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3423900" cy="7562850"/>
  <p:notesSz cx="134239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75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07268" y="2344483"/>
            <a:ext cx="11415713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4537" y="4235196"/>
            <a:ext cx="9401175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1512" y="1739455"/>
            <a:ext cx="584215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16578" y="1739455"/>
            <a:ext cx="584215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 /><Relationship Id="rId7" Type="http://schemas.openxmlformats.org/officeDocument/2006/relationships/image" Target="../media/image1.png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theme" Target="../theme/theme1.xml" /><Relationship Id="rId5" Type="http://schemas.openxmlformats.org/officeDocument/2006/relationships/slideLayout" Target="../slideLayouts/slideLayout5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566"/>
            <a:ext cx="13427710" cy="7557770"/>
          </a:xfrm>
          <a:custGeom>
            <a:avLst/>
            <a:gdLst/>
            <a:ahLst/>
            <a:cxnLst/>
            <a:rect l="l" t="t" r="r" b="b"/>
            <a:pathLst>
              <a:path w="13427710" h="7557770">
                <a:moveTo>
                  <a:pt x="0" y="0"/>
                </a:moveTo>
                <a:lnTo>
                  <a:pt x="13427255" y="0"/>
                </a:lnTo>
                <a:lnTo>
                  <a:pt x="13427255" y="7557433"/>
                </a:lnTo>
                <a:lnTo>
                  <a:pt x="0" y="7557433"/>
                </a:lnTo>
                <a:lnTo>
                  <a:pt x="0" y="0"/>
                </a:lnTo>
                <a:close/>
              </a:path>
            </a:pathLst>
          </a:custGeom>
          <a:solidFill>
            <a:srgbClr val="005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697715"/>
            <a:ext cx="3929379" cy="1862455"/>
          </a:xfrm>
          <a:custGeom>
            <a:avLst/>
            <a:gdLst/>
            <a:ahLst/>
            <a:cxnLst/>
            <a:rect l="l" t="t" r="r" b="b"/>
            <a:pathLst>
              <a:path w="3929379" h="1862454">
                <a:moveTo>
                  <a:pt x="286851" y="0"/>
                </a:moveTo>
                <a:lnTo>
                  <a:pt x="236546" y="2453"/>
                </a:lnTo>
                <a:lnTo>
                  <a:pt x="186861" y="7281"/>
                </a:lnTo>
                <a:lnTo>
                  <a:pt x="138044" y="14193"/>
                </a:lnTo>
                <a:lnTo>
                  <a:pt x="90342" y="22899"/>
                </a:lnTo>
                <a:lnTo>
                  <a:pt x="44005" y="33105"/>
                </a:lnTo>
                <a:lnTo>
                  <a:pt x="0" y="44337"/>
                </a:lnTo>
                <a:lnTo>
                  <a:pt x="0" y="1862283"/>
                </a:lnTo>
                <a:lnTo>
                  <a:pt x="3929360" y="1862283"/>
                </a:lnTo>
                <a:lnTo>
                  <a:pt x="3919359" y="1822704"/>
                </a:lnTo>
                <a:lnTo>
                  <a:pt x="3906687" y="1780589"/>
                </a:lnTo>
                <a:lnTo>
                  <a:pt x="3901559" y="1766124"/>
                </a:lnTo>
                <a:lnTo>
                  <a:pt x="1871380" y="1766124"/>
                </a:lnTo>
                <a:lnTo>
                  <a:pt x="1835828" y="1764779"/>
                </a:lnTo>
                <a:lnTo>
                  <a:pt x="1765460" y="1755903"/>
                </a:lnTo>
                <a:lnTo>
                  <a:pt x="1696154" y="1738113"/>
                </a:lnTo>
                <a:lnTo>
                  <a:pt x="1628007" y="1710607"/>
                </a:lnTo>
                <a:lnTo>
                  <a:pt x="1561117" y="1672586"/>
                </a:lnTo>
                <a:lnTo>
                  <a:pt x="1528173" y="1649381"/>
                </a:lnTo>
                <a:lnTo>
                  <a:pt x="1495580" y="1623247"/>
                </a:lnTo>
                <a:lnTo>
                  <a:pt x="1463349" y="1594084"/>
                </a:lnTo>
                <a:lnTo>
                  <a:pt x="1427214" y="1557786"/>
                </a:lnTo>
                <a:lnTo>
                  <a:pt x="1393692" y="1520786"/>
                </a:lnTo>
                <a:lnTo>
                  <a:pt x="1362644" y="1483134"/>
                </a:lnTo>
                <a:lnTo>
                  <a:pt x="1333933" y="1444881"/>
                </a:lnTo>
                <a:lnTo>
                  <a:pt x="1307417" y="1406080"/>
                </a:lnTo>
                <a:lnTo>
                  <a:pt x="1282959" y="1366780"/>
                </a:lnTo>
                <a:lnTo>
                  <a:pt x="1260418" y="1327034"/>
                </a:lnTo>
                <a:lnTo>
                  <a:pt x="1239657" y="1286893"/>
                </a:lnTo>
                <a:lnTo>
                  <a:pt x="1220535" y="1246409"/>
                </a:lnTo>
                <a:lnTo>
                  <a:pt x="1202914" y="1205631"/>
                </a:lnTo>
                <a:lnTo>
                  <a:pt x="1186654" y="1164613"/>
                </a:lnTo>
                <a:lnTo>
                  <a:pt x="1171616" y="1123405"/>
                </a:lnTo>
                <a:lnTo>
                  <a:pt x="1157662" y="1082058"/>
                </a:lnTo>
                <a:lnTo>
                  <a:pt x="1144651" y="1040624"/>
                </a:lnTo>
                <a:lnTo>
                  <a:pt x="1132445" y="999154"/>
                </a:lnTo>
                <a:lnTo>
                  <a:pt x="1120904" y="957700"/>
                </a:lnTo>
                <a:lnTo>
                  <a:pt x="1109891" y="916312"/>
                </a:lnTo>
                <a:lnTo>
                  <a:pt x="1099264" y="875042"/>
                </a:lnTo>
                <a:lnTo>
                  <a:pt x="1088885" y="833942"/>
                </a:lnTo>
                <a:lnTo>
                  <a:pt x="1078616" y="793063"/>
                </a:lnTo>
                <a:lnTo>
                  <a:pt x="1068316" y="752455"/>
                </a:lnTo>
                <a:lnTo>
                  <a:pt x="1057847" y="712171"/>
                </a:lnTo>
                <a:lnTo>
                  <a:pt x="1047070" y="672261"/>
                </a:lnTo>
                <a:lnTo>
                  <a:pt x="1035844" y="632778"/>
                </a:lnTo>
                <a:lnTo>
                  <a:pt x="1024032" y="593772"/>
                </a:lnTo>
                <a:lnTo>
                  <a:pt x="1011494" y="555294"/>
                </a:lnTo>
                <a:lnTo>
                  <a:pt x="998091" y="517397"/>
                </a:lnTo>
                <a:lnTo>
                  <a:pt x="983684" y="480131"/>
                </a:lnTo>
                <a:lnTo>
                  <a:pt x="968133" y="443547"/>
                </a:lnTo>
                <a:lnTo>
                  <a:pt x="951300" y="407697"/>
                </a:lnTo>
                <a:lnTo>
                  <a:pt x="933045" y="372633"/>
                </a:lnTo>
                <a:lnTo>
                  <a:pt x="913229" y="338405"/>
                </a:lnTo>
                <a:lnTo>
                  <a:pt x="891713" y="305065"/>
                </a:lnTo>
                <a:lnTo>
                  <a:pt x="868358" y="272664"/>
                </a:lnTo>
                <a:lnTo>
                  <a:pt x="843024" y="241254"/>
                </a:lnTo>
                <a:lnTo>
                  <a:pt x="815573" y="210886"/>
                </a:lnTo>
                <a:lnTo>
                  <a:pt x="785865" y="181610"/>
                </a:lnTo>
                <a:lnTo>
                  <a:pt x="753762" y="153480"/>
                </a:lnTo>
                <a:lnTo>
                  <a:pt x="719123" y="126545"/>
                </a:lnTo>
                <a:lnTo>
                  <a:pt x="681810" y="100857"/>
                </a:lnTo>
                <a:lnTo>
                  <a:pt x="635483" y="73817"/>
                </a:lnTo>
                <a:lnTo>
                  <a:pt x="587791" y="51483"/>
                </a:lnTo>
                <a:lnTo>
                  <a:pt x="538980" y="33564"/>
                </a:lnTo>
                <a:lnTo>
                  <a:pt x="489301" y="19769"/>
                </a:lnTo>
                <a:lnTo>
                  <a:pt x="439000" y="9807"/>
                </a:lnTo>
                <a:lnTo>
                  <a:pt x="388326" y="3385"/>
                </a:lnTo>
                <a:lnTo>
                  <a:pt x="337526" y="213"/>
                </a:lnTo>
                <a:lnTo>
                  <a:pt x="286851" y="0"/>
                </a:lnTo>
                <a:close/>
              </a:path>
              <a:path w="3929379" h="1862454">
                <a:moveTo>
                  <a:pt x="3281216" y="1303221"/>
                </a:moveTo>
                <a:lnTo>
                  <a:pt x="3209543" y="1308111"/>
                </a:lnTo>
                <a:lnTo>
                  <a:pt x="3137039" y="1319703"/>
                </a:lnTo>
                <a:lnTo>
                  <a:pt x="3063800" y="1337196"/>
                </a:lnTo>
                <a:lnTo>
                  <a:pt x="3026936" y="1347905"/>
                </a:lnTo>
                <a:lnTo>
                  <a:pt x="2989925" y="1359788"/>
                </a:lnTo>
                <a:lnTo>
                  <a:pt x="2952779" y="1372747"/>
                </a:lnTo>
                <a:lnTo>
                  <a:pt x="2915510" y="1386680"/>
                </a:lnTo>
                <a:lnTo>
                  <a:pt x="2878130" y="1401488"/>
                </a:lnTo>
                <a:lnTo>
                  <a:pt x="2840652" y="1417071"/>
                </a:lnTo>
                <a:lnTo>
                  <a:pt x="2803087" y="1433328"/>
                </a:lnTo>
                <a:lnTo>
                  <a:pt x="2765448" y="1450159"/>
                </a:lnTo>
                <a:lnTo>
                  <a:pt x="2689996" y="1485144"/>
                </a:lnTo>
                <a:lnTo>
                  <a:pt x="2538733" y="1557600"/>
                </a:lnTo>
                <a:lnTo>
                  <a:pt x="2425356" y="1610965"/>
                </a:lnTo>
                <a:lnTo>
                  <a:pt x="2387642" y="1628033"/>
                </a:lnTo>
                <a:lnTo>
                  <a:pt x="2349987" y="1644575"/>
                </a:lnTo>
                <a:lnTo>
                  <a:pt x="2312403" y="1660490"/>
                </a:lnTo>
                <a:lnTo>
                  <a:pt x="2274903" y="1675677"/>
                </a:lnTo>
                <a:lnTo>
                  <a:pt x="2237498" y="1690037"/>
                </a:lnTo>
                <a:lnTo>
                  <a:pt x="2200201" y="1703471"/>
                </a:lnTo>
                <a:lnTo>
                  <a:pt x="2163024" y="1715876"/>
                </a:lnTo>
                <a:lnTo>
                  <a:pt x="2125979" y="1727154"/>
                </a:lnTo>
                <a:lnTo>
                  <a:pt x="2089078" y="1737205"/>
                </a:lnTo>
                <a:lnTo>
                  <a:pt x="2015757" y="1753223"/>
                </a:lnTo>
                <a:lnTo>
                  <a:pt x="1943159" y="1763130"/>
                </a:lnTo>
                <a:lnTo>
                  <a:pt x="1871380" y="1766124"/>
                </a:lnTo>
                <a:lnTo>
                  <a:pt x="3901559" y="1766124"/>
                </a:lnTo>
                <a:lnTo>
                  <a:pt x="3874670" y="1697299"/>
                </a:lnTo>
                <a:lnTo>
                  <a:pt x="3855029" y="1656574"/>
                </a:lnTo>
                <a:lnTo>
                  <a:pt x="3832771" y="1616764"/>
                </a:lnTo>
                <a:lnTo>
                  <a:pt x="3807747" y="1578093"/>
                </a:lnTo>
                <a:lnTo>
                  <a:pt x="3779810" y="1540786"/>
                </a:lnTo>
                <a:lnTo>
                  <a:pt x="3748812" y="1505069"/>
                </a:lnTo>
                <a:lnTo>
                  <a:pt x="3714605" y="1471168"/>
                </a:lnTo>
                <a:lnTo>
                  <a:pt x="3677043" y="1439306"/>
                </a:lnTo>
                <a:lnTo>
                  <a:pt x="3635976" y="1409711"/>
                </a:lnTo>
                <a:lnTo>
                  <a:pt x="3591259" y="1382606"/>
                </a:lnTo>
                <a:lnTo>
                  <a:pt x="3542742" y="1358217"/>
                </a:lnTo>
                <a:lnTo>
                  <a:pt x="3490278" y="1336770"/>
                </a:lnTo>
                <a:lnTo>
                  <a:pt x="3421681" y="1316750"/>
                </a:lnTo>
                <a:lnTo>
                  <a:pt x="3351961" y="1305834"/>
                </a:lnTo>
                <a:lnTo>
                  <a:pt x="3316711" y="1303540"/>
                </a:lnTo>
                <a:lnTo>
                  <a:pt x="3281216" y="1303221"/>
                </a:lnTo>
                <a:close/>
              </a:path>
            </a:pathLst>
          </a:custGeom>
          <a:solidFill>
            <a:srgbClr val="FE8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059609" y="6885547"/>
            <a:ext cx="215543" cy="22118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464475" y="6885547"/>
            <a:ext cx="215543" cy="22118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879121" y="6885547"/>
            <a:ext cx="215543" cy="22118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1512" y="302514"/>
            <a:ext cx="12087225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1512" y="1739455"/>
            <a:ext cx="1208722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66285" y="7033450"/>
            <a:ext cx="429768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1512" y="7033450"/>
            <a:ext cx="3088957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69780" y="7033450"/>
            <a:ext cx="3088957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 /><Relationship Id="rId13" Type="http://schemas.openxmlformats.org/officeDocument/2006/relationships/image" Target="../media/image13.png" /><Relationship Id="rId3" Type="http://schemas.openxmlformats.org/officeDocument/2006/relationships/image" Target="../media/image3.png" /><Relationship Id="rId7" Type="http://schemas.openxmlformats.org/officeDocument/2006/relationships/image" Target="../media/image7.png" /><Relationship Id="rId12" Type="http://schemas.openxmlformats.org/officeDocument/2006/relationships/image" Target="../media/image12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5.xml" /><Relationship Id="rId6" Type="http://schemas.openxmlformats.org/officeDocument/2006/relationships/image" Target="../media/image6.png" /><Relationship Id="rId11" Type="http://schemas.openxmlformats.org/officeDocument/2006/relationships/image" Target="../media/image11.png" /><Relationship Id="rId5" Type="http://schemas.openxmlformats.org/officeDocument/2006/relationships/image" Target="../media/image5.png" /><Relationship Id="rId10" Type="http://schemas.openxmlformats.org/officeDocument/2006/relationships/image" Target="../media/image10.png" /><Relationship Id="rId4" Type="http://schemas.openxmlformats.org/officeDocument/2006/relationships/image" Target="../media/image4.png" /><Relationship Id="rId9" Type="http://schemas.openxmlformats.org/officeDocument/2006/relationships/image" Target="../media/image9.png" /><Relationship Id="rId14" Type="http://schemas.openxmlformats.org/officeDocument/2006/relationships/image" Target="../media/image14.png" 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56.png" /><Relationship Id="rId117" Type="http://schemas.openxmlformats.org/officeDocument/2006/relationships/image" Target="../media/image547.png" /><Relationship Id="rId21" Type="http://schemas.openxmlformats.org/officeDocument/2006/relationships/image" Target="../media/image451.png" /><Relationship Id="rId42" Type="http://schemas.openxmlformats.org/officeDocument/2006/relationships/image" Target="../media/image472.png" /><Relationship Id="rId47" Type="http://schemas.openxmlformats.org/officeDocument/2006/relationships/image" Target="../media/image477.png" /><Relationship Id="rId63" Type="http://schemas.openxmlformats.org/officeDocument/2006/relationships/image" Target="../media/image493.png" /><Relationship Id="rId68" Type="http://schemas.openxmlformats.org/officeDocument/2006/relationships/image" Target="../media/image498.png" /><Relationship Id="rId84" Type="http://schemas.openxmlformats.org/officeDocument/2006/relationships/image" Target="../media/image514.png" /><Relationship Id="rId89" Type="http://schemas.openxmlformats.org/officeDocument/2006/relationships/image" Target="../media/image519.png" /><Relationship Id="rId112" Type="http://schemas.openxmlformats.org/officeDocument/2006/relationships/image" Target="../media/image542.png" /><Relationship Id="rId16" Type="http://schemas.openxmlformats.org/officeDocument/2006/relationships/image" Target="../media/image446.png" /><Relationship Id="rId107" Type="http://schemas.openxmlformats.org/officeDocument/2006/relationships/image" Target="../media/image537.png" /><Relationship Id="rId11" Type="http://schemas.openxmlformats.org/officeDocument/2006/relationships/image" Target="../media/image441.png" /><Relationship Id="rId32" Type="http://schemas.openxmlformats.org/officeDocument/2006/relationships/image" Target="../media/image462.png" /><Relationship Id="rId37" Type="http://schemas.openxmlformats.org/officeDocument/2006/relationships/image" Target="../media/image467.png" /><Relationship Id="rId53" Type="http://schemas.openxmlformats.org/officeDocument/2006/relationships/image" Target="../media/image483.png" /><Relationship Id="rId58" Type="http://schemas.openxmlformats.org/officeDocument/2006/relationships/image" Target="../media/image488.png" /><Relationship Id="rId74" Type="http://schemas.openxmlformats.org/officeDocument/2006/relationships/image" Target="../media/image504.png" /><Relationship Id="rId79" Type="http://schemas.openxmlformats.org/officeDocument/2006/relationships/image" Target="../media/image509.png" /><Relationship Id="rId102" Type="http://schemas.openxmlformats.org/officeDocument/2006/relationships/image" Target="../media/image532.png" /><Relationship Id="rId5" Type="http://schemas.openxmlformats.org/officeDocument/2006/relationships/image" Target="../media/image435.png" /><Relationship Id="rId61" Type="http://schemas.openxmlformats.org/officeDocument/2006/relationships/image" Target="../media/image491.png" /><Relationship Id="rId82" Type="http://schemas.openxmlformats.org/officeDocument/2006/relationships/image" Target="../media/image512.png" /><Relationship Id="rId90" Type="http://schemas.openxmlformats.org/officeDocument/2006/relationships/image" Target="../media/image520.png" /><Relationship Id="rId95" Type="http://schemas.openxmlformats.org/officeDocument/2006/relationships/image" Target="../media/image525.png" /><Relationship Id="rId19" Type="http://schemas.openxmlformats.org/officeDocument/2006/relationships/image" Target="../media/image449.png" /><Relationship Id="rId14" Type="http://schemas.openxmlformats.org/officeDocument/2006/relationships/image" Target="../media/image444.png" /><Relationship Id="rId22" Type="http://schemas.openxmlformats.org/officeDocument/2006/relationships/image" Target="../media/image452.png" /><Relationship Id="rId27" Type="http://schemas.openxmlformats.org/officeDocument/2006/relationships/image" Target="../media/image457.png" /><Relationship Id="rId30" Type="http://schemas.openxmlformats.org/officeDocument/2006/relationships/image" Target="../media/image460.png" /><Relationship Id="rId35" Type="http://schemas.openxmlformats.org/officeDocument/2006/relationships/image" Target="../media/image465.png" /><Relationship Id="rId43" Type="http://schemas.openxmlformats.org/officeDocument/2006/relationships/image" Target="../media/image473.png" /><Relationship Id="rId48" Type="http://schemas.openxmlformats.org/officeDocument/2006/relationships/image" Target="../media/image478.png" /><Relationship Id="rId56" Type="http://schemas.openxmlformats.org/officeDocument/2006/relationships/image" Target="../media/image486.png" /><Relationship Id="rId64" Type="http://schemas.openxmlformats.org/officeDocument/2006/relationships/image" Target="../media/image494.png" /><Relationship Id="rId69" Type="http://schemas.openxmlformats.org/officeDocument/2006/relationships/image" Target="../media/image499.png" /><Relationship Id="rId77" Type="http://schemas.openxmlformats.org/officeDocument/2006/relationships/image" Target="../media/image507.png" /><Relationship Id="rId100" Type="http://schemas.openxmlformats.org/officeDocument/2006/relationships/image" Target="../media/image530.png" /><Relationship Id="rId105" Type="http://schemas.openxmlformats.org/officeDocument/2006/relationships/image" Target="../media/image535.png" /><Relationship Id="rId113" Type="http://schemas.openxmlformats.org/officeDocument/2006/relationships/image" Target="../media/image543.png" /><Relationship Id="rId118" Type="http://schemas.openxmlformats.org/officeDocument/2006/relationships/image" Target="../media/image548.png" /><Relationship Id="rId8" Type="http://schemas.openxmlformats.org/officeDocument/2006/relationships/image" Target="../media/image438.png" /><Relationship Id="rId51" Type="http://schemas.openxmlformats.org/officeDocument/2006/relationships/image" Target="../media/image481.png" /><Relationship Id="rId72" Type="http://schemas.openxmlformats.org/officeDocument/2006/relationships/image" Target="../media/image502.png" /><Relationship Id="rId80" Type="http://schemas.openxmlformats.org/officeDocument/2006/relationships/image" Target="../media/image510.png" /><Relationship Id="rId85" Type="http://schemas.openxmlformats.org/officeDocument/2006/relationships/image" Target="../media/image515.png" /><Relationship Id="rId93" Type="http://schemas.openxmlformats.org/officeDocument/2006/relationships/image" Target="../media/image523.png" /><Relationship Id="rId98" Type="http://schemas.openxmlformats.org/officeDocument/2006/relationships/image" Target="../media/image528.png" /><Relationship Id="rId121" Type="http://schemas.openxmlformats.org/officeDocument/2006/relationships/image" Target="../media/image6.png" /><Relationship Id="rId3" Type="http://schemas.openxmlformats.org/officeDocument/2006/relationships/image" Target="../media/image433.png" /><Relationship Id="rId12" Type="http://schemas.openxmlformats.org/officeDocument/2006/relationships/image" Target="../media/image442.png" /><Relationship Id="rId17" Type="http://schemas.openxmlformats.org/officeDocument/2006/relationships/image" Target="../media/image447.png" /><Relationship Id="rId25" Type="http://schemas.openxmlformats.org/officeDocument/2006/relationships/image" Target="../media/image455.png" /><Relationship Id="rId33" Type="http://schemas.openxmlformats.org/officeDocument/2006/relationships/image" Target="../media/image463.png" /><Relationship Id="rId38" Type="http://schemas.openxmlformats.org/officeDocument/2006/relationships/image" Target="../media/image468.png" /><Relationship Id="rId46" Type="http://schemas.openxmlformats.org/officeDocument/2006/relationships/image" Target="../media/image476.png" /><Relationship Id="rId59" Type="http://schemas.openxmlformats.org/officeDocument/2006/relationships/image" Target="../media/image489.png" /><Relationship Id="rId67" Type="http://schemas.openxmlformats.org/officeDocument/2006/relationships/image" Target="../media/image497.png" /><Relationship Id="rId103" Type="http://schemas.openxmlformats.org/officeDocument/2006/relationships/image" Target="../media/image533.png" /><Relationship Id="rId108" Type="http://schemas.openxmlformats.org/officeDocument/2006/relationships/image" Target="../media/image538.png" /><Relationship Id="rId116" Type="http://schemas.openxmlformats.org/officeDocument/2006/relationships/image" Target="../media/image546.png" /><Relationship Id="rId20" Type="http://schemas.openxmlformats.org/officeDocument/2006/relationships/image" Target="../media/image450.png" /><Relationship Id="rId41" Type="http://schemas.openxmlformats.org/officeDocument/2006/relationships/image" Target="../media/image471.png" /><Relationship Id="rId54" Type="http://schemas.openxmlformats.org/officeDocument/2006/relationships/image" Target="../media/image484.png" /><Relationship Id="rId62" Type="http://schemas.openxmlformats.org/officeDocument/2006/relationships/image" Target="../media/image492.png" /><Relationship Id="rId70" Type="http://schemas.openxmlformats.org/officeDocument/2006/relationships/image" Target="../media/image500.png" /><Relationship Id="rId75" Type="http://schemas.openxmlformats.org/officeDocument/2006/relationships/image" Target="../media/image505.png" /><Relationship Id="rId83" Type="http://schemas.openxmlformats.org/officeDocument/2006/relationships/image" Target="../media/image513.png" /><Relationship Id="rId88" Type="http://schemas.openxmlformats.org/officeDocument/2006/relationships/image" Target="../media/image518.png" /><Relationship Id="rId91" Type="http://schemas.openxmlformats.org/officeDocument/2006/relationships/image" Target="../media/image521.png" /><Relationship Id="rId96" Type="http://schemas.openxmlformats.org/officeDocument/2006/relationships/image" Target="../media/image526.png" /><Relationship Id="rId111" Type="http://schemas.openxmlformats.org/officeDocument/2006/relationships/image" Target="../media/image541.png" /><Relationship Id="rId1" Type="http://schemas.openxmlformats.org/officeDocument/2006/relationships/slideLayout" Target="../slideLayouts/slideLayout5.xml" /><Relationship Id="rId6" Type="http://schemas.openxmlformats.org/officeDocument/2006/relationships/image" Target="../media/image436.png" /><Relationship Id="rId15" Type="http://schemas.openxmlformats.org/officeDocument/2006/relationships/image" Target="../media/image445.png" /><Relationship Id="rId23" Type="http://schemas.openxmlformats.org/officeDocument/2006/relationships/image" Target="../media/image453.png" /><Relationship Id="rId28" Type="http://schemas.openxmlformats.org/officeDocument/2006/relationships/image" Target="../media/image458.png" /><Relationship Id="rId36" Type="http://schemas.openxmlformats.org/officeDocument/2006/relationships/image" Target="../media/image466.png" /><Relationship Id="rId49" Type="http://schemas.openxmlformats.org/officeDocument/2006/relationships/image" Target="../media/image479.png" /><Relationship Id="rId57" Type="http://schemas.openxmlformats.org/officeDocument/2006/relationships/image" Target="../media/image487.png" /><Relationship Id="rId106" Type="http://schemas.openxmlformats.org/officeDocument/2006/relationships/image" Target="../media/image536.png" /><Relationship Id="rId114" Type="http://schemas.openxmlformats.org/officeDocument/2006/relationships/image" Target="../media/image544.png" /><Relationship Id="rId119" Type="http://schemas.openxmlformats.org/officeDocument/2006/relationships/image" Target="../media/image549.png" /><Relationship Id="rId10" Type="http://schemas.openxmlformats.org/officeDocument/2006/relationships/image" Target="../media/image440.png" /><Relationship Id="rId31" Type="http://schemas.openxmlformats.org/officeDocument/2006/relationships/image" Target="../media/image461.png" /><Relationship Id="rId44" Type="http://schemas.openxmlformats.org/officeDocument/2006/relationships/image" Target="../media/image474.png" /><Relationship Id="rId52" Type="http://schemas.openxmlformats.org/officeDocument/2006/relationships/image" Target="../media/image482.png" /><Relationship Id="rId60" Type="http://schemas.openxmlformats.org/officeDocument/2006/relationships/image" Target="../media/image490.png" /><Relationship Id="rId65" Type="http://schemas.openxmlformats.org/officeDocument/2006/relationships/image" Target="../media/image495.png" /><Relationship Id="rId73" Type="http://schemas.openxmlformats.org/officeDocument/2006/relationships/image" Target="../media/image503.png" /><Relationship Id="rId78" Type="http://schemas.openxmlformats.org/officeDocument/2006/relationships/image" Target="../media/image508.png" /><Relationship Id="rId81" Type="http://schemas.openxmlformats.org/officeDocument/2006/relationships/image" Target="../media/image511.png" /><Relationship Id="rId86" Type="http://schemas.openxmlformats.org/officeDocument/2006/relationships/image" Target="../media/image516.png" /><Relationship Id="rId94" Type="http://schemas.openxmlformats.org/officeDocument/2006/relationships/image" Target="../media/image524.png" /><Relationship Id="rId99" Type="http://schemas.openxmlformats.org/officeDocument/2006/relationships/image" Target="../media/image529.png" /><Relationship Id="rId101" Type="http://schemas.openxmlformats.org/officeDocument/2006/relationships/image" Target="../media/image531.png" /><Relationship Id="rId4" Type="http://schemas.openxmlformats.org/officeDocument/2006/relationships/image" Target="../media/image434.png" /><Relationship Id="rId9" Type="http://schemas.openxmlformats.org/officeDocument/2006/relationships/image" Target="../media/image439.png" /><Relationship Id="rId13" Type="http://schemas.openxmlformats.org/officeDocument/2006/relationships/image" Target="../media/image443.png" /><Relationship Id="rId18" Type="http://schemas.openxmlformats.org/officeDocument/2006/relationships/image" Target="../media/image448.png" /><Relationship Id="rId39" Type="http://schemas.openxmlformats.org/officeDocument/2006/relationships/image" Target="../media/image469.png" /><Relationship Id="rId109" Type="http://schemas.openxmlformats.org/officeDocument/2006/relationships/image" Target="../media/image539.png" /><Relationship Id="rId34" Type="http://schemas.openxmlformats.org/officeDocument/2006/relationships/image" Target="../media/image464.png" /><Relationship Id="rId50" Type="http://schemas.openxmlformats.org/officeDocument/2006/relationships/image" Target="../media/image480.png" /><Relationship Id="rId55" Type="http://schemas.openxmlformats.org/officeDocument/2006/relationships/image" Target="../media/image485.png" /><Relationship Id="rId76" Type="http://schemas.openxmlformats.org/officeDocument/2006/relationships/image" Target="../media/image506.png" /><Relationship Id="rId97" Type="http://schemas.openxmlformats.org/officeDocument/2006/relationships/image" Target="../media/image527.png" /><Relationship Id="rId104" Type="http://schemas.openxmlformats.org/officeDocument/2006/relationships/image" Target="../media/image534.png" /><Relationship Id="rId120" Type="http://schemas.openxmlformats.org/officeDocument/2006/relationships/hyperlink" Target="https://vk.com/video-204936543_456246920" TargetMode="External" /><Relationship Id="rId7" Type="http://schemas.openxmlformats.org/officeDocument/2006/relationships/image" Target="../media/image437.png" /><Relationship Id="rId71" Type="http://schemas.openxmlformats.org/officeDocument/2006/relationships/image" Target="../media/image501.png" /><Relationship Id="rId92" Type="http://schemas.openxmlformats.org/officeDocument/2006/relationships/image" Target="../media/image522.png" /><Relationship Id="rId2" Type="http://schemas.openxmlformats.org/officeDocument/2006/relationships/image" Target="../media/image432.png" /><Relationship Id="rId29" Type="http://schemas.openxmlformats.org/officeDocument/2006/relationships/image" Target="../media/image459.png" /><Relationship Id="rId24" Type="http://schemas.openxmlformats.org/officeDocument/2006/relationships/image" Target="../media/image454.png" /><Relationship Id="rId40" Type="http://schemas.openxmlformats.org/officeDocument/2006/relationships/image" Target="../media/image470.png" /><Relationship Id="rId45" Type="http://schemas.openxmlformats.org/officeDocument/2006/relationships/image" Target="../media/image475.png" /><Relationship Id="rId66" Type="http://schemas.openxmlformats.org/officeDocument/2006/relationships/image" Target="../media/image496.png" /><Relationship Id="rId87" Type="http://schemas.openxmlformats.org/officeDocument/2006/relationships/image" Target="../media/image517.png" /><Relationship Id="rId110" Type="http://schemas.openxmlformats.org/officeDocument/2006/relationships/image" Target="../media/image540.png" /><Relationship Id="rId115" Type="http://schemas.openxmlformats.org/officeDocument/2006/relationships/image" Target="../media/image545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1.jpg" /><Relationship Id="rId2" Type="http://schemas.openxmlformats.org/officeDocument/2006/relationships/image" Target="../media/image550.jpg" /><Relationship Id="rId1" Type="http://schemas.openxmlformats.org/officeDocument/2006/relationships/slideLayout" Target="../slideLayouts/slideLayout5.xml" /><Relationship Id="rId5" Type="http://schemas.openxmlformats.org/officeDocument/2006/relationships/image" Target="../media/image553.jpg" /><Relationship Id="rId4" Type="http://schemas.openxmlformats.org/officeDocument/2006/relationships/image" Target="../media/image552.jp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5.png" /><Relationship Id="rId2" Type="http://schemas.openxmlformats.org/officeDocument/2006/relationships/image" Target="../media/image554.png" /><Relationship Id="rId1" Type="http://schemas.openxmlformats.org/officeDocument/2006/relationships/slideLayout" Target="../slideLayouts/slideLayout5.xml" /><Relationship Id="rId5" Type="http://schemas.openxmlformats.org/officeDocument/2006/relationships/image" Target="../media/image557.png" /><Relationship Id="rId4" Type="http://schemas.openxmlformats.org/officeDocument/2006/relationships/image" Target="../media/image556.png" 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7.png" /><Relationship Id="rId21" Type="http://schemas.openxmlformats.org/officeDocument/2006/relationships/image" Target="../media/image32.png" /><Relationship Id="rId42" Type="http://schemas.openxmlformats.org/officeDocument/2006/relationships/image" Target="../media/image53.png" /><Relationship Id="rId47" Type="http://schemas.openxmlformats.org/officeDocument/2006/relationships/image" Target="../media/image58.png" /><Relationship Id="rId63" Type="http://schemas.openxmlformats.org/officeDocument/2006/relationships/image" Target="../media/image74.png" /><Relationship Id="rId68" Type="http://schemas.openxmlformats.org/officeDocument/2006/relationships/image" Target="../media/image79.png" /><Relationship Id="rId84" Type="http://schemas.openxmlformats.org/officeDocument/2006/relationships/image" Target="../media/image95.png" /><Relationship Id="rId89" Type="http://schemas.openxmlformats.org/officeDocument/2006/relationships/image" Target="../media/image100.png" /><Relationship Id="rId112" Type="http://schemas.openxmlformats.org/officeDocument/2006/relationships/image" Target="../media/image123.png" /><Relationship Id="rId16" Type="http://schemas.openxmlformats.org/officeDocument/2006/relationships/image" Target="../media/image27.png" /><Relationship Id="rId107" Type="http://schemas.openxmlformats.org/officeDocument/2006/relationships/image" Target="../media/image118.png" /><Relationship Id="rId11" Type="http://schemas.openxmlformats.org/officeDocument/2006/relationships/image" Target="../media/image22.png" /><Relationship Id="rId24" Type="http://schemas.openxmlformats.org/officeDocument/2006/relationships/image" Target="../media/image35.png" /><Relationship Id="rId32" Type="http://schemas.openxmlformats.org/officeDocument/2006/relationships/image" Target="../media/image43.png" /><Relationship Id="rId37" Type="http://schemas.openxmlformats.org/officeDocument/2006/relationships/image" Target="../media/image48.png" /><Relationship Id="rId40" Type="http://schemas.openxmlformats.org/officeDocument/2006/relationships/image" Target="../media/image51.png" /><Relationship Id="rId45" Type="http://schemas.openxmlformats.org/officeDocument/2006/relationships/image" Target="../media/image56.png" /><Relationship Id="rId53" Type="http://schemas.openxmlformats.org/officeDocument/2006/relationships/image" Target="../media/image64.png" /><Relationship Id="rId58" Type="http://schemas.openxmlformats.org/officeDocument/2006/relationships/image" Target="../media/image69.png" /><Relationship Id="rId66" Type="http://schemas.openxmlformats.org/officeDocument/2006/relationships/image" Target="../media/image77.png" /><Relationship Id="rId74" Type="http://schemas.openxmlformats.org/officeDocument/2006/relationships/image" Target="../media/image85.png" /><Relationship Id="rId79" Type="http://schemas.openxmlformats.org/officeDocument/2006/relationships/image" Target="../media/image90.png" /><Relationship Id="rId87" Type="http://schemas.openxmlformats.org/officeDocument/2006/relationships/image" Target="../media/image98.png" /><Relationship Id="rId102" Type="http://schemas.openxmlformats.org/officeDocument/2006/relationships/image" Target="../media/image113.png" /><Relationship Id="rId110" Type="http://schemas.openxmlformats.org/officeDocument/2006/relationships/image" Target="../media/image121.png" /><Relationship Id="rId115" Type="http://schemas.openxmlformats.org/officeDocument/2006/relationships/image" Target="../media/image126.png" /><Relationship Id="rId5" Type="http://schemas.openxmlformats.org/officeDocument/2006/relationships/image" Target="../media/image16.png" /><Relationship Id="rId61" Type="http://schemas.openxmlformats.org/officeDocument/2006/relationships/image" Target="../media/image72.png" /><Relationship Id="rId82" Type="http://schemas.openxmlformats.org/officeDocument/2006/relationships/image" Target="../media/image93.png" /><Relationship Id="rId90" Type="http://schemas.openxmlformats.org/officeDocument/2006/relationships/image" Target="../media/image101.png" /><Relationship Id="rId95" Type="http://schemas.openxmlformats.org/officeDocument/2006/relationships/image" Target="../media/image106.png" /><Relationship Id="rId19" Type="http://schemas.openxmlformats.org/officeDocument/2006/relationships/image" Target="../media/image30.png" /><Relationship Id="rId14" Type="http://schemas.openxmlformats.org/officeDocument/2006/relationships/image" Target="../media/image25.png" /><Relationship Id="rId22" Type="http://schemas.openxmlformats.org/officeDocument/2006/relationships/image" Target="../media/image33.png" /><Relationship Id="rId27" Type="http://schemas.openxmlformats.org/officeDocument/2006/relationships/image" Target="../media/image38.png" /><Relationship Id="rId30" Type="http://schemas.openxmlformats.org/officeDocument/2006/relationships/image" Target="../media/image41.png" /><Relationship Id="rId35" Type="http://schemas.openxmlformats.org/officeDocument/2006/relationships/image" Target="../media/image46.png" /><Relationship Id="rId43" Type="http://schemas.openxmlformats.org/officeDocument/2006/relationships/image" Target="../media/image54.png" /><Relationship Id="rId48" Type="http://schemas.openxmlformats.org/officeDocument/2006/relationships/image" Target="../media/image59.png" /><Relationship Id="rId56" Type="http://schemas.openxmlformats.org/officeDocument/2006/relationships/image" Target="../media/image67.png" /><Relationship Id="rId64" Type="http://schemas.openxmlformats.org/officeDocument/2006/relationships/image" Target="../media/image75.png" /><Relationship Id="rId69" Type="http://schemas.openxmlformats.org/officeDocument/2006/relationships/image" Target="../media/image80.png" /><Relationship Id="rId77" Type="http://schemas.openxmlformats.org/officeDocument/2006/relationships/image" Target="../media/image88.png" /><Relationship Id="rId100" Type="http://schemas.openxmlformats.org/officeDocument/2006/relationships/image" Target="../media/image111.png" /><Relationship Id="rId105" Type="http://schemas.openxmlformats.org/officeDocument/2006/relationships/image" Target="../media/image116.png" /><Relationship Id="rId113" Type="http://schemas.openxmlformats.org/officeDocument/2006/relationships/image" Target="../media/image124.png" /><Relationship Id="rId8" Type="http://schemas.openxmlformats.org/officeDocument/2006/relationships/image" Target="../media/image19.png" /><Relationship Id="rId51" Type="http://schemas.openxmlformats.org/officeDocument/2006/relationships/image" Target="../media/image62.png" /><Relationship Id="rId72" Type="http://schemas.openxmlformats.org/officeDocument/2006/relationships/image" Target="../media/image83.png" /><Relationship Id="rId80" Type="http://schemas.openxmlformats.org/officeDocument/2006/relationships/image" Target="../media/image91.png" /><Relationship Id="rId85" Type="http://schemas.openxmlformats.org/officeDocument/2006/relationships/image" Target="../media/image96.png" /><Relationship Id="rId93" Type="http://schemas.openxmlformats.org/officeDocument/2006/relationships/image" Target="../media/image104.png" /><Relationship Id="rId98" Type="http://schemas.openxmlformats.org/officeDocument/2006/relationships/image" Target="../media/image109.png" /><Relationship Id="rId3" Type="http://schemas.openxmlformats.org/officeDocument/2006/relationships/image" Target="../media/image14.png" /><Relationship Id="rId12" Type="http://schemas.openxmlformats.org/officeDocument/2006/relationships/image" Target="../media/image23.png" /><Relationship Id="rId17" Type="http://schemas.openxmlformats.org/officeDocument/2006/relationships/image" Target="../media/image28.png" /><Relationship Id="rId25" Type="http://schemas.openxmlformats.org/officeDocument/2006/relationships/image" Target="../media/image36.png" /><Relationship Id="rId33" Type="http://schemas.openxmlformats.org/officeDocument/2006/relationships/image" Target="../media/image44.png" /><Relationship Id="rId38" Type="http://schemas.openxmlformats.org/officeDocument/2006/relationships/image" Target="../media/image49.png" /><Relationship Id="rId46" Type="http://schemas.openxmlformats.org/officeDocument/2006/relationships/image" Target="../media/image57.png" /><Relationship Id="rId59" Type="http://schemas.openxmlformats.org/officeDocument/2006/relationships/image" Target="../media/image70.png" /><Relationship Id="rId67" Type="http://schemas.openxmlformats.org/officeDocument/2006/relationships/image" Target="../media/image78.png" /><Relationship Id="rId103" Type="http://schemas.openxmlformats.org/officeDocument/2006/relationships/image" Target="../media/image114.png" /><Relationship Id="rId108" Type="http://schemas.openxmlformats.org/officeDocument/2006/relationships/image" Target="../media/image119.png" /><Relationship Id="rId20" Type="http://schemas.openxmlformats.org/officeDocument/2006/relationships/image" Target="../media/image31.png" /><Relationship Id="rId41" Type="http://schemas.openxmlformats.org/officeDocument/2006/relationships/image" Target="../media/image52.png" /><Relationship Id="rId54" Type="http://schemas.openxmlformats.org/officeDocument/2006/relationships/image" Target="../media/image65.png" /><Relationship Id="rId62" Type="http://schemas.openxmlformats.org/officeDocument/2006/relationships/image" Target="../media/image73.png" /><Relationship Id="rId70" Type="http://schemas.openxmlformats.org/officeDocument/2006/relationships/image" Target="../media/image81.png" /><Relationship Id="rId75" Type="http://schemas.openxmlformats.org/officeDocument/2006/relationships/image" Target="../media/image86.png" /><Relationship Id="rId83" Type="http://schemas.openxmlformats.org/officeDocument/2006/relationships/image" Target="../media/image94.png" /><Relationship Id="rId88" Type="http://schemas.openxmlformats.org/officeDocument/2006/relationships/image" Target="../media/image99.png" /><Relationship Id="rId91" Type="http://schemas.openxmlformats.org/officeDocument/2006/relationships/image" Target="../media/image102.png" /><Relationship Id="rId96" Type="http://schemas.openxmlformats.org/officeDocument/2006/relationships/image" Target="../media/image107.png" /><Relationship Id="rId111" Type="http://schemas.openxmlformats.org/officeDocument/2006/relationships/image" Target="../media/image122.png" /><Relationship Id="rId1" Type="http://schemas.openxmlformats.org/officeDocument/2006/relationships/slideLayout" Target="../slideLayouts/slideLayout5.xml" /><Relationship Id="rId6" Type="http://schemas.openxmlformats.org/officeDocument/2006/relationships/image" Target="../media/image17.png" /><Relationship Id="rId15" Type="http://schemas.openxmlformats.org/officeDocument/2006/relationships/image" Target="../media/image26.png" /><Relationship Id="rId23" Type="http://schemas.openxmlformats.org/officeDocument/2006/relationships/image" Target="../media/image34.png" /><Relationship Id="rId28" Type="http://schemas.openxmlformats.org/officeDocument/2006/relationships/image" Target="../media/image39.png" /><Relationship Id="rId36" Type="http://schemas.openxmlformats.org/officeDocument/2006/relationships/image" Target="../media/image47.png" /><Relationship Id="rId49" Type="http://schemas.openxmlformats.org/officeDocument/2006/relationships/image" Target="../media/image60.png" /><Relationship Id="rId57" Type="http://schemas.openxmlformats.org/officeDocument/2006/relationships/image" Target="../media/image68.png" /><Relationship Id="rId106" Type="http://schemas.openxmlformats.org/officeDocument/2006/relationships/image" Target="../media/image117.png" /><Relationship Id="rId114" Type="http://schemas.openxmlformats.org/officeDocument/2006/relationships/image" Target="../media/image125.png" /><Relationship Id="rId10" Type="http://schemas.openxmlformats.org/officeDocument/2006/relationships/image" Target="../media/image21.png" /><Relationship Id="rId31" Type="http://schemas.openxmlformats.org/officeDocument/2006/relationships/image" Target="../media/image42.png" /><Relationship Id="rId44" Type="http://schemas.openxmlformats.org/officeDocument/2006/relationships/image" Target="../media/image55.png" /><Relationship Id="rId52" Type="http://schemas.openxmlformats.org/officeDocument/2006/relationships/image" Target="../media/image63.png" /><Relationship Id="rId60" Type="http://schemas.openxmlformats.org/officeDocument/2006/relationships/image" Target="../media/image71.png" /><Relationship Id="rId65" Type="http://schemas.openxmlformats.org/officeDocument/2006/relationships/image" Target="../media/image76.png" /><Relationship Id="rId73" Type="http://schemas.openxmlformats.org/officeDocument/2006/relationships/image" Target="../media/image84.png" /><Relationship Id="rId78" Type="http://schemas.openxmlformats.org/officeDocument/2006/relationships/image" Target="../media/image89.png" /><Relationship Id="rId81" Type="http://schemas.openxmlformats.org/officeDocument/2006/relationships/image" Target="../media/image92.png" /><Relationship Id="rId86" Type="http://schemas.openxmlformats.org/officeDocument/2006/relationships/image" Target="../media/image97.png" /><Relationship Id="rId94" Type="http://schemas.openxmlformats.org/officeDocument/2006/relationships/image" Target="../media/image105.png" /><Relationship Id="rId99" Type="http://schemas.openxmlformats.org/officeDocument/2006/relationships/image" Target="../media/image110.png" /><Relationship Id="rId101" Type="http://schemas.openxmlformats.org/officeDocument/2006/relationships/image" Target="../media/image112.png" /><Relationship Id="rId4" Type="http://schemas.openxmlformats.org/officeDocument/2006/relationships/image" Target="../media/image15.png" /><Relationship Id="rId9" Type="http://schemas.openxmlformats.org/officeDocument/2006/relationships/image" Target="../media/image20.png" /><Relationship Id="rId13" Type="http://schemas.openxmlformats.org/officeDocument/2006/relationships/image" Target="../media/image24.png" /><Relationship Id="rId18" Type="http://schemas.openxmlformats.org/officeDocument/2006/relationships/image" Target="../media/image29.png" /><Relationship Id="rId39" Type="http://schemas.openxmlformats.org/officeDocument/2006/relationships/image" Target="../media/image50.png" /><Relationship Id="rId109" Type="http://schemas.openxmlformats.org/officeDocument/2006/relationships/image" Target="../media/image120.png" /><Relationship Id="rId34" Type="http://schemas.openxmlformats.org/officeDocument/2006/relationships/image" Target="../media/image45.png" /><Relationship Id="rId50" Type="http://schemas.openxmlformats.org/officeDocument/2006/relationships/image" Target="../media/image61.png" /><Relationship Id="rId55" Type="http://schemas.openxmlformats.org/officeDocument/2006/relationships/image" Target="../media/image66.png" /><Relationship Id="rId76" Type="http://schemas.openxmlformats.org/officeDocument/2006/relationships/image" Target="../media/image87.png" /><Relationship Id="rId97" Type="http://schemas.openxmlformats.org/officeDocument/2006/relationships/image" Target="../media/image108.png" /><Relationship Id="rId104" Type="http://schemas.openxmlformats.org/officeDocument/2006/relationships/image" Target="../media/image115.png" /><Relationship Id="rId7" Type="http://schemas.openxmlformats.org/officeDocument/2006/relationships/image" Target="../media/image18.png" /><Relationship Id="rId71" Type="http://schemas.openxmlformats.org/officeDocument/2006/relationships/image" Target="../media/image82.png" /><Relationship Id="rId92" Type="http://schemas.openxmlformats.org/officeDocument/2006/relationships/image" Target="../media/image103.png" /><Relationship Id="rId2" Type="http://schemas.openxmlformats.org/officeDocument/2006/relationships/image" Target="../media/image13.png" /><Relationship Id="rId29" Type="http://schemas.openxmlformats.org/officeDocument/2006/relationships/image" Target="../media/image40.png" 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5.png" /><Relationship Id="rId18" Type="http://schemas.openxmlformats.org/officeDocument/2006/relationships/image" Target="../media/image140.png" /><Relationship Id="rId26" Type="http://schemas.openxmlformats.org/officeDocument/2006/relationships/image" Target="../media/image148.png" /><Relationship Id="rId39" Type="http://schemas.openxmlformats.org/officeDocument/2006/relationships/image" Target="../media/image161.png" /><Relationship Id="rId21" Type="http://schemas.openxmlformats.org/officeDocument/2006/relationships/image" Target="../media/image143.png" /><Relationship Id="rId34" Type="http://schemas.openxmlformats.org/officeDocument/2006/relationships/image" Target="../media/image156.png" /><Relationship Id="rId42" Type="http://schemas.openxmlformats.org/officeDocument/2006/relationships/image" Target="../media/image164.png" /><Relationship Id="rId47" Type="http://schemas.openxmlformats.org/officeDocument/2006/relationships/image" Target="../media/image169.png" /><Relationship Id="rId50" Type="http://schemas.openxmlformats.org/officeDocument/2006/relationships/image" Target="../media/image172.png" /><Relationship Id="rId55" Type="http://schemas.openxmlformats.org/officeDocument/2006/relationships/image" Target="../media/image177.png" /><Relationship Id="rId63" Type="http://schemas.openxmlformats.org/officeDocument/2006/relationships/image" Target="../media/image185.png" /><Relationship Id="rId68" Type="http://schemas.openxmlformats.org/officeDocument/2006/relationships/image" Target="../media/image190.png" /><Relationship Id="rId7" Type="http://schemas.openxmlformats.org/officeDocument/2006/relationships/image" Target="../media/image129.png" /><Relationship Id="rId71" Type="http://schemas.openxmlformats.org/officeDocument/2006/relationships/image" Target="../media/image193.png" /><Relationship Id="rId2" Type="http://schemas.openxmlformats.org/officeDocument/2006/relationships/image" Target="../media/image13.png" /><Relationship Id="rId16" Type="http://schemas.openxmlformats.org/officeDocument/2006/relationships/image" Target="../media/image138.png" /><Relationship Id="rId29" Type="http://schemas.openxmlformats.org/officeDocument/2006/relationships/image" Target="../media/image151.png" /><Relationship Id="rId1" Type="http://schemas.openxmlformats.org/officeDocument/2006/relationships/slideLayout" Target="../slideLayouts/slideLayout5.xml" /><Relationship Id="rId6" Type="http://schemas.openxmlformats.org/officeDocument/2006/relationships/image" Target="../media/image128.png" /><Relationship Id="rId11" Type="http://schemas.openxmlformats.org/officeDocument/2006/relationships/image" Target="../media/image133.png" /><Relationship Id="rId24" Type="http://schemas.openxmlformats.org/officeDocument/2006/relationships/image" Target="../media/image146.png" /><Relationship Id="rId32" Type="http://schemas.openxmlformats.org/officeDocument/2006/relationships/image" Target="../media/image154.png" /><Relationship Id="rId37" Type="http://schemas.openxmlformats.org/officeDocument/2006/relationships/image" Target="../media/image159.png" /><Relationship Id="rId40" Type="http://schemas.openxmlformats.org/officeDocument/2006/relationships/image" Target="../media/image162.png" /><Relationship Id="rId45" Type="http://schemas.openxmlformats.org/officeDocument/2006/relationships/image" Target="../media/image167.png" /><Relationship Id="rId53" Type="http://schemas.openxmlformats.org/officeDocument/2006/relationships/image" Target="../media/image175.png" /><Relationship Id="rId58" Type="http://schemas.openxmlformats.org/officeDocument/2006/relationships/image" Target="../media/image180.png" /><Relationship Id="rId66" Type="http://schemas.openxmlformats.org/officeDocument/2006/relationships/image" Target="../media/image188.png" /><Relationship Id="rId5" Type="http://schemas.openxmlformats.org/officeDocument/2006/relationships/image" Target="../media/image127.png" /><Relationship Id="rId15" Type="http://schemas.openxmlformats.org/officeDocument/2006/relationships/image" Target="../media/image137.png" /><Relationship Id="rId23" Type="http://schemas.openxmlformats.org/officeDocument/2006/relationships/image" Target="../media/image145.png" /><Relationship Id="rId28" Type="http://schemas.openxmlformats.org/officeDocument/2006/relationships/image" Target="../media/image150.png" /><Relationship Id="rId36" Type="http://schemas.openxmlformats.org/officeDocument/2006/relationships/image" Target="../media/image158.png" /><Relationship Id="rId49" Type="http://schemas.openxmlformats.org/officeDocument/2006/relationships/image" Target="../media/image171.png" /><Relationship Id="rId57" Type="http://schemas.openxmlformats.org/officeDocument/2006/relationships/image" Target="../media/image179.png" /><Relationship Id="rId61" Type="http://schemas.openxmlformats.org/officeDocument/2006/relationships/image" Target="../media/image183.png" /><Relationship Id="rId10" Type="http://schemas.openxmlformats.org/officeDocument/2006/relationships/image" Target="../media/image132.png" /><Relationship Id="rId19" Type="http://schemas.openxmlformats.org/officeDocument/2006/relationships/image" Target="../media/image141.png" /><Relationship Id="rId31" Type="http://schemas.openxmlformats.org/officeDocument/2006/relationships/image" Target="../media/image153.png" /><Relationship Id="rId44" Type="http://schemas.openxmlformats.org/officeDocument/2006/relationships/image" Target="../media/image166.png" /><Relationship Id="rId52" Type="http://schemas.openxmlformats.org/officeDocument/2006/relationships/image" Target="../media/image174.png" /><Relationship Id="rId60" Type="http://schemas.openxmlformats.org/officeDocument/2006/relationships/image" Target="../media/image182.png" /><Relationship Id="rId65" Type="http://schemas.openxmlformats.org/officeDocument/2006/relationships/image" Target="../media/image187.png" /><Relationship Id="rId4" Type="http://schemas.openxmlformats.org/officeDocument/2006/relationships/image" Target="../media/image6.png" /><Relationship Id="rId9" Type="http://schemas.openxmlformats.org/officeDocument/2006/relationships/image" Target="../media/image131.png" /><Relationship Id="rId14" Type="http://schemas.openxmlformats.org/officeDocument/2006/relationships/image" Target="../media/image136.png" /><Relationship Id="rId22" Type="http://schemas.openxmlformats.org/officeDocument/2006/relationships/image" Target="../media/image144.png" /><Relationship Id="rId27" Type="http://schemas.openxmlformats.org/officeDocument/2006/relationships/image" Target="../media/image149.png" /><Relationship Id="rId30" Type="http://schemas.openxmlformats.org/officeDocument/2006/relationships/image" Target="../media/image152.png" /><Relationship Id="rId35" Type="http://schemas.openxmlformats.org/officeDocument/2006/relationships/image" Target="../media/image157.png" /><Relationship Id="rId43" Type="http://schemas.openxmlformats.org/officeDocument/2006/relationships/image" Target="../media/image165.png" /><Relationship Id="rId48" Type="http://schemas.openxmlformats.org/officeDocument/2006/relationships/image" Target="../media/image170.png" /><Relationship Id="rId56" Type="http://schemas.openxmlformats.org/officeDocument/2006/relationships/image" Target="../media/image178.png" /><Relationship Id="rId64" Type="http://schemas.openxmlformats.org/officeDocument/2006/relationships/image" Target="../media/image186.png" /><Relationship Id="rId69" Type="http://schemas.openxmlformats.org/officeDocument/2006/relationships/image" Target="../media/image191.png" /><Relationship Id="rId8" Type="http://schemas.openxmlformats.org/officeDocument/2006/relationships/image" Target="../media/image130.png" /><Relationship Id="rId51" Type="http://schemas.openxmlformats.org/officeDocument/2006/relationships/image" Target="../media/image173.png" /><Relationship Id="rId72" Type="http://schemas.openxmlformats.org/officeDocument/2006/relationships/image" Target="../media/image194.png" /><Relationship Id="rId3" Type="http://schemas.openxmlformats.org/officeDocument/2006/relationships/image" Target="../media/image14.png" /><Relationship Id="rId12" Type="http://schemas.openxmlformats.org/officeDocument/2006/relationships/image" Target="../media/image134.png" /><Relationship Id="rId17" Type="http://schemas.openxmlformats.org/officeDocument/2006/relationships/image" Target="../media/image139.png" /><Relationship Id="rId25" Type="http://schemas.openxmlformats.org/officeDocument/2006/relationships/image" Target="../media/image147.png" /><Relationship Id="rId33" Type="http://schemas.openxmlformats.org/officeDocument/2006/relationships/image" Target="../media/image155.png" /><Relationship Id="rId38" Type="http://schemas.openxmlformats.org/officeDocument/2006/relationships/image" Target="../media/image160.png" /><Relationship Id="rId46" Type="http://schemas.openxmlformats.org/officeDocument/2006/relationships/image" Target="../media/image168.png" /><Relationship Id="rId59" Type="http://schemas.openxmlformats.org/officeDocument/2006/relationships/image" Target="../media/image181.png" /><Relationship Id="rId67" Type="http://schemas.openxmlformats.org/officeDocument/2006/relationships/image" Target="../media/image189.png" /><Relationship Id="rId20" Type="http://schemas.openxmlformats.org/officeDocument/2006/relationships/image" Target="../media/image142.png" /><Relationship Id="rId41" Type="http://schemas.openxmlformats.org/officeDocument/2006/relationships/image" Target="../media/image163.png" /><Relationship Id="rId54" Type="http://schemas.openxmlformats.org/officeDocument/2006/relationships/image" Target="../media/image176.png" /><Relationship Id="rId62" Type="http://schemas.openxmlformats.org/officeDocument/2006/relationships/image" Target="../media/image184.png" /><Relationship Id="rId70" Type="http://schemas.openxmlformats.org/officeDocument/2006/relationships/image" Target="../media/image192.png" 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3.png" /><Relationship Id="rId18" Type="http://schemas.openxmlformats.org/officeDocument/2006/relationships/image" Target="../media/image208.png" /><Relationship Id="rId26" Type="http://schemas.openxmlformats.org/officeDocument/2006/relationships/image" Target="../media/image216.png" /><Relationship Id="rId39" Type="http://schemas.openxmlformats.org/officeDocument/2006/relationships/image" Target="../media/image229.png" /><Relationship Id="rId21" Type="http://schemas.openxmlformats.org/officeDocument/2006/relationships/image" Target="../media/image211.png" /><Relationship Id="rId34" Type="http://schemas.openxmlformats.org/officeDocument/2006/relationships/image" Target="../media/image224.png" /><Relationship Id="rId42" Type="http://schemas.openxmlformats.org/officeDocument/2006/relationships/image" Target="../media/image232.png" /><Relationship Id="rId47" Type="http://schemas.openxmlformats.org/officeDocument/2006/relationships/image" Target="../media/image237.png" /><Relationship Id="rId50" Type="http://schemas.openxmlformats.org/officeDocument/2006/relationships/image" Target="../media/image240.png" /><Relationship Id="rId55" Type="http://schemas.openxmlformats.org/officeDocument/2006/relationships/image" Target="../media/image245.png" /><Relationship Id="rId63" Type="http://schemas.openxmlformats.org/officeDocument/2006/relationships/image" Target="../media/image253.jpg" /><Relationship Id="rId7" Type="http://schemas.openxmlformats.org/officeDocument/2006/relationships/image" Target="../media/image197.png" /><Relationship Id="rId2" Type="http://schemas.openxmlformats.org/officeDocument/2006/relationships/image" Target="../media/image13.png" /><Relationship Id="rId16" Type="http://schemas.openxmlformats.org/officeDocument/2006/relationships/image" Target="../media/image206.png" /><Relationship Id="rId20" Type="http://schemas.openxmlformats.org/officeDocument/2006/relationships/image" Target="../media/image210.png" /><Relationship Id="rId29" Type="http://schemas.openxmlformats.org/officeDocument/2006/relationships/image" Target="../media/image219.png" /><Relationship Id="rId41" Type="http://schemas.openxmlformats.org/officeDocument/2006/relationships/image" Target="../media/image231.png" /><Relationship Id="rId54" Type="http://schemas.openxmlformats.org/officeDocument/2006/relationships/image" Target="../media/image244.png" /><Relationship Id="rId62" Type="http://schemas.openxmlformats.org/officeDocument/2006/relationships/image" Target="../media/image252.png" /><Relationship Id="rId1" Type="http://schemas.openxmlformats.org/officeDocument/2006/relationships/slideLayout" Target="../slideLayouts/slideLayout5.xml" /><Relationship Id="rId6" Type="http://schemas.openxmlformats.org/officeDocument/2006/relationships/image" Target="../media/image196.png" /><Relationship Id="rId11" Type="http://schemas.openxmlformats.org/officeDocument/2006/relationships/image" Target="../media/image201.png" /><Relationship Id="rId24" Type="http://schemas.openxmlformats.org/officeDocument/2006/relationships/image" Target="../media/image214.png" /><Relationship Id="rId32" Type="http://schemas.openxmlformats.org/officeDocument/2006/relationships/image" Target="../media/image222.png" /><Relationship Id="rId37" Type="http://schemas.openxmlformats.org/officeDocument/2006/relationships/image" Target="../media/image227.png" /><Relationship Id="rId40" Type="http://schemas.openxmlformats.org/officeDocument/2006/relationships/image" Target="../media/image230.png" /><Relationship Id="rId45" Type="http://schemas.openxmlformats.org/officeDocument/2006/relationships/image" Target="../media/image235.png" /><Relationship Id="rId53" Type="http://schemas.openxmlformats.org/officeDocument/2006/relationships/image" Target="../media/image243.png" /><Relationship Id="rId58" Type="http://schemas.openxmlformats.org/officeDocument/2006/relationships/image" Target="../media/image248.png" /><Relationship Id="rId5" Type="http://schemas.openxmlformats.org/officeDocument/2006/relationships/image" Target="../media/image195.png" /><Relationship Id="rId15" Type="http://schemas.openxmlformats.org/officeDocument/2006/relationships/image" Target="../media/image205.png" /><Relationship Id="rId23" Type="http://schemas.openxmlformats.org/officeDocument/2006/relationships/image" Target="../media/image213.png" /><Relationship Id="rId28" Type="http://schemas.openxmlformats.org/officeDocument/2006/relationships/image" Target="../media/image218.png" /><Relationship Id="rId36" Type="http://schemas.openxmlformats.org/officeDocument/2006/relationships/image" Target="../media/image226.png" /><Relationship Id="rId49" Type="http://schemas.openxmlformats.org/officeDocument/2006/relationships/image" Target="../media/image239.png" /><Relationship Id="rId57" Type="http://schemas.openxmlformats.org/officeDocument/2006/relationships/image" Target="../media/image247.png" /><Relationship Id="rId61" Type="http://schemas.openxmlformats.org/officeDocument/2006/relationships/image" Target="../media/image251.png" /><Relationship Id="rId10" Type="http://schemas.openxmlformats.org/officeDocument/2006/relationships/image" Target="../media/image200.png" /><Relationship Id="rId19" Type="http://schemas.openxmlformats.org/officeDocument/2006/relationships/image" Target="../media/image209.png" /><Relationship Id="rId31" Type="http://schemas.openxmlformats.org/officeDocument/2006/relationships/image" Target="../media/image221.png" /><Relationship Id="rId44" Type="http://schemas.openxmlformats.org/officeDocument/2006/relationships/image" Target="../media/image234.png" /><Relationship Id="rId52" Type="http://schemas.openxmlformats.org/officeDocument/2006/relationships/image" Target="../media/image242.png" /><Relationship Id="rId60" Type="http://schemas.openxmlformats.org/officeDocument/2006/relationships/image" Target="../media/image250.png" /><Relationship Id="rId65" Type="http://schemas.openxmlformats.org/officeDocument/2006/relationships/image" Target="../media/image255.png" /><Relationship Id="rId4" Type="http://schemas.openxmlformats.org/officeDocument/2006/relationships/image" Target="../media/image6.png" /><Relationship Id="rId9" Type="http://schemas.openxmlformats.org/officeDocument/2006/relationships/image" Target="../media/image199.png" /><Relationship Id="rId14" Type="http://schemas.openxmlformats.org/officeDocument/2006/relationships/image" Target="../media/image204.png" /><Relationship Id="rId22" Type="http://schemas.openxmlformats.org/officeDocument/2006/relationships/image" Target="../media/image212.png" /><Relationship Id="rId27" Type="http://schemas.openxmlformats.org/officeDocument/2006/relationships/image" Target="../media/image217.png" /><Relationship Id="rId30" Type="http://schemas.openxmlformats.org/officeDocument/2006/relationships/image" Target="../media/image220.png" /><Relationship Id="rId35" Type="http://schemas.openxmlformats.org/officeDocument/2006/relationships/image" Target="../media/image225.png" /><Relationship Id="rId43" Type="http://schemas.openxmlformats.org/officeDocument/2006/relationships/image" Target="../media/image233.png" /><Relationship Id="rId48" Type="http://schemas.openxmlformats.org/officeDocument/2006/relationships/image" Target="../media/image238.png" /><Relationship Id="rId56" Type="http://schemas.openxmlformats.org/officeDocument/2006/relationships/image" Target="../media/image246.png" /><Relationship Id="rId64" Type="http://schemas.openxmlformats.org/officeDocument/2006/relationships/image" Target="../media/image254.jpg" /><Relationship Id="rId8" Type="http://schemas.openxmlformats.org/officeDocument/2006/relationships/image" Target="../media/image198.png" /><Relationship Id="rId51" Type="http://schemas.openxmlformats.org/officeDocument/2006/relationships/image" Target="../media/image241.png" /><Relationship Id="rId3" Type="http://schemas.openxmlformats.org/officeDocument/2006/relationships/image" Target="../media/image14.png" /><Relationship Id="rId12" Type="http://schemas.openxmlformats.org/officeDocument/2006/relationships/image" Target="../media/image202.png" /><Relationship Id="rId17" Type="http://schemas.openxmlformats.org/officeDocument/2006/relationships/image" Target="../media/image207.png" /><Relationship Id="rId25" Type="http://schemas.openxmlformats.org/officeDocument/2006/relationships/image" Target="../media/image215.png" /><Relationship Id="rId33" Type="http://schemas.openxmlformats.org/officeDocument/2006/relationships/image" Target="../media/image223.png" /><Relationship Id="rId38" Type="http://schemas.openxmlformats.org/officeDocument/2006/relationships/image" Target="../media/image228.png" /><Relationship Id="rId46" Type="http://schemas.openxmlformats.org/officeDocument/2006/relationships/image" Target="../media/image236.png" /><Relationship Id="rId59" Type="http://schemas.openxmlformats.org/officeDocument/2006/relationships/image" Target="../media/image249.png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png" /><Relationship Id="rId13" Type="http://schemas.openxmlformats.org/officeDocument/2006/relationships/image" Target="../media/image267.png" /><Relationship Id="rId18" Type="http://schemas.openxmlformats.org/officeDocument/2006/relationships/image" Target="../media/image272.png" /><Relationship Id="rId3" Type="http://schemas.openxmlformats.org/officeDocument/2006/relationships/image" Target="../media/image257.jpg" /><Relationship Id="rId21" Type="http://schemas.openxmlformats.org/officeDocument/2006/relationships/image" Target="../media/image275.jpg" /><Relationship Id="rId7" Type="http://schemas.openxmlformats.org/officeDocument/2006/relationships/image" Target="../media/image261.png" /><Relationship Id="rId12" Type="http://schemas.openxmlformats.org/officeDocument/2006/relationships/image" Target="../media/image266.png" /><Relationship Id="rId17" Type="http://schemas.openxmlformats.org/officeDocument/2006/relationships/image" Target="../media/image271.png" /><Relationship Id="rId2" Type="http://schemas.openxmlformats.org/officeDocument/2006/relationships/image" Target="../media/image256.jpg" /><Relationship Id="rId16" Type="http://schemas.openxmlformats.org/officeDocument/2006/relationships/image" Target="../media/image270.png" /><Relationship Id="rId20" Type="http://schemas.openxmlformats.org/officeDocument/2006/relationships/image" Target="../media/image274.png" /><Relationship Id="rId1" Type="http://schemas.openxmlformats.org/officeDocument/2006/relationships/slideLayout" Target="../slideLayouts/slideLayout5.xml" /><Relationship Id="rId6" Type="http://schemas.openxmlformats.org/officeDocument/2006/relationships/image" Target="../media/image260.jpg" /><Relationship Id="rId11" Type="http://schemas.openxmlformats.org/officeDocument/2006/relationships/image" Target="../media/image265.png" /><Relationship Id="rId5" Type="http://schemas.openxmlformats.org/officeDocument/2006/relationships/image" Target="../media/image259.jpg" /><Relationship Id="rId15" Type="http://schemas.openxmlformats.org/officeDocument/2006/relationships/image" Target="../media/image269.png" /><Relationship Id="rId10" Type="http://schemas.openxmlformats.org/officeDocument/2006/relationships/image" Target="../media/image264.png" /><Relationship Id="rId19" Type="http://schemas.openxmlformats.org/officeDocument/2006/relationships/image" Target="../media/image273.png" /><Relationship Id="rId4" Type="http://schemas.openxmlformats.org/officeDocument/2006/relationships/image" Target="../media/image258.jpg" /><Relationship Id="rId9" Type="http://schemas.openxmlformats.org/officeDocument/2006/relationships/image" Target="../media/image263.png" /><Relationship Id="rId14" Type="http://schemas.openxmlformats.org/officeDocument/2006/relationships/image" Target="../media/image268.png" /><Relationship Id="rId22" Type="http://schemas.openxmlformats.org/officeDocument/2006/relationships/image" Target="../media/image276.jpg" 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jpg" /><Relationship Id="rId13" Type="http://schemas.openxmlformats.org/officeDocument/2006/relationships/image" Target="../media/image287.jpg" /><Relationship Id="rId3" Type="http://schemas.openxmlformats.org/officeDocument/2006/relationships/image" Target="../media/image277.jpg" /><Relationship Id="rId7" Type="http://schemas.openxmlformats.org/officeDocument/2006/relationships/image" Target="../media/image281.png" /><Relationship Id="rId12" Type="http://schemas.openxmlformats.org/officeDocument/2006/relationships/image" Target="../media/image286.jpg" /><Relationship Id="rId17" Type="http://schemas.openxmlformats.org/officeDocument/2006/relationships/image" Target="../media/image291.png" /><Relationship Id="rId2" Type="http://schemas.openxmlformats.org/officeDocument/2006/relationships/image" Target="../media/image6.png" /><Relationship Id="rId16" Type="http://schemas.openxmlformats.org/officeDocument/2006/relationships/image" Target="../media/image290.png" /><Relationship Id="rId1" Type="http://schemas.openxmlformats.org/officeDocument/2006/relationships/slideLayout" Target="../slideLayouts/slideLayout5.xml" /><Relationship Id="rId6" Type="http://schemas.openxmlformats.org/officeDocument/2006/relationships/image" Target="../media/image280.png" /><Relationship Id="rId11" Type="http://schemas.openxmlformats.org/officeDocument/2006/relationships/image" Target="../media/image285.png" /><Relationship Id="rId5" Type="http://schemas.openxmlformats.org/officeDocument/2006/relationships/image" Target="../media/image279.png" /><Relationship Id="rId15" Type="http://schemas.openxmlformats.org/officeDocument/2006/relationships/image" Target="../media/image289.png" /><Relationship Id="rId10" Type="http://schemas.openxmlformats.org/officeDocument/2006/relationships/image" Target="../media/image284.jpg" /><Relationship Id="rId4" Type="http://schemas.openxmlformats.org/officeDocument/2006/relationships/image" Target="../media/image278.jpg" /><Relationship Id="rId9" Type="http://schemas.openxmlformats.org/officeDocument/2006/relationships/image" Target="../media/image283.png" /><Relationship Id="rId14" Type="http://schemas.openxmlformats.org/officeDocument/2006/relationships/image" Target="../media/image288.jpg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7.jpg" /><Relationship Id="rId13" Type="http://schemas.openxmlformats.org/officeDocument/2006/relationships/image" Target="../media/image302.png" /><Relationship Id="rId18" Type="http://schemas.openxmlformats.org/officeDocument/2006/relationships/image" Target="../media/image307.png" /><Relationship Id="rId26" Type="http://schemas.openxmlformats.org/officeDocument/2006/relationships/image" Target="../media/image315.jpg" /><Relationship Id="rId3" Type="http://schemas.openxmlformats.org/officeDocument/2006/relationships/image" Target="../media/image292.jpg" /><Relationship Id="rId21" Type="http://schemas.openxmlformats.org/officeDocument/2006/relationships/image" Target="../media/image310.png" /><Relationship Id="rId7" Type="http://schemas.openxmlformats.org/officeDocument/2006/relationships/image" Target="../media/image296.jpg" /><Relationship Id="rId12" Type="http://schemas.openxmlformats.org/officeDocument/2006/relationships/image" Target="../media/image301.jpg" /><Relationship Id="rId17" Type="http://schemas.openxmlformats.org/officeDocument/2006/relationships/image" Target="../media/image306.png" /><Relationship Id="rId25" Type="http://schemas.openxmlformats.org/officeDocument/2006/relationships/image" Target="../media/image314.png" /><Relationship Id="rId2" Type="http://schemas.openxmlformats.org/officeDocument/2006/relationships/image" Target="../media/image6.png" /><Relationship Id="rId16" Type="http://schemas.openxmlformats.org/officeDocument/2006/relationships/image" Target="../media/image305.jpg" /><Relationship Id="rId20" Type="http://schemas.openxmlformats.org/officeDocument/2006/relationships/image" Target="../media/image309.png" /><Relationship Id="rId29" Type="http://schemas.openxmlformats.org/officeDocument/2006/relationships/image" Target="../media/image318.png" /><Relationship Id="rId1" Type="http://schemas.openxmlformats.org/officeDocument/2006/relationships/slideLayout" Target="../slideLayouts/slideLayout5.xml" /><Relationship Id="rId6" Type="http://schemas.openxmlformats.org/officeDocument/2006/relationships/image" Target="../media/image295.jpg" /><Relationship Id="rId11" Type="http://schemas.openxmlformats.org/officeDocument/2006/relationships/image" Target="../media/image300.png" /><Relationship Id="rId24" Type="http://schemas.openxmlformats.org/officeDocument/2006/relationships/image" Target="../media/image313.png" /><Relationship Id="rId5" Type="http://schemas.openxmlformats.org/officeDocument/2006/relationships/image" Target="../media/image294.png" /><Relationship Id="rId15" Type="http://schemas.openxmlformats.org/officeDocument/2006/relationships/image" Target="../media/image304.png" /><Relationship Id="rId23" Type="http://schemas.openxmlformats.org/officeDocument/2006/relationships/image" Target="../media/image312.jpg" /><Relationship Id="rId28" Type="http://schemas.openxmlformats.org/officeDocument/2006/relationships/image" Target="../media/image317.jpg" /><Relationship Id="rId10" Type="http://schemas.openxmlformats.org/officeDocument/2006/relationships/image" Target="../media/image299.jpg" /><Relationship Id="rId19" Type="http://schemas.openxmlformats.org/officeDocument/2006/relationships/image" Target="../media/image308.png" /><Relationship Id="rId4" Type="http://schemas.openxmlformats.org/officeDocument/2006/relationships/image" Target="../media/image293.jpg" /><Relationship Id="rId9" Type="http://schemas.openxmlformats.org/officeDocument/2006/relationships/image" Target="../media/image298.jpg" /><Relationship Id="rId14" Type="http://schemas.openxmlformats.org/officeDocument/2006/relationships/image" Target="../media/image303.jpg" /><Relationship Id="rId22" Type="http://schemas.openxmlformats.org/officeDocument/2006/relationships/image" Target="../media/image311.png" /><Relationship Id="rId27" Type="http://schemas.openxmlformats.org/officeDocument/2006/relationships/image" Target="../media/image316.png" /><Relationship Id="rId30" Type="http://schemas.openxmlformats.org/officeDocument/2006/relationships/image" Target="../media/image319.png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5.png" /><Relationship Id="rId13" Type="http://schemas.openxmlformats.org/officeDocument/2006/relationships/image" Target="../media/image328.png" /><Relationship Id="rId18" Type="http://schemas.openxmlformats.org/officeDocument/2006/relationships/image" Target="../media/image332.png" /><Relationship Id="rId3" Type="http://schemas.openxmlformats.org/officeDocument/2006/relationships/image" Target="../media/image6.png" /><Relationship Id="rId7" Type="http://schemas.openxmlformats.org/officeDocument/2006/relationships/image" Target="../media/image324.png" /><Relationship Id="rId12" Type="http://schemas.openxmlformats.org/officeDocument/2006/relationships/hyperlink" Target="https://vk.com/video-207448939_456239723" TargetMode="External" /><Relationship Id="rId17" Type="http://schemas.openxmlformats.org/officeDocument/2006/relationships/image" Target="../media/image331.png" /><Relationship Id="rId2" Type="http://schemas.openxmlformats.org/officeDocument/2006/relationships/image" Target="../media/image320.png" /><Relationship Id="rId16" Type="http://schemas.openxmlformats.org/officeDocument/2006/relationships/image" Target="../media/image330.png" /><Relationship Id="rId20" Type="http://schemas.openxmlformats.org/officeDocument/2006/relationships/image" Target="../media/image333.png" /><Relationship Id="rId1" Type="http://schemas.openxmlformats.org/officeDocument/2006/relationships/slideLayout" Target="../slideLayouts/slideLayout5.xml" /><Relationship Id="rId6" Type="http://schemas.openxmlformats.org/officeDocument/2006/relationships/image" Target="../media/image323.png" /><Relationship Id="rId11" Type="http://schemas.openxmlformats.org/officeDocument/2006/relationships/image" Target="../media/image327.png" /><Relationship Id="rId5" Type="http://schemas.openxmlformats.org/officeDocument/2006/relationships/image" Target="../media/image322.png" /><Relationship Id="rId15" Type="http://schemas.openxmlformats.org/officeDocument/2006/relationships/image" Target="../media/image329.png" /><Relationship Id="rId10" Type="http://schemas.openxmlformats.org/officeDocument/2006/relationships/image" Target="../media/image326.png" /><Relationship Id="rId19" Type="http://schemas.openxmlformats.org/officeDocument/2006/relationships/hyperlink" Target="https://vk.com/video/playlist/-207448939_18" TargetMode="External" /><Relationship Id="rId4" Type="http://schemas.openxmlformats.org/officeDocument/2006/relationships/image" Target="../media/image321.png" /><Relationship Id="rId9" Type="http://schemas.openxmlformats.org/officeDocument/2006/relationships/hyperlink" Target="https://vk.com/video-207448939_456239426" TargetMode="External" /><Relationship Id="rId14" Type="http://schemas.openxmlformats.org/officeDocument/2006/relationships/hyperlink" Target="https://vk.com/video/playlist/-207448939_13" TargetMode="External" 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57.png" /><Relationship Id="rId21" Type="http://schemas.openxmlformats.org/officeDocument/2006/relationships/image" Target="../media/image352.png" /><Relationship Id="rId34" Type="http://schemas.openxmlformats.org/officeDocument/2006/relationships/image" Target="../media/image365.png" /><Relationship Id="rId42" Type="http://schemas.openxmlformats.org/officeDocument/2006/relationships/image" Target="../media/image373.png" /><Relationship Id="rId47" Type="http://schemas.openxmlformats.org/officeDocument/2006/relationships/image" Target="../media/image378.png" /><Relationship Id="rId50" Type="http://schemas.openxmlformats.org/officeDocument/2006/relationships/image" Target="../media/image381.png" /><Relationship Id="rId55" Type="http://schemas.openxmlformats.org/officeDocument/2006/relationships/image" Target="../media/image386.png" /><Relationship Id="rId63" Type="http://schemas.openxmlformats.org/officeDocument/2006/relationships/image" Target="../media/image394.png" /><Relationship Id="rId68" Type="http://schemas.openxmlformats.org/officeDocument/2006/relationships/image" Target="../media/image399.png" /><Relationship Id="rId76" Type="http://schemas.openxmlformats.org/officeDocument/2006/relationships/image" Target="../media/image407.png" /><Relationship Id="rId84" Type="http://schemas.openxmlformats.org/officeDocument/2006/relationships/image" Target="../media/image415.png" /><Relationship Id="rId89" Type="http://schemas.openxmlformats.org/officeDocument/2006/relationships/image" Target="../media/image420.png" /><Relationship Id="rId97" Type="http://schemas.openxmlformats.org/officeDocument/2006/relationships/image" Target="../media/image428.png" /><Relationship Id="rId7" Type="http://schemas.openxmlformats.org/officeDocument/2006/relationships/image" Target="../media/image338.png" /><Relationship Id="rId71" Type="http://schemas.openxmlformats.org/officeDocument/2006/relationships/image" Target="../media/image402.png" /><Relationship Id="rId92" Type="http://schemas.openxmlformats.org/officeDocument/2006/relationships/image" Target="../media/image423.png" /><Relationship Id="rId2" Type="http://schemas.openxmlformats.org/officeDocument/2006/relationships/image" Target="../media/image6.png" /><Relationship Id="rId16" Type="http://schemas.openxmlformats.org/officeDocument/2006/relationships/image" Target="../media/image347.png" /><Relationship Id="rId29" Type="http://schemas.openxmlformats.org/officeDocument/2006/relationships/image" Target="../media/image360.png" /><Relationship Id="rId11" Type="http://schemas.openxmlformats.org/officeDocument/2006/relationships/image" Target="../media/image342.png" /><Relationship Id="rId24" Type="http://schemas.openxmlformats.org/officeDocument/2006/relationships/image" Target="../media/image355.png" /><Relationship Id="rId32" Type="http://schemas.openxmlformats.org/officeDocument/2006/relationships/image" Target="../media/image363.png" /><Relationship Id="rId37" Type="http://schemas.openxmlformats.org/officeDocument/2006/relationships/image" Target="../media/image368.png" /><Relationship Id="rId40" Type="http://schemas.openxmlformats.org/officeDocument/2006/relationships/image" Target="../media/image371.png" /><Relationship Id="rId45" Type="http://schemas.openxmlformats.org/officeDocument/2006/relationships/image" Target="../media/image376.png" /><Relationship Id="rId53" Type="http://schemas.openxmlformats.org/officeDocument/2006/relationships/image" Target="../media/image384.png" /><Relationship Id="rId58" Type="http://schemas.openxmlformats.org/officeDocument/2006/relationships/image" Target="../media/image389.png" /><Relationship Id="rId66" Type="http://schemas.openxmlformats.org/officeDocument/2006/relationships/image" Target="../media/image397.png" /><Relationship Id="rId74" Type="http://schemas.openxmlformats.org/officeDocument/2006/relationships/image" Target="../media/image405.png" /><Relationship Id="rId79" Type="http://schemas.openxmlformats.org/officeDocument/2006/relationships/image" Target="../media/image410.png" /><Relationship Id="rId87" Type="http://schemas.openxmlformats.org/officeDocument/2006/relationships/image" Target="../media/image418.png" /><Relationship Id="rId5" Type="http://schemas.openxmlformats.org/officeDocument/2006/relationships/image" Target="../media/image336.png" /><Relationship Id="rId61" Type="http://schemas.openxmlformats.org/officeDocument/2006/relationships/image" Target="../media/image392.png" /><Relationship Id="rId82" Type="http://schemas.openxmlformats.org/officeDocument/2006/relationships/image" Target="../media/image413.png" /><Relationship Id="rId90" Type="http://schemas.openxmlformats.org/officeDocument/2006/relationships/image" Target="../media/image421.png" /><Relationship Id="rId95" Type="http://schemas.openxmlformats.org/officeDocument/2006/relationships/image" Target="../media/image426.png" /><Relationship Id="rId19" Type="http://schemas.openxmlformats.org/officeDocument/2006/relationships/image" Target="../media/image350.png" /><Relationship Id="rId14" Type="http://schemas.openxmlformats.org/officeDocument/2006/relationships/image" Target="../media/image345.png" /><Relationship Id="rId22" Type="http://schemas.openxmlformats.org/officeDocument/2006/relationships/image" Target="../media/image353.png" /><Relationship Id="rId27" Type="http://schemas.openxmlformats.org/officeDocument/2006/relationships/image" Target="../media/image358.png" /><Relationship Id="rId30" Type="http://schemas.openxmlformats.org/officeDocument/2006/relationships/image" Target="../media/image361.png" /><Relationship Id="rId35" Type="http://schemas.openxmlformats.org/officeDocument/2006/relationships/image" Target="../media/image366.png" /><Relationship Id="rId43" Type="http://schemas.openxmlformats.org/officeDocument/2006/relationships/image" Target="../media/image374.png" /><Relationship Id="rId48" Type="http://schemas.openxmlformats.org/officeDocument/2006/relationships/image" Target="../media/image379.png" /><Relationship Id="rId56" Type="http://schemas.openxmlformats.org/officeDocument/2006/relationships/image" Target="../media/image387.png" /><Relationship Id="rId64" Type="http://schemas.openxmlformats.org/officeDocument/2006/relationships/image" Target="../media/image395.png" /><Relationship Id="rId69" Type="http://schemas.openxmlformats.org/officeDocument/2006/relationships/image" Target="../media/image400.png" /><Relationship Id="rId77" Type="http://schemas.openxmlformats.org/officeDocument/2006/relationships/image" Target="../media/image408.png" /><Relationship Id="rId100" Type="http://schemas.openxmlformats.org/officeDocument/2006/relationships/image" Target="../media/image431.png" /><Relationship Id="rId8" Type="http://schemas.openxmlformats.org/officeDocument/2006/relationships/image" Target="../media/image339.png" /><Relationship Id="rId51" Type="http://schemas.openxmlformats.org/officeDocument/2006/relationships/image" Target="../media/image382.png" /><Relationship Id="rId72" Type="http://schemas.openxmlformats.org/officeDocument/2006/relationships/image" Target="../media/image403.png" /><Relationship Id="rId80" Type="http://schemas.openxmlformats.org/officeDocument/2006/relationships/image" Target="../media/image411.png" /><Relationship Id="rId85" Type="http://schemas.openxmlformats.org/officeDocument/2006/relationships/image" Target="../media/image416.png" /><Relationship Id="rId93" Type="http://schemas.openxmlformats.org/officeDocument/2006/relationships/image" Target="../media/image424.png" /><Relationship Id="rId98" Type="http://schemas.openxmlformats.org/officeDocument/2006/relationships/image" Target="../media/image429.png" /><Relationship Id="rId3" Type="http://schemas.openxmlformats.org/officeDocument/2006/relationships/image" Target="../media/image334.png" /><Relationship Id="rId12" Type="http://schemas.openxmlformats.org/officeDocument/2006/relationships/image" Target="../media/image343.png" /><Relationship Id="rId17" Type="http://schemas.openxmlformats.org/officeDocument/2006/relationships/image" Target="../media/image348.png" /><Relationship Id="rId25" Type="http://schemas.openxmlformats.org/officeDocument/2006/relationships/image" Target="../media/image356.png" /><Relationship Id="rId33" Type="http://schemas.openxmlformats.org/officeDocument/2006/relationships/image" Target="../media/image364.png" /><Relationship Id="rId38" Type="http://schemas.openxmlformats.org/officeDocument/2006/relationships/image" Target="../media/image369.png" /><Relationship Id="rId46" Type="http://schemas.openxmlformats.org/officeDocument/2006/relationships/image" Target="../media/image377.png" /><Relationship Id="rId59" Type="http://schemas.openxmlformats.org/officeDocument/2006/relationships/image" Target="../media/image390.png" /><Relationship Id="rId67" Type="http://schemas.openxmlformats.org/officeDocument/2006/relationships/image" Target="../media/image398.png" /><Relationship Id="rId20" Type="http://schemas.openxmlformats.org/officeDocument/2006/relationships/image" Target="../media/image351.png" /><Relationship Id="rId41" Type="http://schemas.openxmlformats.org/officeDocument/2006/relationships/image" Target="../media/image372.png" /><Relationship Id="rId54" Type="http://schemas.openxmlformats.org/officeDocument/2006/relationships/image" Target="../media/image385.png" /><Relationship Id="rId62" Type="http://schemas.openxmlformats.org/officeDocument/2006/relationships/image" Target="../media/image393.png" /><Relationship Id="rId70" Type="http://schemas.openxmlformats.org/officeDocument/2006/relationships/image" Target="../media/image401.png" /><Relationship Id="rId75" Type="http://schemas.openxmlformats.org/officeDocument/2006/relationships/image" Target="../media/image406.png" /><Relationship Id="rId83" Type="http://schemas.openxmlformats.org/officeDocument/2006/relationships/image" Target="../media/image414.png" /><Relationship Id="rId88" Type="http://schemas.openxmlformats.org/officeDocument/2006/relationships/image" Target="../media/image419.png" /><Relationship Id="rId91" Type="http://schemas.openxmlformats.org/officeDocument/2006/relationships/image" Target="../media/image422.png" /><Relationship Id="rId96" Type="http://schemas.openxmlformats.org/officeDocument/2006/relationships/image" Target="../media/image427.png" /><Relationship Id="rId1" Type="http://schemas.openxmlformats.org/officeDocument/2006/relationships/slideLayout" Target="../slideLayouts/slideLayout5.xml" /><Relationship Id="rId6" Type="http://schemas.openxmlformats.org/officeDocument/2006/relationships/image" Target="../media/image337.png" /><Relationship Id="rId15" Type="http://schemas.openxmlformats.org/officeDocument/2006/relationships/image" Target="../media/image346.png" /><Relationship Id="rId23" Type="http://schemas.openxmlformats.org/officeDocument/2006/relationships/image" Target="../media/image354.png" /><Relationship Id="rId28" Type="http://schemas.openxmlformats.org/officeDocument/2006/relationships/image" Target="../media/image359.png" /><Relationship Id="rId36" Type="http://schemas.openxmlformats.org/officeDocument/2006/relationships/image" Target="../media/image367.png" /><Relationship Id="rId49" Type="http://schemas.openxmlformats.org/officeDocument/2006/relationships/image" Target="../media/image380.png" /><Relationship Id="rId57" Type="http://schemas.openxmlformats.org/officeDocument/2006/relationships/image" Target="../media/image388.png" /><Relationship Id="rId10" Type="http://schemas.openxmlformats.org/officeDocument/2006/relationships/image" Target="../media/image341.png" /><Relationship Id="rId31" Type="http://schemas.openxmlformats.org/officeDocument/2006/relationships/image" Target="../media/image362.png" /><Relationship Id="rId44" Type="http://schemas.openxmlformats.org/officeDocument/2006/relationships/image" Target="../media/image375.png" /><Relationship Id="rId52" Type="http://schemas.openxmlformats.org/officeDocument/2006/relationships/image" Target="../media/image383.png" /><Relationship Id="rId60" Type="http://schemas.openxmlformats.org/officeDocument/2006/relationships/image" Target="../media/image391.png" /><Relationship Id="rId65" Type="http://schemas.openxmlformats.org/officeDocument/2006/relationships/image" Target="../media/image396.png" /><Relationship Id="rId73" Type="http://schemas.openxmlformats.org/officeDocument/2006/relationships/image" Target="../media/image404.png" /><Relationship Id="rId78" Type="http://schemas.openxmlformats.org/officeDocument/2006/relationships/image" Target="../media/image409.png" /><Relationship Id="rId81" Type="http://schemas.openxmlformats.org/officeDocument/2006/relationships/image" Target="../media/image412.png" /><Relationship Id="rId86" Type="http://schemas.openxmlformats.org/officeDocument/2006/relationships/image" Target="../media/image417.png" /><Relationship Id="rId94" Type="http://schemas.openxmlformats.org/officeDocument/2006/relationships/image" Target="../media/image425.png" /><Relationship Id="rId99" Type="http://schemas.openxmlformats.org/officeDocument/2006/relationships/image" Target="../media/image430.png" /><Relationship Id="rId4" Type="http://schemas.openxmlformats.org/officeDocument/2006/relationships/image" Target="../media/image335.png" /><Relationship Id="rId9" Type="http://schemas.openxmlformats.org/officeDocument/2006/relationships/image" Target="../media/image340.png" /><Relationship Id="rId13" Type="http://schemas.openxmlformats.org/officeDocument/2006/relationships/image" Target="../media/image344.png" /><Relationship Id="rId18" Type="http://schemas.openxmlformats.org/officeDocument/2006/relationships/image" Target="../media/image349.png" /><Relationship Id="rId39" Type="http://schemas.openxmlformats.org/officeDocument/2006/relationships/image" Target="../media/image370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566"/>
            <a:ext cx="13427710" cy="7557770"/>
          </a:xfrm>
          <a:custGeom>
            <a:avLst/>
            <a:gdLst/>
            <a:ahLst/>
            <a:cxnLst/>
            <a:rect l="l" t="t" r="r" b="b"/>
            <a:pathLst>
              <a:path w="13427710" h="7557770">
                <a:moveTo>
                  <a:pt x="0" y="0"/>
                </a:moveTo>
                <a:lnTo>
                  <a:pt x="13427255" y="0"/>
                </a:lnTo>
                <a:lnTo>
                  <a:pt x="13427255" y="7557433"/>
                </a:lnTo>
                <a:lnTo>
                  <a:pt x="0" y="7557433"/>
                </a:lnTo>
                <a:lnTo>
                  <a:pt x="0" y="0"/>
                </a:lnTo>
                <a:close/>
              </a:path>
            </a:pathLst>
          </a:custGeom>
          <a:solidFill>
            <a:srgbClr val="005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102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5" h="228600">
                <a:moveTo>
                  <a:pt x="11628" y="0"/>
                </a:moveTo>
                <a:lnTo>
                  <a:pt x="0" y="0"/>
                </a:lnTo>
                <a:lnTo>
                  <a:pt x="0" y="228599"/>
                </a:lnTo>
                <a:lnTo>
                  <a:pt x="11628" y="228599"/>
                </a:lnTo>
                <a:lnTo>
                  <a:pt x="11628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50575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5" h="228600">
                <a:moveTo>
                  <a:pt x="11612" y="0"/>
                </a:moveTo>
                <a:lnTo>
                  <a:pt x="0" y="0"/>
                </a:lnTo>
                <a:lnTo>
                  <a:pt x="0" y="228599"/>
                </a:lnTo>
                <a:lnTo>
                  <a:pt x="11612" y="228599"/>
                </a:lnTo>
                <a:lnTo>
                  <a:pt x="11612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91047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4" h="228600">
                <a:moveTo>
                  <a:pt x="11628" y="0"/>
                </a:moveTo>
                <a:lnTo>
                  <a:pt x="0" y="0"/>
                </a:lnTo>
                <a:lnTo>
                  <a:pt x="0" y="228599"/>
                </a:lnTo>
                <a:lnTo>
                  <a:pt x="11628" y="228599"/>
                </a:lnTo>
                <a:lnTo>
                  <a:pt x="11628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32528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4" h="228600">
                <a:moveTo>
                  <a:pt x="11624" y="0"/>
                </a:moveTo>
                <a:lnTo>
                  <a:pt x="0" y="0"/>
                </a:lnTo>
                <a:lnTo>
                  <a:pt x="0" y="228599"/>
                </a:lnTo>
                <a:lnTo>
                  <a:pt x="11624" y="228599"/>
                </a:lnTo>
                <a:lnTo>
                  <a:pt x="11624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77651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4" h="228600">
                <a:moveTo>
                  <a:pt x="11631" y="0"/>
                </a:moveTo>
                <a:lnTo>
                  <a:pt x="0" y="0"/>
                </a:lnTo>
                <a:lnTo>
                  <a:pt x="0" y="228599"/>
                </a:lnTo>
                <a:lnTo>
                  <a:pt x="11631" y="228599"/>
                </a:lnTo>
                <a:lnTo>
                  <a:pt x="11631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20453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4" h="228600">
                <a:moveTo>
                  <a:pt x="11631" y="0"/>
                </a:moveTo>
                <a:lnTo>
                  <a:pt x="0" y="0"/>
                </a:lnTo>
                <a:lnTo>
                  <a:pt x="0" y="228599"/>
                </a:lnTo>
                <a:lnTo>
                  <a:pt x="11631" y="228599"/>
                </a:lnTo>
                <a:lnTo>
                  <a:pt x="11631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64591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4" h="228600">
                <a:moveTo>
                  <a:pt x="11624" y="0"/>
                </a:moveTo>
                <a:lnTo>
                  <a:pt x="0" y="0"/>
                </a:lnTo>
                <a:lnTo>
                  <a:pt x="0" y="228599"/>
                </a:lnTo>
                <a:lnTo>
                  <a:pt x="11624" y="228599"/>
                </a:lnTo>
                <a:lnTo>
                  <a:pt x="11624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06060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4" h="228600">
                <a:moveTo>
                  <a:pt x="11628" y="0"/>
                </a:moveTo>
                <a:lnTo>
                  <a:pt x="0" y="0"/>
                </a:lnTo>
                <a:lnTo>
                  <a:pt x="0" y="228599"/>
                </a:lnTo>
                <a:lnTo>
                  <a:pt x="11628" y="228599"/>
                </a:lnTo>
                <a:lnTo>
                  <a:pt x="11628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46535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4" h="228600">
                <a:moveTo>
                  <a:pt x="11628" y="0"/>
                </a:moveTo>
                <a:lnTo>
                  <a:pt x="0" y="0"/>
                </a:lnTo>
                <a:lnTo>
                  <a:pt x="0" y="228599"/>
                </a:lnTo>
                <a:lnTo>
                  <a:pt x="11628" y="228599"/>
                </a:lnTo>
                <a:lnTo>
                  <a:pt x="11628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88006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4" h="228600">
                <a:moveTo>
                  <a:pt x="11628" y="0"/>
                </a:moveTo>
                <a:lnTo>
                  <a:pt x="0" y="0"/>
                </a:lnTo>
                <a:lnTo>
                  <a:pt x="0" y="228599"/>
                </a:lnTo>
                <a:lnTo>
                  <a:pt x="11628" y="228599"/>
                </a:lnTo>
                <a:lnTo>
                  <a:pt x="11628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029483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5" h="228600">
                <a:moveTo>
                  <a:pt x="11624" y="0"/>
                </a:moveTo>
                <a:lnTo>
                  <a:pt x="0" y="0"/>
                </a:lnTo>
                <a:lnTo>
                  <a:pt x="0" y="228599"/>
                </a:lnTo>
                <a:lnTo>
                  <a:pt x="11624" y="228599"/>
                </a:lnTo>
                <a:lnTo>
                  <a:pt x="11624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72280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5" h="228600">
                <a:moveTo>
                  <a:pt x="11624" y="0"/>
                </a:moveTo>
                <a:lnTo>
                  <a:pt x="0" y="0"/>
                </a:lnTo>
                <a:lnTo>
                  <a:pt x="0" y="228599"/>
                </a:lnTo>
                <a:lnTo>
                  <a:pt x="11624" y="228599"/>
                </a:lnTo>
                <a:lnTo>
                  <a:pt x="11624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316413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5" h="228600">
                <a:moveTo>
                  <a:pt x="11625" y="0"/>
                </a:moveTo>
                <a:lnTo>
                  <a:pt x="0" y="0"/>
                </a:lnTo>
                <a:lnTo>
                  <a:pt x="0" y="228599"/>
                </a:lnTo>
                <a:lnTo>
                  <a:pt x="11625" y="228599"/>
                </a:lnTo>
                <a:lnTo>
                  <a:pt x="11625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57886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5" h="228600">
                <a:moveTo>
                  <a:pt x="11639" y="0"/>
                </a:moveTo>
                <a:lnTo>
                  <a:pt x="0" y="0"/>
                </a:lnTo>
                <a:lnTo>
                  <a:pt x="0" y="228599"/>
                </a:lnTo>
                <a:lnTo>
                  <a:pt x="11639" y="228599"/>
                </a:lnTo>
                <a:lnTo>
                  <a:pt x="11639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598359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5" h="228600">
                <a:moveTo>
                  <a:pt x="11639" y="0"/>
                </a:moveTo>
                <a:lnTo>
                  <a:pt x="0" y="0"/>
                </a:lnTo>
                <a:lnTo>
                  <a:pt x="0" y="228599"/>
                </a:lnTo>
                <a:lnTo>
                  <a:pt x="11639" y="228599"/>
                </a:lnTo>
                <a:lnTo>
                  <a:pt x="11639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239830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5" h="228600">
                <a:moveTo>
                  <a:pt x="11642" y="0"/>
                </a:moveTo>
                <a:lnTo>
                  <a:pt x="0" y="0"/>
                </a:lnTo>
                <a:lnTo>
                  <a:pt x="0" y="228599"/>
                </a:lnTo>
                <a:lnTo>
                  <a:pt x="11642" y="228599"/>
                </a:lnTo>
                <a:lnTo>
                  <a:pt x="11642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884962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5" h="228600">
                <a:moveTo>
                  <a:pt x="11625" y="0"/>
                </a:moveTo>
                <a:lnTo>
                  <a:pt x="0" y="0"/>
                </a:lnTo>
                <a:lnTo>
                  <a:pt x="0" y="228599"/>
                </a:lnTo>
                <a:lnTo>
                  <a:pt x="11625" y="228599"/>
                </a:lnTo>
                <a:lnTo>
                  <a:pt x="11625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527762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5" h="228600">
                <a:moveTo>
                  <a:pt x="11628" y="0"/>
                </a:moveTo>
                <a:lnTo>
                  <a:pt x="0" y="0"/>
                </a:lnTo>
                <a:lnTo>
                  <a:pt x="0" y="228599"/>
                </a:lnTo>
                <a:lnTo>
                  <a:pt x="11628" y="228599"/>
                </a:lnTo>
                <a:lnTo>
                  <a:pt x="11628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171891" y="7332216"/>
            <a:ext cx="12065" cy="228600"/>
          </a:xfrm>
          <a:custGeom>
            <a:avLst/>
            <a:gdLst/>
            <a:ahLst/>
            <a:cxnLst/>
            <a:rect l="l" t="t" r="r" b="b"/>
            <a:pathLst>
              <a:path w="12065" h="228600">
                <a:moveTo>
                  <a:pt x="11645" y="0"/>
                </a:moveTo>
                <a:lnTo>
                  <a:pt x="0" y="0"/>
                </a:lnTo>
                <a:lnTo>
                  <a:pt x="0" y="228599"/>
                </a:lnTo>
                <a:lnTo>
                  <a:pt x="11645" y="228599"/>
                </a:lnTo>
                <a:lnTo>
                  <a:pt x="11645" y="0"/>
                </a:lnTo>
                <a:close/>
              </a:path>
            </a:pathLst>
          </a:custGeom>
          <a:solidFill>
            <a:srgbClr val="5F7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-3734" y="0"/>
            <a:ext cx="13427634" cy="7558139"/>
            <a:chOff x="-572" y="2686"/>
            <a:chExt cx="13427634" cy="7558139"/>
          </a:xfrm>
        </p:grpSpPr>
        <p:sp>
          <p:nvSpPr>
            <p:cNvPr id="23" name="object 23"/>
            <p:cNvSpPr/>
            <p:nvPr/>
          </p:nvSpPr>
          <p:spPr>
            <a:xfrm>
              <a:off x="1295" y="4754125"/>
              <a:ext cx="13423900" cy="2806700"/>
            </a:xfrm>
            <a:custGeom>
              <a:avLst/>
              <a:gdLst/>
              <a:ahLst/>
              <a:cxnLst/>
              <a:rect l="l" t="t" r="r" b="b"/>
              <a:pathLst>
                <a:path w="13423900" h="2806700">
                  <a:moveTo>
                    <a:pt x="13423900" y="635000"/>
                  </a:moveTo>
                  <a:lnTo>
                    <a:pt x="12812090" y="635000"/>
                  </a:lnTo>
                  <a:lnTo>
                    <a:pt x="12812090" y="647700"/>
                  </a:lnTo>
                  <a:lnTo>
                    <a:pt x="12812090" y="1270000"/>
                  </a:lnTo>
                  <a:lnTo>
                    <a:pt x="12812090" y="1282700"/>
                  </a:lnTo>
                  <a:lnTo>
                    <a:pt x="12812090" y="1917700"/>
                  </a:lnTo>
                  <a:lnTo>
                    <a:pt x="12812090" y="1930400"/>
                  </a:lnTo>
                  <a:lnTo>
                    <a:pt x="12812090" y="2565400"/>
                  </a:lnTo>
                  <a:lnTo>
                    <a:pt x="12182234" y="2565400"/>
                  </a:lnTo>
                  <a:lnTo>
                    <a:pt x="12182234" y="1930400"/>
                  </a:lnTo>
                  <a:lnTo>
                    <a:pt x="12812090" y="1930400"/>
                  </a:lnTo>
                  <a:lnTo>
                    <a:pt x="12812090" y="1917700"/>
                  </a:lnTo>
                  <a:lnTo>
                    <a:pt x="12182234" y="1917700"/>
                  </a:lnTo>
                  <a:lnTo>
                    <a:pt x="12182234" y="1282700"/>
                  </a:lnTo>
                  <a:lnTo>
                    <a:pt x="12812090" y="1282700"/>
                  </a:lnTo>
                  <a:lnTo>
                    <a:pt x="12812090" y="1270000"/>
                  </a:lnTo>
                  <a:lnTo>
                    <a:pt x="12182234" y="1270000"/>
                  </a:lnTo>
                  <a:lnTo>
                    <a:pt x="12182234" y="647700"/>
                  </a:lnTo>
                  <a:lnTo>
                    <a:pt x="12812090" y="647700"/>
                  </a:lnTo>
                  <a:lnTo>
                    <a:pt x="12812090" y="635000"/>
                  </a:lnTo>
                  <a:lnTo>
                    <a:pt x="12170588" y="635000"/>
                  </a:lnTo>
                  <a:lnTo>
                    <a:pt x="12170588" y="647700"/>
                  </a:lnTo>
                  <a:lnTo>
                    <a:pt x="12170588" y="1270000"/>
                  </a:lnTo>
                  <a:lnTo>
                    <a:pt x="12170588" y="1282700"/>
                  </a:lnTo>
                  <a:lnTo>
                    <a:pt x="12170588" y="1917700"/>
                  </a:lnTo>
                  <a:lnTo>
                    <a:pt x="12170588" y="1930400"/>
                  </a:lnTo>
                  <a:lnTo>
                    <a:pt x="12170588" y="2565400"/>
                  </a:lnTo>
                  <a:lnTo>
                    <a:pt x="11538090" y="2565400"/>
                  </a:lnTo>
                  <a:lnTo>
                    <a:pt x="11538090" y="1930400"/>
                  </a:lnTo>
                  <a:lnTo>
                    <a:pt x="12170588" y="1930400"/>
                  </a:lnTo>
                  <a:lnTo>
                    <a:pt x="12170588" y="1917700"/>
                  </a:lnTo>
                  <a:lnTo>
                    <a:pt x="11538090" y="1917700"/>
                  </a:lnTo>
                  <a:lnTo>
                    <a:pt x="11538090" y="1282700"/>
                  </a:lnTo>
                  <a:lnTo>
                    <a:pt x="12170588" y="1282700"/>
                  </a:lnTo>
                  <a:lnTo>
                    <a:pt x="12170588" y="1270000"/>
                  </a:lnTo>
                  <a:lnTo>
                    <a:pt x="11538090" y="1270000"/>
                  </a:lnTo>
                  <a:lnTo>
                    <a:pt x="11538090" y="647700"/>
                  </a:lnTo>
                  <a:lnTo>
                    <a:pt x="12170588" y="647700"/>
                  </a:lnTo>
                  <a:lnTo>
                    <a:pt x="12170588" y="635000"/>
                  </a:lnTo>
                  <a:lnTo>
                    <a:pt x="11526457" y="635000"/>
                  </a:lnTo>
                  <a:lnTo>
                    <a:pt x="11526457" y="647700"/>
                  </a:lnTo>
                  <a:lnTo>
                    <a:pt x="11526457" y="1270000"/>
                  </a:lnTo>
                  <a:lnTo>
                    <a:pt x="11526457" y="1282700"/>
                  </a:lnTo>
                  <a:lnTo>
                    <a:pt x="11526457" y="1917700"/>
                  </a:lnTo>
                  <a:lnTo>
                    <a:pt x="11526457" y="1930400"/>
                  </a:lnTo>
                  <a:lnTo>
                    <a:pt x="11526457" y="2565400"/>
                  </a:lnTo>
                  <a:lnTo>
                    <a:pt x="10895292" y="2565400"/>
                  </a:lnTo>
                  <a:lnTo>
                    <a:pt x="10895292" y="1930400"/>
                  </a:lnTo>
                  <a:lnTo>
                    <a:pt x="11526457" y="1930400"/>
                  </a:lnTo>
                  <a:lnTo>
                    <a:pt x="11526457" y="1917700"/>
                  </a:lnTo>
                  <a:lnTo>
                    <a:pt x="10895292" y="1917700"/>
                  </a:lnTo>
                  <a:lnTo>
                    <a:pt x="10895292" y="1282700"/>
                  </a:lnTo>
                  <a:lnTo>
                    <a:pt x="11526457" y="1282700"/>
                  </a:lnTo>
                  <a:lnTo>
                    <a:pt x="11526457" y="1270000"/>
                  </a:lnTo>
                  <a:lnTo>
                    <a:pt x="10895292" y="1270000"/>
                  </a:lnTo>
                  <a:lnTo>
                    <a:pt x="10895292" y="647700"/>
                  </a:lnTo>
                  <a:lnTo>
                    <a:pt x="11526457" y="647700"/>
                  </a:lnTo>
                  <a:lnTo>
                    <a:pt x="11526457" y="635000"/>
                  </a:lnTo>
                  <a:lnTo>
                    <a:pt x="10883659" y="635000"/>
                  </a:lnTo>
                  <a:lnTo>
                    <a:pt x="10883659" y="647700"/>
                  </a:lnTo>
                  <a:lnTo>
                    <a:pt x="10883659" y="1270000"/>
                  </a:lnTo>
                  <a:lnTo>
                    <a:pt x="10883659" y="1282700"/>
                  </a:lnTo>
                  <a:lnTo>
                    <a:pt x="10883659" y="1917700"/>
                  </a:lnTo>
                  <a:lnTo>
                    <a:pt x="10883659" y="1930400"/>
                  </a:lnTo>
                  <a:lnTo>
                    <a:pt x="10883659" y="2565400"/>
                  </a:lnTo>
                  <a:lnTo>
                    <a:pt x="10250170" y="2565400"/>
                  </a:lnTo>
                  <a:lnTo>
                    <a:pt x="10250170" y="1930400"/>
                  </a:lnTo>
                  <a:lnTo>
                    <a:pt x="10883659" y="1930400"/>
                  </a:lnTo>
                  <a:lnTo>
                    <a:pt x="10883659" y="1917700"/>
                  </a:lnTo>
                  <a:lnTo>
                    <a:pt x="10250170" y="1917700"/>
                  </a:lnTo>
                  <a:lnTo>
                    <a:pt x="10250170" y="1282700"/>
                  </a:lnTo>
                  <a:lnTo>
                    <a:pt x="10883659" y="1282700"/>
                  </a:lnTo>
                  <a:lnTo>
                    <a:pt x="10883659" y="1270000"/>
                  </a:lnTo>
                  <a:lnTo>
                    <a:pt x="10250170" y="1270000"/>
                  </a:lnTo>
                  <a:lnTo>
                    <a:pt x="10250170" y="647700"/>
                  </a:lnTo>
                  <a:lnTo>
                    <a:pt x="10883659" y="647700"/>
                  </a:lnTo>
                  <a:lnTo>
                    <a:pt x="10883659" y="635000"/>
                  </a:lnTo>
                  <a:lnTo>
                    <a:pt x="10238524" y="635000"/>
                  </a:lnTo>
                  <a:lnTo>
                    <a:pt x="10238524" y="647700"/>
                  </a:lnTo>
                  <a:lnTo>
                    <a:pt x="10238524" y="1270000"/>
                  </a:lnTo>
                  <a:lnTo>
                    <a:pt x="10238524" y="1282700"/>
                  </a:lnTo>
                  <a:lnTo>
                    <a:pt x="10238524" y="1917700"/>
                  </a:lnTo>
                  <a:lnTo>
                    <a:pt x="10238524" y="1930400"/>
                  </a:lnTo>
                  <a:lnTo>
                    <a:pt x="10238524" y="2565400"/>
                  </a:lnTo>
                  <a:lnTo>
                    <a:pt x="9608693" y="2565400"/>
                  </a:lnTo>
                  <a:lnTo>
                    <a:pt x="9608693" y="1930400"/>
                  </a:lnTo>
                  <a:lnTo>
                    <a:pt x="10238524" y="1930400"/>
                  </a:lnTo>
                  <a:lnTo>
                    <a:pt x="10238524" y="1917700"/>
                  </a:lnTo>
                  <a:lnTo>
                    <a:pt x="9608693" y="1917700"/>
                  </a:lnTo>
                  <a:lnTo>
                    <a:pt x="9608693" y="1282700"/>
                  </a:lnTo>
                  <a:lnTo>
                    <a:pt x="10238524" y="1282700"/>
                  </a:lnTo>
                  <a:lnTo>
                    <a:pt x="10238524" y="1270000"/>
                  </a:lnTo>
                  <a:lnTo>
                    <a:pt x="9608693" y="1270000"/>
                  </a:lnTo>
                  <a:lnTo>
                    <a:pt x="9608693" y="647700"/>
                  </a:lnTo>
                  <a:lnTo>
                    <a:pt x="10238524" y="647700"/>
                  </a:lnTo>
                  <a:lnTo>
                    <a:pt x="10238524" y="635000"/>
                  </a:lnTo>
                  <a:lnTo>
                    <a:pt x="9597060" y="635000"/>
                  </a:lnTo>
                  <a:lnTo>
                    <a:pt x="9597060" y="647700"/>
                  </a:lnTo>
                  <a:lnTo>
                    <a:pt x="9597060" y="1270000"/>
                  </a:lnTo>
                  <a:lnTo>
                    <a:pt x="9597060" y="1282700"/>
                  </a:lnTo>
                  <a:lnTo>
                    <a:pt x="9597060" y="1917700"/>
                  </a:lnTo>
                  <a:lnTo>
                    <a:pt x="9597060" y="1930400"/>
                  </a:lnTo>
                  <a:lnTo>
                    <a:pt x="9597060" y="2565400"/>
                  </a:lnTo>
                  <a:lnTo>
                    <a:pt x="8968219" y="2565400"/>
                  </a:lnTo>
                  <a:lnTo>
                    <a:pt x="8968219" y="1930400"/>
                  </a:lnTo>
                  <a:lnTo>
                    <a:pt x="9597060" y="1930400"/>
                  </a:lnTo>
                  <a:lnTo>
                    <a:pt x="9597060" y="1917700"/>
                  </a:lnTo>
                  <a:lnTo>
                    <a:pt x="8968219" y="1917700"/>
                  </a:lnTo>
                  <a:lnTo>
                    <a:pt x="8968219" y="1282700"/>
                  </a:lnTo>
                  <a:lnTo>
                    <a:pt x="9597060" y="1282700"/>
                  </a:lnTo>
                  <a:lnTo>
                    <a:pt x="9597060" y="1270000"/>
                  </a:lnTo>
                  <a:lnTo>
                    <a:pt x="8968219" y="1270000"/>
                  </a:lnTo>
                  <a:lnTo>
                    <a:pt x="8968219" y="647700"/>
                  </a:lnTo>
                  <a:lnTo>
                    <a:pt x="9597060" y="647700"/>
                  </a:lnTo>
                  <a:lnTo>
                    <a:pt x="9597060" y="635000"/>
                  </a:lnTo>
                  <a:lnTo>
                    <a:pt x="8956586" y="635000"/>
                  </a:lnTo>
                  <a:lnTo>
                    <a:pt x="8956586" y="647700"/>
                  </a:lnTo>
                  <a:lnTo>
                    <a:pt x="8956586" y="1270000"/>
                  </a:lnTo>
                  <a:lnTo>
                    <a:pt x="8956586" y="1282700"/>
                  </a:lnTo>
                  <a:lnTo>
                    <a:pt x="8956586" y="1917700"/>
                  </a:lnTo>
                  <a:lnTo>
                    <a:pt x="8956586" y="1930400"/>
                  </a:lnTo>
                  <a:lnTo>
                    <a:pt x="8956586" y="2565400"/>
                  </a:lnTo>
                  <a:lnTo>
                    <a:pt x="8326742" y="2565400"/>
                  </a:lnTo>
                  <a:lnTo>
                    <a:pt x="8326742" y="1930400"/>
                  </a:lnTo>
                  <a:lnTo>
                    <a:pt x="8956586" y="1930400"/>
                  </a:lnTo>
                  <a:lnTo>
                    <a:pt x="8956586" y="1917700"/>
                  </a:lnTo>
                  <a:lnTo>
                    <a:pt x="8326742" y="1917700"/>
                  </a:lnTo>
                  <a:lnTo>
                    <a:pt x="8326742" y="1282700"/>
                  </a:lnTo>
                  <a:lnTo>
                    <a:pt x="8956586" y="1282700"/>
                  </a:lnTo>
                  <a:lnTo>
                    <a:pt x="8956586" y="1270000"/>
                  </a:lnTo>
                  <a:lnTo>
                    <a:pt x="8326742" y="1270000"/>
                  </a:lnTo>
                  <a:lnTo>
                    <a:pt x="8326742" y="647700"/>
                  </a:lnTo>
                  <a:lnTo>
                    <a:pt x="8956586" y="647700"/>
                  </a:lnTo>
                  <a:lnTo>
                    <a:pt x="8956586" y="635000"/>
                  </a:lnTo>
                  <a:lnTo>
                    <a:pt x="8315109" y="635000"/>
                  </a:lnTo>
                  <a:lnTo>
                    <a:pt x="8315109" y="647700"/>
                  </a:lnTo>
                  <a:lnTo>
                    <a:pt x="8315109" y="1270000"/>
                  </a:lnTo>
                  <a:lnTo>
                    <a:pt x="8315109" y="1282700"/>
                  </a:lnTo>
                  <a:lnTo>
                    <a:pt x="8315109" y="1917700"/>
                  </a:lnTo>
                  <a:lnTo>
                    <a:pt x="8315109" y="1930400"/>
                  </a:lnTo>
                  <a:lnTo>
                    <a:pt x="8315109" y="2565400"/>
                  </a:lnTo>
                  <a:lnTo>
                    <a:pt x="7682598" y="2565400"/>
                  </a:lnTo>
                  <a:lnTo>
                    <a:pt x="7682598" y="1930400"/>
                  </a:lnTo>
                  <a:lnTo>
                    <a:pt x="8315109" y="1930400"/>
                  </a:lnTo>
                  <a:lnTo>
                    <a:pt x="8315109" y="1917700"/>
                  </a:lnTo>
                  <a:lnTo>
                    <a:pt x="7682598" y="1917700"/>
                  </a:lnTo>
                  <a:lnTo>
                    <a:pt x="7682598" y="1282700"/>
                  </a:lnTo>
                  <a:lnTo>
                    <a:pt x="8315109" y="1282700"/>
                  </a:lnTo>
                  <a:lnTo>
                    <a:pt x="8315109" y="1270000"/>
                  </a:lnTo>
                  <a:lnTo>
                    <a:pt x="7682598" y="1270000"/>
                  </a:lnTo>
                  <a:lnTo>
                    <a:pt x="7682598" y="647700"/>
                  </a:lnTo>
                  <a:lnTo>
                    <a:pt x="8315109" y="647700"/>
                  </a:lnTo>
                  <a:lnTo>
                    <a:pt x="8315109" y="635000"/>
                  </a:lnTo>
                  <a:lnTo>
                    <a:pt x="7670978" y="635000"/>
                  </a:lnTo>
                  <a:lnTo>
                    <a:pt x="7670978" y="647700"/>
                  </a:lnTo>
                  <a:lnTo>
                    <a:pt x="7670978" y="1270000"/>
                  </a:lnTo>
                  <a:lnTo>
                    <a:pt x="7670978" y="1282700"/>
                  </a:lnTo>
                  <a:lnTo>
                    <a:pt x="7670978" y="1917700"/>
                  </a:lnTo>
                  <a:lnTo>
                    <a:pt x="7670978" y="1930400"/>
                  </a:lnTo>
                  <a:lnTo>
                    <a:pt x="7670978" y="2565400"/>
                  </a:lnTo>
                  <a:lnTo>
                    <a:pt x="7039800" y="2565400"/>
                  </a:lnTo>
                  <a:lnTo>
                    <a:pt x="7039800" y="1930400"/>
                  </a:lnTo>
                  <a:lnTo>
                    <a:pt x="7670978" y="1930400"/>
                  </a:lnTo>
                  <a:lnTo>
                    <a:pt x="7670978" y="1917700"/>
                  </a:lnTo>
                  <a:lnTo>
                    <a:pt x="7039800" y="1917700"/>
                  </a:lnTo>
                  <a:lnTo>
                    <a:pt x="7039800" y="1282700"/>
                  </a:lnTo>
                  <a:lnTo>
                    <a:pt x="7670978" y="1282700"/>
                  </a:lnTo>
                  <a:lnTo>
                    <a:pt x="7670978" y="1270000"/>
                  </a:lnTo>
                  <a:lnTo>
                    <a:pt x="7039800" y="1270000"/>
                  </a:lnTo>
                  <a:lnTo>
                    <a:pt x="7039800" y="647700"/>
                  </a:lnTo>
                  <a:lnTo>
                    <a:pt x="7670978" y="647700"/>
                  </a:lnTo>
                  <a:lnTo>
                    <a:pt x="7670978" y="635000"/>
                  </a:lnTo>
                  <a:lnTo>
                    <a:pt x="7028180" y="635000"/>
                  </a:lnTo>
                  <a:lnTo>
                    <a:pt x="7028180" y="647700"/>
                  </a:lnTo>
                  <a:lnTo>
                    <a:pt x="7028180" y="1270000"/>
                  </a:lnTo>
                  <a:lnTo>
                    <a:pt x="7028180" y="1282700"/>
                  </a:lnTo>
                  <a:lnTo>
                    <a:pt x="7028180" y="1917700"/>
                  </a:lnTo>
                  <a:lnTo>
                    <a:pt x="7028180" y="1930400"/>
                  </a:lnTo>
                  <a:lnTo>
                    <a:pt x="7028180" y="2565400"/>
                  </a:lnTo>
                  <a:lnTo>
                    <a:pt x="6398336" y="2565400"/>
                  </a:lnTo>
                  <a:lnTo>
                    <a:pt x="6398336" y="1930400"/>
                  </a:lnTo>
                  <a:lnTo>
                    <a:pt x="7028180" y="1930400"/>
                  </a:lnTo>
                  <a:lnTo>
                    <a:pt x="7028180" y="1917700"/>
                  </a:lnTo>
                  <a:lnTo>
                    <a:pt x="6398336" y="1917700"/>
                  </a:lnTo>
                  <a:lnTo>
                    <a:pt x="6398336" y="1282700"/>
                  </a:lnTo>
                  <a:lnTo>
                    <a:pt x="7028180" y="1282700"/>
                  </a:lnTo>
                  <a:lnTo>
                    <a:pt x="7028180" y="1270000"/>
                  </a:lnTo>
                  <a:lnTo>
                    <a:pt x="6398336" y="1270000"/>
                  </a:lnTo>
                  <a:lnTo>
                    <a:pt x="6398336" y="647700"/>
                  </a:lnTo>
                  <a:lnTo>
                    <a:pt x="7028180" y="647700"/>
                  </a:lnTo>
                  <a:lnTo>
                    <a:pt x="7028180" y="635000"/>
                  </a:lnTo>
                  <a:lnTo>
                    <a:pt x="6386703" y="635000"/>
                  </a:lnTo>
                  <a:lnTo>
                    <a:pt x="6386703" y="647700"/>
                  </a:lnTo>
                  <a:lnTo>
                    <a:pt x="6386703" y="1270000"/>
                  </a:lnTo>
                  <a:lnTo>
                    <a:pt x="6386703" y="1282700"/>
                  </a:lnTo>
                  <a:lnTo>
                    <a:pt x="6386703" y="1917700"/>
                  </a:lnTo>
                  <a:lnTo>
                    <a:pt x="6386703" y="1930400"/>
                  </a:lnTo>
                  <a:lnTo>
                    <a:pt x="6386703" y="2565400"/>
                  </a:lnTo>
                  <a:lnTo>
                    <a:pt x="5756859" y="2565400"/>
                  </a:lnTo>
                  <a:lnTo>
                    <a:pt x="5756859" y="1930400"/>
                  </a:lnTo>
                  <a:lnTo>
                    <a:pt x="6386703" y="1930400"/>
                  </a:lnTo>
                  <a:lnTo>
                    <a:pt x="6386703" y="1917700"/>
                  </a:lnTo>
                  <a:lnTo>
                    <a:pt x="5756859" y="1917700"/>
                  </a:lnTo>
                  <a:lnTo>
                    <a:pt x="5756859" y="1282700"/>
                  </a:lnTo>
                  <a:lnTo>
                    <a:pt x="6386703" y="1282700"/>
                  </a:lnTo>
                  <a:lnTo>
                    <a:pt x="6386703" y="1270000"/>
                  </a:lnTo>
                  <a:lnTo>
                    <a:pt x="5756859" y="1270000"/>
                  </a:lnTo>
                  <a:lnTo>
                    <a:pt x="5756859" y="647700"/>
                  </a:lnTo>
                  <a:lnTo>
                    <a:pt x="6386703" y="647700"/>
                  </a:lnTo>
                  <a:lnTo>
                    <a:pt x="6386703" y="635000"/>
                  </a:lnTo>
                  <a:lnTo>
                    <a:pt x="5745238" y="635000"/>
                  </a:lnTo>
                  <a:lnTo>
                    <a:pt x="5745238" y="647700"/>
                  </a:lnTo>
                  <a:lnTo>
                    <a:pt x="5745238" y="1270000"/>
                  </a:lnTo>
                  <a:lnTo>
                    <a:pt x="5745238" y="1282700"/>
                  </a:lnTo>
                  <a:lnTo>
                    <a:pt x="5745238" y="1917700"/>
                  </a:lnTo>
                  <a:lnTo>
                    <a:pt x="5745238" y="1930400"/>
                  </a:lnTo>
                  <a:lnTo>
                    <a:pt x="5745238" y="2565400"/>
                  </a:lnTo>
                  <a:lnTo>
                    <a:pt x="5116385" y="2565400"/>
                  </a:lnTo>
                  <a:lnTo>
                    <a:pt x="5116385" y="1930400"/>
                  </a:lnTo>
                  <a:lnTo>
                    <a:pt x="5745238" y="1930400"/>
                  </a:lnTo>
                  <a:lnTo>
                    <a:pt x="5745238" y="1917700"/>
                  </a:lnTo>
                  <a:lnTo>
                    <a:pt x="5116385" y="1917700"/>
                  </a:lnTo>
                  <a:lnTo>
                    <a:pt x="5116385" y="1282700"/>
                  </a:lnTo>
                  <a:lnTo>
                    <a:pt x="5745238" y="1282700"/>
                  </a:lnTo>
                  <a:lnTo>
                    <a:pt x="5745238" y="1270000"/>
                  </a:lnTo>
                  <a:lnTo>
                    <a:pt x="5116385" y="1270000"/>
                  </a:lnTo>
                  <a:lnTo>
                    <a:pt x="5116385" y="647700"/>
                  </a:lnTo>
                  <a:lnTo>
                    <a:pt x="5745238" y="647700"/>
                  </a:lnTo>
                  <a:lnTo>
                    <a:pt x="5745238" y="635000"/>
                  </a:lnTo>
                  <a:lnTo>
                    <a:pt x="5104765" y="635000"/>
                  </a:lnTo>
                  <a:lnTo>
                    <a:pt x="5104765" y="647700"/>
                  </a:lnTo>
                  <a:lnTo>
                    <a:pt x="5104765" y="1270000"/>
                  </a:lnTo>
                  <a:lnTo>
                    <a:pt x="5104765" y="1282700"/>
                  </a:lnTo>
                  <a:lnTo>
                    <a:pt x="5104765" y="1917700"/>
                  </a:lnTo>
                  <a:lnTo>
                    <a:pt x="5104765" y="1930400"/>
                  </a:lnTo>
                  <a:lnTo>
                    <a:pt x="5104765" y="2565400"/>
                  </a:lnTo>
                  <a:lnTo>
                    <a:pt x="4474908" y="2565400"/>
                  </a:lnTo>
                  <a:lnTo>
                    <a:pt x="4474908" y="1930400"/>
                  </a:lnTo>
                  <a:lnTo>
                    <a:pt x="5104765" y="1930400"/>
                  </a:lnTo>
                  <a:lnTo>
                    <a:pt x="5104765" y="1917700"/>
                  </a:lnTo>
                  <a:lnTo>
                    <a:pt x="4474908" y="1917700"/>
                  </a:lnTo>
                  <a:lnTo>
                    <a:pt x="4474908" y="1282700"/>
                  </a:lnTo>
                  <a:lnTo>
                    <a:pt x="5104765" y="1282700"/>
                  </a:lnTo>
                  <a:lnTo>
                    <a:pt x="5104765" y="1270000"/>
                  </a:lnTo>
                  <a:lnTo>
                    <a:pt x="4474908" y="1270000"/>
                  </a:lnTo>
                  <a:lnTo>
                    <a:pt x="4474908" y="647700"/>
                  </a:lnTo>
                  <a:lnTo>
                    <a:pt x="5104765" y="647700"/>
                  </a:lnTo>
                  <a:lnTo>
                    <a:pt x="5104765" y="635000"/>
                  </a:lnTo>
                  <a:lnTo>
                    <a:pt x="4463288" y="635000"/>
                  </a:lnTo>
                  <a:lnTo>
                    <a:pt x="4463288" y="647700"/>
                  </a:lnTo>
                  <a:lnTo>
                    <a:pt x="4463288" y="1270000"/>
                  </a:lnTo>
                  <a:lnTo>
                    <a:pt x="4463288" y="1282700"/>
                  </a:lnTo>
                  <a:lnTo>
                    <a:pt x="4463288" y="1917700"/>
                  </a:lnTo>
                  <a:lnTo>
                    <a:pt x="4463288" y="1930400"/>
                  </a:lnTo>
                  <a:lnTo>
                    <a:pt x="4463288" y="2565400"/>
                  </a:lnTo>
                  <a:lnTo>
                    <a:pt x="3830790" y="2565400"/>
                  </a:lnTo>
                  <a:lnTo>
                    <a:pt x="3830790" y="1930400"/>
                  </a:lnTo>
                  <a:lnTo>
                    <a:pt x="4463288" y="1930400"/>
                  </a:lnTo>
                  <a:lnTo>
                    <a:pt x="4463288" y="1917700"/>
                  </a:lnTo>
                  <a:lnTo>
                    <a:pt x="3830790" y="1917700"/>
                  </a:lnTo>
                  <a:lnTo>
                    <a:pt x="3830790" y="1282700"/>
                  </a:lnTo>
                  <a:lnTo>
                    <a:pt x="4463288" y="1282700"/>
                  </a:lnTo>
                  <a:lnTo>
                    <a:pt x="4463288" y="1270000"/>
                  </a:lnTo>
                  <a:lnTo>
                    <a:pt x="3830790" y="1270000"/>
                  </a:lnTo>
                  <a:lnTo>
                    <a:pt x="3830790" y="647700"/>
                  </a:lnTo>
                  <a:lnTo>
                    <a:pt x="4463288" y="647700"/>
                  </a:lnTo>
                  <a:lnTo>
                    <a:pt x="4463288" y="635000"/>
                  </a:lnTo>
                  <a:lnTo>
                    <a:pt x="3830790" y="635000"/>
                  </a:lnTo>
                  <a:lnTo>
                    <a:pt x="3830790" y="0"/>
                  </a:lnTo>
                  <a:lnTo>
                    <a:pt x="3819156" y="0"/>
                  </a:lnTo>
                  <a:lnTo>
                    <a:pt x="3819156" y="2565400"/>
                  </a:lnTo>
                  <a:lnTo>
                    <a:pt x="3187979" y="2565400"/>
                  </a:lnTo>
                  <a:lnTo>
                    <a:pt x="3187979" y="1930400"/>
                  </a:lnTo>
                  <a:lnTo>
                    <a:pt x="3819156" y="1930400"/>
                  </a:lnTo>
                  <a:lnTo>
                    <a:pt x="3819156" y="1917700"/>
                  </a:lnTo>
                  <a:lnTo>
                    <a:pt x="3187979" y="1917700"/>
                  </a:lnTo>
                  <a:lnTo>
                    <a:pt x="3187979" y="1282700"/>
                  </a:lnTo>
                  <a:lnTo>
                    <a:pt x="3819156" y="1282700"/>
                  </a:lnTo>
                  <a:lnTo>
                    <a:pt x="3819156" y="1270000"/>
                  </a:lnTo>
                  <a:lnTo>
                    <a:pt x="3187979" y="1270000"/>
                  </a:lnTo>
                  <a:lnTo>
                    <a:pt x="3187979" y="647700"/>
                  </a:lnTo>
                  <a:lnTo>
                    <a:pt x="3819156" y="647700"/>
                  </a:lnTo>
                  <a:lnTo>
                    <a:pt x="3819156" y="635000"/>
                  </a:lnTo>
                  <a:lnTo>
                    <a:pt x="3187979" y="635000"/>
                  </a:lnTo>
                  <a:lnTo>
                    <a:pt x="3187979" y="0"/>
                  </a:lnTo>
                  <a:lnTo>
                    <a:pt x="3176346" y="0"/>
                  </a:lnTo>
                  <a:lnTo>
                    <a:pt x="3176346" y="2565400"/>
                  </a:lnTo>
                  <a:lnTo>
                    <a:pt x="2542857" y="2565400"/>
                  </a:lnTo>
                  <a:lnTo>
                    <a:pt x="2542857" y="1930400"/>
                  </a:lnTo>
                  <a:lnTo>
                    <a:pt x="3176346" y="1930400"/>
                  </a:lnTo>
                  <a:lnTo>
                    <a:pt x="3176346" y="1917700"/>
                  </a:lnTo>
                  <a:lnTo>
                    <a:pt x="2542857" y="1917700"/>
                  </a:lnTo>
                  <a:lnTo>
                    <a:pt x="2542857" y="1282700"/>
                  </a:lnTo>
                  <a:lnTo>
                    <a:pt x="3176346" y="1282700"/>
                  </a:lnTo>
                  <a:lnTo>
                    <a:pt x="3176346" y="1270000"/>
                  </a:lnTo>
                  <a:lnTo>
                    <a:pt x="2542857" y="1270000"/>
                  </a:lnTo>
                  <a:lnTo>
                    <a:pt x="2542857" y="647700"/>
                  </a:lnTo>
                  <a:lnTo>
                    <a:pt x="3176346" y="647700"/>
                  </a:lnTo>
                  <a:lnTo>
                    <a:pt x="3176346" y="635000"/>
                  </a:lnTo>
                  <a:lnTo>
                    <a:pt x="2542857" y="635000"/>
                  </a:lnTo>
                  <a:lnTo>
                    <a:pt x="2542857" y="0"/>
                  </a:lnTo>
                  <a:lnTo>
                    <a:pt x="2531224" y="0"/>
                  </a:lnTo>
                  <a:lnTo>
                    <a:pt x="2531224" y="2565400"/>
                  </a:lnTo>
                  <a:lnTo>
                    <a:pt x="1901380" y="2565400"/>
                  </a:lnTo>
                  <a:lnTo>
                    <a:pt x="1901380" y="1930400"/>
                  </a:lnTo>
                  <a:lnTo>
                    <a:pt x="2531224" y="1930400"/>
                  </a:lnTo>
                  <a:lnTo>
                    <a:pt x="2531224" y="1917700"/>
                  </a:lnTo>
                  <a:lnTo>
                    <a:pt x="1901380" y="1917700"/>
                  </a:lnTo>
                  <a:lnTo>
                    <a:pt x="1901380" y="1282700"/>
                  </a:lnTo>
                  <a:lnTo>
                    <a:pt x="2531224" y="1282700"/>
                  </a:lnTo>
                  <a:lnTo>
                    <a:pt x="2531224" y="1270000"/>
                  </a:lnTo>
                  <a:lnTo>
                    <a:pt x="1901380" y="1270000"/>
                  </a:lnTo>
                  <a:lnTo>
                    <a:pt x="1901380" y="647700"/>
                  </a:lnTo>
                  <a:lnTo>
                    <a:pt x="2531224" y="647700"/>
                  </a:lnTo>
                  <a:lnTo>
                    <a:pt x="2531224" y="635000"/>
                  </a:lnTo>
                  <a:lnTo>
                    <a:pt x="1901380" y="635000"/>
                  </a:lnTo>
                  <a:lnTo>
                    <a:pt x="1901380" y="0"/>
                  </a:lnTo>
                  <a:lnTo>
                    <a:pt x="1889747" y="0"/>
                  </a:lnTo>
                  <a:lnTo>
                    <a:pt x="1889747" y="2565400"/>
                  </a:lnTo>
                  <a:lnTo>
                    <a:pt x="1260881" y="2565400"/>
                  </a:lnTo>
                  <a:lnTo>
                    <a:pt x="1260881" y="1930400"/>
                  </a:lnTo>
                  <a:lnTo>
                    <a:pt x="1889747" y="1930400"/>
                  </a:lnTo>
                  <a:lnTo>
                    <a:pt x="1889747" y="1917700"/>
                  </a:lnTo>
                  <a:lnTo>
                    <a:pt x="1260881" y="1917700"/>
                  </a:lnTo>
                  <a:lnTo>
                    <a:pt x="1260881" y="1282700"/>
                  </a:lnTo>
                  <a:lnTo>
                    <a:pt x="1889747" y="1282700"/>
                  </a:lnTo>
                  <a:lnTo>
                    <a:pt x="1889747" y="1270000"/>
                  </a:lnTo>
                  <a:lnTo>
                    <a:pt x="1260881" y="1270000"/>
                  </a:lnTo>
                  <a:lnTo>
                    <a:pt x="1260881" y="647700"/>
                  </a:lnTo>
                  <a:lnTo>
                    <a:pt x="1889747" y="647700"/>
                  </a:lnTo>
                  <a:lnTo>
                    <a:pt x="1889747" y="635000"/>
                  </a:lnTo>
                  <a:lnTo>
                    <a:pt x="1260881" y="635000"/>
                  </a:lnTo>
                  <a:lnTo>
                    <a:pt x="1260881" y="0"/>
                  </a:lnTo>
                  <a:lnTo>
                    <a:pt x="1249273" y="0"/>
                  </a:lnTo>
                  <a:lnTo>
                    <a:pt x="1249273" y="2565400"/>
                  </a:lnTo>
                  <a:lnTo>
                    <a:pt x="619429" y="2565400"/>
                  </a:lnTo>
                  <a:lnTo>
                    <a:pt x="619429" y="1930400"/>
                  </a:lnTo>
                  <a:lnTo>
                    <a:pt x="1249273" y="1930400"/>
                  </a:lnTo>
                  <a:lnTo>
                    <a:pt x="1249273" y="1917700"/>
                  </a:lnTo>
                  <a:lnTo>
                    <a:pt x="619429" y="1917700"/>
                  </a:lnTo>
                  <a:lnTo>
                    <a:pt x="619429" y="1282700"/>
                  </a:lnTo>
                  <a:lnTo>
                    <a:pt x="1249273" y="1282700"/>
                  </a:lnTo>
                  <a:lnTo>
                    <a:pt x="1249273" y="1270000"/>
                  </a:lnTo>
                  <a:lnTo>
                    <a:pt x="619429" y="1270000"/>
                  </a:lnTo>
                  <a:lnTo>
                    <a:pt x="619429" y="647700"/>
                  </a:lnTo>
                  <a:lnTo>
                    <a:pt x="1249273" y="647700"/>
                  </a:lnTo>
                  <a:lnTo>
                    <a:pt x="1249273" y="635000"/>
                  </a:lnTo>
                  <a:lnTo>
                    <a:pt x="619429" y="635000"/>
                  </a:lnTo>
                  <a:lnTo>
                    <a:pt x="619429" y="0"/>
                  </a:lnTo>
                  <a:lnTo>
                    <a:pt x="607796" y="0"/>
                  </a:lnTo>
                  <a:lnTo>
                    <a:pt x="607796" y="635000"/>
                  </a:lnTo>
                  <a:lnTo>
                    <a:pt x="0" y="635000"/>
                  </a:lnTo>
                  <a:lnTo>
                    <a:pt x="0" y="647700"/>
                  </a:lnTo>
                  <a:lnTo>
                    <a:pt x="607796" y="647700"/>
                  </a:lnTo>
                  <a:lnTo>
                    <a:pt x="607796" y="1270000"/>
                  </a:lnTo>
                  <a:lnTo>
                    <a:pt x="0" y="1270000"/>
                  </a:lnTo>
                  <a:lnTo>
                    <a:pt x="0" y="1282700"/>
                  </a:lnTo>
                  <a:lnTo>
                    <a:pt x="607796" y="1282700"/>
                  </a:lnTo>
                  <a:lnTo>
                    <a:pt x="607796" y="1917700"/>
                  </a:lnTo>
                  <a:lnTo>
                    <a:pt x="0" y="1917700"/>
                  </a:lnTo>
                  <a:lnTo>
                    <a:pt x="0" y="1930400"/>
                  </a:lnTo>
                  <a:lnTo>
                    <a:pt x="607796" y="1930400"/>
                  </a:lnTo>
                  <a:lnTo>
                    <a:pt x="607796" y="2565400"/>
                  </a:lnTo>
                  <a:lnTo>
                    <a:pt x="0" y="2565400"/>
                  </a:lnTo>
                  <a:lnTo>
                    <a:pt x="0" y="2578100"/>
                  </a:lnTo>
                  <a:lnTo>
                    <a:pt x="12812090" y="2578100"/>
                  </a:lnTo>
                  <a:lnTo>
                    <a:pt x="12812090" y="2806687"/>
                  </a:lnTo>
                  <a:lnTo>
                    <a:pt x="12823711" y="2806687"/>
                  </a:lnTo>
                  <a:lnTo>
                    <a:pt x="12823711" y="2578100"/>
                  </a:lnTo>
                  <a:lnTo>
                    <a:pt x="13423900" y="2578100"/>
                  </a:lnTo>
                  <a:lnTo>
                    <a:pt x="13423900" y="2565400"/>
                  </a:lnTo>
                  <a:lnTo>
                    <a:pt x="12823711" y="2565400"/>
                  </a:lnTo>
                  <a:lnTo>
                    <a:pt x="12823711" y="1930400"/>
                  </a:lnTo>
                  <a:lnTo>
                    <a:pt x="13423900" y="1930400"/>
                  </a:lnTo>
                  <a:lnTo>
                    <a:pt x="13423900" y="1917700"/>
                  </a:lnTo>
                  <a:lnTo>
                    <a:pt x="12823711" y="1917700"/>
                  </a:lnTo>
                  <a:lnTo>
                    <a:pt x="12823711" y="1282700"/>
                  </a:lnTo>
                  <a:lnTo>
                    <a:pt x="13423900" y="1282700"/>
                  </a:lnTo>
                  <a:lnTo>
                    <a:pt x="13423900" y="1270000"/>
                  </a:lnTo>
                  <a:lnTo>
                    <a:pt x="12823711" y="1270000"/>
                  </a:lnTo>
                  <a:lnTo>
                    <a:pt x="12823711" y="647700"/>
                  </a:lnTo>
                  <a:lnTo>
                    <a:pt x="13423900" y="647700"/>
                  </a:lnTo>
                  <a:lnTo>
                    <a:pt x="13423900" y="635000"/>
                  </a:lnTo>
                  <a:close/>
                </a:path>
              </a:pathLst>
            </a:custGeom>
            <a:solidFill>
              <a:srgbClr val="5F72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95" y="2836425"/>
              <a:ext cx="13423900" cy="2552700"/>
            </a:xfrm>
            <a:custGeom>
              <a:avLst/>
              <a:gdLst/>
              <a:ahLst/>
              <a:cxnLst/>
              <a:rect l="l" t="t" r="r" b="b"/>
              <a:pathLst>
                <a:path w="13423900" h="2552700">
                  <a:moveTo>
                    <a:pt x="13423900" y="622300"/>
                  </a:moveTo>
                  <a:lnTo>
                    <a:pt x="12812090" y="622300"/>
                  </a:lnTo>
                  <a:lnTo>
                    <a:pt x="12812090" y="635000"/>
                  </a:lnTo>
                  <a:lnTo>
                    <a:pt x="12812090" y="1270000"/>
                  </a:lnTo>
                  <a:lnTo>
                    <a:pt x="12812090" y="1282700"/>
                  </a:lnTo>
                  <a:lnTo>
                    <a:pt x="12812090" y="1905000"/>
                  </a:lnTo>
                  <a:lnTo>
                    <a:pt x="12182234" y="1905000"/>
                  </a:lnTo>
                  <a:lnTo>
                    <a:pt x="12182234" y="1282700"/>
                  </a:lnTo>
                  <a:lnTo>
                    <a:pt x="12812090" y="1282700"/>
                  </a:lnTo>
                  <a:lnTo>
                    <a:pt x="12812090" y="1270000"/>
                  </a:lnTo>
                  <a:lnTo>
                    <a:pt x="12182234" y="1270000"/>
                  </a:lnTo>
                  <a:lnTo>
                    <a:pt x="12182234" y="635000"/>
                  </a:lnTo>
                  <a:lnTo>
                    <a:pt x="12812090" y="635000"/>
                  </a:lnTo>
                  <a:lnTo>
                    <a:pt x="12812090" y="622300"/>
                  </a:lnTo>
                  <a:lnTo>
                    <a:pt x="12170588" y="622300"/>
                  </a:lnTo>
                  <a:lnTo>
                    <a:pt x="12170588" y="635000"/>
                  </a:lnTo>
                  <a:lnTo>
                    <a:pt x="12170588" y="1270000"/>
                  </a:lnTo>
                  <a:lnTo>
                    <a:pt x="12170588" y="1282700"/>
                  </a:lnTo>
                  <a:lnTo>
                    <a:pt x="12170588" y="1905000"/>
                  </a:lnTo>
                  <a:lnTo>
                    <a:pt x="11538090" y="1905000"/>
                  </a:lnTo>
                  <a:lnTo>
                    <a:pt x="11538090" y="1282700"/>
                  </a:lnTo>
                  <a:lnTo>
                    <a:pt x="12170588" y="1282700"/>
                  </a:lnTo>
                  <a:lnTo>
                    <a:pt x="12170588" y="1270000"/>
                  </a:lnTo>
                  <a:lnTo>
                    <a:pt x="11538090" y="1270000"/>
                  </a:lnTo>
                  <a:lnTo>
                    <a:pt x="11538090" y="635000"/>
                  </a:lnTo>
                  <a:lnTo>
                    <a:pt x="12170588" y="635000"/>
                  </a:lnTo>
                  <a:lnTo>
                    <a:pt x="12170588" y="622300"/>
                  </a:lnTo>
                  <a:lnTo>
                    <a:pt x="11526457" y="622300"/>
                  </a:lnTo>
                  <a:lnTo>
                    <a:pt x="11526457" y="635000"/>
                  </a:lnTo>
                  <a:lnTo>
                    <a:pt x="11526457" y="1270000"/>
                  </a:lnTo>
                  <a:lnTo>
                    <a:pt x="11526457" y="1282700"/>
                  </a:lnTo>
                  <a:lnTo>
                    <a:pt x="11526457" y="1905000"/>
                  </a:lnTo>
                  <a:lnTo>
                    <a:pt x="10895292" y="1905000"/>
                  </a:lnTo>
                  <a:lnTo>
                    <a:pt x="10895292" y="1282700"/>
                  </a:lnTo>
                  <a:lnTo>
                    <a:pt x="11526457" y="1282700"/>
                  </a:lnTo>
                  <a:lnTo>
                    <a:pt x="11526457" y="1270000"/>
                  </a:lnTo>
                  <a:lnTo>
                    <a:pt x="10895292" y="1270000"/>
                  </a:lnTo>
                  <a:lnTo>
                    <a:pt x="10895292" y="635000"/>
                  </a:lnTo>
                  <a:lnTo>
                    <a:pt x="11526457" y="635000"/>
                  </a:lnTo>
                  <a:lnTo>
                    <a:pt x="11526457" y="622300"/>
                  </a:lnTo>
                  <a:lnTo>
                    <a:pt x="10883659" y="622300"/>
                  </a:lnTo>
                  <a:lnTo>
                    <a:pt x="10883659" y="635000"/>
                  </a:lnTo>
                  <a:lnTo>
                    <a:pt x="10883659" y="1270000"/>
                  </a:lnTo>
                  <a:lnTo>
                    <a:pt x="10883659" y="1282700"/>
                  </a:lnTo>
                  <a:lnTo>
                    <a:pt x="10883659" y="1905000"/>
                  </a:lnTo>
                  <a:lnTo>
                    <a:pt x="10250170" y="1905000"/>
                  </a:lnTo>
                  <a:lnTo>
                    <a:pt x="10250170" y="1282700"/>
                  </a:lnTo>
                  <a:lnTo>
                    <a:pt x="10883659" y="1282700"/>
                  </a:lnTo>
                  <a:lnTo>
                    <a:pt x="10883659" y="1270000"/>
                  </a:lnTo>
                  <a:lnTo>
                    <a:pt x="10250170" y="1270000"/>
                  </a:lnTo>
                  <a:lnTo>
                    <a:pt x="10250170" y="635000"/>
                  </a:lnTo>
                  <a:lnTo>
                    <a:pt x="10883659" y="635000"/>
                  </a:lnTo>
                  <a:lnTo>
                    <a:pt x="10883659" y="622300"/>
                  </a:lnTo>
                  <a:lnTo>
                    <a:pt x="10238524" y="622300"/>
                  </a:lnTo>
                  <a:lnTo>
                    <a:pt x="10238524" y="635000"/>
                  </a:lnTo>
                  <a:lnTo>
                    <a:pt x="10238524" y="1270000"/>
                  </a:lnTo>
                  <a:lnTo>
                    <a:pt x="10238524" y="1282700"/>
                  </a:lnTo>
                  <a:lnTo>
                    <a:pt x="10238524" y="1905000"/>
                  </a:lnTo>
                  <a:lnTo>
                    <a:pt x="9608693" y="1905000"/>
                  </a:lnTo>
                  <a:lnTo>
                    <a:pt x="9608693" y="1282700"/>
                  </a:lnTo>
                  <a:lnTo>
                    <a:pt x="10238524" y="1282700"/>
                  </a:lnTo>
                  <a:lnTo>
                    <a:pt x="10238524" y="1270000"/>
                  </a:lnTo>
                  <a:lnTo>
                    <a:pt x="9608693" y="1270000"/>
                  </a:lnTo>
                  <a:lnTo>
                    <a:pt x="9608693" y="635000"/>
                  </a:lnTo>
                  <a:lnTo>
                    <a:pt x="10238524" y="635000"/>
                  </a:lnTo>
                  <a:lnTo>
                    <a:pt x="10238524" y="622300"/>
                  </a:lnTo>
                  <a:lnTo>
                    <a:pt x="9597060" y="622300"/>
                  </a:lnTo>
                  <a:lnTo>
                    <a:pt x="9597060" y="635000"/>
                  </a:lnTo>
                  <a:lnTo>
                    <a:pt x="9597060" y="1270000"/>
                  </a:lnTo>
                  <a:lnTo>
                    <a:pt x="9597060" y="1282700"/>
                  </a:lnTo>
                  <a:lnTo>
                    <a:pt x="9597060" y="1905000"/>
                  </a:lnTo>
                  <a:lnTo>
                    <a:pt x="8968219" y="1905000"/>
                  </a:lnTo>
                  <a:lnTo>
                    <a:pt x="8968219" y="1282700"/>
                  </a:lnTo>
                  <a:lnTo>
                    <a:pt x="9597060" y="1282700"/>
                  </a:lnTo>
                  <a:lnTo>
                    <a:pt x="9597060" y="1270000"/>
                  </a:lnTo>
                  <a:lnTo>
                    <a:pt x="8968219" y="1270000"/>
                  </a:lnTo>
                  <a:lnTo>
                    <a:pt x="8968219" y="635000"/>
                  </a:lnTo>
                  <a:lnTo>
                    <a:pt x="9597060" y="635000"/>
                  </a:lnTo>
                  <a:lnTo>
                    <a:pt x="9597060" y="622300"/>
                  </a:lnTo>
                  <a:lnTo>
                    <a:pt x="8956586" y="622300"/>
                  </a:lnTo>
                  <a:lnTo>
                    <a:pt x="8956586" y="635000"/>
                  </a:lnTo>
                  <a:lnTo>
                    <a:pt x="8956586" y="1270000"/>
                  </a:lnTo>
                  <a:lnTo>
                    <a:pt x="8956586" y="1282700"/>
                  </a:lnTo>
                  <a:lnTo>
                    <a:pt x="8956586" y="1905000"/>
                  </a:lnTo>
                  <a:lnTo>
                    <a:pt x="8326742" y="1905000"/>
                  </a:lnTo>
                  <a:lnTo>
                    <a:pt x="8326742" y="1282700"/>
                  </a:lnTo>
                  <a:lnTo>
                    <a:pt x="8956586" y="1282700"/>
                  </a:lnTo>
                  <a:lnTo>
                    <a:pt x="8956586" y="1270000"/>
                  </a:lnTo>
                  <a:lnTo>
                    <a:pt x="8326742" y="1270000"/>
                  </a:lnTo>
                  <a:lnTo>
                    <a:pt x="8326742" y="635000"/>
                  </a:lnTo>
                  <a:lnTo>
                    <a:pt x="8956586" y="635000"/>
                  </a:lnTo>
                  <a:lnTo>
                    <a:pt x="8956586" y="622300"/>
                  </a:lnTo>
                  <a:lnTo>
                    <a:pt x="8326742" y="622300"/>
                  </a:lnTo>
                  <a:lnTo>
                    <a:pt x="8326742" y="0"/>
                  </a:lnTo>
                  <a:lnTo>
                    <a:pt x="8315109" y="0"/>
                  </a:lnTo>
                  <a:lnTo>
                    <a:pt x="8315109" y="1905000"/>
                  </a:lnTo>
                  <a:lnTo>
                    <a:pt x="7682598" y="1905000"/>
                  </a:lnTo>
                  <a:lnTo>
                    <a:pt x="7682598" y="1282700"/>
                  </a:lnTo>
                  <a:lnTo>
                    <a:pt x="8315109" y="1282700"/>
                  </a:lnTo>
                  <a:lnTo>
                    <a:pt x="8315109" y="1270000"/>
                  </a:lnTo>
                  <a:lnTo>
                    <a:pt x="7682598" y="1270000"/>
                  </a:lnTo>
                  <a:lnTo>
                    <a:pt x="7682598" y="635000"/>
                  </a:lnTo>
                  <a:lnTo>
                    <a:pt x="8315109" y="635000"/>
                  </a:lnTo>
                  <a:lnTo>
                    <a:pt x="8315109" y="622300"/>
                  </a:lnTo>
                  <a:lnTo>
                    <a:pt x="7682598" y="622300"/>
                  </a:lnTo>
                  <a:lnTo>
                    <a:pt x="7682598" y="0"/>
                  </a:lnTo>
                  <a:lnTo>
                    <a:pt x="7670978" y="0"/>
                  </a:lnTo>
                  <a:lnTo>
                    <a:pt x="7670978" y="1905000"/>
                  </a:lnTo>
                  <a:lnTo>
                    <a:pt x="7039800" y="1905000"/>
                  </a:lnTo>
                  <a:lnTo>
                    <a:pt x="7039800" y="1282700"/>
                  </a:lnTo>
                  <a:lnTo>
                    <a:pt x="7670978" y="1282700"/>
                  </a:lnTo>
                  <a:lnTo>
                    <a:pt x="7670978" y="1270000"/>
                  </a:lnTo>
                  <a:lnTo>
                    <a:pt x="7039800" y="1270000"/>
                  </a:lnTo>
                  <a:lnTo>
                    <a:pt x="7039800" y="635000"/>
                  </a:lnTo>
                  <a:lnTo>
                    <a:pt x="7670978" y="635000"/>
                  </a:lnTo>
                  <a:lnTo>
                    <a:pt x="7670978" y="622300"/>
                  </a:lnTo>
                  <a:lnTo>
                    <a:pt x="7039800" y="622300"/>
                  </a:lnTo>
                  <a:lnTo>
                    <a:pt x="7039800" y="0"/>
                  </a:lnTo>
                  <a:lnTo>
                    <a:pt x="7028180" y="0"/>
                  </a:lnTo>
                  <a:lnTo>
                    <a:pt x="7028180" y="1905000"/>
                  </a:lnTo>
                  <a:lnTo>
                    <a:pt x="6398336" y="1905000"/>
                  </a:lnTo>
                  <a:lnTo>
                    <a:pt x="6398336" y="1282700"/>
                  </a:lnTo>
                  <a:lnTo>
                    <a:pt x="7028180" y="1282700"/>
                  </a:lnTo>
                  <a:lnTo>
                    <a:pt x="7028180" y="1270000"/>
                  </a:lnTo>
                  <a:lnTo>
                    <a:pt x="6398336" y="1270000"/>
                  </a:lnTo>
                  <a:lnTo>
                    <a:pt x="6398336" y="635000"/>
                  </a:lnTo>
                  <a:lnTo>
                    <a:pt x="7028180" y="635000"/>
                  </a:lnTo>
                  <a:lnTo>
                    <a:pt x="7028180" y="622300"/>
                  </a:lnTo>
                  <a:lnTo>
                    <a:pt x="6398336" y="622300"/>
                  </a:lnTo>
                  <a:lnTo>
                    <a:pt x="6398336" y="0"/>
                  </a:lnTo>
                  <a:lnTo>
                    <a:pt x="6386703" y="0"/>
                  </a:lnTo>
                  <a:lnTo>
                    <a:pt x="6386703" y="1905000"/>
                  </a:lnTo>
                  <a:lnTo>
                    <a:pt x="5756859" y="1905000"/>
                  </a:lnTo>
                  <a:lnTo>
                    <a:pt x="5756859" y="1282700"/>
                  </a:lnTo>
                  <a:lnTo>
                    <a:pt x="6386703" y="1282700"/>
                  </a:lnTo>
                  <a:lnTo>
                    <a:pt x="6386703" y="1270000"/>
                  </a:lnTo>
                  <a:lnTo>
                    <a:pt x="5756859" y="1270000"/>
                  </a:lnTo>
                  <a:lnTo>
                    <a:pt x="5756859" y="635000"/>
                  </a:lnTo>
                  <a:lnTo>
                    <a:pt x="6386703" y="635000"/>
                  </a:lnTo>
                  <a:lnTo>
                    <a:pt x="6386703" y="622300"/>
                  </a:lnTo>
                  <a:lnTo>
                    <a:pt x="5756859" y="622300"/>
                  </a:lnTo>
                  <a:lnTo>
                    <a:pt x="5756859" y="0"/>
                  </a:lnTo>
                  <a:lnTo>
                    <a:pt x="5745238" y="0"/>
                  </a:lnTo>
                  <a:lnTo>
                    <a:pt x="5745238" y="1905000"/>
                  </a:lnTo>
                  <a:lnTo>
                    <a:pt x="5116385" y="1905000"/>
                  </a:lnTo>
                  <a:lnTo>
                    <a:pt x="5116385" y="1282700"/>
                  </a:lnTo>
                  <a:lnTo>
                    <a:pt x="5745238" y="1282700"/>
                  </a:lnTo>
                  <a:lnTo>
                    <a:pt x="5745238" y="1270000"/>
                  </a:lnTo>
                  <a:lnTo>
                    <a:pt x="5116385" y="1270000"/>
                  </a:lnTo>
                  <a:lnTo>
                    <a:pt x="5116385" y="635000"/>
                  </a:lnTo>
                  <a:lnTo>
                    <a:pt x="5745238" y="635000"/>
                  </a:lnTo>
                  <a:lnTo>
                    <a:pt x="5745238" y="622300"/>
                  </a:lnTo>
                  <a:lnTo>
                    <a:pt x="5116385" y="622300"/>
                  </a:lnTo>
                  <a:lnTo>
                    <a:pt x="5116385" y="0"/>
                  </a:lnTo>
                  <a:lnTo>
                    <a:pt x="5104765" y="0"/>
                  </a:lnTo>
                  <a:lnTo>
                    <a:pt x="5104765" y="1905000"/>
                  </a:lnTo>
                  <a:lnTo>
                    <a:pt x="4474908" y="1905000"/>
                  </a:lnTo>
                  <a:lnTo>
                    <a:pt x="4474908" y="1282700"/>
                  </a:lnTo>
                  <a:lnTo>
                    <a:pt x="5104765" y="1282700"/>
                  </a:lnTo>
                  <a:lnTo>
                    <a:pt x="5104765" y="1270000"/>
                  </a:lnTo>
                  <a:lnTo>
                    <a:pt x="4474908" y="1270000"/>
                  </a:lnTo>
                  <a:lnTo>
                    <a:pt x="4474908" y="635000"/>
                  </a:lnTo>
                  <a:lnTo>
                    <a:pt x="5104765" y="635000"/>
                  </a:lnTo>
                  <a:lnTo>
                    <a:pt x="5104765" y="622300"/>
                  </a:lnTo>
                  <a:lnTo>
                    <a:pt x="4474908" y="622300"/>
                  </a:lnTo>
                  <a:lnTo>
                    <a:pt x="4474908" y="0"/>
                  </a:lnTo>
                  <a:lnTo>
                    <a:pt x="4463288" y="0"/>
                  </a:lnTo>
                  <a:lnTo>
                    <a:pt x="4463288" y="1905000"/>
                  </a:lnTo>
                  <a:lnTo>
                    <a:pt x="3830790" y="1905000"/>
                  </a:lnTo>
                  <a:lnTo>
                    <a:pt x="3830790" y="1282700"/>
                  </a:lnTo>
                  <a:lnTo>
                    <a:pt x="4463288" y="1282700"/>
                  </a:lnTo>
                  <a:lnTo>
                    <a:pt x="4463288" y="1270000"/>
                  </a:lnTo>
                  <a:lnTo>
                    <a:pt x="3830790" y="1270000"/>
                  </a:lnTo>
                  <a:lnTo>
                    <a:pt x="3830790" y="635000"/>
                  </a:lnTo>
                  <a:lnTo>
                    <a:pt x="4463288" y="635000"/>
                  </a:lnTo>
                  <a:lnTo>
                    <a:pt x="4463288" y="622300"/>
                  </a:lnTo>
                  <a:lnTo>
                    <a:pt x="3830790" y="622300"/>
                  </a:lnTo>
                  <a:lnTo>
                    <a:pt x="3830790" y="0"/>
                  </a:lnTo>
                  <a:lnTo>
                    <a:pt x="3819156" y="0"/>
                  </a:lnTo>
                  <a:lnTo>
                    <a:pt x="3819156" y="1905000"/>
                  </a:lnTo>
                  <a:lnTo>
                    <a:pt x="3187979" y="1905000"/>
                  </a:lnTo>
                  <a:lnTo>
                    <a:pt x="3187979" y="1282700"/>
                  </a:lnTo>
                  <a:lnTo>
                    <a:pt x="3819156" y="1282700"/>
                  </a:lnTo>
                  <a:lnTo>
                    <a:pt x="3819156" y="1270000"/>
                  </a:lnTo>
                  <a:lnTo>
                    <a:pt x="3187979" y="1270000"/>
                  </a:lnTo>
                  <a:lnTo>
                    <a:pt x="3187979" y="635000"/>
                  </a:lnTo>
                  <a:lnTo>
                    <a:pt x="3819156" y="635000"/>
                  </a:lnTo>
                  <a:lnTo>
                    <a:pt x="3819156" y="622300"/>
                  </a:lnTo>
                  <a:lnTo>
                    <a:pt x="3187979" y="622300"/>
                  </a:lnTo>
                  <a:lnTo>
                    <a:pt x="3187979" y="0"/>
                  </a:lnTo>
                  <a:lnTo>
                    <a:pt x="3176346" y="0"/>
                  </a:lnTo>
                  <a:lnTo>
                    <a:pt x="3176346" y="1905000"/>
                  </a:lnTo>
                  <a:lnTo>
                    <a:pt x="2542857" y="1905000"/>
                  </a:lnTo>
                  <a:lnTo>
                    <a:pt x="2542857" y="1282700"/>
                  </a:lnTo>
                  <a:lnTo>
                    <a:pt x="3176346" y="1282700"/>
                  </a:lnTo>
                  <a:lnTo>
                    <a:pt x="3176346" y="1270000"/>
                  </a:lnTo>
                  <a:lnTo>
                    <a:pt x="2542857" y="1270000"/>
                  </a:lnTo>
                  <a:lnTo>
                    <a:pt x="2542857" y="635000"/>
                  </a:lnTo>
                  <a:lnTo>
                    <a:pt x="3176346" y="635000"/>
                  </a:lnTo>
                  <a:lnTo>
                    <a:pt x="3176346" y="622300"/>
                  </a:lnTo>
                  <a:lnTo>
                    <a:pt x="2542857" y="622300"/>
                  </a:lnTo>
                  <a:lnTo>
                    <a:pt x="2542857" y="0"/>
                  </a:lnTo>
                  <a:lnTo>
                    <a:pt x="2531224" y="0"/>
                  </a:lnTo>
                  <a:lnTo>
                    <a:pt x="2531224" y="1905000"/>
                  </a:lnTo>
                  <a:lnTo>
                    <a:pt x="1901380" y="1905000"/>
                  </a:lnTo>
                  <a:lnTo>
                    <a:pt x="1901380" y="1282700"/>
                  </a:lnTo>
                  <a:lnTo>
                    <a:pt x="2531224" y="1282700"/>
                  </a:lnTo>
                  <a:lnTo>
                    <a:pt x="2531224" y="1270000"/>
                  </a:lnTo>
                  <a:lnTo>
                    <a:pt x="1901380" y="1270000"/>
                  </a:lnTo>
                  <a:lnTo>
                    <a:pt x="1901380" y="635000"/>
                  </a:lnTo>
                  <a:lnTo>
                    <a:pt x="2531224" y="635000"/>
                  </a:lnTo>
                  <a:lnTo>
                    <a:pt x="2531224" y="622300"/>
                  </a:lnTo>
                  <a:lnTo>
                    <a:pt x="1901380" y="622300"/>
                  </a:lnTo>
                  <a:lnTo>
                    <a:pt x="1901380" y="0"/>
                  </a:lnTo>
                  <a:lnTo>
                    <a:pt x="1889747" y="0"/>
                  </a:lnTo>
                  <a:lnTo>
                    <a:pt x="1889747" y="1905000"/>
                  </a:lnTo>
                  <a:lnTo>
                    <a:pt x="1260881" y="1905000"/>
                  </a:lnTo>
                  <a:lnTo>
                    <a:pt x="1260881" y="1282700"/>
                  </a:lnTo>
                  <a:lnTo>
                    <a:pt x="1889747" y="1282700"/>
                  </a:lnTo>
                  <a:lnTo>
                    <a:pt x="1889747" y="1270000"/>
                  </a:lnTo>
                  <a:lnTo>
                    <a:pt x="1260881" y="1270000"/>
                  </a:lnTo>
                  <a:lnTo>
                    <a:pt x="1260881" y="635000"/>
                  </a:lnTo>
                  <a:lnTo>
                    <a:pt x="1889747" y="635000"/>
                  </a:lnTo>
                  <a:lnTo>
                    <a:pt x="1889747" y="622300"/>
                  </a:lnTo>
                  <a:lnTo>
                    <a:pt x="1260881" y="622300"/>
                  </a:lnTo>
                  <a:lnTo>
                    <a:pt x="1260881" y="0"/>
                  </a:lnTo>
                  <a:lnTo>
                    <a:pt x="1249273" y="0"/>
                  </a:lnTo>
                  <a:lnTo>
                    <a:pt x="1249273" y="1905000"/>
                  </a:lnTo>
                  <a:lnTo>
                    <a:pt x="619429" y="1905000"/>
                  </a:lnTo>
                  <a:lnTo>
                    <a:pt x="619429" y="1282700"/>
                  </a:lnTo>
                  <a:lnTo>
                    <a:pt x="1249273" y="1282700"/>
                  </a:lnTo>
                  <a:lnTo>
                    <a:pt x="1249273" y="1270000"/>
                  </a:lnTo>
                  <a:lnTo>
                    <a:pt x="619429" y="1270000"/>
                  </a:lnTo>
                  <a:lnTo>
                    <a:pt x="619429" y="635000"/>
                  </a:lnTo>
                  <a:lnTo>
                    <a:pt x="1249273" y="635000"/>
                  </a:lnTo>
                  <a:lnTo>
                    <a:pt x="1249273" y="622300"/>
                  </a:lnTo>
                  <a:lnTo>
                    <a:pt x="619429" y="622300"/>
                  </a:lnTo>
                  <a:lnTo>
                    <a:pt x="619429" y="0"/>
                  </a:lnTo>
                  <a:lnTo>
                    <a:pt x="607796" y="0"/>
                  </a:lnTo>
                  <a:lnTo>
                    <a:pt x="607796" y="622300"/>
                  </a:lnTo>
                  <a:lnTo>
                    <a:pt x="0" y="622300"/>
                  </a:lnTo>
                  <a:lnTo>
                    <a:pt x="0" y="635000"/>
                  </a:lnTo>
                  <a:lnTo>
                    <a:pt x="607796" y="635000"/>
                  </a:lnTo>
                  <a:lnTo>
                    <a:pt x="607796" y="1270000"/>
                  </a:lnTo>
                  <a:lnTo>
                    <a:pt x="0" y="1270000"/>
                  </a:lnTo>
                  <a:lnTo>
                    <a:pt x="0" y="1282700"/>
                  </a:lnTo>
                  <a:lnTo>
                    <a:pt x="607796" y="1282700"/>
                  </a:lnTo>
                  <a:lnTo>
                    <a:pt x="607796" y="1905000"/>
                  </a:lnTo>
                  <a:lnTo>
                    <a:pt x="0" y="1905000"/>
                  </a:lnTo>
                  <a:lnTo>
                    <a:pt x="0" y="1917700"/>
                  </a:lnTo>
                  <a:lnTo>
                    <a:pt x="3819156" y="1917700"/>
                  </a:lnTo>
                  <a:lnTo>
                    <a:pt x="3819156" y="2552700"/>
                  </a:lnTo>
                  <a:lnTo>
                    <a:pt x="3830790" y="2552700"/>
                  </a:lnTo>
                  <a:lnTo>
                    <a:pt x="3830790" y="1917700"/>
                  </a:lnTo>
                  <a:lnTo>
                    <a:pt x="4463288" y="1917700"/>
                  </a:lnTo>
                  <a:lnTo>
                    <a:pt x="4463288" y="2552700"/>
                  </a:lnTo>
                  <a:lnTo>
                    <a:pt x="4474908" y="2552700"/>
                  </a:lnTo>
                  <a:lnTo>
                    <a:pt x="4474908" y="1917700"/>
                  </a:lnTo>
                  <a:lnTo>
                    <a:pt x="5104765" y="1917700"/>
                  </a:lnTo>
                  <a:lnTo>
                    <a:pt x="5104765" y="2552700"/>
                  </a:lnTo>
                  <a:lnTo>
                    <a:pt x="5116385" y="2552700"/>
                  </a:lnTo>
                  <a:lnTo>
                    <a:pt x="5116385" y="1917700"/>
                  </a:lnTo>
                  <a:lnTo>
                    <a:pt x="5745238" y="1917700"/>
                  </a:lnTo>
                  <a:lnTo>
                    <a:pt x="5745238" y="2552700"/>
                  </a:lnTo>
                  <a:lnTo>
                    <a:pt x="5756859" y="2552700"/>
                  </a:lnTo>
                  <a:lnTo>
                    <a:pt x="5756859" y="1917700"/>
                  </a:lnTo>
                  <a:lnTo>
                    <a:pt x="6386703" y="1917700"/>
                  </a:lnTo>
                  <a:lnTo>
                    <a:pt x="6386703" y="2552700"/>
                  </a:lnTo>
                  <a:lnTo>
                    <a:pt x="6398336" y="2552700"/>
                  </a:lnTo>
                  <a:lnTo>
                    <a:pt x="6398336" y="1917700"/>
                  </a:lnTo>
                  <a:lnTo>
                    <a:pt x="7028180" y="1917700"/>
                  </a:lnTo>
                  <a:lnTo>
                    <a:pt x="7028180" y="2552700"/>
                  </a:lnTo>
                  <a:lnTo>
                    <a:pt x="7039800" y="2552700"/>
                  </a:lnTo>
                  <a:lnTo>
                    <a:pt x="7039800" y="1917700"/>
                  </a:lnTo>
                  <a:lnTo>
                    <a:pt x="7670978" y="1917700"/>
                  </a:lnTo>
                  <a:lnTo>
                    <a:pt x="7670978" y="2552700"/>
                  </a:lnTo>
                  <a:lnTo>
                    <a:pt x="7682598" y="2552700"/>
                  </a:lnTo>
                  <a:lnTo>
                    <a:pt x="7682598" y="1917700"/>
                  </a:lnTo>
                  <a:lnTo>
                    <a:pt x="8315109" y="1917700"/>
                  </a:lnTo>
                  <a:lnTo>
                    <a:pt x="8315109" y="2552700"/>
                  </a:lnTo>
                  <a:lnTo>
                    <a:pt x="8326742" y="2552700"/>
                  </a:lnTo>
                  <a:lnTo>
                    <a:pt x="8326742" y="1917700"/>
                  </a:lnTo>
                  <a:lnTo>
                    <a:pt x="8956586" y="1917700"/>
                  </a:lnTo>
                  <a:lnTo>
                    <a:pt x="8956586" y="2552700"/>
                  </a:lnTo>
                  <a:lnTo>
                    <a:pt x="8968219" y="2552700"/>
                  </a:lnTo>
                  <a:lnTo>
                    <a:pt x="8968219" y="1917700"/>
                  </a:lnTo>
                  <a:lnTo>
                    <a:pt x="9597060" y="1917700"/>
                  </a:lnTo>
                  <a:lnTo>
                    <a:pt x="9597060" y="2552700"/>
                  </a:lnTo>
                  <a:lnTo>
                    <a:pt x="9608693" y="2552700"/>
                  </a:lnTo>
                  <a:lnTo>
                    <a:pt x="9608693" y="1917700"/>
                  </a:lnTo>
                  <a:lnTo>
                    <a:pt x="10238524" y="1917700"/>
                  </a:lnTo>
                  <a:lnTo>
                    <a:pt x="10238524" y="2552700"/>
                  </a:lnTo>
                  <a:lnTo>
                    <a:pt x="10250170" y="2552700"/>
                  </a:lnTo>
                  <a:lnTo>
                    <a:pt x="10250170" y="1917700"/>
                  </a:lnTo>
                  <a:lnTo>
                    <a:pt x="10883659" y="1917700"/>
                  </a:lnTo>
                  <a:lnTo>
                    <a:pt x="10883659" y="2552700"/>
                  </a:lnTo>
                  <a:lnTo>
                    <a:pt x="10895292" y="2552700"/>
                  </a:lnTo>
                  <a:lnTo>
                    <a:pt x="10895292" y="1917700"/>
                  </a:lnTo>
                  <a:lnTo>
                    <a:pt x="11526457" y="1917700"/>
                  </a:lnTo>
                  <a:lnTo>
                    <a:pt x="11526457" y="2552700"/>
                  </a:lnTo>
                  <a:lnTo>
                    <a:pt x="11538090" y="2552700"/>
                  </a:lnTo>
                  <a:lnTo>
                    <a:pt x="11538090" y="1917700"/>
                  </a:lnTo>
                  <a:lnTo>
                    <a:pt x="12170588" y="1917700"/>
                  </a:lnTo>
                  <a:lnTo>
                    <a:pt x="12170588" y="2552700"/>
                  </a:lnTo>
                  <a:lnTo>
                    <a:pt x="12182234" y="2552700"/>
                  </a:lnTo>
                  <a:lnTo>
                    <a:pt x="12182234" y="1917700"/>
                  </a:lnTo>
                  <a:lnTo>
                    <a:pt x="12812090" y="1917700"/>
                  </a:lnTo>
                  <a:lnTo>
                    <a:pt x="12812090" y="2552700"/>
                  </a:lnTo>
                  <a:lnTo>
                    <a:pt x="12823711" y="2552700"/>
                  </a:lnTo>
                  <a:lnTo>
                    <a:pt x="12823711" y="1917700"/>
                  </a:lnTo>
                  <a:lnTo>
                    <a:pt x="13423900" y="1917700"/>
                  </a:lnTo>
                  <a:lnTo>
                    <a:pt x="13423900" y="1905000"/>
                  </a:lnTo>
                  <a:lnTo>
                    <a:pt x="12823711" y="1905000"/>
                  </a:lnTo>
                  <a:lnTo>
                    <a:pt x="12823711" y="1282700"/>
                  </a:lnTo>
                  <a:lnTo>
                    <a:pt x="13423900" y="1282700"/>
                  </a:lnTo>
                  <a:lnTo>
                    <a:pt x="13423900" y="1270000"/>
                  </a:lnTo>
                  <a:lnTo>
                    <a:pt x="12823711" y="1270000"/>
                  </a:lnTo>
                  <a:lnTo>
                    <a:pt x="12823711" y="635000"/>
                  </a:lnTo>
                  <a:lnTo>
                    <a:pt x="13423900" y="635000"/>
                  </a:lnTo>
                  <a:lnTo>
                    <a:pt x="13423900" y="622300"/>
                  </a:lnTo>
                  <a:close/>
                </a:path>
              </a:pathLst>
            </a:custGeom>
            <a:solidFill>
              <a:srgbClr val="5F72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95" y="906024"/>
              <a:ext cx="13423900" cy="2552700"/>
            </a:xfrm>
            <a:custGeom>
              <a:avLst/>
              <a:gdLst/>
              <a:ahLst/>
              <a:cxnLst/>
              <a:rect l="l" t="t" r="r" b="b"/>
              <a:pathLst>
                <a:path w="13423900" h="2552700">
                  <a:moveTo>
                    <a:pt x="13423900" y="622300"/>
                  </a:moveTo>
                  <a:lnTo>
                    <a:pt x="12823711" y="622300"/>
                  </a:lnTo>
                  <a:lnTo>
                    <a:pt x="12823711" y="0"/>
                  </a:lnTo>
                  <a:lnTo>
                    <a:pt x="12812090" y="0"/>
                  </a:lnTo>
                  <a:lnTo>
                    <a:pt x="12812090" y="1917700"/>
                  </a:lnTo>
                  <a:lnTo>
                    <a:pt x="12182234" y="1917700"/>
                  </a:lnTo>
                  <a:lnTo>
                    <a:pt x="12182234" y="1282700"/>
                  </a:lnTo>
                  <a:lnTo>
                    <a:pt x="12812090" y="1282700"/>
                  </a:lnTo>
                  <a:lnTo>
                    <a:pt x="12812090" y="1270000"/>
                  </a:lnTo>
                  <a:lnTo>
                    <a:pt x="12182234" y="1270000"/>
                  </a:lnTo>
                  <a:lnTo>
                    <a:pt x="12182234" y="635000"/>
                  </a:lnTo>
                  <a:lnTo>
                    <a:pt x="12812090" y="635000"/>
                  </a:lnTo>
                  <a:lnTo>
                    <a:pt x="12812090" y="622300"/>
                  </a:lnTo>
                  <a:lnTo>
                    <a:pt x="12182234" y="622300"/>
                  </a:lnTo>
                  <a:lnTo>
                    <a:pt x="12182234" y="0"/>
                  </a:lnTo>
                  <a:lnTo>
                    <a:pt x="12170588" y="0"/>
                  </a:lnTo>
                  <a:lnTo>
                    <a:pt x="12170588" y="1917700"/>
                  </a:lnTo>
                  <a:lnTo>
                    <a:pt x="11538090" y="1917700"/>
                  </a:lnTo>
                  <a:lnTo>
                    <a:pt x="11538090" y="1282700"/>
                  </a:lnTo>
                  <a:lnTo>
                    <a:pt x="12170588" y="1282700"/>
                  </a:lnTo>
                  <a:lnTo>
                    <a:pt x="12170588" y="1270000"/>
                  </a:lnTo>
                  <a:lnTo>
                    <a:pt x="11538090" y="1270000"/>
                  </a:lnTo>
                  <a:lnTo>
                    <a:pt x="11538090" y="635000"/>
                  </a:lnTo>
                  <a:lnTo>
                    <a:pt x="12170588" y="635000"/>
                  </a:lnTo>
                  <a:lnTo>
                    <a:pt x="12170588" y="622300"/>
                  </a:lnTo>
                  <a:lnTo>
                    <a:pt x="11538090" y="622300"/>
                  </a:lnTo>
                  <a:lnTo>
                    <a:pt x="11538090" y="0"/>
                  </a:lnTo>
                  <a:lnTo>
                    <a:pt x="11526457" y="0"/>
                  </a:lnTo>
                  <a:lnTo>
                    <a:pt x="11526457" y="1917700"/>
                  </a:lnTo>
                  <a:lnTo>
                    <a:pt x="10895292" y="1917700"/>
                  </a:lnTo>
                  <a:lnTo>
                    <a:pt x="10895292" y="1282700"/>
                  </a:lnTo>
                  <a:lnTo>
                    <a:pt x="11526457" y="1282700"/>
                  </a:lnTo>
                  <a:lnTo>
                    <a:pt x="11526457" y="1270000"/>
                  </a:lnTo>
                  <a:lnTo>
                    <a:pt x="10895292" y="1270000"/>
                  </a:lnTo>
                  <a:lnTo>
                    <a:pt x="10895292" y="635000"/>
                  </a:lnTo>
                  <a:lnTo>
                    <a:pt x="11526457" y="635000"/>
                  </a:lnTo>
                  <a:lnTo>
                    <a:pt x="11526457" y="622300"/>
                  </a:lnTo>
                  <a:lnTo>
                    <a:pt x="10895292" y="622300"/>
                  </a:lnTo>
                  <a:lnTo>
                    <a:pt x="10895292" y="0"/>
                  </a:lnTo>
                  <a:lnTo>
                    <a:pt x="10883659" y="0"/>
                  </a:lnTo>
                  <a:lnTo>
                    <a:pt x="10883659" y="1917700"/>
                  </a:lnTo>
                  <a:lnTo>
                    <a:pt x="10250170" y="1917700"/>
                  </a:lnTo>
                  <a:lnTo>
                    <a:pt x="10250170" y="1282700"/>
                  </a:lnTo>
                  <a:lnTo>
                    <a:pt x="10883659" y="1282700"/>
                  </a:lnTo>
                  <a:lnTo>
                    <a:pt x="10883659" y="1270000"/>
                  </a:lnTo>
                  <a:lnTo>
                    <a:pt x="10250170" y="1270000"/>
                  </a:lnTo>
                  <a:lnTo>
                    <a:pt x="10250170" y="635000"/>
                  </a:lnTo>
                  <a:lnTo>
                    <a:pt x="10883659" y="635000"/>
                  </a:lnTo>
                  <a:lnTo>
                    <a:pt x="10883659" y="622300"/>
                  </a:lnTo>
                  <a:lnTo>
                    <a:pt x="10250170" y="622300"/>
                  </a:lnTo>
                  <a:lnTo>
                    <a:pt x="10250170" y="0"/>
                  </a:lnTo>
                  <a:lnTo>
                    <a:pt x="10238524" y="0"/>
                  </a:lnTo>
                  <a:lnTo>
                    <a:pt x="10238524" y="1917700"/>
                  </a:lnTo>
                  <a:lnTo>
                    <a:pt x="9608693" y="1917700"/>
                  </a:lnTo>
                  <a:lnTo>
                    <a:pt x="9608693" y="1282700"/>
                  </a:lnTo>
                  <a:lnTo>
                    <a:pt x="10238524" y="1282700"/>
                  </a:lnTo>
                  <a:lnTo>
                    <a:pt x="10238524" y="1270000"/>
                  </a:lnTo>
                  <a:lnTo>
                    <a:pt x="9608693" y="1270000"/>
                  </a:lnTo>
                  <a:lnTo>
                    <a:pt x="9608693" y="635000"/>
                  </a:lnTo>
                  <a:lnTo>
                    <a:pt x="10238524" y="635000"/>
                  </a:lnTo>
                  <a:lnTo>
                    <a:pt x="10238524" y="622300"/>
                  </a:lnTo>
                  <a:lnTo>
                    <a:pt x="9608693" y="622300"/>
                  </a:lnTo>
                  <a:lnTo>
                    <a:pt x="9608693" y="0"/>
                  </a:lnTo>
                  <a:lnTo>
                    <a:pt x="9597060" y="0"/>
                  </a:lnTo>
                  <a:lnTo>
                    <a:pt x="9597060" y="1917700"/>
                  </a:lnTo>
                  <a:lnTo>
                    <a:pt x="8968219" y="1917700"/>
                  </a:lnTo>
                  <a:lnTo>
                    <a:pt x="8968219" y="1282700"/>
                  </a:lnTo>
                  <a:lnTo>
                    <a:pt x="9597060" y="1282700"/>
                  </a:lnTo>
                  <a:lnTo>
                    <a:pt x="9597060" y="1270000"/>
                  </a:lnTo>
                  <a:lnTo>
                    <a:pt x="8968219" y="1270000"/>
                  </a:lnTo>
                  <a:lnTo>
                    <a:pt x="8968219" y="635000"/>
                  </a:lnTo>
                  <a:lnTo>
                    <a:pt x="9597060" y="635000"/>
                  </a:lnTo>
                  <a:lnTo>
                    <a:pt x="9597060" y="622300"/>
                  </a:lnTo>
                  <a:lnTo>
                    <a:pt x="8968219" y="622300"/>
                  </a:lnTo>
                  <a:lnTo>
                    <a:pt x="8968219" y="0"/>
                  </a:lnTo>
                  <a:lnTo>
                    <a:pt x="8956586" y="0"/>
                  </a:lnTo>
                  <a:lnTo>
                    <a:pt x="8956586" y="1917700"/>
                  </a:lnTo>
                  <a:lnTo>
                    <a:pt x="8326742" y="1917700"/>
                  </a:lnTo>
                  <a:lnTo>
                    <a:pt x="8326742" y="1282700"/>
                  </a:lnTo>
                  <a:lnTo>
                    <a:pt x="8956586" y="1282700"/>
                  </a:lnTo>
                  <a:lnTo>
                    <a:pt x="8956586" y="1270000"/>
                  </a:lnTo>
                  <a:lnTo>
                    <a:pt x="8326742" y="1270000"/>
                  </a:lnTo>
                  <a:lnTo>
                    <a:pt x="8326742" y="635000"/>
                  </a:lnTo>
                  <a:lnTo>
                    <a:pt x="8956586" y="635000"/>
                  </a:lnTo>
                  <a:lnTo>
                    <a:pt x="8956586" y="622300"/>
                  </a:lnTo>
                  <a:lnTo>
                    <a:pt x="8326742" y="622300"/>
                  </a:lnTo>
                  <a:lnTo>
                    <a:pt x="8326742" y="0"/>
                  </a:lnTo>
                  <a:lnTo>
                    <a:pt x="8315109" y="0"/>
                  </a:lnTo>
                  <a:lnTo>
                    <a:pt x="8315109" y="1917700"/>
                  </a:lnTo>
                  <a:lnTo>
                    <a:pt x="7682598" y="1917700"/>
                  </a:lnTo>
                  <a:lnTo>
                    <a:pt x="7682598" y="1282700"/>
                  </a:lnTo>
                  <a:lnTo>
                    <a:pt x="8315109" y="1282700"/>
                  </a:lnTo>
                  <a:lnTo>
                    <a:pt x="8315109" y="1270000"/>
                  </a:lnTo>
                  <a:lnTo>
                    <a:pt x="7682598" y="1270000"/>
                  </a:lnTo>
                  <a:lnTo>
                    <a:pt x="7682598" y="635000"/>
                  </a:lnTo>
                  <a:lnTo>
                    <a:pt x="8315109" y="635000"/>
                  </a:lnTo>
                  <a:lnTo>
                    <a:pt x="8315109" y="622300"/>
                  </a:lnTo>
                  <a:lnTo>
                    <a:pt x="7682598" y="622300"/>
                  </a:lnTo>
                  <a:lnTo>
                    <a:pt x="7682598" y="0"/>
                  </a:lnTo>
                  <a:lnTo>
                    <a:pt x="7670978" y="0"/>
                  </a:lnTo>
                  <a:lnTo>
                    <a:pt x="7670978" y="1917700"/>
                  </a:lnTo>
                  <a:lnTo>
                    <a:pt x="7039800" y="1917700"/>
                  </a:lnTo>
                  <a:lnTo>
                    <a:pt x="7039800" y="1282700"/>
                  </a:lnTo>
                  <a:lnTo>
                    <a:pt x="7670978" y="1282700"/>
                  </a:lnTo>
                  <a:lnTo>
                    <a:pt x="7670978" y="1270000"/>
                  </a:lnTo>
                  <a:lnTo>
                    <a:pt x="7039800" y="1270000"/>
                  </a:lnTo>
                  <a:lnTo>
                    <a:pt x="7039800" y="635000"/>
                  </a:lnTo>
                  <a:lnTo>
                    <a:pt x="7670978" y="635000"/>
                  </a:lnTo>
                  <a:lnTo>
                    <a:pt x="7670978" y="622300"/>
                  </a:lnTo>
                  <a:lnTo>
                    <a:pt x="7039800" y="622300"/>
                  </a:lnTo>
                  <a:lnTo>
                    <a:pt x="7039800" y="0"/>
                  </a:lnTo>
                  <a:lnTo>
                    <a:pt x="7028180" y="0"/>
                  </a:lnTo>
                  <a:lnTo>
                    <a:pt x="7028180" y="1917700"/>
                  </a:lnTo>
                  <a:lnTo>
                    <a:pt x="6398336" y="1917700"/>
                  </a:lnTo>
                  <a:lnTo>
                    <a:pt x="6398336" y="1282700"/>
                  </a:lnTo>
                  <a:lnTo>
                    <a:pt x="7028180" y="1282700"/>
                  </a:lnTo>
                  <a:lnTo>
                    <a:pt x="7028180" y="1270000"/>
                  </a:lnTo>
                  <a:lnTo>
                    <a:pt x="6398336" y="1270000"/>
                  </a:lnTo>
                  <a:lnTo>
                    <a:pt x="6398336" y="635000"/>
                  </a:lnTo>
                  <a:lnTo>
                    <a:pt x="7028180" y="635000"/>
                  </a:lnTo>
                  <a:lnTo>
                    <a:pt x="7028180" y="622300"/>
                  </a:lnTo>
                  <a:lnTo>
                    <a:pt x="6398336" y="622300"/>
                  </a:lnTo>
                  <a:lnTo>
                    <a:pt x="6398336" y="0"/>
                  </a:lnTo>
                  <a:lnTo>
                    <a:pt x="6386703" y="0"/>
                  </a:lnTo>
                  <a:lnTo>
                    <a:pt x="6386703" y="1917700"/>
                  </a:lnTo>
                  <a:lnTo>
                    <a:pt x="5756859" y="1917700"/>
                  </a:lnTo>
                  <a:lnTo>
                    <a:pt x="5756859" y="1282700"/>
                  </a:lnTo>
                  <a:lnTo>
                    <a:pt x="6386703" y="1282700"/>
                  </a:lnTo>
                  <a:lnTo>
                    <a:pt x="6386703" y="1270000"/>
                  </a:lnTo>
                  <a:lnTo>
                    <a:pt x="5756859" y="1270000"/>
                  </a:lnTo>
                  <a:lnTo>
                    <a:pt x="5756859" y="635000"/>
                  </a:lnTo>
                  <a:lnTo>
                    <a:pt x="6386703" y="635000"/>
                  </a:lnTo>
                  <a:lnTo>
                    <a:pt x="6386703" y="622300"/>
                  </a:lnTo>
                  <a:lnTo>
                    <a:pt x="5756859" y="622300"/>
                  </a:lnTo>
                  <a:lnTo>
                    <a:pt x="5756859" y="0"/>
                  </a:lnTo>
                  <a:lnTo>
                    <a:pt x="5745238" y="0"/>
                  </a:lnTo>
                  <a:lnTo>
                    <a:pt x="5745238" y="1917700"/>
                  </a:lnTo>
                  <a:lnTo>
                    <a:pt x="5116385" y="1917700"/>
                  </a:lnTo>
                  <a:lnTo>
                    <a:pt x="5116385" y="1282700"/>
                  </a:lnTo>
                  <a:lnTo>
                    <a:pt x="5745238" y="1282700"/>
                  </a:lnTo>
                  <a:lnTo>
                    <a:pt x="5745238" y="1270000"/>
                  </a:lnTo>
                  <a:lnTo>
                    <a:pt x="5116385" y="1270000"/>
                  </a:lnTo>
                  <a:lnTo>
                    <a:pt x="5116385" y="635000"/>
                  </a:lnTo>
                  <a:lnTo>
                    <a:pt x="5745238" y="635000"/>
                  </a:lnTo>
                  <a:lnTo>
                    <a:pt x="5745238" y="622300"/>
                  </a:lnTo>
                  <a:lnTo>
                    <a:pt x="5116385" y="622300"/>
                  </a:lnTo>
                  <a:lnTo>
                    <a:pt x="5116385" y="0"/>
                  </a:lnTo>
                  <a:lnTo>
                    <a:pt x="5104765" y="0"/>
                  </a:lnTo>
                  <a:lnTo>
                    <a:pt x="5104765" y="1917700"/>
                  </a:lnTo>
                  <a:lnTo>
                    <a:pt x="4474908" y="1917700"/>
                  </a:lnTo>
                  <a:lnTo>
                    <a:pt x="4474908" y="1282700"/>
                  </a:lnTo>
                  <a:lnTo>
                    <a:pt x="5104765" y="1282700"/>
                  </a:lnTo>
                  <a:lnTo>
                    <a:pt x="5104765" y="1270000"/>
                  </a:lnTo>
                  <a:lnTo>
                    <a:pt x="4474908" y="1270000"/>
                  </a:lnTo>
                  <a:lnTo>
                    <a:pt x="4474908" y="635000"/>
                  </a:lnTo>
                  <a:lnTo>
                    <a:pt x="5104765" y="635000"/>
                  </a:lnTo>
                  <a:lnTo>
                    <a:pt x="5104765" y="622300"/>
                  </a:lnTo>
                  <a:lnTo>
                    <a:pt x="4474908" y="622300"/>
                  </a:lnTo>
                  <a:lnTo>
                    <a:pt x="4474908" y="0"/>
                  </a:lnTo>
                  <a:lnTo>
                    <a:pt x="4463288" y="0"/>
                  </a:lnTo>
                  <a:lnTo>
                    <a:pt x="4463288" y="1917700"/>
                  </a:lnTo>
                  <a:lnTo>
                    <a:pt x="3830790" y="1917700"/>
                  </a:lnTo>
                  <a:lnTo>
                    <a:pt x="3830790" y="1282700"/>
                  </a:lnTo>
                  <a:lnTo>
                    <a:pt x="4463288" y="1282700"/>
                  </a:lnTo>
                  <a:lnTo>
                    <a:pt x="4463288" y="1270000"/>
                  </a:lnTo>
                  <a:lnTo>
                    <a:pt x="3830790" y="1270000"/>
                  </a:lnTo>
                  <a:lnTo>
                    <a:pt x="3830790" y="635000"/>
                  </a:lnTo>
                  <a:lnTo>
                    <a:pt x="4463288" y="635000"/>
                  </a:lnTo>
                  <a:lnTo>
                    <a:pt x="4463288" y="622300"/>
                  </a:lnTo>
                  <a:lnTo>
                    <a:pt x="3830790" y="622300"/>
                  </a:lnTo>
                  <a:lnTo>
                    <a:pt x="3830790" y="0"/>
                  </a:lnTo>
                  <a:lnTo>
                    <a:pt x="3819156" y="0"/>
                  </a:lnTo>
                  <a:lnTo>
                    <a:pt x="3819156" y="1917700"/>
                  </a:lnTo>
                  <a:lnTo>
                    <a:pt x="3187979" y="1917700"/>
                  </a:lnTo>
                  <a:lnTo>
                    <a:pt x="3187979" y="1282700"/>
                  </a:lnTo>
                  <a:lnTo>
                    <a:pt x="3819156" y="1282700"/>
                  </a:lnTo>
                  <a:lnTo>
                    <a:pt x="3819156" y="1270000"/>
                  </a:lnTo>
                  <a:lnTo>
                    <a:pt x="3187979" y="1270000"/>
                  </a:lnTo>
                  <a:lnTo>
                    <a:pt x="3187979" y="635000"/>
                  </a:lnTo>
                  <a:lnTo>
                    <a:pt x="3819156" y="635000"/>
                  </a:lnTo>
                  <a:lnTo>
                    <a:pt x="3819156" y="622300"/>
                  </a:lnTo>
                  <a:lnTo>
                    <a:pt x="3187979" y="622300"/>
                  </a:lnTo>
                  <a:lnTo>
                    <a:pt x="3187979" y="0"/>
                  </a:lnTo>
                  <a:lnTo>
                    <a:pt x="3176346" y="0"/>
                  </a:lnTo>
                  <a:lnTo>
                    <a:pt x="3176346" y="1917700"/>
                  </a:lnTo>
                  <a:lnTo>
                    <a:pt x="2542857" y="1917700"/>
                  </a:lnTo>
                  <a:lnTo>
                    <a:pt x="2542857" y="1282700"/>
                  </a:lnTo>
                  <a:lnTo>
                    <a:pt x="3176346" y="1282700"/>
                  </a:lnTo>
                  <a:lnTo>
                    <a:pt x="3176346" y="1270000"/>
                  </a:lnTo>
                  <a:lnTo>
                    <a:pt x="2542857" y="1270000"/>
                  </a:lnTo>
                  <a:lnTo>
                    <a:pt x="2542857" y="635000"/>
                  </a:lnTo>
                  <a:lnTo>
                    <a:pt x="3176346" y="635000"/>
                  </a:lnTo>
                  <a:lnTo>
                    <a:pt x="3176346" y="622300"/>
                  </a:lnTo>
                  <a:lnTo>
                    <a:pt x="2542857" y="622300"/>
                  </a:lnTo>
                  <a:lnTo>
                    <a:pt x="2542857" y="0"/>
                  </a:lnTo>
                  <a:lnTo>
                    <a:pt x="2531224" y="0"/>
                  </a:lnTo>
                  <a:lnTo>
                    <a:pt x="2531224" y="1917700"/>
                  </a:lnTo>
                  <a:lnTo>
                    <a:pt x="1901380" y="1917700"/>
                  </a:lnTo>
                  <a:lnTo>
                    <a:pt x="1901380" y="1282700"/>
                  </a:lnTo>
                  <a:lnTo>
                    <a:pt x="2531224" y="1282700"/>
                  </a:lnTo>
                  <a:lnTo>
                    <a:pt x="2531224" y="1270000"/>
                  </a:lnTo>
                  <a:lnTo>
                    <a:pt x="1901380" y="1270000"/>
                  </a:lnTo>
                  <a:lnTo>
                    <a:pt x="1901380" y="635000"/>
                  </a:lnTo>
                  <a:lnTo>
                    <a:pt x="2531224" y="635000"/>
                  </a:lnTo>
                  <a:lnTo>
                    <a:pt x="2531224" y="622300"/>
                  </a:lnTo>
                  <a:lnTo>
                    <a:pt x="1901380" y="622300"/>
                  </a:lnTo>
                  <a:lnTo>
                    <a:pt x="1901380" y="0"/>
                  </a:lnTo>
                  <a:lnTo>
                    <a:pt x="1889747" y="0"/>
                  </a:lnTo>
                  <a:lnTo>
                    <a:pt x="1889747" y="1917700"/>
                  </a:lnTo>
                  <a:lnTo>
                    <a:pt x="1260881" y="1917700"/>
                  </a:lnTo>
                  <a:lnTo>
                    <a:pt x="1260881" y="1282700"/>
                  </a:lnTo>
                  <a:lnTo>
                    <a:pt x="1889747" y="1282700"/>
                  </a:lnTo>
                  <a:lnTo>
                    <a:pt x="1889747" y="1270000"/>
                  </a:lnTo>
                  <a:lnTo>
                    <a:pt x="1260881" y="1270000"/>
                  </a:lnTo>
                  <a:lnTo>
                    <a:pt x="1260881" y="635000"/>
                  </a:lnTo>
                  <a:lnTo>
                    <a:pt x="1889747" y="635000"/>
                  </a:lnTo>
                  <a:lnTo>
                    <a:pt x="1889747" y="622300"/>
                  </a:lnTo>
                  <a:lnTo>
                    <a:pt x="1260881" y="622300"/>
                  </a:lnTo>
                  <a:lnTo>
                    <a:pt x="1260881" y="0"/>
                  </a:lnTo>
                  <a:lnTo>
                    <a:pt x="1249273" y="0"/>
                  </a:lnTo>
                  <a:lnTo>
                    <a:pt x="1249273" y="1917700"/>
                  </a:lnTo>
                  <a:lnTo>
                    <a:pt x="619429" y="1917700"/>
                  </a:lnTo>
                  <a:lnTo>
                    <a:pt x="619429" y="1282700"/>
                  </a:lnTo>
                  <a:lnTo>
                    <a:pt x="1249273" y="1282700"/>
                  </a:lnTo>
                  <a:lnTo>
                    <a:pt x="1249273" y="1270000"/>
                  </a:lnTo>
                  <a:lnTo>
                    <a:pt x="619429" y="1270000"/>
                  </a:lnTo>
                  <a:lnTo>
                    <a:pt x="619429" y="635000"/>
                  </a:lnTo>
                  <a:lnTo>
                    <a:pt x="1249273" y="635000"/>
                  </a:lnTo>
                  <a:lnTo>
                    <a:pt x="1249273" y="622300"/>
                  </a:lnTo>
                  <a:lnTo>
                    <a:pt x="619429" y="622300"/>
                  </a:lnTo>
                  <a:lnTo>
                    <a:pt x="619429" y="0"/>
                  </a:lnTo>
                  <a:lnTo>
                    <a:pt x="607796" y="0"/>
                  </a:lnTo>
                  <a:lnTo>
                    <a:pt x="607796" y="622300"/>
                  </a:lnTo>
                  <a:lnTo>
                    <a:pt x="0" y="622300"/>
                  </a:lnTo>
                  <a:lnTo>
                    <a:pt x="0" y="635000"/>
                  </a:lnTo>
                  <a:lnTo>
                    <a:pt x="607796" y="635000"/>
                  </a:lnTo>
                  <a:lnTo>
                    <a:pt x="607796" y="1270000"/>
                  </a:lnTo>
                  <a:lnTo>
                    <a:pt x="0" y="1270000"/>
                  </a:lnTo>
                  <a:lnTo>
                    <a:pt x="0" y="1282700"/>
                  </a:lnTo>
                  <a:lnTo>
                    <a:pt x="607796" y="1282700"/>
                  </a:lnTo>
                  <a:lnTo>
                    <a:pt x="607796" y="1917700"/>
                  </a:lnTo>
                  <a:lnTo>
                    <a:pt x="0" y="1917700"/>
                  </a:lnTo>
                  <a:lnTo>
                    <a:pt x="0" y="1930400"/>
                  </a:lnTo>
                  <a:lnTo>
                    <a:pt x="8315109" y="1930400"/>
                  </a:lnTo>
                  <a:lnTo>
                    <a:pt x="8315109" y="2552700"/>
                  </a:lnTo>
                  <a:lnTo>
                    <a:pt x="8326742" y="2552700"/>
                  </a:lnTo>
                  <a:lnTo>
                    <a:pt x="8326742" y="1930400"/>
                  </a:lnTo>
                  <a:lnTo>
                    <a:pt x="8956586" y="1930400"/>
                  </a:lnTo>
                  <a:lnTo>
                    <a:pt x="8956586" y="2552700"/>
                  </a:lnTo>
                  <a:lnTo>
                    <a:pt x="8968219" y="2552700"/>
                  </a:lnTo>
                  <a:lnTo>
                    <a:pt x="8968219" y="1930400"/>
                  </a:lnTo>
                  <a:lnTo>
                    <a:pt x="9597060" y="1930400"/>
                  </a:lnTo>
                  <a:lnTo>
                    <a:pt x="9597060" y="2552700"/>
                  </a:lnTo>
                  <a:lnTo>
                    <a:pt x="9608693" y="2552700"/>
                  </a:lnTo>
                  <a:lnTo>
                    <a:pt x="9608693" y="1930400"/>
                  </a:lnTo>
                  <a:lnTo>
                    <a:pt x="10238524" y="1930400"/>
                  </a:lnTo>
                  <a:lnTo>
                    <a:pt x="10238524" y="2552700"/>
                  </a:lnTo>
                  <a:lnTo>
                    <a:pt x="10250170" y="2552700"/>
                  </a:lnTo>
                  <a:lnTo>
                    <a:pt x="10250170" y="1930400"/>
                  </a:lnTo>
                  <a:lnTo>
                    <a:pt x="10883659" y="1930400"/>
                  </a:lnTo>
                  <a:lnTo>
                    <a:pt x="10883659" y="2552700"/>
                  </a:lnTo>
                  <a:lnTo>
                    <a:pt x="10895292" y="2552700"/>
                  </a:lnTo>
                  <a:lnTo>
                    <a:pt x="10895292" y="1930400"/>
                  </a:lnTo>
                  <a:lnTo>
                    <a:pt x="11526457" y="1930400"/>
                  </a:lnTo>
                  <a:lnTo>
                    <a:pt x="11526457" y="2552700"/>
                  </a:lnTo>
                  <a:lnTo>
                    <a:pt x="11538090" y="2552700"/>
                  </a:lnTo>
                  <a:lnTo>
                    <a:pt x="11538090" y="1930400"/>
                  </a:lnTo>
                  <a:lnTo>
                    <a:pt x="12170588" y="1930400"/>
                  </a:lnTo>
                  <a:lnTo>
                    <a:pt x="12170588" y="2552700"/>
                  </a:lnTo>
                  <a:lnTo>
                    <a:pt x="12182234" y="2552700"/>
                  </a:lnTo>
                  <a:lnTo>
                    <a:pt x="12182234" y="1930400"/>
                  </a:lnTo>
                  <a:lnTo>
                    <a:pt x="12812090" y="1930400"/>
                  </a:lnTo>
                  <a:lnTo>
                    <a:pt x="12812090" y="2552700"/>
                  </a:lnTo>
                  <a:lnTo>
                    <a:pt x="12823711" y="2552700"/>
                  </a:lnTo>
                  <a:lnTo>
                    <a:pt x="12823711" y="1930400"/>
                  </a:lnTo>
                  <a:lnTo>
                    <a:pt x="13423900" y="1930400"/>
                  </a:lnTo>
                  <a:lnTo>
                    <a:pt x="13423900" y="1917700"/>
                  </a:lnTo>
                  <a:lnTo>
                    <a:pt x="12823711" y="1917700"/>
                  </a:lnTo>
                  <a:lnTo>
                    <a:pt x="12823711" y="1282700"/>
                  </a:lnTo>
                  <a:lnTo>
                    <a:pt x="13423900" y="1282700"/>
                  </a:lnTo>
                  <a:lnTo>
                    <a:pt x="13423900" y="1270000"/>
                  </a:lnTo>
                  <a:lnTo>
                    <a:pt x="12823711" y="1270000"/>
                  </a:lnTo>
                  <a:lnTo>
                    <a:pt x="12823711" y="635000"/>
                  </a:lnTo>
                  <a:lnTo>
                    <a:pt x="13423900" y="635000"/>
                  </a:lnTo>
                  <a:lnTo>
                    <a:pt x="13423900" y="622300"/>
                  </a:lnTo>
                  <a:close/>
                </a:path>
              </a:pathLst>
            </a:custGeom>
            <a:solidFill>
              <a:srgbClr val="5F72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95" y="4324"/>
              <a:ext cx="13423900" cy="1524000"/>
            </a:xfrm>
            <a:custGeom>
              <a:avLst/>
              <a:gdLst/>
              <a:ahLst/>
              <a:cxnLst/>
              <a:rect l="l" t="t" r="r" b="b"/>
              <a:pathLst>
                <a:path w="13423900" h="1524000">
                  <a:moveTo>
                    <a:pt x="13423900" y="241300"/>
                  </a:moveTo>
                  <a:lnTo>
                    <a:pt x="12823711" y="241300"/>
                  </a:lnTo>
                  <a:lnTo>
                    <a:pt x="12823711" y="0"/>
                  </a:lnTo>
                  <a:lnTo>
                    <a:pt x="12812090" y="0"/>
                  </a:lnTo>
                  <a:lnTo>
                    <a:pt x="12812090" y="241300"/>
                  </a:lnTo>
                  <a:lnTo>
                    <a:pt x="12812090" y="254000"/>
                  </a:lnTo>
                  <a:lnTo>
                    <a:pt x="12812090" y="889000"/>
                  </a:lnTo>
                  <a:lnTo>
                    <a:pt x="12182234" y="889000"/>
                  </a:lnTo>
                  <a:lnTo>
                    <a:pt x="12182234" y="254000"/>
                  </a:lnTo>
                  <a:lnTo>
                    <a:pt x="12812090" y="254000"/>
                  </a:lnTo>
                  <a:lnTo>
                    <a:pt x="12812090" y="241300"/>
                  </a:lnTo>
                  <a:lnTo>
                    <a:pt x="12182234" y="241300"/>
                  </a:lnTo>
                  <a:lnTo>
                    <a:pt x="12182234" y="0"/>
                  </a:lnTo>
                  <a:lnTo>
                    <a:pt x="12170588" y="0"/>
                  </a:lnTo>
                  <a:lnTo>
                    <a:pt x="12170588" y="241300"/>
                  </a:lnTo>
                  <a:lnTo>
                    <a:pt x="12170588" y="254000"/>
                  </a:lnTo>
                  <a:lnTo>
                    <a:pt x="12170588" y="889000"/>
                  </a:lnTo>
                  <a:lnTo>
                    <a:pt x="11538090" y="889000"/>
                  </a:lnTo>
                  <a:lnTo>
                    <a:pt x="11538090" y="254000"/>
                  </a:lnTo>
                  <a:lnTo>
                    <a:pt x="12170588" y="254000"/>
                  </a:lnTo>
                  <a:lnTo>
                    <a:pt x="12170588" y="241300"/>
                  </a:lnTo>
                  <a:lnTo>
                    <a:pt x="11538090" y="241300"/>
                  </a:lnTo>
                  <a:lnTo>
                    <a:pt x="11538090" y="0"/>
                  </a:lnTo>
                  <a:lnTo>
                    <a:pt x="11526457" y="0"/>
                  </a:lnTo>
                  <a:lnTo>
                    <a:pt x="11526457" y="241300"/>
                  </a:lnTo>
                  <a:lnTo>
                    <a:pt x="11526457" y="254000"/>
                  </a:lnTo>
                  <a:lnTo>
                    <a:pt x="11526457" y="889000"/>
                  </a:lnTo>
                  <a:lnTo>
                    <a:pt x="10895292" y="889000"/>
                  </a:lnTo>
                  <a:lnTo>
                    <a:pt x="10895292" y="254000"/>
                  </a:lnTo>
                  <a:lnTo>
                    <a:pt x="11526457" y="254000"/>
                  </a:lnTo>
                  <a:lnTo>
                    <a:pt x="11526457" y="241300"/>
                  </a:lnTo>
                  <a:lnTo>
                    <a:pt x="10895292" y="241300"/>
                  </a:lnTo>
                  <a:lnTo>
                    <a:pt x="10895292" y="0"/>
                  </a:lnTo>
                  <a:lnTo>
                    <a:pt x="10883659" y="0"/>
                  </a:lnTo>
                  <a:lnTo>
                    <a:pt x="10883659" y="241300"/>
                  </a:lnTo>
                  <a:lnTo>
                    <a:pt x="10883659" y="254000"/>
                  </a:lnTo>
                  <a:lnTo>
                    <a:pt x="10883659" y="889000"/>
                  </a:lnTo>
                  <a:lnTo>
                    <a:pt x="10250170" y="889000"/>
                  </a:lnTo>
                  <a:lnTo>
                    <a:pt x="10250170" y="254000"/>
                  </a:lnTo>
                  <a:lnTo>
                    <a:pt x="10883659" y="254000"/>
                  </a:lnTo>
                  <a:lnTo>
                    <a:pt x="10883659" y="241300"/>
                  </a:lnTo>
                  <a:lnTo>
                    <a:pt x="10250170" y="241300"/>
                  </a:lnTo>
                  <a:lnTo>
                    <a:pt x="10250170" y="0"/>
                  </a:lnTo>
                  <a:lnTo>
                    <a:pt x="10238524" y="0"/>
                  </a:lnTo>
                  <a:lnTo>
                    <a:pt x="10238524" y="241300"/>
                  </a:lnTo>
                  <a:lnTo>
                    <a:pt x="10238524" y="254000"/>
                  </a:lnTo>
                  <a:lnTo>
                    <a:pt x="10238524" y="889000"/>
                  </a:lnTo>
                  <a:lnTo>
                    <a:pt x="9608693" y="889000"/>
                  </a:lnTo>
                  <a:lnTo>
                    <a:pt x="9608693" y="254000"/>
                  </a:lnTo>
                  <a:lnTo>
                    <a:pt x="10238524" y="254000"/>
                  </a:lnTo>
                  <a:lnTo>
                    <a:pt x="10238524" y="241300"/>
                  </a:lnTo>
                  <a:lnTo>
                    <a:pt x="9608693" y="241300"/>
                  </a:lnTo>
                  <a:lnTo>
                    <a:pt x="9608693" y="0"/>
                  </a:lnTo>
                  <a:lnTo>
                    <a:pt x="9597060" y="0"/>
                  </a:lnTo>
                  <a:lnTo>
                    <a:pt x="9597060" y="241300"/>
                  </a:lnTo>
                  <a:lnTo>
                    <a:pt x="9597060" y="254000"/>
                  </a:lnTo>
                  <a:lnTo>
                    <a:pt x="9597060" y="889000"/>
                  </a:lnTo>
                  <a:lnTo>
                    <a:pt x="8968219" y="889000"/>
                  </a:lnTo>
                  <a:lnTo>
                    <a:pt x="8968219" y="254000"/>
                  </a:lnTo>
                  <a:lnTo>
                    <a:pt x="9597060" y="254000"/>
                  </a:lnTo>
                  <a:lnTo>
                    <a:pt x="9597060" y="241300"/>
                  </a:lnTo>
                  <a:lnTo>
                    <a:pt x="8968219" y="241300"/>
                  </a:lnTo>
                  <a:lnTo>
                    <a:pt x="8968219" y="0"/>
                  </a:lnTo>
                  <a:lnTo>
                    <a:pt x="8956586" y="0"/>
                  </a:lnTo>
                  <a:lnTo>
                    <a:pt x="8956586" y="241300"/>
                  </a:lnTo>
                  <a:lnTo>
                    <a:pt x="8956586" y="254000"/>
                  </a:lnTo>
                  <a:lnTo>
                    <a:pt x="8956586" y="889000"/>
                  </a:lnTo>
                  <a:lnTo>
                    <a:pt x="8326742" y="889000"/>
                  </a:lnTo>
                  <a:lnTo>
                    <a:pt x="8326742" y="254000"/>
                  </a:lnTo>
                  <a:lnTo>
                    <a:pt x="8956586" y="254000"/>
                  </a:lnTo>
                  <a:lnTo>
                    <a:pt x="8956586" y="241300"/>
                  </a:lnTo>
                  <a:lnTo>
                    <a:pt x="8326742" y="241300"/>
                  </a:lnTo>
                  <a:lnTo>
                    <a:pt x="8326742" y="0"/>
                  </a:lnTo>
                  <a:lnTo>
                    <a:pt x="8315109" y="0"/>
                  </a:lnTo>
                  <a:lnTo>
                    <a:pt x="8315109" y="241300"/>
                  </a:lnTo>
                  <a:lnTo>
                    <a:pt x="8315109" y="254000"/>
                  </a:lnTo>
                  <a:lnTo>
                    <a:pt x="8315109" y="889000"/>
                  </a:lnTo>
                  <a:lnTo>
                    <a:pt x="7682598" y="889000"/>
                  </a:lnTo>
                  <a:lnTo>
                    <a:pt x="7682598" y="254000"/>
                  </a:lnTo>
                  <a:lnTo>
                    <a:pt x="8315109" y="254000"/>
                  </a:lnTo>
                  <a:lnTo>
                    <a:pt x="8315109" y="241300"/>
                  </a:lnTo>
                  <a:lnTo>
                    <a:pt x="7682598" y="241300"/>
                  </a:lnTo>
                  <a:lnTo>
                    <a:pt x="7682598" y="0"/>
                  </a:lnTo>
                  <a:lnTo>
                    <a:pt x="7670978" y="0"/>
                  </a:lnTo>
                  <a:lnTo>
                    <a:pt x="7670978" y="241300"/>
                  </a:lnTo>
                  <a:lnTo>
                    <a:pt x="7670978" y="254000"/>
                  </a:lnTo>
                  <a:lnTo>
                    <a:pt x="7670978" y="889000"/>
                  </a:lnTo>
                  <a:lnTo>
                    <a:pt x="7039800" y="889000"/>
                  </a:lnTo>
                  <a:lnTo>
                    <a:pt x="7039800" y="254000"/>
                  </a:lnTo>
                  <a:lnTo>
                    <a:pt x="7670978" y="254000"/>
                  </a:lnTo>
                  <a:lnTo>
                    <a:pt x="7670978" y="241300"/>
                  </a:lnTo>
                  <a:lnTo>
                    <a:pt x="7039800" y="241300"/>
                  </a:lnTo>
                  <a:lnTo>
                    <a:pt x="7039800" y="0"/>
                  </a:lnTo>
                  <a:lnTo>
                    <a:pt x="7028180" y="0"/>
                  </a:lnTo>
                  <a:lnTo>
                    <a:pt x="7028180" y="241300"/>
                  </a:lnTo>
                  <a:lnTo>
                    <a:pt x="7028180" y="254000"/>
                  </a:lnTo>
                  <a:lnTo>
                    <a:pt x="7028180" y="889000"/>
                  </a:lnTo>
                  <a:lnTo>
                    <a:pt x="6398336" y="889000"/>
                  </a:lnTo>
                  <a:lnTo>
                    <a:pt x="6398336" y="254000"/>
                  </a:lnTo>
                  <a:lnTo>
                    <a:pt x="7028180" y="254000"/>
                  </a:lnTo>
                  <a:lnTo>
                    <a:pt x="7028180" y="241300"/>
                  </a:lnTo>
                  <a:lnTo>
                    <a:pt x="6398336" y="241300"/>
                  </a:lnTo>
                  <a:lnTo>
                    <a:pt x="6398336" y="0"/>
                  </a:lnTo>
                  <a:lnTo>
                    <a:pt x="6386703" y="0"/>
                  </a:lnTo>
                  <a:lnTo>
                    <a:pt x="6386703" y="241300"/>
                  </a:lnTo>
                  <a:lnTo>
                    <a:pt x="6386703" y="254000"/>
                  </a:lnTo>
                  <a:lnTo>
                    <a:pt x="6386703" y="889000"/>
                  </a:lnTo>
                  <a:lnTo>
                    <a:pt x="5756859" y="889000"/>
                  </a:lnTo>
                  <a:lnTo>
                    <a:pt x="5756859" y="254000"/>
                  </a:lnTo>
                  <a:lnTo>
                    <a:pt x="6386703" y="254000"/>
                  </a:lnTo>
                  <a:lnTo>
                    <a:pt x="6386703" y="241300"/>
                  </a:lnTo>
                  <a:lnTo>
                    <a:pt x="5756859" y="241300"/>
                  </a:lnTo>
                  <a:lnTo>
                    <a:pt x="5756859" y="0"/>
                  </a:lnTo>
                  <a:lnTo>
                    <a:pt x="5745238" y="0"/>
                  </a:lnTo>
                  <a:lnTo>
                    <a:pt x="5745238" y="241300"/>
                  </a:lnTo>
                  <a:lnTo>
                    <a:pt x="5745238" y="254000"/>
                  </a:lnTo>
                  <a:lnTo>
                    <a:pt x="5745238" y="889000"/>
                  </a:lnTo>
                  <a:lnTo>
                    <a:pt x="5116385" y="889000"/>
                  </a:lnTo>
                  <a:lnTo>
                    <a:pt x="5116385" y="254000"/>
                  </a:lnTo>
                  <a:lnTo>
                    <a:pt x="5745238" y="254000"/>
                  </a:lnTo>
                  <a:lnTo>
                    <a:pt x="5745238" y="241300"/>
                  </a:lnTo>
                  <a:lnTo>
                    <a:pt x="5116385" y="241300"/>
                  </a:lnTo>
                  <a:lnTo>
                    <a:pt x="5116385" y="0"/>
                  </a:lnTo>
                  <a:lnTo>
                    <a:pt x="5104765" y="0"/>
                  </a:lnTo>
                  <a:lnTo>
                    <a:pt x="5104765" y="241300"/>
                  </a:lnTo>
                  <a:lnTo>
                    <a:pt x="5104765" y="254000"/>
                  </a:lnTo>
                  <a:lnTo>
                    <a:pt x="5104765" y="889000"/>
                  </a:lnTo>
                  <a:lnTo>
                    <a:pt x="4474908" y="889000"/>
                  </a:lnTo>
                  <a:lnTo>
                    <a:pt x="4474908" y="254000"/>
                  </a:lnTo>
                  <a:lnTo>
                    <a:pt x="5104765" y="254000"/>
                  </a:lnTo>
                  <a:lnTo>
                    <a:pt x="5104765" y="241300"/>
                  </a:lnTo>
                  <a:lnTo>
                    <a:pt x="4474908" y="241300"/>
                  </a:lnTo>
                  <a:lnTo>
                    <a:pt x="4474908" y="0"/>
                  </a:lnTo>
                  <a:lnTo>
                    <a:pt x="4463288" y="0"/>
                  </a:lnTo>
                  <a:lnTo>
                    <a:pt x="4463288" y="241300"/>
                  </a:lnTo>
                  <a:lnTo>
                    <a:pt x="4463288" y="254000"/>
                  </a:lnTo>
                  <a:lnTo>
                    <a:pt x="4463288" y="889000"/>
                  </a:lnTo>
                  <a:lnTo>
                    <a:pt x="3830790" y="889000"/>
                  </a:lnTo>
                  <a:lnTo>
                    <a:pt x="3830790" y="254000"/>
                  </a:lnTo>
                  <a:lnTo>
                    <a:pt x="4463288" y="254000"/>
                  </a:lnTo>
                  <a:lnTo>
                    <a:pt x="4463288" y="241300"/>
                  </a:lnTo>
                  <a:lnTo>
                    <a:pt x="3830790" y="241300"/>
                  </a:lnTo>
                  <a:lnTo>
                    <a:pt x="3830790" y="0"/>
                  </a:lnTo>
                  <a:lnTo>
                    <a:pt x="3819156" y="0"/>
                  </a:lnTo>
                  <a:lnTo>
                    <a:pt x="3819156" y="241300"/>
                  </a:lnTo>
                  <a:lnTo>
                    <a:pt x="3819156" y="254000"/>
                  </a:lnTo>
                  <a:lnTo>
                    <a:pt x="3819156" y="889000"/>
                  </a:lnTo>
                  <a:lnTo>
                    <a:pt x="3187979" y="889000"/>
                  </a:lnTo>
                  <a:lnTo>
                    <a:pt x="3187979" y="254000"/>
                  </a:lnTo>
                  <a:lnTo>
                    <a:pt x="3819156" y="254000"/>
                  </a:lnTo>
                  <a:lnTo>
                    <a:pt x="3819156" y="241300"/>
                  </a:lnTo>
                  <a:lnTo>
                    <a:pt x="3187979" y="241300"/>
                  </a:lnTo>
                  <a:lnTo>
                    <a:pt x="3187979" y="0"/>
                  </a:lnTo>
                  <a:lnTo>
                    <a:pt x="3176346" y="0"/>
                  </a:lnTo>
                  <a:lnTo>
                    <a:pt x="3176346" y="241300"/>
                  </a:lnTo>
                  <a:lnTo>
                    <a:pt x="3176346" y="254000"/>
                  </a:lnTo>
                  <a:lnTo>
                    <a:pt x="3176346" y="889000"/>
                  </a:lnTo>
                  <a:lnTo>
                    <a:pt x="2542857" y="889000"/>
                  </a:lnTo>
                  <a:lnTo>
                    <a:pt x="2542857" y="254000"/>
                  </a:lnTo>
                  <a:lnTo>
                    <a:pt x="3176346" y="254000"/>
                  </a:lnTo>
                  <a:lnTo>
                    <a:pt x="3176346" y="241300"/>
                  </a:lnTo>
                  <a:lnTo>
                    <a:pt x="2542857" y="241300"/>
                  </a:lnTo>
                  <a:lnTo>
                    <a:pt x="2542857" y="0"/>
                  </a:lnTo>
                  <a:lnTo>
                    <a:pt x="2531224" y="0"/>
                  </a:lnTo>
                  <a:lnTo>
                    <a:pt x="2531224" y="241300"/>
                  </a:lnTo>
                  <a:lnTo>
                    <a:pt x="2531224" y="254000"/>
                  </a:lnTo>
                  <a:lnTo>
                    <a:pt x="2531224" y="889000"/>
                  </a:lnTo>
                  <a:lnTo>
                    <a:pt x="1901380" y="889000"/>
                  </a:lnTo>
                  <a:lnTo>
                    <a:pt x="1901380" y="254000"/>
                  </a:lnTo>
                  <a:lnTo>
                    <a:pt x="2531224" y="254000"/>
                  </a:lnTo>
                  <a:lnTo>
                    <a:pt x="2531224" y="241300"/>
                  </a:lnTo>
                  <a:lnTo>
                    <a:pt x="1901380" y="241300"/>
                  </a:lnTo>
                  <a:lnTo>
                    <a:pt x="1901380" y="0"/>
                  </a:lnTo>
                  <a:lnTo>
                    <a:pt x="1889747" y="0"/>
                  </a:lnTo>
                  <a:lnTo>
                    <a:pt x="1889747" y="241300"/>
                  </a:lnTo>
                  <a:lnTo>
                    <a:pt x="1889747" y="254000"/>
                  </a:lnTo>
                  <a:lnTo>
                    <a:pt x="1889747" y="889000"/>
                  </a:lnTo>
                  <a:lnTo>
                    <a:pt x="1260881" y="889000"/>
                  </a:lnTo>
                  <a:lnTo>
                    <a:pt x="1260881" y="254000"/>
                  </a:lnTo>
                  <a:lnTo>
                    <a:pt x="1889747" y="254000"/>
                  </a:lnTo>
                  <a:lnTo>
                    <a:pt x="1889747" y="241300"/>
                  </a:lnTo>
                  <a:lnTo>
                    <a:pt x="1260881" y="241300"/>
                  </a:lnTo>
                  <a:lnTo>
                    <a:pt x="1260881" y="0"/>
                  </a:lnTo>
                  <a:lnTo>
                    <a:pt x="1249273" y="0"/>
                  </a:lnTo>
                  <a:lnTo>
                    <a:pt x="1249273" y="241300"/>
                  </a:lnTo>
                  <a:lnTo>
                    <a:pt x="1249273" y="254000"/>
                  </a:lnTo>
                  <a:lnTo>
                    <a:pt x="1249273" y="889000"/>
                  </a:lnTo>
                  <a:lnTo>
                    <a:pt x="619429" y="889000"/>
                  </a:lnTo>
                  <a:lnTo>
                    <a:pt x="619429" y="254000"/>
                  </a:lnTo>
                  <a:lnTo>
                    <a:pt x="1249273" y="254000"/>
                  </a:lnTo>
                  <a:lnTo>
                    <a:pt x="1249273" y="241300"/>
                  </a:lnTo>
                  <a:lnTo>
                    <a:pt x="619429" y="241300"/>
                  </a:lnTo>
                  <a:lnTo>
                    <a:pt x="619429" y="0"/>
                  </a:lnTo>
                  <a:lnTo>
                    <a:pt x="607796" y="0"/>
                  </a:lnTo>
                  <a:lnTo>
                    <a:pt x="607796" y="241300"/>
                  </a:lnTo>
                  <a:lnTo>
                    <a:pt x="0" y="241300"/>
                  </a:lnTo>
                  <a:lnTo>
                    <a:pt x="0" y="254000"/>
                  </a:lnTo>
                  <a:lnTo>
                    <a:pt x="607796" y="254000"/>
                  </a:lnTo>
                  <a:lnTo>
                    <a:pt x="607796" y="889000"/>
                  </a:lnTo>
                  <a:lnTo>
                    <a:pt x="0" y="889000"/>
                  </a:lnTo>
                  <a:lnTo>
                    <a:pt x="0" y="901700"/>
                  </a:lnTo>
                  <a:lnTo>
                    <a:pt x="12812090" y="901700"/>
                  </a:lnTo>
                  <a:lnTo>
                    <a:pt x="12812090" y="1524000"/>
                  </a:lnTo>
                  <a:lnTo>
                    <a:pt x="12823711" y="1524000"/>
                  </a:lnTo>
                  <a:lnTo>
                    <a:pt x="12823711" y="901700"/>
                  </a:lnTo>
                  <a:lnTo>
                    <a:pt x="13423900" y="901700"/>
                  </a:lnTo>
                  <a:lnTo>
                    <a:pt x="13423900" y="889000"/>
                  </a:lnTo>
                  <a:lnTo>
                    <a:pt x="12823711" y="889000"/>
                  </a:lnTo>
                  <a:lnTo>
                    <a:pt x="12823711" y="254000"/>
                  </a:lnTo>
                  <a:lnTo>
                    <a:pt x="13423900" y="254000"/>
                  </a:lnTo>
                  <a:lnTo>
                    <a:pt x="13423900" y="241300"/>
                  </a:lnTo>
                  <a:close/>
                </a:path>
              </a:pathLst>
            </a:custGeom>
            <a:solidFill>
              <a:srgbClr val="5F72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16507" y="3345641"/>
              <a:ext cx="6420575" cy="241023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12570" y="6035353"/>
              <a:ext cx="1014073" cy="28881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82876" y="1106725"/>
              <a:ext cx="919493" cy="34689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45829" y="2840957"/>
              <a:ext cx="906260" cy="38802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0184" y="4762993"/>
              <a:ext cx="2475125" cy="76696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78052" y="4711331"/>
              <a:ext cx="1710212" cy="116075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02993" y="978529"/>
              <a:ext cx="720802" cy="64942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06410" y="5787417"/>
              <a:ext cx="809442" cy="80994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27088" y="1012444"/>
              <a:ext cx="557942" cy="55842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620907" y="2186070"/>
              <a:ext cx="556174" cy="55233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543729" y="6397133"/>
              <a:ext cx="659127" cy="64704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2117302" y="6494144"/>
              <a:ext cx="452120" cy="453390"/>
            </a:xfrm>
            <a:custGeom>
              <a:avLst/>
              <a:gdLst/>
              <a:ahLst/>
              <a:cxnLst/>
              <a:rect l="l" t="t" r="r" b="b"/>
              <a:pathLst>
                <a:path w="452120" h="453390">
                  <a:moveTo>
                    <a:pt x="235076" y="0"/>
                  </a:moveTo>
                  <a:lnTo>
                    <a:pt x="216978" y="0"/>
                  </a:lnTo>
                  <a:lnTo>
                    <a:pt x="149288" y="497"/>
                  </a:lnTo>
                  <a:lnTo>
                    <a:pt x="97815" y="3979"/>
                  </a:lnTo>
                  <a:lnTo>
                    <a:pt x="59577" y="13429"/>
                  </a:lnTo>
                  <a:lnTo>
                    <a:pt x="13201" y="59848"/>
                  </a:lnTo>
                  <a:lnTo>
                    <a:pt x="3758" y="98122"/>
                  </a:lnTo>
                  <a:lnTo>
                    <a:pt x="280" y="149642"/>
                  </a:lnTo>
                  <a:lnTo>
                    <a:pt x="0" y="187836"/>
                  </a:lnTo>
                  <a:lnTo>
                    <a:pt x="81" y="276177"/>
                  </a:lnTo>
                  <a:lnTo>
                    <a:pt x="3758" y="354780"/>
                  </a:lnTo>
                  <a:lnTo>
                    <a:pt x="13201" y="393055"/>
                  </a:lnTo>
                  <a:lnTo>
                    <a:pt x="59577" y="439474"/>
                  </a:lnTo>
                  <a:lnTo>
                    <a:pt x="97815" y="448925"/>
                  </a:lnTo>
                  <a:lnTo>
                    <a:pt x="149288" y="452407"/>
                  </a:lnTo>
                  <a:lnTo>
                    <a:pt x="216978" y="452904"/>
                  </a:lnTo>
                  <a:lnTo>
                    <a:pt x="235076" y="452904"/>
                  </a:lnTo>
                  <a:lnTo>
                    <a:pt x="302768" y="452407"/>
                  </a:lnTo>
                  <a:lnTo>
                    <a:pt x="354245" y="448925"/>
                  </a:lnTo>
                  <a:lnTo>
                    <a:pt x="392487" y="439474"/>
                  </a:lnTo>
                  <a:lnTo>
                    <a:pt x="438865" y="393055"/>
                  </a:lnTo>
                  <a:lnTo>
                    <a:pt x="448309" y="354780"/>
                  </a:lnTo>
                  <a:lnTo>
                    <a:pt x="450233" y="326282"/>
                  </a:lnTo>
                  <a:lnTo>
                    <a:pt x="240551" y="326282"/>
                  </a:lnTo>
                  <a:lnTo>
                    <a:pt x="192732" y="320494"/>
                  </a:lnTo>
                  <a:lnTo>
                    <a:pt x="152634" y="303573"/>
                  </a:lnTo>
                  <a:lnTo>
                    <a:pt x="120590" y="276177"/>
                  </a:lnTo>
                  <a:lnTo>
                    <a:pt x="96937" y="238969"/>
                  </a:lnTo>
                  <a:lnTo>
                    <a:pt x="82008" y="192609"/>
                  </a:lnTo>
                  <a:lnTo>
                    <a:pt x="76139" y="137756"/>
                  </a:lnTo>
                  <a:lnTo>
                    <a:pt x="450985" y="137756"/>
                  </a:lnTo>
                  <a:lnTo>
                    <a:pt x="448309" y="98122"/>
                  </a:lnTo>
                  <a:lnTo>
                    <a:pt x="438865" y="59848"/>
                  </a:lnTo>
                  <a:lnTo>
                    <a:pt x="392487" y="13429"/>
                  </a:lnTo>
                  <a:lnTo>
                    <a:pt x="354245" y="3979"/>
                  </a:lnTo>
                  <a:lnTo>
                    <a:pt x="302768" y="497"/>
                  </a:lnTo>
                  <a:lnTo>
                    <a:pt x="235076" y="0"/>
                  </a:lnTo>
                  <a:close/>
                </a:path>
                <a:path w="452120" h="453390">
                  <a:moveTo>
                    <a:pt x="246394" y="258911"/>
                  </a:moveTo>
                  <a:lnTo>
                    <a:pt x="246394" y="326282"/>
                  </a:lnTo>
                  <a:lnTo>
                    <a:pt x="324446" y="326282"/>
                  </a:lnTo>
                  <a:lnTo>
                    <a:pt x="312729" y="301159"/>
                  </a:lnTo>
                  <a:lnTo>
                    <a:pt x="295320" y="280565"/>
                  </a:lnTo>
                  <a:lnTo>
                    <a:pt x="272962" y="265987"/>
                  </a:lnTo>
                  <a:lnTo>
                    <a:pt x="246394" y="258911"/>
                  </a:lnTo>
                  <a:close/>
                </a:path>
                <a:path w="452120" h="453390">
                  <a:moveTo>
                    <a:pt x="450985" y="137756"/>
                  </a:moveTo>
                  <a:lnTo>
                    <a:pt x="366681" y="137756"/>
                  </a:lnTo>
                  <a:lnTo>
                    <a:pt x="356316" y="169903"/>
                  </a:lnTo>
                  <a:lnTo>
                    <a:pt x="339604" y="196777"/>
                  </a:lnTo>
                  <a:lnTo>
                    <a:pt x="319884" y="217635"/>
                  </a:lnTo>
                  <a:lnTo>
                    <a:pt x="300498" y="231735"/>
                  </a:lnTo>
                  <a:lnTo>
                    <a:pt x="320723" y="243749"/>
                  </a:lnTo>
                  <a:lnTo>
                    <a:pt x="342784" y="263156"/>
                  </a:lnTo>
                  <a:lnTo>
                    <a:pt x="363077" y="290490"/>
                  </a:lnTo>
                  <a:lnTo>
                    <a:pt x="377999" y="326282"/>
                  </a:lnTo>
                  <a:lnTo>
                    <a:pt x="450233" y="326282"/>
                  </a:lnTo>
                  <a:lnTo>
                    <a:pt x="451767" y="303573"/>
                  </a:lnTo>
                  <a:lnTo>
                    <a:pt x="451882" y="290490"/>
                  </a:lnTo>
                  <a:lnTo>
                    <a:pt x="451987" y="276177"/>
                  </a:lnTo>
                  <a:lnTo>
                    <a:pt x="452068" y="187836"/>
                  </a:lnTo>
                  <a:lnTo>
                    <a:pt x="451937" y="169903"/>
                  </a:lnTo>
                  <a:lnTo>
                    <a:pt x="451899" y="164716"/>
                  </a:lnTo>
                  <a:lnTo>
                    <a:pt x="451788" y="149642"/>
                  </a:lnTo>
                  <a:lnTo>
                    <a:pt x="450985" y="137756"/>
                  </a:lnTo>
                  <a:close/>
                </a:path>
                <a:path w="452120" h="453390">
                  <a:moveTo>
                    <a:pt x="197750" y="137756"/>
                  </a:moveTo>
                  <a:lnTo>
                    <a:pt x="127803" y="137756"/>
                  </a:lnTo>
                  <a:lnTo>
                    <a:pt x="135079" y="192609"/>
                  </a:lnTo>
                  <a:lnTo>
                    <a:pt x="135206" y="193563"/>
                  </a:lnTo>
                  <a:lnTo>
                    <a:pt x="152099" y="232633"/>
                  </a:lnTo>
                  <a:lnTo>
                    <a:pt x="174331" y="256912"/>
                  </a:lnTo>
                  <a:lnTo>
                    <a:pt x="197750" y="268347"/>
                  </a:lnTo>
                  <a:lnTo>
                    <a:pt x="197750" y="137756"/>
                  </a:lnTo>
                  <a:close/>
                </a:path>
                <a:path w="452120" h="453390">
                  <a:moveTo>
                    <a:pt x="318041" y="137756"/>
                  </a:moveTo>
                  <a:lnTo>
                    <a:pt x="246394" y="137756"/>
                  </a:lnTo>
                  <a:lnTo>
                    <a:pt x="246394" y="212298"/>
                  </a:lnTo>
                  <a:lnTo>
                    <a:pt x="268670" y="204552"/>
                  </a:lnTo>
                  <a:lnTo>
                    <a:pt x="289428" y="187836"/>
                  </a:lnTo>
                  <a:lnTo>
                    <a:pt x="306580" y="164716"/>
                  </a:lnTo>
                  <a:lnTo>
                    <a:pt x="318041" y="1377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619283" y="6585388"/>
              <a:ext cx="1183640" cy="270510"/>
            </a:xfrm>
            <a:custGeom>
              <a:avLst/>
              <a:gdLst/>
              <a:ahLst/>
              <a:cxnLst/>
              <a:rect l="l" t="t" r="r" b="b"/>
              <a:pathLst>
                <a:path w="1183640" h="270509">
                  <a:moveTo>
                    <a:pt x="149504" y="97980"/>
                  </a:moveTo>
                  <a:lnTo>
                    <a:pt x="143002" y="90182"/>
                  </a:lnTo>
                  <a:lnTo>
                    <a:pt x="114363" y="90182"/>
                  </a:lnTo>
                  <a:lnTo>
                    <a:pt x="114363" y="128524"/>
                  </a:lnTo>
                  <a:lnTo>
                    <a:pt x="143002" y="128524"/>
                  </a:lnTo>
                  <a:lnTo>
                    <a:pt x="149504" y="120929"/>
                  </a:lnTo>
                  <a:lnTo>
                    <a:pt x="149504" y="97980"/>
                  </a:lnTo>
                  <a:close/>
                </a:path>
                <a:path w="1183640" h="270509">
                  <a:moveTo>
                    <a:pt x="278942" y="147904"/>
                  </a:moveTo>
                  <a:lnTo>
                    <a:pt x="277037" y="105943"/>
                  </a:lnTo>
                  <a:lnTo>
                    <a:pt x="253479" y="87452"/>
                  </a:lnTo>
                  <a:lnTo>
                    <a:pt x="243217" y="89281"/>
                  </a:lnTo>
                  <a:lnTo>
                    <a:pt x="235242" y="95199"/>
                  </a:lnTo>
                  <a:lnTo>
                    <a:pt x="230060" y="105943"/>
                  </a:lnTo>
                  <a:lnTo>
                    <a:pt x="228511" y="119672"/>
                  </a:lnTo>
                  <a:lnTo>
                    <a:pt x="228460" y="120103"/>
                  </a:lnTo>
                  <a:lnTo>
                    <a:pt x="228371" y="120929"/>
                  </a:lnTo>
                  <a:lnTo>
                    <a:pt x="228244" y="121958"/>
                  </a:lnTo>
                  <a:lnTo>
                    <a:pt x="228219" y="147904"/>
                  </a:lnTo>
                  <a:lnTo>
                    <a:pt x="230022" y="164084"/>
                  </a:lnTo>
                  <a:lnTo>
                    <a:pt x="230060" y="164452"/>
                  </a:lnTo>
                  <a:lnTo>
                    <a:pt x="235242" y="175158"/>
                  </a:lnTo>
                  <a:lnTo>
                    <a:pt x="243217" y="180936"/>
                  </a:lnTo>
                  <a:lnTo>
                    <a:pt x="253479" y="182664"/>
                  </a:lnTo>
                  <a:lnTo>
                    <a:pt x="263664" y="180936"/>
                  </a:lnTo>
                  <a:lnTo>
                    <a:pt x="271729" y="175158"/>
                  </a:lnTo>
                  <a:lnTo>
                    <a:pt x="277037" y="164452"/>
                  </a:lnTo>
                  <a:lnTo>
                    <a:pt x="278942" y="147904"/>
                  </a:lnTo>
                  <a:close/>
                </a:path>
                <a:path w="1183640" h="270509">
                  <a:moveTo>
                    <a:pt x="773036" y="90182"/>
                  </a:moveTo>
                  <a:lnTo>
                    <a:pt x="753872" y="90182"/>
                  </a:lnTo>
                  <a:lnTo>
                    <a:pt x="747039" y="91579"/>
                  </a:lnTo>
                  <a:lnTo>
                    <a:pt x="741654" y="95504"/>
                  </a:lnTo>
                  <a:lnTo>
                    <a:pt x="738111" y="101561"/>
                  </a:lnTo>
                  <a:lnTo>
                    <a:pt x="736841" y="109359"/>
                  </a:lnTo>
                  <a:lnTo>
                    <a:pt x="738111" y="117233"/>
                  </a:lnTo>
                  <a:lnTo>
                    <a:pt x="741654" y="123278"/>
                  </a:lnTo>
                  <a:lnTo>
                    <a:pt x="747039" y="127165"/>
                  </a:lnTo>
                  <a:lnTo>
                    <a:pt x="753872" y="128524"/>
                  </a:lnTo>
                  <a:lnTo>
                    <a:pt x="773036" y="128524"/>
                  </a:lnTo>
                  <a:lnTo>
                    <a:pt x="773036" y="90182"/>
                  </a:lnTo>
                  <a:close/>
                </a:path>
                <a:path w="1183640" h="270509">
                  <a:moveTo>
                    <a:pt x="887133" y="0"/>
                  </a:moveTo>
                  <a:lnTo>
                    <a:pt x="803986" y="0"/>
                  </a:lnTo>
                  <a:lnTo>
                    <a:pt x="803986" y="63868"/>
                  </a:lnTo>
                  <a:lnTo>
                    <a:pt x="803986" y="206273"/>
                  </a:lnTo>
                  <a:lnTo>
                    <a:pt x="773036" y="206273"/>
                  </a:lnTo>
                  <a:lnTo>
                    <a:pt x="773036" y="154241"/>
                  </a:lnTo>
                  <a:lnTo>
                    <a:pt x="761250" y="154241"/>
                  </a:lnTo>
                  <a:lnTo>
                    <a:pt x="738517" y="206273"/>
                  </a:lnTo>
                  <a:lnTo>
                    <a:pt x="704011" y="206273"/>
                  </a:lnTo>
                  <a:lnTo>
                    <a:pt x="730529" y="149809"/>
                  </a:lnTo>
                  <a:lnTo>
                    <a:pt x="719899" y="142900"/>
                  </a:lnTo>
                  <a:lnTo>
                    <a:pt x="712114" y="133375"/>
                  </a:lnTo>
                  <a:lnTo>
                    <a:pt x="707428" y="122224"/>
                  </a:lnTo>
                  <a:lnTo>
                    <a:pt x="707326" y="121958"/>
                  </a:lnTo>
                  <a:lnTo>
                    <a:pt x="705688" y="109359"/>
                  </a:lnTo>
                  <a:lnTo>
                    <a:pt x="708939" y="92113"/>
                  </a:lnTo>
                  <a:lnTo>
                    <a:pt x="718235" y="77597"/>
                  </a:lnTo>
                  <a:lnTo>
                    <a:pt x="732853" y="67652"/>
                  </a:lnTo>
                  <a:lnTo>
                    <a:pt x="732637" y="67652"/>
                  </a:lnTo>
                  <a:lnTo>
                    <a:pt x="752373" y="63868"/>
                  </a:lnTo>
                  <a:lnTo>
                    <a:pt x="803986" y="63868"/>
                  </a:lnTo>
                  <a:lnTo>
                    <a:pt x="803986" y="0"/>
                  </a:lnTo>
                  <a:lnTo>
                    <a:pt x="682967" y="0"/>
                  </a:lnTo>
                  <a:lnTo>
                    <a:pt x="682967" y="63868"/>
                  </a:lnTo>
                  <a:lnTo>
                    <a:pt x="682967" y="206273"/>
                  </a:lnTo>
                  <a:lnTo>
                    <a:pt x="652030" y="206273"/>
                  </a:lnTo>
                  <a:lnTo>
                    <a:pt x="652030" y="139255"/>
                  </a:lnTo>
                  <a:lnTo>
                    <a:pt x="652170" y="133375"/>
                  </a:lnTo>
                  <a:lnTo>
                    <a:pt x="652221" y="131483"/>
                  </a:lnTo>
                  <a:lnTo>
                    <a:pt x="652868" y="123278"/>
                  </a:lnTo>
                  <a:lnTo>
                    <a:pt x="600456" y="206273"/>
                  </a:lnTo>
                  <a:lnTo>
                    <a:pt x="575208" y="206273"/>
                  </a:lnTo>
                  <a:lnTo>
                    <a:pt x="575208" y="176974"/>
                  </a:lnTo>
                  <a:lnTo>
                    <a:pt x="575208" y="92925"/>
                  </a:lnTo>
                  <a:lnTo>
                    <a:pt x="575208" y="63868"/>
                  </a:lnTo>
                  <a:lnTo>
                    <a:pt x="606132" y="63868"/>
                  </a:lnTo>
                  <a:lnTo>
                    <a:pt x="606082" y="133375"/>
                  </a:lnTo>
                  <a:lnTo>
                    <a:pt x="605929" y="139255"/>
                  </a:lnTo>
                  <a:lnTo>
                    <a:pt x="605510" y="147281"/>
                  </a:lnTo>
                  <a:lnTo>
                    <a:pt x="657923" y="63868"/>
                  </a:lnTo>
                  <a:lnTo>
                    <a:pt x="682967" y="63868"/>
                  </a:lnTo>
                  <a:lnTo>
                    <a:pt x="682967" y="0"/>
                  </a:lnTo>
                  <a:lnTo>
                    <a:pt x="551027" y="0"/>
                  </a:lnTo>
                  <a:lnTo>
                    <a:pt x="551027" y="67652"/>
                  </a:lnTo>
                  <a:lnTo>
                    <a:pt x="545122" y="92925"/>
                  </a:lnTo>
                  <a:lnTo>
                    <a:pt x="536435" y="90563"/>
                  </a:lnTo>
                  <a:lnTo>
                    <a:pt x="527735" y="88849"/>
                  </a:lnTo>
                  <a:lnTo>
                    <a:pt x="518998" y="87807"/>
                  </a:lnTo>
                  <a:lnTo>
                    <a:pt x="510197" y="87452"/>
                  </a:lnTo>
                  <a:lnTo>
                    <a:pt x="498817" y="89281"/>
                  </a:lnTo>
                  <a:lnTo>
                    <a:pt x="490207" y="95199"/>
                  </a:lnTo>
                  <a:lnTo>
                    <a:pt x="484746" y="105943"/>
                  </a:lnTo>
                  <a:lnTo>
                    <a:pt x="483133" y="119672"/>
                  </a:lnTo>
                  <a:lnTo>
                    <a:pt x="483082" y="120103"/>
                  </a:lnTo>
                  <a:lnTo>
                    <a:pt x="482993" y="120929"/>
                  </a:lnTo>
                  <a:lnTo>
                    <a:pt x="482866" y="147904"/>
                  </a:lnTo>
                  <a:lnTo>
                    <a:pt x="484746" y="164084"/>
                  </a:lnTo>
                  <a:lnTo>
                    <a:pt x="490207" y="174891"/>
                  </a:lnTo>
                  <a:lnTo>
                    <a:pt x="498957" y="180936"/>
                  </a:lnTo>
                  <a:lnTo>
                    <a:pt x="499402" y="180936"/>
                  </a:lnTo>
                  <a:lnTo>
                    <a:pt x="510197" y="182664"/>
                  </a:lnTo>
                  <a:lnTo>
                    <a:pt x="518998" y="182333"/>
                  </a:lnTo>
                  <a:lnTo>
                    <a:pt x="527735" y="181317"/>
                  </a:lnTo>
                  <a:lnTo>
                    <a:pt x="536435" y="179552"/>
                  </a:lnTo>
                  <a:lnTo>
                    <a:pt x="545122" y="176974"/>
                  </a:lnTo>
                  <a:lnTo>
                    <a:pt x="551027" y="202476"/>
                  </a:lnTo>
                  <a:lnTo>
                    <a:pt x="540613" y="205397"/>
                  </a:lnTo>
                  <a:lnTo>
                    <a:pt x="530580" y="207403"/>
                  </a:lnTo>
                  <a:lnTo>
                    <a:pt x="520331" y="208610"/>
                  </a:lnTo>
                  <a:lnTo>
                    <a:pt x="509981" y="209016"/>
                  </a:lnTo>
                  <a:lnTo>
                    <a:pt x="486879" y="205397"/>
                  </a:lnTo>
                  <a:lnTo>
                    <a:pt x="468464" y="194487"/>
                  </a:lnTo>
                  <a:lnTo>
                    <a:pt x="456819" y="176974"/>
                  </a:lnTo>
                  <a:lnTo>
                    <a:pt x="456298" y="176199"/>
                  </a:lnTo>
                  <a:lnTo>
                    <a:pt x="451929" y="150596"/>
                  </a:lnTo>
                  <a:lnTo>
                    <a:pt x="451904" y="119672"/>
                  </a:lnTo>
                  <a:lnTo>
                    <a:pt x="456222" y="94361"/>
                  </a:lnTo>
                  <a:lnTo>
                    <a:pt x="456298" y="93916"/>
                  </a:lnTo>
                  <a:lnTo>
                    <a:pt x="456958" y="92925"/>
                  </a:lnTo>
                  <a:lnTo>
                    <a:pt x="468464" y="75628"/>
                  </a:lnTo>
                  <a:lnTo>
                    <a:pt x="486714" y="64820"/>
                  </a:lnTo>
                  <a:lnTo>
                    <a:pt x="486270" y="64820"/>
                  </a:lnTo>
                  <a:lnTo>
                    <a:pt x="509981" y="61112"/>
                  </a:lnTo>
                  <a:lnTo>
                    <a:pt x="520331" y="61506"/>
                  </a:lnTo>
                  <a:lnTo>
                    <a:pt x="530580" y="62725"/>
                  </a:lnTo>
                  <a:lnTo>
                    <a:pt x="540994" y="64820"/>
                  </a:lnTo>
                  <a:lnTo>
                    <a:pt x="551027" y="67652"/>
                  </a:lnTo>
                  <a:lnTo>
                    <a:pt x="551027" y="0"/>
                  </a:lnTo>
                  <a:lnTo>
                    <a:pt x="431279" y="0"/>
                  </a:lnTo>
                  <a:lnTo>
                    <a:pt x="431279" y="67652"/>
                  </a:lnTo>
                  <a:lnTo>
                    <a:pt x="425386" y="92925"/>
                  </a:lnTo>
                  <a:lnTo>
                    <a:pt x="416712" y="90563"/>
                  </a:lnTo>
                  <a:lnTo>
                    <a:pt x="408000" y="88849"/>
                  </a:lnTo>
                  <a:lnTo>
                    <a:pt x="399262" y="87807"/>
                  </a:lnTo>
                  <a:lnTo>
                    <a:pt x="390461" y="87452"/>
                  </a:lnTo>
                  <a:lnTo>
                    <a:pt x="379069" y="89281"/>
                  </a:lnTo>
                  <a:lnTo>
                    <a:pt x="370459" y="95199"/>
                  </a:lnTo>
                  <a:lnTo>
                    <a:pt x="364998" y="105943"/>
                  </a:lnTo>
                  <a:lnTo>
                    <a:pt x="363385" y="119672"/>
                  </a:lnTo>
                  <a:lnTo>
                    <a:pt x="363334" y="120103"/>
                  </a:lnTo>
                  <a:lnTo>
                    <a:pt x="363245" y="120929"/>
                  </a:lnTo>
                  <a:lnTo>
                    <a:pt x="363118" y="147904"/>
                  </a:lnTo>
                  <a:lnTo>
                    <a:pt x="364998" y="164084"/>
                  </a:lnTo>
                  <a:lnTo>
                    <a:pt x="370459" y="174891"/>
                  </a:lnTo>
                  <a:lnTo>
                    <a:pt x="379209" y="180936"/>
                  </a:lnTo>
                  <a:lnTo>
                    <a:pt x="379666" y="180936"/>
                  </a:lnTo>
                  <a:lnTo>
                    <a:pt x="390461" y="182664"/>
                  </a:lnTo>
                  <a:lnTo>
                    <a:pt x="399262" y="182333"/>
                  </a:lnTo>
                  <a:lnTo>
                    <a:pt x="408000" y="181317"/>
                  </a:lnTo>
                  <a:lnTo>
                    <a:pt x="416712" y="179552"/>
                  </a:lnTo>
                  <a:lnTo>
                    <a:pt x="425386" y="176974"/>
                  </a:lnTo>
                  <a:lnTo>
                    <a:pt x="431279" y="202476"/>
                  </a:lnTo>
                  <a:lnTo>
                    <a:pt x="420878" y="205397"/>
                  </a:lnTo>
                  <a:lnTo>
                    <a:pt x="410857" y="207403"/>
                  </a:lnTo>
                  <a:lnTo>
                    <a:pt x="400596" y="208610"/>
                  </a:lnTo>
                  <a:lnTo>
                    <a:pt x="390245" y="209016"/>
                  </a:lnTo>
                  <a:lnTo>
                    <a:pt x="367131" y="205397"/>
                  </a:lnTo>
                  <a:lnTo>
                    <a:pt x="348729" y="194487"/>
                  </a:lnTo>
                  <a:lnTo>
                    <a:pt x="336562" y="176199"/>
                  </a:lnTo>
                  <a:lnTo>
                    <a:pt x="332181" y="150596"/>
                  </a:lnTo>
                  <a:lnTo>
                    <a:pt x="332155" y="119672"/>
                  </a:lnTo>
                  <a:lnTo>
                    <a:pt x="336486" y="94361"/>
                  </a:lnTo>
                  <a:lnTo>
                    <a:pt x="336562" y="93916"/>
                  </a:lnTo>
                  <a:lnTo>
                    <a:pt x="348729" y="75628"/>
                  </a:lnTo>
                  <a:lnTo>
                    <a:pt x="366979" y="64820"/>
                  </a:lnTo>
                  <a:lnTo>
                    <a:pt x="366522" y="64820"/>
                  </a:lnTo>
                  <a:lnTo>
                    <a:pt x="390245" y="61112"/>
                  </a:lnTo>
                  <a:lnTo>
                    <a:pt x="400596" y="61506"/>
                  </a:lnTo>
                  <a:lnTo>
                    <a:pt x="410857" y="62725"/>
                  </a:lnTo>
                  <a:lnTo>
                    <a:pt x="421259" y="64820"/>
                  </a:lnTo>
                  <a:lnTo>
                    <a:pt x="431279" y="67652"/>
                  </a:lnTo>
                  <a:lnTo>
                    <a:pt x="431279" y="0"/>
                  </a:lnTo>
                  <a:lnTo>
                    <a:pt x="309803" y="0"/>
                  </a:lnTo>
                  <a:lnTo>
                    <a:pt x="309803" y="150596"/>
                  </a:lnTo>
                  <a:lnTo>
                    <a:pt x="305435" y="176034"/>
                  </a:lnTo>
                  <a:lnTo>
                    <a:pt x="301066" y="182664"/>
                  </a:lnTo>
                  <a:lnTo>
                    <a:pt x="293179" y="194487"/>
                  </a:lnTo>
                  <a:lnTo>
                    <a:pt x="275374" y="205397"/>
                  </a:lnTo>
                  <a:lnTo>
                    <a:pt x="275234" y="205397"/>
                  </a:lnTo>
                  <a:lnTo>
                    <a:pt x="253479" y="209016"/>
                  </a:lnTo>
                  <a:lnTo>
                    <a:pt x="237045" y="206273"/>
                  </a:lnTo>
                  <a:lnTo>
                    <a:pt x="231825" y="205397"/>
                  </a:lnTo>
                  <a:lnTo>
                    <a:pt x="231686" y="205397"/>
                  </a:lnTo>
                  <a:lnTo>
                    <a:pt x="213931" y="194487"/>
                  </a:lnTo>
                  <a:lnTo>
                    <a:pt x="206070" y="182664"/>
                  </a:lnTo>
                  <a:lnTo>
                    <a:pt x="201828" y="176199"/>
                  </a:lnTo>
                  <a:lnTo>
                    <a:pt x="201714" y="176034"/>
                  </a:lnTo>
                  <a:lnTo>
                    <a:pt x="197345" y="150596"/>
                  </a:lnTo>
                  <a:lnTo>
                    <a:pt x="197358" y="119672"/>
                  </a:lnTo>
                  <a:lnTo>
                    <a:pt x="201714" y="94361"/>
                  </a:lnTo>
                  <a:lnTo>
                    <a:pt x="213779" y="75920"/>
                  </a:lnTo>
                  <a:lnTo>
                    <a:pt x="231635" y="64820"/>
                  </a:lnTo>
                  <a:lnTo>
                    <a:pt x="237261" y="63868"/>
                  </a:lnTo>
                  <a:lnTo>
                    <a:pt x="253479" y="61112"/>
                  </a:lnTo>
                  <a:lnTo>
                    <a:pt x="293344" y="75920"/>
                  </a:lnTo>
                  <a:lnTo>
                    <a:pt x="309791" y="119672"/>
                  </a:lnTo>
                  <a:lnTo>
                    <a:pt x="309803" y="150596"/>
                  </a:lnTo>
                  <a:lnTo>
                    <a:pt x="309803" y="0"/>
                  </a:lnTo>
                  <a:lnTo>
                    <a:pt x="180886" y="0"/>
                  </a:lnTo>
                  <a:lnTo>
                    <a:pt x="180886" y="109359"/>
                  </a:lnTo>
                  <a:lnTo>
                    <a:pt x="177634" y="126504"/>
                  </a:lnTo>
                  <a:lnTo>
                    <a:pt x="168325" y="140804"/>
                  </a:lnTo>
                  <a:lnTo>
                    <a:pt x="153619" y="150596"/>
                  </a:lnTo>
                  <a:lnTo>
                    <a:pt x="134150" y="154241"/>
                  </a:lnTo>
                  <a:lnTo>
                    <a:pt x="114363" y="154241"/>
                  </a:lnTo>
                  <a:lnTo>
                    <a:pt x="114363" y="206273"/>
                  </a:lnTo>
                  <a:lnTo>
                    <a:pt x="83426" y="206273"/>
                  </a:lnTo>
                  <a:lnTo>
                    <a:pt x="83426" y="63868"/>
                  </a:lnTo>
                  <a:lnTo>
                    <a:pt x="134188" y="63868"/>
                  </a:lnTo>
                  <a:lnTo>
                    <a:pt x="153924" y="67652"/>
                  </a:lnTo>
                  <a:lnTo>
                    <a:pt x="153708" y="67652"/>
                  </a:lnTo>
                  <a:lnTo>
                    <a:pt x="168325" y="77597"/>
                  </a:lnTo>
                  <a:lnTo>
                    <a:pt x="177634" y="92113"/>
                  </a:lnTo>
                  <a:lnTo>
                    <a:pt x="180886" y="109359"/>
                  </a:lnTo>
                  <a:lnTo>
                    <a:pt x="180886" y="0"/>
                  </a:lnTo>
                  <a:lnTo>
                    <a:pt x="0" y="0"/>
                  </a:lnTo>
                  <a:lnTo>
                    <a:pt x="0" y="270433"/>
                  </a:lnTo>
                  <a:lnTo>
                    <a:pt x="887133" y="270433"/>
                  </a:lnTo>
                  <a:lnTo>
                    <a:pt x="887133" y="209016"/>
                  </a:lnTo>
                  <a:lnTo>
                    <a:pt x="887133" y="206273"/>
                  </a:lnTo>
                  <a:lnTo>
                    <a:pt x="887133" y="63868"/>
                  </a:lnTo>
                  <a:lnTo>
                    <a:pt x="887133" y="61112"/>
                  </a:lnTo>
                  <a:lnTo>
                    <a:pt x="887133" y="0"/>
                  </a:lnTo>
                  <a:close/>
                </a:path>
                <a:path w="1183640" h="270509">
                  <a:moveTo>
                    <a:pt x="1183030" y="0"/>
                  </a:moveTo>
                  <a:lnTo>
                    <a:pt x="1083830" y="0"/>
                  </a:lnTo>
                  <a:lnTo>
                    <a:pt x="1083830" y="37261"/>
                  </a:lnTo>
                  <a:lnTo>
                    <a:pt x="1083830" y="86868"/>
                  </a:lnTo>
                  <a:lnTo>
                    <a:pt x="1083830" y="97243"/>
                  </a:lnTo>
                  <a:lnTo>
                    <a:pt x="1083830" y="233172"/>
                  </a:lnTo>
                  <a:lnTo>
                    <a:pt x="1037678" y="233172"/>
                  </a:lnTo>
                  <a:lnTo>
                    <a:pt x="1037678" y="133070"/>
                  </a:lnTo>
                  <a:lnTo>
                    <a:pt x="1037678" y="120319"/>
                  </a:lnTo>
                  <a:lnTo>
                    <a:pt x="1083830" y="97243"/>
                  </a:lnTo>
                  <a:lnTo>
                    <a:pt x="1083830" y="86868"/>
                  </a:lnTo>
                  <a:lnTo>
                    <a:pt x="991323" y="133070"/>
                  </a:lnTo>
                  <a:lnTo>
                    <a:pt x="991323" y="83464"/>
                  </a:lnTo>
                  <a:lnTo>
                    <a:pt x="1083830" y="37261"/>
                  </a:lnTo>
                  <a:lnTo>
                    <a:pt x="1083830" y="0"/>
                  </a:lnTo>
                  <a:lnTo>
                    <a:pt x="912850" y="0"/>
                  </a:lnTo>
                  <a:lnTo>
                    <a:pt x="912850" y="270433"/>
                  </a:lnTo>
                  <a:lnTo>
                    <a:pt x="1183030" y="270433"/>
                  </a:lnTo>
                  <a:lnTo>
                    <a:pt x="1183030" y="233172"/>
                  </a:lnTo>
                  <a:lnTo>
                    <a:pt x="1183030" y="97243"/>
                  </a:lnTo>
                  <a:lnTo>
                    <a:pt x="1183030" y="37261"/>
                  </a:lnTo>
                  <a:lnTo>
                    <a:pt x="118303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0" y="5697715"/>
              <a:ext cx="3929379" cy="1862455"/>
            </a:xfrm>
            <a:custGeom>
              <a:avLst/>
              <a:gdLst/>
              <a:ahLst/>
              <a:cxnLst/>
              <a:rect l="l" t="t" r="r" b="b"/>
              <a:pathLst>
                <a:path w="3929379" h="1862454">
                  <a:moveTo>
                    <a:pt x="286851" y="0"/>
                  </a:moveTo>
                  <a:lnTo>
                    <a:pt x="236546" y="2453"/>
                  </a:lnTo>
                  <a:lnTo>
                    <a:pt x="186861" y="7281"/>
                  </a:lnTo>
                  <a:lnTo>
                    <a:pt x="138044" y="14193"/>
                  </a:lnTo>
                  <a:lnTo>
                    <a:pt x="90342" y="22899"/>
                  </a:lnTo>
                  <a:lnTo>
                    <a:pt x="44005" y="33105"/>
                  </a:lnTo>
                  <a:lnTo>
                    <a:pt x="0" y="44337"/>
                  </a:lnTo>
                  <a:lnTo>
                    <a:pt x="0" y="1862283"/>
                  </a:lnTo>
                  <a:lnTo>
                    <a:pt x="3929360" y="1862283"/>
                  </a:lnTo>
                  <a:lnTo>
                    <a:pt x="3919359" y="1822704"/>
                  </a:lnTo>
                  <a:lnTo>
                    <a:pt x="3906687" y="1780589"/>
                  </a:lnTo>
                  <a:lnTo>
                    <a:pt x="3901559" y="1766124"/>
                  </a:lnTo>
                  <a:lnTo>
                    <a:pt x="1871380" y="1766124"/>
                  </a:lnTo>
                  <a:lnTo>
                    <a:pt x="1835828" y="1764779"/>
                  </a:lnTo>
                  <a:lnTo>
                    <a:pt x="1765460" y="1755903"/>
                  </a:lnTo>
                  <a:lnTo>
                    <a:pt x="1696154" y="1738113"/>
                  </a:lnTo>
                  <a:lnTo>
                    <a:pt x="1628007" y="1710607"/>
                  </a:lnTo>
                  <a:lnTo>
                    <a:pt x="1561117" y="1672586"/>
                  </a:lnTo>
                  <a:lnTo>
                    <a:pt x="1528173" y="1649381"/>
                  </a:lnTo>
                  <a:lnTo>
                    <a:pt x="1495580" y="1623247"/>
                  </a:lnTo>
                  <a:lnTo>
                    <a:pt x="1463349" y="1594084"/>
                  </a:lnTo>
                  <a:lnTo>
                    <a:pt x="1427214" y="1557786"/>
                  </a:lnTo>
                  <a:lnTo>
                    <a:pt x="1393692" y="1520786"/>
                  </a:lnTo>
                  <a:lnTo>
                    <a:pt x="1362644" y="1483134"/>
                  </a:lnTo>
                  <a:lnTo>
                    <a:pt x="1333933" y="1444881"/>
                  </a:lnTo>
                  <a:lnTo>
                    <a:pt x="1307417" y="1406080"/>
                  </a:lnTo>
                  <a:lnTo>
                    <a:pt x="1282959" y="1366780"/>
                  </a:lnTo>
                  <a:lnTo>
                    <a:pt x="1260418" y="1327034"/>
                  </a:lnTo>
                  <a:lnTo>
                    <a:pt x="1239657" y="1286893"/>
                  </a:lnTo>
                  <a:lnTo>
                    <a:pt x="1220535" y="1246409"/>
                  </a:lnTo>
                  <a:lnTo>
                    <a:pt x="1202914" y="1205631"/>
                  </a:lnTo>
                  <a:lnTo>
                    <a:pt x="1186654" y="1164613"/>
                  </a:lnTo>
                  <a:lnTo>
                    <a:pt x="1171616" y="1123405"/>
                  </a:lnTo>
                  <a:lnTo>
                    <a:pt x="1157662" y="1082058"/>
                  </a:lnTo>
                  <a:lnTo>
                    <a:pt x="1144651" y="1040624"/>
                  </a:lnTo>
                  <a:lnTo>
                    <a:pt x="1132445" y="999154"/>
                  </a:lnTo>
                  <a:lnTo>
                    <a:pt x="1120904" y="957700"/>
                  </a:lnTo>
                  <a:lnTo>
                    <a:pt x="1109891" y="916312"/>
                  </a:lnTo>
                  <a:lnTo>
                    <a:pt x="1099264" y="875042"/>
                  </a:lnTo>
                  <a:lnTo>
                    <a:pt x="1088885" y="833942"/>
                  </a:lnTo>
                  <a:lnTo>
                    <a:pt x="1078616" y="793063"/>
                  </a:lnTo>
                  <a:lnTo>
                    <a:pt x="1068316" y="752455"/>
                  </a:lnTo>
                  <a:lnTo>
                    <a:pt x="1057847" y="712171"/>
                  </a:lnTo>
                  <a:lnTo>
                    <a:pt x="1047070" y="672261"/>
                  </a:lnTo>
                  <a:lnTo>
                    <a:pt x="1035844" y="632778"/>
                  </a:lnTo>
                  <a:lnTo>
                    <a:pt x="1024032" y="593772"/>
                  </a:lnTo>
                  <a:lnTo>
                    <a:pt x="1011494" y="555294"/>
                  </a:lnTo>
                  <a:lnTo>
                    <a:pt x="998091" y="517397"/>
                  </a:lnTo>
                  <a:lnTo>
                    <a:pt x="983684" y="480131"/>
                  </a:lnTo>
                  <a:lnTo>
                    <a:pt x="968133" y="443547"/>
                  </a:lnTo>
                  <a:lnTo>
                    <a:pt x="951300" y="407697"/>
                  </a:lnTo>
                  <a:lnTo>
                    <a:pt x="933045" y="372633"/>
                  </a:lnTo>
                  <a:lnTo>
                    <a:pt x="913229" y="338405"/>
                  </a:lnTo>
                  <a:lnTo>
                    <a:pt x="891713" y="305065"/>
                  </a:lnTo>
                  <a:lnTo>
                    <a:pt x="868358" y="272664"/>
                  </a:lnTo>
                  <a:lnTo>
                    <a:pt x="843024" y="241254"/>
                  </a:lnTo>
                  <a:lnTo>
                    <a:pt x="815573" y="210886"/>
                  </a:lnTo>
                  <a:lnTo>
                    <a:pt x="785865" y="181610"/>
                  </a:lnTo>
                  <a:lnTo>
                    <a:pt x="753762" y="153480"/>
                  </a:lnTo>
                  <a:lnTo>
                    <a:pt x="719123" y="126545"/>
                  </a:lnTo>
                  <a:lnTo>
                    <a:pt x="681810" y="100857"/>
                  </a:lnTo>
                  <a:lnTo>
                    <a:pt x="635483" y="73817"/>
                  </a:lnTo>
                  <a:lnTo>
                    <a:pt x="587791" y="51483"/>
                  </a:lnTo>
                  <a:lnTo>
                    <a:pt x="538980" y="33564"/>
                  </a:lnTo>
                  <a:lnTo>
                    <a:pt x="489301" y="19769"/>
                  </a:lnTo>
                  <a:lnTo>
                    <a:pt x="439000" y="9807"/>
                  </a:lnTo>
                  <a:lnTo>
                    <a:pt x="388326" y="3385"/>
                  </a:lnTo>
                  <a:lnTo>
                    <a:pt x="337526" y="213"/>
                  </a:lnTo>
                  <a:lnTo>
                    <a:pt x="286851" y="0"/>
                  </a:lnTo>
                  <a:close/>
                </a:path>
                <a:path w="3929379" h="1862454">
                  <a:moveTo>
                    <a:pt x="3281216" y="1303221"/>
                  </a:moveTo>
                  <a:lnTo>
                    <a:pt x="3209543" y="1308111"/>
                  </a:lnTo>
                  <a:lnTo>
                    <a:pt x="3137039" y="1319703"/>
                  </a:lnTo>
                  <a:lnTo>
                    <a:pt x="3063800" y="1337196"/>
                  </a:lnTo>
                  <a:lnTo>
                    <a:pt x="3026936" y="1347905"/>
                  </a:lnTo>
                  <a:lnTo>
                    <a:pt x="2989925" y="1359788"/>
                  </a:lnTo>
                  <a:lnTo>
                    <a:pt x="2952779" y="1372747"/>
                  </a:lnTo>
                  <a:lnTo>
                    <a:pt x="2915510" y="1386680"/>
                  </a:lnTo>
                  <a:lnTo>
                    <a:pt x="2878130" y="1401488"/>
                  </a:lnTo>
                  <a:lnTo>
                    <a:pt x="2840652" y="1417071"/>
                  </a:lnTo>
                  <a:lnTo>
                    <a:pt x="2803087" y="1433328"/>
                  </a:lnTo>
                  <a:lnTo>
                    <a:pt x="2765448" y="1450159"/>
                  </a:lnTo>
                  <a:lnTo>
                    <a:pt x="2689996" y="1485144"/>
                  </a:lnTo>
                  <a:lnTo>
                    <a:pt x="2538733" y="1557600"/>
                  </a:lnTo>
                  <a:lnTo>
                    <a:pt x="2425356" y="1610965"/>
                  </a:lnTo>
                  <a:lnTo>
                    <a:pt x="2387642" y="1628033"/>
                  </a:lnTo>
                  <a:lnTo>
                    <a:pt x="2349987" y="1644575"/>
                  </a:lnTo>
                  <a:lnTo>
                    <a:pt x="2312403" y="1660490"/>
                  </a:lnTo>
                  <a:lnTo>
                    <a:pt x="2274903" y="1675677"/>
                  </a:lnTo>
                  <a:lnTo>
                    <a:pt x="2237498" y="1690037"/>
                  </a:lnTo>
                  <a:lnTo>
                    <a:pt x="2200201" y="1703471"/>
                  </a:lnTo>
                  <a:lnTo>
                    <a:pt x="2163024" y="1715876"/>
                  </a:lnTo>
                  <a:lnTo>
                    <a:pt x="2125979" y="1727154"/>
                  </a:lnTo>
                  <a:lnTo>
                    <a:pt x="2089078" y="1737205"/>
                  </a:lnTo>
                  <a:lnTo>
                    <a:pt x="2015757" y="1753223"/>
                  </a:lnTo>
                  <a:lnTo>
                    <a:pt x="1943159" y="1763130"/>
                  </a:lnTo>
                  <a:lnTo>
                    <a:pt x="1871380" y="1766124"/>
                  </a:lnTo>
                  <a:lnTo>
                    <a:pt x="3901559" y="1766124"/>
                  </a:lnTo>
                  <a:lnTo>
                    <a:pt x="3874670" y="1697299"/>
                  </a:lnTo>
                  <a:lnTo>
                    <a:pt x="3855029" y="1656574"/>
                  </a:lnTo>
                  <a:lnTo>
                    <a:pt x="3832771" y="1616764"/>
                  </a:lnTo>
                  <a:lnTo>
                    <a:pt x="3807747" y="1578093"/>
                  </a:lnTo>
                  <a:lnTo>
                    <a:pt x="3779810" y="1540786"/>
                  </a:lnTo>
                  <a:lnTo>
                    <a:pt x="3748812" y="1505069"/>
                  </a:lnTo>
                  <a:lnTo>
                    <a:pt x="3714605" y="1471168"/>
                  </a:lnTo>
                  <a:lnTo>
                    <a:pt x="3677043" y="1439306"/>
                  </a:lnTo>
                  <a:lnTo>
                    <a:pt x="3635976" y="1409711"/>
                  </a:lnTo>
                  <a:lnTo>
                    <a:pt x="3591259" y="1382606"/>
                  </a:lnTo>
                  <a:lnTo>
                    <a:pt x="3542742" y="1358217"/>
                  </a:lnTo>
                  <a:lnTo>
                    <a:pt x="3490278" y="1336770"/>
                  </a:lnTo>
                  <a:lnTo>
                    <a:pt x="3421681" y="1316750"/>
                  </a:lnTo>
                  <a:lnTo>
                    <a:pt x="3351961" y="1305834"/>
                  </a:lnTo>
                  <a:lnTo>
                    <a:pt x="3316711" y="1303540"/>
                  </a:lnTo>
                  <a:lnTo>
                    <a:pt x="3281216" y="1303221"/>
                  </a:lnTo>
                  <a:close/>
                </a:path>
              </a:pathLst>
            </a:custGeom>
            <a:solidFill>
              <a:srgbClr val="FE8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736514" y="1047660"/>
              <a:ext cx="215543" cy="22118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56029" y="1047660"/>
              <a:ext cx="215543" cy="22118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141382" y="1047660"/>
              <a:ext cx="215543" cy="221184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-572" y="2358424"/>
              <a:ext cx="1296670" cy="1965960"/>
            </a:xfrm>
            <a:custGeom>
              <a:avLst/>
              <a:gdLst/>
              <a:ahLst/>
              <a:cxnLst/>
              <a:rect l="l" t="t" r="r" b="b"/>
              <a:pathLst>
                <a:path w="1296670" h="1965960">
                  <a:moveTo>
                    <a:pt x="0" y="0"/>
                  </a:moveTo>
                  <a:lnTo>
                    <a:pt x="0" y="175731"/>
                  </a:lnTo>
                  <a:lnTo>
                    <a:pt x="27788" y="178543"/>
                  </a:lnTo>
                  <a:lnTo>
                    <a:pt x="56221" y="181809"/>
                  </a:lnTo>
                  <a:lnTo>
                    <a:pt x="115045" y="189735"/>
                  </a:lnTo>
                  <a:lnTo>
                    <a:pt x="179771" y="200060"/>
                  </a:lnTo>
                  <a:lnTo>
                    <a:pt x="241812" y="211507"/>
                  </a:lnTo>
                  <a:lnTo>
                    <a:pt x="301191" y="224025"/>
                  </a:lnTo>
                  <a:lnTo>
                    <a:pt x="357928" y="237567"/>
                  </a:lnTo>
                  <a:lnTo>
                    <a:pt x="412047" y="252084"/>
                  </a:lnTo>
                  <a:lnTo>
                    <a:pt x="463570" y="267527"/>
                  </a:lnTo>
                  <a:lnTo>
                    <a:pt x="512519" y="283847"/>
                  </a:lnTo>
                  <a:lnTo>
                    <a:pt x="558915" y="300995"/>
                  </a:lnTo>
                  <a:lnTo>
                    <a:pt x="602781" y="318924"/>
                  </a:lnTo>
                  <a:lnTo>
                    <a:pt x="644140" y="337584"/>
                  </a:lnTo>
                  <a:lnTo>
                    <a:pt x="683012" y="356926"/>
                  </a:lnTo>
                  <a:lnTo>
                    <a:pt x="719421" y="376902"/>
                  </a:lnTo>
                  <a:lnTo>
                    <a:pt x="753388" y="397464"/>
                  </a:lnTo>
                  <a:lnTo>
                    <a:pt x="814087" y="440147"/>
                  </a:lnTo>
                  <a:lnTo>
                    <a:pt x="877848" y="497274"/>
                  </a:lnTo>
                  <a:lnTo>
                    <a:pt x="908706" y="532831"/>
                  </a:lnTo>
                  <a:lnTo>
                    <a:pt x="933534" y="568638"/>
                  </a:lnTo>
                  <a:lnTo>
                    <a:pt x="952430" y="604486"/>
                  </a:lnTo>
                  <a:lnTo>
                    <a:pt x="971680" y="669255"/>
                  </a:lnTo>
                  <a:lnTo>
                    <a:pt x="974117" y="701172"/>
                  </a:lnTo>
                  <a:lnTo>
                    <a:pt x="971863" y="732522"/>
                  </a:lnTo>
                  <a:lnTo>
                    <a:pt x="951413" y="797742"/>
                  </a:lnTo>
                  <a:lnTo>
                    <a:pt x="910145" y="859378"/>
                  </a:lnTo>
                  <a:lnTo>
                    <a:pt x="870383" y="893851"/>
                  </a:lnTo>
                  <a:lnTo>
                    <a:pt x="835669" y="916497"/>
                  </a:lnTo>
                  <a:lnTo>
                    <a:pt x="795442" y="938888"/>
                  </a:lnTo>
                  <a:lnTo>
                    <a:pt x="750091" y="960904"/>
                  </a:lnTo>
                  <a:lnTo>
                    <a:pt x="700003" y="982429"/>
                  </a:lnTo>
                  <a:lnTo>
                    <a:pt x="645568" y="1003342"/>
                  </a:lnTo>
                  <a:lnTo>
                    <a:pt x="587174" y="1023527"/>
                  </a:lnTo>
                  <a:lnTo>
                    <a:pt x="541000" y="1003055"/>
                  </a:lnTo>
                  <a:lnTo>
                    <a:pt x="494047" y="983128"/>
                  </a:lnTo>
                  <a:lnTo>
                    <a:pt x="446397" y="963759"/>
                  </a:lnTo>
                  <a:lnTo>
                    <a:pt x="398134" y="944962"/>
                  </a:lnTo>
                  <a:lnTo>
                    <a:pt x="349342" y="926750"/>
                  </a:lnTo>
                  <a:lnTo>
                    <a:pt x="300105" y="909137"/>
                  </a:lnTo>
                  <a:lnTo>
                    <a:pt x="250505" y="892137"/>
                  </a:lnTo>
                  <a:lnTo>
                    <a:pt x="200627" y="875763"/>
                  </a:lnTo>
                  <a:lnTo>
                    <a:pt x="150554" y="860028"/>
                  </a:lnTo>
                  <a:lnTo>
                    <a:pt x="100369" y="844948"/>
                  </a:lnTo>
                  <a:lnTo>
                    <a:pt x="50156" y="830533"/>
                  </a:lnTo>
                  <a:lnTo>
                    <a:pt x="0" y="816800"/>
                  </a:lnTo>
                  <a:lnTo>
                    <a:pt x="0" y="996952"/>
                  </a:lnTo>
                  <a:lnTo>
                    <a:pt x="52075" y="1011831"/>
                  </a:lnTo>
                  <a:lnTo>
                    <a:pt x="104102" y="1027464"/>
                  </a:lnTo>
                  <a:lnTo>
                    <a:pt x="155976" y="1043833"/>
                  </a:lnTo>
                  <a:lnTo>
                    <a:pt x="207591" y="1060923"/>
                  </a:lnTo>
                  <a:lnTo>
                    <a:pt x="258843" y="1078716"/>
                  </a:lnTo>
                  <a:lnTo>
                    <a:pt x="309626" y="1097197"/>
                  </a:lnTo>
                  <a:lnTo>
                    <a:pt x="259613" y="1107377"/>
                  </a:lnTo>
                  <a:lnTo>
                    <a:pt x="208793" y="1116879"/>
                  </a:lnTo>
                  <a:lnTo>
                    <a:pt x="157294" y="1125661"/>
                  </a:lnTo>
                  <a:lnTo>
                    <a:pt x="105243" y="1133687"/>
                  </a:lnTo>
                  <a:lnTo>
                    <a:pt x="52769" y="1140915"/>
                  </a:lnTo>
                  <a:lnTo>
                    <a:pt x="0" y="1147306"/>
                  </a:lnTo>
                  <a:lnTo>
                    <a:pt x="0" y="1323273"/>
                  </a:lnTo>
                  <a:lnTo>
                    <a:pt x="51849" y="1317314"/>
                  </a:lnTo>
                  <a:lnTo>
                    <a:pt x="101892" y="1310762"/>
                  </a:lnTo>
                  <a:lnTo>
                    <a:pt x="151714" y="1303469"/>
                  </a:lnTo>
                  <a:lnTo>
                    <a:pt x="201218" y="1295467"/>
                  </a:lnTo>
                  <a:lnTo>
                    <a:pt x="250308" y="1286786"/>
                  </a:lnTo>
                  <a:lnTo>
                    <a:pt x="298887" y="1277457"/>
                  </a:lnTo>
                  <a:lnTo>
                    <a:pt x="346858" y="1267509"/>
                  </a:lnTo>
                  <a:lnTo>
                    <a:pt x="394125" y="1256973"/>
                  </a:lnTo>
                  <a:lnTo>
                    <a:pt x="440592" y="1245880"/>
                  </a:lnTo>
                  <a:lnTo>
                    <a:pt x="486162" y="1234260"/>
                  </a:lnTo>
                  <a:lnTo>
                    <a:pt x="530739" y="1222143"/>
                  </a:lnTo>
                  <a:lnTo>
                    <a:pt x="574225" y="1209560"/>
                  </a:lnTo>
                  <a:lnTo>
                    <a:pt x="621544" y="1233135"/>
                  </a:lnTo>
                  <a:lnTo>
                    <a:pt x="667488" y="1257320"/>
                  </a:lnTo>
                  <a:lnTo>
                    <a:pt x="711935" y="1282097"/>
                  </a:lnTo>
                  <a:lnTo>
                    <a:pt x="754763" y="1307447"/>
                  </a:lnTo>
                  <a:lnTo>
                    <a:pt x="795851" y="1333350"/>
                  </a:lnTo>
                  <a:lnTo>
                    <a:pt x="835078" y="1359789"/>
                  </a:lnTo>
                  <a:lnTo>
                    <a:pt x="894262" y="1403130"/>
                  </a:lnTo>
                  <a:lnTo>
                    <a:pt x="946160" y="1445265"/>
                  </a:lnTo>
                  <a:lnTo>
                    <a:pt x="990958" y="1486038"/>
                  </a:lnTo>
                  <a:lnTo>
                    <a:pt x="1028846" y="1525295"/>
                  </a:lnTo>
                  <a:lnTo>
                    <a:pt x="1060011" y="1562878"/>
                  </a:lnTo>
                  <a:lnTo>
                    <a:pt x="1084641" y="1598634"/>
                  </a:lnTo>
                  <a:lnTo>
                    <a:pt x="1102925" y="1632407"/>
                  </a:lnTo>
                  <a:lnTo>
                    <a:pt x="1121205" y="1693379"/>
                  </a:lnTo>
                  <a:lnTo>
                    <a:pt x="1121813" y="1709745"/>
                  </a:lnTo>
                  <a:lnTo>
                    <a:pt x="1119742" y="1724362"/>
                  </a:lnTo>
                  <a:lnTo>
                    <a:pt x="1094798" y="1760106"/>
                  </a:lnTo>
                  <a:lnTo>
                    <a:pt x="1056534" y="1778931"/>
                  </a:lnTo>
                  <a:lnTo>
                    <a:pt x="1002299" y="1789843"/>
                  </a:lnTo>
                  <a:lnTo>
                    <a:pt x="970356" y="1791840"/>
                  </a:lnTo>
                  <a:lnTo>
                    <a:pt x="935866" y="1791288"/>
                  </a:lnTo>
                  <a:lnTo>
                    <a:pt x="859557" y="1782167"/>
                  </a:lnTo>
                  <a:lnTo>
                    <a:pt x="817894" y="1773413"/>
                  </a:lnTo>
                  <a:lnTo>
                    <a:pt x="773995" y="1761741"/>
                  </a:lnTo>
                  <a:lnTo>
                    <a:pt x="727939" y="1747059"/>
                  </a:lnTo>
                  <a:lnTo>
                    <a:pt x="679802" y="1729273"/>
                  </a:lnTo>
                  <a:lnTo>
                    <a:pt x="629663" y="1708293"/>
                  </a:lnTo>
                  <a:lnTo>
                    <a:pt x="577599" y="1684025"/>
                  </a:lnTo>
                  <a:lnTo>
                    <a:pt x="523688" y="1656378"/>
                  </a:lnTo>
                  <a:lnTo>
                    <a:pt x="468007" y="1625259"/>
                  </a:lnTo>
                  <a:lnTo>
                    <a:pt x="410634" y="1590577"/>
                  </a:lnTo>
                  <a:lnTo>
                    <a:pt x="305551" y="1522472"/>
                  </a:lnTo>
                  <a:lnTo>
                    <a:pt x="259983" y="1495467"/>
                  </a:lnTo>
                  <a:lnTo>
                    <a:pt x="214985" y="1471141"/>
                  </a:lnTo>
                  <a:lnTo>
                    <a:pt x="170599" y="1449413"/>
                  </a:lnTo>
                  <a:lnTo>
                    <a:pt x="126866" y="1430200"/>
                  </a:lnTo>
                  <a:lnTo>
                    <a:pt x="83827" y="1413422"/>
                  </a:lnTo>
                  <a:lnTo>
                    <a:pt x="41524" y="1398996"/>
                  </a:lnTo>
                  <a:lnTo>
                    <a:pt x="0" y="1386842"/>
                  </a:lnTo>
                  <a:lnTo>
                    <a:pt x="0" y="1568872"/>
                  </a:lnTo>
                  <a:lnTo>
                    <a:pt x="40076" y="1583384"/>
                  </a:lnTo>
                  <a:lnTo>
                    <a:pt x="81142" y="1600521"/>
                  </a:lnTo>
                  <a:lnTo>
                    <a:pt x="123153" y="1620388"/>
                  </a:lnTo>
                  <a:lnTo>
                    <a:pt x="166063" y="1643090"/>
                  </a:lnTo>
                  <a:lnTo>
                    <a:pt x="209829" y="1668732"/>
                  </a:lnTo>
                  <a:lnTo>
                    <a:pt x="254405" y="1697418"/>
                  </a:lnTo>
                  <a:lnTo>
                    <a:pt x="310807" y="1734164"/>
                  </a:lnTo>
                  <a:lnTo>
                    <a:pt x="366221" y="1767943"/>
                  </a:lnTo>
                  <a:lnTo>
                    <a:pt x="420581" y="1798817"/>
                  </a:lnTo>
                  <a:lnTo>
                    <a:pt x="473825" y="1826849"/>
                  </a:lnTo>
                  <a:lnTo>
                    <a:pt x="525886" y="1852104"/>
                  </a:lnTo>
                  <a:lnTo>
                    <a:pt x="576702" y="1874646"/>
                  </a:lnTo>
                  <a:lnTo>
                    <a:pt x="626207" y="1894537"/>
                  </a:lnTo>
                  <a:lnTo>
                    <a:pt x="674337" y="1911841"/>
                  </a:lnTo>
                  <a:lnTo>
                    <a:pt x="721028" y="1926622"/>
                  </a:lnTo>
                  <a:lnTo>
                    <a:pt x="766215" y="1938943"/>
                  </a:lnTo>
                  <a:lnTo>
                    <a:pt x="809834" y="1948868"/>
                  </a:lnTo>
                  <a:lnTo>
                    <a:pt x="851821" y="1956461"/>
                  </a:lnTo>
                  <a:lnTo>
                    <a:pt x="892112" y="1961785"/>
                  </a:lnTo>
                  <a:lnTo>
                    <a:pt x="930641" y="1964903"/>
                  </a:lnTo>
                  <a:lnTo>
                    <a:pt x="967345" y="1965879"/>
                  </a:lnTo>
                  <a:lnTo>
                    <a:pt x="1002159" y="1964778"/>
                  </a:lnTo>
                  <a:lnTo>
                    <a:pt x="1065860" y="1956593"/>
                  </a:lnTo>
                  <a:lnTo>
                    <a:pt x="1119464" y="1941904"/>
                  </a:lnTo>
                  <a:lnTo>
                    <a:pt x="1166688" y="1920965"/>
                  </a:lnTo>
                  <a:lnTo>
                    <a:pt x="1207224" y="1894107"/>
                  </a:lnTo>
                  <a:lnTo>
                    <a:pt x="1240765" y="1861661"/>
                  </a:lnTo>
                  <a:lnTo>
                    <a:pt x="1268780" y="1821036"/>
                  </a:lnTo>
                  <a:lnTo>
                    <a:pt x="1287407" y="1775896"/>
                  </a:lnTo>
                  <a:lnTo>
                    <a:pt x="1296309" y="1726602"/>
                  </a:lnTo>
                  <a:lnTo>
                    <a:pt x="1295151" y="1673518"/>
                  </a:lnTo>
                  <a:lnTo>
                    <a:pt x="1279571" y="1606030"/>
                  </a:lnTo>
                  <a:lnTo>
                    <a:pt x="1265540" y="1570447"/>
                  </a:lnTo>
                  <a:lnTo>
                    <a:pt x="1247221" y="1533799"/>
                  </a:lnTo>
                  <a:lnTo>
                    <a:pt x="1224522" y="1496206"/>
                  </a:lnTo>
                  <a:lnTo>
                    <a:pt x="1197347" y="1457786"/>
                  </a:lnTo>
                  <a:lnTo>
                    <a:pt x="1165604" y="1418662"/>
                  </a:lnTo>
                  <a:lnTo>
                    <a:pt x="1129198" y="1378952"/>
                  </a:lnTo>
                  <a:lnTo>
                    <a:pt x="1088034" y="1338777"/>
                  </a:lnTo>
                  <a:lnTo>
                    <a:pt x="1042019" y="1298256"/>
                  </a:lnTo>
                  <a:lnTo>
                    <a:pt x="991059" y="1257510"/>
                  </a:lnTo>
                  <a:lnTo>
                    <a:pt x="935060" y="1216660"/>
                  </a:lnTo>
                  <a:lnTo>
                    <a:pt x="902399" y="1194484"/>
                  </a:lnTo>
                  <a:lnTo>
                    <a:pt x="868511" y="1172660"/>
                  </a:lnTo>
                  <a:lnTo>
                    <a:pt x="833464" y="1151194"/>
                  </a:lnTo>
                  <a:lnTo>
                    <a:pt x="797328" y="1130094"/>
                  </a:lnTo>
                  <a:lnTo>
                    <a:pt x="847816" y="1107286"/>
                  </a:lnTo>
                  <a:lnTo>
                    <a:pt x="893943" y="1083979"/>
                  </a:lnTo>
                  <a:lnTo>
                    <a:pt x="935365" y="1060279"/>
                  </a:lnTo>
                  <a:lnTo>
                    <a:pt x="971737" y="1036293"/>
                  </a:lnTo>
                  <a:lnTo>
                    <a:pt x="1010551" y="1005571"/>
                  </a:lnTo>
                  <a:lnTo>
                    <a:pt x="1042315" y="973743"/>
                  </a:lnTo>
                  <a:lnTo>
                    <a:pt x="1073635" y="933702"/>
                  </a:lnTo>
                  <a:lnTo>
                    <a:pt x="1099655" y="891887"/>
                  </a:lnTo>
                  <a:lnTo>
                    <a:pt x="1120295" y="848503"/>
                  </a:lnTo>
                  <a:lnTo>
                    <a:pt x="1135477" y="803759"/>
                  </a:lnTo>
                  <a:lnTo>
                    <a:pt x="1145120" y="757858"/>
                  </a:lnTo>
                  <a:lnTo>
                    <a:pt x="1149051" y="713446"/>
                  </a:lnTo>
                  <a:lnTo>
                    <a:pt x="1147772" y="668604"/>
                  </a:lnTo>
                  <a:lnTo>
                    <a:pt x="1141215" y="623509"/>
                  </a:lnTo>
                  <a:lnTo>
                    <a:pt x="1129312" y="578337"/>
                  </a:lnTo>
                  <a:lnTo>
                    <a:pt x="1111992" y="533265"/>
                  </a:lnTo>
                  <a:lnTo>
                    <a:pt x="1090664" y="491164"/>
                  </a:lnTo>
                  <a:lnTo>
                    <a:pt x="1064381" y="449617"/>
                  </a:lnTo>
                  <a:lnTo>
                    <a:pt x="1033085" y="408794"/>
                  </a:lnTo>
                  <a:lnTo>
                    <a:pt x="996720" y="368866"/>
                  </a:lnTo>
                  <a:lnTo>
                    <a:pt x="955227" y="330001"/>
                  </a:lnTo>
                  <a:lnTo>
                    <a:pt x="898028" y="284634"/>
                  </a:lnTo>
                  <a:lnTo>
                    <a:pt x="866406" y="262632"/>
                  </a:lnTo>
                  <a:lnTo>
                    <a:pt x="832750" y="241140"/>
                  </a:lnTo>
                  <a:lnTo>
                    <a:pt x="797046" y="220198"/>
                  </a:lnTo>
                  <a:lnTo>
                    <a:pt x="759282" y="199846"/>
                  </a:lnTo>
                  <a:lnTo>
                    <a:pt x="719443" y="180125"/>
                  </a:lnTo>
                  <a:lnTo>
                    <a:pt x="677517" y="161076"/>
                  </a:lnTo>
                  <a:lnTo>
                    <a:pt x="633488" y="142739"/>
                  </a:lnTo>
                  <a:lnTo>
                    <a:pt x="587343" y="125156"/>
                  </a:lnTo>
                  <a:lnTo>
                    <a:pt x="539069" y="108366"/>
                  </a:lnTo>
                  <a:lnTo>
                    <a:pt x="488652" y="92410"/>
                  </a:lnTo>
                  <a:lnTo>
                    <a:pt x="436079" y="77330"/>
                  </a:lnTo>
                  <a:lnTo>
                    <a:pt x="381335" y="63166"/>
                  </a:lnTo>
                  <a:lnTo>
                    <a:pt x="324407" y="49957"/>
                  </a:lnTo>
                  <a:lnTo>
                    <a:pt x="265281" y="37746"/>
                  </a:lnTo>
                  <a:lnTo>
                    <a:pt x="203944" y="26573"/>
                  </a:lnTo>
                  <a:lnTo>
                    <a:pt x="140381" y="16478"/>
                  </a:lnTo>
                  <a:lnTo>
                    <a:pt x="68606" y="6961"/>
                  </a:lnTo>
                  <a:lnTo>
                    <a:pt x="33909" y="3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943452" y="2686"/>
              <a:ext cx="3483610" cy="3352800"/>
            </a:xfrm>
            <a:custGeom>
              <a:avLst/>
              <a:gdLst/>
              <a:ahLst/>
              <a:cxnLst/>
              <a:rect l="l" t="t" r="r" b="b"/>
              <a:pathLst>
                <a:path w="3483609" h="3352800">
                  <a:moveTo>
                    <a:pt x="3239605" y="0"/>
                  </a:moveTo>
                  <a:lnTo>
                    <a:pt x="0" y="0"/>
                  </a:lnTo>
                  <a:lnTo>
                    <a:pt x="6172" y="47929"/>
                  </a:lnTo>
                  <a:lnTo>
                    <a:pt x="15138" y="94919"/>
                  </a:lnTo>
                  <a:lnTo>
                    <a:pt x="26809" y="140893"/>
                  </a:lnTo>
                  <a:lnTo>
                    <a:pt x="41109" y="185762"/>
                  </a:lnTo>
                  <a:lnTo>
                    <a:pt x="57937" y="229438"/>
                  </a:lnTo>
                  <a:lnTo>
                    <a:pt x="77216" y="271830"/>
                  </a:lnTo>
                  <a:lnTo>
                    <a:pt x="98856" y="312851"/>
                  </a:lnTo>
                  <a:lnTo>
                    <a:pt x="122770" y="352425"/>
                  </a:lnTo>
                  <a:lnTo>
                    <a:pt x="148869" y="390448"/>
                  </a:lnTo>
                  <a:lnTo>
                    <a:pt x="177063" y="426847"/>
                  </a:lnTo>
                  <a:lnTo>
                    <a:pt x="207276" y="461530"/>
                  </a:lnTo>
                  <a:lnTo>
                    <a:pt x="239420" y="494398"/>
                  </a:lnTo>
                  <a:lnTo>
                    <a:pt x="273392" y="525386"/>
                  </a:lnTo>
                  <a:lnTo>
                    <a:pt x="309118" y="554393"/>
                  </a:lnTo>
                  <a:lnTo>
                    <a:pt x="346506" y="581329"/>
                  </a:lnTo>
                  <a:lnTo>
                    <a:pt x="385483" y="606120"/>
                  </a:lnTo>
                  <a:lnTo>
                    <a:pt x="425932" y="628675"/>
                  </a:lnTo>
                  <a:lnTo>
                    <a:pt x="467804" y="648893"/>
                  </a:lnTo>
                  <a:lnTo>
                    <a:pt x="510971" y="666699"/>
                  </a:lnTo>
                  <a:lnTo>
                    <a:pt x="555383" y="682015"/>
                  </a:lnTo>
                  <a:lnTo>
                    <a:pt x="600925" y="694728"/>
                  </a:lnTo>
                  <a:lnTo>
                    <a:pt x="647534" y="704773"/>
                  </a:lnTo>
                  <a:lnTo>
                    <a:pt x="695109" y="712063"/>
                  </a:lnTo>
                  <a:lnTo>
                    <a:pt x="743559" y="716495"/>
                  </a:lnTo>
                  <a:lnTo>
                    <a:pt x="792797" y="717981"/>
                  </a:lnTo>
                  <a:lnTo>
                    <a:pt x="808926" y="717384"/>
                  </a:lnTo>
                  <a:lnTo>
                    <a:pt x="850684" y="712698"/>
                  </a:lnTo>
                  <a:lnTo>
                    <a:pt x="904328" y="703592"/>
                  </a:lnTo>
                  <a:lnTo>
                    <a:pt x="968921" y="690410"/>
                  </a:lnTo>
                  <a:lnTo>
                    <a:pt x="1043546" y="673442"/>
                  </a:lnTo>
                  <a:lnTo>
                    <a:pt x="1084326" y="663638"/>
                  </a:lnTo>
                  <a:lnTo>
                    <a:pt x="1127252" y="652995"/>
                  </a:lnTo>
                  <a:lnTo>
                    <a:pt x="1219123" y="629373"/>
                  </a:lnTo>
                  <a:lnTo>
                    <a:pt x="1318209" y="602907"/>
                  </a:lnTo>
                  <a:lnTo>
                    <a:pt x="1423593" y="573874"/>
                  </a:lnTo>
                  <a:lnTo>
                    <a:pt x="1534325" y="542594"/>
                  </a:lnTo>
                  <a:lnTo>
                    <a:pt x="1649488" y="509371"/>
                  </a:lnTo>
                  <a:lnTo>
                    <a:pt x="1768132" y="474522"/>
                  </a:lnTo>
                  <a:lnTo>
                    <a:pt x="1889340" y="438353"/>
                  </a:lnTo>
                  <a:lnTo>
                    <a:pt x="2073910" y="382295"/>
                  </a:lnTo>
                  <a:lnTo>
                    <a:pt x="2258974" y="324980"/>
                  </a:lnTo>
                  <a:lnTo>
                    <a:pt x="2441397" y="267449"/>
                  </a:lnTo>
                  <a:lnTo>
                    <a:pt x="2618016" y="210756"/>
                  </a:lnTo>
                  <a:lnTo>
                    <a:pt x="2785707" y="155930"/>
                  </a:lnTo>
                  <a:lnTo>
                    <a:pt x="2941294" y="104013"/>
                  </a:lnTo>
                  <a:lnTo>
                    <a:pt x="3036747" y="71526"/>
                  </a:lnTo>
                  <a:lnTo>
                    <a:pt x="3124492" y="41097"/>
                  </a:lnTo>
                  <a:lnTo>
                    <a:pt x="3203587" y="13042"/>
                  </a:lnTo>
                  <a:lnTo>
                    <a:pt x="3239605" y="0"/>
                  </a:lnTo>
                  <a:close/>
                </a:path>
                <a:path w="3483609" h="3352800">
                  <a:moveTo>
                    <a:pt x="3483470" y="35725"/>
                  </a:moveTo>
                  <a:lnTo>
                    <a:pt x="3469271" y="0"/>
                  </a:lnTo>
                  <a:lnTo>
                    <a:pt x="3392500" y="0"/>
                  </a:lnTo>
                  <a:lnTo>
                    <a:pt x="3358794" y="88557"/>
                  </a:lnTo>
                  <a:lnTo>
                    <a:pt x="3332530" y="161010"/>
                  </a:lnTo>
                  <a:lnTo>
                    <a:pt x="3303574" y="243065"/>
                  </a:lnTo>
                  <a:lnTo>
                    <a:pt x="3272282" y="333743"/>
                  </a:lnTo>
                  <a:lnTo>
                    <a:pt x="3238944" y="432092"/>
                  </a:lnTo>
                  <a:lnTo>
                    <a:pt x="3185820" y="591858"/>
                  </a:lnTo>
                  <a:lnTo>
                    <a:pt x="3129927" y="763435"/>
                  </a:lnTo>
                  <a:lnTo>
                    <a:pt x="3072307" y="943559"/>
                  </a:lnTo>
                  <a:lnTo>
                    <a:pt x="3014065" y="1128966"/>
                  </a:lnTo>
                  <a:lnTo>
                    <a:pt x="2956255" y="1316393"/>
                  </a:lnTo>
                  <a:lnTo>
                    <a:pt x="2899981" y="1502562"/>
                  </a:lnTo>
                  <a:lnTo>
                    <a:pt x="2863824" y="1624380"/>
                  </a:lnTo>
                  <a:lnTo>
                    <a:pt x="2829153" y="1743214"/>
                  </a:lnTo>
                  <a:lnTo>
                    <a:pt x="2796260" y="1858124"/>
                  </a:lnTo>
                  <a:lnTo>
                    <a:pt x="2765475" y="1968119"/>
                  </a:lnTo>
                  <a:lnTo>
                    <a:pt x="2737129" y="2072259"/>
                  </a:lnTo>
                  <a:lnTo>
                    <a:pt x="2711526" y="2169541"/>
                  </a:lnTo>
                  <a:lnTo>
                    <a:pt x="2699855" y="2215324"/>
                  </a:lnTo>
                  <a:lnTo>
                    <a:pt x="2688983" y="2259025"/>
                  </a:lnTo>
                  <a:lnTo>
                    <a:pt x="2678963" y="2300541"/>
                  </a:lnTo>
                  <a:lnTo>
                    <a:pt x="2669819" y="2339746"/>
                  </a:lnTo>
                  <a:lnTo>
                    <a:pt x="2654376" y="2410714"/>
                  </a:lnTo>
                  <a:lnTo>
                    <a:pt x="2642933" y="2470988"/>
                  </a:lnTo>
                  <a:lnTo>
                    <a:pt x="2635847" y="2519591"/>
                  </a:lnTo>
                  <a:lnTo>
                    <a:pt x="2633408" y="2555544"/>
                  </a:lnTo>
                  <a:lnTo>
                    <a:pt x="2634856" y="2604071"/>
                  </a:lnTo>
                  <a:lnTo>
                    <a:pt x="2639161" y="2651836"/>
                  </a:lnTo>
                  <a:lnTo>
                    <a:pt x="2646248" y="2698750"/>
                  </a:lnTo>
                  <a:lnTo>
                    <a:pt x="2656001" y="2744724"/>
                  </a:lnTo>
                  <a:lnTo>
                    <a:pt x="2668371" y="2789669"/>
                  </a:lnTo>
                  <a:lnTo>
                    <a:pt x="2683243" y="2833522"/>
                  </a:lnTo>
                  <a:lnTo>
                    <a:pt x="2700566" y="2876194"/>
                  </a:lnTo>
                  <a:lnTo>
                    <a:pt x="2720238" y="2917596"/>
                  </a:lnTo>
                  <a:lnTo>
                    <a:pt x="2742171" y="2957639"/>
                  </a:lnTo>
                  <a:lnTo>
                    <a:pt x="2766301" y="2996247"/>
                  </a:lnTo>
                  <a:lnTo>
                    <a:pt x="2792526" y="3033344"/>
                  </a:lnTo>
                  <a:lnTo>
                    <a:pt x="2820771" y="3068828"/>
                  </a:lnTo>
                  <a:lnTo>
                    <a:pt x="2850959" y="3102635"/>
                  </a:lnTo>
                  <a:lnTo>
                    <a:pt x="2882989" y="3134664"/>
                  </a:lnTo>
                  <a:lnTo>
                    <a:pt x="2916796" y="3164852"/>
                  </a:lnTo>
                  <a:lnTo>
                    <a:pt x="2952280" y="3193097"/>
                  </a:lnTo>
                  <a:lnTo>
                    <a:pt x="2989364" y="3219323"/>
                  </a:lnTo>
                  <a:lnTo>
                    <a:pt x="3027984" y="3243440"/>
                  </a:lnTo>
                  <a:lnTo>
                    <a:pt x="3068028" y="3265386"/>
                  </a:lnTo>
                  <a:lnTo>
                    <a:pt x="3109417" y="3285058"/>
                  </a:lnTo>
                  <a:lnTo>
                    <a:pt x="3152089" y="3302368"/>
                  </a:lnTo>
                  <a:lnTo>
                    <a:pt x="3195942" y="3317252"/>
                  </a:lnTo>
                  <a:lnTo>
                    <a:pt x="3240900" y="3329622"/>
                  </a:lnTo>
                  <a:lnTo>
                    <a:pt x="3286874" y="3339376"/>
                  </a:lnTo>
                  <a:lnTo>
                    <a:pt x="3333775" y="3346450"/>
                  </a:lnTo>
                  <a:lnTo>
                    <a:pt x="3381540" y="3350755"/>
                  </a:lnTo>
                  <a:lnTo>
                    <a:pt x="3430079" y="3352215"/>
                  </a:lnTo>
                  <a:lnTo>
                    <a:pt x="3456876" y="3351733"/>
                  </a:lnTo>
                  <a:lnTo>
                    <a:pt x="3483470" y="3350387"/>
                  </a:lnTo>
                  <a:lnTo>
                    <a:pt x="3483470" y="35725"/>
                  </a:lnTo>
                  <a:close/>
                </a:path>
              </a:pathLst>
            </a:custGeom>
            <a:solidFill>
              <a:srgbClr val="02C0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2432985" y="2271788"/>
            <a:ext cx="793417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Открываем новые горизонты вместе с проектом</a:t>
            </a:r>
            <a:endParaRPr lang="ru-RU" sz="2800" b="1" i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572" y="2358423"/>
            <a:ext cx="1296670" cy="1965960"/>
          </a:xfrm>
          <a:custGeom>
            <a:avLst/>
            <a:gdLst/>
            <a:ahLst/>
            <a:cxnLst/>
            <a:rect l="l" t="t" r="r" b="b"/>
            <a:pathLst>
              <a:path w="1296670" h="1965960">
                <a:moveTo>
                  <a:pt x="0" y="0"/>
                </a:moveTo>
                <a:lnTo>
                  <a:pt x="0" y="175731"/>
                </a:lnTo>
                <a:lnTo>
                  <a:pt x="27788" y="178543"/>
                </a:lnTo>
                <a:lnTo>
                  <a:pt x="56221" y="181809"/>
                </a:lnTo>
                <a:lnTo>
                  <a:pt x="115045" y="189735"/>
                </a:lnTo>
                <a:lnTo>
                  <a:pt x="179771" y="200060"/>
                </a:lnTo>
                <a:lnTo>
                  <a:pt x="241812" y="211507"/>
                </a:lnTo>
                <a:lnTo>
                  <a:pt x="301191" y="224025"/>
                </a:lnTo>
                <a:lnTo>
                  <a:pt x="357928" y="237567"/>
                </a:lnTo>
                <a:lnTo>
                  <a:pt x="412047" y="252084"/>
                </a:lnTo>
                <a:lnTo>
                  <a:pt x="463570" y="267527"/>
                </a:lnTo>
                <a:lnTo>
                  <a:pt x="512519" y="283847"/>
                </a:lnTo>
                <a:lnTo>
                  <a:pt x="558915" y="300995"/>
                </a:lnTo>
                <a:lnTo>
                  <a:pt x="602781" y="318924"/>
                </a:lnTo>
                <a:lnTo>
                  <a:pt x="644140" y="337584"/>
                </a:lnTo>
                <a:lnTo>
                  <a:pt x="683012" y="356926"/>
                </a:lnTo>
                <a:lnTo>
                  <a:pt x="719421" y="376902"/>
                </a:lnTo>
                <a:lnTo>
                  <a:pt x="753388" y="397464"/>
                </a:lnTo>
                <a:lnTo>
                  <a:pt x="814087" y="440147"/>
                </a:lnTo>
                <a:lnTo>
                  <a:pt x="877848" y="497274"/>
                </a:lnTo>
                <a:lnTo>
                  <a:pt x="908706" y="532831"/>
                </a:lnTo>
                <a:lnTo>
                  <a:pt x="933534" y="568638"/>
                </a:lnTo>
                <a:lnTo>
                  <a:pt x="952430" y="604486"/>
                </a:lnTo>
                <a:lnTo>
                  <a:pt x="971680" y="669255"/>
                </a:lnTo>
                <a:lnTo>
                  <a:pt x="974117" y="701172"/>
                </a:lnTo>
                <a:lnTo>
                  <a:pt x="971863" y="732522"/>
                </a:lnTo>
                <a:lnTo>
                  <a:pt x="951413" y="797742"/>
                </a:lnTo>
                <a:lnTo>
                  <a:pt x="910145" y="859378"/>
                </a:lnTo>
                <a:lnTo>
                  <a:pt x="870383" y="893851"/>
                </a:lnTo>
                <a:lnTo>
                  <a:pt x="835669" y="916497"/>
                </a:lnTo>
                <a:lnTo>
                  <a:pt x="795442" y="938888"/>
                </a:lnTo>
                <a:lnTo>
                  <a:pt x="750091" y="960904"/>
                </a:lnTo>
                <a:lnTo>
                  <a:pt x="700003" y="982429"/>
                </a:lnTo>
                <a:lnTo>
                  <a:pt x="645568" y="1003342"/>
                </a:lnTo>
                <a:lnTo>
                  <a:pt x="587174" y="1023527"/>
                </a:lnTo>
                <a:lnTo>
                  <a:pt x="541000" y="1003055"/>
                </a:lnTo>
                <a:lnTo>
                  <a:pt x="494047" y="983128"/>
                </a:lnTo>
                <a:lnTo>
                  <a:pt x="446397" y="963759"/>
                </a:lnTo>
                <a:lnTo>
                  <a:pt x="398134" y="944962"/>
                </a:lnTo>
                <a:lnTo>
                  <a:pt x="349342" y="926750"/>
                </a:lnTo>
                <a:lnTo>
                  <a:pt x="300105" y="909137"/>
                </a:lnTo>
                <a:lnTo>
                  <a:pt x="250505" y="892137"/>
                </a:lnTo>
                <a:lnTo>
                  <a:pt x="200627" y="875763"/>
                </a:lnTo>
                <a:lnTo>
                  <a:pt x="150554" y="860028"/>
                </a:lnTo>
                <a:lnTo>
                  <a:pt x="100369" y="844948"/>
                </a:lnTo>
                <a:lnTo>
                  <a:pt x="50156" y="830533"/>
                </a:lnTo>
                <a:lnTo>
                  <a:pt x="0" y="816800"/>
                </a:lnTo>
                <a:lnTo>
                  <a:pt x="0" y="996952"/>
                </a:lnTo>
                <a:lnTo>
                  <a:pt x="52075" y="1011831"/>
                </a:lnTo>
                <a:lnTo>
                  <a:pt x="104102" y="1027464"/>
                </a:lnTo>
                <a:lnTo>
                  <a:pt x="155976" y="1043833"/>
                </a:lnTo>
                <a:lnTo>
                  <a:pt x="207591" y="1060923"/>
                </a:lnTo>
                <a:lnTo>
                  <a:pt x="258843" y="1078716"/>
                </a:lnTo>
                <a:lnTo>
                  <a:pt x="309626" y="1097197"/>
                </a:lnTo>
                <a:lnTo>
                  <a:pt x="259613" y="1107377"/>
                </a:lnTo>
                <a:lnTo>
                  <a:pt x="208793" y="1116879"/>
                </a:lnTo>
                <a:lnTo>
                  <a:pt x="157294" y="1125661"/>
                </a:lnTo>
                <a:lnTo>
                  <a:pt x="105243" y="1133687"/>
                </a:lnTo>
                <a:lnTo>
                  <a:pt x="52769" y="1140915"/>
                </a:lnTo>
                <a:lnTo>
                  <a:pt x="0" y="1147306"/>
                </a:lnTo>
                <a:lnTo>
                  <a:pt x="0" y="1323273"/>
                </a:lnTo>
                <a:lnTo>
                  <a:pt x="51849" y="1317314"/>
                </a:lnTo>
                <a:lnTo>
                  <a:pt x="101892" y="1310762"/>
                </a:lnTo>
                <a:lnTo>
                  <a:pt x="151714" y="1303469"/>
                </a:lnTo>
                <a:lnTo>
                  <a:pt x="201218" y="1295467"/>
                </a:lnTo>
                <a:lnTo>
                  <a:pt x="250308" y="1286786"/>
                </a:lnTo>
                <a:lnTo>
                  <a:pt x="298887" y="1277457"/>
                </a:lnTo>
                <a:lnTo>
                  <a:pt x="346858" y="1267509"/>
                </a:lnTo>
                <a:lnTo>
                  <a:pt x="394125" y="1256973"/>
                </a:lnTo>
                <a:lnTo>
                  <a:pt x="440592" y="1245880"/>
                </a:lnTo>
                <a:lnTo>
                  <a:pt x="486162" y="1234260"/>
                </a:lnTo>
                <a:lnTo>
                  <a:pt x="530739" y="1222143"/>
                </a:lnTo>
                <a:lnTo>
                  <a:pt x="574225" y="1209560"/>
                </a:lnTo>
                <a:lnTo>
                  <a:pt x="621544" y="1233135"/>
                </a:lnTo>
                <a:lnTo>
                  <a:pt x="667488" y="1257320"/>
                </a:lnTo>
                <a:lnTo>
                  <a:pt x="711935" y="1282097"/>
                </a:lnTo>
                <a:lnTo>
                  <a:pt x="754763" y="1307447"/>
                </a:lnTo>
                <a:lnTo>
                  <a:pt x="795851" y="1333350"/>
                </a:lnTo>
                <a:lnTo>
                  <a:pt x="835078" y="1359789"/>
                </a:lnTo>
                <a:lnTo>
                  <a:pt x="894262" y="1403130"/>
                </a:lnTo>
                <a:lnTo>
                  <a:pt x="946160" y="1445265"/>
                </a:lnTo>
                <a:lnTo>
                  <a:pt x="990958" y="1486038"/>
                </a:lnTo>
                <a:lnTo>
                  <a:pt x="1028846" y="1525295"/>
                </a:lnTo>
                <a:lnTo>
                  <a:pt x="1060011" y="1562878"/>
                </a:lnTo>
                <a:lnTo>
                  <a:pt x="1084641" y="1598634"/>
                </a:lnTo>
                <a:lnTo>
                  <a:pt x="1102925" y="1632407"/>
                </a:lnTo>
                <a:lnTo>
                  <a:pt x="1121205" y="1693379"/>
                </a:lnTo>
                <a:lnTo>
                  <a:pt x="1121813" y="1709745"/>
                </a:lnTo>
                <a:lnTo>
                  <a:pt x="1119742" y="1724362"/>
                </a:lnTo>
                <a:lnTo>
                  <a:pt x="1094798" y="1760106"/>
                </a:lnTo>
                <a:lnTo>
                  <a:pt x="1056534" y="1778931"/>
                </a:lnTo>
                <a:lnTo>
                  <a:pt x="1002299" y="1789843"/>
                </a:lnTo>
                <a:lnTo>
                  <a:pt x="970356" y="1791840"/>
                </a:lnTo>
                <a:lnTo>
                  <a:pt x="935866" y="1791288"/>
                </a:lnTo>
                <a:lnTo>
                  <a:pt x="859557" y="1782167"/>
                </a:lnTo>
                <a:lnTo>
                  <a:pt x="817894" y="1773413"/>
                </a:lnTo>
                <a:lnTo>
                  <a:pt x="773995" y="1761741"/>
                </a:lnTo>
                <a:lnTo>
                  <a:pt x="727939" y="1747059"/>
                </a:lnTo>
                <a:lnTo>
                  <a:pt x="679802" y="1729273"/>
                </a:lnTo>
                <a:lnTo>
                  <a:pt x="629663" y="1708293"/>
                </a:lnTo>
                <a:lnTo>
                  <a:pt x="577599" y="1684025"/>
                </a:lnTo>
                <a:lnTo>
                  <a:pt x="523688" y="1656378"/>
                </a:lnTo>
                <a:lnTo>
                  <a:pt x="468007" y="1625259"/>
                </a:lnTo>
                <a:lnTo>
                  <a:pt x="410634" y="1590577"/>
                </a:lnTo>
                <a:lnTo>
                  <a:pt x="305551" y="1522472"/>
                </a:lnTo>
                <a:lnTo>
                  <a:pt x="259983" y="1495467"/>
                </a:lnTo>
                <a:lnTo>
                  <a:pt x="214985" y="1471141"/>
                </a:lnTo>
                <a:lnTo>
                  <a:pt x="170599" y="1449413"/>
                </a:lnTo>
                <a:lnTo>
                  <a:pt x="126866" y="1430200"/>
                </a:lnTo>
                <a:lnTo>
                  <a:pt x="83827" y="1413422"/>
                </a:lnTo>
                <a:lnTo>
                  <a:pt x="41524" y="1398996"/>
                </a:lnTo>
                <a:lnTo>
                  <a:pt x="0" y="1386842"/>
                </a:lnTo>
                <a:lnTo>
                  <a:pt x="0" y="1568872"/>
                </a:lnTo>
                <a:lnTo>
                  <a:pt x="40076" y="1583384"/>
                </a:lnTo>
                <a:lnTo>
                  <a:pt x="81142" y="1600521"/>
                </a:lnTo>
                <a:lnTo>
                  <a:pt x="123153" y="1620388"/>
                </a:lnTo>
                <a:lnTo>
                  <a:pt x="166063" y="1643090"/>
                </a:lnTo>
                <a:lnTo>
                  <a:pt x="209829" y="1668732"/>
                </a:lnTo>
                <a:lnTo>
                  <a:pt x="254405" y="1697418"/>
                </a:lnTo>
                <a:lnTo>
                  <a:pt x="310807" y="1734164"/>
                </a:lnTo>
                <a:lnTo>
                  <a:pt x="366221" y="1767943"/>
                </a:lnTo>
                <a:lnTo>
                  <a:pt x="420581" y="1798817"/>
                </a:lnTo>
                <a:lnTo>
                  <a:pt x="473825" y="1826849"/>
                </a:lnTo>
                <a:lnTo>
                  <a:pt x="525886" y="1852104"/>
                </a:lnTo>
                <a:lnTo>
                  <a:pt x="576702" y="1874646"/>
                </a:lnTo>
                <a:lnTo>
                  <a:pt x="626207" y="1894537"/>
                </a:lnTo>
                <a:lnTo>
                  <a:pt x="674337" y="1911841"/>
                </a:lnTo>
                <a:lnTo>
                  <a:pt x="721028" y="1926622"/>
                </a:lnTo>
                <a:lnTo>
                  <a:pt x="766215" y="1938943"/>
                </a:lnTo>
                <a:lnTo>
                  <a:pt x="809834" y="1948868"/>
                </a:lnTo>
                <a:lnTo>
                  <a:pt x="851821" y="1956461"/>
                </a:lnTo>
                <a:lnTo>
                  <a:pt x="892112" y="1961785"/>
                </a:lnTo>
                <a:lnTo>
                  <a:pt x="930641" y="1964903"/>
                </a:lnTo>
                <a:lnTo>
                  <a:pt x="967345" y="1965879"/>
                </a:lnTo>
                <a:lnTo>
                  <a:pt x="1002159" y="1964778"/>
                </a:lnTo>
                <a:lnTo>
                  <a:pt x="1065860" y="1956593"/>
                </a:lnTo>
                <a:lnTo>
                  <a:pt x="1119464" y="1941904"/>
                </a:lnTo>
                <a:lnTo>
                  <a:pt x="1166688" y="1920965"/>
                </a:lnTo>
                <a:lnTo>
                  <a:pt x="1207224" y="1894107"/>
                </a:lnTo>
                <a:lnTo>
                  <a:pt x="1240765" y="1861661"/>
                </a:lnTo>
                <a:lnTo>
                  <a:pt x="1268780" y="1821036"/>
                </a:lnTo>
                <a:lnTo>
                  <a:pt x="1287407" y="1775896"/>
                </a:lnTo>
                <a:lnTo>
                  <a:pt x="1296309" y="1726602"/>
                </a:lnTo>
                <a:lnTo>
                  <a:pt x="1295151" y="1673518"/>
                </a:lnTo>
                <a:lnTo>
                  <a:pt x="1279571" y="1606030"/>
                </a:lnTo>
                <a:lnTo>
                  <a:pt x="1265540" y="1570447"/>
                </a:lnTo>
                <a:lnTo>
                  <a:pt x="1247221" y="1533799"/>
                </a:lnTo>
                <a:lnTo>
                  <a:pt x="1224522" y="1496206"/>
                </a:lnTo>
                <a:lnTo>
                  <a:pt x="1197347" y="1457786"/>
                </a:lnTo>
                <a:lnTo>
                  <a:pt x="1165604" y="1418662"/>
                </a:lnTo>
                <a:lnTo>
                  <a:pt x="1129198" y="1378952"/>
                </a:lnTo>
                <a:lnTo>
                  <a:pt x="1088034" y="1338777"/>
                </a:lnTo>
                <a:lnTo>
                  <a:pt x="1042019" y="1298256"/>
                </a:lnTo>
                <a:lnTo>
                  <a:pt x="991059" y="1257510"/>
                </a:lnTo>
                <a:lnTo>
                  <a:pt x="935060" y="1216660"/>
                </a:lnTo>
                <a:lnTo>
                  <a:pt x="902399" y="1194484"/>
                </a:lnTo>
                <a:lnTo>
                  <a:pt x="868511" y="1172660"/>
                </a:lnTo>
                <a:lnTo>
                  <a:pt x="833464" y="1151194"/>
                </a:lnTo>
                <a:lnTo>
                  <a:pt x="797328" y="1130094"/>
                </a:lnTo>
                <a:lnTo>
                  <a:pt x="847816" y="1107286"/>
                </a:lnTo>
                <a:lnTo>
                  <a:pt x="893943" y="1083979"/>
                </a:lnTo>
                <a:lnTo>
                  <a:pt x="935365" y="1060279"/>
                </a:lnTo>
                <a:lnTo>
                  <a:pt x="971737" y="1036293"/>
                </a:lnTo>
                <a:lnTo>
                  <a:pt x="1010551" y="1005571"/>
                </a:lnTo>
                <a:lnTo>
                  <a:pt x="1042315" y="973743"/>
                </a:lnTo>
                <a:lnTo>
                  <a:pt x="1073635" y="933702"/>
                </a:lnTo>
                <a:lnTo>
                  <a:pt x="1099655" y="891887"/>
                </a:lnTo>
                <a:lnTo>
                  <a:pt x="1120295" y="848503"/>
                </a:lnTo>
                <a:lnTo>
                  <a:pt x="1135477" y="803759"/>
                </a:lnTo>
                <a:lnTo>
                  <a:pt x="1145120" y="757858"/>
                </a:lnTo>
                <a:lnTo>
                  <a:pt x="1149051" y="713446"/>
                </a:lnTo>
                <a:lnTo>
                  <a:pt x="1147772" y="668604"/>
                </a:lnTo>
                <a:lnTo>
                  <a:pt x="1141215" y="623509"/>
                </a:lnTo>
                <a:lnTo>
                  <a:pt x="1129312" y="578337"/>
                </a:lnTo>
                <a:lnTo>
                  <a:pt x="1111992" y="533265"/>
                </a:lnTo>
                <a:lnTo>
                  <a:pt x="1090664" y="491164"/>
                </a:lnTo>
                <a:lnTo>
                  <a:pt x="1064381" y="449617"/>
                </a:lnTo>
                <a:lnTo>
                  <a:pt x="1033085" y="408794"/>
                </a:lnTo>
                <a:lnTo>
                  <a:pt x="996720" y="368866"/>
                </a:lnTo>
                <a:lnTo>
                  <a:pt x="955227" y="330001"/>
                </a:lnTo>
                <a:lnTo>
                  <a:pt x="898028" y="284634"/>
                </a:lnTo>
                <a:lnTo>
                  <a:pt x="866406" y="262632"/>
                </a:lnTo>
                <a:lnTo>
                  <a:pt x="832750" y="241140"/>
                </a:lnTo>
                <a:lnTo>
                  <a:pt x="797046" y="220198"/>
                </a:lnTo>
                <a:lnTo>
                  <a:pt x="759282" y="199846"/>
                </a:lnTo>
                <a:lnTo>
                  <a:pt x="719443" y="180125"/>
                </a:lnTo>
                <a:lnTo>
                  <a:pt x="677517" y="161076"/>
                </a:lnTo>
                <a:lnTo>
                  <a:pt x="633488" y="142739"/>
                </a:lnTo>
                <a:lnTo>
                  <a:pt x="587343" y="125156"/>
                </a:lnTo>
                <a:lnTo>
                  <a:pt x="539069" y="108366"/>
                </a:lnTo>
                <a:lnTo>
                  <a:pt x="488652" y="92410"/>
                </a:lnTo>
                <a:lnTo>
                  <a:pt x="436079" y="77330"/>
                </a:lnTo>
                <a:lnTo>
                  <a:pt x="381335" y="63166"/>
                </a:lnTo>
                <a:lnTo>
                  <a:pt x="324407" y="49957"/>
                </a:lnTo>
                <a:lnTo>
                  <a:pt x="265281" y="37746"/>
                </a:lnTo>
                <a:lnTo>
                  <a:pt x="203944" y="26573"/>
                </a:lnTo>
                <a:lnTo>
                  <a:pt x="140381" y="16478"/>
                </a:lnTo>
                <a:lnTo>
                  <a:pt x="68606" y="6961"/>
                </a:lnTo>
                <a:lnTo>
                  <a:pt x="33909" y="3168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3452" y="2686"/>
            <a:ext cx="3483610" cy="3352800"/>
          </a:xfrm>
          <a:custGeom>
            <a:avLst/>
            <a:gdLst/>
            <a:ahLst/>
            <a:cxnLst/>
            <a:rect l="l" t="t" r="r" b="b"/>
            <a:pathLst>
              <a:path w="3483609" h="3352800">
                <a:moveTo>
                  <a:pt x="3239605" y="0"/>
                </a:moveTo>
                <a:lnTo>
                  <a:pt x="0" y="0"/>
                </a:lnTo>
                <a:lnTo>
                  <a:pt x="6172" y="47929"/>
                </a:lnTo>
                <a:lnTo>
                  <a:pt x="15138" y="94919"/>
                </a:lnTo>
                <a:lnTo>
                  <a:pt x="26809" y="140893"/>
                </a:lnTo>
                <a:lnTo>
                  <a:pt x="41109" y="185762"/>
                </a:lnTo>
                <a:lnTo>
                  <a:pt x="57937" y="229438"/>
                </a:lnTo>
                <a:lnTo>
                  <a:pt x="77216" y="271830"/>
                </a:lnTo>
                <a:lnTo>
                  <a:pt x="98856" y="312851"/>
                </a:lnTo>
                <a:lnTo>
                  <a:pt x="122770" y="352425"/>
                </a:lnTo>
                <a:lnTo>
                  <a:pt x="148869" y="390448"/>
                </a:lnTo>
                <a:lnTo>
                  <a:pt x="177063" y="426847"/>
                </a:lnTo>
                <a:lnTo>
                  <a:pt x="207276" y="461530"/>
                </a:lnTo>
                <a:lnTo>
                  <a:pt x="239420" y="494398"/>
                </a:lnTo>
                <a:lnTo>
                  <a:pt x="273392" y="525386"/>
                </a:lnTo>
                <a:lnTo>
                  <a:pt x="309118" y="554393"/>
                </a:lnTo>
                <a:lnTo>
                  <a:pt x="346506" y="581329"/>
                </a:lnTo>
                <a:lnTo>
                  <a:pt x="385483" y="606120"/>
                </a:lnTo>
                <a:lnTo>
                  <a:pt x="425932" y="628675"/>
                </a:lnTo>
                <a:lnTo>
                  <a:pt x="467804" y="648893"/>
                </a:lnTo>
                <a:lnTo>
                  <a:pt x="510971" y="666699"/>
                </a:lnTo>
                <a:lnTo>
                  <a:pt x="555383" y="682015"/>
                </a:lnTo>
                <a:lnTo>
                  <a:pt x="600925" y="694728"/>
                </a:lnTo>
                <a:lnTo>
                  <a:pt x="647534" y="704773"/>
                </a:lnTo>
                <a:lnTo>
                  <a:pt x="695109" y="712063"/>
                </a:lnTo>
                <a:lnTo>
                  <a:pt x="743559" y="716495"/>
                </a:lnTo>
                <a:lnTo>
                  <a:pt x="792797" y="717981"/>
                </a:lnTo>
                <a:lnTo>
                  <a:pt x="808926" y="717384"/>
                </a:lnTo>
                <a:lnTo>
                  <a:pt x="850684" y="712698"/>
                </a:lnTo>
                <a:lnTo>
                  <a:pt x="904328" y="703592"/>
                </a:lnTo>
                <a:lnTo>
                  <a:pt x="968921" y="690410"/>
                </a:lnTo>
                <a:lnTo>
                  <a:pt x="1043546" y="673442"/>
                </a:lnTo>
                <a:lnTo>
                  <a:pt x="1084326" y="663638"/>
                </a:lnTo>
                <a:lnTo>
                  <a:pt x="1127252" y="652995"/>
                </a:lnTo>
                <a:lnTo>
                  <a:pt x="1219123" y="629373"/>
                </a:lnTo>
                <a:lnTo>
                  <a:pt x="1318209" y="602907"/>
                </a:lnTo>
                <a:lnTo>
                  <a:pt x="1423593" y="573874"/>
                </a:lnTo>
                <a:lnTo>
                  <a:pt x="1534325" y="542594"/>
                </a:lnTo>
                <a:lnTo>
                  <a:pt x="1649488" y="509371"/>
                </a:lnTo>
                <a:lnTo>
                  <a:pt x="1768132" y="474522"/>
                </a:lnTo>
                <a:lnTo>
                  <a:pt x="1889340" y="438353"/>
                </a:lnTo>
                <a:lnTo>
                  <a:pt x="2073910" y="382295"/>
                </a:lnTo>
                <a:lnTo>
                  <a:pt x="2258974" y="324980"/>
                </a:lnTo>
                <a:lnTo>
                  <a:pt x="2441397" y="267449"/>
                </a:lnTo>
                <a:lnTo>
                  <a:pt x="2618016" y="210756"/>
                </a:lnTo>
                <a:lnTo>
                  <a:pt x="2785707" y="155930"/>
                </a:lnTo>
                <a:lnTo>
                  <a:pt x="2941294" y="104013"/>
                </a:lnTo>
                <a:lnTo>
                  <a:pt x="3036747" y="71526"/>
                </a:lnTo>
                <a:lnTo>
                  <a:pt x="3124492" y="41097"/>
                </a:lnTo>
                <a:lnTo>
                  <a:pt x="3203587" y="13042"/>
                </a:lnTo>
                <a:lnTo>
                  <a:pt x="3239605" y="0"/>
                </a:lnTo>
                <a:close/>
              </a:path>
              <a:path w="3483609" h="3352800">
                <a:moveTo>
                  <a:pt x="3483470" y="35725"/>
                </a:moveTo>
                <a:lnTo>
                  <a:pt x="3469271" y="0"/>
                </a:lnTo>
                <a:lnTo>
                  <a:pt x="3392500" y="0"/>
                </a:lnTo>
                <a:lnTo>
                  <a:pt x="3358794" y="88557"/>
                </a:lnTo>
                <a:lnTo>
                  <a:pt x="3332530" y="161010"/>
                </a:lnTo>
                <a:lnTo>
                  <a:pt x="3303574" y="243065"/>
                </a:lnTo>
                <a:lnTo>
                  <a:pt x="3272282" y="333743"/>
                </a:lnTo>
                <a:lnTo>
                  <a:pt x="3238944" y="432092"/>
                </a:lnTo>
                <a:lnTo>
                  <a:pt x="3185820" y="591858"/>
                </a:lnTo>
                <a:lnTo>
                  <a:pt x="3129927" y="763435"/>
                </a:lnTo>
                <a:lnTo>
                  <a:pt x="3072307" y="943559"/>
                </a:lnTo>
                <a:lnTo>
                  <a:pt x="3014065" y="1128966"/>
                </a:lnTo>
                <a:lnTo>
                  <a:pt x="2956255" y="1316393"/>
                </a:lnTo>
                <a:lnTo>
                  <a:pt x="2899981" y="1502562"/>
                </a:lnTo>
                <a:lnTo>
                  <a:pt x="2863824" y="1624380"/>
                </a:lnTo>
                <a:lnTo>
                  <a:pt x="2829153" y="1743214"/>
                </a:lnTo>
                <a:lnTo>
                  <a:pt x="2796260" y="1858124"/>
                </a:lnTo>
                <a:lnTo>
                  <a:pt x="2765475" y="1968119"/>
                </a:lnTo>
                <a:lnTo>
                  <a:pt x="2737129" y="2072259"/>
                </a:lnTo>
                <a:lnTo>
                  <a:pt x="2711526" y="2169541"/>
                </a:lnTo>
                <a:lnTo>
                  <a:pt x="2699855" y="2215324"/>
                </a:lnTo>
                <a:lnTo>
                  <a:pt x="2688983" y="2259025"/>
                </a:lnTo>
                <a:lnTo>
                  <a:pt x="2678963" y="2300541"/>
                </a:lnTo>
                <a:lnTo>
                  <a:pt x="2669819" y="2339746"/>
                </a:lnTo>
                <a:lnTo>
                  <a:pt x="2654376" y="2410714"/>
                </a:lnTo>
                <a:lnTo>
                  <a:pt x="2642933" y="2470988"/>
                </a:lnTo>
                <a:lnTo>
                  <a:pt x="2635847" y="2519591"/>
                </a:lnTo>
                <a:lnTo>
                  <a:pt x="2633408" y="2555544"/>
                </a:lnTo>
                <a:lnTo>
                  <a:pt x="2634856" y="2604071"/>
                </a:lnTo>
                <a:lnTo>
                  <a:pt x="2639161" y="2651836"/>
                </a:lnTo>
                <a:lnTo>
                  <a:pt x="2646248" y="2698750"/>
                </a:lnTo>
                <a:lnTo>
                  <a:pt x="2656001" y="2744724"/>
                </a:lnTo>
                <a:lnTo>
                  <a:pt x="2668371" y="2789669"/>
                </a:lnTo>
                <a:lnTo>
                  <a:pt x="2683243" y="2833522"/>
                </a:lnTo>
                <a:lnTo>
                  <a:pt x="2700566" y="2876194"/>
                </a:lnTo>
                <a:lnTo>
                  <a:pt x="2720238" y="2917596"/>
                </a:lnTo>
                <a:lnTo>
                  <a:pt x="2742171" y="2957639"/>
                </a:lnTo>
                <a:lnTo>
                  <a:pt x="2766301" y="2996247"/>
                </a:lnTo>
                <a:lnTo>
                  <a:pt x="2792526" y="3033344"/>
                </a:lnTo>
                <a:lnTo>
                  <a:pt x="2820771" y="3068828"/>
                </a:lnTo>
                <a:lnTo>
                  <a:pt x="2850959" y="3102635"/>
                </a:lnTo>
                <a:lnTo>
                  <a:pt x="2882989" y="3134664"/>
                </a:lnTo>
                <a:lnTo>
                  <a:pt x="2916796" y="3164852"/>
                </a:lnTo>
                <a:lnTo>
                  <a:pt x="2952280" y="3193097"/>
                </a:lnTo>
                <a:lnTo>
                  <a:pt x="2989364" y="3219323"/>
                </a:lnTo>
                <a:lnTo>
                  <a:pt x="3027984" y="3243440"/>
                </a:lnTo>
                <a:lnTo>
                  <a:pt x="3068028" y="3265386"/>
                </a:lnTo>
                <a:lnTo>
                  <a:pt x="3109417" y="3285058"/>
                </a:lnTo>
                <a:lnTo>
                  <a:pt x="3152089" y="3302368"/>
                </a:lnTo>
                <a:lnTo>
                  <a:pt x="3195942" y="3317252"/>
                </a:lnTo>
                <a:lnTo>
                  <a:pt x="3240900" y="3329622"/>
                </a:lnTo>
                <a:lnTo>
                  <a:pt x="3286874" y="3339376"/>
                </a:lnTo>
                <a:lnTo>
                  <a:pt x="3333775" y="3346450"/>
                </a:lnTo>
                <a:lnTo>
                  <a:pt x="3381540" y="3350755"/>
                </a:lnTo>
                <a:lnTo>
                  <a:pt x="3430079" y="3352215"/>
                </a:lnTo>
                <a:lnTo>
                  <a:pt x="3456876" y="3351733"/>
                </a:lnTo>
                <a:lnTo>
                  <a:pt x="3483470" y="3350387"/>
                </a:lnTo>
                <a:lnTo>
                  <a:pt x="3483470" y="35725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47863" y="1414151"/>
            <a:ext cx="867410" cy="337820"/>
          </a:xfrm>
          <a:custGeom>
            <a:avLst/>
            <a:gdLst/>
            <a:ahLst/>
            <a:cxnLst/>
            <a:rect l="l" t="t" r="r" b="b"/>
            <a:pathLst>
              <a:path w="867410" h="337819">
                <a:moveTo>
                  <a:pt x="405396" y="337820"/>
                </a:moveTo>
                <a:lnTo>
                  <a:pt x="227787" y="162166"/>
                </a:lnTo>
                <a:lnTo>
                  <a:pt x="390423" y="0"/>
                </a:lnTo>
                <a:lnTo>
                  <a:pt x="270256" y="0"/>
                </a:lnTo>
                <a:lnTo>
                  <a:pt x="148158" y="130302"/>
                </a:lnTo>
                <a:lnTo>
                  <a:pt x="100380" y="130302"/>
                </a:lnTo>
                <a:lnTo>
                  <a:pt x="100380" y="0"/>
                </a:lnTo>
                <a:lnTo>
                  <a:pt x="0" y="0"/>
                </a:lnTo>
                <a:lnTo>
                  <a:pt x="0" y="337820"/>
                </a:lnTo>
                <a:lnTo>
                  <a:pt x="100380" y="337820"/>
                </a:lnTo>
                <a:lnTo>
                  <a:pt x="100380" y="207035"/>
                </a:lnTo>
                <a:lnTo>
                  <a:pt x="150088" y="207035"/>
                </a:lnTo>
                <a:lnTo>
                  <a:pt x="278460" y="337820"/>
                </a:lnTo>
                <a:lnTo>
                  <a:pt x="405396" y="337820"/>
                </a:lnTo>
                <a:close/>
              </a:path>
              <a:path w="867410" h="337819">
                <a:moveTo>
                  <a:pt x="867244" y="337820"/>
                </a:moveTo>
                <a:lnTo>
                  <a:pt x="838568" y="272669"/>
                </a:lnTo>
                <a:lnTo>
                  <a:pt x="805446" y="197383"/>
                </a:lnTo>
                <a:lnTo>
                  <a:pt x="737501" y="42951"/>
                </a:lnTo>
                <a:lnTo>
                  <a:pt x="718604" y="0"/>
                </a:lnTo>
                <a:lnTo>
                  <a:pt x="705561" y="0"/>
                </a:lnTo>
                <a:lnTo>
                  <a:pt x="705561" y="197383"/>
                </a:lnTo>
                <a:lnTo>
                  <a:pt x="574776" y="197383"/>
                </a:lnTo>
                <a:lnTo>
                  <a:pt x="639940" y="42951"/>
                </a:lnTo>
                <a:lnTo>
                  <a:pt x="705561" y="197383"/>
                </a:lnTo>
                <a:lnTo>
                  <a:pt x="705561" y="0"/>
                </a:lnTo>
                <a:lnTo>
                  <a:pt x="564159" y="0"/>
                </a:lnTo>
                <a:lnTo>
                  <a:pt x="416013" y="337820"/>
                </a:lnTo>
                <a:lnTo>
                  <a:pt x="514934" y="337820"/>
                </a:lnTo>
                <a:lnTo>
                  <a:pt x="542442" y="272669"/>
                </a:lnTo>
                <a:lnTo>
                  <a:pt x="737425" y="272669"/>
                </a:lnTo>
                <a:lnTo>
                  <a:pt x="764921" y="337820"/>
                </a:lnTo>
                <a:lnTo>
                  <a:pt x="867244" y="3378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60471" y="1414152"/>
            <a:ext cx="405765" cy="337820"/>
          </a:xfrm>
          <a:custGeom>
            <a:avLst/>
            <a:gdLst/>
            <a:ahLst/>
            <a:cxnLst/>
            <a:rect l="l" t="t" r="r" b="b"/>
            <a:pathLst>
              <a:path w="405764" h="337819">
                <a:moveTo>
                  <a:pt x="390423" y="0"/>
                </a:moveTo>
                <a:lnTo>
                  <a:pt x="270256" y="0"/>
                </a:lnTo>
                <a:lnTo>
                  <a:pt x="148158" y="130301"/>
                </a:lnTo>
                <a:lnTo>
                  <a:pt x="100378" y="130301"/>
                </a:lnTo>
                <a:lnTo>
                  <a:pt x="100378" y="0"/>
                </a:lnTo>
                <a:lnTo>
                  <a:pt x="0" y="0"/>
                </a:lnTo>
                <a:lnTo>
                  <a:pt x="0" y="337820"/>
                </a:lnTo>
                <a:lnTo>
                  <a:pt x="100378" y="337820"/>
                </a:lnTo>
                <a:lnTo>
                  <a:pt x="100378" y="207035"/>
                </a:lnTo>
                <a:lnTo>
                  <a:pt x="150087" y="207035"/>
                </a:lnTo>
                <a:lnTo>
                  <a:pt x="278460" y="337820"/>
                </a:lnTo>
                <a:lnTo>
                  <a:pt x="405385" y="337820"/>
                </a:lnTo>
                <a:lnTo>
                  <a:pt x="227785" y="162154"/>
                </a:lnTo>
                <a:lnTo>
                  <a:pt x="39042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34761" y="1408359"/>
            <a:ext cx="421640" cy="349885"/>
          </a:xfrm>
          <a:custGeom>
            <a:avLst/>
            <a:gdLst/>
            <a:ahLst/>
            <a:cxnLst/>
            <a:rect l="l" t="t" r="r" b="b"/>
            <a:pathLst>
              <a:path w="421639" h="349885">
                <a:moveTo>
                  <a:pt x="214758" y="0"/>
                </a:moveTo>
                <a:lnTo>
                  <a:pt x="166679" y="2880"/>
                </a:lnTo>
                <a:lnTo>
                  <a:pt x="124270" y="11522"/>
                </a:lnTo>
                <a:lnTo>
                  <a:pt x="87532" y="25924"/>
                </a:lnTo>
                <a:lnTo>
                  <a:pt x="31762" y="71408"/>
                </a:lnTo>
                <a:lnTo>
                  <a:pt x="3529" y="135715"/>
                </a:lnTo>
                <a:lnTo>
                  <a:pt x="0" y="174699"/>
                </a:lnTo>
                <a:lnTo>
                  <a:pt x="3619" y="213686"/>
                </a:lnTo>
                <a:lnTo>
                  <a:pt x="32577" y="277992"/>
                </a:lnTo>
                <a:lnTo>
                  <a:pt x="89825" y="323478"/>
                </a:lnTo>
                <a:lnTo>
                  <a:pt x="127649" y="337881"/>
                </a:lnTo>
                <a:lnTo>
                  <a:pt x="171384" y="346524"/>
                </a:lnTo>
                <a:lnTo>
                  <a:pt x="221032" y="349404"/>
                </a:lnTo>
                <a:lnTo>
                  <a:pt x="262853" y="347413"/>
                </a:lnTo>
                <a:lnTo>
                  <a:pt x="332468" y="331486"/>
                </a:lnTo>
                <a:lnTo>
                  <a:pt x="383171" y="299756"/>
                </a:lnTo>
                <a:lnTo>
                  <a:pt x="413696" y="252944"/>
                </a:lnTo>
                <a:lnTo>
                  <a:pt x="421311" y="223926"/>
                </a:lnTo>
                <a:lnTo>
                  <a:pt x="323827" y="219102"/>
                </a:lnTo>
                <a:lnTo>
                  <a:pt x="318594" y="229447"/>
                </a:lnTo>
                <a:lnTo>
                  <a:pt x="311099" y="238767"/>
                </a:lnTo>
                <a:lnTo>
                  <a:pt x="275189" y="260243"/>
                </a:lnTo>
                <a:lnTo>
                  <a:pt x="221032" y="267843"/>
                </a:lnTo>
                <a:lnTo>
                  <a:pt x="193539" y="266274"/>
                </a:lnTo>
                <a:lnTo>
                  <a:pt x="148778" y="253727"/>
                </a:lnTo>
                <a:lnTo>
                  <a:pt x="117891" y="229084"/>
                </a:lnTo>
                <a:lnTo>
                  <a:pt x="100382" y="174699"/>
                </a:lnTo>
                <a:lnTo>
                  <a:pt x="102237" y="154537"/>
                </a:lnTo>
                <a:lnTo>
                  <a:pt x="130064" y="106898"/>
                </a:lnTo>
                <a:lnTo>
                  <a:pt x="166076" y="87894"/>
                </a:lnTo>
                <a:lnTo>
                  <a:pt x="214758" y="81560"/>
                </a:lnTo>
                <a:lnTo>
                  <a:pt x="233399" y="82314"/>
                </a:lnTo>
                <a:lnTo>
                  <a:pt x="281358" y="93624"/>
                </a:lnTo>
                <a:lnTo>
                  <a:pt x="312213" y="116065"/>
                </a:lnTo>
                <a:lnTo>
                  <a:pt x="317552" y="125477"/>
                </a:lnTo>
                <a:lnTo>
                  <a:pt x="414075" y="119202"/>
                </a:lnTo>
                <a:lnTo>
                  <a:pt x="392357" y="69917"/>
                </a:lnTo>
                <a:lnTo>
                  <a:pt x="350370" y="32094"/>
                </a:lnTo>
                <a:lnTo>
                  <a:pt x="290407" y="8023"/>
                </a:lnTo>
                <a:lnTo>
                  <a:pt x="254544" y="2005"/>
                </a:lnTo>
                <a:lnTo>
                  <a:pt x="21475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12056" y="1621479"/>
            <a:ext cx="100965" cy="130810"/>
          </a:xfrm>
          <a:custGeom>
            <a:avLst/>
            <a:gdLst/>
            <a:ahLst/>
            <a:cxnLst/>
            <a:rect l="l" t="t" r="r" b="b"/>
            <a:pathLst>
              <a:path w="100964" h="130810">
                <a:moveTo>
                  <a:pt x="0" y="130810"/>
                </a:moveTo>
                <a:lnTo>
                  <a:pt x="100378" y="130810"/>
                </a:lnTo>
                <a:lnTo>
                  <a:pt x="100378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12045" y="1414469"/>
            <a:ext cx="394970" cy="337820"/>
          </a:xfrm>
          <a:custGeom>
            <a:avLst/>
            <a:gdLst/>
            <a:ahLst/>
            <a:cxnLst/>
            <a:rect l="l" t="t" r="r" b="b"/>
            <a:pathLst>
              <a:path w="394970" h="337819">
                <a:moveTo>
                  <a:pt x="394779" y="0"/>
                </a:moveTo>
                <a:lnTo>
                  <a:pt x="294386" y="0"/>
                </a:lnTo>
                <a:lnTo>
                  <a:pt x="294386" y="124460"/>
                </a:lnTo>
                <a:lnTo>
                  <a:pt x="100380" y="124460"/>
                </a:lnTo>
                <a:lnTo>
                  <a:pt x="100380" y="0"/>
                </a:lnTo>
                <a:lnTo>
                  <a:pt x="0" y="0"/>
                </a:lnTo>
                <a:lnTo>
                  <a:pt x="0" y="124460"/>
                </a:lnTo>
                <a:lnTo>
                  <a:pt x="0" y="207010"/>
                </a:lnTo>
                <a:lnTo>
                  <a:pt x="294386" y="207010"/>
                </a:lnTo>
                <a:lnTo>
                  <a:pt x="294386" y="337820"/>
                </a:lnTo>
                <a:lnTo>
                  <a:pt x="394779" y="337820"/>
                </a:lnTo>
                <a:lnTo>
                  <a:pt x="394779" y="207010"/>
                </a:lnTo>
                <a:lnTo>
                  <a:pt x="394779" y="124460"/>
                </a:lnTo>
                <a:lnTo>
                  <a:pt x="39477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55083" y="1414152"/>
            <a:ext cx="400685" cy="337820"/>
          </a:xfrm>
          <a:custGeom>
            <a:avLst/>
            <a:gdLst/>
            <a:ahLst/>
            <a:cxnLst/>
            <a:rect l="l" t="t" r="r" b="b"/>
            <a:pathLst>
              <a:path w="400685" h="337819">
                <a:moveTo>
                  <a:pt x="400557" y="0"/>
                </a:moveTo>
                <a:lnTo>
                  <a:pt x="154914" y="0"/>
                </a:lnTo>
                <a:lnTo>
                  <a:pt x="125822" y="1749"/>
                </a:lnTo>
                <a:lnTo>
                  <a:pt x="75510" y="15744"/>
                </a:lnTo>
                <a:lnTo>
                  <a:pt x="36872" y="43765"/>
                </a:lnTo>
                <a:lnTo>
                  <a:pt x="16967" y="85992"/>
                </a:lnTo>
                <a:lnTo>
                  <a:pt x="14479" y="112445"/>
                </a:lnTo>
                <a:lnTo>
                  <a:pt x="20873" y="152742"/>
                </a:lnTo>
                <a:lnTo>
                  <a:pt x="40056" y="183387"/>
                </a:lnTo>
                <a:lnTo>
                  <a:pt x="72027" y="204380"/>
                </a:lnTo>
                <a:lnTo>
                  <a:pt x="116787" y="215722"/>
                </a:lnTo>
                <a:lnTo>
                  <a:pt x="0" y="337820"/>
                </a:lnTo>
                <a:lnTo>
                  <a:pt x="126925" y="337820"/>
                </a:lnTo>
                <a:lnTo>
                  <a:pt x="228268" y="218133"/>
                </a:lnTo>
                <a:lnTo>
                  <a:pt x="400557" y="218133"/>
                </a:lnTo>
                <a:lnTo>
                  <a:pt x="400557" y="142847"/>
                </a:lnTo>
                <a:lnTo>
                  <a:pt x="159739" y="142847"/>
                </a:lnTo>
                <a:lnTo>
                  <a:pt x="149906" y="142364"/>
                </a:lnTo>
                <a:lnTo>
                  <a:pt x="115611" y="119472"/>
                </a:lnTo>
                <a:lnTo>
                  <a:pt x="114857" y="112445"/>
                </a:lnTo>
                <a:lnTo>
                  <a:pt x="115627" y="105356"/>
                </a:lnTo>
                <a:lnTo>
                  <a:pt x="150103" y="80653"/>
                </a:lnTo>
                <a:lnTo>
                  <a:pt x="159739" y="80110"/>
                </a:lnTo>
                <a:lnTo>
                  <a:pt x="400557" y="80110"/>
                </a:lnTo>
                <a:lnTo>
                  <a:pt x="400557" y="0"/>
                </a:lnTo>
                <a:close/>
              </a:path>
              <a:path w="400685" h="337819">
                <a:moveTo>
                  <a:pt x="400557" y="218133"/>
                </a:moveTo>
                <a:lnTo>
                  <a:pt x="300178" y="218133"/>
                </a:lnTo>
                <a:lnTo>
                  <a:pt x="300178" y="337820"/>
                </a:lnTo>
                <a:lnTo>
                  <a:pt x="400557" y="337820"/>
                </a:lnTo>
                <a:lnTo>
                  <a:pt x="400557" y="218133"/>
                </a:lnTo>
                <a:close/>
              </a:path>
              <a:path w="400685" h="337819">
                <a:moveTo>
                  <a:pt x="400557" y="80110"/>
                </a:moveTo>
                <a:lnTo>
                  <a:pt x="300178" y="80110"/>
                </a:lnTo>
                <a:lnTo>
                  <a:pt x="300178" y="142847"/>
                </a:lnTo>
                <a:lnTo>
                  <a:pt x="400557" y="142847"/>
                </a:lnTo>
                <a:lnTo>
                  <a:pt x="400557" y="801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7750" y="1414469"/>
            <a:ext cx="385445" cy="337820"/>
          </a:xfrm>
          <a:custGeom>
            <a:avLst/>
            <a:gdLst/>
            <a:ahLst/>
            <a:cxnLst/>
            <a:rect l="l" t="t" r="r" b="b"/>
            <a:pathLst>
              <a:path w="385445" h="337819">
                <a:moveTo>
                  <a:pt x="385127" y="0"/>
                </a:moveTo>
                <a:lnTo>
                  <a:pt x="0" y="0"/>
                </a:lnTo>
                <a:lnTo>
                  <a:pt x="0" y="81280"/>
                </a:lnTo>
                <a:lnTo>
                  <a:pt x="142379" y="81280"/>
                </a:lnTo>
                <a:lnTo>
                  <a:pt x="142379" y="337820"/>
                </a:lnTo>
                <a:lnTo>
                  <a:pt x="242760" y="337820"/>
                </a:lnTo>
                <a:lnTo>
                  <a:pt x="242760" y="81280"/>
                </a:lnTo>
                <a:lnTo>
                  <a:pt x="385127" y="81280"/>
                </a:lnTo>
                <a:lnTo>
                  <a:pt x="38512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44998" y="1414152"/>
            <a:ext cx="370205" cy="337820"/>
          </a:xfrm>
          <a:custGeom>
            <a:avLst/>
            <a:gdLst/>
            <a:ahLst/>
            <a:cxnLst/>
            <a:rect l="l" t="t" r="r" b="b"/>
            <a:pathLst>
              <a:path w="370204" h="337819">
                <a:moveTo>
                  <a:pt x="100379" y="0"/>
                </a:moveTo>
                <a:lnTo>
                  <a:pt x="0" y="0"/>
                </a:lnTo>
                <a:lnTo>
                  <a:pt x="0" y="337820"/>
                </a:lnTo>
                <a:lnTo>
                  <a:pt x="229716" y="337820"/>
                </a:lnTo>
                <a:lnTo>
                  <a:pt x="259985" y="336145"/>
                </a:lnTo>
                <a:lnTo>
                  <a:pt x="311020" y="322753"/>
                </a:lnTo>
                <a:lnTo>
                  <a:pt x="348573" y="295728"/>
                </a:lnTo>
                <a:lnTo>
                  <a:pt x="367083" y="255775"/>
                </a:lnTo>
                <a:lnTo>
                  <a:pt x="100379" y="255775"/>
                </a:lnTo>
                <a:lnTo>
                  <a:pt x="100379" y="194003"/>
                </a:lnTo>
                <a:lnTo>
                  <a:pt x="365933" y="194003"/>
                </a:lnTo>
                <a:lnTo>
                  <a:pt x="360504" y="176631"/>
                </a:lnTo>
                <a:lnTo>
                  <a:pt x="331546" y="141883"/>
                </a:lnTo>
                <a:lnTo>
                  <a:pt x="286785" y="121614"/>
                </a:lnTo>
                <a:lnTo>
                  <a:pt x="229716" y="114857"/>
                </a:lnTo>
                <a:lnTo>
                  <a:pt x="100379" y="114857"/>
                </a:lnTo>
                <a:lnTo>
                  <a:pt x="100379" y="0"/>
                </a:lnTo>
                <a:close/>
              </a:path>
              <a:path w="370204" h="337819">
                <a:moveTo>
                  <a:pt x="365933" y="194003"/>
                </a:moveTo>
                <a:lnTo>
                  <a:pt x="224892" y="194003"/>
                </a:lnTo>
                <a:lnTo>
                  <a:pt x="244527" y="195934"/>
                </a:lnTo>
                <a:lnTo>
                  <a:pt x="258553" y="201725"/>
                </a:lnTo>
                <a:lnTo>
                  <a:pt x="266968" y="211378"/>
                </a:lnTo>
                <a:lnTo>
                  <a:pt x="269773" y="224891"/>
                </a:lnTo>
                <a:lnTo>
                  <a:pt x="266968" y="238404"/>
                </a:lnTo>
                <a:lnTo>
                  <a:pt x="258553" y="248055"/>
                </a:lnTo>
                <a:lnTo>
                  <a:pt x="244527" y="253845"/>
                </a:lnTo>
                <a:lnTo>
                  <a:pt x="224892" y="255775"/>
                </a:lnTo>
                <a:lnTo>
                  <a:pt x="367083" y="255775"/>
                </a:lnTo>
                <a:lnTo>
                  <a:pt x="367687" y="253845"/>
                </a:lnTo>
                <a:lnTo>
                  <a:pt x="367758" y="253620"/>
                </a:lnTo>
                <a:lnTo>
                  <a:pt x="370156" y="226820"/>
                </a:lnTo>
                <a:lnTo>
                  <a:pt x="367743" y="199796"/>
                </a:lnTo>
                <a:lnTo>
                  <a:pt x="365933" y="19400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47874" y="1993273"/>
            <a:ext cx="405765" cy="337820"/>
          </a:xfrm>
          <a:custGeom>
            <a:avLst/>
            <a:gdLst/>
            <a:ahLst/>
            <a:cxnLst/>
            <a:rect l="l" t="t" r="r" b="b"/>
            <a:pathLst>
              <a:path w="405764" h="337819">
                <a:moveTo>
                  <a:pt x="390423" y="0"/>
                </a:moveTo>
                <a:lnTo>
                  <a:pt x="270256" y="0"/>
                </a:lnTo>
                <a:lnTo>
                  <a:pt x="148158" y="130301"/>
                </a:lnTo>
                <a:lnTo>
                  <a:pt x="100379" y="130301"/>
                </a:lnTo>
                <a:lnTo>
                  <a:pt x="100379" y="0"/>
                </a:lnTo>
                <a:lnTo>
                  <a:pt x="0" y="0"/>
                </a:lnTo>
                <a:lnTo>
                  <a:pt x="0" y="337820"/>
                </a:lnTo>
                <a:lnTo>
                  <a:pt x="100379" y="337820"/>
                </a:lnTo>
                <a:lnTo>
                  <a:pt x="100379" y="207035"/>
                </a:lnTo>
                <a:lnTo>
                  <a:pt x="150087" y="207035"/>
                </a:lnTo>
                <a:lnTo>
                  <a:pt x="278460" y="337820"/>
                </a:lnTo>
                <a:lnTo>
                  <a:pt x="405385" y="337820"/>
                </a:lnTo>
                <a:lnTo>
                  <a:pt x="227787" y="162153"/>
                </a:lnTo>
                <a:lnTo>
                  <a:pt x="39042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99576" y="1993284"/>
            <a:ext cx="815340" cy="340995"/>
          </a:xfrm>
          <a:custGeom>
            <a:avLst/>
            <a:gdLst/>
            <a:ahLst/>
            <a:cxnLst/>
            <a:rect l="l" t="t" r="r" b="b"/>
            <a:pathLst>
              <a:path w="815339" h="340994">
                <a:moveTo>
                  <a:pt x="374497" y="113880"/>
                </a:moveTo>
                <a:lnTo>
                  <a:pt x="364553" y="63754"/>
                </a:lnTo>
                <a:lnTo>
                  <a:pt x="334695" y="28219"/>
                </a:lnTo>
                <a:lnTo>
                  <a:pt x="289623" y="7048"/>
                </a:lnTo>
                <a:lnTo>
                  <a:pt x="274129" y="3962"/>
                </a:lnTo>
                <a:lnTo>
                  <a:pt x="274129" y="113880"/>
                </a:lnTo>
                <a:lnTo>
                  <a:pt x="271322" y="127825"/>
                </a:lnTo>
                <a:lnTo>
                  <a:pt x="262902" y="137782"/>
                </a:lnTo>
                <a:lnTo>
                  <a:pt x="248881" y="143751"/>
                </a:lnTo>
                <a:lnTo>
                  <a:pt x="229235" y="145745"/>
                </a:lnTo>
                <a:lnTo>
                  <a:pt x="100380" y="145745"/>
                </a:lnTo>
                <a:lnTo>
                  <a:pt x="100380" y="82029"/>
                </a:lnTo>
                <a:lnTo>
                  <a:pt x="229235" y="82029"/>
                </a:lnTo>
                <a:lnTo>
                  <a:pt x="248881" y="84023"/>
                </a:lnTo>
                <a:lnTo>
                  <a:pt x="262902" y="89992"/>
                </a:lnTo>
                <a:lnTo>
                  <a:pt x="271322" y="99949"/>
                </a:lnTo>
                <a:lnTo>
                  <a:pt x="274129" y="113880"/>
                </a:lnTo>
                <a:lnTo>
                  <a:pt x="274129" y="3962"/>
                </a:lnTo>
                <a:lnTo>
                  <a:pt x="263156" y="1765"/>
                </a:lnTo>
                <a:lnTo>
                  <a:pt x="234061" y="0"/>
                </a:lnTo>
                <a:lnTo>
                  <a:pt x="0" y="0"/>
                </a:lnTo>
                <a:lnTo>
                  <a:pt x="0" y="337820"/>
                </a:lnTo>
                <a:lnTo>
                  <a:pt x="100380" y="337820"/>
                </a:lnTo>
                <a:lnTo>
                  <a:pt x="100380" y="222961"/>
                </a:lnTo>
                <a:lnTo>
                  <a:pt x="234061" y="222961"/>
                </a:lnTo>
                <a:lnTo>
                  <a:pt x="291731" y="216496"/>
                </a:lnTo>
                <a:lnTo>
                  <a:pt x="336384" y="197142"/>
                </a:lnTo>
                <a:lnTo>
                  <a:pt x="364972" y="163410"/>
                </a:lnTo>
                <a:lnTo>
                  <a:pt x="370509" y="145745"/>
                </a:lnTo>
                <a:lnTo>
                  <a:pt x="372122" y="140627"/>
                </a:lnTo>
                <a:lnTo>
                  <a:pt x="374497" y="113880"/>
                </a:lnTo>
                <a:close/>
              </a:path>
              <a:path w="815339" h="340994">
                <a:moveTo>
                  <a:pt x="815124" y="0"/>
                </a:moveTo>
                <a:lnTo>
                  <a:pt x="706526" y="0"/>
                </a:lnTo>
                <a:lnTo>
                  <a:pt x="617245" y="196900"/>
                </a:lnTo>
                <a:lnTo>
                  <a:pt x="494195" y="0"/>
                </a:lnTo>
                <a:lnTo>
                  <a:pt x="382219" y="0"/>
                </a:lnTo>
                <a:lnTo>
                  <a:pt x="542442" y="236461"/>
                </a:lnTo>
                <a:lnTo>
                  <a:pt x="586359" y="236461"/>
                </a:lnTo>
                <a:lnTo>
                  <a:pt x="577913" y="247230"/>
                </a:lnTo>
                <a:lnTo>
                  <a:pt x="565607" y="254927"/>
                </a:lnTo>
                <a:lnTo>
                  <a:pt x="549440" y="259537"/>
                </a:lnTo>
                <a:lnTo>
                  <a:pt x="529412" y="261073"/>
                </a:lnTo>
                <a:lnTo>
                  <a:pt x="518401" y="260896"/>
                </a:lnTo>
                <a:lnTo>
                  <a:pt x="505650" y="260362"/>
                </a:lnTo>
                <a:lnTo>
                  <a:pt x="474891" y="258191"/>
                </a:lnTo>
                <a:lnTo>
                  <a:pt x="474891" y="336372"/>
                </a:lnTo>
                <a:lnTo>
                  <a:pt x="492925" y="338264"/>
                </a:lnTo>
                <a:lnTo>
                  <a:pt x="509866" y="339623"/>
                </a:lnTo>
                <a:lnTo>
                  <a:pt x="525741" y="340436"/>
                </a:lnTo>
                <a:lnTo>
                  <a:pt x="540512" y="340702"/>
                </a:lnTo>
                <a:lnTo>
                  <a:pt x="559574" y="339915"/>
                </a:lnTo>
                <a:lnTo>
                  <a:pt x="608076" y="327926"/>
                </a:lnTo>
                <a:lnTo>
                  <a:pt x="645312" y="302768"/>
                </a:lnTo>
                <a:lnTo>
                  <a:pt x="675830" y="263550"/>
                </a:lnTo>
                <a:lnTo>
                  <a:pt x="697357" y="225856"/>
                </a:lnTo>
                <a:lnTo>
                  <a:pt x="81512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31109" y="1993284"/>
            <a:ext cx="836930" cy="340995"/>
          </a:xfrm>
          <a:custGeom>
            <a:avLst/>
            <a:gdLst/>
            <a:ahLst/>
            <a:cxnLst/>
            <a:rect l="l" t="t" r="r" b="b"/>
            <a:pathLst>
              <a:path w="836929" h="340994">
                <a:moveTo>
                  <a:pt x="385114" y="304"/>
                </a:moveTo>
                <a:lnTo>
                  <a:pt x="0" y="304"/>
                </a:lnTo>
                <a:lnTo>
                  <a:pt x="0" y="81584"/>
                </a:lnTo>
                <a:lnTo>
                  <a:pt x="142367" y="81584"/>
                </a:lnTo>
                <a:lnTo>
                  <a:pt x="142367" y="338124"/>
                </a:lnTo>
                <a:lnTo>
                  <a:pt x="242747" y="338124"/>
                </a:lnTo>
                <a:lnTo>
                  <a:pt x="242747" y="81584"/>
                </a:lnTo>
                <a:lnTo>
                  <a:pt x="385114" y="81584"/>
                </a:lnTo>
                <a:lnTo>
                  <a:pt x="385114" y="304"/>
                </a:lnTo>
                <a:close/>
              </a:path>
              <a:path w="836929" h="340994">
                <a:moveTo>
                  <a:pt x="836345" y="0"/>
                </a:moveTo>
                <a:lnTo>
                  <a:pt x="727760" y="0"/>
                </a:lnTo>
                <a:lnTo>
                  <a:pt x="638479" y="196900"/>
                </a:lnTo>
                <a:lnTo>
                  <a:pt x="515416" y="0"/>
                </a:lnTo>
                <a:lnTo>
                  <a:pt x="403453" y="0"/>
                </a:lnTo>
                <a:lnTo>
                  <a:pt x="563676" y="236461"/>
                </a:lnTo>
                <a:lnTo>
                  <a:pt x="607593" y="236461"/>
                </a:lnTo>
                <a:lnTo>
                  <a:pt x="599147" y="247230"/>
                </a:lnTo>
                <a:lnTo>
                  <a:pt x="586841" y="254927"/>
                </a:lnTo>
                <a:lnTo>
                  <a:pt x="570674" y="259537"/>
                </a:lnTo>
                <a:lnTo>
                  <a:pt x="550646" y="261073"/>
                </a:lnTo>
                <a:lnTo>
                  <a:pt x="539635" y="260896"/>
                </a:lnTo>
                <a:lnTo>
                  <a:pt x="526872" y="260362"/>
                </a:lnTo>
                <a:lnTo>
                  <a:pt x="496112" y="258191"/>
                </a:lnTo>
                <a:lnTo>
                  <a:pt x="496112" y="336372"/>
                </a:lnTo>
                <a:lnTo>
                  <a:pt x="514146" y="338264"/>
                </a:lnTo>
                <a:lnTo>
                  <a:pt x="531101" y="339623"/>
                </a:lnTo>
                <a:lnTo>
                  <a:pt x="546963" y="340436"/>
                </a:lnTo>
                <a:lnTo>
                  <a:pt x="561746" y="340702"/>
                </a:lnTo>
                <a:lnTo>
                  <a:pt x="580809" y="339915"/>
                </a:lnTo>
                <a:lnTo>
                  <a:pt x="629310" y="327926"/>
                </a:lnTo>
                <a:lnTo>
                  <a:pt x="666546" y="302768"/>
                </a:lnTo>
                <a:lnTo>
                  <a:pt x="697052" y="263550"/>
                </a:lnTo>
                <a:lnTo>
                  <a:pt x="718591" y="225856"/>
                </a:lnTo>
                <a:lnTo>
                  <a:pt x="83634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12824" y="1987481"/>
            <a:ext cx="597535" cy="349885"/>
          </a:xfrm>
          <a:custGeom>
            <a:avLst/>
            <a:gdLst/>
            <a:ahLst/>
            <a:cxnLst/>
            <a:rect l="l" t="t" r="r" b="b"/>
            <a:pathLst>
              <a:path w="597535" h="349885">
                <a:moveTo>
                  <a:pt x="272569" y="212827"/>
                </a:moveTo>
                <a:lnTo>
                  <a:pt x="167943" y="212827"/>
                </a:lnTo>
                <a:lnTo>
                  <a:pt x="177082" y="243366"/>
                </a:lnTo>
                <a:lnTo>
                  <a:pt x="211107" y="293676"/>
                </a:lnTo>
                <a:lnTo>
                  <a:pt x="265670" y="329179"/>
                </a:lnTo>
                <a:lnTo>
                  <a:pt x="338061" y="347157"/>
                </a:lnTo>
                <a:lnTo>
                  <a:pt x="380772" y="349404"/>
                </a:lnTo>
                <a:lnTo>
                  <a:pt x="429288" y="346494"/>
                </a:lnTo>
                <a:lnTo>
                  <a:pt x="472043" y="337762"/>
                </a:lnTo>
                <a:lnTo>
                  <a:pt x="509037" y="323207"/>
                </a:lnTo>
                <a:lnTo>
                  <a:pt x="565079" y="277359"/>
                </a:lnTo>
                <a:lnTo>
                  <a:pt x="570729" y="267843"/>
                </a:lnTo>
                <a:lnTo>
                  <a:pt x="380772" y="267843"/>
                </a:lnTo>
                <a:lnTo>
                  <a:pt x="354410" y="266244"/>
                </a:lnTo>
                <a:lnTo>
                  <a:pt x="331305" y="261449"/>
                </a:lnTo>
                <a:lnTo>
                  <a:pt x="311458" y="253456"/>
                </a:lnTo>
                <a:lnTo>
                  <a:pt x="294868" y="242265"/>
                </a:lnTo>
                <a:lnTo>
                  <a:pt x="281778" y="228451"/>
                </a:lnTo>
                <a:lnTo>
                  <a:pt x="272569" y="212827"/>
                </a:lnTo>
                <a:close/>
              </a:path>
              <a:path w="597535" h="349885">
                <a:moveTo>
                  <a:pt x="100379" y="5792"/>
                </a:moveTo>
                <a:lnTo>
                  <a:pt x="0" y="5792"/>
                </a:lnTo>
                <a:lnTo>
                  <a:pt x="0" y="343612"/>
                </a:lnTo>
                <a:lnTo>
                  <a:pt x="100379" y="343612"/>
                </a:lnTo>
                <a:lnTo>
                  <a:pt x="100379" y="212827"/>
                </a:lnTo>
                <a:lnTo>
                  <a:pt x="272569" y="212827"/>
                </a:lnTo>
                <a:lnTo>
                  <a:pt x="272427" y="212586"/>
                </a:lnTo>
                <a:lnTo>
                  <a:pt x="266816" y="194669"/>
                </a:lnTo>
                <a:lnTo>
                  <a:pt x="264946" y="174699"/>
                </a:lnTo>
                <a:lnTo>
                  <a:pt x="266816" y="154732"/>
                </a:lnTo>
                <a:lnTo>
                  <a:pt x="272427" y="136816"/>
                </a:lnTo>
                <a:lnTo>
                  <a:pt x="275983" y="130783"/>
                </a:lnTo>
                <a:lnTo>
                  <a:pt x="100379" y="130783"/>
                </a:lnTo>
                <a:lnTo>
                  <a:pt x="100379" y="5792"/>
                </a:lnTo>
                <a:close/>
              </a:path>
              <a:path w="597535" h="349885">
                <a:moveTo>
                  <a:pt x="570729" y="81560"/>
                </a:moveTo>
                <a:lnTo>
                  <a:pt x="380772" y="81560"/>
                </a:lnTo>
                <a:lnTo>
                  <a:pt x="407134" y="83159"/>
                </a:lnTo>
                <a:lnTo>
                  <a:pt x="430238" y="87954"/>
                </a:lnTo>
                <a:lnTo>
                  <a:pt x="466675" y="107138"/>
                </a:lnTo>
                <a:lnTo>
                  <a:pt x="494725" y="154732"/>
                </a:lnTo>
                <a:lnTo>
                  <a:pt x="496595" y="174699"/>
                </a:lnTo>
                <a:lnTo>
                  <a:pt x="494725" y="194669"/>
                </a:lnTo>
                <a:lnTo>
                  <a:pt x="466675" y="242265"/>
                </a:lnTo>
                <a:lnTo>
                  <a:pt x="430238" y="261449"/>
                </a:lnTo>
                <a:lnTo>
                  <a:pt x="380772" y="267843"/>
                </a:lnTo>
                <a:lnTo>
                  <a:pt x="570729" y="267843"/>
                </a:lnTo>
                <a:lnTo>
                  <a:pt x="582800" y="247513"/>
                </a:lnTo>
                <a:lnTo>
                  <a:pt x="593433" y="213294"/>
                </a:lnTo>
                <a:lnTo>
                  <a:pt x="596977" y="174699"/>
                </a:lnTo>
                <a:lnTo>
                  <a:pt x="593498" y="136816"/>
                </a:lnTo>
                <a:lnTo>
                  <a:pt x="593433" y="136108"/>
                </a:lnTo>
                <a:lnTo>
                  <a:pt x="582800" y="101889"/>
                </a:lnTo>
                <a:lnTo>
                  <a:pt x="570729" y="81560"/>
                </a:lnTo>
                <a:close/>
              </a:path>
              <a:path w="597535" h="349885">
                <a:moveTo>
                  <a:pt x="380772" y="0"/>
                </a:moveTo>
                <a:lnTo>
                  <a:pt x="338935" y="2141"/>
                </a:lnTo>
                <a:lnTo>
                  <a:pt x="301262" y="8566"/>
                </a:lnTo>
                <a:lnTo>
                  <a:pt x="238403" y="34264"/>
                </a:lnTo>
                <a:lnTo>
                  <a:pt x="193883" y="75525"/>
                </a:lnTo>
                <a:lnTo>
                  <a:pt x="169391" y="130783"/>
                </a:lnTo>
                <a:lnTo>
                  <a:pt x="275983" y="130783"/>
                </a:lnTo>
                <a:lnTo>
                  <a:pt x="281778" y="120951"/>
                </a:lnTo>
                <a:lnTo>
                  <a:pt x="294868" y="107138"/>
                </a:lnTo>
                <a:lnTo>
                  <a:pt x="311458" y="95948"/>
                </a:lnTo>
                <a:lnTo>
                  <a:pt x="331305" y="87954"/>
                </a:lnTo>
                <a:lnTo>
                  <a:pt x="354410" y="83159"/>
                </a:lnTo>
                <a:lnTo>
                  <a:pt x="380772" y="81560"/>
                </a:lnTo>
                <a:lnTo>
                  <a:pt x="570729" y="81560"/>
                </a:lnTo>
                <a:lnTo>
                  <a:pt x="565079" y="72044"/>
                </a:lnTo>
                <a:lnTo>
                  <a:pt x="540270" y="46572"/>
                </a:lnTo>
                <a:lnTo>
                  <a:pt x="509037" y="26196"/>
                </a:lnTo>
                <a:lnTo>
                  <a:pt x="472043" y="11642"/>
                </a:lnTo>
                <a:lnTo>
                  <a:pt x="429288" y="2910"/>
                </a:lnTo>
                <a:lnTo>
                  <a:pt x="38077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13457" y="1993273"/>
            <a:ext cx="388620" cy="337820"/>
          </a:xfrm>
          <a:custGeom>
            <a:avLst/>
            <a:gdLst/>
            <a:ahLst/>
            <a:cxnLst/>
            <a:rect l="l" t="t" r="r" b="b"/>
            <a:pathLst>
              <a:path w="388620" h="337819">
                <a:moveTo>
                  <a:pt x="236472" y="0"/>
                </a:moveTo>
                <a:lnTo>
                  <a:pt x="0" y="0"/>
                </a:lnTo>
                <a:lnTo>
                  <a:pt x="0" y="337820"/>
                </a:lnTo>
                <a:lnTo>
                  <a:pt x="236472" y="337820"/>
                </a:lnTo>
                <a:lnTo>
                  <a:pt x="272004" y="336281"/>
                </a:lnTo>
                <a:lnTo>
                  <a:pt x="328951" y="323974"/>
                </a:lnTo>
                <a:lnTo>
                  <a:pt x="367047" y="299753"/>
                </a:lnTo>
                <a:lnTo>
                  <a:pt x="386111" y="265971"/>
                </a:lnTo>
                <a:lnTo>
                  <a:pt x="386740" y="260604"/>
                </a:lnTo>
                <a:lnTo>
                  <a:pt x="100378" y="260604"/>
                </a:lnTo>
                <a:lnTo>
                  <a:pt x="100378" y="204137"/>
                </a:lnTo>
                <a:lnTo>
                  <a:pt x="373235" y="204137"/>
                </a:lnTo>
                <a:lnTo>
                  <a:pt x="361588" y="190383"/>
                </a:lnTo>
                <a:lnTo>
                  <a:pt x="327956" y="174156"/>
                </a:lnTo>
                <a:lnTo>
                  <a:pt x="280871" y="165530"/>
                </a:lnTo>
                <a:lnTo>
                  <a:pt x="321622" y="156511"/>
                </a:lnTo>
                <a:lnTo>
                  <a:pt x="350729" y="141038"/>
                </a:lnTo>
                <a:lnTo>
                  <a:pt x="358897" y="130783"/>
                </a:lnTo>
                <a:lnTo>
                  <a:pt x="100378" y="130783"/>
                </a:lnTo>
                <a:lnTo>
                  <a:pt x="100378" y="77216"/>
                </a:lnTo>
                <a:lnTo>
                  <a:pt x="372400" y="77216"/>
                </a:lnTo>
                <a:lnTo>
                  <a:pt x="371707" y="71422"/>
                </a:lnTo>
                <a:lnTo>
                  <a:pt x="337096" y="25095"/>
                </a:lnTo>
                <a:lnTo>
                  <a:pt x="293480" y="6272"/>
                </a:lnTo>
                <a:lnTo>
                  <a:pt x="266650" y="1567"/>
                </a:lnTo>
                <a:lnTo>
                  <a:pt x="236472" y="0"/>
                </a:lnTo>
                <a:close/>
              </a:path>
              <a:path w="388620" h="337819">
                <a:moveTo>
                  <a:pt x="373235" y="204137"/>
                </a:moveTo>
                <a:lnTo>
                  <a:pt x="231166" y="204137"/>
                </a:lnTo>
                <a:lnTo>
                  <a:pt x="244709" y="204529"/>
                </a:lnTo>
                <a:lnTo>
                  <a:pt x="256381" y="205706"/>
                </a:lnTo>
                <a:lnTo>
                  <a:pt x="288110" y="232613"/>
                </a:lnTo>
                <a:lnTo>
                  <a:pt x="287221" y="239761"/>
                </a:lnTo>
                <a:lnTo>
                  <a:pt x="241798" y="260211"/>
                </a:lnTo>
                <a:lnTo>
                  <a:pt x="226339" y="260604"/>
                </a:lnTo>
                <a:lnTo>
                  <a:pt x="386740" y="260604"/>
                </a:lnTo>
                <a:lnTo>
                  <a:pt x="388480" y="245763"/>
                </a:lnTo>
                <a:lnTo>
                  <a:pt x="387235" y="239761"/>
                </a:lnTo>
                <a:lnTo>
                  <a:pt x="381767" y="214212"/>
                </a:lnTo>
                <a:lnTo>
                  <a:pt x="373235" y="204137"/>
                </a:lnTo>
                <a:close/>
              </a:path>
              <a:path w="388620" h="337819">
                <a:moveTo>
                  <a:pt x="372400" y="77216"/>
                </a:moveTo>
                <a:lnTo>
                  <a:pt x="231649" y="77216"/>
                </a:lnTo>
                <a:lnTo>
                  <a:pt x="250017" y="78874"/>
                </a:lnTo>
                <a:lnTo>
                  <a:pt x="263136" y="83850"/>
                </a:lnTo>
                <a:lnTo>
                  <a:pt x="271007" y="92145"/>
                </a:lnTo>
                <a:lnTo>
                  <a:pt x="273631" y="103759"/>
                </a:lnTo>
                <a:lnTo>
                  <a:pt x="273631" y="112121"/>
                </a:lnTo>
                <a:lnTo>
                  <a:pt x="231649" y="130783"/>
                </a:lnTo>
                <a:lnTo>
                  <a:pt x="358897" y="130783"/>
                </a:lnTo>
                <a:lnTo>
                  <a:pt x="368193" y="119110"/>
                </a:lnTo>
                <a:lnTo>
                  <a:pt x="374014" y="90726"/>
                </a:lnTo>
                <a:lnTo>
                  <a:pt x="372400" y="7721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059865" y="1993273"/>
            <a:ext cx="408305" cy="337820"/>
          </a:xfrm>
          <a:custGeom>
            <a:avLst/>
            <a:gdLst/>
            <a:ahLst/>
            <a:cxnLst/>
            <a:rect l="l" t="t" r="r" b="b"/>
            <a:pathLst>
              <a:path w="408304" h="337819">
                <a:moveTo>
                  <a:pt x="407797" y="0"/>
                </a:moveTo>
                <a:lnTo>
                  <a:pt x="253363" y="0"/>
                </a:lnTo>
                <a:lnTo>
                  <a:pt x="97966" y="266877"/>
                </a:lnTo>
                <a:lnTo>
                  <a:pt x="97966" y="0"/>
                </a:lnTo>
                <a:lnTo>
                  <a:pt x="0" y="0"/>
                </a:lnTo>
                <a:lnTo>
                  <a:pt x="0" y="337820"/>
                </a:lnTo>
                <a:lnTo>
                  <a:pt x="154431" y="337820"/>
                </a:lnTo>
                <a:lnTo>
                  <a:pt x="309829" y="70940"/>
                </a:lnTo>
                <a:lnTo>
                  <a:pt x="309829" y="337820"/>
                </a:lnTo>
                <a:lnTo>
                  <a:pt x="407797" y="337820"/>
                </a:lnTo>
                <a:lnTo>
                  <a:pt x="40779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520747" y="1987481"/>
            <a:ext cx="387985" cy="349885"/>
          </a:xfrm>
          <a:custGeom>
            <a:avLst/>
            <a:gdLst/>
            <a:ahLst/>
            <a:cxnLst/>
            <a:rect l="l" t="t" r="r" b="b"/>
            <a:pathLst>
              <a:path w="387985" h="349885">
                <a:moveTo>
                  <a:pt x="197384" y="0"/>
                </a:moveTo>
                <a:lnTo>
                  <a:pt x="125417" y="6938"/>
                </a:lnTo>
                <a:lnTo>
                  <a:pt x="68771" y="27748"/>
                </a:lnTo>
                <a:lnTo>
                  <a:pt x="29862" y="61833"/>
                </a:lnTo>
                <a:lnTo>
                  <a:pt x="11102" y="108586"/>
                </a:lnTo>
                <a:lnTo>
                  <a:pt x="107139" y="113892"/>
                </a:lnTo>
                <a:lnTo>
                  <a:pt x="117124" y="97846"/>
                </a:lnTo>
                <a:lnTo>
                  <a:pt x="135492" y="86384"/>
                </a:lnTo>
                <a:lnTo>
                  <a:pt x="162246" y="79508"/>
                </a:lnTo>
                <a:lnTo>
                  <a:pt x="197384" y="77215"/>
                </a:lnTo>
                <a:lnTo>
                  <a:pt x="213854" y="77713"/>
                </a:lnTo>
                <a:lnTo>
                  <a:pt x="252403" y="85178"/>
                </a:lnTo>
                <a:lnTo>
                  <a:pt x="272671" y="106170"/>
                </a:lnTo>
                <a:lnTo>
                  <a:pt x="271344" y="112369"/>
                </a:lnTo>
                <a:lnTo>
                  <a:pt x="224894" y="133137"/>
                </a:lnTo>
                <a:lnTo>
                  <a:pt x="187732" y="135129"/>
                </a:lnTo>
                <a:lnTo>
                  <a:pt x="146229" y="135129"/>
                </a:lnTo>
                <a:lnTo>
                  <a:pt x="146229" y="208483"/>
                </a:lnTo>
                <a:lnTo>
                  <a:pt x="195455" y="208483"/>
                </a:lnTo>
                <a:lnTo>
                  <a:pt x="217143" y="209041"/>
                </a:lnTo>
                <a:lnTo>
                  <a:pt x="264467" y="217411"/>
                </a:lnTo>
                <a:lnTo>
                  <a:pt x="287150" y="239853"/>
                </a:lnTo>
                <a:lnTo>
                  <a:pt x="285717" y="246549"/>
                </a:lnTo>
                <a:lnTo>
                  <a:pt x="251482" y="267030"/>
                </a:lnTo>
                <a:lnTo>
                  <a:pt x="197867" y="272187"/>
                </a:lnTo>
                <a:lnTo>
                  <a:pt x="157691" y="269623"/>
                </a:lnTo>
                <a:lnTo>
                  <a:pt x="127408" y="261931"/>
                </a:lnTo>
                <a:lnTo>
                  <a:pt x="107019" y="249112"/>
                </a:lnTo>
                <a:lnTo>
                  <a:pt x="96523" y="231166"/>
                </a:lnTo>
                <a:lnTo>
                  <a:pt x="0" y="234543"/>
                </a:lnTo>
                <a:lnTo>
                  <a:pt x="18883" y="286605"/>
                </a:lnTo>
                <a:lnTo>
                  <a:pt x="58154" y="322138"/>
                </a:lnTo>
                <a:lnTo>
                  <a:pt x="117816" y="342587"/>
                </a:lnTo>
                <a:lnTo>
                  <a:pt x="197867" y="349404"/>
                </a:lnTo>
                <a:lnTo>
                  <a:pt x="217911" y="349072"/>
                </a:lnTo>
                <a:lnTo>
                  <a:pt x="272430" y="344095"/>
                </a:lnTo>
                <a:lnTo>
                  <a:pt x="318669" y="332874"/>
                </a:lnTo>
                <a:lnTo>
                  <a:pt x="355620" y="314596"/>
                </a:lnTo>
                <a:lnTo>
                  <a:pt x="383910" y="276832"/>
                </a:lnTo>
                <a:lnTo>
                  <a:pt x="387529" y="252881"/>
                </a:lnTo>
                <a:lnTo>
                  <a:pt x="379717" y="219732"/>
                </a:lnTo>
                <a:lnTo>
                  <a:pt x="356281" y="194607"/>
                </a:lnTo>
                <a:lnTo>
                  <a:pt x="317222" y="177506"/>
                </a:lnTo>
                <a:lnTo>
                  <a:pt x="262538" y="168428"/>
                </a:lnTo>
                <a:lnTo>
                  <a:pt x="310888" y="159470"/>
                </a:lnTo>
                <a:lnTo>
                  <a:pt x="345424" y="143211"/>
                </a:lnTo>
                <a:lnTo>
                  <a:pt x="366146" y="119654"/>
                </a:lnTo>
                <a:lnTo>
                  <a:pt x="373053" y="88797"/>
                </a:lnTo>
                <a:lnTo>
                  <a:pt x="371454" y="73158"/>
                </a:lnTo>
                <a:lnTo>
                  <a:pt x="347475" y="35469"/>
                </a:lnTo>
                <a:lnTo>
                  <a:pt x="302457" y="12034"/>
                </a:lnTo>
                <a:lnTo>
                  <a:pt x="265024" y="4208"/>
                </a:lnTo>
                <a:lnTo>
                  <a:pt x="221470" y="467"/>
                </a:lnTo>
                <a:lnTo>
                  <a:pt x="19738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966189" y="1993273"/>
            <a:ext cx="408305" cy="337820"/>
          </a:xfrm>
          <a:custGeom>
            <a:avLst/>
            <a:gdLst/>
            <a:ahLst/>
            <a:cxnLst/>
            <a:rect l="l" t="t" r="r" b="b"/>
            <a:pathLst>
              <a:path w="408304" h="337819">
                <a:moveTo>
                  <a:pt x="407798" y="0"/>
                </a:moveTo>
                <a:lnTo>
                  <a:pt x="253364" y="0"/>
                </a:lnTo>
                <a:lnTo>
                  <a:pt x="97967" y="266877"/>
                </a:lnTo>
                <a:lnTo>
                  <a:pt x="97967" y="0"/>
                </a:lnTo>
                <a:lnTo>
                  <a:pt x="0" y="0"/>
                </a:lnTo>
                <a:lnTo>
                  <a:pt x="0" y="337820"/>
                </a:lnTo>
                <a:lnTo>
                  <a:pt x="154433" y="337820"/>
                </a:lnTo>
                <a:lnTo>
                  <a:pt x="309830" y="70940"/>
                </a:lnTo>
                <a:lnTo>
                  <a:pt x="309830" y="337820"/>
                </a:lnTo>
                <a:lnTo>
                  <a:pt x="407798" y="337820"/>
                </a:lnTo>
                <a:lnTo>
                  <a:pt x="40779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426098" y="1993589"/>
            <a:ext cx="385445" cy="337820"/>
          </a:xfrm>
          <a:custGeom>
            <a:avLst/>
            <a:gdLst/>
            <a:ahLst/>
            <a:cxnLst/>
            <a:rect l="l" t="t" r="r" b="b"/>
            <a:pathLst>
              <a:path w="385445" h="337819">
                <a:moveTo>
                  <a:pt x="385114" y="0"/>
                </a:moveTo>
                <a:lnTo>
                  <a:pt x="0" y="0"/>
                </a:lnTo>
                <a:lnTo>
                  <a:pt x="0" y="81280"/>
                </a:lnTo>
                <a:lnTo>
                  <a:pt x="142367" y="81280"/>
                </a:lnTo>
                <a:lnTo>
                  <a:pt x="142367" y="337820"/>
                </a:lnTo>
                <a:lnTo>
                  <a:pt x="242760" y="337820"/>
                </a:lnTo>
                <a:lnTo>
                  <a:pt x="242760" y="81280"/>
                </a:lnTo>
                <a:lnTo>
                  <a:pt x="385114" y="81280"/>
                </a:lnTo>
                <a:lnTo>
                  <a:pt x="38511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863334" y="1987480"/>
            <a:ext cx="1183640" cy="346710"/>
          </a:xfrm>
          <a:custGeom>
            <a:avLst/>
            <a:gdLst/>
            <a:ahLst/>
            <a:cxnLst/>
            <a:rect l="l" t="t" r="r" b="b"/>
            <a:pathLst>
              <a:path w="1183640" h="346710">
                <a:moveTo>
                  <a:pt x="405396" y="343623"/>
                </a:moveTo>
                <a:lnTo>
                  <a:pt x="227787" y="167957"/>
                </a:lnTo>
                <a:lnTo>
                  <a:pt x="390436" y="5803"/>
                </a:lnTo>
                <a:lnTo>
                  <a:pt x="270256" y="5803"/>
                </a:lnTo>
                <a:lnTo>
                  <a:pt x="148158" y="136105"/>
                </a:lnTo>
                <a:lnTo>
                  <a:pt x="100380" y="136105"/>
                </a:lnTo>
                <a:lnTo>
                  <a:pt x="100380" y="5803"/>
                </a:lnTo>
                <a:lnTo>
                  <a:pt x="0" y="5803"/>
                </a:lnTo>
                <a:lnTo>
                  <a:pt x="0" y="343623"/>
                </a:lnTo>
                <a:lnTo>
                  <a:pt x="100380" y="343623"/>
                </a:lnTo>
                <a:lnTo>
                  <a:pt x="100380" y="212839"/>
                </a:lnTo>
                <a:lnTo>
                  <a:pt x="150088" y="212839"/>
                </a:lnTo>
                <a:lnTo>
                  <a:pt x="278460" y="343623"/>
                </a:lnTo>
                <a:lnTo>
                  <a:pt x="405396" y="343623"/>
                </a:lnTo>
                <a:close/>
              </a:path>
              <a:path w="1183640" h="346710">
                <a:moveTo>
                  <a:pt x="846010" y="5803"/>
                </a:moveTo>
                <a:lnTo>
                  <a:pt x="737425" y="5803"/>
                </a:lnTo>
                <a:lnTo>
                  <a:pt x="648144" y="202704"/>
                </a:lnTo>
                <a:lnTo>
                  <a:pt x="525081" y="5803"/>
                </a:lnTo>
                <a:lnTo>
                  <a:pt x="413118" y="5803"/>
                </a:lnTo>
                <a:lnTo>
                  <a:pt x="573328" y="242265"/>
                </a:lnTo>
                <a:lnTo>
                  <a:pt x="617245" y="242265"/>
                </a:lnTo>
                <a:lnTo>
                  <a:pt x="608799" y="253034"/>
                </a:lnTo>
                <a:lnTo>
                  <a:pt x="596506" y="260731"/>
                </a:lnTo>
                <a:lnTo>
                  <a:pt x="580339" y="265341"/>
                </a:lnTo>
                <a:lnTo>
                  <a:pt x="560311" y="266877"/>
                </a:lnTo>
                <a:lnTo>
                  <a:pt x="549300" y="266700"/>
                </a:lnTo>
                <a:lnTo>
                  <a:pt x="536536" y="266166"/>
                </a:lnTo>
                <a:lnTo>
                  <a:pt x="505777" y="263994"/>
                </a:lnTo>
                <a:lnTo>
                  <a:pt x="505777" y="342176"/>
                </a:lnTo>
                <a:lnTo>
                  <a:pt x="523811" y="344068"/>
                </a:lnTo>
                <a:lnTo>
                  <a:pt x="540766" y="345427"/>
                </a:lnTo>
                <a:lnTo>
                  <a:pt x="556628" y="346240"/>
                </a:lnTo>
                <a:lnTo>
                  <a:pt x="571411" y="346506"/>
                </a:lnTo>
                <a:lnTo>
                  <a:pt x="590473" y="345719"/>
                </a:lnTo>
                <a:lnTo>
                  <a:pt x="638975" y="333730"/>
                </a:lnTo>
                <a:lnTo>
                  <a:pt x="676211" y="308571"/>
                </a:lnTo>
                <a:lnTo>
                  <a:pt x="706716" y="269354"/>
                </a:lnTo>
                <a:lnTo>
                  <a:pt x="728256" y="231660"/>
                </a:lnTo>
                <a:lnTo>
                  <a:pt x="846010" y="5803"/>
                </a:lnTo>
                <a:close/>
              </a:path>
              <a:path w="1183640" h="346710">
                <a:moveTo>
                  <a:pt x="1067041" y="250952"/>
                </a:moveTo>
                <a:lnTo>
                  <a:pt x="962317" y="250952"/>
                </a:lnTo>
                <a:lnTo>
                  <a:pt x="962317" y="343623"/>
                </a:lnTo>
                <a:lnTo>
                  <a:pt x="1067041" y="343623"/>
                </a:lnTo>
                <a:lnTo>
                  <a:pt x="1067041" y="250952"/>
                </a:lnTo>
                <a:close/>
              </a:path>
              <a:path w="1183640" h="346710">
                <a:moveTo>
                  <a:pt x="1183335" y="95681"/>
                </a:moveTo>
                <a:lnTo>
                  <a:pt x="1182878" y="91821"/>
                </a:lnTo>
                <a:lnTo>
                  <a:pt x="1181049" y="77038"/>
                </a:lnTo>
                <a:lnTo>
                  <a:pt x="1180947" y="76250"/>
                </a:lnTo>
                <a:lnTo>
                  <a:pt x="1180592" y="73367"/>
                </a:lnTo>
                <a:lnTo>
                  <a:pt x="1158506" y="37642"/>
                </a:lnTo>
                <a:lnTo>
                  <a:pt x="1115707" y="13576"/>
                </a:lnTo>
                <a:lnTo>
                  <a:pt x="1060323" y="1511"/>
                </a:lnTo>
                <a:lnTo>
                  <a:pt x="1028433" y="0"/>
                </a:lnTo>
                <a:lnTo>
                  <a:pt x="994321" y="1841"/>
                </a:lnTo>
                <a:lnTo>
                  <a:pt x="935685" y="16560"/>
                </a:lnTo>
                <a:lnTo>
                  <a:pt x="890676" y="46062"/>
                </a:lnTo>
                <a:lnTo>
                  <a:pt x="864374" y="90703"/>
                </a:lnTo>
                <a:lnTo>
                  <a:pt x="858558" y="118732"/>
                </a:lnTo>
                <a:lnTo>
                  <a:pt x="949286" y="123545"/>
                </a:lnTo>
                <a:lnTo>
                  <a:pt x="952906" y="113055"/>
                </a:lnTo>
                <a:lnTo>
                  <a:pt x="958456" y="103759"/>
                </a:lnTo>
                <a:lnTo>
                  <a:pt x="998994" y="79400"/>
                </a:lnTo>
                <a:lnTo>
                  <a:pt x="1028433" y="76250"/>
                </a:lnTo>
                <a:lnTo>
                  <a:pt x="1040295" y="76708"/>
                </a:lnTo>
                <a:lnTo>
                  <a:pt x="1078369" y="87388"/>
                </a:lnTo>
                <a:lnTo>
                  <a:pt x="1088275" y="102311"/>
                </a:lnTo>
                <a:lnTo>
                  <a:pt x="1088275" y="106502"/>
                </a:lnTo>
                <a:lnTo>
                  <a:pt x="1052715" y="131673"/>
                </a:lnTo>
                <a:lnTo>
                  <a:pt x="1025055" y="141897"/>
                </a:lnTo>
                <a:lnTo>
                  <a:pt x="1009967" y="147955"/>
                </a:lnTo>
                <a:lnTo>
                  <a:pt x="975588" y="177990"/>
                </a:lnTo>
                <a:lnTo>
                  <a:pt x="969073" y="217652"/>
                </a:lnTo>
                <a:lnTo>
                  <a:pt x="1060284" y="217652"/>
                </a:lnTo>
                <a:lnTo>
                  <a:pt x="1060284" y="209448"/>
                </a:lnTo>
                <a:lnTo>
                  <a:pt x="1063498" y="204304"/>
                </a:lnTo>
                <a:lnTo>
                  <a:pt x="1108062" y="180492"/>
                </a:lnTo>
                <a:lnTo>
                  <a:pt x="1126096" y="171869"/>
                </a:lnTo>
                <a:lnTo>
                  <a:pt x="1165009" y="143827"/>
                </a:lnTo>
                <a:lnTo>
                  <a:pt x="1182204" y="109258"/>
                </a:lnTo>
                <a:lnTo>
                  <a:pt x="1183246" y="96799"/>
                </a:lnTo>
                <a:lnTo>
                  <a:pt x="1183335" y="9568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970074" y="2968949"/>
            <a:ext cx="26034" cy="71120"/>
          </a:xfrm>
          <a:custGeom>
            <a:avLst/>
            <a:gdLst/>
            <a:ahLst/>
            <a:cxnLst/>
            <a:rect l="l" t="t" r="r" b="b"/>
            <a:pathLst>
              <a:path w="26035" h="71119">
                <a:moveTo>
                  <a:pt x="0" y="71119"/>
                </a:moveTo>
                <a:lnTo>
                  <a:pt x="25603" y="71119"/>
                </a:lnTo>
                <a:lnTo>
                  <a:pt x="25603" y="0"/>
                </a:lnTo>
                <a:lnTo>
                  <a:pt x="0" y="0"/>
                </a:lnTo>
                <a:lnTo>
                  <a:pt x="0" y="7111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1970074" y="2880049"/>
            <a:ext cx="316865" cy="163195"/>
            <a:chOff x="1970074" y="2880049"/>
            <a:chExt cx="316865" cy="163195"/>
          </a:xfrm>
        </p:grpSpPr>
        <p:sp>
          <p:nvSpPr>
            <p:cNvPr id="24" name="object 24"/>
            <p:cNvSpPr/>
            <p:nvPr/>
          </p:nvSpPr>
          <p:spPr>
            <a:xfrm>
              <a:off x="1970074" y="2880049"/>
              <a:ext cx="128905" cy="160020"/>
            </a:xfrm>
            <a:custGeom>
              <a:avLst/>
              <a:gdLst/>
              <a:ahLst/>
              <a:cxnLst/>
              <a:rect l="l" t="t" r="r" b="b"/>
              <a:pathLst>
                <a:path w="128905" h="160019">
                  <a:moveTo>
                    <a:pt x="128473" y="0"/>
                  </a:moveTo>
                  <a:lnTo>
                    <a:pt x="102870" y="0"/>
                  </a:lnTo>
                  <a:lnTo>
                    <a:pt x="102870" y="68580"/>
                  </a:lnTo>
                  <a:lnTo>
                    <a:pt x="25603" y="68580"/>
                  </a:lnTo>
                  <a:lnTo>
                    <a:pt x="25603" y="0"/>
                  </a:lnTo>
                  <a:lnTo>
                    <a:pt x="0" y="0"/>
                  </a:lnTo>
                  <a:lnTo>
                    <a:pt x="0" y="68580"/>
                  </a:lnTo>
                  <a:lnTo>
                    <a:pt x="0" y="88900"/>
                  </a:lnTo>
                  <a:lnTo>
                    <a:pt x="102870" y="88900"/>
                  </a:lnTo>
                  <a:lnTo>
                    <a:pt x="102870" y="160020"/>
                  </a:lnTo>
                  <a:lnTo>
                    <a:pt x="128473" y="160020"/>
                  </a:lnTo>
                  <a:lnTo>
                    <a:pt x="128473" y="88900"/>
                  </a:lnTo>
                  <a:lnTo>
                    <a:pt x="128473" y="68580"/>
                  </a:lnTo>
                  <a:lnTo>
                    <a:pt x="128473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26437" y="2917799"/>
              <a:ext cx="106527" cy="12527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261998" y="2941009"/>
              <a:ext cx="24765" cy="99060"/>
            </a:xfrm>
            <a:custGeom>
              <a:avLst/>
              <a:gdLst/>
              <a:ahLst/>
              <a:cxnLst/>
              <a:rect l="l" t="t" r="r" b="b"/>
              <a:pathLst>
                <a:path w="24764" h="99060">
                  <a:moveTo>
                    <a:pt x="0" y="99060"/>
                  </a:moveTo>
                  <a:lnTo>
                    <a:pt x="24462" y="99060"/>
                  </a:lnTo>
                  <a:lnTo>
                    <a:pt x="24462" y="0"/>
                  </a:lnTo>
                  <a:lnTo>
                    <a:pt x="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2261998" y="2920542"/>
            <a:ext cx="245110" cy="120014"/>
            <a:chOff x="2261998" y="2920542"/>
            <a:chExt cx="245110" cy="120014"/>
          </a:xfrm>
        </p:grpSpPr>
        <p:sp>
          <p:nvSpPr>
            <p:cNvPr id="28" name="object 28"/>
            <p:cNvSpPr/>
            <p:nvPr/>
          </p:nvSpPr>
          <p:spPr>
            <a:xfrm>
              <a:off x="2261997" y="2920689"/>
              <a:ext cx="104775" cy="119380"/>
            </a:xfrm>
            <a:custGeom>
              <a:avLst/>
              <a:gdLst/>
              <a:ahLst/>
              <a:cxnLst/>
              <a:rect l="l" t="t" r="r" b="b"/>
              <a:pathLst>
                <a:path w="104775" h="119380">
                  <a:moveTo>
                    <a:pt x="104698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80238" y="20320"/>
                  </a:lnTo>
                  <a:lnTo>
                    <a:pt x="80238" y="119380"/>
                  </a:lnTo>
                  <a:lnTo>
                    <a:pt x="104698" y="119380"/>
                  </a:lnTo>
                  <a:lnTo>
                    <a:pt x="104698" y="20320"/>
                  </a:lnTo>
                  <a:lnTo>
                    <a:pt x="10469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96872" y="2920542"/>
              <a:ext cx="110185" cy="119786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3164972" y="2917799"/>
            <a:ext cx="427355" cy="154305"/>
            <a:chOff x="3164972" y="2917799"/>
            <a:chExt cx="427355" cy="154305"/>
          </a:xfrm>
        </p:grpSpPr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64972" y="2917799"/>
              <a:ext cx="111787" cy="12527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98931" y="2917799"/>
              <a:ext cx="245520" cy="15402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567769" y="2989269"/>
              <a:ext cx="24765" cy="50800"/>
            </a:xfrm>
            <a:custGeom>
              <a:avLst/>
              <a:gdLst/>
              <a:ahLst/>
              <a:cxnLst/>
              <a:rect l="l" t="t" r="r" b="b"/>
              <a:pathLst>
                <a:path w="24764" h="50800">
                  <a:moveTo>
                    <a:pt x="0" y="50800"/>
                  </a:moveTo>
                  <a:lnTo>
                    <a:pt x="24462" y="50800"/>
                  </a:lnTo>
                  <a:lnTo>
                    <a:pt x="24462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3567769" y="2872993"/>
            <a:ext cx="655320" cy="213360"/>
            <a:chOff x="3567769" y="2872993"/>
            <a:chExt cx="655320" cy="213360"/>
          </a:xfrm>
        </p:grpSpPr>
        <p:sp>
          <p:nvSpPr>
            <p:cNvPr id="35" name="object 35"/>
            <p:cNvSpPr/>
            <p:nvPr/>
          </p:nvSpPr>
          <p:spPr>
            <a:xfrm>
              <a:off x="3567760" y="2920689"/>
              <a:ext cx="106680" cy="119380"/>
            </a:xfrm>
            <a:custGeom>
              <a:avLst/>
              <a:gdLst/>
              <a:ahLst/>
              <a:cxnLst/>
              <a:rect l="l" t="t" r="r" b="b"/>
              <a:pathLst>
                <a:path w="106679" h="119380">
                  <a:moveTo>
                    <a:pt x="106070" y="0"/>
                  </a:moveTo>
                  <a:lnTo>
                    <a:pt x="81610" y="0"/>
                  </a:lnTo>
                  <a:lnTo>
                    <a:pt x="81610" y="48260"/>
                  </a:lnTo>
                  <a:lnTo>
                    <a:pt x="24460" y="48260"/>
                  </a:lnTo>
                  <a:lnTo>
                    <a:pt x="24460" y="0"/>
                  </a:lnTo>
                  <a:lnTo>
                    <a:pt x="0" y="0"/>
                  </a:lnTo>
                  <a:lnTo>
                    <a:pt x="0" y="48260"/>
                  </a:lnTo>
                  <a:lnTo>
                    <a:pt x="0" y="68580"/>
                  </a:lnTo>
                  <a:lnTo>
                    <a:pt x="81610" y="68580"/>
                  </a:lnTo>
                  <a:lnTo>
                    <a:pt x="81610" y="119380"/>
                  </a:lnTo>
                  <a:lnTo>
                    <a:pt x="106070" y="119380"/>
                  </a:lnTo>
                  <a:lnTo>
                    <a:pt x="106070" y="68580"/>
                  </a:lnTo>
                  <a:lnTo>
                    <a:pt x="106070" y="48260"/>
                  </a:lnTo>
                  <a:lnTo>
                    <a:pt x="10607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98071" y="2917799"/>
              <a:ext cx="106527" cy="12527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33633" y="2917799"/>
              <a:ext cx="114529" cy="16824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71937" y="2920542"/>
              <a:ext cx="110185" cy="11978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12298" y="2872993"/>
              <a:ext cx="110185" cy="167335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4300437" y="2869336"/>
            <a:ext cx="690880" cy="173990"/>
            <a:chOff x="4300437" y="2869336"/>
            <a:chExt cx="690880" cy="173990"/>
          </a:xfrm>
        </p:grpSpPr>
        <p:sp>
          <p:nvSpPr>
            <p:cNvPr id="41" name="object 41"/>
            <p:cNvSpPr/>
            <p:nvPr/>
          </p:nvSpPr>
          <p:spPr>
            <a:xfrm>
              <a:off x="4300436" y="2869343"/>
              <a:ext cx="508634" cy="173990"/>
            </a:xfrm>
            <a:custGeom>
              <a:avLst/>
              <a:gdLst/>
              <a:ahLst/>
              <a:cxnLst/>
              <a:rect l="l" t="t" r="r" b="b"/>
              <a:pathLst>
                <a:path w="508635" h="173989">
                  <a:moveTo>
                    <a:pt x="117271" y="111099"/>
                  </a:moveTo>
                  <a:lnTo>
                    <a:pt x="116281" y="97345"/>
                  </a:lnTo>
                  <a:lnTo>
                    <a:pt x="113296" y="85128"/>
                  </a:lnTo>
                  <a:lnTo>
                    <a:pt x="108331" y="74434"/>
                  </a:lnTo>
                  <a:lnTo>
                    <a:pt x="103200" y="67665"/>
                  </a:lnTo>
                  <a:lnTo>
                    <a:pt x="101384" y="65265"/>
                  </a:lnTo>
                  <a:lnTo>
                    <a:pt x="93040" y="58166"/>
                  </a:lnTo>
                  <a:lnTo>
                    <a:pt x="93040" y="111099"/>
                  </a:lnTo>
                  <a:lnTo>
                    <a:pt x="92456" y="120446"/>
                  </a:lnTo>
                  <a:lnTo>
                    <a:pt x="66001" y="153784"/>
                  </a:lnTo>
                  <a:lnTo>
                    <a:pt x="58521" y="154533"/>
                  </a:lnTo>
                  <a:lnTo>
                    <a:pt x="51041" y="153784"/>
                  </a:lnTo>
                  <a:lnTo>
                    <a:pt x="24803" y="120446"/>
                  </a:lnTo>
                  <a:lnTo>
                    <a:pt x="24231" y="111099"/>
                  </a:lnTo>
                  <a:lnTo>
                    <a:pt x="24803" y="101752"/>
                  </a:lnTo>
                  <a:lnTo>
                    <a:pt x="51041" y="68402"/>
                  </a:lnTo>
                  <a:lnTo>
                    <a:pt x="58521" y="67665"/>
                  </a:lnTo>
                  <a:lnTo>
                    <a:pt x="66001" y="68402"/>
                  </a:lnTo>
                  <a:lnTo>
                    <a:pt x="92456" y="101752"/>
                  </a:lnTo>
                  <a:lnTo>
                    <a:pt x="93040" y="111099"/>
                  </a:lnTo>
                  <a:lnTo>
                    <a:pt x="93040" y="58166"/>
                  </a:lnTo>
                  <a:lnTo>
                    <a:pt x="92748" y="57912"/>
                  </a:lnTo>
                  <a:lnTo>
                    <a:pt x="82715" y="52666"/>
                  </a:lnTo>
                  <a:lnTo>
                    <a:pt x="71310" y="49517"/>
                  </a:lnTo>
                  <a:lnTo>
                    <a:pt x="58521" y="48463"/>
                  </a:lnTo>
                  <a:lnTo>
                    <a:pt x="45821" y="49517"/>
                  </a:lnTo>
                  <a:lnTo>
                    <a:pt x="8928" y="74434"/>
                  </a:lnTo>
                  <a:lnTo>
                    <a:pt x="0" y="111099"/>
                  </a:lnTo>
                  <a:lnTo>
                    <a:pt x="990" y="124853"/>
                  </a:lnTo>
                  <a:lnTo>
                    <a:pt x="24498" y="164287"/>
                  </a:lnTo>
                  <a:lnTo>
                    <a:pt x="58521" y="173736"/>
                  </a:lnTo>
                  <a:lnTo>
                    <a:pt x="71310" y="172681"/>
                  </a:lnTo>
                  <a:lnTo>
                    <a:pt x="82715" y="169532"/>
                  </a:lnTo>
                  <a:lnTo>
                    <a:pt x="92748" y="164287"/>
                  </a:lnTo>
                  <a:lnTo>
                    <a:pt x="101384" y="156933"/>
                  </a:lnTo>
                  <a:lnTo>
                    <a:pt x="103200" y="154533"/>
                  </a:lnTo>
                  <a:lnTo>
                    <a:pt x="108267" y="147840"/>
                  </a:lnTo>
                  <a:lnTo>
                    <a:pt x="113296" y="137071"/>
                  </a:lnTo>
                  <a:lnTo>
                    <a:pt x="116281" y="124853"/>
                  </a:lnTo>
                  <a:lnTo>
                    <a:pt x="117271" y="111099"/>
                  </a:lnTo>
                  <a:close/>
                </a:path>
                <a:path w="508635" h="173989">
                  <a:moveTo>
                    <a:pt x="253288" y="114528"/>
                  </a:moveTo>
                  <a:lnTo>
                    <a:pt x="240626" y="74295"/>
                  </a:lnTo>
                  <a:lnTo>
                    <a:pt x="229057" y="63525"/>
                  </a:lnTo>
                  <a:lnTo>
                    <a:pt x="229057" y="114528"/>
                  </a:lnTo>
                  <a:lnTo>
                    <a:pt x="228473" y="123304"/>
                  </a:lnTo>
                  <a:lnTo>
                    <a:pt x="202120" y="153860"/>
                  </a:lnTo>
                  <a:lnTo>
                    <a:pt x="194538" y="154533"/>
                  </a:lnTo>
                  <a:lnTo>
                    <a:pt x="186969" y="153860"/>
                  </a:lnTo>
                  <a:lnTo>
                    <a:pt x="160820" y="123304"/>
                  </a:lnTo>
                  <a:lnTo>
                    <a:pt x="160248" y="114528"/>
                  </a:lnTo>
                  <a:lnTo>
                    <a:pt x="160820" y="105752"/>
                  </a:lnTo>
                  <a:lnTo>
                    <a:pt x="187058" y="74968"/>
                  </a:lnTo>
                  <a:lnTo>
                    <a:pt x="194538" y="74295"/>
                  </a:lnTo>
                  <a:lnTo>
                    <a:pt x="202120" y="74968"/>
                  </a:lnTo>
                  <a:lnTo>
                    <a:pt x="228473" y="105752"/>
                  </a:lnTo>
                  <a:lnTo>
                    <a:pt x="229057" y="114528"/>
                  </a:lnTo>
                  <a:lnTo>
                    <a:pt x="229057" y="63525"/>
                  </a:lnTo>
                  <a:lnTo>
                    <a:pt x="221081" y="59118"/>
                  </a:lnTo>
                  <a:lnTo>
                    <a:pt x="210769" y="56095"/>
                  </a:lnTo>
                  <a:lnTo>
                    <a:pt x="199339" y="55092"/>
                  </a:lnTo>
                  <a:lnTo>
                    <a:pt x="190906" y="55664"/>
                  </a:lnTo>
                  <a:lnTo>
                    <a:pt x="156222" y="81940"/>
                  </a:lnTo>
                  <a:lnTo>
                    <a:pt x="153390" y="89611"/>
                  </a:lnTo>
                  <a:lnTo>
                    <a:pt x="154139" y="81940"/>
                  </a:lnTo>
                  <a:lnTo>
                    <a:pt x="171983" y="37338"/>
                  </a:lnTo>
                  <a:lnTo>
                    <a:pt x="211378" y="26327"/>
                  </a:lnTo>
                  <a:lnTo>
                    <a:pt x="215265" y="25831"/>
                  </a:lnTo>
                  <a:lnTo>
                    <a:pt x="229133" y="23698"/>
                  </a:lnTo>
                  <a:lnTo>
                    <a:pt x="236753" y="21640"/>
                  </a:lnTo>
                  <a:lnTo>
                    <a:pt x="241173" y="19202"/>
                  </a:lnTo>
                  <a:lnTo>
                    <a:pt x="241173" y="0"/>
                  </a:lnTo>
                  <a:lnTo>
                    <a:pt x="236308" y="1562"/>
                  </a:lnTo>
                  <a:lnTo>
                    <a:pt x="230428" y="3022"/>
                  </a:lnTo>
                  <a:lnTo>
                    <a:pt x="223507" y="4419"/>
                  </a:lnTo>
                  <a:lnTo>
                    <a:pt x="215569" y="5715"/>
                  </a:lnTo>
                  <a:lnTo>
                    <a:pt x="193509" y="8851"/>
                  </a:lnTo>
                  <a:lnTo>
                    <a:pt x="187020" y="9867"/>
                  </a:lnTo>
                  <a:lnTo>
                    <a:pt x="147218" y="37147"/>
                  </a:lnTo>
                  <a:lnTo>
                    <a:pt x="136715" y="78613"/>
                  </a:lnTo>
                  <a:lnTo>
                    <a:pt x="136296" y="89611"/>
                  </a:lnTo>
                  <a:lnTo>
                    <a:pt x="136232" y="91059"/>
                  </a:lnTo>
                  <a:lnTo>
                    <a:pt x="139674" y="130530"/>
                  </a:lnTo>
                  <a:lnTo>
                    <a:pt x="168935" y="168935"/>
                  </a:lnTo>
                  <a:lnTo>
                    <a:pt x="194538" y="173736"/>
                  </a:lnTo>
                  <a:lnTo>
                    <a:pt x="207429" y="172745"/>
                  </a:lnTo>
                  <a:lnTo>
                    <a:pt x="244411" y="149186"/>
                  </a:lnTo>
                  <a:lnTo>
                    <a:pt x="252298" y="127520"/>
                  </a:lnTo>
                  <a:lnTo>
                    <a:pt x="253288" y="114528"/>
                  </a:lnTo>
                  <a:close/>
                </a:path>
                <a:path w="508635" h="173989">
                  <a:moveTo>
                    <a:pt x="391591" y="133045"/>
                  </a:moveTo>
                  <a:lnTo>
                    <a:pt x="388620" y="116547"/>
                  </a:lnTo>
                  <a:lnTo>
                    <a:pt x="386397" y="113614"/>
                  </a:lnTo>
                  <a:lnTo>
                    <a:pt x="379704" y="104749"/>
                  </a:lnTo>
                  <a:lnTo>
                    <a:pt x="367131" y="98767"/>
                  </a:lnTo>
                  <a:lnTo>
                    <a:pt x="367131" y="132816"/>
                  </a:lnTo>
                  <a:lnTo>
                    <a:pt x="365569" y="141312"/>
                  </a:lnTo>
                  <a:lnTo>
                    <a:pt x="360895" y="147383"/>
                  </a:lnTo>
                  <a:lnTo>
                    <a:pt x="353110" y="151028"/>
                  </a:lnTo>
                  <a:lnTo>
                    <a:pt x="342214" y="152247"/>
                  </a:lnTo>
                  <a:lnTo>
                    <a:pt x="314553" y="152247"/>
                  </a:lnTo>
                  <a:lnTo>
                    <a:pt x="314553" y="113614"/>
                  </a:lnTo>
                  <a:lnTo>
                    <a:pt x="342214" y="113614"/>
                  </a:lnTo>
                  <a:lnTo>
                    <a:pt x="353110" y="114808"/>
                  </a:lnTo>
                  <a:lnTo>
                    <a:pt x="360895" y="118414"/>
                  </a:lnTo>
                  <a:lnTo>
                    <a:pt x="365569" y="124409"/>
                  </a:lnTo>
                  <a:lnTo>
                    <a:pt x="367131" y="132816"/>
                  </a:lnTo>
                  <a:lnTo>
                    <a:pt x="367131" y="98767"/>
                  </a:lnTo>
                  <a:lnTo>
                    <a:pt x="364845" y="97675"/>
                  </a:lnTo>
                  <a:lnTo>
                    <a:pt x="344043" y="95326"/>
                  </a:lnTo>
                  <a:lnTo>
                    <a:pt x="314553" y="95326"/>
                  </a:lnTo>
                  <a:lnTo>
                    <a:pt x="314553" y="51206"/>
                  </a:lnTo>
                  <a:lnTo>
                    <a:pt x="262204" y="51206"/>
                  </a:lnTo>
                  <a:lnTo>
                    <a:pt x="262204" y="71323"/>
                  </a:lnTo>
                  <a:lnTo>
                    <a:pt x="290093" y="71323"/>
                  </a:lnTo>
                  <a:lnTo>
                    <a:pt x="290093" y="170992"/>
                  </a:lnTo>
                  <a:lnTo>
                    <a:pt x="344043" y="170992"/>
                  </a:lnTo>
                  <a:lnTo>
                    <a:pt x="364845" y="168617"/>
                  </a:lnTo>
                  <a:lnTo>
                    <a:pt x="379704" y="161505"/>
                  </a:lnTo>
                  <a:lnTo>
                    <a:pt x="386664" y="152247"/>
                  </a:lnTo>
                  <a:lnTo>
                    <a:pt x="388620" y="149644"/>
                  </a:lnTo>
                  <a:lnTo>
                    <a:pt x="391591" y="133045"/>
                  </a:lnTo>
                  <a:close/>
                </a:path>
                <a:path w="508635" h="173989">
                  <a:moveTo>
                    <a:pt x="508635" y="51206"/>
                  </a:moveTo>
                  <a:lnTo>
                    <a:pt x="483946" y="51206"/>
                  </a:lnTo>
                  <a:lnTo>
                    <a:pt x="483946" y="69951"/>
                  </a:lnTo>
                  <a:lnTo>
                    <a:pt x="483946" y="107442"/>
                  </a:lnTo>
                  <a:lnTo>
                    <a:pt x="447903" y="107442"/>
                  </a:lnTo>
                  <a:lnTo>
                    <a:pt x="441807" y="105803"/>
                  </a:lnTo>
                  <a:lnTo>
                    <a:pt x="433273" y="99250"/>
                  </a:lnTo>
                  <a:lnTo>
                    <a:pt x="431139" y="94640"/>
                  </a:lnTo>
                  <a:lnTo>
                    <a:pt x="431139" y="82753"/>
                  </a:lnTo>
                  <a:lnTo>
                    <a:pt x="433273" y="78143"/>
                  </a:lnTo>
                  <a:lnTo>
                    <a:pt x="441807" y="71589"/>
                  </a:lnTo>
                  <a:lnTo>
                    <a:pt x="447903" y="69951"/>
                  </a:lnTo>
                  <a:lnTo>
                    <a:pt x="483946" y="69951"/>
                  </a:lnTo>
                  <a:lnTo>
                    <a:pt x="483946" y="51206"/>
                  </a:lnTo>
                  <a:lnTo>
                    <a:pt x="452856" y="51206"/>
                  </a:lnTo>
                  <a:lnTo>
                    <a:pt x="442302" y="51790"/>
                  </a:lnTo>
                  <a:lnTo>
                    <a:pt x="409651" y="71945"/>
                  </a:lnTo>
                  <a:lnTo>
                    <a:pt x="406679" y="87325"/>
                  </a:lnTo>
                  <a:lnTo>
                    <a:pt x="408622" y="100380"/>
                  </a:lnTo>
                  <a:lnTo>
                    <a:pt x="414451" y="110528"/>
                  </a:lnTo>
                  <a:lnTo>
                    <a:pt x="424167" y="117754"/>
                  </a:lnTo>
                  <a:lnTo>
                    <a:pt x="437769" y="122072"/>
                  </a:lnTo>
                  <a:lnTo>
                    <a:pt x="402564" y="170992"/>
                  </a:lnTo>
                  <a:lnTo>
                    <a:pt x="431368" y="170992"/>
                  </a:lnTo>
                  <a:lnTo>
                    <a:pt x="461772" y="123215"/>
                  </a:lnTo>
                  <a:lnTo>
                    <a:pt x="483946" y="123215"/>
                  </a:lnTo>
                  <a:lnTo>
                    <a:pt x="483946" y="170992"/>
                  </a:lnTo>
                  <a:lnTo>
                    <a:pt x="508635" y="170992"/>
                  </a:lnTo>
                  <a:lnTo>
                    <a:pt x="508635" y="123215"/>
                  </a:lnTo>
                  <a:lnTo>
                    <a:pt x="508635" y="107442"/>
                  </a:lnTo>
                  <a:lnTo>
                    <a:pt x="508635" y="69951"/>
                  </a:lnTo>
                  <a:lnTo>
                    <a:pt x="508635" y="51206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32849" y="2917799"/>
              <a:ext cx="111786" cy="12527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966808" y="2989269"/>
              <a:ext cx="24765" cy="50800"/>
            </a:xfrm>
            <a:custGeom>
              <a:avLst/>
              <a:gdLst/>
              <a:ahLst/>
              <a:cxnLst/>
              <a:rect l="l" t="t" r="r" b="b"/>
              <a:pathLst>
                <a:path w="24764" h="50800">
                  <a:moveTo>
                    <a:pt x="0" y="50800"/>
                  </a:moveTo>
                  <a:lnTo>
                    <a:pt x="24461" y="50800"/>
                  </a:lnTo>
                  <a:lnTo>
                    <a:pt x="24461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4966808" y="2917799"/>
            <a:ext cx="292735" cy="125730"/>
            <a:chOff x="4966808" y="2917799"/>
            <a:chExt cx="292735" cy="125730"/>
          </a:xfrm>
        </p:grpSpPr>
        <p:sp>
          <p:nvSpPr>
            <p:cNvPr id="45" name="object 45"/>
            <p:cNvSpPr/>
            <p:nvPr/>
          </p:nvSpPr>
          <p:spPr>
            <a:xfrm>
              <a:off x="4966805" y="2920689"/>
              <a:ext cx="106680" cy="119380"/>
            </a:xfrm>
            <a:custGeom>
              <a:avLst/>
              <a:gdLst/>
              <a:ahLst/>
              <a:cxnLst/>
              <a:rect l="l" t="t" r="r" b="b"/>
              <a:pathLst>
                <a:path w="106679" h="119380">
                  <a:moveTo>
                    <a:pt x="106070" y="0"/>
                  </a:moveTo>
                  <a:lnTo>
                    <a:pt x="81610" y="0"/>
                  </a:lnTo>
                  <a:lnTo>
                    <a:pt x="81610" y="48260"/>
                  </a:lnTo>
                  <a:lnTo>
                    <a:pt x="24460" y="48260"/>
                  </a:lnTo>
                  <a:lnTo>
                    <a:pt x="24460" y="0"/>
                  </a:lnTo>
                  <a:lnTo>
                    <a:pt x="0" y="0"/>
                  </a:lnTo>
                  <a:lnTo>
                    <a:pt x="0" y="48260"/>
                  </a:lnTo>
                  <a:lnTo>
                    <a:pt x="0" y="68580"/>
                  </a:lnTo>
                  <a:lnTo>
                    <a:pt x="81610" y="68580"/>
                  </a:lnTo>
                  <a:lnTo>
                    <a:pt x="81610" y="119380"/>
                  </a:lnTo>
                  <a:lnTo>
                    <a:pt x="106070" y="119380"/>
                  </a:lnTo>
                  <a:lnTo>
                    <a:pt x="106070" y="68580"/>
                  </a:lnTo>
                  <a:lnTo>
                    <a:pt x="106070" y="48260"/>
                  </a:lnTo>
                  <a:lnTo>
                    <a:pt x="10607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96653" y="2917799"/>
              <a:ext cx="114529" cy="125272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5234500" y="2989269"/>
              <a:ext cx="24765" cy="50800"/>
            </a:xfrm>
            <a:custGeom>
              <a:avLst/>
              <a:gdLst/>
              <a:ahLst/>
              <a:cxnLst/>
              <a:rect l="l" t="t" r="r" b="b"/>
              <a:pathLst>
                <a:path w="24764" h="50800">
                  <a:moveTo>
                    <a:pt x="0" y="50800"/>
                  </a:moveTo>
                  <a:lnTo>
                    <a:pt x="24462" y="50800"/>
                  </a:lnTo>
                  <a:lnTo>
                    <a:pt x="24462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5234500" y="2920542"/>
            <a:ext cx="374015" cy="120014"/>
            <a:chOff x="5234500" y="2920542"/>
            <a:chExt cx="374015" cy="120014"/>
          </a:xfrm>
        </p:grpSpPr>
        <p:sp>
          <p:nvSpPr>
            <p:cNvPr id="49" name="object 49"/>
            <p:cNvSpPr/>
            <p:nvPr/>
          </p:nvSpPr>
          <p:spPr>
            <a:xfrm>
              <a:off x="5234495" y="2920689"/>
              <a:ext cx="106680" cy="119380"/>
            </a:xfrm>
            <a:custGeom>
              <a:avLst/>
              <a:gdLst/>
              <a:ahLst/>
              <a:cxnLst/>
              <a:rect l="l" t="t" r="r" b="b"/>
              <a:pathLst>
                <a:path w="106679" h="119380">
                  <a:moveTo>
                    <a:pt x="106070" y="0"/>
                  </a:moveTo>
                  <a:lnTo>
                    <a:pt x="81610" y="0"/>
                  </a:lnTo>
                  <a:lnTo>
                    <a:pt x="81610" y="48260"/>
                  </a:lnTo>
                  <a:lnTo>
                    <a:pt x="24460" y="48260"/>
                  </a:lnTo>
                  <a:lnTo>
                    <a:pt x="24460" y="0"/>
                  </a:lnTo>
                  <a:lnTo>
                    <a:pt x="0" y="0"/>
                  </a:lnTo>
                  <a:lnTo>
                    <a:pt x="0" y="48260"/>
                  </a:lnTo>
                  <a:lnTo>
                    <a:pt x="0" y="68580"/>
                  </a:lnTo>
                  <a:lnTo>
                    <a:pt x="81610" y="68580"/>
                  </a:lnTo>
                  <a:lnTo>
                    <a:pt x="81610" y="119380"/>
                  </a:lnTo>
                  <a:lnTo>
                    <a:pt x="106070" y="119380"/>
                  </a:lnTo>
                  <a:lnTo>
                    <a:pt x="106070" y="68580"/>
                  </a:lnTo>
                  <a:lnTo>
                    <a:pt x="106070" y="48260"/>
                  </a:lnTo>
                  <a:lnTo>
                    <a:pt x="10607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0746" y="2920542"/>
              <a:ext cx="110185" cy="11978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02419" y="2920542"/>
              <a:ext cx="106070" cy="119786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5677984" y="2869336"/>
            <a:ext cx="560070" cy="219710"/>
            <a:chOff x="5677984" y="2869336"/>
            <a:chExt cx="560070" cy="219710"/>
          </a:xfrm>
        </p:grpSpPr>
        <p:pic>
          <p:nvPicPr>
            <p:cNvPr id="53" name="object 5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77984" y="2920542"/>
              <a:ext cx="237744" cy="168249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39502" y="2869336"/>
              <a:ext cx="250092" cy="173736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6213369" y="2989269"/>
              <a:ext cx="24765" cy="50800"/>
            </a:xfrm>
            <a:custGeom>
              <a:avLst/>
              <a:gdLst/>
              <a:ahLst/>
              <a:cxnLst/>
              <a:rect l="l" t="t" r="r" b="b"/>
              <a:pathLst>
                <a:path w="24764" h="50800">
                  <a:moveTo>
                    <a:pt x="0" y="50800"/>
                  </a:moveTo>
                  <a:lnTo>
                    <a:pt x="24461" y="50800"/>
                  </a:lnTo>
                  <a:lnTo>
                    <a:pt x="24461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6213369" y="2917799"/>
            <a:ext cx="480059" cy="125730"/>
            <a:chOff x="6213369" y="2917799"/>
            <a:chExt cx="480059" cy="125730"/>
          </a:xfrm>
        </p:grpSpPr>
        <p:sp>
          <p:nvSpPr>
            <p:cNvPr id="57" name="object 57"/>
            <p:cNvSpPr/>
            <p:nvPr/>
          </p:nvSpPr>
          <p:spPr>
            <a:xfrm>
              <a:off x="6213360" y="2920689"/>
              <a:ext cx="106680" cy="119380"/>
            </a:xfrm>
            <a:custGeom>
              <a:avLst/>
              <a:gdLst/>
              <a:ahLst/>
              <a:cxnLst/>
              <a:rect l="l" t="t" r="r" b="b"/>
              <a:pathLst>
                <a:path w="106679" h="119380">
                  <a:moveTo>
                    <a:pt x="106070" y="0"/>
                  </a:moveTo>
                  <a:lnTo>
                    <a:pt x="81610" y="0"/>
                  </a:lnTo>
                  <a:lnTo>
                    <a:pt x="81610" y="48260"/>
                  </a:lnTo>
                  <a:lnTo>
                    <a:pt x="24460" y="48260"/>
                  </a:lnTo>
                  <a:lnTo>
                    <a:pt x="24460" y="0"/>
                  </a:lnTo>
                  <a:lnTo>
                    <a:pt x="0" y="0"/>
                  </a:lnTo>
                  <a:lnTo>
                    <a:pt x="0" y="48260"/>
                  </a:lnTo>
                  <a:lnTo>
                    <a:pt x="0" y="68580"/>
                  </a:lnTo>
                  <a:lnTo>
                    <a:pt x="81610" y="68580"/>
                  </a:lnTo>
                  <a:lnTo>
                    <a:pt x="81610" y="119380"/>
                  </a:lnTo>
                  <a:lnTo>
                    <a:pt x="106070" y="119380"/>
                  </a:lnTo>
                  <a:lnTo>
                    <a:pt x="106070" y="68580"/>
                  </a:lnTo>
                  <a:lnTo>
                    <a:pt x="106070" y="48260"/>
                  </a:lnTo>
                  <a:lnTo>
                    <a:pt x="10607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43214" y="2917799"/>
              <a:ext cx="117273" cy="12527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84261" y="2917799"/>
              <a:ext cx="208714" cy="125272"/>
            </a:xfrm>
            <a:prstGeom prst="rect">
              <a:avLst/>
            </a:prstGeom>
          </p:spPr>
        </p:pic>
      </p:grpSp>
      <p:grpSp>
        <p:nvGrpSpPr>
          <p:cNvPr id="60" name="object 60"/>
          <p:cNvGrpSpPr/>
          <p:nvPr/>
        </p:nvGrpSpPr>
        <p:grpSpPr>
          <a:xfrm>
            <a:off x="6768871" y="2917799"/>
            <a:ext cx="1243330" cy="168275"/>
            <a:chOff x="6768871" y="2917799"/>
            <a:chExt cx="1243330" cy="168275"/>
          </a:xfrm>
        </p:grpSpPr>
        <p:pic>
          <p:nvPicPr>
            <p:cNvPr id="61" name="object 6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68871" y="2920542"/>
              <a:ext cx="148362" cy="11978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41465" y="2917799"/>
              <a:ext cx="350676" cy="12527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315458" y="2917799"/>
              <a:ext cx="114531" cy="16824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53764" y="2920542"/>
              <a:ext cx="110185" cy="11978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588181" y="2917799"/>
              <a:ext cx="236832" cy="125272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49245" y="2917799"/>
              <a:ext cx="106527" cy="125272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7984122" y="3010610"/>
              <a:ext cx="27940" cy="57150"/>
            </a:xfrm>
            <a:custGeom>
              <a:avLst/>
              <a:gdLst/>
              <a:ahLst/>
              <a:cxnLst/>
              <a:rect l="l" t="t" r="r" b="b"/>
              <a:pathLst>
                <a:path w="27940" h="57150">
                  <a:moveTo>
                    <a:pt x="27659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10972" y="57150"/>
                  </a:lnTo>
                  <a:lnTo>
                    <a:pt x="27659" y="18287"/>
                  </a:lnTo>
                  <a:lnTo>
                    <a:pt x="2765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8" name="object 6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095453" y="2917799"/>
            <a:ext cx="1570945" cy="170992"/>
          </a:xfrm>
          <a:prstGeom prst="rect">
            <a:avLst/>
          </a:prstGeom>
        </p:spPr>
      </p:pic>
      <p:grpSp>
        <p:nvGrpSpPr>
          <p:cNvPr id="69" name="object 69"/>
          <p:cNvGrpSpPr/>
          <p:nvPr/>
        </p:nvGrpSpPr>
        <p:grpSpPr>
          <a:xfrm>
            <a:off x="2537232" y="2917799"/>
            <a:ext cx="556895" cy="125730"/>
            <a:chOff x="2537232" y="2917799"/>
            <a:chExt cx="556895" cy="125730"/>
          </a:xfrm>
        </p:grpSpPr>
        <p:sp>
          <p:nvSpPr>
            <p:cNvPr id="70" name="object 70"/>
            <p:cNvSpPr/>
            <p:nvPr/>
          </p:nvSpPr>
          <p:spPr>
            <a:xfrm>
              <a:off x="2537231" y="2920689"/>
              <a:ext cx="168275" cy="119380"/>
            </a:xfrm>
            <a:custGeom>
              <a:avLst/>
              <a:gdLst/>
              <a:ahLst/>
              <a:cxnLst/>
              <a:rect l="l" t="t" r="r" b="b"/>
              <a:pathLst>
                <a:path w="168275" h="119380">
                  <a:moveTo>
                    <a:pt x="167792" y="0"/>
                  </a:moveTo>
                  <a:lnTo>
                    <a:pt x="143789" y="0"/>
                  </a:lnTo>
                  <a:lnTo>
                    <a:pt x="143789" y="99060"/>
                  </a:lnTo>
                  <a:lnTo>
                    <a:pt x="95783" y="99060"/>
                  </a:lnTo>
                  <a:lnTo>
                    <a:pt x="95783" y="0"/>
                  </a:lnTo>
                  <a:lnTo>
                    <a:pt x="71780" y="0"/>
                  </a:lnTo>
                  <a:lnTo>
                    <a:pt x="71780" y="99060"/>
                  </a:lnTo>
                  <a:lnTo>
                    <a:pt x="24003" y="99060"/>
                  </a:lnTo>
                  <a:lnTo>
                    <a:pt x="24003" y="0"/>
                  </a:lnTo>
                  <a:lnTo>
                    <a:pt x="0" y="0"/>
                  </a:lnTo>
                  <a:lnTo>
                    <a:pt x="0" y="99060"/>
                  </a:lnTo>
                  <a:lnTo>
                    <a:pt x="0" y="119380"/>
                  </a:lnTo>
                  <a:lnTo>
                    <a:pt x="167792" y="119380"/>
                  </a:lnTo>
                  <a:lnTo>
                    <a:pt x="167792" y="99060"/>
                  </a:lnTo>
                  <a:lnTo>
                    <a:pt x="167792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35200" y="2920542"/>
              <a:ext cx="110185" cy="119786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65502" y="2917799"/>
              <a:ext cx="228373" cy="125272"/>
            </a:xfrm>
            <a:prstGeom prst="rect">
              <a:avLst/>
            </a:prstGeom>
          </p:spPr>
        </p:pic>
      </p:grpSp>
      <p:sp>
        <p:nvSpPr>
          <p:cNvPr id="73" name="object 73"/>
          <p:cNvSpPr/>
          <p:nvPr/>
        </p:nvSpPr>
        <p:spPr>
          <a:xfrm>
            <a:off x="1964131" y="3146399"/>
            <a:ext cx="60325" cy="200025"/>
          </a:xfrm>
          <a:custGeom>
            <a:avLst/>
            <a:gdLst/>
            <a:ahLst/>
            <a:cxnLst/>
            <a:rect l="l" t="t" r="r" b="b"/>
            <a:pathLst>
              <a:path w="60325" h="200025">
                <a:moveTo>
                  <a:pt x="60123" y="0"/>
                </a:moveTo>
                <a:lnTo>
                  <a:pt x="39319" y="0"/>
                </a:lnTo>
                <a:lnTo>
                  <a:pt x="31404" y="7964"/>
                </a:lnTo>
                <a:lnTo>
                  <a:pt x="6428" y="52814"/>
                </a:lnTo>
                <a:lnTo>
                  <a:pt x="0" y="99896"/>
                </a:lnTo>
                <a:lnTo>
                  <a:pt x="714" y="116857"/>
                </a:lnTo>
                <a:lnTo>
                  <a:pt x="11430" y="160020"/>
                </a:lnTo>
                <a:lnTo>
                  <a:pt x="39319" y="199570"/>
                </a:lnTo>
                <a:lnTo>
                  <a:pt x="60123" y="199570"/>
                </a:lnTo>
                <a:lnTo>
                  <a:pt x="43820" y="179108"/>
                </a:lnTo>
                <a:lnTo>
                  <a:pt x="32175" y="155676"/>
                </a:lnTo>
                <a:lnTo>
                  <a:pt x="25188" y="129272"/>
                </a:lnTo>
                <a:lnTo>
                  <a:pt x="22859" y="99896"/>
                </a:lnTo>
                <a:lnTo>
                  <a:pt x="25188" y="70422"/>
                </a:lnTo>
                <a:lnTo>
                  <a:pt x="32175" y="43947"/>
                </a:lnTo>
                <a:lnTo>
                  <a:pt x="43820" y="20473"/>
                </a:lnTo>
                <a:lnTo>
                  <a:pt x="6012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246265" y="3284930"/>
            <a:ext cx="27940" cy="57150"/>
          </a:xfrm>
          <a:custGeom>
            <a:avLst/>
            <a:gdLst/>
            <a:ahLst/>
            <a:cxnLst/>
            <a:rect l="l" t="t" r="r" b="b"/>
            <a:pathLst>
              <a:path w="27939" h="57150">
                <a:moveTo>
                  <a:pt x="27658" y="0"/>
                </a:moveTo>
                <a:lnTo>
                  <a:pt x="0" y="0"/>
                </a:lnTo>
                <a:lnTo>
                  <a:pt x="0" y="57150"/>
                </a:lnTo>
                <a:lnTo>
                  <a:pt x="10972" y="57150"/>
                </a:lnTo>
                <a:lnTo>
                  <a:pt x="27658" y="18287"/>
                </a:lnTo>
                <a:lnTo>
                  <a:pt x="2765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566789" y="3146406"/>
            <a:ext cx="115570" cy="200025"/>
          </a:xfrm>
          <a:custGeom>
            <a:avLst/>
            <a:gdLst/>
            <a:ahLst/>
            <a:cxnLst/>
            <a:rect l="l" t="t" r="r" b="b"/>
            <a:pathLst>
              <a:path w="115570" h="200025">
                <a:moveTo>
                  <a:pt x="60121" y="99898"/>
                </a:moveTo>
                <a:lnTo>
                  <a:pt x="53695" y="52870"/>
                </a:lnTo>
                <a:lnTo>
                  <a:pt x="36068" y="17373"/>
                </a:lnTo>
                <a:lnTo>
                  <a:pt x="21031" y="0"/>
                </a:lnTo>
                <a:lnTo>
                  <a:pt x="0" y="0"/>
                </a:lnTo>
                <a:lnTo>
                  <a:pt x="16306" y="20472"/>
                </a:lnTo>
                <a:lnTo>
                  <a:pt x="27952" y="43942"/>
                </a:lnTo>
                <a:lnTo>
                  <a:pt x="34937" y="70421"/>
                </a:lnTo>
                <a:lnTo>
                  <a:pt x="37261" y="99898"/>
                </a:lnTo>
                <a:lnTo>
                  <a:pt x="34937" y="129273"/>
                </a:lnTo>
                <a:lnTo>
                  <a:pt x="27952" y="155676"/>
                </a:lnTo>
                <a:lnTo>
                  <a:pt x="16306" y="179108"/>
                </a:lnTo>
                <a:lnTo>
                  <a:pt x="0" y="199567"/>
                </a:lnTo>
                <a:lnTo>
                  <a:pt x="21031" y="199567"/>
                </a:lnTo>
                <a:lnTo>
                  <a:pt x="48691" y="159905"/>
                </a:lnTo>
                <a:lnTo>
                  <a:pt x="59410" y="116852"/>
                </a:lnTo>
                <a:lnTo>
                  <a:pt x="60121" y="99898"/>
                </a:lnTo>
                <a:close/>
              </a:path>
              <a:path w="115570" h="200025">
                <a:moveTo>
                  <a:pt x="114985" y="138531"/>
                </a:moveTo>
                <a:lnTo>
                  <a:pt x="87325" y="138531"/>
                </a:lnTo>
                <a:lnTo>
                  <a:pt x="87325" y="195681"/>
                </a:lnTo>
                <a:lnTo>
                  <a:pt x="98298" y="195681"/>
                </a:lnTo>
                <a:lnTo>
                  <a:pt x="114985" y="156819"/>
                </a:lnTo>
                <a:lnTo>
                  <a:pt x="114985" y="138531"/>
                </a:lnTo>
                <a:close/>
              </a:path>
              <a:path w="115570" h="200025">
                <a:moveTo>
                  <a:pt x="114985" y="51206"/>
                </a:moveTo>
                <a:lnTo>
                  <a:pt x="87325" y="51206"/>
                </a:lnTo>
                <a:lnTo>
                  <a:pt x="87325" y="80924"/>
                </a:lnTo>
                <a:lnTo>
                  <a:pt x="114985" y="80924"/>
                </a:lnTo>
                <a:lnTo>
                  <a:pt x="114985" y="5120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041398" y="3263589"/>
            <a:ext cx="24765" cy="50800"/>
          </a:xfrm>
          <a:custGeom>
            <a:avLst/>
            <a:gdLst/>
            <a:ahLst/>
            <a:cxnLst/>
            <a:rect l="l" t="t" r="r" b="b"/>
            <a:pathLst>
              <a:path w="24764" h="50800">
                <a:moveTo>
                  <a:pt x="0" y="50800"/>
                </a:moveTo>
                <a:lnTo>
                  <a:pt x="24461" y="50800"/>
                </a:lnTo>
                <a:lnTo>
                  <a:pt x="24461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7" name="object 77"/>
          <p:cNvGrpSpPr/>
          <p:nvPr/>
        </p:nvGrpSpPr>
        <p:grpSpPr>
          <a:xfrm>
            <a:off x="2041398" y="3192119"/>
            <a:ext cx="244475" cy="125730"/>
            <a:chOff x="2041398" y="3192119"/>
            <a:chExt cx="244475" cy="125730"/>
          </a:xfrm>
        </p:grpSpPr>
        <p:sp>
          <p:nvSpPr>
            <p:cNvPr id="78" name="object 78"/>
            <p:cNvSpPr/>
            <p:nvPr/>
          </p:nvSpPr>
          <p:spPr>
            <a:xfrm>
              <a:off x="2041398" y="3195009"/>
              <a:ext cx="106680" cy="119380"/>
            </a:xfrm>
            <a:custGeom>
              <a:avLst/>
              <a:gdLst/>
              <a:ahLst/>
              <a:cxnLst/>
              <a:rect l="l" t="t" r="r" b="b"/>
              <a:pathLst>
                <a:path w="106680" h="119379">
                  <a:moveTo>
                    <a:pt x="106070" y="0"/>
                  </a:moveTo>
                  <a:lnTo>
                    <a:pt x="81610" y="0"/>
                  </a:lnTo>
                  <a:lnTo>
                    <a:pt x="81610" y="48260"/>
                  </a:lnTo>
                  <a:lnTo>
                    <a:pt x="24460" y="48260"/>
                  </a:lnTo>
                  <a:lnTo>
                    <a:pt x="24460" y="0"/>
                  </a:lnTo>
                  <a:lnTo>
                    <a:pt x="0" y="0"/>
                  </a:lnTo>
                  <a:lnTo>
                    <a:pt x="0" y="48260"/>
                  </a:lnTo>
                  <a:lnTo>
                    <a:pt x="0" y="68580"/>
                  </a:lnTo>
                  <a:lnTo>
                    <a:pt x="81610" y="68580"/>
                  </a:lnTo>
                  <a:lnTo>
                    <a:pt x="81610" y="119380"/>
                  </a:lnTo>
                  <a:lnTo>
                    <a:pt x="106070" y="119380"/>
                  </a:lnTo>
                  <a:lnTo>
                    <a:pt x="106070" y="68580"/>
                  </a:lnTo>
                  <a:lnTo>
                    <a:pt x="106070" y="48260"/>
                  </a:lnTo>
                  <a:lnTo>
                    <a:pt x="10607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171242" y="3192119"/>
              <a:ext cx="114529" cy="125272"/>
            </a:xfrm>
            <a:prstGeom prst="rect">
              <a:avLst/>
            </a:prstGeom>
          </p:spPr>
        </p:pic>
      </p:grpSp>
      <p:grpSp>
        <p:nvGrpSpPr>
          <p:cNvPr id="80" name="object 80"/>
          <p:cNvGrpSpPr/>
          <p:nvPr/>
        </p:nvGrpSpPr>
        <p:grpSpPr>
          <a:xfrm>
            <a:off x="2358350" y="3143655"/>
            <a:ext cx="718185" cy="219710"/>
            <a:chOff x="2358350" y="3143655"/>
            <a:chExt cx="718185" cy="219710"/>
          </a:xfrm>
        </p:grpSpPr>
        <p:pic>
          <p:nvPicPr>
            <p:cNvPr id="81" name="object 8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358350" y="3143655"/>
              <a:ext cx="372281" cy="219456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749834" y="3192119"/>
              <a:ext cx="326214" cy="125272"/>
            </a:xfrm>
            <a:prstGeom prst="rect">
              <a:avLst/>
            </a:prstGeom>
          </p:spPr>
        </p:pic>
      </p:grpSp>
      <p:grpSp>
        <p:nvGrpSpPr>
          <p:cNvPr id="83" name="object 83"/>
          <p:cNvGrpSpPr/>
          <p:nvPr/>
        </p:nvGrpSpPr>
        <p:grpSpPr>
          <a:xfrm>
            <a:off x="3148625" y="3143655"/>
            <a:ext cx="294005" cy="173990"/>
            <a:chOff x="3148625" y="3143655"/>
            <a:chExt cx="294005" cy="173990"/>
          </a:xfrm>
        </p:grpSpPr>
        <p:pic>
          <p:nvPicPr>
            <p:cNvPr id="84" name="object 8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148625" y="3143655"/>
              <a:ext cx="240152" cy="173736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3417811" y="3263589"/>
              <a:ext cx="24765" cy="50800"/>
            </a:xfrm>
            <a:custGeom>
              <a:avLst/>
              <a:gdLst/>
              <a:ahLst/>
              <a:cxnLst/>
              <a:rect l="l" t="t" r="r" b="b"/>
              <a:pathLst>
                <a:path w="24764" h="50800">
                  <a:moveTo>
                    <a:pt x="0" y="50800"/>
                  </a:moveTo>
                  <a:lnTo>
                    <a:pt x="24461" y="50800"/>
                  </a:lnTo>
                  <a:lnTo>
                    <a:pt x="24461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6" name="object 86"/>
          <p:cNvGrpSpPr/>
          <p:nvPr/>
        </p:nvGrpSpPr>
        <p:grpSpPr>
          <a:xfrm>
            <a:off x="3417811" y="3192119"/>
            <a:ext cx="546735" cy="125730"/>
            <a:chOff x="3417811" y="3192119"/>
            <a:chExt cx="546735" cy="125730"/>
          </a:xfrm>
        </p:grpSpPr>
        <p:sp>
          <p:nvSpPr>
            <p:cNvPr id="87" name="object 87"/>
            <p:cNvSpPr/>
            <p:nvPr/>
          </p:nvSpPr>
          <p:spPr>
            <a:xfrm>
              <a:off x="3417811" y="3195009"/>
              <a:ext cx="106680" cy="119380"/>
            </a:xfrm>
            <a:custGeom>
              <a:avLst/>
              <a:gdLst/>
              <a:ahLst/>
              <a:cxnLst/>
              <a:rect l="l" t="t" r="r" b="b"/>
              <a:pathLst>
                <a:path w="106679" h="119379">
                  <a:moveTo>
                    <a:pt x="106070" y="0"/>
                  </a:moveTo>
                  <a:lnTo>
                    <a:pt x="81610" y="0"/>
                  </a:lnTo>
                  <a:lnTo>
                    <a:pt x="81610" y="48260"/>
                  </a:lnTo>
                  <a:lnTo>
                    <a:pt x="24460" y="48260"/>
                  </a:lnTo>
                  <a:lnTo>
                    <a:pt x="24460" y="0"/>
                  </a:lnTo>
                  <a:lnTo>
                    <a:pt x="0" y="0"/>
                  </a:lnTo>
                  <a:lnTo>
                    <a:pt x="0" y="48260"/>
                  </a:lnTo>
                  <a:lnTo>
                    <a:pt x="0" y="68580"/>
                  </a:lnTo>
                  <a:lnTo>
                    <a:pt x="81610" y="68580"/>
                  </a:lnTo>
                  <a:lnTo>
                    <a:pt x="81610" y="119380"/>
                  </a:lnTo>
                  <a:lnTo>
                    <a:pt x="106070" y="119380"/>
                  </a:lnTo>
                  <a:lnTo>
                    <a:pt x="106070" y="68580"/>
                  </a:lnTo>
                  <a:lnTo>
                    <a:pt x="106070" y="48260"/>
                  </a:lnTo>
                  <a:lnTo>
                    <a:pt x="10607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48113" y="3192119"/>
              <a:ext cx="236833" cy="12527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815121" y="3194862"/>
              <a:ext cx="101498" cy="119786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3939480" y="3263589"/>
              <a:ext cx="24765" cy="50800"/>
            </a:xfrm>
            <a:custGeom>
              <a:avLst/>
              <a:gdLst/>
              <a:ahLst/>
              <a:cxnLst/>
              <a:rect l="l" t="t" r="r" b="b"/>
              <a:pathLst>
                <a:path w="24764" h="50800">
                  <a:moveTo>
                    <a:pt x="0" y="50800"/>
                  </a:moveTo>
                  <a:lnTo>
                    <a:pt x="24461" y="50800"/>
                  </a:lnTo>
                  <a:lnTo>
                    <a:pt x="24461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1" name="object 91"/>
          <p:cNvGrpSpPr/>
          <p:nvPr/>
        </p:nvGrpSpPr>
        <p:grpSpPr>
          <a:xfrm>
            <a:off x="3939480" y="3194862"/>
            <a:ext cx="277495" cy="120014"/>
            <a:chOff x="3939480" y="3194862"/>
            <a:chExt cx="277495" cy="120014"/>
          </a:xfrm>
        </p:grpSpPr>
        <p:sp>
          <p:nvSpPr>
            <p:cNvPr id="92" name="object 92"/>
            <p:cNvSpPr/>
            <p:nvPr/>
          </p:nvSpPr>
          <p:spPr>
            <a:xfrm>
              <a:off x="3939476" y="3195009"/>
              <a:ext cx="106680" cy="119380"/>
            </a:xfrm>
            <a:custGeom>
              <a:avLst/>
              <a:gdLst/>
              <a:ahLst/>
              <a:cxnLst/>
              <a:rect l="l" t="t" r="r" b="b"/>
              <a:pathLst>
                <a:path w="106679" h="119379">
                  <a:moveTo>
                    <a:pt x="106070" y="0"/>
                  </a:moveTo>
                  <a:lnTo>
                    <a:pt x="81610" y="0"/>
                  </a:lnTo>
                  <a:lnTo>
                    <a:pt x="81610" y="48260"/>
                  </a:lnTo>
                  <a:lnTo>
                    <a:pt x="24460" y="48260"/>
                  </a:lnTo>
                  <a:lnTo>
                    <a:pt x="24460" y="0"/>
                  </a:lnTo>
                  <a:lnTo>
                    <a:pt x="0" y="0"/>
                  </a:lnTo>
                  <a:lnTo>
                    <a:pt x="0" y="48260"/>
                  </a:lnTo>
                  <a:lnTo>
                    <a:pt x="0" y="68580"/>
                  </a:lnTo>
                  <a:lnTo>
                    <a:pt x="81610" y="68580"/>
                  </a:lnTo>
                  <a:lnTo>
                    <a:pt x="81610" y="119380"/>
                  </a:lnTo>
                  <a:lnTo>
                    <a:pt x="106070" y="119380"/>
                  </a:lnTo>
                  <a:lnTo>
                    <a:pt x="106070" y="68580"/>
                  </a:lnTo>
                  <a:lnTo>
                    <a:pt x="106070" y="48260"/>
                  </a:lnTo>
                  <a:lnTo>
                    <a:pt x="10607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75726" y="3194862"/>
              <a:ext cx="141047" cy="119786"/>
            </a:xfrm>
            <a:prstGeom prst="rect">
              <a:avLst/>
            </a:prstGeom>
          </p:spPr>
        </p:pic>
      </p:grpSp>
      <p:grpSp>
        <p:nvGrpSpPr>
          <p:cNvPr id="94" name="object 94"/>
          <p:cNvGrpSpPr/>
          <p:nvPr/>
        </p:nvGrpSpPr>
        <p:grpSpPr>
          <a:xfrm>
            <a:off x="4351194" y="3147313"/>
            <a:ext cx="1249680" cy="213360"/>
            <a:chOff x="4351194" y="3147313"/>
            <a:chExt cx="1249680" cy="213360"/>
          </a:xfrm>
        </p:grpSpPr>
        <p:pic>
          <p:nvPicPr>
            <p:cNvPr id="95" name="object 9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351194" y="3192119"/>
              <a:ext cx="342672" cy="125272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722901" y="3192119"/>
              <a:ext cx="237516" cy="168249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989452" y="3147313"/>
              <a:ext cx="110185" cy="167335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119754" y="3192119"/>
              <a:ext cx="357077" cy="125272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99003" y="3194862"/>
              <a:ext cx="101498" cy="119786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5666570" y="3194862"/>
            <a:ext cx="643890" cy="168275"/>
            <a:chOff x="5666570" y="3194862"/>
            <a:chExt cx="643890" cy="168275"/>
          </a:xfrm>
        </p:grpSpPr>
        <p:pic>
          <p:nvPicPr>
            <p:cNvPr id="101" name="object 10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666570" y="3194862"/>
              <a:ext cx="246887" cy="168249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932660" y="3194862"/>
              <a:ext cx="110185" cy="119786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073020" y="3194862"/>
              <a:ext cx="103557" cy="119786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200122" y="3194862"/>
              <a:ext cx="110185" cy="119786"/>
            </a:xfrm>
            <a:prstGeom prst="rect">
              <a:avLst/>
            </a:prstGeom>
          </p:spPr>
        </p:pic>
      </p:grpSp>
      <p:sp>
        <p:nvSpPr>
          <p:cNvPr id="105" name="object 105"/>
          <p:cNvSpPr/>
          <p:nvPr/>
        </p:nvSpPr>
        <p:spPr>
          <a:xfrm>
            <a:off x="6330417" y="3194869"/>
            <a:ext cx="226695" cy="120014"/>
          </a:xfrm>
          <a:custGeom>
            <a:avLst/>
            <a:gdLst/>
            <a:ahLst/>
            <a:cxnLst/>
            <a:rect l="l" t="t" r="r" b="b"/>
            <a:pathLst>
              <a:path w="226695" h="120014">
                <a:moveTo>
                  <a:pt x="104927" y="139"/>
                </a:moveTo>
                <a:lnTo>
                  <a:pt x="0" y="139"/>
                </a:lnTo>
                <a:lnTo>
                  <a:pt x="0" y="20459"/>
                </a:lnTo>
                <a:lnTo>
                  <a:pt x="40233" y="20459"/>
                </a:lnTo>
                <a:lnTo>
                  <a:pt x="40233" y="119519"/>
                </a:lnTo>
                <a:lnTo>
                  <a:pt x="64693" y="119519"/>
                </a:lnTo>
                <a:lnTo>
                  <a:pt x="64693" y="20459"/>
                </a:lnTo>
                <a:lnTo>
                  <a:pt x="104927" y="20459"/>
                </a:lnTo>
                <a:lnTo>
                  <a:pt x="104927" y="139"/>
                </a:lnTo>
                <a:close/>
              </a:path>
              <a:path w="226695" h="120014">
                <a:moveTo>
                  <a:pt x="226542" y="81838"/>
                </a:moveTo>
                <a:lnTo>
                  <a:pt x="223570" y="65341"/>
                </a:lnTo>
                <a:lnTo>
                  <a:pt x="221361" y="62407"/>
                </a:lnTo>
                <a:lnTo>
                  <a:pt x="214655" y="53543"/>
                </a:lnTo>
                <a:lnTo>
                  <a:pt x="202082" y="47561"/>
                </a:lnTo>
                <a:lnTo>
                  <a:pt x="202082" y="81610"/>
                </a:lnTo>
                <a:lnTo>
                  <a:pt x="200533" y="90106"/>
                </a:lnTo>
                <a:lnTo>
                  <a:pt x="195859" y="96177"/>
                </a:lnTo>
                <a:lnTo>
                  <a:pt x="188074" y="99822"/>
                </a:lnTo>
                <a:lnTo>
                  <a:pt x="177165" y="101041"/>
                </a:lnTo>
                <a:lnTo>
                  <a:pt x="149504" y="101041"/>
                </a:lnTo>
                <a:lnTo>
                  <a:pt x="149504" y="62407"/>
                </a:lnTo>
                <a:lnTo>
                  <a:pt x="177165" y="62407"/>
                </a:lnTo>
                <a:lnTo>
                  <a:pt x="188074" y="63601"/>
                </a:lnTo>
                <a:lnTo>
                  <a:pt x="195859" y="67208"/>
                </a:lnTo>
                <a:lnTo>
                  <a:pt x="200533" y="73202"/>
                </a:lnTo>
                <a:lnTo>
                  <a:pt x="202082" y="81610"/>
                </a:lnTo>
                <a:lnTo>
                  <a:pt x="202082" y="47561"/>
                </a:lnTo>
                <a:lnTo>
                  <a:pt x="199796" y="46469"/>
                </a:lnTo>
                <a:lnTo>
                  <a:pt x="178993" y="44119"/>
                </a:lnTo>
                <a:lnTo>
                  <a:pt x="149504" y="44119"/>
                </a:lnTo>
                <a:lnTo>
                  <a:pt x="149504" y="0"/>
                </a:lnTo>
                <a:lnTo>
                  <a:pt x="125044" y="0"/>
                </a:lnTo>
                <a:lnTo>
                  <a:pt x="125044" y="119786"/>
                </a:lnTo>
                <a:lnTo>
                  <a:pt x="178993" y="119786"/>
                </a:lnTo>
                <a:lnTo>
                  <a:pt x="199796" y="117411"/>
                </a:lnTo>
                <a:lnTo>
                  <a:pt x="214655" y="110299"/>
                </a:lnTo>
                <a:lnTo>
                  <a:pt x="221615" y="101041"/>
                </a:lnTo>
                <a:lnTo>
                  <a:pt x="223570" y="98437"/>
                </a:lnTo>
                <a:lnTo>
                  <a:pt x="226542" y="8183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970074" y="3532829"/>
            <a:ext cx="26034" cy="138430"/>
          </a:xfrm>
          <a:custGeom>
            <a:avLst/>
            <a:gdLst/>
            <a:ahLst/>
            <a:cxnLst/>
            <a:rect l="l" t="t" r="r" b="b"/>
            <a:pathLst>
              <a:path w="26035" h="138429">
                <a:moveTo>
                  <a:pt x="0" y="138430"/>
                </a:moveTo>
                <a:lnTo>
                  <a:pt x="25603" y="138430"/>
                </a:lnTo>
                <a:lnTo>
                  <a:pt x="25603" y="0"/>
                </a:lnTo>
                <a:lnTo>
                  <a:pt x="0" y="0"/>
                </a:lnTo>
                <a:lnTo>
                  <a:pt x="0" y="13843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7" name="object 107"/>
          <p:cNvGrpSpPr/>
          <p:nvPr/>
        </p:nvGrpSpPr>
        <p:grpSpPr>
          <a:xfrm>
            <a:off x="1970074" y="3511239"/>
            <a:ext cx="675640" cy="205740"/>
            <a:chOff x="1970074" y="3511239"/>
            <a:chExt cx="675640" cy="205740"/>
          </a:xfrm>
        </p:grpSpPr>
        <p:sp>
          <p:nvSpPr>
            <p:cNvPr id="108" name="object 108"/>
            <p:cNvSpPr/>
            <p:nvPr/>
          </p:nvSpPr>
          <p:spPr>
            <a:xfrm>
              <a:off x="1970074" y="3511239"/>
              <a:ext cx="127635" cy="160020"/>
            </a:xfrm>
            <a:custGeom>
              <a:avLst/>
              <a:gdLst/>
              <a:ahLst/>
              <a:cxnLst/>
              <a:rect l="l" t="t" r="r" b="b"/>
              <a:pathLst>
                <a:path w="127635" h="160020">
                  <a:moveTo>
                    <a:pt x="127558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101955" y="21590"/>
                  </a:lnTo>
                  <a:lnTo>
                    <a:pt x="101955" y="160020"/>
                  </a:lnTo>
                  <a:lnTo>
                    <a:pt x="127558" y="160020"/>
                  </a:lnTo>
                  <a:lnTo>
                    <a:pt x="127558" y="21590"/>
                  </a:lnTo>
                  <a:lnTo>
                    <a:pt x="12755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" name="object 10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125065" y="3548735"/>
              <a:ext cx="114529" cy="125272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262912" y="3548735"/>
              <a:ext cx="382223" cy="168249"/>
            </a:xfrm>
            <a:prstGeom prst="rect">
              <a:avLst/>
            </a:prstGeom>
          </p:spPr>
        </p:pic>
      </p:grpSp>
      <p:grpSp>
        <p:nvGrpSpPr>
          <p:cNvPr id="111" name="object 111"/>
          <p:cNvGrpSpPr/>
          <p:nvPr/>
        </p:nvGrpSpPr>
        <p:grpSpPr>
          <a:xfrm>
            <a:off x="2712117" y="3503929"/>
            <a:ext cx="948690" cy="170180"/>
            <a:chOff x="2712117" y="3503929"/>
            <a:chExt cx="948690" cy="170180"/>
          </a:xfrm>
        </p:grpSpPr>
        <p:pic>
          <p:nvPicPr>
            <p:cNvPr id="112" name="object 11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712117" y="3548735"/>
              <a:ext cx="382223" cy="125272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17658" y="3551478"/>
              <a:ext cx="148362" cy="119786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296196" y="3548735"/>
              <a:ext cx="230201" cy="125272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50171" y="3503929"/>
              <a:ext cx="110185" cy="167335"/>
            </a:xfrm>
            <a:prstGeom prst="rect">
              <a:avLst/>
            </a:prstGeom>
          </p:spPr>
        </p:pic>
      </p:grpSp>
      <p:sp>
        <p:nvSpPr>
          <p:cNvPr id="116" name="object 116"/>
          <p:cNvSpPr/>
          <p:nvPr/>
        </p:nvSpPr>
        <p:spPr>
          <a:xfrm>
            <a:off x="3744713" y="3572199"/>
            <a:ext cx="24765" cy="99060"/>
          </a:xfrm>
          <a:custGeom>
            <a:avLst/>
            <a:gdLst/>
            <a:ahLst/>
            <a:cxnLst/>
            <a:rect l="l" t="t" r="r" b="b"/>
            <a:pathLst>
              <a:path w="24764" h="99060">
                <a:moveTo>
                  <a:pt x="0" y="99060"/>
                </a:moveTo>
                <a:lnTo>
                  <a:pt x="24461" y="99060"/>
                </a:lnTo>
                <a:lnTo>
                  <a:pt x="24461" y="0"/>
                </a:lnTo>
                <a:lnTo>
                  <a:pt x="0" y="0"/>
                </a:lnTo>
                <a:lnTo>
                  <a:pt x="0" y="9906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7" name="object 117"/>
          <p:cNvGrpSpPr/>
          <p:nvPr/>
        </p:nvGrpSpPr>
        <p:grpSpPr>
          <a:xfrm>
            <a:off x="3744713" y="3548735"/>
            <a:ext cx="702310" cy="168275"/>
            <a:chOff x="3744713" y="3548735"/>
            <a:chExt cx="702310" cy="168275"/>
          </a:xfrm>
        </p:grpSpPr>
        <p:sp>
          <p:nvSpPr>
            <p:cNvPr id="118" name="object 118"/>
            <p:cNvSpPr/>
            <p:nvPr/>
          </p:nvSpPr>
          <p:spPr>
            <a:xfrm>
              <a:off x="3744709" y="3551879"/>
              <a:ext cx="104775" cy="119380"/>
            </a:xfrm>
            <a:custGeom>
              <a:avLst/>
              <a:gdLst/>
              <a:ahLst/>
              <a:cxnLst/>
              <a:rect l="l" t="t" r="r" b="b"/>
              <a:pathLst>
                <a:path w="104775" h="119379">
                  <a:moveTo>
                    <a:pt x="104698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80238" y="20320"/>
                  </a:lnTo>
                  <a:lnTo>
                    <a:pt x="80238" y="119380"/>
                  </a:lnTo>
                  <a:lnTo>
                    <a:pt x="104698" y="119380"/>
                  </a:lnTo>
                  <a:lnTo>
                    <a:pt x="104698" y="20320"/>
                  </a:lnTo>
                  <a:lnTo>
                    <a:pt x="10469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9" name="object 11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79587" y="3548735"/>
              <a:ext cx="249177" cy="168249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152539" y="3548735"/>
              <a:ext cx="246433" cy="168249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4422290" y="3572199"/>
              <a:ext cx="24765" cy="99060"/>
            </a:xfrm>
            <a:custGeom>
              <a:avLst/>
              <a:gdLst/>
              <a:ahLst/>
              <a:cxnLst/>
              <a:rect l="l" t="t" r="r" b="b"/>
              <a:pathLst>
                <a:path w="24764" h="99060">
                  <a:moveTo>
                    <a:pt x="0" y="99060"/>
                  </a:moveTo>
                  <a:lnTo>
                    <a:pt x="24462" y="99060"/>
                  </a:lnTo>
                  <a:lnTo>
                    <a:pt x="24462" y="0"/>
                  </a:lnTo>
                  <a:lnTo>
                    <a:pt x="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2" name="object 122"/>
          <p:cNvGrpSpPr/>
          <p:nvPr/>
        </p:nvGrpSpPr>
        <p:grpSpPr>
          <a:xfrm>
            <a:off x="4422289" y="3503929"/>
            <a:ext cx="1188085" cy="215900"/>
            <a:chOff x="4422289" y="3503929"/>
            <a:chExt cx="1188085" cy="215900"/>
          </a:xfrm>
        </p:grpSpPr>
        <p:sp>
          <p:nvSpPr>
            <p:cNvPr id="123" name="object 123"/>
            <p:cNvSpPr/>
            <p:nvPr/>
          </p:nvSpPr>
          <p:spPr>
            <a:xfrm>
              <a:off x="4422279" y="3551879"/>
              <a:ext cx="104775" cy="119380"/>
            </a:xfrm>
            <a:custGeom>
              <a:avLst/>
              <a:gdLst/>
              <a:ahLst/>
              <a:cxnLst/>
              <a:rect l="l" t="t" r="r" b="b"/>
              <a:pathLst>
                <a:path w="104775" h="119379">
                  <a:moveTo>
                    <a:pt x="104698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80251" y="20320"/>
                  </a:lnTo>
                  <a:lnTo>
                    <a:pt x="80251" y="119380"/>
                  </a:lnTo>
                  <a:lnTo>
                    <a:pt x="104698" y="119380"/>
                  </a:lnTo>
                  <a:lnTo>
                    <a:pt x="104698" y="20320"/>
                  </a:lnTo>
                  <a:lnTo>
                    <a:pt x="10469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550762" y="3548735"/>
              <a:ext cx="228146" cy="125272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99026" y="3551478"/>
              <a:ext cx="110185" cy="119786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939386" y="3548735"/>
              <a:ext cx="242547" cy="170992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201136" y="3503929"/>
              <a:ext cx="110185" cy="167335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331438" y="3548735"/>
              <a:ext cx="228372" cy="125272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5582444" y="3554221"/>
              <a:ext cx="27940" cy="144780"/>
            </a:xfrm>
            <a:custGeom>
              <a:avLst/>
              <a:gdLst/>
              <a:ahLst/>
              <a:cxnLst/>
              <a:rect l="l" t="t" r="r" b="b"/>
              <a:pathLst>
                <a:path w="27939" h="144779">
                  <a:moveTo>
                    <a:pt x="27658" y="0"/>
                  </a:moveTo>
                  <a:lnTo>
                    <a:pt x="0" y="0"/>
                  </a:lnTo>
                  <a:lnTo>
                    <a:pt x="0" y="29717"/>
                  </a:lnTo>
                  <a:lnTo>
                    <a:pt x="27658" y="29717"/>
                  </a:lnTo>
                  <a:lnTo>
                    <a:pt x="27658" y="0"/>
                  </a:lnTo>
                  <a:close/>
                </a:path>
                <a:path w="27939" h="144779">
                  <a:moveTo>
                    <a:pt x="27658" y="87325"/>
                  </a:moveTo>
                  <a:lnTo>
                    <a:pt x="0" y="87325"/>
                  </a:lnTo>
                  <a:lnTo>
                    <a:pt x="0" y="144475"/>
                  </a:lnTo>
                  <a:lnTo>
                    <a:pt x="10972" y="144475"/>
                  </a:lnTo>
                  <a:lnTo>
                    <a:pt x="27658" y="105613"/>
                  </a:lnTo>
                  <a:lnTo>
                    <a:pt x="27658" y="87325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0" name="object 130"/>
          <p:cNvGrpSpPr/>
          <p:nvPr/>
        </p:nvGrpSpPr>
        <p:grpSpPr>
          <a:xfrm>
            <a:off x="1970074" y="3856888"/>
            <a:ext cx="1086485" cy="217170"/>
            <a:chOff x="1970074" y="3856888"/>
            <a:chExt cx="1086485" cy="217170"/>
          </a:xfrm>
        </p:grpSpPr>
        <p:pic>
          <p:nvPicPr>
            <p:cNvPr id="131" name="object 13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970074" y="3867861"/>
              <a:ext cx="126187" cy="160020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120723" y="3908094"/>
              <a:ext cx="141048" cy="119786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287027" y="3856888"/>
              <a:ext cx="249068" cy="173736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559413" y="3905351"/>
              <a:ext cx="114529" cy="168249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697717" y="3908094"/>
              <a:ext cx="110185" cy="119786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828019" y="3905351"/>
              <a:ext cx="228373" cy="125272"/>
            </a:xfrm>
            <a:prstGeom prst="rect">
              <a:avLst/>
            </a:prstGeom>
          </p:spPr>
        </p:pic>
      </p:grpSp>
      <p:grpSp>
        <p:nvGrpSpPr>
          <p:cNvPr id="137" name="object 137"/>
          <p:cNvGrpSpPr/>
          <p:nvPr/>
        </p:nvGrpSpPr>
        <p:grpSpPr>
          <a:xfrm>
            <a:off x="3133890" y="3905351"/>
            <a:ext cx="656590" cy="125730"/>
            <a:chOff x="3133890" y="3905351"/>
            <a:chExt cx="656590" cy="125730"/>
          </a:xfrm>
        </p:grpSpPr>
        <p:pic>
          <p:nvPicPr>
            <p:cNvPr id="138" name="object 1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33890" y="3908094"/>
              <a:ext cx="148362" cy="119786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306027" y="3905351"/>
              <a:ext cx="484409" cy="125272"/>
            </a:xfrm>
            <a:prstGeom prst="rect">
              <a:avLst/>
            </a:prstGeom>
          </p:spPr>
        </p:pic>
      </p:grpSp>
      <p:pic>
        <p:nvPicPr>
          <p:cNvPr id="140" name="object 140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3861989" y="3905351"/>
            <a:ext cx="111786" cy="125272"/>
          </a:xfrm>
          <a:prstGeom prst="rect">
            <a:avLst/>
          </a:prstGeom>
        </p:spPr>
      </p:pic>
      <p:grpSp>
        <p:nvGrpSpPr>
          <p:cNvPr id="141" name="object 141"/>
          <p:cNvGrpSpPr/>
          <p:nvPr/>
        </p:nvGrpSpPr>
        <p:grpSpPr>
          <a:xfrm>
            <a:off x="4050129" y="3905351"/>
            <a:ext cx="1109345" cy="168275"/>
            <a:chOff x="4050129" y="3905351"/>
            <a:chExt cx="1109345" cy="168275"/>
          </a:xfrm>
        </p:grpSpPr>
        <p:pic>
          <p:nvPicPr>
            <p:cNvPr id="142" name="object 142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050129" y="3905351"/>
              <a:ext cx="365306" cy="168249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438069" y="3905351"/>
              <a:ext cx="111786" cy="125272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29" y="3908094"/>
              <a:ext cx="110185" cy="119786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712389" y="3908094"/>
              <a:ext cx="103557" cy="119786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839491" y="3908094"/>
              <a:ext cx="141047" cy="119786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10713" y="3908094"/>
              <a:ext cx="148363" cy="119786"/>
            </a:xfrm>
            <a:prstGeom prst="rect">
              <a:avLst/>
            </a:prstGeom>
          </p:spPr>
        </p:pic>
      </p:grpSp>
      <p:grpSp>
        <p:nvGrpSpPr>
          <p:cNvPr id="148" name="object 148"/>
          <p:cNvGrpSpPr/>
          <p:nvPr/>
        </p:nvGrpSpPr>
        <p:grpSpPr>
          <a:xfrm>
            <a:off x="5237488" y="3859631"/>
            <a:ext cx="336550" cy="213995"/>
            <a:chOff x="5237488" y="3859631"/>
            <a:chExt cx="336550" cy="213995"/>
          </a:xfrm>
        </p:grpSpPr>
        <p:pic>
          <p:nvPicPr>
            <p:cNvPr id="149" name="object 14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237488" y="3859631"/>
              <a:ext cx="288265" cy="213969"/>
            </a:xfrm>
            <a:prstGeom prst="rect">
              <a:avLst/>
            </a:prstGeom>
          </p:spPr>
        </p:pic>
        <p:sp>
          <p:nvSpPr>
            <p:cNvPr id="150" name="object 150"/>
            <p:cNvSpPr/>
            <p:nvPr/>
          </p:nvSpPr>
          <p:spPr>
            <a:xfrm>
              <a:off x="5549529" y="3977329"/>
              <a:ext cx="24765" cy="50800"/>
            </a:xfrm>
            <a:custGeom>
              <a:avLst/>
              <a:gdLst/>
              <a:ahLst/>
              <a:cxnLst/>
              <a:rect l="l" t="t" r="r" b="b"/>
              <a:pathLst>
                <a:path w="24764" h="50800">
                  <a:moveTo>
                    <a:pt x="0" y="50800"/>
                  </a:moveTo>
                  <a:lnTo>
                    <a:pt x="24462" y="50800"/>
                  </a:lnTo>
                  <a:lnTo>
                    <a:pt x="24462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" name="object 151"/>
          <p:cNvSpPr/>
          <p:nvPr/>
        </p:nvSpPr>
        <p:spPr>
          <a:xfrm>
            <a:off x="5549519" y="3907479"/>
            <a:ext cx="106680" cy="120650"/>
          </a:xfrm>
          <a:custGeom>
            <a:avLst/>
            <a:gdLst/>
            <a:ahLst/>
            <a:cxnLst/>
            <a:rect l="l" t="t" r="r" b="b"/>
            <a:pathLst>
              <a:path w="106679" h="120650">
                <a:moveTo>
                  <a:pt x="106070" y="0"/>
                </a:moveTo>
                <a:lnTo>
                  <a:pt x="81622" y="0"/>
                </a:lnTo>
                <a:lnTo>
                  <a:pt x="81622" y="49530"/>
                </a:lnTo>
                <a:lnTo>
                  <a:pt x="24472" y="49530"/>
                </a:lnTo>
                <a:lnTo>
                  <a:pt x="24472" y="0"/>
                </a:lnTo>
                <a:lnTo>
                  <a:pt x="0" y="0"/>
                </a:lnTo>
                <a:lnTo>
                  <a:pt x="0" y="49530"/>
                </a:lnTo>
                <a:lnTo>
                  <a:pt x="0" y="69850"/>
                </a:lnTo>
                <a:lnTo>
                  <a:pt x="81622" y="69850"/>
                </a:lnTo>
                <a:lnTo>
                  <a:pt x="81622" y="120650"/>
                </a:lnTo>
                <a:lnTo>
                  <a:pt x="106070" y="120650"/>
                </a:lnTo>
                <a:lnTo>
                  <a:pt x="106070" y="69850"/>
                </a:lnTo>
                <a:lnTo>
                  <a:pt x="106070" y="49530"/>
                </a:lnTo>
                <a:lnTo>
                  <a:pt x="10607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2" name="object 152"/>
          <p:cNvGrpSpPr/>
          <p:nvPr/>
        </p:nvGrpSpPr>
        <p:grpSpPr>
          <a:xfrm>
            <a:off x="5679373" y="3905351"/>
            <a:ext cx="289560" cy="125730"/>
            <a:chOff x="5679373" y="3905351"/>
            <a:chExt cx="289560" cy="125730"/>
          </a:xfrm>
        </p:grpSpPr>
        <p:pic>
          <p:nvPicPr>
            <p:cNvPr id="153" name="object 15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20422" y="3908094"/>
              <a:ext cx="148362" cy="119786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679373" y="3905351"/>
              <a:ext cx="117274" cy="125272"/>
            </a:xfrm>
            <a:prstGeom prst="rect">
              <a:avLst/>
            </a:prstGeom>
          </p:spPr>
        </p:pic>
      </p:grpSp>
      <p:pic>
        <p:nvPicPr>
          <p:cNvPr id="155" name="object 15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53141" y="3908094"/>
            <a:ext cx="110185" cy="119786"/>
          </a:xfrm>
          <a:prstGeom prst="rect">
            <a:avLst/>
          </a:prstGeom>
        </p:spPr>
      </p:pic>
      <p:pic>
        <p:nvPicPr>
          <p:cNvPr id="156" name="object 156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6242760" y="3856888"/>
            <a:ext cx="369769" cy="173736"/>
          </a:xfrm>
          <a:prstGeom prst="rect">
            <a:avLst/>
          </a:prstGeom>
        </p:spPr>
      </p:pic>
      <p:sp>
        <p:nvSpPr>
          <p:cNvPr id="157" name="object 157"/>
          <p:cNvSpPr/>
          <p:nvPr/>
        </p:nvSpPr>
        <p:spPr>
          <a:xfrm>
            <a:off x="6690254" y="3927799"/>
            <a:ext cx="24765" cy="100330"/>
          </a:xfrm>
          <a:custGeom>
            <a:avLst/>
            <a:gdLst/>
            <a:ahLst/>
            <a:cxnLst/>
            <a:rect l="l" t="t" r="r" b="b"/>
            <a:pathLst>
              <a:path w="24765" h="100329">
                <a:moveTo>
                  <a:pt x="0" y="100329"/>
                </a:moveTo>
                <a:lnTo>
                  <a:pt x="24461" y="100329"/>
                </a:lnTo>
                <a:lnTo>
                  <a:pt x="24461" y="0"/>
                </a:lnTo>
                <a:lnTo>
                  <a:pt x="0" y="0"/>
                </a:lnTo>
                <a:lnTo>
                  <a:pt x="0" y="10032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8" name="object 158"/>
          <p:cNvGrpSpPr/>
          <p:nvPr/>
        </p:nvGrpSpPr>
        <p:grpSpPr>
          <a:xfrm>
            <a:off x="6690254" y="3905351"/>
            <a:ext cx="937894" cy="168275"/>
            <a:chOff x="6690254" y="3905351"/>
            <a:chExt cx="937894" cy="168275"/>
          </a:xfrm>
        </p:grpSpPr>
        <p:sp>
          <p:nvSpPr>
            <p:cNvPr id="159" name="object 159"/>
            <p:cNvSpPr/>
            <p:nvPr/>
          </p:nvSpPr>
          <p:spPr>
            <a:xfrm>
              <a:off x="6690245" y="3907479"/>
              <a:ext cx="104775" cy="120650"/>
            </a:xfrm>
            <a:custGeom>
              <a:avLst/>
              <a:gdLst/>
              <a:ahLst/>
              <a:cxnLst/>
              <a:rect l="l" t="t" r="r" b="b"/>
              <a:pathLst>
                <a:path w="104775" h="120650">
                  <a:moveTo>
                    <a:pt x="104698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80238" y="20320"/>
                  </a:lnTo>
                  <a:lnTo>
                    <a:pt x="80238" y="120650"/>
                  </a:lnTo>
                  <a:lnTo>
                    <a:pt x="104698" y="120650"/>
                  </a:lnTo>
                  <a:lnTo>
                    <a:pt x="104698" y="20320"/>
                  </a:lnTo>
                  <a:lnTo>
                    <a:pt x="10469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818727" y="3905351"/>
              <a:ext cx="487608" cy="125272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330110" y="3905351"/>
              <a:ext cx="249177" cy="168249"/>
            </a:xfrm>
            <a:prstGeom prst="rect">
              <a:avLst/>
            </a:prstGeom>
          </p:spPr>
        </p:pic>
        <p:sp>
          <p:nvSpPr>
            <p:cNvPr id="162" name="object 162"/>
            <p:cNvSpPr/>
            <p:nvPr/>
          </p:nvSpPr>
          <p:spPr>
            <a:xfrm>
              <a:off x="7603063" y="3977329"/>
              <a:ext cx="24765" cy="50800"/>
            </a:xfrm>
            <a:custGeom>
              <a:avLst/>
              <a:gdLst/>
              <a:ahLst/>
              <a:cxnLst/>
              <a:rect l="l" t="t" r="r" b="b"/>
              <a:pathLst>
                <a:path w="24765" h="50800">
                  <a:moveTo>
                    <a:pt x="0" y="50800"/>
                  </a:moveTo>
                  <a:lnTo>
                    <a:pt x="24461" y="50800"/>
                  </a:lnTo>
                  <a:lnTo>
                    <a:pt x="24461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3" name="object 163"/>
          <p:cNvSpPr/>
          <p:nvPr/>
        </p:nvSpPr>
        <p:spPr>
          <a:xfrm>
            <a:off x="7603058" y="3907479"/>
            <a:ext cx="161290" cy="120650"/>
          </a:xfrm>
          <a:custGeom>
            <a:avLst/>
            <a:gdLst/>
            <a:ahLst/>
            <a:cxnLst/>
            <a:rect l="l" t="t" r="r" b="b"/>
            <a:pathLst>
              <a:path w="161290" h="120650">
                <a:moveTo>
                  <a:pt x="106070" y="0"/>
                </a:moveTo>
                <a:lnTo>
                  <a:pt x="81610" y="0"/>
                </a:lnTo>
                <a:lnTo>
                  <a:pt x="81610" y="49530"/>
                </a:lnTo>
                <a:lnTo>
                  <a:pt x="24460" y="49530"/>
                </a:lnTo>
                <a:lnTo>
                  <a:pt x="24460" y="0"/>
                </a:lnTo>
                <a:lnTo>
                  <a:pt x="0" y="0"/>
                </a:lnTo>
                <a:lnTo>
                  <a:pt x="0" y="49530"/>
                </a:lnTo>
                <a:lnTo>
                  <a:pt x="0" y="69850"/>
                </a:lnTo>
                <a:lnTo>
                  <a:pt x="81610" y="69850"/>
                </a:lnTo>
                <a:lnTo>
                  <a:pt x="81610" y="120650"/>
                </a:lnTo>
                <a:lnTo>
                  <a:pt x="106070" y="120650"/>
                </a:lnTo>
                <a:lnTo>
                  <a:pt x="106070" y="69850"/>
                </a:lnTo>
                <a:lnTo>
                  <a:pt x="106070" y="49530"/>
                </a:lnTo>
                <a:lnTo>
                  <a:pt x="106070" y="0"/>
                </a:lnTo>
                <a:close/>
              </a:path>
              <a:path w="161290" h="120650">
                <a:moveTo>
                  <a:pt x="160705" y="69850"/>
                </a:moveTo>
                <a:lnTo>
                  <a:pt x="136245" y="69850"/>
                </a:lnTo>
                <a:lnTo>
                  <a:pt x="136245" y="120650"/>
                </a:lnTo>
                <a:lnTo>
                  <a:pt x="160705" y="120650"/>
                </a:lnTo>
                <a:lnTo>
                  <a:pt x="160705" y="698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4" name="object 164"/>
          <p:cNvGrpSpPr/>
          <p:nvPr/>
        </p:nvGrpSpPr>
        <p:grpSpPr>
          <a:xfrm>
            <a:off x="7739308" y="3907479"/>
            <a:ext cx="386715" cy="120650"/>
            <a:chOff x="7739308" y="3907479"/>
            <a:chExt cx="386715" cy="120650"/>
          </a:xfrm>
        </p:grpSpPr>
        <p:sp>
          <p:nvSpPr>
            <p:cNvPr id="165" name="object 165"/>
            <p:cNvSpPr/>
            <p:nvPr/>
          </p:nvSpPr>
          <p:spPr>
            <a:xfrm>
              <a:off x="7739304" y="3907479"/>
              <a:ext cx="106680" cy="120650"/>
            </a:xfrm>
            <a:custGeom>
              <a:avLst/>
              <a:gdLst/>
              <a:ahLst/>
              <a:cxnLst/>
              <a:rect l="l" t="t" r="r" b="b"/>
              <a:pathLst>
                <a:path w="106679" h="120650">
                  <a:moveTo>
                    <a:pt x="106070" y="0"/>
                  </a:moveTo>
                  <a:lnTo>
                    <a:pt x="81610" y="0"/>
                  </a:lnTo>
                  <a:lnTo>
                    <a:pt x="81610" y="49530"/>
                  </a:lnTo>
                  <a:lnTo>
                    <a:pt x="24460" y="49530"/>
                  </a:lnTo>
                  <a:lnTo>
                    <a:pt x="24460" y="0"/>
                  </a:lnTo>
                  <a:lnTo>
                    <a:pt x="0" y="0"/>
                  </a:lnTo>
                  <a:lnTo>
                    <a:pt x="0" y="49530"/>
                  </a:lnTo>
                  <a:lnTo>
                    <a:pt x="0" y="69850"/>
                  </a:lnTo>
                  <a:lnTo>
                    <a:pt x="81610" y="69850"/>
                  </a:lnTo>
                  <a:lnTo>
                    <a:pt x="81610" y="120650"/>
                  </a:lnTo>
                  <a:lnTo>
                    <a:pt x="106070" y="120650"/>
                  </a:lnTo>
                  <a:lnTo>
                    <a:pt x="106070" y="69850"/>
                  </a:lnTo>
                  <a:lnTo>
                    <a:pt x="106070" y="49530"/>
                  </a:lnTo>
                  <a:lnTo>
                    <a:pt x="10607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75554" y="3908094"/>
              <a:ext cx="110185" cy="119786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8005629" y="3908094"/>
              <a:ext cx="120243" cy="119786"/>
            </a:xfrm>
            <a:prstGeom prst="rect">
              <a:avLst/>
            </a:prstGeom>
          </p:spPr>
        </p:pic>
      </p:grpSp>
      <p:grpSp>
        <p:nvGrpSpPr>
          <p:cNvPr id="168" name="object 168"/>
          <p:cNvGrpSpPr/>
          <p:nvPr/>
        </p:nvGrpSpPr>
        <p:grpSpPr>
          <a:xfrm>
            <a:off x="8190795" y="3905351"/>
            <a:ext cx="790575" cy="171450"/>
            <a:chOff x="8190795" y="3905351"/>
            <a:chExt cx="790575" cy="171450"/>
          </a:xfrm>
        </p:grpSpPr>
        <p:pic>
          <p:nvPicPr>
            <p:cNvPr id="169" name="object 169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8190795" y="3905351"/>
              <a:ext cx="107215" cy="125272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8321554" y="3908094"/>
              <a:ext cx="232488" cy="168249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573245" y="3905351"/>
              <a:ext cx="230201" cy="125272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827221" y="3908094"/>
              <a:ext cx="103558" cy="119786"/>
            </a:xfrm>
            <a:prstGeom prst="rect">
              <a:avLst/>
            </a:prstGeom>
          </p:spPr>
        </p:pic>
        <p:sp>
          <p:nvSpPr>
            <p:cNvPr id="173" name="object 173"/>
            <p:cNvSpPr/>
            <p:nvPr/>
          </p:nvSpPr>
          <p:spPr>
            <a:xfrm>
              <a:off x="8953639" y="3910837"/>
              <a:ext cx="27940" cy="144780"/>
            </a:xfrm>
            <a:custGeom>
              <a:avLst/>
              <a:gdLst/>
              <a:ahLst/>
              <a:cxnLst/>
              <a:rect l="l" t="t" r="r" b="b"/>
              <a:pathLst>
                <a:path w="27940" h="144779">
                  <a:moveTo>
                    <a:pt x="27658" y="0"/>
                  </a:moveTo>
                  <a:lnTo>
                    <a:pt x="0" y="0"/>
                  </a:lnTo>
                  <a:lnTo>
                    <a:pt x="0" y="29717"/>
                  </a:lnTo>
                  <a:lnTo>
                    <a:pt x="27658" y="29717"/>
                  </a:lnTo>
                  <a:lnTo>
                    <a:pt x="27658" y="0"/>
                  </a:lnTo>
                  <a:close/>
                </a:path>
                <a:path w="27940" h="144779">
                  <a:moveTo>
                    <a:pt x="27658" y="87325"/>
                  </a:moveTo>
                  <a:lnTo>
                    <a:pt x="0" y="87325"/>
                  </a:lnTo>
                  <a:lnTo>
                    <a:pt x="0" y="144475"/>
                  </a:lnTo>
                  <a:lnTo>
                    <a:pt x="10972" y="144475"/>
                  </a:lnTo>
                  <a:lnTo>
                    <a:pt x="27658" y="105613"/>
                  </a:lnTo>
                  <a:lnTo>
                    <a:pt x="27658" y="87325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4" name="object 174"/>
          <p:cNvGrpSpPr/>
          <p:nvPr/>
        </p:nvGrpSpPr>
        <p:grpSpPr>
          <a:xfrm>
            <a:off x="1957960" y="4221733"/>
            <a:ext cx="701040" cy="208915"/>
            <a:chOff x="1957960" y="4221733"/>
            <a:chExt cx="701040" cy="208915"/>
          </a:xfrm>
        </p:grpSpPr>
        <p:pic>
          <p:nvPicPr>
            <p:cNvPr id="175" name="object 175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957960" y="4221733"/>
              <a:ext cx="249858" cy="165506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236852" y="4261967"/>
              <a:ext cx="374224" cy="168249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2634394" y="4284669"/>
              <a:ext cx="24765" cy="100330"/>
            </a:xfrm>
            <a:custGeom>
              <a:avLst/>
              <a:gdLst/>
              <a:ahLst/>
              <a:cxnLst/>
              <a:rect l="l" t="t" r="r" b="b"/>
              <a:pathLst>
                <a:path w="24764" h="100329">
                  <a:moveTo>
                    <a:pt x="0" y="100330"/>
                  </a:moveTo>
                  <a:lnTo>
                    <a:pt x="24461" y="100330"/>
                  </a:lnTo>
                  <a:lnTo>
                    <a:pt x="24461" y="0"/>
                  </a:lnTo>
                  <a:lnTo>
                    <a:pt x="0" y="0"/>
                  </a:lnTo>
                  <a:lnTo>
                    <a:pt x="0" y="10033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8" name="object 178"/>
          <p:cNvGrpSpPr/>
          <p:nvPr/>
        </p:nvGrpSpPr>
        <p:grpSpPr>
          <a:xfrm>
            <a:off x="2634394" y="4261967"/>
            <a:ext cx="494030" cy="125730"/>
            <a:chOff x="2634394" y="4261967"/>
            <a:chExt cx="494030" cy="125730"/>
          </a:xfrm>
        </p:grpSpPr>
        <p:sp>
          <p:nvSpPr>
            <p:cNvPr id="179" name="object 179"/>
            <p:cNvSpPr/>
            <p:nvPr/>
          </p:nvSpPr>
          <p:spPr>
            <a:xfrm>
              <a:off x="2634386" y="4264349"/>
              <a:ext cx="104775" cy="120650"/>
            </a:xfrm>
            <a:custGeom>
              <a:avLst/>
              <a:gdLst/>
              <a:ahLst/>
              <a:cxnLst/>
              <a:rect l="l" t="t" r="r" b="b"/>
              <a:pathLst>
                <a:path w="104775" h="120650">
                  <a:moveTo>
                    <a:pt x="104698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80238" y="20320"/>
                  </a:lnTo>
                  <a:lnTo>
                    <a:pt x="80238" y="120650"/>
                  </a:lnTo>
                  <a:lnTo>
                    <a:pt x="104698" y="120650"/>
                  </a:lnTo>
                  <a:lnTo>
                    <a:pt x="104698" y="20320"/>
                  </a:lnTo>
                  <a:lnTo>
                    <a:pt x="10469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0" name="object 18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769268" y="4264710"/>
              <a:ext cx="110185" cy="119786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899570" y="4261967"/>
              <a:ext cx="228372" cy="125272"/>
            </a:xfrm>
            <a:prstGeom prst="rect">
              <a:avLst/>
            </a:prstGeom>
          </p:spPr>
        </p:pic>
      </p:grpSp>
      <p:grpSp>
        <p:nvGrpSpPr>
          <p:cNvPr id="182" name="object 182"/>
          <p:cNvGrpSpPr/>
          <p:nvPr/>
        </p:nvGrpSpPr>
        <p:grpSpPr>
          <a:xfrm>
            <a:off x="3205440" y="4261967"/>
            <a:ext cx="805815" cy="171450"/>
            <a:chOff x="3205440" y="4261967"/>
            <a:chExt cx="805815" cy="171450"/>
          </a:xfrm>
        </p:grpSpPr>
        <p:pic>
          <p:nvPicPr>
            <p:cNvPr id="183" name="object 18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205440" y="4261967"/>
              <a:ext cx="224028" cy="125272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458502" y="4264710"/>
              <a:ext cx="148362" cy="119786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630639" y="4261967"/>
              <a:ext cx="114531" cy="125272"/>
            </a:xfrm>
            <a:prstGeom prst="rect">
              <a:avLst/>
            </a:prstGeom>
          </p:spPr>
        </p:pic>
        <p:sp>
          <p:nvSpPr>
            <p:cNvPr id="186" name="object 186"/>
            <p:cNvSpPr/>
            <p:nvPr/>
          </p:nvSpPr>
          <p:spPr>
            <a:xfrm>
              <a:off x="3768483" y="4261974"/>
              <a:ext cx="242570" cy="171450"/>
            </a:xfrm>
            <a:custGeom>
              <a:avLst/>
              <a:gdLst/>
              <a:ahLst/>
              <a:cxnLst/>
              <a:rect l="l" t="t" r="r" b="b"/>
              <a:pathLst>
                <a:path w="242570" h="171450">
                  <a:moveTo>
                    <a:pt x="114528" y="62636"/>
                  </a:moveTo>
                  <a:lnTo>
                    <a:pt x="102082" y="19202"/>
                  </a:lnTo>
                  <a:lnTo>
                    <a:pt x="90297" y="7861"/>
                  </a:lnTo>
                  <a:lnTo>
                    <a:pt x="90297" y="62636"/>
                  </a:lnTo>
                  <a:lnTo>
                    <a:pt x="89725" y="71983"/>
                  </a:lnTo>
                  <a:lnTo>
                    <a:pt x="64058" y="105321"/>
                  </a:lnTo>
                  <a:lnTo>
                    <a:pt x="56692" y="106070"/>
                  </a:lnTo>
                  <a:lnTo>
                    <a:pt x="49428" y="105321"/>
                  </a:lnTo>
                  <a:lnTo>
                    <a:pt x="23876" y="71983"/>
                  </a:lnTo>
                  <a:lnTo>
                    <a:pt x="23317" y="62636"/>
                  </a:lnTo>
                  <a:lnTo>
                    <a:pt x="23876" y="53289"/>
                  </a:lnTo>
                  <a:lnTo>
                    <a:pt x="25577" y="44919"/>
                  </a:lnTo>
                  <a:lnTo>
                    <a:pt x="28397" y="37515"/>
                  </a:lnTo>
                  <a:lnTo>
                    <a:pt x="32346" y="31089"/>
                  </a:lnTo>
                  <a:lnTo>
                    <a:pt x="36449" y="26746"/>
                  </a:lnTo>
                  <a:lnTo>
                    <a:pt x="37172" y="25971"/>
                  </a:lnTo>
                  <a:lnTo>
                    <a:pt x="42951" y="22174"/>
                  </a:lnTo>
                  <a:lnTo>
                    <a:pt x="49428" y="19939"/>
                  </a:lnTo>
                  <a:lnTo>
                    <a:pt x="56692" y="19202"/>
                  </a:lnTo>
                  <a:lnTo>
                    <a:pt x="64058" y="19939"/>
                  </a:lnTo>
                  <a:lnTo>
                    <a:pt x="89725" y="53289"/>
                  </a:lnTo>
                  <a:lnTo>
                    <a:pt x="90297" y="62636"/>
                  </a:lnTo>
                  <a:lnTo>
                    <a:pt x="90297" y="7861"/>
                  </a:lnTo>
                  <a:lnTo>
                    <a:pt x="84328" y="4203"/>
                  </a:lnTo>
                  <a:lnTo>
                    <a:pt x="74688" y="1054"/>
                  </a:lnTo>
                  <a:lnTo>
                    <a:pt x="64008" y="0"/>
                  </a:lnTo>
                  <a:lnTo>
                    <a:pt x="57315" y="431"/>
                  </a:lnTo>
                  <a:lnTo>
                    <a:pt x="22631" y="26746"/>
                  </a:lnTo>
                  <a:lnTo>
                    <a:pt x="22631" y="2743"/>
                  </a:lnTo>
                  <a:lnTo>
                    <a:pt x="0" y="2743"/>
                  </a:lnTo>
                  <a:lnTo>
                    <a:pt x="0" y="168249"/>
                  </a:lnTo>
                  <a:lnTo>
                    <a:pt x="24460" y="168249"/>
                  </a:lnTo>
                  <a:lnTo>
                    <a:pt x="24460" y="101269"/>
                  </a:lnTo>
                  <a:lnTo>
                    <a:pt x="31750" y="111772"/>
                  </a:lnTo>
                  <a:lnTo>
                    <a:pt x="40805" y="119265"/>
                  </a:lnTo>
                  <a:lnTo>
                    <a:pt x="51638" y="123774"/>
                  </a:lnTo>
                  <a:lnTo>
                    <a:pt x="64236" y="125272"/>
                  </a:lnTo>
                  <a:lnTo>
                    <a:pt x="74815" y="124218"/>
                  </a:lnTo>
                  <a:lnTo>
                    <a:pt x="106565" y="99377"/>
                  </a:lnTo>
                  <a:lnTo>
                    <a:pt x="113652" y="76390"/>
                  </a:lnTo>
                  <a:lnTo>
                    <a:pt x="114528" y="62636"/>
                  </a:lnTo>
                  <a:close/>
                </a:path>
                <a:path w="242570" h="171450">
                  <a:moveTo>
                    <a:pt x="242544" y="2743"/>
                  </a:moveTo>
                  <a:lnTo>
                    <a:pt x="216484" y="2743"/>
                  </a:lnTo>
                  <a:lnTo>
                    <a:pt x="186080" y="112699"/>
                  </a:lnTo>
                  <a:lnTo>
                    <a:pt x="149047" y="2743"/>
                  </a:lnTo>
                  <a:lnTo>
                    <a:pt x="122758" y="2743"/>
                  </a:lnTo>
                  <a:lnTo>
                    <a:pt x="166420" y="122529"/>
                  </a:lnTo>
                  <a:lnTo>
                    <a:pt x="180594" y="122529"/>
                  </a:lnTo>
                  <a:lnTo>
                    <a:pt x="175564" y="139369"/>
                  </a:lnTo>
                  <a:lnTo>
                    <a:pt x="172745" y="144741"/>
                  </a:lnTo>
                  <a:lnTo>
                    <a:pt x="166039" y="150380"/>
                  </a:lnTo>
                  <a:lnTo>
                    <a:pt x="161163" y="151790"/>
                  </a:lnTo>
                  <a:lnTo>
                    <a:pt x="154762" y="151790"/>
                  </a:lnTo>
                  <a:lnTo>
                    <a:pt x="141732" y="151333"/>
                  </a:lnTo>
                  <a:lnTo>
                    <a:pt x="141732" y="170078"/>
                  </a:lnTo>
                  <a:lnTo>
                    <a:pt x="146761" y="170688"/>
                  </a:lnTo>
                  <a:lnTo>
                    <a:pt x="151638" y="170992"/>
                  </a:lnTo>
                  <a:lnTo>
                    <a:pt x="156362" y="170992"/>
                  </a:lnTo>
                  <a:lnTo>
                    <a:pt x="193217" y="152184"/>
                  </a:lnTo>
                  <a:lnTo>
                    <a:pt x="196837" y="144233"/>
                  </a:lnTo>
                  <a:lnTo>
                    <a:pt x="242544" y="274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7" name="object 187"/>
          <p:cNvGrpSpPr/>
          <p:nvPr/>
        </p:nvGrpSpPr>
        <p:grpSpPr>
          <a:xfrm>
            <a:off x="4136767" y="4213504"/>
            <a:ext cx="655320" cy="173990"/>
            <a:chOff x="4136767" y="4213504"/>
            <a:chExt cx="655320" cy="173990"/>
          </a:xfrm>
        </p:grpSpPr>
        <p:pic>
          <p:nvPicPr>
            <p:cNvPr id="188" name="object 18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136767" y="4264710"/>
              <a:ext cx="102870" cy="119786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259754" y="4213504"/>
              <a:ext cx="367135" cy="173736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650663" y="4264710"/>
              <a:ext cx="141047" cy="119786"/>
            </a:xfrm>
            <a:prstGeom prst="rect">
              <a:avLst/>
            </a:prstGeom>
          </p:spPr>
        </p:pic>
      </p:grpSp>
      <p:grpSp>
        <p:nvGrpSpPr>
          <p:cNvPr id="191" name="object 191"/>
          <p:cNvGrpSpPr/>
          <p:nvPr/>
        </p:nvGrpSpPr>
        <p:grpSpPr>
          <a:xfrm>
            <a:off x="4876067" y="4261967"/>
            <a:ext cx="666750" cy="168275"/>
            <a:chOff x="4876067" y="4261967"/>
            <a:chExt cx="666750" cy="168275"/>
          </a:xfrm>
        </p:grpSpPr>
        <p:pic>
          <p:nvPicPr>
            <p:cNvPr id="192" name="object 19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876067" y="4261967"/>
              <a:ext cx="224027" cy="125272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129128" y="4261967"/>
              <a:ext cx="228373" cy="168249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7619" y="4264710"/>
              <a:ext cx="110185" cy="119786"/>
            </a:xfrm>
            <a:prstGeom prst="rect">
              <a:avLst/>
            </a:prstGeom>
          </p:spPr>
        </p:pic>
        <p:sp>
          <p:nvSpPr>
            <p:cNvPr id="195" name="object 195"/>
            <p:cNvSpPr/>
            <p:nvPr/>
          </p:nvSpPr>
          <p:spPr>
            <a:xfrm>
              <a:off x="5517979" y="4332929"/>
              <a:ext cx="24765" cy="52069"/>
            </a:xfrm>
            <a:custGeom>
              <a:avLst/>
              <a:gdLst/>
              <a:ahLst/>
              <a:cxnLst/>
              <a:rect l="l" t="t" r="r" b="b"/>
              <a:pathLst>
                <a:path w="24764" h="52070">
                  <a:moveTo>
                    <a:pt x="0" y="52070"/>
                  </a:moveTo>
                  <a:lnTo>
                    <a:pt x="24461" y="52070"/>
                  </a:lnTo>
                  <a:lnTo>
                    <a:pt x="24461" y="0"/>
                  </a:lnTo>
                  <a:lnTo>
                    <a:pt x="0" y="0"/>
                  </a:lnTo>
                  <a:lnTo>
                    <a:pt x="0" y="5207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6" name="object 196"/>
          <p:cNvGrpSpPr/>
          <p:nvPr/>
        </p:nvGrpSpPr>
        <p:grpSpPr>
          <a:xfrm>
            <a:off x="5517979" y="4261967"/>
            <a:ext cx="360680" cy="125730"/>
            <a:chOff x="5517979" y="4261967"/>
            <a:chExt cx="360680" cy="125730"/>
          </a:xfrm>
        </p:grpSpPr>
        <p:sp>
          <p:nvSpPr>
            <p:cNvPr id="197" name="object 197"/>
            <p:cNvSpPr/>
            <p:nvPr/>
          </p:nvSpPr>
          <p:spPr>
            <a:xfrm>
              <a:off x="5517972" y="4264349"/>
              <a:ext cx="106680" cy="120650"/>
            </a:xfrm>
            <a:custGeom>
              <a:avLst/>
              <a:gdLst/>
              <a:ahLst/>
              <a:cxnLst/>
              <a:rect l="l" t="t" r="r" b="b"/>
              <a:pathLst>
                <a:path w="106679" h="120650">
                  <a:moveTo>
                    <a:pt x="106070" y="0"/>
                  </a:moveTo>
                  <a:lnTo>
                    <a:pt x="81610" y="0"/>
                  </a:lnTo>
                  <a:lnTo>
                    <a:pt x="81610" y="49530"/>
                  </a:lnTo>
                  <a:lnTo>
                    <a:pt x="24460" y="49530"/>
                  </a:lnTo>
                  <a:lnTo>
                    <a:pt x="24460" y="0"/>
                  </a:lnTo>
                  <a:lnTo>
                    <a:pt x="0" y="0"/>
                  </a:lnTo>
                  <a:lnTo>
                    <a:pt x="0" y="49530"/>
                  </a:lnTo>
                  <a:lnTo>
                    <a:pt x="0" y="68580"/>
                  </a:lnTo>
                  <a:lnTo>
                    <a:pt x="81610" y="68580"/>
                  </a:lnTo>
                  <a:lnTo>
                    <a:pt x="81610" y="120650"/>
                  </a:lnTo>
                  <a:lnTo>
                    <a:pt x="106070" y="120650"/>
                  </a:lnTo>
                  <a:lnTo>
                    <a:pt x="106070" y="68580"/>
                  </a:lnTo>
                  <a:lnTo>
                    <a:pt x="106070" y="49530"/>
                  </a:lnTo>
                  <a:lnTo>
                    <a:pt x="10607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8" name="object 19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654225" y="4261967"/>
              <a:ext cx="224027" cy="125272"/>
            </a:xfrm>
            <a:prstGeom prst="rect">
              <a:avLst/>
            </a:prstGeom>
          </p:spPr>
        </p:pic>
      </p:grpSp>
      <p:sp>
        <p:nvSpPr>
          <p:cNvPr id="199" name="object 199"/>
          <p:cNvSpPr/>
          <p:nvPr/>
        </p:nvSpPr>
        <p:spPr>
          <a:xfrm>
            <a:off x="5961466" y="4332929"/>
            <a:ext cx="24765" cy="52069"/>
          </a:xfrm>
          <a:custGeom>
            <a:avLst/>
            <a:gdLst/>
            <a:ahLst/>
            <a:cxnLst/>
            <a:rect l="l" t="t" r="r" b="b"/>
            <a:pathLst>
              <a:path w="24764" h="52070">
                <a:moveTo>
                  <a:pt x="0" y="52070"/>
                </a:moveTo>
                <a:lnTo>
                  <a:pt x="24462" y="52070"/>
                </a:lnTo>
                <a:lnTo>
                  <a:pt x="24462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0" name="object 200"/>
          <p:cNvGrpSpPr/>
          <p:nvPr/>
        </p:nvGrpSpPr>
        <p:grpSpPr>
          <a:xfrm>
            <a:off x="5961466" y="4261967"/>
            <a:ext cx="244475" cy="125730"/>
            <a:chOff x="5961466" y="4261967"/>
            <a:chExt cx="244475" cy="125730"/>
          </a:xfrm>
        </p:grpSpPr>
        <p:sp>
          <p:nvSpPr>
            <p:cNvPr id="201" name="object 201"/>
            <p:cNvSpPr/>
            <p:nvPr/>
          </p:nvSpPr>
          <p:spPr>
            <a:xfrm>
              <a:off x="5961456" y="4264349"/>
              <a:ext cx="106680" cy="120650"/>
            </a:xfrm>
            <a:custGeom>
              <a:avLst/>
              <a:gdLst/>
              <a:ahLst/>
              <a:cxnLst/>
              <a:rect l="l" t="t" r="r" b="b"/>
              <a:pathLst>
                <a:path w="106679" h="120650">
                  <a:moveTo>
                    <a:pt x="106070" y="0"/>
                  </a:moveTo>
                  <a:lnTo>
                    <a:pt x="81622" y="0"/>
                  </a:lnTo>
                  <a:lnTo>
                    <a:pt x="81622" y="49530"/>
                  </a:lnTo>
                  <a:lnTo>
                    <a:pt x="24472" y="49530"/>
                  </a:lnTo>
                  <a:lnTo>
                    <a:pt x="24472" y="0"/>
                  </a:lnTo>
                  <a:lnTo>
                    <a:pt x="0" y="0"/>
                  </a:lnTo>
                  <a:lnTo>
                    <a:pt x="0" y="49530"/>
                  </a:lnTo>
                  <a:lnTo>
                    <a:pt x="0" y="68580"/>
                  </a:lnTo>
                  <a:lnTo>
                    <a:pt x="81622" y="68580"/>
                  </a:lnTo>
                  <a:lnTo>
                    <a:pt x="81622" y="120650"/>
                  </a:lnTo>
                  <a:lnTo>
                    <a:pt x="106070" y="120650"/>
                  </a:lnTo>
                  <a:lnTo>
                    <a:pt x="106070" y="68580"/>
                  </a:lnTo>
                  <a:lnTo>
                    <a:pt x="106070" y="49530"/>
                  </a:lnTo>
                  <a:lnTo>
                    <a:pt x="10607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091311" y="4261967"/>
              <a:ext cx="114531" cy="125272"/>
            </a:xfrm>
            <a:prstGeom prst="rect">
              <a:avLst/>
            </a:prstGeom>
          </p:spPr>
        </p:pic>
      </p:grpSp>
      <p:grpSp>
        <p:nvGrpSpPr>
          <p:cNvPr id="203" name="object 203"/>
          <p:cNvGrpSpPr/>
          <p:nvPr/>
        </p:nvGrpSpPr>
        <p:grpSpPr>
          <a:xfrm>
            <a:off x="6273280" y="4261967"/>
            <a:ext cx="1005205" cy="168275"/>
            <a:chOff x="6273280" y="4261967"/>
            <a:chExt cx="1005205" cy="168275"/>
          </a:xfrm>
        </p:grpSpPr>
        <p:sp>
          <p:nvSpPr>
            <p:cNvPr id="204" name="object 204"/>
            <p:cNvSpPr/>
            <p:nvPr/>
          </p:nvSpPr>
          <p:spPr>
            <a:xfrm>
              <a:off x="6273279" y="4264349"/>
              <a:ext cx="105410" cy="120650"/>
            </a:xfrm>
            <a:custGeom>
              <a:avLst/>
              <a:gdLst/>
              <a:ahLst/>
              <a:cxnLst/>
              <a:rect l="l" t="t" r="r" b="b"/>
              <a:pathLst>
                <a:path w="105410" h="120650">
                  <a:moveTo>
                    <a:pt x="104927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40233" y="20320"/>
                  </a:lnTo>
                  <a:lnTo>
                    <a:pt x="40233" y="120650"/>
                  </a:lnTo>
                  <a:lnTo>
                    <a:pt x="64693" y="120650"/>
                  </a:lnTo>
                  <a:lnTo>
                    <a:pt x="64693" y="20320"/>
                  </a:lnTo>
                  <a:lnTo>
                    <a:pt x="104927" y="20320"/>
                  </a:lnTo>
                  <a:lnTo>
                    <a:pt x="10492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5" name="object 205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398327" y="4261967"/>
              <a:ext cx="233629" cy="168249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655730" y="4261967"/>
              <a:ext cx="233859" cy="125272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913821" y="4261967"/>
              <a:ext cx="106527" cy="125272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42981" y="4261967"/>
              <a:ext cx="111787" cy="125272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7176941" y="4264710"/>
              <a:ext cx="101498" cy="119786"/>
            </a:xfrm>
            <a:prstGeom prst="rect">
              <a:avLst/>
            </a:prstGeom>
          </p:spPr>
        </p:pic>
      </p:grpSp>
      <p:sp>
        <p:nvSpPr>
          <p:cNvPr id="210" name="object 210"/>
          <p:cNvSpPr/>
          <p:nvPr/>
        </p:nvSpPr>
        <p:spPr>
          <a:xfrm>
            <a:off x="4029552" y="4354778"/>
            <a:ext cx="27940" cy="57150"/>
          </a:xfrm>
          <a:custGeom>
            <a:avLst/>
            <a:gdLst/>
            <a:ahLst/>
            <a:cxnLst/>
            <a:rect l="l" t="t" r="r" b="b"/>
            <a:pathLst>
              <a:path w="27939" h="57150">
                <a:moveTo>
                  <a:pt x="27658" y="0"/>
                </a:moveTo>
                <a:lnTo>
                  <a:pt x="0" y="0"/>
                </a:lnTo>
                <a:lnTo>
                  <a:pt x="0" y="57149"/>
                </a:lnTo>
                <a:lnTo>
                  <a:pt x="10972" y="57149"/>
                </a:lnTo>
                <a:lnTo>
                  <a:pt x="27658" y="18287"/>
                </a:lnTo>
                <a:lnTo>
                  <a:pt x="2765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7300616" y="4267453"/>
            <a:ext cx="27940" cy="144780"/>
          </a:xfrm>
          <a:custGeom>
            <a:avLst/>
            <a:gdLst/>
            <a:ahLst/>
            <a:cxnLst/>
            <a:rect l="l" t="t" r="r" b="b"/>
            <a:pathLst>
              <a:path w="27940" h="144779">
                <a:moveTo>
                  <a:pt x="27658" y="0"/>
                </a:moveTo>
                <a:lnTo>
                  <a:pt x="0" y="0"/>
                </a:lnTo>
                <a:lnTo>
                  <a:pt x="0" y="29718"/>
                </a:lnTo>
                <a:lnTo>
                  <a:pt x="27658" y="29718"/>
                </a:lnTo>
                <a:lnTo>
                  <a:pt x="27658" y="0"/>
                </a:lnTo>
                <a:close/>
              </a:path>
              <a:path w="27940" h="144779">
                <a:moveTo>
                  <a:pt x="27658" y="87325"/>
                </a:moveTo>
                <a:lnTo>
                  <a:pt x="0" y="87325"/>
                </a:lnTo>
                <a:lnTo>
                  <a:pt x="0" y="144475"/>
                </a:lnTo>
                <a:lnTo>
                  <a:pt x="10972" y="144475"/>
                </a:lnTo>
                <a:lnTo>
                  <a:pt x="27658" y="105613"/>
                </a:lnTo>
                <a:lnTo>
                  <a:pt x="27658" y="8732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2" name="object 212"/>
          <p:cNvGrpSpPr/>
          <p:nvPr/>
        </p:nvGrpSpPr>
        <p:grpSpPr>
          <a:xfrm>
            <a:off x="1970074" y="4580579"/>
            <a:ext cx="989330" cy="206375"/>
            <a:chOff x="1970074" y="4580579"/>
            <a:chExt cx="989330" cy="206375"/>
          </a:xfrm>
        </p:grpSpPr>
        <p:pic>
          <p:nvPicPr>
            <p:cNvPr id="213" name="object 21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970074" y="4580579"/>
              <a:ext cx="206427" cy="163276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2200276" y="4618583"/>
              <a:ext cx="237975" cy="125272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2462025" y="4618583"/>
              <a:ext cx="114529" cy="168249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0329" y="4621326"/>
              <a:ext cx="110185" cy="119786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2730631" y="4618583"/>
              <a:ext cx="228373" cy="125272"/>
            </a:xfrm>
            <a:prstGeom prst="rect">
              <a:avLst/>
            </a:prstGeom>
          </p:spPr>
        </p:pic>
      </p:grpSp>
      <p:grpSp>
        <p:nvGrpSpPr>
          <p:cNvPr id="218" name="object 218"/>
          <p:cNvGrpSpPr/>
          <p:nvPr/>
        </p:nvGrpSpPr>
        <p:grpSpPr>
          <a:xfrm>
            <a:off x="3026444" y="4618583"/>
            <a:ext cx="360680" cy="125730"/>
            <a:chOff x="3026444" y="4618583"/>
            <a:chExt cx="360680" cy="125730"/>
          </a:xfrm>
        </p:grpSpPr>
        <p:pic>
          <p:nvPicPr>
            <p:cNvPr id="219" name="object 219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3026444" y="4618583"/>
              <a:ext cx="220827" cy="125272"/>
            </a:xfrm>
            <a:prstGeom prst="rect">
              <a:avLst/>
            </a:prstGeom>
          </p:spPr>
        </p:pic>
        <p:sp>
          <p:nvSpPr>
            <p:cNvPr id="220" name="object 220"/>
            <p:cNvSpPr/>
            <p:nvPr/>
          </p:nvSpPr>
          <p:spPr>
            <a:xfrm>
              <a:off x="3276306" y="4621326"/>
              <a:ext cx="110489" cy="120014"/>
            </a:xfrm>
            <a:custGeom>
              <a:avLst/>
              <a:gdLst/>
              <a:ahLst/>
              <a:cxnLst/>
              <a:rect l="l" t="t" r="r" b="b"/>
              <a:pathLst>
                <a:path w="110489" h="120014">
                  <a:moveTo>
                    <a:pt x="107214" y="0"/>
                  </a:moveTo>
                  <a:lnTo>
                    <a:pt x="78181" y="0"/>
                  </a:lnTo>
                  <a:lnTo>
                    <a:pt x="39091" y="49604"/>
                  </a:lnTo>
                  <a:lnTo>
                    <a:pt x="24461" y="49604"/>
                  </a:lnTo>
                  <a:lnTo>
                    <a:pt x="24461" y="0"/>
                  </a:lnTo>
                  <a:lnTo>
                    <a:pt x="0" y="0"/>
                  </a:lnTo>
                  <a:lnTo>
                    <a:pt x="0" y="119786"/>
                  </a:lnTo>
                  <a:lnTo>
                    <a:pt x="24461" y="119786"/>
                  </a:lnTo>
                  <a:lnTo>
                    <a:pt x="24461" y="68807"/>
                  </a:lnTo>
                  <a:lnTo>
                    <a:pt x="38634" y="68807"/>
                  </a:lnTo>
                  <a:lnTo>
                    <a:pt x="80010" y="119786"/>
                  </a:lnTo>
                  <a:lnTo>
                    <a:pt x="110415" y="119786"/>
                  </a:lnTo>
                  <a:lnTo>
                    <a:pt x="56465" y="57150"/>
                  </a:lnTo>
                  <a:lnTo>
                    <a:pt x="10721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1" name="object 221"/>
          <p:cNvGrpSpPr/>
          <p:nvPr/>
        </p:nvGrpSpPr>
        <p:grpSpPr>
          <a:xfrm>
            <a:off x="3510626" y="4570119"/>
            <a:ext cx="655320" cy="173990"/>
            <a:chOff x="3510626" y="4570119"/>
            <a:chExt cx="655320" cy="173990"/>
          </a:xfrm>
        </p:grpSpPr>
        <p:pic>
          <p:nvPicPr>
            <p:cNvPr id="222" name="object 222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3510626" y="4621326"/>
              <a:ext cx="102870" cy="119786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3633613" y="4570119"/>
              <a:ext cx="367135" cy="173736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024523" y="4621326"/>
              <a:ext cx="141047" cy="119786"/>
            </a:xfrm>
            <a:prstGeom prst="rect">
              <a:avLst/>
            </a:prstGeom>
          </p:spPr>
        </p:pic>
      </p:grpSp>
      <p:grpSp>
        <p:nvGrpSpPr>
          <p:cNvPr id="225" name="object 225"/>
          <p:cNvGrpSpPr/>
          <p:nvPr/>
        </p:nvGrpSpPr>
        <p:grpSpPr>
          <a:xfrm>
            <a:off x="4249925" y="4618583"/>
            <a:ext cx="361950" cy="125730"/>
            <a:chOff x="4249925" y="4618583"/>
            <a:chExt cx="361950" cy="125730"/>
          </a:xfrm>
        </p:grpSpPr>
        <p:pic>
          <p:nvPicPr>
            <p:cNvPr id="226" name="object 226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249925" y="4618583"/>
              <a:ext cx="227002" cy="125272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99560" y="4618583"/>
              <a:ext cx="111787" cy="125272"/>
            </a:xfrm>
            <a:prstGeom prst="rect">
              <a:avLst/>
            </a:prstGeom>
          </p:spPr>
        </p:pic>
      </p:grpSp>
      <p:grpSp>
        <p:nvGrpSpPr>
          <p:cNvPr id="228" name="object 228"/>
          <p:cNvGrpSpPr/>
          <p:nvPr/>
        </p:nvGrpSpPr>
        <p:grpSpPr>
          <a:xfrm>
            <a:off x="4682780" y="4570119"/>
            <a:ext cx="554990" cy="173990"/>
            <a:chOff x="4682780" y="4570119"/>
            <a:chExt cx="554990" cy="173990"/>
          </a:xfrm>
        </p:grpSpPr>
        <p:pic>
          <p:nvPicPr>
            <p:cNvPr id="229" name="object 229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4682780" y="4570119"/>
              <a:ext cx="117164" cy="173736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823718" y="4621326"/>
              <a:ext cx="272495" cy="121389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19988" y="4618583"/>
              <a:ext cx="117273" cy="125272"/>
            </a:xfrm>
            <a:prstGeom prst="rect">
              <a:avLst/>
            </a:prstGeom>
          </p:spPr>
        </p:pic>
      </p:grpSp>
      <p:grpSp>
        <p:nvGrpSpPr>
          <p:cNvPr id="232" name="object 232"/>
          <p:cNvGrpSpPr/>
          <p:nvPr/>
        </p:nvGrpSpPr>
        <p:grpSpPr>
          <a:xfrm>
            <a:off x="5308815" y="4618583"/>
            <a:ext cx="657860" cy="125730"/>
            <a:chOff x="5308815" y="4618583"/>
            <a:chExt cx="657860" cy="125730"/>
          </a:xfrm>
        </p:grpSpPr>
        <p:pic>
          <p:nvPicPr>
            <p:cNvPr id="233" name="object 233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308815" y="4618583"/>
              <a:ext cx="233859" cy="125272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572850" y="4621326"/>
              <a:ext cx="141048" cy="119786"/>
            </a:xfrm>
            <a:prstGeom prst="rect">
              <a:avLst/>
            </a:prstGeom>
          </p:spPr>
        </p:pic>
        <p:sp>
          <p:nvSpPr>
            <p:cNvPr id="235" name="object 235"/>
            <p:cNvSpPr/>
            <p:nvPr/>
          </p:nvSpPr>
          <p:spPr>
            <a:xfrm>
              <a:off x="5744070" y="4621219"/>
              <a:ext cx="222885" cy="119380"/>
            </a:xfrm>
            <a:custGeom>
              <a:avLst/>
              <a:gdLst/>
              <a:ahLst/>
              <a:cxnLst/>
              <a:rect l="l" t="t" r="r" b="b"/>
              <a:pathLst>
                <a:path w="222885" h="119379">
                  <a:moveTo>
                    <a:pt x="167792" y="0"/>
                  </a:moveTo>
                  <a:lnTo>
                    <a:pt x="143789" y="0"/>
                  </a:lnTo>
                  <a:lnTo>
                    <a:pt x="143789" y="100330"/>
                  </a:lnTo>
                  <a:lnTo>
                    <a:pt x="95783" y="100330"/>
                  </a:lnTo>
                  <a:lnTo>
                    <a:pt x="95783" y="0"/>
                  </a:lnTo>
                  <a:lnTo>
                    <a:pt x="71780" y="0"/>
                  </a:lnTo>
                  <a:lnTo>
                    <a:pt x="71780" y="100330"/>
                  </a:lnTo>
                  <a:lnTo>
                    <a:pt x="24003" y="100330"/>
                  </a:lnTo>
                  <a:lnTo>
                    <a:pt x="24003" y="0"/>
                  </a:lnTo>
                  <a:lnTo>
                    <a:pt x="0" y="0"/>
                  </a:lnTo>
                  <a:lnTo>
                    <a:pt x="0" y="100330"/>
                  </a:lnTo>
                  <a:lnTo>
                    <a:pt x="0" y="119380"/>
                  </a:lnTo>
                  <a:lnTo>
                    <a:pt x="167792" y="119380"/>
                  </a:lnTo>
                  <a:lnTo>
                    <a:pt x="167792" y="100330"/>
                  </a:lnTo>
                  <a:lnTo>
                    <a:pt x="167792" y="0"/>
                  </a:lnTo>
                  <a:close/>
                </a:path>
                <a:path w="222885" h="119379">
                  <a:moveTo>
                    <a:pt x="222427" y="68580"/>
                  </a:moveTo>
                  <a:lnTo>
                    <a:pt x="197967" y="68580"/>
                  </a:lnTo>
                  <a:lnTo>
                    <a:pt x="197967" y="119380"/>
                  </a:lnTo>
                  <a:lnTo>
                    <a:pt x="222427" y="119380"/>
                  </a:lnTo>
                  <a:lnTo>
                    <a:pt x="222427" y="6858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6" name="object 236"/>
          <p:cNvGrpSpPr/>
          <p:nvPr/>
        </p:nvGrpSpPr>
        <p:grpSpPr>
          <a:xfrm>
            <a:off x="5942041" y="4618583"/>
            <a:ext cx="247650" cy="125730"/>
            <a:chOff x="5942041" y="4618583"/>
            <a:chExt cx="247650" cy="125730"/>
          </a:xfrm>
        </p:grpSpPr>
        <p:sp>
          <p:nvSpPr>
            <p:cNvPr id="237" name="object 237"/>
            <p:cNvSpPr/>
            <p:nvPr/>
          </p:nvSpPr>
          <p:spPr>
            <a:xfrm>
              <a:off x="5942038" y="4621219"/>
              <a:ext cx="106680" cy="119380"/>
            </a:xfrm>
            <a:custGeom>
              <a:avLst/>
              <a:gdLst/>
              <a:ahLst/>
              <a:cxnLst/>
              <a:rect l="l" t="t" r="r" b="b"/>
              <a:pathLst>
                <a:path w="106679" h="119379">
                  <a:moveTo>
                    <a:pt x="106070" y="0"/>
                  </a:moveTo>
                  <a:lnTo>
                    <a:pt x="81610" y="0"/>
                  </a:lnTo>
                  <a:lnTo>
                    <a:pt x="81610" y="48260"/>
                  </a:lnTo>
                  <a:lnTo>
                    <a:pt x="24460" y="48260"/>
                  </a:lnTo>
                  <a:lnTo>
                    <a:pt x="24460" y="0"/>
                  </a:lnTo>
                  <a:lnTo>
                    <a:pt x="0" y="0"/>
                  </a:lnTo>
                  <a:lnTo>
                    <a:pt x="0" y="48260"/>
                  </a:lnTo>
                  <a:lnTo>
                    <a:pt x="0" y="68580"/>
                  </a:lnTo>
                  <a:lnTo>
                    <a:pt x="81610" y="68580"/>
                  </a:lnTo>
                  <a:lnTo>
                    <a:pt x="81610" y="119380"/>
                  </a:lnTo>
                  <a:lnTo>
                    <a:pt x="106070" y="119380"/>
                  </a:lnTo>
                  <a:lnTo>
                    <a:pt x="106070" y="68580"/>
                  </a:lnTo>
                  <a:lnTo>
                    <a:pt x="106070" y="48260"/>
                  </a:lnTo>
                  <a:lnTo>
                    <a:pt x="10607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8" name="object 238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071886" y="4618583"/>
              <a:ext cx="117273" cy="125272"/>
            </a:xfrm>
            <a:prstGeom prst="rect">
              <a:avLst/>
            </a:prstGeom>
          </p:spPr>
        </p:pic>
      </p:grpSp>
      <p:grpSp>
        <p:nvGrpSpPr>
          <p:cNvPr id="239" name="object 239"/>
          <p:cNvGrpSpPr/>
          <p:nvPr/>
        </p:nvGrpSpPr>
        <p:grpSpPr>
          <a:xfrm>
            <a:off x="6342094" y="4618583"/>
            <a:ext cx="741045" cy="125730"/>
            <a:chOff x="6342094" y="4618583"/>
            <a:chExt cx="741045" cy="125730"/>
          </a:xfrm>
        </p:grpSpPr>
        <p:sp>
          <p:nvSpPr>
            <p:cNvPr id="240" name="object 240"/>
            <p:cNvSpPr/>
            <p:nvPr/>
          </p:nvSpPr>
          <p:spPr>
            <a:xfrm>
              <a:off x="6342094" y="4621326"/>
              <a:ext cx="148590" cy="120014"/>
            </a:xfrm>
            <a:custGeom>
              <a:avLst/>
              <a:gdLst/>
              <a:ahLst/>
              <a:cxnLst/>
              <a:rect l="l" t="t" r="r" b="b"/>
              <a:pathLst>
                <a:path w="148589" h="120014">
                  <a:moveTo>
                    <a:pt x="148363" y="0"/>
                  </a:moveTo>
                  <a:lnTo>
                    <a:pt x="107899" y="0"/>
                  </a:lnTo>
                  <a:lnTo>
                    <a:pt x="74523" y="106070"/>
                  </a:lnTo>
                  <a:lnTo>
                    <a:pt x="40690" y="0"/>
                  </a:lnTo>
                  <a:lnTo>
                    <a:pt x="0" y="0"/>
                  </a:lnTo>
                  <a:lnTo>
                    <a:pt x="0" y="119786"/>
                  </a:lnTo>
                  <a:lnTo>
                    <a:pt x="23548" y="119786"/>
                  </a:lnTo>
                  <a:lnTo>
                    <a:pt x="23548" y="16916"/>
                  </a:lnTo>
                  <a:lnTo>
                    <a:pt x="59209" y="119786"/>
                  </a:lnTo>
                  <a:lnTo>
                    <a:pt x="89153" y="119786"/>
                  </a:lnTo>
                  <a:lnTo>
                    <a:pt x="125046" y="16916"/>
                  </a:lnTo>
                  <a:lnTo>
                    <a:pt x="125046" y="119786"/>
                  </a:lnTo>
                  <a:lnTo>
                    <a:pt x="148363" y="119786"/>
                  </a:lnTo>
                  <a:lnTo>
                    <a:pt x="148363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1" name="object 241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514232" y="4618583"/>
              <a:ext cx="427254" cy="125272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6965261" y="4618583"/>
              <a:ext cx="117274" cy="125272"/>
            </a:xfrm>
            <a:prstGeom prst="rect">
              <a:avLst/>
            </a:prstGeom>
          </p:spPr>
        </p:pic>
      </p:grpSp>
      <p:grpSp>
        <p:nvGrpSpPr>
          <p:cNvPr id="243" name="object 243"/>
          <p:cNvGrpSpPr/>
          <p:nvPr/>
        </p:nvGrpSpPr>
        <p:grpSpPr>
          <a:xfrm>
            <a:off x="7160490" y="4618583"/>
            <a:ext cx="292735" cy="125730"/>
            <a:chOff x="7160490" y="4618583"/>
            <a:chExt cx="292735" cy="125730"/>
          </a:xfrm>
        </p:grpSpPr>
        <p:pic>
          <p:nvPicPr>
            <p:cNvPr id="244" name="object 2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490" y="4621326"/>
              <a:ext cx="110185" cy="119786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4449" y="4618583"/>
              <a:ext cx="111787" cy="125272"/>
            </a:xfrm>
            <a:prstGeom prst="rect">
              <a:avLst/>
            </a:prstGeom>
          </p:spPr>
        </p:pic>
        <p:sp>
          <p:nvSpPr>
            <p:cNvPr id="246" name="object 246"/>
            <p:cNvSpPr/>
            <p:nvPr/>
          </p:nvSpPr>
          <p:spPr>
            <a:xfrm>
              <a:off x="7428409" y="4641539"/>
              <a:ext cx="24765" cy="99060"/>
            </a:xfrm>
            <a:custGeom>
              <a:avLst/>
              <a:gdLst/>
              <a:ahLst/>
              <a:cxnLst/>
              <a:rect l="l" t="t" r="r" b="b"/>
              <a:pathLst>
                <a:path w="24765" h="99060">
                  <a:moveTo>
                    <a:pt x="0" y="99060"/>
                  </a:moveTo>
                  <a:lnTo>
                    <a:pt x="24462" y="99060"/>
                  </a:lnTo>
                  <a:lnTo>
                    <a:pt x="24462" y="0"/>
                  </a:lnTo>
                  <a:lnTo>
                    <a:pt x="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7" name="object 247"/>
          <p:cNvGrpSpPr/>
          <p:nvPr/>
        </p:nvGrpSpPr>
        <p:grpSpPr>
          <a:xfrm>
            <a:off x="7428409" y="4618583"/>
            <a:ext cx="1249045" cy="125730"/>
            <a:chOff x="7428409" y="4618583"/>
            <a:chExt cx="1249045" cy="125730"/>
          </a:xfrm>
        </p:grpSpPr>
        <p:sp>
          <p:nvSpPr>
            <p:cNvPr id="248" name="object 248"/>
            <p:cNvSpPr/>
            <p:nvPr/>
          </p:nvSpPr>
          <p:spPr>
            <a:xfrm>
              <a:off x="7428408" y="4621219"/>
              <a:ext cx="104775" cy="119380"/>
            </a:xfrm>
            <a:custGeom>
              <a:avLst/>
              <a:gdLst/>
              <a:ahLst/>
              <a:cxnLst/>
              <a:rect l="l" t="t" r="r" b="b"/>
              <a:pathLst>
                <a:path w="104775" h="119379">
                  <a:moveTo>
                    <a:pt x="104698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80238" y="20320"/>
                  </a:lnTo>
                  <a:lnTo>
                    <a:pt x="80238" y="119380"/>
                  </a:lnTo>
                  <a:lnTo>
                    <a:pt x="104698" y="119380"/>
                  </a:lnTo>
                  <a:lnTo>
                    <a:pt x="104698" y="20320"/>
                  </a:lnTo>
                  <a:lnTo>
                    <a:pt x="10469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9" name="object 249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556882" y="4618583"/>
              <a:ext cx="240033" cy="125272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7827091" y="4618583"/>
              <a:ext cx="356845" cy="125272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8207711" y="4618583"/>
              <a:ext cx="347706" cy="125272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8575535" y="4621326"/>
              <a:ext cx="101498" cy="119786"/>
            </a:xfrm>
            <a:prstGeom prst="rect">
              <a:avLst/>
            </a:prstGeom>
          </p:spPr>
        </p:pic>
      </p:grpSp>
      <p:sp>
        <p:nvSpPr>
          <p:cNvPr id="253" name="object 253"/>
          <p:cNvSpPr/>
          <p:nvPr/>
        </p:nvSpPr>
        <p:spPr>
          <a:xfrm>
            <a:off x="8754073" y="4641539"/>
            <a:ext cx="24765" cy="99060"/>
          </a:xfrm>
          <a:custGeom>
            <a:avLst/>
            <a:gdLst/>
            <a:ahLst/>
            <a:cxnLst/>
            <a:rect l="l" t="t" r="r" b="b"/>
            <a:pathLst>
              <a:path w="24765" h="99060">
                <a:moveTo>
                  <a:pt x="0" y="99060"/>
                </a:moveTo>
                <a:lnTo>
                  <a:pt x="24461" y="99060"/>
                </a:lnTo>
                <a:lnTo>
                  <a:pt x="24461" y="0"/>
                </a:lnTo>
                <a:lnTo>
                  <a:pt x="0" y="0"/>
                </a:lnTo>
                <a:lnTo>
                  <a:pt x="0" y="9906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4" name="object 254"/>
          <p:cNvGrpSpPr/>
          <p:nvPr/>
        </p:nvGrpSpPr>
        <p:grpSpPr>
          <a:xfrm>
            <a:off x="8754073" y="4618583"/>
            <a:ext cx="1007110" cy="171450"/>
            <a:chOff x="8754073" y="4618583"/>
            <a:chExt cx="1007110" cy="171450"/>
          </a:xfrm>
        </p:grpSpPr>
        <p:sp>
          <p:nvSpPr>
            <p:cNvPr id="255" name="object 255"/>
            <p:cNvSpPr/>
            <p:nvPr/>
          </p:nvSpPr>
          <p:spPr>
            <a:xfrm>
              <a:off x="8754072" y="4621219"/>
              <a:ext cx="104775" cy="119380"/>
            </a:xfrm>
            <a:custGeom>
              <a:avLst/>
              <a:gdLst/>
              <a:ahLst/>
              <a:cxnLst/>
              <a:rect l="l" t="t" r="r" b="b"/>
              <a:pathLst>
                <a:path w="104775" h="119379">
                  <a:moveTo>
                    <a:pt x="104698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80238" y="20320"/>
                  </a:lnTo>
                  <a:lnTo>
                    <a:pt x="80238" y="119380"/>
                  </a:lnTo>
                  <a:lnTo>
                    <a:pt x="104698" y="119380"/>
                  </a:lnTo>
                  <a:lnTo>
                    <a:pt x="104698" y="20320"/>
                  </a:lnTo>
                  <a:lnTo>
                    <a:pt x="10469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6" name="object 256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8882546" y="4618583"/>
              <a:ext cx="342446" cy="125272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5168" y="4621326"/>
              <a:ext cx="110185" cy="119786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9391414" y="4621326"/>
              <a:ext cx="102870" cy="119786"/>
            </a:xfrm>
            <a:prstGeom prst="rect">
              <a:avLst/>
            </a:prstGeom>
          </p:spPr>
        </p:pic>
        <p:sp>
          <p:nvSpPr>
            <p:cNvPr id="259" name="object 259"/>
            <p:cNvSpPr/>
            <p:nvPr/>
          </p:nvSpPr>
          <p:spPr>
            <a:xfrm>
              <a:off x="9524454" y="4621333"/>
              <a:ext cx="236854" cy="168275"/>
            </a:xfrm>
            <a:custGeom>
              <a:avLst/>
              <a:gdLst/>
              <a:ahLst/>
              <a:cxnLst/>
              <a:rect l="l" t="t" r="r" b="b"/>
              <a:pathLst>
                <a:path w="236854" h="168275">
                  <a:moveTo>
                    <a:pt x="110413" y="119786"/>
                  </a:moveTo>
                  <a:lnTo>
                    <a:pt x="56464" y="57150"/>
                  </a:lnTo>
                  <a:lnTo>
                    <a:pt x="107213" y="0"/>
                  </a:lnTo>
                  <a:lnTo>
                    <a:pt x="78181" y="0"/>
                  </a:lnTo>
                  <a:lnTo>
                    <a:pt x="39090" y="49606"/>
                  </a:lnTo>
                  <a:lnTo>
                    <a:pt x="24460" y="49606"/>
                  </a:lnTo>
                  <a:lnTo>
                    <a:pt x="24460" y="0"/>
                  </a:lnTo>
                  <a:lnTo>
                    <a:pt x="0" y="0"/>
                  </a:lnTo>
                  <a:lnTo>
                    <a:pt x="0" y="119786"/>
                  </a:lnTo>
                  <a:lnTo>
                    <a:pt x="24460" y="119786"/>
                  </a:lnTo>
                  <a:lnTo>
                    <a:pt x="24460" y="68808"/>
                  </a:lnTo>
                  <a:lnTo>
                    <a:pt x="38633" y="68808"/>
                  </a:lnTo>
                  <a:lnTo>
                    <a:pt x="80010" y="119786"/>
                  </a:lnTo>
                  <a:lnTo>
                    <a:pt x="110413" y="119786"/>
                  </a:lnTo>
                  <a:close/>
                </a:path>
                <a:path w="236854" h="168275">
                  <a:moveTo>
                    <a:pt x="236601" y="0"/>
                  </a:moveTo>
                  <a:lnTo>
                    <a:pt x="210540" y="0"/>
                  </a:lnTo>
                  <a:lnTo>
                    <a:pt x="180136" y="109956"/>
                  </a:lnTo>
                  <a:lnTo>
                    <a:pt x="143103" y="0"/>
                  </a:lnTo>
                  <a:lnTo>
                    <a:pt x="116814" y="0"/>
                  </a:lnTo>
                  <a:lnTo>
                    <a:pt x="160477" y="119786"/>
                  </a:lnTo>
                  <a:lnTo>
                    <a:pt x="174650" y="119786"/>
                  </a:lnTo>
                  <a:lnTo>
                    <a:pt x="169621" y="136626"/>
                  </a:lnTo>
                  <a:lnTo>
                    <a:pt x="166801" y="141998"/>
                  </a:lnTo>
                  <a:lnTo>
                    <a:pt x="160096" y="147637"/>
                  </a:lnTo>
                  <a:lnTo>
                    <a:pt x="155219" y="149047"/>
                  </a:lnTo>
                  <a:lnTo>
                    <a:pt x="148818" y="149047"/>
                  </a:lnTo>
                  <a:lnTo>
                    <a:pt x="135788" y="148590"/>
                  </a:lnTo>
                  <a:lnTo>
                    <a:pt x="135788" y="167335"/>
                  </a:lnTo>
                  <a:lnTo>
                    <a:pt x="140817" y="167944"/>
                  </a:lnTo>
                  <a:lnTo>
                    <a:pt x="145694" y="168249"/>
                  </a:lnTo>
                  <a:lnTo>
                    <a:pt x="150418" y="168249"/>
                  </a:lnTo>
                  <a:lnTo>
                    <a:pt x="187274" y="149440"/>
                  </a:lnTo>
                  <a:lnTo>
                    <a:pt x="190893" y="141490"/>
                  </a:lnTo>
                  <a:lnTo>
                    <a:pt x="23660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0" name="object 260"/>
          <p:cNvSpPr/>
          <p:nvPr/>
        </p:nvSpPr>
        <p:spPr>
          <a:xfrm>
            <a:off x="3403410" y="4711394"/>
            <a:ext cx="27940" cy="57150"/>
          </a:xfrm>
          <a:custGeom>
            <a:avLst/>
            <a:gdLst/>
            <a:ahLst/>
            <a:cxnLst/>
            <a:rect l="l" t="t" r="r" b="b"/>
            <a:pathLst>
              <a:path w="27939" h="57150">
                <a:moveTo>
                  <a:pt x="27659" y="0"/>
                </a:moveTo>
                <a:lnTo>
                  <a:pt x="0" y="0"/>
                </a:lnTo>
                <a:lnTo>
                  <a:pt x="0" y="57150"/>
                </a:lnTo>
                <a:lnTo>
                  <a:pt x="10972" y="57150"/>
                </a:lnTo>
                <a:lnTo>
                  <a:pt x="27659" y="18287"/>
                </a:lnTo>
                <a:lnTo>
                  <a:pt x="2765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6264827" y="4572863"/>
            <a:ext cx="60325" cy="200025"/>
          </a:xfrm>
          <a:custGeom>
            <a:avLst/>
            <a:gdLst/>
            <a:ahLst/>
            <a:cxnLst/>
            <a:rect l="l" t="t" r="r" b="b"/>
            <a:pathLst>
              <a:path w="60325" h="200025">
                <a:moveTo>
                  <a:pt x="60124" y="0"/>
                </a:moveTo>
                <a:lnTo>
                  <a:pt x="39319" y="0"/>
                </a:lnTo>
                <a:lnTo>
                  <a:pt x="31404" y="7964"/>
                </a:lnTo>
                <a:lnTo>
                  <a:pt x="6428" y="52814"/>
                </a:lnTo>
                <a:lnTo>
                  <a:pt x="0" y="99896"/>
                </a:lnTo>
                <a:lnTo>
                  <a:pt x="714" y="116857"/>
                </a:lnTo>
                <a:lnTo>
                  <a:pt x="11429" y="160020"/>
                </a:lnTo>
                <a:lnTo>
                  <a:pt x="39319" y="199570"/>
                </a:lnTo>
                <a:lnTo>
                  <a:pt x="60124" y="199570"/>
                </a:lnTo>
                <a:lnTo>
                  <a:pt x="43820" y="179108"/>
                </a:lnTo>
                <a:lnTo>
                  <a:pt x="32175" y="155676"/>
                </a:lnTo>
                <a:lnTo>
                  <a:pt x="25188" y="129272"/>
                </a:lnTo>
                <a:lnTo>
                  <a:pt x="22860" y="99896"/>
                </a:lnTo>
                <a:lnTo>
                  <a:pt x="25188" y="70422"/>
                </a:lnTo>
                <a:lnTo>
                  <a:pt x="32175" y="43947"/>
                </a:lnTo>
                <a:lnTo>
                  <a:pt x="43820" y="20473"/>
                </a:lnTo>
                <a:lnTo>
                  <a:pt x="6012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9767227" y="4572870"/>
            <a:ext cx="115570" cy="200025"/>
          </a:xfrm>
          <a:custGeom>
            <a:avLst/>
            <a:gdLst/>
            <a:ahLst/>
            <a:cxnLst/>
            <a:rect l="l" t="t" r="r" b="b"/>
            <a:pathLst>
              <a:path w="115570" h="200025">
                <a:moveTo>
                  <a:pt x="60121" y="99898"/>
                </a:moveTo>
                <a:lnTo>
                  <a:pt x="53695" y="52870"/>
                </a:lnTo>
                <a:lnTo>
                  <a:pt x="36055" y="17373"/>
                </a:lnTo>
                <a:lnTo>
                  <a:pt x="21031" y="0"/>
                </a:lnTo>
                <a:lnTo>
                  <a:pt x="0" y="0"/>
                </a:lnTo>
                <a:lnTo>
                  <a:pt x="16306" y="20472"/>
                </a:lnTo>
                <a:lnTo>
                  <a:pt x="27952" y="43942"/>
                </a:lnTo>
                <a:lnTo>
                  <a:pt x="34937" y="70421"/>
                </a:lnTo>
                <a:lnTo>
                  <a:pt x="37261" y="99898"/>
                </a:lnTo>
                <a:lnTo>
                  <a:pt x="34937" y="129273"/>
                </a:lnTo>
                <a:lnTo>
                  <a:pt x="27952" y="155676"/>
                </a:lnTo>
                <a:lnTo>
                  <a:pt x="16306" y="179108"/>
                </a:lnTo>
                <a:lnTo>
                  <a:pt x="0" y="199567"/>
                </a:lnTo>
                <a:lnTo>
                  <a:pt x="21031" y="199567"/>
                </a:lnTo>
                <a:lnTo>
                  <a:pt x="48691" y="159905"/>
                </a:lnTo>
                <a:lnTo>
                  <a:pt x="59410" y="116852"/>
                </a:lnTo>
                <a:lnTo>
                  <a:pt x="60121" y="99898"/>
                </a:lnTo>
                <a:close/>
              </a:path>
              <a:path w="115570" h="200025">
                <a:moveTo>
                  <a:pt x="114985" y="138531"/>
                </a:moveTo>
                <a:lnTo>
                  <a:pt x="87325" y="138531"/>
                </a:lnTo>
                <a:lnTo>
                  <a:pt x="87325" y="195681"/>
                </a:lnTo>
                <a:lnTo>
                  <a:pt x="98298" y="195681"/>
                </a:lnTo>
                <a:lnTo>
                  <a:pt x="114985" y="156819"/>
                </a:lnTo>
                <a:lnTo>
                  <a:pt x="114985" y="138531"/>
                </a:lnTo>
                <a:close/>
              </a:path>
              <a:path w="115570" h="200025">
                <a:moveTo>
                  <a:pt x="114985" y="51206"/>
                </a:moveTo>
                <a:lnTo>
                  <a:pt x="87325" y="51206"/>
                </a:lnTo>
                <a:lnTo>
                  <a:pt x="87325" y="80924"/>
                </a:lnTo>
                <a:lnTo>
                  <a:pt x="114985" y="80924"/>
                </a:lnTo>
                <a:lnTo>
                  <a:pt x="114985" y="5120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3" name="object 263"/>
          <p:cNvGrpSpPr/>
          <p:nvPr/>
        </p:nvGrpSpPr>
        <p:grpSpPr>
          <a:xfrm>
            <a:off x="1956131" y="4926736"/>
            <a:ext cx="1315085" cy="173990"/>
            <a:chOff x="1956131" y="4926736"/>
            <a:chExt cx="1315085" cy="173990"/>
          </a:xfrm>
        </p:grpSpPr>
        <p:pic>
          <p:nvPicPr>
            <p:cNvPr id="264" name="object 264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956131" y="4937708"/>
              <a:ext cx="238201" cy="161622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224507" y="4977942"/>
              <a:ext cx="141048" cy="119786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2390811" y="4926736"/>
              <a:ext cx="240150" cy="173736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659997" y="4930393"/>
              <a:ext cx="110185" cy="167335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2790299" y="4975199"/>
              <a:ext cx="357077" cy="125272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169547" y="4977942"/>
              <a:ext cx="101498" cy="119786"/>
            </a:xfrm>
            <a:prstGeom prst="rect">
              <a:avLst/>
            </a:prstGeom>
          </p:spPr>
        </p:pic>
      </p:grpSp>
      <p:grpSp>
        <p:nvGrpSpPr>
          <p:cNvPr id="270" name="object 270"/>
          <p:cNvGrpSpPr/>
          <p:nvPr/>
        </p:nvGrpSpPr>
        <p:grpSpPr>
          <a:xfrm>
            <a:off x="3399632" y="4926736"/>
            <a:ext cx="718185" cy="219710"/>
            <a:chOff x="3399632" y="4926736"/>
            <a:chExt cx="718185" cy="219710"/>
          </a:xfrm>
        </p:grpSpPr>
        <p:pic>
          <p:nvPicPr>
            <p:cNvPr id="271" name="object 27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99632" y="4926736"/>
              <a:ext cx="372281" cy="219456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3791116" y="4975199"/>
              <a:ext cx="326214" cy="125272"/>
            </a:xfrm>
            <a:prstGeom prst="rect">
              <a:avLst/>
            </a:prstGeom>
          </p:spPr>
        </p:pic>
      </p:grpSp>
      <p:grpSp>
        <p:nvGrpSpPr>
          <p:cNvPr id="273" name="object 273"/>
          <p:cNvGrpSpPr/>
          <p:nvPr/>
        </p:nvGrpSpPr>
        <p:grpSpPr>
          <a:xfrm>
            <a:off x="4182483" y="4926736"/>
            <a:ext cx="1192530" cy="219710"/>
            <a:chOff x="4182483" y="4926736"/>
            <a:chExt cx="1192530" cy="219710"/>
          </a:xfrm>
        </p:grpSpPr>
        <p:pic>
          <p:nvPicPr>
            <p:cNvPr id="274" name="object 274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4182483" y="4977942"/>
              <a:ext cx="124815" cy="151790"/>
            </a:xfrm>
            <a:prstGeom prst="rect">
              <a:avLst/>
            </a:prstGeom>
          </p:spPr>
        </p:pic>
        <p:sp>
          <p:nvSpPr>
            <p:cNvPr id="275" name="object 275"/>
            <p:cNvSpPr/>
            <p:nvPr/>
          </p:nvSpPr>
          <p:spPr>
            <a:xfrm>
              <a:off x="4326496" y="4975206"/>
              <a:ext cx="673100" cy="171450"/>
            </a:xfrm>
            <a:custGeom>
              <a:avLst/>
              <a:gdLst/>
              <a:ahLst/>
              <a:cxnLst/>
              <a:rect l="l" t="t" r="r" b="b"/>
              <a:pathLst>
                <a:path w="673100" h="171450">
                  <a:moveTo>
                    <a:pt x="114528" y="62636"/>
                  </a:moveTo>
                  <a:lnTo>
                    <a:pt x="102082" y="19202"/>
                  </a:lnTo>
                  <a:lnTo>
                    <a:pt x="90297" y="7861"/>
                  </a:lnTo>
                  <a:lnTo>
                    <a:pt x="90297" y="62636"/>
                  </a:lnTo>
                  <a:lnTo>
                    <a:pt x="89738" y="71983"/>
                  </a:lnTo>
                  <a:lnTo>
                    <a:pt x="64058" y="105321"/>
                  </a:lnTo>
                  <a:lnTo>
                    <a:pt x="56692" y="106070"/>
                  </a:lnTo>
                  <a:lnTo>
                    <a:pt x="49428" y="105321"/>
                  </a:lnTo>
                  <a:lnTo>
                    <a:pt x="23876" y="71983"/>
                  </a:lnTo>
                  <a:lnTo>
                    <a:pt x="23317" y="62636"/>
                  </a:lnTo>
                  <a:lnTo>
                    <a:pt x="23876" y="53289"/>
                  </a:lnTo>
                  <a:lnTo>
                    <a:pt x="25577" y="44919"/>
                  </a:lnTo>
                  <a:lnTo>
                    <a:pt x="28397" y="37515"/>
                  </a:lnTo>
                  <a:lnTo>
                    <a:pt x="32346" y="31089"/>
                  </a:lnTo>
                  <a:lnTo>
                    <a:pt x="36449" y="26746"/>
                  </a:lnTo>
                  <a:lnTo>
                    <a:pt x="37172" y="25971"/>
                  </a:lnTo>
                  <a:lnTo>
                    <a:pt x="42951" y="22174"/>
                  </a:lnTo>
                  <a:lnTo>
                    <a:pt x="49428" y="19939"/>
                  </a:lnTo>
                  <a:lnTo>
                    <a:pt x="56692" y="19202"/>
                  </a:lnTo>
                  <a:lnTo>
                    <a:pt x="64058" y="19939"/>
                  </a:lnTo>
                  <a:lnTo>
                    <a:pt x="89738" y="53289"/>
                  </a:lnTo>
                  <a:lnTo>
                    <a:pt x="90297" y="62636"/>
                  </a:lnTo>
                  <a:lnTo>
                    <a:pt x="90297" y="7861"/>
                  </a:lnTo>
                  <a:lnTo>
                    <a:pt x="84328" y="4203"/>
                  </a:lnTo>
                  <a:lnTo>
                    <a:pt x="74688" y="1054"/>
                  </a:lnTo>
                  <a:lnTo>
                    <a:pt x="64008" y="0"/>
                  </a:lnTo>
                  <a:lnTo>
                    <a:pt x="57315" y="431"/>
                  </a:lnTo>
                  <a:lnTo>
                    <a:pt x="22631" y="26746"/>
                  </a:lnTo>
                  <a:lnTo>
                    <a:pt x="22631" y="2743"/>
                  </a:lnTo>
                  <a:lnTo>
                    <a:pt x="0" y="2743"/>
                  </a:lnTo>
                  <a:lnTo>
                    <a:pt x="0" y="168249"/>
                  </a:lnTo>
                  <a:lnTo>
                    <a:pt x="24460" y="168249"/>
                  </a:lnTo>
                  <a:lnTo>
                    <a:pt x="24460" y="101269"/>
                  </a:lnTo>
                  <a:lnTo>
                    <a:pt x="31750" y="111772"/>
                  </a:lnTo>
                  <a:lnTo>
                    <a:pt x="40805" y="119265"/>
                  </a:lnTo>
                  <a:lnTo>
                    <a:pt x="51638" y="123774"/>
                  </a:lnTo>
                  <a:lnTo>
                    <a:pt x="64236" y="125272"/>
                  </a:lnTo>
                  <a:lnTo>
                    <a:pt x="74815" y="124218"/>
                  </a:lnTo>
                  <a:lnTo>
                    <a:pt x="106565" y="99377"/>
                  </a:lnTo>
                  <a:lnTo>
                    <a:pt x="113652" y="76390"/>
                  </a:lnTo>
                  <a:lnTo>
                    <a:pt x="114528" y="62636"/>
                  </a:lnTo>
                  <a:close/>
                </a:path>
                <a:path w="673100" h="171450">
                  <a:moveTo>
                    <a:pt x="242544" y="2743"/>
                  </a:moveTo>
                  <a:lnTo>
                    <a:pt x="216484" y="2743"/>
                  </a:lnTo>
                  <a:lnTo>
                    <a:pt x="186080" y="112699"/>
                  </a:lnTo>
                  <a:lnTo>
                    <a:pt x="149047" y="2743"/>
                  </a:lnTo>
                  <a:lnTo>
                    <a:pt x="122758" y="2743"/>
                  </a:lnTo>
                  <a:lnTo>
                    <a:pt x="166420" y="122529"/>
                  </a:lnTo>
                  <a:lnTo>
                    <a:pt x="180594" y="122529"/>
                  </a:lnTo>
                  <a:lnTo>
                    <a:pt x="175564" y="139369"/>
                  </a:lnTo>
                  <a:lnTo>
                    <a:pt x="172745" y="144741"/>
                  </a:lnTo>
                  <a:lnTo>
                    <a:pt x="166039" y="150380"/>
                  </a:lnTo>
                  <a:lnTo>
                    <a:pt x="161163" y="151790"/>
                  </a:lnTo>
                  <a:lnTo>
                    <a:pt x="154762" y="151790"/>
                  </a:lnTo>
                  <a:lnTo>
                    <a:pt x="141732" y="151333"/>
                  </a:lnTo>
                  <a:lnTo>
                    <a:pt x="141732" y="170078"/>
                  </a:lnTo>
                  <a:lnTo>
                    <a:pt x="146761" y="170688"/>
                  </a:lnTo>
                  <a:lnTo>
                    <a:pt x="151638" y="170992"/>
                  </a:lnTo>
                  <a:lnTo>
                    <a:pt x="156362" y="170992"/>
                  </a:lnTo>
                  <a:lnTo>
                    <a:pt x="193230" y="152184"/>
                  </a:lnTo>
                  <a:lnTo>
                    <a:pt x="196837" y="144233"/>
                  </a:lnTo>
                  <a:lnTo>
                    <a:pt x="242544" y="2743"/>
                  </a:lnTo>
                  <a:close/>
                </a:path>
                <a:path w="673100" h="171450">
                  <a:moveTo>
                    <a:pt x="432968" y="122529"/>
                  </a:moveTo>
                  <a:lnTo>
                    <a:pt x="383362" y="60121"/>
                  </a:lnTo>
                  <a:lnTo>
                    <a:pt x="430911" y="2743"/>
                  </a:lnTo>
                  <a:lnTo>
                    <a:pt x="402336" y="2743"/>
                  </a:lnTo>
                  <a:lnTo>
                    <a:pt x="366217" y="52349"/>
                  </a:lnTo>
                  <a:lnTo>
                    <a:pt x="352729" y="52349"/>
                  </a:lnTo>
                  <a:lnTo>
                    <a:pt x="352729" y="2743"/>
                  </a:lnTo>
                  <a:lnTo>
                    <a:pt x="329184" y="2743"/>
                  </a:lnTo>
                  <a:lnTo>
                    <a:pt x="329184" y="52349"/>
                  </a:lnTo>
                  <a:lnTo>
                    <a:pt x="315696" y="52349"/>
                  </a:lnTo>
                  <a:lnTo>
                    <a:pt x="279577" y="2743"/>
                  </a:lnTo>
                  <a:lnTo>
                    <a:pt x="250774" y="2743"/>
                  </a:lnTo>
                  <a:lnTo>
                    <a:pt x="298323" y="60121"/>
                  </a:lnTo>
                  <a:lnTo>
                    <a:pt x="248945" y="122529"/>
                  </a:lnTo>
                  <a:lnTo>
                    <a:pt x="278892" y="122529"/>
                  </a:lnTo>
                  <a:lnTo>
                    <a:pt x="316382" y="71551"/>
                  </a:lnTo>
                  <a:lnTo>
                    <a:pt x="329184" y="71551"/>
                  </a:lnTo>
                  <a:lnTo>
                    <a:pt x="329184" y="122529"/>
                  </a:lnTo>
                  <a:lnTo>
                    <a:pt x="352729" y="122529"/>
                  </a:lnTo>
                  <a:lnTo>
                    <a:pt x="352729" y="71551"/>
                  </a:lnTo>
                  <a:lnTo>
                    <a:pt x="365531" y="71551"/>
                  </a:lnTo>
                  <a:lnTo>
                    <a:pt x="403021" y="122529"/>
                  </a:lnTo>
                  <a:lnTo>
                    <a:pt x="432968" y="122529"/>
                  </a:lnTo>
                  <a:close/>
                </a:path>
                <a:path w="673100" h="171450">
                  <a:moveTo>
                    <a:pt x="550011" y="66751"/>
                  </a:moveTo>
                  <a:lnTo>
                    <a:pt x="548449" y="53721"/>
                  </a:lnTo>
                  <a:lnTo>
                    <a:pt x="546646" y="38633"/>
                  </a:lnTo>
                  <a:lnTo>
                    <a:pt x="546569" y="38061"/>
                  </a:lnTo>
                  <a:lnTo>
                    <a:pt x="546519" y="37541"/>
                  </a:lnTo>
                  <a:lnTo>
                    <a:pt x="536473" y="17602"/>
                  </a:lnTo>
                  <a:lnTo>
                    <a:pt x="536016" y="16687"/>
                  </a:lnTo>
                  <a:lnTo>
                    <a:pt x="525780" y="9372"/>
                  </a:lnTo>
                  <a:lnTo>
                    <a:pt x="525780" y="53721"/>
                  </a:lnTo>
                  <a:lnTo>
                    <a:pt x="460171" y="53721"/>
                  </a:lnTo>
                  <a:lnTo>
                    <a:pt x="484555" y="17602"/>
                  </a:lnTo>
                  <a:lnTo>
                    <a:pt x="503453" y="17602"/>
                  </a:lnTo>
                  <a:lnTo>
                    <a:pt x="524852" y="45351"/>
                  </a:lnTo>
                  <a:lnTo>
                    <a:pt x="524954" y="45720"/>
                  </a:lnTo>
                  <a:lnTo>
                    <a:pt x="525780" y="53721"/>
                  </a:lnTo>
                  <a:lnTo>
                    <a:pt x="525780" y="9372"/>
                  </a:lnTo>
                  <a:lnTo>
                    <a:pt x="518515" y="4165"/>
                  </a:lnTo>
                  <a:lnTo>
                    <a:pt x="494004" y="0"/>
                  </a:lnTo>
                  <a:lnTo>
                    <a:pt x="481406" y="990"/>
                  </a:lnTo>
                  <a:lnTo>
                    <a:pt x="444487" y="24765"/>
                  </a:lnTo>
                  <a:lnTo>
                    <a:pt x="435483" y="62636"/>
                  </a:lnTo>
                  <a:lnTo>
                    <a:pt x="436499" y="77216"/>
                  </a:lnTo>
                  <a:lnTo>
                    <a:pt x="460540" y="116395"/>
                  </a:lnTo>
                  <a:lnTo>
                    <a:pt x="495604" y="125272"/>
                  </a:lnTo>
                  <a:lnTo>
                    <a:pt x="505561" y="124701"/>
                  </a:lnTo>
                  <a:lnTo>
                    <a:pt x="541388" y="105244"/>
                  </a:lnTo>
                  <a:lnTo>
                    <a:pt x="548411" y="90754"/>
                  </a:lnTo>
                  <a:lnTo>
                    <a:pt x="525094" y="89154"/>
                  </a:lnTo>
                  <a:lnTo>
                    <a:pt x="520344" y="97256"/>
                  </a:lnTo>
                  <a:lnTo>
                    <a:pt x="513842" y="103035"/>
                  </a:lnTo>
                  <a:lnTo>
                    <a:pt x="505587" y="106514"/>
                  </a:lnTo>
                  <a:lnTo>
                    <a:pt x="495604" y="107670"/>
                  </a:lnTo>
                  <a:lnTo>
                    <a:pt x="488315" y="107061"/>
                  </a:lnTo>
                  <a:lnTo>
                    <a:pt x="461137" y="78435"/>
                  </a:lnTo>
                  <a:lnTo>
                    <a:pt x="459943" y="69723"/>
                  </a:lnTo>
                  <a:lnTo>
                    <a:pt x="550011" y="69723"/>
                  </a:lnTo>
                  <a:lnTo>
                    <a:pt x="550011" y="66751"/>
                  </a:lnTo>
                  <a:close/>
                </a:path>
                <a:path w="673100" h="171450">
                  <a:moveTo>
                    <a:pt x="672769" y="2743"/>
                  </a:moveTo>
                  <a:lnTo>
                    <a:pt x="584301" y="2743"/>
                  </a:lnTo>
                  <a:lnTo>
                    <a:pt x="582447" y="37566"/>
                  </a:lnTo>
                  <a:lnTo>
                    <a:pt x="580161" y="71285"/>
                  </a:lnTo>
                  <a:lnTo>
                    <a:pt x="566013" y="103784"/>
                  </a:lnTo>
                  <a:lnTo>
                    <a:pt x="560298" y="103555"/>
                  </a:lnTo>
                  <a:lnTo>
                    <a:pt x="560298" y="123215"/>
                  </a:lnTo>
                  <a:lnTo>
                    <a:pt x="563499" y="123825"/>
                  </a:lnTo>
                  <a:lnTo>
                    <a:pt x="567156" y="124129"/>
                  </a:lnTo>
                  <a:lnTo>
                    <a:pt x="574776" y="124129"/>
                  </a:lnTo>
                  <a:lnTo>
                    <a:pt x="600456" y="91249"/>
                  </a:lnTo>
                  <a:lnTo>
                    <a:pt x="605790" y="22860"/>
                  </a:lnTo>
                  <a:lnTo>
                    <a:pt x="648309" y="22860"/>
                  </a:lnTo>
                  <a:lnTo>
                    <a:pt x="648309" y="122529"/>
                  </a:lnTo>
                  <a:lnTo>
                    <a:pt x="672769" y="122529"/>
                  </a:lnTo>
                  <a:lnTo>
                    <a:pt x="672769" y="274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6" name="object 27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5029451" y="4926736"/>
              <a:ext cx="296726" cy="173736"/>
            </a:xfrm>
            <a:prstGeom prst="rect">
              <a:avLst/>
            </a:prstGeom>
          </p:spPr>
        </p:pic>
        <p:sp>
          <p:nvSpPr>
            <p:cNvPr id="277" name="object 277"/>
            <p:cNvSpPr/>
            <p:nvPr/>
          </p:nvSpPr>
          <p:spPr>
            <a:xfrm>
              <a:off x="5349952" y="5046669"/>
              <a:ext cx="24765" cy="50800"/>
            </a:xfrm>
            <a:custGeom>
              <a:avLst/>
              <a:gdLst/>
              <a:ahLst/>
              <a:cxnLst/>
              <a:rect l="l" t="t" r="r" b="b"/>
              <a:pathLst>
                <a:path w="24764" h="50800">
                  <a:moveTo>
                    <a:pt x="0" y="50799"/>
                  </a:moveTo>
                  <a:lnTo>
                    <a:pt x="24462" y="50799"/>
                  </a:lnTo>
                  <a:lnTo>
                    <a:pt x="24462" y="0"/>
                  </a:lnTo>
                  <a:lnTo>
                    <a:pt x="0" y="0"/>
                  </a:lnTo>
                  <a:lnTo>
                    <a:pt x="0" y="5079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8" name="object 278"/>
          <p:cNvGrpSpPr/>
          <p:nvPr/>
        </p:nvGrpSpPr>
        <p:grpSpPr>
          <a:xfrm>
            <a:off x="5349952" y="4977942"/>
            <a:ext cx="277495" cy="120014"/>
            <a:chOff x="5349952" y="4977942"/>
            <a:chExt cx="277495" cy="120014"/>
          </a:xfrm>
        </p:grpSpPr>
        <p:sp>
          <p:nvSpPr>
            <p:cNvPr id="279" name="object 279"/>
            <p:cNvSpPr/>
            <p:nvPr/>
          </p:nvSpPr>
          <p:spPr>
            <a:xfrm>
              <a:off x="5349951" y="4978089"/>
              <a:ext cx="106680" cy="119380"/>
            </a:xfrm>
            <a:custGeom>
              <a:avLst/>
              <a:gdLst/>
              <a:ahLst/>
              <a:cxnLst/>
              <a:rect l="l" t="t" r="r" b="b"/>
              <a:pathLst>
                <a:path w="106679" h="119379">
                  <a:moveTo>
                    <a:pt x="106070" y="0"/>
                  </a:moveTo>
                  <a:lnTo>
                    <a:pt x="81610" y="0"/>
                  </a:lnTo>
                  <a:lnTo>
                    <a:pt x="81610" y="48260"/>
                  </a:lnTo>
                  <a:lnTo>
                    <a:pt x="24460" y="48260"/>
                  </a:lnTo>
                  <a:lnTo>
                    <a:pt x="24460" y="0"/>
                  </a:lnTo>
                  <a:lnTo>
                    <a:pt x="0" y="0"/>
                  </a:lnTo>
                  <a:lnTo>
                    <a:pt x="0" y="48260"/>
                  </a:lnTo>
                  <a:lnTo>
                    <a:pt x="0" y="68580"/>
                  </a:lnTo>
                  <a:lnTo>
                    <a:pt x="81610" y="68580"/>
                  </a:lnTo>
                  <a:lnTo>
                    <a:pt x="81610" y="119380"/>
                  </a:lnTo>
                  <a:lnTo>
                    <a:pt x="106070" y="119380"/>
                  </a:lnTo>
                  <a:lnTo>
                    <a:pt x="106070" y="68580"/>
                  </a:lnTo>
                  <a:lnTo>
                    <a:pt x="106070" y="48260"/>
                  </a:lnTo>
                  <a:lnTo>
                    <a:pt x="10607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0" name="object 28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486198" y="4977942"/>
              <a:ext cx="141048" cy="119786"/>
            </a:xfrm>
            <a:prstGeom prst="rect">
              <a:avLst/>
            </a:prstGeom>
          </p:spPr>
        </p:pic>
      </p:grpSp>
      <p:grpSp>
        <p:nvGrpSpPr>
          <p:cNvPr id="281" name="object 281"/>
          <p:cNvGrpSpPr/>
          <p:nvPr/>
        </p:nvGrpSpPr>
        <p:grpSpPr>
          <a:xfrm>
            <a:off x="5755723" y="4930393"/>
            <a:ext cx="892810" cy="199390"/>
            <a:chOff x="5755723" y="4930393"/>
            <a:chExt cx="892810" cy="199390"/>
          </a:xfrm>
        </p:grpSpPr>
        <p:pic>
          <p:nvPicPr>
            <p:cNvPr id="282" name="object 282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5755723" y="4975199"/>
              <a:ext cx="373766" cy="154533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153721" y="4975199"/>
              <a:ext cx="106527" cy="125272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289282" y="4930393"/>
              <a:ext cx="110185" cy="167335"/>
            </a:xfrm>
            <a:prstGeom prst="rect">
              <a:avLst/>
            </a:prstGeom>
          </p:spPr>
        </p:pic>
        <p:pic>
          <p:nvPicPr>
            <p:cNvPr id="285" name="object 28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419584" y="4975199"/>
              <a:ext cx="228373" cy="125272"/>
            </a:xfrm>
            <a:prstGeom prst="rect">
              <a:avLst/>
            </a:prstGeom>
          </p:spPr>
        </p:pic>
      </p:grpSp>
      <p:pic>
        <p:nvPicPr>
          <p:cNvPr id="286" name="object 286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6719054" y="4975199"/>
            <a:ext cx="231115" cy="125272"/>
          </a:xfrm>
          <a:prstGeom prst="rect">
            <a:avLst/>
          </a:prstGeom>
        </p:spPr>
      </p:pic>
      <p:grpSp>
        <p:nvGrpSpPr>
          <p:cNvPr id="287" name="object 287"/>
          <p:cNvGrpSpPr/>
          <p:nvPr/>
        </p:nvGrpSpPr>
        <p:grpSpPr>
          <a:xfrm>
            <a:off x="7018066" y="4975199"/>
            <a:ext cx="773430" cy="168275"/>
            <a:chOff x="7018066" y="4975199"/>
            <a:chExt cx="773430" cy="168275"/>
          </a:xfrm>
        </p:grpSpPr>
        <p:pic>
          <p:nvPicPr>
            <p:cNvPr id="288" name="object 288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7018066" y="4975199"/>
              <a:ext cx="242088" cy="125272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283472" y="4975199"/>
              <a:ext cx="249405" cy="168249"/>
            </a:xfrm>
            <a:prstGeom prst="rect">
              <a:avLst/>
            </a:prstGeom>
          </p:spPr>
        </p:pic>
        <p:pic>
          <p:nvPicPr>
            <p:cNvPr id="290" name="object 290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7552080" y="4975199"/>
              <a:ext cx="239115" cy="154020"/>
            </a:xfrm>
            <a:prstGeom prst="rect">
              <a:avLst/>
            </a:prstGeom>
          </p:spPr>
        </p:pic>
      </p:grpSp>
      <p:sp>
        <p:nvSpPr>
          <p:cNvPr id="291" name="object 291"/>
          <p:cNvSpPr/>
          <p:nvPr/>
        </p:nvSpPr>
        <p:spPr>
          <a:xfrm>
            <a:off x="3293223" y="5068010"/>
            <a:ext cx="27940" cy="57150"/>
          </a:xfrm>
          <a:custGeom>
            <a:avLst/>
            <a:gdLst/>
            <a:ahLst/>
            <a:cxnLst/>
            <a:rect l="l" t="t" r="r" b="b"/>
            <a:pathLst>
              <a:path w="27939" h="57150">
                <a:moveTo>
                  <a:pt x="27658" y="0"/>
                </a:moveTo>
                <a:lnTo>
                  <a:pt x="0" y="0"/>
                </a:lnTo>
                <a:lnTo>
                  <a:pt x="0" y="57150"/>
                </a:lnTo>
                <a:lnTo>
                  <a:pt x="10972" y="57150"/>
                </a:lnTo>
                <a:lnTo>
                  <a:pt x="27658" y="18288"/>
                </a:lnTo>
                <a:lnTo>
                  <a:pt x="2765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5656737" y="5068010"/>
            <a:ext cx="27940" cy="57150"/>
          </a:xfrm>
          <a:custGeom>
            <a:avLst/>
            <a:gdLst/>
            <a:ahLst/>
            <a:cxnLst/>
            <a:rect l="l" t="t" r="r" b="b"/>
            <a:pathLst>
              <a:path w="27939" h="57150">
                <a:moveTo>
                  <a:pt x="27659" y="0"/>
                </a:moveTo>
                <a:lnTo>
                  <a:pt x="0" y="0"/>
                </a:lnTo>
                <a:lnTo>
                  <a:pt x="0" y="57150"/>
                </a:lnTo>
                <a:lnTo>
                  <a:pt x="10972" y="57150"/>
                </a:lnTo>
                <a:lnTo>
                  <a:pt x="27659" y="18288"/>
                </a:lnTo>
                <a:lnTo>
                  <a:pt x="2765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819545" y="4980685"/>
            <a:ext cx="27940" cy="144780"/>
          </a:xfrm>
          <a:custGeom>
            <a:avLst/>
            <a:gdLst/>
            <a:ahLst/>
            <a:cxnLst/>
            <a:rect l="l" t="t" r="r" b="b"/>
            <a:pathLst>
              <a:path w="27940" h="144779">
                <a:moveTo>
                  <a:pt x="27658" y="0"/>
                </a:moveTo>
                <a:lnTo>
                  <a:pt x="0" y="0"/>
                </a:lnTo>
                <a:lnTo>
                  <a:pt x="0" y="29718"/>
                </a:lnTo>
                <a:lnTo>
                  <a:pt x="27658" y="29718"/>
                </a:lnTo>
                <a:lnTo>
                  <a:pt x="27658" y="0"/>
                </a:lnTo>
                <a:close/>
              </a:path>
              <a:path w="27940" h="144779">
                <a:moveTo>
                  <a:pt x="27658" y="87325"/>
                </a:moveTo>
                <a:lnTo>
                  <a:pt x="0" y="87325"/>
                </a:lnTo>
                <a:lnTo>
                  <a:pt x="0" y="144475"/>
                </a:lnTo>
                <a:lnTo>
                  <a:pt x="10972" y="144475"/>
                </a:lnTo>
                <a:lnTo>
                  <a:pt x="27658" y="105613"/>
                </a:lnTo>
                <a:lnTo>
                  <a:pt x="27658" y="8732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4" name="object 294"/>
          <p:cNvGrpSpPr/>
          <p:nvPr/>
        </p:nvGrpSpPr>
        <p:grpSpPr>
          <a:xfrm>
            <a:off x="1961160" y="5291581"/>
            <a:ext cx="498475" cy="165735"/>
            <a:chOff x="1961160" y="5291581"/>
            <a:chExt cx="498475" cy="165735"/>
          </a:xfrm>
        </p:grpSpPr>
        <p:pic>
          <p:nvPicPr>
            <p:cNvPr id="295" name="object 295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121637" y="5334558"/>
              <a:ext cx="148363" cy="119786"/>
            </a:xfrm>
            <a:prstGeom prst="rect">
              <a:avLst/>
            </a:prstGeom>
          </p:spPr>
        </p:pic>
        <p:pic>
          <p:nvPicPr>
            <p:cNvPr id="296" name="object 296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961160" y="5291581"/>
              <a:ext cx="137617" cy="165506"/>
            </a:xfrm>
            <a:prstGeom prst="rect">
              <a:avLst/>
            </a:prstGeom>
          </p:spPr>
        </p:pic>
        <p:pic>
          <p:nvPicPr>
            <p:cNvPr id="297" name="object 297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2293776" y="5331815"/>
              <a:ext cx="117273" cy="125272"/>
            </a:xfrm>
            <a:prstGeom prst="rect">
              <a:avLst/>
            </a:prstGeom>
          </p:spPr>
        </p:pic>
        <p:sp>
          <p:nvSpPr>
            <p:cNvPr id="298" name="object 298"/>
            <p:cNvSpPr/>
            <p:nvPr/>
          </p:nvSpPr>
          <p:spPr>
            <a:xfrm>
              <a:off x="2434823" y="5403539"/>
              <a:ext cx="24765" cy="50800"/>
            </a:xfrm>
            <a:custGeom>
              <a:avLst/>
              <a:gdLst/>
              <a:ahLst/>
              <a:cxnLst/>
              <a:rect l="l" t="t" r="r" b="b"/>
              <a:pathLst>
                <a:path w="24764" h="50800">
                  <a:moveTo>
                    <a:pt x="0" y="50800"/>
                  </a:moveTo>
                  <a:lnTo>
                    <a:pt x="24462" y="50800"/>
                  </a:lnTo>
                  <a:lnTo>
                    <a:pt x="24462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9" name="object 299"/>
          <p:cNvSpPr/>
          <p:nvPr/>
        </p:nvSpPr>
        <p:spPr>
          <a:xfrm>
            <a:off x="2434818" y="5334959"/>
            <a:ext cx="106680" cy="119380"/>
          </a:xfrm>
          <a:custGeom>
            <a:avLst/>
            <a:gdLst/>
            <a:ahLst/>
            <a:cxnLst/>
            <a:rect l="l" t="t" r="r" b="b"/>
            <a:pathLst>
              <a:path w="106680" h="119379">
                <a:moveTo>
                  <a:pt x="106070" y="0"/>
                </a:moveTo>
                <a:lnTo>
                  <a:pt x="81610" y="0"/>
                </a:lnTo>
                <a:lnTo>
                  <a:pt x="81610" y="48260"/>
                </a:lnTo>
                <a:lnTo>
                  <a:pt x="24460" y="48260"/>
                </a:lnTo>
                <a:lnTo>
                  <a:pt x="24460" y="0"/>
                </a:lnTo>
                <a:lnTo>
                  <a:pt x="0" y="0"/>
                </a:lnTo>
                <a:lnTo>
                  <a:pt x="0" y="48260"/>
                </a:lnTo>
                <a:lnTo>
                  <a:pt x="0" y="68580"/>
                </a:lnTo>
                <a:lnTo>
                  <a:pt x="81610" y="68580"/>
                </a:lnTo>
                <a:lnTo>
                  <a:pt x="81610" y="119380"/>
                </a:lnTo>
                <a:lnTo>
                  <a:pt x="106070" y="119380"/>
                </a:lnTo>
                <a:lnTo>
                  <a:pt x="106070" y="68580"/>
                </a:lnTo>
                <a:lnTo>
                  <a:pt x="106070" y="48260"/>
                </a:lnTo>
                <a:lnTo>
                  <a:pt x="10607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0" name="object 300"/>
          <p:cNvGrpSpPr/>
          <p:nvPr/>
        </p:nvGrpSpPr>
        <p:grpSpPr>
          <a:xfrm>
            <a:off x="2561010" y="5287009"/>
            <a:ext cx="885825" cy="215900"/>
            <a:chOff x="2561010" y="5287009"/>
            <a:chExt cx="885825" cy="215900"/>
          </a:xfrm>
        </p:grpSpPr>
        <p:sp>
          <p:nvSpPr>
            <p:cNvPr id="301" name="object 301"/>
            <p:cNvSpPr/>
            <p:nvPr/>
          </p:nvSpPr>
          <p:spPr>
            <a:xfrm>
              <a:off x="2561005" y="5334959"/>
              <a:ext cx="105410" cy="119380"/>
            </a:xfrm>
            <a:custGeom>
              <a:avLst/>
              <a:gdLst/>
              <a:ahLst/>
              <a:cxnLst/>
              <a:rect l="l" t="t" r="r" b="b"/>
              <a:pathLst>
                <a:path w="105410" h="119379">
                  <a:moveTo>
                    <a:pt x="104927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40233" y="20320"/>
                  </a:lnTo>
                  <a:lnTo>
                    <a:pt x="40233" y="119380"/>
                  </a:lnTo>
                  <a:lnTo>
                    <a:pt x="64693" y="119380"/>
                  </a:lnTo>
                  <a:lnTo>
                    <a:pt x="64693" y="20320"/>
                  </a:lnTo>
                  <a:lnTo>
                    <a:pt x="104927" y="20320"/>
                  </a:lnTo>
                  <a:lnTo>
                    <a:pt x="10492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2" name="object 30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6057" y="5334558"/>
              <a:ext cx="110185" cy="119786"/>
            </a:xfrm>
            <a:prstGeom prst="rect">
              <a:avLst/>
            </a:prstGeom>
          </p:spPr>
        </p:pic>
        <p:pic>
          <p:nvPicPr>
            <p:cNvPr id="303" name="object 303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2826418" y="5331815"/>
              <a:ext cx="242545" cy="170992"/>
            </a:xfrm>
            <a:prstGeom prst="rect">
              <a:avLst/>
            </a:prstGeom>
          </p:spPr>
        </p:pic>
        <p:pic>
          <p:nvPicPr>
            <p:cNvPr id="304" name="object 30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88166" y="5287009"/>
              <a:ext cx="110185" cy="167335"/>
            </a:xfrm>
            <a:prstGeom prst="rect">
              <a:avLst/>
            </a:prstGeom>
          </p:spPr>
        </p:pic>
        <p:pic>
          <p:nvPicPr>
            <p:cNvPr id="305" name="object 305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3218468" y="5331815"/>
              <a:ext cx="228373" cy="125272"/>
            </a:xfrm>
            <a:prstGeom prst="rect">
              <a:avLst/>
            </a:prstGeom>
          </p:spPr>
        </p:pic>
      </p:grpSp>
      <p:sp>
        <p:nvSpPr>
          <p:cNvPr id="306" name="object 306"/>
          <p:cNvSpPr/>
          <p:nvPr/>
        </p:nvSpPr>
        <p:spPr>
          <a:xfrm>
            <a:off x="3524338" y="5355279"/>
            <a:ext cx="24765" cy="99060"/>
          </a:xfrm>
          <a:custGeom>
            <a:avLst/>
            <a:gdLst/>
            <a:ahLst/>
            <a:cxnLst/>
            <a:rect l="l" t="t" r="r" b="b"/>
            <a:pathLst>
              <a:path w="24764" h="99060">
                <a:moveTo>
                  <a:pt x="0" y="99060"/>
                </a:moveTo>
                <a:lnTo>
                  <a:pt x="24461" y="99060"/>
                </a:lnTo>
                <a:lnTo>
                  <a:pt x="24461" y="0"/>
                </a:lnTo>
                <a:lnTo>
                  <a:pt x="0" y="0"/>
                </a:lnTo>
                <a:lnTo>
                  <a:pt x="0" y="9906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7" name="object 307"/>
          <p:cNvGrpSpPr/>
          <p:nvPr/>
        </p:nvGrpSpPr>
        <p:grpSpPr>
          <a:xfrm>
            <a:off x="3524338" y="5287009"/>
            <a:ext cx="1624965" cy="215900"/>
            <a:chOff x="3524338" y="5287009"/>
            <a:chExt cx="1624965" cy="215900"/>
          </a:xfrm>
        </p:grpSpPr>
        <p:sp>
          <p:nvSpPr>
            <p:cNvPr id="308" name="object 308"/>
            <p:cNvSpPr/>
            <p:nvPr/>
          </p:nvSpPr>
          <p:spPr>
            <a:xfrm>
              <a:off x="3524338" y="5334959"/>
              <a:ext cx="104775" cy="119380"/>
            </a:xfrm>
            <a:custGeom>
              <a:avLst/>
              <a:gdLst/>
              <a:ahLst/>
              <a:cxnLst/>
              <a:rect l="l" t="t" r="r" b="b"/>
              <a:pathLst>
                <a:path w="104775" h="119379">
                  <a:moveTo>
                    <a:pt x="104698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80238" y="20320"/>
                  </a:lnTo>
                  <a:lnTo>
                    <a:pt x="80238" y="119380"/>
                  </a:lnTo>
                  <a:lnTo>
                    <a:pt x="104698" y="119380"/>
                  </a:lnTo>
                  <a:lnTo>
                    <a:pt x="104698" y="20320"/>
                  </a:lnTo>
                  <a:lnTo>
                    <a:pt x="10469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9" name="object 309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3652811" y="5331815"/>
              <a:ext cx="240033" cy="125272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3912048" y="5334558"/>
              <a:ext cx="237743" cy="168249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79967" y="5334558"/>
              <a:ext cx="110185" cy="119786"/>
            </a:xfrm>
            <a:prstGeom prst="rect">
              <a:avLst/>
            </a:prstGeom>
          </p:spPr>
        </p:pic>
        <p:pic>
          <p:nvPicPr>
            <p:cNvPr id="312" name="object 312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320327" y="5334558"/>
              <a:ext cx="103557" cy="119786"/>
            </a:xfrm>
            <a:prstGeom prst="rect">
              <a:avLst/>
            </a:prstGeom>
          </p:spPr>
        </p:pic>
        <p:sp>
          <p:nvSpPr>
            <p:cNvPr id="313" name="object 313"/>
            <p:cNvSpPr/>
            <p:nvPr/>
          </p:nvSpPr>
          <p:spPr>
            <a:xfrm>
              <a:off x="4447425" y="5334959"/>
              <a:ext cx="168275" cy="119380"/>
            </a:xfrm>
            <a:custGeom>
              <a:avLst/>
              <a:gdLst/>
              <a:ahLst/>
              <a:cxnLst/>
              <a:rect l="l" t="t" r="r" b="b"/>
              <a:pathLst>
                <a:path w="168275" h="119379">
                  <a:moveTo>
                    <a:pt x="167792" y="0"/>
                  </a:moveTo>
                  <a:lnTo>
                    <a:pt x="143789" y="0"/>
                  </a:lnTo>
                  <a:lnTo>
                    <a:pt x="143789" y="99060"/>
                  </a:lnTo>
                  <a:lnTo>
                    <a:pt x="95783" y="99060"/>
                  </a:lnTo>
                  <a:lnTo>
                    <a:pt x="95783" y="0"/>
                  </a:lnTo>
                  <a:lnTo>
                    <a:pt x="71780" y="0"/>
                  </a:lnTo>
                  <a:lnTo>
                    <a:pt x="71780" y="99060"/>
                  </a:lnTo>
                  <a:lnTo>
                    <a:pt x="24003" y="99060"/>
                  </a:lnTo>
                  <a:lnTo>
                    <a:pt x="24003" y="0"/>
                  </a:lnTo>
                  <a:lnTo>
                    <a:pt x="0" y="0"/>
                  </a:lnTo>
                  <a:lnTo>
                    <a:pt x="0" y="99060"/>
                  </a:lnTo>
                  <a:lnTo>
                    <a:pt x="0" y="119380"/>
                  </a:lnTo>
                  <a:lnTo>
                    <a:pt x="167792" y="119380"/>
                  </a:lnTo>
                  <a:lnTo>
                    <a:pt x="167792" y="99060"/>
                  </a:lnTo>
                  <a:lnTo>
                    <a:pt x="167792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4" name="object 31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645396" y="5334558"/>
              <a:ext cx="110185" cy="119786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785757" y="5287009"/>
              <a:ext cx="110185" cy="167335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4919716" y="5331815"/>
              <a:ext cx="229057" cy="125272"/>
            </a:xfrm>
            <a:prstGeom prst="rect">
              <a:avLst/>
            </a:prstGeom>
          </p:spPr>
        </p:pic>
      </p:grpSp>
      <p:grpSp>
        <p:nvGrpSpPr>
          <p:cNvPr id="317" name="object 317"/>
          <p:cNvGrpSpPr/>
          <p:nvPr/>
        </p:nvGrpSpPr>
        <p:grpSpPr>
          <a:xfrm>
            <a:off x="5233129" y="5331815"/>
            <a:ext cx="653415" cy="168275"/>
            <a:chOff x="5233129" y="5331815"/>
            <a:chExt cx="653415" cy="168275"/>
          </a:xfrm>
        </p:grpSpPr>
        <p:pic>
          <p:nvPicPr>
            <p:cNvPr id="318" name="object 318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5233129" y="5331815"/>
              <a:ext cx="371937" cy="168249"/>
            </a:xfrm>
            <a:prstGeom prst="rect">
              <a:avLst/>
            </a:prstGeom>
          </p:spPr>
        </p:pic>
        <p:pic>
          <p:nvPicPr>
            <p:cNvPr id="319" name="object 3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35241" y="5334558"/>
              <a:ext cx="110185" cy="119786"/>
            </a:xfrm>
            <a:prstGeom prst="rect">
              <a:avLst/>
            </a:prstGeom>
          </p:spPr>
        </p:pic>
        <p:sp>
          <p:nvSpPr>
            <p:cNvPr id="320" name="object 320"/>
            <p:cNvSpPr/>
            <p:nvPr/>
          </p:nvSpPr>
          <p:spPr>
            <a:xfrm>
              <a:off x="5775601" y="5334558"/>
              <a:ext cx="110489" cy="120014"/>
            </a:xfrm>
            <a:custGeom>
              <a:avLst/>
              <a:gdLst/>
              <a:ahLst/>
              <a:cxnLst/>
              <a:rect l="l" t="t" r="r" b="b"/>
              <a:pathLst>
                <a:path w="110489" h="120014">
                  <a:moveTo>
                    <a:pt x="107215" y="0"/>
                  </a:moveTo>
                  <a:lnTo>
                    <a:pt x="78181" y="0"/>
                  </a:lnTo>
                  <a:lnTo>
                    <a:pt x="39093" y="49604"/>
                  </a:lnTo>
                  <a:lnTo>
                    <a:pt x="24462" y="49604"/>
                  </a:lnTo>
                  <a:lnTo>
                    <a:pt x="24462" y="0"/>
                  </a:lnTo>
                  <a:lnTo>
                    <a:pt x="0" y="0"/>
                  </a:lnTo>
                  <a:lnTo>
                    <a:pt x="0" y="119786"/>
                  </a:lnTo>
                  <a:lnTo>
                    <a:pt x="24462" y="119786"/>
                  </a:lnTo>
                  <a:lnTo>
                    <a:pt x="24462" y="68807"/>
                  </a:lnTo>
                  <a:lnTo>
                    <a:pt x="38635" y="68807"/>
                  </a:lnTo>
                  <a:lnTo>
                    <a:pt x="80010" y="119786"/>
                  </a:lnTo>
                  <a:lnTo>
                    <a:pt x="110416" y="119786"/>
                  </a:lnTo>
                  <a:lnTo>
                    <a:pt x="56466" y="57149"/>
                  </a:lnTo>
                  <a:lnTo>
                    <a:pt x="10721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1" name="object 321"/>
          <p:cNvGrpSpPr/>
          <p:nvPr/>
        </p:nvGrpSpPr>
        <p:grpSpPr>
          <a:xfrm>
            <a:off x="6007637" y="5331815"/>
            <a:ext cx="506095" cy="125730"/>
            <a:chOff x="6007637" y="5331815"/>
            <a:chExt cx="506095" cy="125730"/>
          </a:xfrm>
        </p:grpSpPr>
        <p:pic>
          <p:nvPicPr>
            <p:cNvPr id="322" name="object 32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6007637" y="5331815"/>
              <a:ext cx="365306" cy="125272"/>
            </a:xfrm>
            <a:prstGeom prst="rect">
              <a:avLst/>
            </a:prstGeom>
          </p:spPr>
        </p:pic>
        <p:pic>
          <p:nvPicPr>
            <p:cNvPr id="323" name="object 32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403118" y="5334558"/>
              <a:ext cx="110185" cy="119786"/>
            </a:xfrm>
            <a:prstGeom prst="rect">
              <a:avLst/>
            </a:prstGeom>
          </p:spPr>
        </p:pic>
      </p:grpSp>
      <p:pic>
        <p:nvPicPr>
          <p:cNvPr id="324" name="object 324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6589659" y="5331815"/>
            <a:ext cx="351360" cy="125272"/>
          </a:xfrm>
          <a:prstGeom prst="rect">
            <a:avLst/>
          </a:prstGeom>
        </p:spPr>
      </p:pic>
      <p:sp>
        <p:nvSpPr>
          <p:cNvPr id="325" name="object 325"/>
          <p:cNvSpPr/>
          <p:nvPr/>
        </p:nvSpPr>
        <p:spPr>
          <a:xfrm>
            <a:off x="7018973" y="5403539"/>
            <a:ext cx="24765" cy="50800"/>
          </a:xfrm>
          <a:custGeom>
            <a:avLst/>
            <a:gdLst/>
            <a:ahLst/>
            <a:cxnLst/>
            <a:rect l="l" t="t" r="r" b="b"/>
            <a:pathLst>
              <a:path w="24765" h="50800">
                <a:moveTo>
                  <a:pt x="0" y="50800"/>
                </a:moveTo>
                <a:lnTo>
                  <a:pt x="24462" y="50800"/>
                </a:lnTo>
                <a:lnTo>
                  <a:pt x="24462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6" name="object 326"/>
          <p:cNvGrpSpPr/>
          <p:nvPr/>
        </p:nvGrpSpPr>
        <p:grpSpPr>
          <a:xfrm>
            <a:off x="7018973" y="5283351"/>
            <a:ext cx="1343025" cy="203200"/>
            <a:chOff x="7018973" y="5283351"/>
            <a:chExt cx="1343025" cy="203200"/>
          </a:xfrm>
        </p:grpSpPr>
        <p:sp>
          <p:nvSpPr>
            <p:cNvPr id="327" name="object 327"/>
            <p:cNvSpPr/>
            <p:nvPr/>
          </p:nvSpPr>
          <p:spPr>
            <a:xfrm>
              <a:off x="7018972" y="5283359"/>
              <a:ext cx="894080" cy="203200"/>
            </a:xfrm>
            <a:custGeom>
              <a:avLst/>
              <a:gdLst/>
              <a:ahLst/>
              <a:cxnLst/>
              <a:rect l="l" t="t" r="r" b="b"/>
              <a:pathLst>
                <a:path w="894079" h="203200">
                  <a:moveTo>
                    <a:pt x="106070" y="51600"/>
                  </a:moveTo>
                  <a:lnTo>
                    <a:pt x="81610" y="51600"/>
                  </a:lnTo>
                  <a:lnTo>
                    <a:pt x="81610" y="99860"/>
                  </a:lnTo>
                  <a:lnTo>
                    <a:pt x="24460" y="99860"/>
                  </a:lnTo>
                  <a:lnTo>
                    <a:pt x="24460" y="51600"/>
                  </a:lnTo>
                  <a:lnTo>
                    <a:pt x="0" y="51600"/>
                  </a:lnTo>
                  <a:lnTo>
                    <a:pt x="0" y="99860"/>
                  </a:lnTo>
                  <a:lnTo>
                    <a:pt x="0" y="120180"/>
                  </a:lnTo>
                  <a:lnTo>
                    <a:pt x="81610" y="120180"/>
                  </a:lnTo>
                  <a:lnTo>
                    <a:pt x="81610" y="170980"/>
                  </a:lnTo>
                  <a:lnTo>
                    <a:pt x="106070" y="170980"/>
                  </a:lnTo>
                  <a:lnTo>
                    <a:pt x="106070" y="120180"/>
                  </a:lnTo>
                  <a:lnTo>
                    <a:pt x="106070" y="99860"/>
                  </a:lnTo>
                  <a:lnTo>
                    <a:pt x="106070" y="51600"/>
                  </a:lnTo>
                  <a:close/>
                </a:path>
                <a:path w="894079" h="203200">
                  <a:moveTo>
                    <a:pt x="244373" y="115214"/>
                  </a:moveTo>
                  <a:lnTo>
                    <a:pt x="242811" y="102184"/>
                  </a:lnTo>
                  <a:lnTo>
                    <a:pt x="240995" y="87096"/>
                  </a:lnTo>
                  <a:lnTo>
                    <a:pt x="240931" y="86525"/>
                  </a:lnTo>
                  <a:lnTo>
                    <a:pt x="240868" y="86004"/>
                  </a:lnTo>
                  <a:lnTo>
                    <a:pt x="230822" y="66065"/>
                  </a:lnTo>
                  <a:lnTo>
                    <a:pt x="230365" y="65151"/>
                  </a:lnTo>
                  <a:lnTo>
                    <a:pt x="220141" y="57835"/>
                  </a:lnTo>
                  <a:lnTo>
                    <a:pt x="220141" y="102184"/>
                  </a:lnTo>
                  <a:lnTo>
                    <a:pt x="154533" y="102184"/>
                  </a:lnTo>
                  <a:lnTo>
                    <a:pt x="155740" y="94183"/>
                  </a:lnTo>
                  <a:lnTo>
                    <a:pt x="155790" y="93814"/>
                  </a:lnTo>
                  <a:lnTo>
                    <a:pt x="157988" y="86525"/>
                  </a:lnTo>
                  <a:lnTo>
                    <a:pt x="161112" y="80327"/>
                  </a:lnTo>
                  <a:lnTo>
                    <a:pt x="165163" y="75209"/>
                  </a:lnTo>
                  <a:lnTo>
                    <a:pt x="171183" y="69113"/>
                  </a:lnTo>
                  <a:lnTo>
                    <a:pt x="178917" y="66065"/>
                  </a:lnTo>
                  <a:lnTo>
                    <a:pt x="197815" y="66065"/>
                  </a:lnTo>
                  <a:lnTo>
                    <a:pt x="219214" y="93814"/>
                  </a:lnTo>
                  <a:lnTo>
                    <a:pt x="219316" y="94183"/>
                  </a:lnTo>
                  <a:lnTo>
                    <a:pt x="220141" y="102184"/>
                  </a:lnTo>
                  <a:lnTo>
                    <a:pt x="220141" y="57835"/>
                  </a:lnTo>
                  <a:lnTo>
                    <a:pt x="212864" y="52628"/>
                  </a:lnTo>
                  <a:lnTo>
                    <a:pt x="188366" y="48463"/>
                  </a:lnTo>
                  <a:lnTo>
                    <a:pt x="175755" y="49453"/>
                  </a:lnTo>
                  <a:lnTo>
                    <a:pt x="138836" y="73228"/>
                  </a:lnTo>
                  <a:lnTo>
                    <a:pt x="129844" y="111099"/>
                  </a:lnTo>
                  <a:lnTo>
                    <a:pt x="130848" y="125679"/>
                  </a:lnTo>
                  <a:lnTo>
                    <a:pt x="154901" y="164858"/>
                  </a:lnTo>
                  <a:lnTo>
                    <a:pt x="189966" y="173736"/>
                  </a:lnTo>
                  <a:lnTo>
                    <a:pt x="199910" y="173164"/>
                  </a:lnTo>
                  <a:lnTo>
                    <a:pt x="235737" y="153708"/>
                  </a:lnTo>
                  <a:lnTo>
                    <a:pt x="242773" y="139217"/>
                  </a:lnTo>
                  <a:lnTo>
                    <a:pt x="219456" y="137617"/>
                  </a:lnTo>
                  <a:lnTo>
                    <a:pt x="214693" y="145719"/>
                  </a:lnTo>
                  <a:lnTo>
                    <a:pt x="208191" y="151498"/>
                  </a:lnTo>
                  <a:lnTo>
                    <a:pt x="199948" y="154978"/>
                  </a:lnTo>
                  <a:lnTo>
                    <a:pt x="189966" y="156133"/>
                  </a:lnTo>
                  <a:lnTo>
                    <a:pt x="182664" y="155524"/>
                  </a:lnTo>
                  <a:lnTo>
                    <a:pt x="155498" y="126898"/>
                  </a:lnTo>
                  <a:lnTo>
                    <a:pt x="154305" y="118186"/>
                  </a:lnTo>
                  <a:lnTo>
                    <a:pt x="244373" y="118186"/>
                  </a:lnTo>
                  <a:lnTo>
                    <a:pt x="244373" y="115214"/>
                  </a:lnTo>
                  <a:close/>
                </a:path>
                <a:path w="894079" h="203200">
                  <a:moveTo>
                    <a:pt x="378561" y="111099"/>
                  </a:moveTo>
                  <a:lnTo>
                    <a:pt x="377571" y="97345"/>
                  </a:lnTo>
                  <a:lnTo>
                    <a:pt x="374586" y="85128"/>
                  </a:lnTo>
                  <a:lnTo>
                    <a:pt x="369620" y="74434"/>
                  </a:lnTo>
                  <a:lnTo>
                    <a:pt x="364490" y="67665"/>
                  </a:lnTo>
                  <a:lnTo>
                    <a:pt x="362673" y="65265"/>
                  </a:lnTo>
                  <a:lnTo>
                    <a:pt x="354330" y="58166"/>
                  </a:lnTo>
                  <a:lnTo>
                    <a:pt x="354330" y="111099"/>
                  </a:lnTo>
                  <a:lnTo>
                    <a:pt x="353745" y="120446"/>
                  </a:lnTo>
                  <a:lnTo>
                    <a:pt x="327291" y="153784"/>
                  </a:lnTo>
                  <a:lnTo>
                    <a:pt x="319811" y="154533"/>
                  </a:lnTo>
                  <a:lnTo>
                    <a:pt x="312331" y="153784"/>
                  </a:lnTo>
                  <a:lnTo>
                    <a:pt x="286092" y="120446"/>
                  </a:lnTo>
                  <a:lnTo>
                    <a:pt x="285521" y="111099"/>
                  </a:lnTo>
                  <a:lnTo>
                    <a:pt x="286092" y="101752"/>
                  </a:lnTo>
                  <a:lnTo>
                    <a:pt x="312331" y="68402"/>
                  </a:lnTo>
                  <a:lnTo>
                    <a:pt x="319811" y="67665"/>
                  </a:lnTo>
                  <a:lnTo>
                    <a:pt x="327291" y="68402"/>
                  </a:lnTo>
                  <a:lnTo>
                    <a:pt x="353745" y="101752"/>
                  </a:lnTo>
                  <a:lnTo>
                    <a:pt x="354330" y="111099"/>
                  </a:lnTo>
                  <a:lnTo>
                    <a:pt x="354330" y="58166"/>
                  </a:lnTo>
                  <a:lnTo>
                    <a:pt x="354037" y="57912"/>
                  </a:lnTo>
                  <a:lnTo>
                    <a:pt x="344004" y="52666"/>
                  </a:lnTo>
                  <a:lnTo>
                    <a:pt x="332600" y="49517"/>
                  </a:lnTo>
                  <a:lnTo>
                    <a:pt x="319811" y="48463"/>
                  </a:lnTo>
                  <a:lnTo>
                    <a:pt x="307111" y="49517"/>
                  </a:lnTo>
                  <a:lnTo>
                    <a:pt x="270217" y="74434"/>
                  </a:lnTo>
                  <a:lnTo>
                    <a:pt x="261289" y="111099"/>
                  </a:lnTo>
                  <a:lnTo>
                    <a:pt x="262280" y="124853"/>
                  </a:lnTo>
                  <a:lnTo>
                    <a:pt x="285800" y="164287"/>
                  </a:lnTo>
                  <a:lnTo>
                    <a:pt x="319811" y="173736"/>
                  </a:lnTo>
                  <a:lnTo>
                    <a:pt x="332600" y="172681"/>
                  </a:lnTo>
                  <a:lnTo>
                    <a:pt x="344004" y="169532"/>
                  </a:lnTo>
                  <a:lnTo>
                    <a:pt x="354037" y="164287"/>
                  </a:lnTo>
                  <a:lnTo>
                    <a:pt x="362673" y="156933"/>
                  </a:lnTo>
                  <a:lnTo>
                    <a:pt x="364490" y="154533"/>
                  </a:lnTo>
                  <a:lnTo>
                    <a:pt x="369557" y="147840"/>
                  </a:lnTo>
                  <a:lnTo>
                    <a:pt x="374586" y="137071"/>
                  </a:lnTo>
                  <a:lnTo>
                    <a:pt x="377571" y="124853"/>
                  </a:lnTo>
                  <a:lnTo>
                    <a:pt x="378561" y="111099"/>
                  </a:lnTo>
                  <a:close/>
                </a:path>
                <a:path w="894079" h="203200">
                  <a:moveTo>
                    <a:pt x="514578" y="114528"/>
                  </a:moveTo>
                  <a:lnTo>
                    <a:pt x="501916" y="74295"/>
                  </a:lnTo>
                  <a:lnTo>
                    <a:pt x="490347" y="63525"/>
                  </a:lnTo>
                  <a:lnTo>
                    <a:pt x="490347" y="114528"/>
                  </a:lnTo>
                  <a:lnTo>
                    <a:pt x="489762" y="123304"/>
                  </a:lnTo>
                  <a:lnTo>
                    <a:pt x="463410" y="153860"/>
                  </a:lnTo>
                  <a:lnTo>
                    <a:pt x="455828" y="154533"/>
                  </a:lnTo>
                  <a:lnTo>
                    <a:pt x="448259" y="153860"/>
                  </a:lnTo>
                  <a:lnTo>
                    <a:pt x="422109" y="123304"/>
                  </a:lnTo>
                  <a:lnTo>
                    <a:pt x="421538" y="114528"/>
                  </a:lnTo>
                  <a:lnTo>
                    <a:pt x="422109" y="105752"/>
                  </a:lnTo>
                  <a:lnTo>
                    <a:pt x="448348" y="74968"/>
                  </a:lnTo>
                  <a:lnTo>
                    <a:pt x="455828" y="74295"/>
                  </a:lnTo>
                  <a:lnTo>
                    <a:pt x="463410" y="74968"/>
                  </a:lnTo>
                  <a:lnTo>
                    <a:pt x="489762" y="105752"/>
                  </a:lnTo>
                  <a:lnTo>
                    <a:pt x="490347" y="114528"/>
                  </a:lnTo>
                  <a:lnTo>
                    <a:pt x="490347" y="63525"/>
                  </a:lnTo>
                  <a:lnTo>
                    <a:pt x="482371" y="59118"/>
                  </a:lnTo>
                  <a:lnTo>
                    <a:pt x="472071" y="56095"/>
                  </a:lnTo>
                  <a:lnTo>
                    <a:pt x="460629" y="55092"/>
                  </a:lnTo>
                  <a:lnTo>
                    <a:pt x="452196" y="55664"/>
                  </a:lnTo>
                  <a:lnTo>
                    <a:pt x="417512" y="81940"/>
                  </a:lnTo>
                  <a:lnTo>
                    <a:pt x="414680" y="89611"/>
                  </a:lnTo>
                  <a:lnTo>
                    <a:pt x="415429" y="81940"/>
                  </a:lnTo>
                  <a:lnTo>
                    <a:pt x="433273" y="37338"/>
                  </a:lnTo>
                  <a:lnTo>
                    <a:pt x="472668" y="26327"/>
                  </a:lnTo>
                  <a:lnTo>
                    <a:pt x="476554" y="25831"/>
                  </a:lnTo>
                  <a:lnTo>
                    <a:pt x="490423" y="23698"/>
                  </a:lnTo>
                  <a:lnTo>
                    <a:pt x="498043" y="21640"/>
                  </a:lnTo>
                  <a:lnTo>
                    <a:pt x="502462" y="19202"/>
                  </a:lnTo>
                  <a:lnTo>
                    <a:pt x="502462" y="0"/>
                  </a:lnTo>
                  <a:lnTo>
                    <a:pt x="497598" y="1562"/>
                  </a:lnTo>
                  <a:lnTo>
                    <a:pt x="491718" y="3022"/>
                  </a:lnTo>
                  <a:lnTo>
                    <a:pt x="484797" y="4419"/>
                  </a:lnTo>
                  <a:lnTo>
                    <a:pt x="476859" y="5715"/>
                  </a:lnTo>
                  <a:lnTo>
                    <a:pt x="454799" y="8851"/>
                  </a:lnTo>
                  <a:lnTo>
                    <a:pt x="448310" y="9867"/>
                  </a:lnTo>
                  <a:lnTo>
                    <a:pt x="408508" y="37147"/>
                  </a:lnTo>
                  <a:lnTo>
                    <a:pt x="398005" y="78613"/>
                  </a:lnTo>
                  <a:lnTo>
                    <a:pt x="397408" y="97929"/>
                  </a:lnTo>
                  <a:lnTo>
                    <a:pt x="400964" y="130530"/>
                  </a:lnTo>
                  <a:lnTo>
                    <a:pt x="411937" y="154533"/>
                  </a:lnTo>
                  <a:lnTo>
                    <a:pt x="430225" y="168935"/>
                  </a:lnTo>
                  <a:lnTo>
                    <a:pt x="455828" y="173736"/>
                  </a:lnTo>
                  <a:lnTo>
                    <a:pt x="468718" y="172745"/>
                  </a:lnTo>
                  <a:lnTo>
                    <a:pt x="505701" y="149186"/>
                  </a:lnTo>
                  <a:lnTo>
                    <a:pt x="513588" y="127520"/>
                  </a:lnTo>
                  <a:lnTo>
                    <a:pt x="514578" y="114528"/>
                  </a:lnTo>
                  <a:close/>
                </a:path>
                <a:path w="894079" h="203200">
                  <a:moveTo>
                    <a:pt x="638251" y="170992"/>
                  </a:moveTo>
                  <a:lnTo>
                    <a:pt x="592302" y="109728"/>
                  </a:lnTo>
                  <a:lnTo>
                    <a:pt x="635050" y="51206"/>
                  </a:lnTo>
                  <a:lnTo>
                    <a:pt x="606933" y="51206"/>
                  </a:lnTo>
                  <a:lnTo>
                    <a:pt x="578129" y="93497"/>
                  </a:lnTo>
                  <a:lnTo>
                    <a:pt x="549554" y="51206"/>
                  </a:lnTo>
                  <a:lnTo>
                    <a:pt x="520065" y="51206"/>
                  </a:lnTo>
                  <a:lnTo>
                    <a:pt x="563499" y="110413"/>
                  </a:lnTo>
                  <a:lnTo>
                    <a:pt x="518007" y="170992"/>
                  </a:lnTo>
                  <a:lnTo>
                    <a:pt x="546125" y="170992"/>
                  </a:lnTo>
                  <a:lnTo>
                    <a:pt x="577443" y="127101"/>
                  </a:lnTo>
                  <a:lnTo>
                    <a:pt x="608990" y="170992"/>
                  </a:lnTo>
                  <a:lnTo>
                    <a:pt x="638251" y="170992"/>
                  </a:lnTo>
                  <a:close/>
                </a:path>
                <a:path w="894079" h="203200">
                  <a:moveTo>
                    <a:pt x="758952" y="111099"/>
                  </a:moveTo>
                  <a:lnTo>
                    <a:pt x="757961" y="97345"/>
                  </a:lnTo>
                  <a:lnTo>
                    <a:pt x="754976" y="85128"/>
                  </a:lnTo>
                  <a:lnTo>
                    <a:pt x="750011" y="74434"/>
                  </a:lnTo>
                  <a:lnTo>
                    <a:pt x="744880" y="67665"/>
                  </a:lnTo>
                  <a:lnTo>
                    <a:pt x="743064" y="65265"/>
                  </a:lnTo>
                  <a:lnTo>
                    <a:pt x="734720" y="58166"/>
                  </a:lnTo>
                  <a:lnTo>
                    <a:pt x="734720" y="111099"/>
                  </a:lnTo>
                  <a:lnTo>
                    <a:pt x="734136" y="120446"/>
                  </a:lnTo>
                  <a:lnTo>
                    <a:pt x="707682" y="153784"/>
                  </a:lnTo>
                  <a:lnTo>
                    <a:pt x="700201" y="154533"/>
                  </a:lnTo>
                  <a:lnTo>
                    <a:pt x="692721" y="153784"/>
                  </a:lnTo>
                  <a:lnTo>
                    <a:pt x="666496" y="120446"/>
                  </a:lnTo>
                  <a:lnTo>
                    <a:pt x="665911" y="111099"/>
                  </a:lnTo>
                  <a:lnTo>
                    <a:pt x="666496" y="101752"/>
                  </a:lnTo>
                  <a:lnTo>
                    <a:pt x="692721" y="68402"/>
                  </a:lnTo>
                  <a:lnTo>
                    <a:pt x="700201" y="67665"/>
                  </a:lnTo>
                  <a:lnTo>
                    <a:pt x="707682" y="68402"/>
                  </a:lnTo>
                  <a:lnTo>
                    <a:pt x="734136" y="101752"/>
                  </a:lnTo>
                  <a:lnTo>
                    <a:pt x="734720" y="111099"/>
                  </a:lnTo>
                  <a:lnTo>
                    <a:pt x="734720" y="58166"/>
                  </a:lnTo>
                  <a:lnTo>
                    <a:pt x="734428" y="57912"/>
                  </a:lnTo>
                  <a:lnTo>
                    <a:pt x="724408" y="52666"/>
                  </a:lnTo>
                  <a:lnTo>
                    <a:pt x="712990" y="49517"/>
                  </a:lnTo>
                  <a:lnTo>
                    <a:pt x="700201" y="48463"/>
                  </a:lnTo>
                  <a:lnTo>
                    <a:pt x="687501" y="49517"/>
                  </a:lnTo>
                  <a:lnTo>
                    <a:pt x="650621" y="74434"/>
                  </a:lnTo>
                  <a:lnTo>
                    <a:pt x="641680" y="111099"/>
                  </a:lnTo>
                  <a:lnTo>
                    <a:pt x="642670" y="124853"/>
                  </a:lnTo>
                  <a:lnTo>
                    <a:pt x="666191" y="164287"/>
                  </a:lnTo>
                  <a:lnTo>
                    <a:pt x="700201" y="173736"/>
                  </a:lnTo>
                  <a:lnTo>
                    <a:pt x="712990" y="172681"/>
                  </a:lnTo>
                  <a:lnTo>
                    <a:pt x="724408" y="169532"/>
                  </a:lnTo>
                  <a:lnTo>
                    <a:pt x="734428" y="164287"/>
                  </a:lnTo>
                  <a:lnTo>
                    <a:pt x="743064" y="156933"/>
                  </a:lnTo>
                  <a:lnTo>
                    <a:pt x="744880" y="154533"/>
                  </a:lnTo>
                  <a:lnTo>
                    <a:pt x="749960" y="147840"/>
                  </a:lnTo>
                  <a:lnTo>
                    <a:pt x="754976" y="137071"/>
                  </a:lnTo>
                  <a:lnTo>
                    <a:pt x="757961" y="124853"/>
                  </a:lnTo>
                  <a:lnTo>
                    <a:pt x="758952" y="111099"/>
                  </a:lnTo>
                  <a:close/>
                </a:path>
                <a:path w="894079" h="203200">
                  <a:moveTo>
                    <a:pt x="893826" y="150876"/>
                  </a:moveTo>
                  <a:lnTo>
                    <a:pt x="879195" y="150876"/>
                  </a:lnTo>
                  <a:lnTo>
                    <a:pt x="879195" y="71323"/>
                  </a:lnTo>
                  <a:lnTo>
                    <a:pt x="879195" y="51206"/>
                  </a:lnTo>
                  <a:lnTo>
                    <a:pt x="854735" y="51206"/>
                  </a:lnTo>
                  <a:lnTo>
                    <a:pt x="854735" y="71323"/>
                  </a:lnTo>
                  <a:lnTo>
                    <a:pt x="854735" y="150876"/>
                  </a:lnTo>
                  <a:lnTo>
                    <a:pt x="801471" y="150876"/>
                  </a:lnTo>
                  <a:lnTo>
                    <a:pt x="802081" y="149199"/>
                  </a:lnTo>
                  <a:lnTo>
                    <a:pt x="802614" y="147408"/>
                  </a:lnTo>
                  <a:lnTo>
                    <a:pt x="803529" y="143598"/>
                  </a:lnTo>
                  <a:lnTo>
                    <a:pt x="804710" y="138455"/>
                  </a:lnTo>
                  <a:lnTo>
                    <a:pt x="805091" y="136321"/>
                  </a:lnTo>
                  <a:lnTo>
                    <a:pt x="806196" y="128930"/>
                  </a:lnTo>
                  <a:lnTo>
                    <a:pt x="806805" y="125272"/>
                  </a:lnTo>
                  <a:lnTo>
                    <a:pt x="807110" y="122720"/>
                  </a:lnTo>
                  <a:lnTo>
                    <a:pt x="807948" y="113576"/>
                  </a:lnTo>
                  <a:lnTo>
                    <a:pt x="810920" y="73761"/>
                  </a:lnTo>
                  <a:lnTo>
                    <a:pt x="811072" y="71323"/>
                  </a:lnTo>
                  <a:lnTo>
                    <a:pt x="854735" y="71323"/>
                  </a:lnTo>
                  <a:lnTo>
                    <a:pt x="854735" y="51206"/>
                  </a:lnTo>
                  <a:lnTo>
                    <a:pt x="790041" y="51206"/>
                  </a:lnTo>
                  <a:lnTo>
                    <a:pt x="788441" y="79121"/>
                  </a:lnTo>
                  <a:lnTo>
                    <a:pt x="787819" y="89509"/>
                  </a:lnTo>
                  <a:lnTo>
                    <a:pt x="782574" y="137579"/>
                  </a:lnTo>
                  <a:lnTo>
                    <a:pt x="778154" y="150876"/>
                  </a:lnTo>
                  <a:lnTo>
                    <a:pt x="769010" y="150876"/>
                  </a:lnTo>
                  <a:lnTo>
                    <a:pt x="769010" y="202996"/>
                  </a:lnTo>
                  <a:lnTo>
                    <a:pt x="792099" y="202996"/>
                  </a:lnTo>
                  <a:lnTo>
                    <a:pt x="792099" y="170992"/>
                  </a:lnTo>
                  <a:lnTo>
                    <a:pt x="870737" y="170992"/>
                  </a:lnTo>
                  <a:lnTo>
                    <a:pt x="870737" y="202996"/>
                  </a:lnTo>
                  <a:lnTo>
                    <a:pt x="893826" y="202996"/>
                  </a:lnTo>
                  <a:lnTo>
                    <a:pt x="893826" y="170992"/>
                  </a:lnTo>
                  <a:lnTo>
                    <a:pt x="893826" y="150876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8" name="object 3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32009" y="5334558"/>
              <a:ext cx="110185" cy="119786"/>
            </a:xfrm>
            <a:prstGeom prst="rect">
              <a:avLst/>
            </a:prstGeom>
          </p:spPr>
        </p:pic>
        <p:pic>
          <p:nvPicPr>
            <p:cNvPr id="329" name="object 3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072370" y="5334558"/>
              <a:ext cx="148362" cy="119786"/>
            </a:xfrm>
            <a:prstGeom prst="rect">
              <a:avLst/>
            </a:prstGeom>
          </p:spPr>
        </p:pic>
        <p:pic>
          <p:nvPicPr>
            <p:cNvPr id="330" name="object 330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8244507" y="5331815"/>
              <a:ext cx="117274" cy="125272"/>
            </a:xfrm>
            <a:prstGeom prst="rect">
              <a:avLst/>
            </a:prstGeom>
          </p:spPr>
        </p:pic>
      </p:grpSp>
      <p:sp>
        <p:nvSpPr>
          <p:cNvPr id="331" name="object 331"/>
          <p:cNvSpPr/>
          <p:nvPr/>
        </p:nvSpPr>
        <p:spPr>
          <a:xfrm>
            <a:off x="5902707" y="5424627"/>
            <a:ext cx="27940" cy="57150"/>
          </a:xfrm>
          <a:custGeom>
            <a:avLst/>
            <a:gdLst/>
            <a:ahLst/>
            <a:cxnLst/>
            <a:rect l="l" t="t" r="r" b="b"/>
            <a:pathLst>
              <a:path w="27939" h="57150">
                <a:moveTo>
                  <a:pt x="27659" y="0"/>
                </a:moveTo>
                <a:lnTo>
                  <a:pt x="0" y="0"/>
                </a:lnTo>
                <a:lnTo>
                  <a:pt x="0" y="57149"/>
                </a:lnTo>
                <a:lnTo>
                  <a:pt x="10972" y="57149"/>
                </a:lnTo>
                <a:lnTo>
                  <a:pt x="27659" y="18287"/>
                </a:lnTo>
                <a:lnTo>
                  <a:pt x="2765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8384871" y="5424627"/>
            <a:ext cx="27940" cy="29845"/>
          </a:xfrm>
          <a:custGeom>
            <a:avLst/>
            <a:gdLst/>
            <a:ahLst/>
            <a:cxnLst/>
            <a:rect l="l" t="t" r="r" b="b"/>
            <a:pathLst>
              <a:path w="27940" h="29845">
                <a:moveTo>
                  <a:pt x="27659" y="0"/>
                </a:moveTo>
                <a:lnTo>
                  <a:pt x="0" y="0"/>
                </a:lnTo>
                <a:lnTo>
                  <a:pt x="0" y="29717"/>
                </a:lnTo>
                <a:lnTo>
                  <a:pt x="27659" y="29717"/>
                </a:lnTo>
                <a:lnTo>
                  <a:pt x="2765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1636405" y="2916338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5">
                <a:moveTo>
                  <a:pt x="141588" y="0"/>
                </a:moveTo>
                <a:lnTo>
                  <a:pt x="0" y="0"/>
                </a:lnTo>
                <a:lnTo>
                  <a:pt x="0" y="141587"/>
                </a:lnTo>
                <a:lnTo>
                  <a:pt x="141588" y="141587"/>
                </a:lnTo>
                <a:lnTo>
                  <a:pt x="141588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1636405" y="3525386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4">
                <a:moveTo>
                  <a:pt x="141588" y="0"/>
                </a:moveTo>
                <a:lnTo>
                  <a:pt x="0" y="0"/>
                </a:lnTo>
                <a:lnTo>
                  <a:pt x="0" y="141588"/>
                </a:lnTo>
                <a:lnTo>
                  <a:pt x="141588" y="141588"/>
                </a:lnTo>
                <a:lnTo>
                  <a:pt x="141588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1636405" y="3879716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4">
                <a:moveTo>
                  <a:pt x="141588" y="0"/>
                </a:moveTo>
                <a:lnTo>
                  <a:pt x="0" y="0"/>
                </a:lnTo>
                <a:lnTo>
                  <a:pt x="0" y="141588"/>
                </a:lnTo>
                <a:lnTo>
                  <a:pt x="141588" y="141588"/>
                </a:lnTo>
                <a:lnTo>
                  <a:pt x="141588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636405" y="4222620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4">
                <a:moveTo>
                  <a:pt x="141588" y="0"/>
                </a:moveTo>
                <a:lnTo>
                  <a:pt x="0" y="0"/>
                </a:lnTo>
                <a:lnTo>
                  <a:pt x="0" y="141587"/>
                </a:lnTo>
                <a:lnTo>
                  <a:pt x="141588" y="141587"/>
                </a:lnTo>
                <a:lnTo>
                  <a:pt x="141588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1636405" y="4588704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4">
                <a:moveTo>
                  <a:pt x="141588" y="0"/>
                </a:moveTo>
                <a:lnTo>
                  <a:pt x="0" y="0"/>
                </a:lnTo>
                <a:lnTo>
                  <a:pt x="0" y="141587"/>
                </a:lnTo>
                <a:lnTo>
                  <a:pt x="141588" y="141587"/>
                </a:lnTo>
                <a:lnTo>
                  <a:pt x="141588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1636405" y="4952476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4">
                <a:moveTo>
                  <a:pt x="141588" y="0"/>
                </a:moveTo>
                <a:lnTo>
                  <a:pt x="0" y="0"/>
                </a:lnTo>
                <a:lnTo>
                  <a:pt x="0" y="141588"/>
                </a:lnTo>
                <a:lnTo>
                  <a:pt x="141588" y="141588"/>
                </a:lnTo>
                <a:lnTo>
                  <a:pt x="141588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1636405" y="5307820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4">
                <a:moveTo>
                  <a:pt x="141588" y="0"/>
                </a:moveTo>
                <a:lnTo>
                  <a:pt x="0" y="0"/>
                </a:lnTo>
                <a:lnTo>
                  <a:pt x="0" y="141588"/>
                </a:lnTo>
                <a:lnTo>
                  <a:pt x="141588" y="141588"/>
                </a:lnTo>
                <a:lnTo>
                  <a:pt x="141588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0" name="object 340"/>
          <p:cNvGrpSpPr/>
          <p:nvPr/>
        </p:nvGrpSpPr>
        <p:grpSpPr>
          <a:xfrm>
            <a:off x="10567799" y="2360944"/>
            <a:ext cx="1564005" cy="1564005"/>
            <a:chOff x="10567799" y="2360944"/>
            <a:chExt cx="1564005" cy="1564005"/>
          </a:xfrm>
        </p:grpSpPr>
        <p:sp>
          <p:nvSpPr>
            <p:cNvPr id="341" name="object 341">
              <a:hlinkClick r:id="rId120"/>
            </p:cNvPr>
            <p:cNvSpPr/>
            <p:nvPr/>
          </p:nvSpPr>
          <p:spPr>
            <a:xfrm>
              <a:off x="10567799" y="2360944"/>
              <a:ext cx="1564005" cy="1564005"/>
            </a:xfrm>
            <a:custGeom>
              <a:avLst/>
              <a:gdLst/>
              <a:ahLst/>
              <a:cxnLst/>
              <a:rect l="l" t="t" r="r" b="b"/>
              <a:pathLst>
                <a:path w="1564004" h="1564004">
                  <a:moveTo>
                    <a:pt x="1563660" y="0"/>
                  </a:moveTo>
                  <a:lnTo>
                    <a:pt x="0" y="0"/>
                  </a:lnTo>
                  <a:lnTo>
                    <a:pt x="0" y="1563663"/>
                  </a:lnTo>
                  <a:lnTo>
                    <a:pt x="1563660" y="1563663"/>
                  </a:lnTo>
                  <a:lnTo>
                    <a:pt x="15636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>
              <a:hlinkClick r:id="rId120"/>
            </p:cNvPr>
            <p:cNvSpPr/>
            <p:nvPr/>
          </p:nvSpPr>
          <p:spPr>
            <a:xfrm>
              <a:off x="10949178" y="2437225"/>
              <a:ext cx="802640" cy="230504"/>
            </a:xfrm>
            <a:custGeom>
              <a:avLst/>
              <a:gdLst/>
              <a:ahLst/>
              <a:cxnLst/>
              <a:rect l="l" t="t" r="r" b="b"/>
              <a:pathLst>
                <a:path w="802640" h="230505">
                  <a:moveTo>
                    <a:pt x="687616" y="114414"/>
                  </a:moveTo>
                  <a:lnTo>
                    <a:pt x="649478" y="114414"/>
                  </a:lnTo>
                  <a:lnTo>
                    <a:pt x="649478" y="76276"/>
                  </a:lnTo>
                  <a:lnTo>
                    <a:pt x="648347" y="76276"/>
                  </a:lnTo>
                  <a:lnTo>
                    <a:pt x="648347" y="115557"/>
                  </a:lnTo>
                  <a:lnTo>
                    <a:pt x="648347" y="152552"/>
                  </a:lnTo>
                  <a:lnTo>
                    <a:pt x="610209" y="152552"/>
                  </a:lnTo>
                  <a:lnTo>
                    <a:pt x="610209" y="190690"/>
                  </a:lnTo>
                  <a:lnTo>
                    <a:pt x="573201" y="190690"/>
                  </a:lnTo>
                  <a:lnTo>
                    <a:pt x="573201" y="153695"/>
                  </a:lnTo>
                  <a:lnTo>
                    <a:pt x="573201" y="152552"/>
                  </a:lnTo>
                  <a:lnTo>
                    <a:pt x="573201" y="114414"/>
                  </a:lnTo>
                  <a:lnTo>
                    <a:pt x="535063" y="114414"/>
                  </a:lnTo>
                  <a:lnTo>
                    <a:pt x="535063" y="77419"/>
                  </a:lnTo>
                  <a:lnTo>
                    <a:pt x="572071" y="77419"/>
                  </a:lnTo>
                  <a:lnTo>
                    <a:pt x="573201" y="77419"/>
                  </a:lnTo>
                  <a:lnTo>
                    <a:pt x="610209" y="77419"/>
                  </a:lnTo>
                  <a:lnTo>
                    <a:pt x="610209" y="115557"/>
                  </a:lnTo>
                  <a:lnTo>
                    <a:pt x="648347" y="115557"/>
                  </a:lnTo>
                  <a:lnTo>
                    <a:pt x="648347" y="76276"/>
                  </a:lnTo>
                  <a:lnTo>
                    <a:pt x="611339" y="76276"/>
                  </a:lnTo>
                  <a:lnTo>
                    <a:pt x="611339" y="38138"/>
                  </a:lnTo>
                  <a:lnTo>
                    <a:pt x="573201" y="38138"/>
                  </a:lnTo>
                  <a:lnTo>
                    <a:pt x="573201" y="0"/>
                  </a:lnTo>
                  <a:lnTo>
                    <a:pt x="533933" y="0"/>
                  </a:lnTo>
                  <a:lnTo>
                    <a:pt x="533933" y="38138"/>
                  </a:lnTo>
                  <a:lnTo>
                    <a:pt x="533933" y="39281"/>
                  </a:lnTo>
                  <a:lnTo>
                    <a:pt x="533933" y="76276"/>
                  </a:lnTo>
                  <a:lnTo>
                    <a:pt x="496938" y="76276"/>
                  </a:lnTo>
                  <a:lnTo>
                    <a:pt x="496938" y="39281"/>
                  </a:lnTo>
                  <a:lnTo>
                    <a:pt x="496938" y="38138"/>
                  </a:lnTo>
                  <a:lnTo>
                    <a:pt x="496938" y="0"/>
                  </a:lnTo>
                  <a:lnTo>
                    <a:pt x="495795" y="0"/>
                  </a:lnTo>
                  <a:lnTo>
                    <a:pt x="495795" y="77419"/>
                  </a:lnTo>
                  <a:lnTo>
                    <a:pt x="495795" y="114414"/>
                  </a:lnTo>
                  <a:lnTo>
                    <a:pt x="458800" y="114414"/>
                  </a:lnTo>
                  <a:lnTo>
                    <a:pt x="458800" y="77419"/>
                  </a:lnTo>
                  <a:lnTo>
                    <a:pt x="495795" y="77419"/>
                  </a:lnTo>
                  <a:lnTo>
                    <a:pt x="495795" y="0"/>
                  </a:lnTo>
                  <a:lnTo>
                    <a:pt x="457657" y="0"/>
                  </a:lnTo>
                  <a:lnTo>
                    <a:pt x="457657" y="38138"/>
                  </a:lnTo>
                  <a:lnTo>
                    <a:pt x="457657" y="153695"/>
                  </a:lnTo>
                  <a:lnTo>
                    <a:pt x="457657" y="190690"/>
                  </a:lnTo>
                  <a:lnTo>
                    <a:pt x="420649" y="190690"/>
                  </a:lnTo>
                  <a:lnTo>
                    <a:pt x="420649" y="153695"/>
                  </a:lnTo>
                  <a:lnTo>
                    <a:pt x="457657" y="153695"/>
                  </a:lnTo>
                  <a:lnTo>
                    <a:pt x="457657" y="38138"/>
                  </a:lnTo>
                  <a:lnTo>
                    <a:pt x="420649" y="38138"/>
                  </a:lnTo>
                  <a:lnTo>
                    <a:pt x="420649" y="0"/>
                  </a:lnTo>
                  <a:lnTo>
                    <a:pt x="419519" y="0"/>
                  </a:lnTo>
                  <a:lnTo>
                    <a:pt x="419519" y="77419"/>
                  </a:lnTo>
                  <a:lnTo>
                    <a:pt x="419519" y="114414"/>
                  </a:lnTo>
                  <a:lnTo>
                    <a:pt x="382524" y="114414"/>
                  </a:lnTo>
                  <a:lnTo>
                    <a:pt x="382524" y="77419"/>
                  </a:lnTo>
                  <a:lnTo>
                    <a:pt x="419519" y="77419"/>
                  </a:lnTo>
                  <a:lnTo>
                    <a:pt x="419519" y="0"/>
                  </a:lnTo>
                  <a:lnTo>
                    <a:pt x="382524" y="0"/>
                  </a:lnTo>
                  <a:lnTo>
                    <a:pt x="381381" y="0"/>
                  </a:lnTo>
                  <a:lnTo>
                    <a:pt x="381381" y="115557"/>
                  </a:lnTo>
                  <a:lnTo>
                    <a:pt x="381381" y="152552"/>
                  </a:lnTo>
                  <a:lnTo>
                    <a:pt x="344385" y="152552"/>
                  </a:lnTo>
                  <a:lnTo>
                    <a:pt x="344385" y="115557"/>
                  </a:lnTo>
                  <a:lnTo>
                    <a:pt x="381381" y="115557"/>
                  </a:lnTo>
                  <a:lnTo>
                    <a:pt x="381381" y="0"/>
                  </a:lnTo>
                  <a:lnTo>
                    <a:pt x="343242" y="0"/>
                  </a:lnTo>
                  <a:lnTo>
                    <a:pt x="343242" y="38138"/>
                  </a:lnTo>
                  <a:lnTo>
                    <a:pt x="306247" y="38138"/>
                  </a:lnTo>
                  <a:lnTo>
                    <a:pt x="305104" y="38138"/>
                  </a:lnTo>
                  <a:lnTo>
                    <a:pt x="305104" y="77419"/>
                  </a:lnTo>
                  <a:lnTo>
                    <a:pt x="305104" y="114414"/>
                  </a:lnTo>
                  <a:lnTo>
                    <a:pt x="268097" y="114414"/>
                  </a:lnTo>
                  <a:lnTo>
                    <a:pt x="268097" y="77419"/>
                  </a:lnTo>
                  <a:lnTo>
                    <a:pt x="305104" y="77419"/>
                  </a:lnTo>
                  <a:lnTo>
                    <a:pt x="305104" y="38138"/>
                  </a:lnTo>
                  <a:lnTo>
                    <a:pt x="268097" y="38138"/>
                  </a:lnTo>
                  <a:lnTo>
                    <a:pt x="268097" y="0"/>
                  </a:lnTo>
                  <a:lnTo>
                    <a:pt x="266966" y="0"/>
                  </a:lnTo>
                  <a:lnTo>
                    <a:pt x="266966" y="190690"/>
                  </a:lnTo>
                  <a:lnTo>
                    <a:pt x="229958" y="190690"/>
                  </a:lnTo>
                  <a:lnTo>
                    <a:pt x="229958" y="153695"/>
                  </a:lnTo>
                  <a:lnTo>
                    <a:pt x="229958" y="152552"/>
                  </a:lnTo>
                  <a:lnTo>
                    <a:pt x="229958" y="115557"/>
                  </a:lnTo>
                  <a:lnTo>
                    <a:pt x="266966" y="115557"/>
                  </a:lnTo>
                  <a:lnTo>
                    <a:pt x="266966" y="76276"/>
                  </a:lnTo>
                  <a:lnTo>
                    <a:pt x="229958" y="76276"/>
                  </a:lnTo>
                  <a:lnTo>
                    <a:pt x="229958" y="39281"/>
                  </a:lnTo>
                  <a:lnTo>
                    <a:pt x="266966" y="39281"/>
                  </a:lnTo>
                  <a:lnTo>
                    <a:pt x="266966" y="0"/>
                  </a:lnTo>
                  <a:lnTo>
                    <a:pt x="229958" y="0"/>
                  </a:lnTo>
                  <a:lnTo>
                    <a:pt x="228828" y="0"/>
                  </a:lnTo>
                  <a:lnTo>
                    <a:pt x="190690" y="0"/>
                  </a:lnTo>
                  <a:lnTo>
                    <a:pt x="190690" y="38138"/>
                  </a:lnTo>
                  <a:lnTo>
                    <a:pt x="190690" y="39281"/>
                  </a:lnTo>
                  <a:lnTo>
                    <a:pt x="190690" y="76276"/>
                  </a:lnTo>
                  <a:lnTo>
                    <a:pt x="190690" y="77419"/>
                  </a:lnTo>
                  <a:lnTo>
                    <a:pt x="190690" y="114414"/>
                  </a:lnTo>
                  <a:lnTo>
                    <a:pt x="153695" y="114414"/>
                  </a:lnTo>
                  <a:lnTo>
                    <a:pt x="153695" y="77419"/>
                  </a:lnTo>
                  <a:lnTo>
                    <a:pt x="153695" y="76276"/>
                  </a:lnTo>
                  <a:lnTo>
                    <a:pt x="153695" y="38138"/>
                  </a:lnTo>
                  <a:lnTo>
                    <a:pt x="152552" y="38138"/>
                  </a:lnTo>
                  <a:lnTo>
                    <a:pt x="152552" y="153695"/>
                  </a:lnTo>
                  <a:lnTo>
                    <a:pt x="152552" y="190690"/>
                  </a:lnTo>
                  <a:lnTo>
                    <a:pt x="115557" y="190690"/>
                  </a:lnTo>
                  <a:lnTo>
                    <a:pt x="114414" y="190690"/>
                  </a:lnTo>
                  <a:lnTo>
                    <a:pt x="77406" y="190690"/>
                  </a:lnTo>
                  <a:lnTo>
                    <a:pt x="77406" y="153695"/>
                  </a:lnTo>
                  <a:lnTo>
                    <a:pt x="114414" y="153695"/>
                  </a:lnTo>
                  <a:lnTo>
                    <a:pt x="115557" y="153695"/>
                  </a:lnTo>
                  <a:lnTo>
                    <a:pt x="152552" y="153695"/>
                  </a:lnTo>
                  <a:lnTo>
                    <a:pt x="152552" y="38138"/>
                  </a:lnTo>
                  <a:lnTo>
                    <a:pt x="39281" y="38138"/>
                  </a:lnTo>
                  <a:lnTo>
                    <a:pt x="39281" y="0"/>
                  </a:lnTo>
                  <a:lnTo>
                    <a:pt x="0" y="0"/>
                  </a:lnTo>
                  <a:lnTo>
                    <a:pt x="0" y="38138"/>
                  </a:lnTo>
                  <a:lnTo>
                    <a:pt x="0" y="39281"/>
                  </a:lnTo>
                  <a:lnTo>
                    <a:pt x="0" y="76276"/>
                  </a:lnTo>
                  <a:lnTo>
                    <a:pt x="0" y="77419"/>
                  </a:lnTo>
                  <a:lnTo>
                    <a:pt x="0" y="115557"/>
                  </a:lnTo>
                  <a:lnTo>
                    <a:pt x="38138" y="115557"/>
                  </a:lnTo>
                  <a:lnTo>
                    <a:pt x="39281" y="115557"/>
                  </a:lnTo>
                  <a:lnTo>
                    <a:pt x="76276" y="115557"/>
                  </a:lnTo>
                  <a:lnTo>
                    <a:pt x="76276" y="152552"/>
                  </a:lnTo>
                  <a:lnTo>
                    <a:pt x="38138" y="152552"/>
                  </a:lnTo>
                  <a:lnTo>
                    <a:pt x="38138" y="190690"/>
                  </a:lnTo>
                  <a:lnTo>
                    <a:pt x="0" y="190690"/>
                  </a:lnTo>
                  <a:lnTo>
                    <a:pt x="0" y="229971"/>
                  </a:lnTo>
                  <a:lnTo>
                    <a:pt x="39281" y="229971"/>
                  </a:lnTo>
                  <a:lnTo>
                    <a:pt x="39281" y="191833"/>
                  </a:lnTo>
                  <a:lnTo>
                    <a:pt x="76276" y="191833"/>
                  </a:lnTo>
                  <a:lnTo>
                    <a:pt x="76276" y="229971"/>
                  </a:lnTo>
                  <a:lnTo>
                    <a:pt x="114414" y="229971"/>
                  </a:lnTo>
                  <a:lnTo>
                    <a:pt x="115557" y="229971"/>
                  </a:lnTo>
                  <a:lnTo>
                    <a:pt x="268097" y="229971"/>
                  </a:lnTo>
                  <a:lnTo>
                    <a:pt x="268097" y="191833"/>
                  </a:lnTo>
                  <a:lnTo>
                    <a:pt x="381381" y="191833"/>
                  </a:lnTo>
                  <a:lnTo>
                    <a:pt x="381381" y="229971"/>
                  </a:lnTo>
                  <a:lnTo>
                    <a:pt x="496938" y="229971"/>
                  </a:lnTo>
                  <a:lnTo>
                    <a:pt x="496938" y="191833"/>
                  </a:lnTo>
                  <a:lnTo>
                    <a:pt x="533933" y="191833"/>
                  </a:lnTo>
                  <a:lnTo>
                    <a:pt x="533933" y="229971"/>
                  </a:lnTo>
                  <a:lnTo>
                    <a:pt x="572071" y="229971"/>
                  </a:lnTo>
                  <a:lnTo>
                    <a:pt x="573201" y="229971"/>
                  </a:lnTo>
                  <a:lnTo>
                    <a:pt x="611339" y="229971"/>
                  </a:lnTo>
                  <a:lnTo>
                    <a:pt x="611339" y="191833"/>
                  </a:lnTo>
                  <a:lnTo>
                    <a:pt x="648347" y="191833"/>
                  </a:lnTo>
                  <a:lnTo>
                    <a:pt x="649478" y="191833"/>
                  </a:lnTo>
                  <a:lnTo>
                    <a:pt x="687616" y="191833"/>
                  </a:lnTo>
                  <a:lnTo>
                    <a:pt x="687616" y="153695"/>
                  </a:lnTo>
                  <a:lnTo>
                    <a:pt x="687616" y="152552"/>
                  </a:lnTo>
                  <a:lnTo>
                    <a:pt x="687616" y="114414"/>
                  </a:lnTo>
                  <a:close/>
                </a:path>
                <a:path w="802640" h="230505">
                  <a:moveTo>
                    <a:pt x="802043" y="0"/>
                  </a:moveTo>
                  <a:lnTo>
                    <a:pt x="762762" y="0"/>
                  </a:lnTo>
                  <a:lnTo>
                    <a:pt x="762762" y="38138"/>
                  </a:lnTo>
                  <a:lnTo>
                    <a:pt x="724623" y="38138"/>
                  </a:lnTo>
                  <a:lnTo>
                    <a:pt x="724623" y="153695"/>
                  </a:lnTo>
                  <a:lnTo>
                    <a:pt x="763905" y="153695"/>
                  </a:lnTo>
                  <a:lnTo>
                    <a:pt x="763905" y="115557"/>
                  </a:lnTo>
                  <a:lnTo>
                    <a:pt x="802043" y="115557"/>
                  </a:lnTo>
                  <a:lnTo>
                    <a:pt x="802043" y="76276"/>
                  </a:lnTo>
                  <a:lnTo>
                    <a:pt x="763905" y="76276"/>
                  </a:lnTo>
                  <a:lnTo>
                    <a:pt x="763905" y="39281"/>
                  </a:lnTo>
                  <a:lnTo>
                    <a:pt x="802043" y="39281"/>
                  </a:lnTo>
                  <a:lnTo>
                    <a:pt x="8020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>
              <a:hlinkClick r:id="rId120"/>
            </p:cNvPr>
            <p:cNvSpPr/>
            <p:nvPr/>
          </p:nvSpPr>
          <p:spPr>
            <a:xfrm>
              <a:off x="11521250" y="2627916"/>
              <a:ext cx="230504" cy="39370"/>
            </a:xfrm>
            <a:custGeom>
              <a:avLst/>
              <a:gdLst/>
              <a:ahLst/>
              <a:cxnLst/>
              <a:rect l="l" t="t" r="r" b="b"/>
              <a:pathLst>
                <a:path w="230504" h="39369">
                  <a:moveTo>
                    <a:pt x="229971" y="0"/>
                  </a:moveTo>
                  <a:lnTo>
                    <a:pt x="229971" y="0"/>
                  </a:lnTo>
                  <a:lnTo>
                    <a:pt x="0" y="0"/>
                  </a:lnTo>
                  <a:lnTo>
                    <a:pt x="0" y="39281"/>
                  </a:lnTo>
                  <a:lnTo>
                    <a:pt x="229971" y="39281"/>
                  </a:lnTo>
                  <a:lnTo>
                    <a:pt x="2299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10949180" y="2685688"/>
              <a:ext cx="802640" cy="0"/>
            </a:xfrm>
            <a:custGeom>
              <a:avLst/>
              <a:gdLst/>
              <a:ahLst/>
              <a:cxnLst/>
              <a:rect l="l" t="t" r="r" b="b"/>
              <a:pathLst>
                <a:path w="802640">
                  <a:moveTo>
                    <a:pt x="0" y="0"/>
                  </a:moveTo>
                  <a:lnTo>
                    <a:pt x="802040" y="0"/>
                  </a:lnTo>
                </a:path>
              </a:pathLst>
            </a:custGeom>
            <a:ln w="39279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>
              <a:hlinkClick r:id="rId120"/>
            </p:cNvPr>
            <p:cNvSpPr/>
            <p:nvPr/>
          </p:nvSpPr>
          <p:spPr>
            <a:xfrm>
              <a:off x="10644074" y="2704192"/>
              <a:ext cx="1412240" cy="192405"/>
            </a:xfrm>
            <a:custGeom>
              <a:avLst/>
              <a:gdLst/>
              <a:ahLst/>
              <a:cxnLst/>
              <a:rect l="l" t="t" r="r" b="b"/>
              <a:pathLst>
                <a:path w="1412240" h="192405">
                  <a:moveTo>
                    <a:pt x="77406" y="114414"/>
                  </a:moveTo>
                  <a:lnTo>
                    <a:pt x="39268" y="114414"/>
                  </a:lnTo>
                  <a:lnTo>
                    <a:pt x="39268" y="76276"/>
                  </a:lnTo>
                  <a:lnTo>
                    <a:pt x="0" y="76276"/>
                  </a:lnTo>
                  <a:lnTo>
                    <a:pt x="0" y="115557"/>
                  </a:lnTo>
                  <a:lnTo>
                    <a:pt x="38138" y="115557"/>
                  </a:lnTo>
                  <a:lnTo>
                    <a:pt x="38138" y="152552"/>
                  </a:lnTo>
                  <a:lnTo>
                    <a:pt x="38138" y="153695"/>
                  </a:lnTo>
                  <a:lnTo>
                    <a:pt x="38138" y="191833"/>
                  </a:lnTo>
                  <a:lnTo>
                    <a:pt x="77406" y="191833"/>
                  </a:lnTo>
                  <a:lnTo>
                    <a:pt x="77406" y="153695"/>
                  </a:lnTo>
                  <a:lnTo>
                    <a:pt x="77406" y="152552"/>
                  </a:lnTo>
                  <a:lnTo>
                    <a:pt x="77406" y="114414"/>
                  </a:lnTo>
                  <a:close/>
                </a:path>
                <a:path w="1412240" h="192405">
                  <a:moveTo>
                    <a:pt x="153695" y="152552"/>
                  </a:moveTo>
                  <a:lnTo>
                    <a:pt x="114414" y="152552"/>
                  </a:lnTo>
                  <a:lnTo>
                    <a:pt x="114414" y="191833"/>
                  </a:lnTo>
                  <a:lnTo>
                    <a:pt x="153695" y="191833"/>
                  </a:lnTo>
                  <a:lnTo>
                    <a:pt x="153695" y="152552"/>
                  </a:lnTo>
                  <a:close/>
                </a:path>
                <a:path w="1412240" h="192405">
                  <a:moveTo>
                    <a:pt x="802043" y="114414"/>
                  </a:moveTo>
                  <a:lnTo>
                    <a:pt x="762762" y="114414"/>
                  </a:lnTo>
                  <a:lnTo>
                    <a:pt x="762762" y="153695"/>
                  </a:lnTo>
                  <a:lnTo>
                    <a:pt x="802043" y="153695"/>
                  </a:lnTo>
                  <a:lnTo>
                    <a:pt x="802043" y="114414"/>
                  </a:lnTo>
                  <a:close/>
                </a:path>
                <a:path w="1412240" h="192405">
                  <a:moveTo>
                    <a:pt x="878306" y="0"/>
                  </a:moveTo>
                  <a:lnTo>
                    <a:pt x="840168" y="0"/>
                  </a:lnTo>
                  <a:lnTo>
                    <a:pt x="839038" y="0"/>
                  </a:lnTo>
                  <a:lnTo>
                    <a:pt x="800900" y="0"/>
                  </a:lnTo>
                  <a:lnTo>
                    <a:pt x="800900" y="38138"/>
                  </a:lnTo>
                  <a:lnTo>
                    <a:pt x="611352" y="38138"/>
                  </a:lnTo>
                  <a:lnTo>
                    <a:pt x="611352" y="0"/>
                  </a:lnTo>
                  <a:lnTo>
                    <a:pt x="573201" y="0"/>
                  </a:lnTo>
                  <a:lnTo>
                    <a:pt x="572071" y="0"/>
                  </a:lnTo>
                  <a:lnTo>
                    <a:pt x="533933" y="0"/>
                  </a:lnTo>
                  <a:lnTo>
                    <a:pt x="533933" y="39281"/>
                  </a:lnTo>
                  <a:lnTo>
                    <a:pt x="572071" y="39281"/>
                  </a:lnTo>
                  <a:lnTo>
                    <a:pt x="573201" y="39281"/>
                  </a:lnTo>
                  <a:lnTo>
                    <a:pt x="610209" y="39281"/>
                  </a:lnTo>
                  <a:lnTo>
                    <a:pt x="610209" y="76276"/>
                  </a:lnTo>
                  <a:lnTo>
                    <a:pt x="573201" y="76276"/>
                  </a:lnTo>
                  <a:lnTo>
                    <a:pt x="572071" y="76276"/>
                  </a:lnTo>
                  <a:lnTo>
                    <a:pt x="533933" y="76276"/>
                  </a:lnTo>
                  <a:lnTo>
                    <a:pt x="533933" y="114414"/>
                  </a:lnTo>
                  <a:lnTo>
                    <a:pt x="496925" y="114414"/>
                  </a:lnTo>
                  <a:lnTo>
                    <a:pt x="496925" y="76276"/>
                  </a:lnTo>
                  <a:lnTo>
                    <a:pt x="458800" y="76276"/>
                  </a:lnTo>
                  <a:lnTo>
                    <a:pt x="458800" y="39281"/>
                  </a:lnTo>
                  <a:lnTo>
                    <a:pt x="458800" y="38138"/>
                  </a:lnTo>
                  <a:lnTo>
                    <a:pt x="458800" y="0"/>
                  </a:lnTo>
                  <a:lnTo>
                    <a:pt x="420662" y="0"/>
                  </a:lnTo>
                  <a:lnTo>
                    <a:pt x="305104" y="0"/>
                  </a:lnTo>
                  <a:lnTo>
                    <a:pt x="305104" y="38138"/>
                  </a:lnTo>
                  <a:lnTo>
                    <a:pt x="305104" y="39281"/>
                  </a:lnTo>
                  <a:lnTo>
                    <a:pt x="305104" y="76276"/>
                  </a:lnTo>
                  <a:lnTo>
                    <a:pt x="268109" y="76276"/>
                  </a:lnTo>
                  <a:lnTo>
                    <a:pt x="268109" y="38138"/>
                  </a:lnTo>
                  <a:lnTo>
                    <a:pt x="266966" y="38138"/>
                  </a:lnTo>
                  <a:lnTo>
                    <a:pt x="266966" y="77419"/>
                  </a:lnTo>
                  <a:lnTo>
                    <a:pt x="266966" y="114414"/>
                  </a:lnTo>
                  <a:lnTo>
                    <a:pt x="229971" y="114414"/>
                  </a:lnTo>
                  <a:lnTo>
                    <a:pt x="229971" y="77419"/>
                  </a:lnTo>
                  <a:lnTo>
                    <a:pt x="266966" y="77419"/>
                  </a:lnTo>
                  <a:lnTo>
                    <a:pt x="266966" y="38138"/>
                  </a:lnTo>
                  <a:lnTo>
                    <a:pt x="228828" y="38138"/>
                  </a:lnTo>
                  <a:lnTo>
                    <a:pt x="228828" y="76276"/>
                  </a:lnTo>
                  <a:lnTo>
                    <a:pt x="191833" y="76276"/>
                  </a:lnTo>
                  <a:lnTo>
                    <a:pt x="191833" y="38138"/>
                  </a:lnTo>
                  <a:lnTo>
                    <a:pt x="153695" y="38138"/>
                  </a:lnTo>
                  <a:lnTo>
                    <a:pt x="152552" y="38138"/>
                  </a:lnTo>
                  <a:lnTo>
                    <a:pt x="115544" y="38138"/>
                  </a:lnTo>
                  <a:lnTo>
                    <a:pt x="114414" y="38138"/>
                  </a:lnTo>
                  <a:lnTo>
                    <a:pt x="76276" y="38138"/>
                  </a:lnTo>
                  <a:lnTo>
                    <a:pt x="76276" y="77419"/>
                  </a:lnTo>
                  <a:lnTo>
                    <a:pt x="190690" y="77419"/>
                  </a:lnTo>
                  <a:lnTo>
                    <a:pt x="190690" y="115557"/>
                  </a:lnTo>
                  <a:lnTo>
                    <a:pt x="228828" y="115557"/>
                  </a:lnTo>
                  <a:lnTo>
                    <a:pt x="228828" y="152552"/>
                  </a:lnTo>
                  <a:lnTo>
                    <a:pt x="190690" y="152552"/>
                  </a:lnTo>
                  <a:lnTo>
                    <a:pt x="190690" y="191833"/>
                  </a:lnTo>
                  <a:lnTo>
                    <a:pt x="229971" y="191833"/>
                  </a:lnTo>
                  <a:lnTo>
                    <a:pt x="229971" y="153695"/>
                  </a:lnTo>
                  <a:lnTo>
                    <a:pt x="268109" y="153695"/>
                  </a:lnTo>
                  <a:lnTo>
                    <a:pt x="268109" y="115557"/>
                  </a:lnTo>
                  <a:lnTo>
                    <a:pt x="306247" y="115557"/>
                  </a:lnTo>
                  <a:lnTo>
                    <a:pt x="306247" y="77419"/>
                  </a:lnTo>
                  <a:lnTo>
                    <a:pt x="344385" y="77419"/>
                  </a:lnTo>
                  <a:lnTo>
                    <a:pt x="344385" y="39281"/>
                  </a:lnTo>
                  <a:lnTo>
                    <a:pt x="381381" y="39281"/>
                  </a:lnTo>
                  <a:lnTo>
                    <a:pt x="382511" y="39281"/>
                  </a:lnTo>
                  <a:lnTo>
                    <a:pt x="419519" y="39281"/>
                  </a:lnTo>
                  <a:lnTo>
                    <a:pt x="419519" y="77419"/>
                  </a:lnTo>
                  <a:lnTo>
                    <a:pt x="457657" y="77419"/>
                  </a:lnTo>
                  <a:lnTo>
                    <a:pt x="457657" y="114414"/>
                  </a:lnTo>
                  <a:lnTo>
                    <a:pt x="457657" y="115557"/>
                  </a:lnTo>
                  <a:lnTo>
                    <a:pt x="457657" y="152552"/>
                  </a:lnTo>
                  <a:lnTo>
                    <a:pt x="420662" y="152552"/>
                  </a:lnTo>
                  <a:lnTo>
                    <a:pt x="420662" y="114414"/>
                  </a:lnTo>
                  <a:lnTo>
                    <a:pt x="381381" y="114414"/>
                  </a:lnTo>
                  <a:lnTo>
                    <a:pt x="381381" y="152552"/>
                  </a:lnTo>
                  <a:lnTo>
                    <a:pt x="344385" y="152552"/>
                  </a:lnTo>
                  <a:lnTo>
                    <a:pt x="343242" y="152552"/>
                  </a:lnTo>
                  <a:lnTo>
                    <a:pt x="305104" y="152552"/>
                  </a:lnTo>
                  <a:lnTo>
                    <a:pt x="305104" y="191833"/>
                  </a:lnTo>
                  <a:lnTo>
                    <a:pt x="343242" y="191833"/>
                  </a:lnTo>
                  <a:lnTo>
                    <a:pt x="344385" y="191833"/>
                  </a:lnTo>
                  <a:lnTo>
                    <a:pt x="458800" y="191833"/>
                  </a:lnTo>
                  <a:lnTo>
                    <a:pt x="458800" y="153695"/>
                  </a:lnTo>
                  <a:lnTo>
                    <a:pt x="495795" y="153695"/>
                  </a:lnTo>
                  <a:lnTo>
                    <a:pt x="496925" y="153695"/>
                  </a:lnTo>
                  <a:lnTo>
                    <a:pt x="533933" y="153695"/>
                  </a:lnTo>
                  <a:lnTo>
                    <a:pt x="533933" y="191833"/>
                  </a:lnTo>
                  <a:lnTo>
                    <a:pt x="572071" y="191833"/>
                  </a:lnTo>
                  <a:lnTo>
                    <a:pt x="573201" y="191833"/>
                  </a:lnTo>
                  <a:lnTo>
                    <a:pt x="611352" y="191833"/>
                  </a:lnTo>
                  <a:lnTo>
                    <a:pt x="611352" y="152552"/>
                  </a:lnTo>
                  <a:lnTo>
                    <a:pt x="573201" y="152552"/>
                  </a:lnTo>
                  <a:lnTo>
                    <a:pt x="573201" y="115557"/>
                  </a:lnTo>
                  <a:lnTo>
                    <a:pt x="610209" y="115557"/>
                  </a:lnTo>
                  <a:lnTo>
                    <a:pt x="611352" y="115557"/>
                  </a:lnTo>
                  <a:lnTo>
                    <a:pt x="649490" y="115557"/>
                  </a:lnTo>
                  <a:lnTo>
                    <a:pt x="649490" y="77419"/>
                  </a:lnTo>
                  <a:lnTo>
                    <a:pt x="686485" y="77419"/>
                  </a:lnTo>
                  <a:lnTo>
                    <a:pt x="686485" y="115557"/>
                  </a:lnTo>
                  <a:lnTo>
                    <a:pt x="725754" y="115557"/>
                  </a:lnTo>
                  <a:lnTo>
                    <a:pt x="725754" y="77419"/>
                  </a:lnTo>
                  <a:lnTo>
                    <a:pt x="762762" y="77419"/>
                  </a:lnTo>
                  <a:lnTo>
                    <a:pt x="763905" y="77419"/>
                  </a:lnTo>
                  <a:lnTo>
                    <a:pt x="802043" y="77419"/>
                  </a:lnTo>
                  <a:lnTo>
                    <a:pt x="802043" y="39281"/>
                  </a:lnTo>
                  <a:lnTo>
                    <a:pt x="839038" y="39281"/>
                  </a:lnTo>
                  <a:lnTo>
                    <a:pt x="839038" y="77419"/>
                  </a:lnTo>
                  <a:lnTo>
                    <a:pt x="878306" y="77419"/>
                  </a:lnTo>
                  <a:lnTo>
                    <a:pt x="878306" y="39281"/>
                  </a:lnTo>
                  <a:lnTo>
                    <a:pt x="878306" y="38138"/>
                  </a:lnTo>
                  <a:lnTo>
                    <a:pt x="878306" y="0"/>
                  </a:lnTo>
                  <a:close/>
                </a:path>
                <a:path w="1412240" h="192405">
                  <a:moveTo>
                    <a:pt x="1259687" y="76276"/>
                  </a:moveTo>
                  <a:lnTo>
                    <a:pt x="1221549" y="76276"/>
                  </a:lnTo>
                  <a:lnTo>
                    <a:pt x="1221549" y="38138"/>
                  </a:lnTo>
                  <a:lnTo>
                    <a:pt x="1183411" y="38138"/>
                  </a:lnTo>
                  <a:lnTo>
                    <a:pt x="1182281" y="38138"/>
                  </a:lnTo>
                  <a:lnTo>
                    <a:pt x="1145286" y="38138"/>
                  </a:lnTo>
                  <a:lnTo>
                    <a:pt x="1144143" y="38138"/>
                  </a:lnTo>
                  <a:lnTo>
                    <a:pt x="1107147" y="38138"/>
                  </a:lnTo>
                  <a:lnTo>
                    <a:pt x="1107147" y="0"/>
                  </a:lnTo>
                  <a:lnTo>
                    <a:pt x="1067866" y="0"/>
                  </a:lnTo>
                  <a:lnTo>
                    <a:pt x="1067866" y="38138"/>
                  </a:lnTo>
                  <a:lnTo>
                    <a:pt x="1067866" y="39281"/>
                  </a:lnTo>
                  <a:lnTo>
                    <a:pt x="1067866" y="76276"/>
                  </a:lnTo>
                  <a:lnTo>
                    <a:pt x="1030859" y="76276"/>
                  </a:lnTo>
                  <a:lnTo>
                    <a:pt x="1030859" y="38138"/>
                  </a:lnTo>
                  <a:lnTo>
                    <a:pt x="1029728" y="38138"/>
                  </a:lnTo>
                  <a:lnTo>
                    <a:pt x="1029728" y="77419"/>
                  </a:lnTo>
                  <a:lnTo>
                    <a:pt x="1029728" y="114414"/>
                  </a:lnTo>
                  <a:lnTo>
                    <a:pt x="992720" y="114414"/>
                  </a:lnTo>
                  <a:lnTo>
                    <a:pt x="992720" y="77419"/>
                  </a:lnTo>
                  <a:lnTo>
                    <a:pt x="1029728" y="77419"/>
                  </a:lnTo>
                  <a:lnTo>
                    <a:pt x="1029728" y="38138"/>
                  </a:lnTo>
                  <a:lnTo>
                    <a:pt x="992720" y="38138"/>
                  </a:lnTo>
                  <a:lnTo>
                    <a:pt x="992720" y="0"/>
                  </a:lnTo>
                  <a:lnTo>
                    <a:pt x="953452" y="0"/>
                  </a:lnTo>
                  <a:lnTo>
                    <a:pt x="953452" y="39281"/>
                  </a:lnTo>
                  <a:lnTo>
                    <a:pt x="991590" y="39281"/>
                  </a:lnTo>
                  <a:lnTo>
                    <a:pt x="991590" y="76276"/>
                  </a:lnTo>
                  <a:lnTo>
                    <a:pt x="954582" y="76276"/>
                  </a:lnTo>
                  <a:lnTo>
                    <a:pt x="953452" y="76276"/>
                  </a:lnTo>
                  <a:lnTo>
                    <a:pt x="915314" y="76276"/>
                  </a:lnTo>
                  <a:lnTo>
                    <a:pt x="915314" y="114414"/>
                  </a:lnTo>
                  <a:lnTo>
                    <a:pt x="877176" y="114414"/>
                  </a:lnTo>
                  <a:lnTo>
                    <a:pt x="877176" y="152552"/>
                  </a:lnTo>
                  <a:lnTo>
                    <a:pt x="839038" y="152552"/>
                  </a:lnTo>
                  <a:lnTo>
                    <a:pt x="839038" y="191833"/>
                  </a:lnTo>
                  <a:lnTo>
                    <a:pt x="878306" y="191833"/>
                  </a:lnTo>
                  <a:lnTo>
                    <a:pt x="878306" y="153695"/>
                  </a:lnTo>
                  <a:lnTo>
                    <a:pt x="915314" y="153695"/>
                  </a:lnTo>
                  <a:lnTo>
                    <a:pt x="1107147" y="153695"/>
                  </a:lnTo>
                  <a:lnTo>
                    <a:pt x="1107147" y="114414"/>
                  </a:lnTo>
                  <a:lnTo>
                    <a:pt x="1069009" y="114414"/>
                  </a:lnTo>
                  <a:lnTo>
                    <a:pt x="1069009" y="77419"/>
                  </a:lnTo>
                  <a:lnTo>
                    <a:pt x="1106004" y="77419"/>
                  </a:lnTo>
                  <a:lnTo>
                    <a:pt x="1107147" y="77419"/>
                  </a:lnTo>
                  <a:lnTo>
                    <a:pt x="1144143" y="77419"/>
                  </a:lnTo>
                  <a:lnTo>
                    <a:pt x="1144143" y="114414"/>
                  </a:lnTo>
                  <a:lnTo>
                    <a:pt x="1144143" y="115557"/>
                  </a:lnTo>
                  <a:lnTo>
                    <a:pt x="1144143" y="153695"/>
                  </a:lnTo>
                  <a:lnTo>
                    <a:pt x="1183411" y="153695"/>
                  </a:lnTo>
                  <a:lnTo>
                    <a:pt x="1183411" y="115557"/>
                  </a:lnTo>
                  <a:lnTo>
                    <a:pt x="1220419" y="115557"/>
                  </a:lnTo>
                  <a:lnTo>
                    <a:pt x="1220419" y="153695"/>
                  </a:lnTo>
                  <a:lnTo>
                    <a:pt x="1259687" y="153695"/>
                  </a:lnTo>
                  <a:lnTo>
                    <a:pt x="1259687" y="115557"/>
                  </a:lnTo>
                  <a:lnTo>
                    <a:pt x="1259687" y="114414"/>
                  </a:lnTo>
                  <a:lnTo>
                    <a:pt x="1259687" y="76276"/>
                  </a:lnTo>
                  <a:close/>
                </a:path>
                <a:path w="1412240" h="192405">
                  <a:moveTo>
                    <a:pt x="1335963" y="114414"/>
                  </a:moveTo>
                  <a:lnTo>
                    <a:pt x="1296695" y="114414"/>
                  </a:lnTo>
                  <a:lnTo>
                    <a:pt x="1296695" y="153695"/>
                  </a:lnTo>
                  <a:lnTo>
                    <a:pt x="1335963" y="153695"/>
                  </a:lnTo>
                  <a:lnTo>
                    <a:pt x="1335963" y="114414"/>
                  </a:lnTo>
                  <a:close/>
                </a:path>
                <a:path w="1412240" h="192405">
                  <a:moveTo>
                    <a:pt x="1412240" y="114414"/>
                  </a:moveTo>
                  <a:lnTo>
                    <a:pt x="1372971" y="114414"/>
                  </a:lnTo>
                  <a:lnTo>
                    <a:pt x="1372971" y="153695"/>
                  </a:lnTo>
                  <a:lnTo>
                    <a:pt x="1412240" y="153695"/>
                  </a:lnTo>
                  <a:lnTo>
                    <a:pt x="1412240" y="114414"/>
                  </a:lnTo>
                  <a:close/>
                </a:path>
                <a:path w="1412240" h="192405">
                  <a:moveTo>
                    <a:pt x="1412240" y="38138"/>
                  </a:moveTo>
                  <a:lnTo>
                    <a:pt x="1412240" y="38138"/>
                  </a:lnTo>
                  <a:lnTo>
                    <a:pt x="1296695" y="38138"/>
                  </a:lnTo>
                  <a:lnTo>
                    <a:pt x="1296695" y="77419"/>
                  </a:lnTo>
                  <a:lnTo>
                    <a:pt x="1412240" y="77419"/>
                  </a:lnTo>
                  <a:lnTo>
                    <a:pt x="1412240" y="381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>
              <a:hlinkClick r:id="rId120"/>
            </p:cNvPr>
            <p:cNvSpPr/>
            <p:nvPr/>
          </p:nvSpPr>
          <p:spPr>
            <a:xfrm>
              <a:off x="10644074" y="2856745"/>
              <a:ext cx="1412240" cy="192405"/>
            </a:xfrm>
            <a:custGeom>
              <a:avLst/>
              <a:gdLst/>
              <a:ahLst/>
              <a:cxnLst/>
              <a:rect l="l" t="t" r="r" b="b"/>
              <a:pathLst>
                <a:path w="1412240" h="192405">
                  <a:moveTo>
                    <a:pt x="496925" y="38138"/>
                  </a:moveTo>
                  <a:lnTo>
                    <a:pt x="458800" y="38138"/>
                  </a:lnTo>
                  <a:lnTo>
                    <a:pt x="457657" y="38138"/>
                  </a:lnTo>
                  <a:lnTo>
                    <a:pt x="419519" y="38138"/>
                  </a:lnTo>
                  <a:lnTo>
                    <a:pt x="419519" y="76276"/>
                  </a:lnTo>
                  <a:lnTo>
                    <a:pt x="382511" y="76276"/>
                  </a:lnTo>
                  <a:lnTo>
                    <a:pt x="381381" y="76276"/>
                  </a:lnTo>
                  <a:lnTo>
                    <a:pt x="344385" y="76276"/>
                  </a:lnTo>
                  <a:lnTo>
                    <a:pt x="344385" y="38138"/>
                  </a:lnTo>
                  <a:lnTo>
                    <a:pt x="305104" y="38138"/>
                  </a:lnTo>
                  <a:lnTo>
                    <a:pt x="305104" y="76276"/>
                  </a:lnTo>
                  <a:lnTo>
                    <a:pt x="268109" y="76276"/>
                  </a:lnTo>
                  <a:lnTo>
                    <a:pt x="268109" y="38138"/>
                  </a:lnTo>
                  <a:lnTo>
                    <a:pt x="229971" y="38138"/>
                  </a:lnTo>
                  <a:lnTo>
                    <a:pt x="228828" y="38138"/>
                  </a:lnTo>
                  <a:lnTo>
                    <a:pt x="190690" y="38138"/>
                  </a:lnTo>
                  <a:lnTo>
                    <a:pt x="190690" y="77419"/>
                  </a:lnTo>
                  <a:lnTo>
                    <a:pt x="228828" y="77419"/>
                  </a:lnTo>
                  <a:lnTo>
                    <a:pt x="229971" y="77419"/>
                  </a:lnTo>
                  <a:lnTo>
                    <a:pt x="266966" y="77419"/>
                  </a:lnTo>
                  <a:lnTo>
                    <a:pt x="266966" y="114414"/>
                  </a:lnTo>
                  <a:lnTo>
                    <a:pt x="229971" y="114414"/>
                  </a:lnTo>
                  <a:lnTo>
                    <a:pt x="228828" y="114414"/>
                  </a:lnTo>
                  <a:lnTo>
                    <a:pt x="191833" y="114414"/>
                  </a:lnTo>
                  <a:lnTo>
                    <a:pt x="190690" y="114414"/>
                  </a:lnTo>
                  <a:lnTo>
                    <a:pt x="153695" y="114414"/>
                  </a:lnTo>
                  <a:lnTo>
                    <a:pt x="153695" y="77419"/>
                  </a:lnTo>
                  <a:lnTo>
                    <a:pt x="153695" y="76276"/>
                  </a:lnTo>
                  <a:lnTo>
                    <a:pt x="153695" y="38138"/>
                  </a:lnTo>
                  <a:lnTo>
                    <a:pt x="114414" y="38138"/>
                  </a:lnTo>
                  <a:lnTo>
                    <a:pt x="114414" y="76276"/>
                  </a:lnTo>
                  <a:lnTo>
                    <a:pt x="77406" y="76276"/>
                  </a:lnTo>
                  <a:lnTo>
                    <a:pt x="77406" y="38138"/>
                  </a:lnTo>
                  <a:lnTo>
                    <a:pt x="38138" y="38138"/>
                  </a:lnTo>
                  <a:lnTo>
                    <a:pt x="38138" y="76276"/>
                  </a:lnTo>
                  <a:lnTo>
                    <a:pt x="38138" y="77419"/>
                  </a:lnTo>
                  <a:lnTo>
                    <a:pt x="38138" y="114414"/>
                  </a:lnTo>
                  <a:lnTo>
                    <a:pt x="0" y="114414"/>
                  </a:lnTo>
                  <a:lnTo>
                    <a:pt x="0" y="153695"/>
                  </a:lnTo>
                  <a:lnTo>
                    <a:pt x="38138" y="153695"/>
                  </a:lnTo>
                  <a:lnTo>
                    <a:pt x="38138" y="191833"/>
                  </a:lnTo>
                  <a:lnTo>
                    <a:pt x="77406" y="191833"/>
                  </a:lnTo>
                  <a:lnTo>
                    <a:pt x="77406" y="153695"/>
                  </a:lnTo>
                  <a:lnTo>
                    <a:pt x="115544" y="153695"/>
                  </a:lnTo>
                  <a:lnTo>
                    <a:pt x="115544" y="115557"/>
                  </a:lnTo>
                  <a:lnTo>
                    <a:pt x="152552" y="115557"/>
                  </a:lnTo>
                  <a:lnTo>
                    <a:pt x="152552" y="153695"/>
                  </a:lnTo>
                  <a:lnTo>
                    <a:pt x="190690" y="153695"/>
                  </a:lnTo>
                  <a:lnTo>
                    <a:pt x="190690" y="191833"/>
                  </a:lnTo>
                  <a:lnTo>
                    <a:pt x="229971" y="191833"/>
                  </a:lnTo>
                  <a:lnTo>
                    <a:pt x="229971" y="153695"/>
                  </a:lnTo>
                  <a:lnTo>
                    <a:pt x="266966" y="153695"/>
                  </a:lnTo>
                  <a:lnTo>
                    <a:pt x="268109" y="153695"/>
                  </a:lnTo>
                  <a:lnTo>
                    <a:pt x="306247" y="153695"/>
                  </a:lnTo>
                  <a:lnTo>
                    <a:pt x="306247" y="115557"/>
                  </a:lnTo>
                  <a:lnTo>
                    <a:pt x="420662" y="115557"/>
                  </a:lnTo>
                  <a:lnTo>
                    <a:pt x="420662" y="77419"/>
                  </a:lnTo>
                  <a:lnTo>
                    <a:pt x="457657" y="77419"/>
                  </a:lnTo>
                  <a:lnTo>
                    <a:pt x="458800" y="77419"/>
                  </a:lnTo>
                  <a:lnTo>
                    <a:pt x="496925" y="77419"/>
                  </a:lnTo>
                  <a:lnTo>
                    <a:pt x="496925" y="38138"/>
                  </a:lnTo>
                  <a:close/>
                </a:path>
                <a:path w="1412240" h="192405">
                  <a:moveTo>
                    <a:pt x="878306" y="76276"/>
                  </a:moveTo>
                  <a:lnTo>
                    <a:pt x="840168" y="76276"/>
                  </a:lnTo>
                  <a:lnTo>
                    <a:pt x="839038" y="76276"/>
                  </a:lnTo>
                  <a:lnTo>
                    <a:pt x="800900" y="76276"/>
                  </a:lnTo>
                  <a:lnTo>
                    <a:pt x="800900" y="114414"/>
                  </a:lnTo>
                  <a:lnTo>
                    <a:pt x="763905" y="114414"/>
                  </a:lnTo>
                  <a:lnTo>
                    <a:pt x="762762" y="114414"/>
                  </a:lnTo>
                  <a:lnTo>
                    <a:pt x="725754" y="114414"/>
                  </a:lnTo>
                  <a:lnTo>
                    <a:pt x="725754" y="77419"/>
                  </a:lnTo>
                  <a:lnTo>
                    <a:pt x="763905" y="77419"/>
                  </a:lnTo>
                  <a:lnTo>
                    <a:pt x="763905" y="38138"/>
                  </a:lnTo>
                  <a:lnTo>
                    <a:pt x="725754" y="38138"/>
                  </a:lnTo>
                  <a:lnTo>
                    <a:pt x="724623" y="38138"/>
                  </a:lnTo>
                  <a:lnTo>
                    <a:pt x="686485" y="38138"/>
                  </a:lnTo>
                  <a:lnTo>
                    <a:pt x="686485" y="76276"/>
                  </a:lnTo>
                  <a:lnTo>
                    <a:pt x="686485" y="77419"/>
                  </a:lnTo>
                  <a:lnTo>
                    <a:pt x="686485" y="114414"/>
                  </a:lnTo>
                  <a:lnTo>
                    <a:pt x="649490" y="114414"/>
                  </a:lnTo>
                  <a:lnTo>
                    <a:pt x="649490" y="76276"/>
                  </a:lnTo>
                  <a:lnTo>
                    <a:pt x="611352" y="76276"/>
                  </a:lnTo>
                  <a:lnTo>
                    <a:pt x="610209" y="76276"/>
                  </a:lnTo>
                  <a:lnTo>
                    <a:pt x="573201" y="76276"/>
                  </a:lnTo>
                  <a:lnTo>
                    <a:pt x="573201" y="38138"/>
                  </a:lnTo>
                  <a:lnTo>
                    <a:pt x="533933" y="38138"/>
                  </a:lnTo>
                  <a:lnTo>
                    <a:pt x="533933" y="76276"/>
                  </a:lnTo>
                  <a:lnTo>
                    <a:pt x="533933" y="77419"/>
                  </a:lnTo>
                  <a:lnTo>
                    <a:pt x="533933" y="114414"/>
                  </a:lnTo>
                  <a:lnTo>
                    <a:pt x="495795" y="114414"/>
                  </a:lnTo>
                  <a:lnTo>
                    <a:pt x="495795" y="153695"/>
                  </a:lnTo>
                  <a:lnTo>
                    <a:pt x="535063" y="153695"/>
                  </a:lnTo>
                  <a:lnTo>
                    <a:pt x="535063" y="115557"/>
                  </a:lnTo>
                  <a:lnTo>
                    <a:pt x="572071" y="115557"/>
                  </a:lnTo>
                  <a:lnTo>
                    <a:pt x="572071" y="153695"/>
                  </a:lnTo>
                  <a:lnTo>
                    <a:pt x="610209" y="153695"/>
                  </a:lnTo>
                  <a:lnTo>
                    <a:pt x="611352" y="153695"/>
                  </a:lnTo>
                  <a:lnTo>
                    <a:pt x="648347" y="153695"/>
                  </a:lnTo>
                  <a:lnTo>
                    <a:pt x="649490" y="153695"/>
                  </a:lnTo>
                  <a:lnTo>
                    <a:pt x="687628" y="153695"/>
                  </a:lnTo>
                  <a:lnTo>
                    <a:pt x="687628" y="115557"/>
                  </a:lnTo>
                  <a:lnTo>
                    <a:pt x="724623" y="115557"/>
                  </a:lnTo>
                  <a:lnTo>
                    <a:pt x="724623" y="153695"/>
                  </a:lnTo>
                  <a:lnTo>
                    <a:pt x="762762" y="153695"/>
                  </a:lnTo>
                  <a:lnTo>
                    <a:pt x="878306" y="153695"/>
                  </a:lnTo>
                  <a:lnTo>
                    <a:pt x="878306" y="115557"/>
                  </a:lnTo>
                  <a:lnTo>
                    <a:pt x="878306" y="114414"/>
                  </a:lnTo>
                  <a:lnTo>
                    <a:pt x="878306" y="76276"/>
                  </a:lnTo>
                  <a:close/>
                </a:path>
                <a:path w="1412240" h="192405">
                  <a:moveTo>
                    <a:pt x="878306" y="0"/>
                  </a:moveTo>
                  <a:lnTo>
                    <a:pt x="839038" y="0"/>
                  </a:lnTo>
                  <a:lnTo>
                    <a:pt x="839038" y="39281"/>
                  </a:lnTo>
                  <a:lnTo>
                    <a:pt x="878306" y="39281"/>
                  </a:lnTo>
                  <a:lnTo>
                    <a:pt x="878306" y="0"/>
                  </a:lnTo>
                  <a:close/>
                </a:path>
                <a:path w="1412240" h="192405">
                  <a:moveTo>
                    <a:pt x="954582" y="114414"/>
                  </a:moveTo>
                  <a:lnTo>
                    <a:pt x="915314" y="114414"/>
                  </a:lnTo>
                  <a:lnTo>
                    <a:pt x="915314" y="153695"/>
                  </a:lnTo>
                  <a:lnTo>
                    <a:pt x="954582" y="153695"/>
                  </a:lnTo>
                  <a:lnTo>
                    <a:pt x="954582" y="114414"/>
                  </a:lnTo>
                  <a:close/>
                </a:path>
                <a:path w="1412240" h="192405">
                  <a:moveTo>
                    <a:pt x="1069009" y="0"/>
                  </a:moveTo>
                  <a:lnTo>
                    <a:pt x="1030859" y="0"/>
                  </a:lnTo>
                  <a:lnTo>
                    <a:pt x="1029728" y="0"/>
                  </a:lnTo>
                  <a:lnTo>
                    <a:pt x="991590" y="0"/>
                  </a:lnTo>
                  <a:lnTo>
                    <a:pt x="991590" y="38138"/>
                  </a:lnTo>
                  <a:lnTo>
                    <a:pt x="953452" y="38138"/>
                  </a:lnTo>
                  <a:lnTo>
                    <a:pt x="953452" y="77419"/>
                  </a:lnTo>
                  <a:lnTo>
                    <a:pt x="991590" y="77419"/>
                  </a:lnTo>
                  <a:lnTo>
                    <a:pt x="991590" y="114414"/>
                  </a:lnTo>
                  <a:lnTo>
                    <a:pt x="991590" y="115557"/>
                  </a:lnTo>
                  <a:lnTo>
                    <a:pt x="991590" y="153695"/>
                  </a:lnTo>
                  <a:lnTo>
                    <a:pt x="1030859" y="153695"/>
                  </a:lnTo>
                  <a:lnTo>
                    <a:pt x="1030859" y="115557"/>
                  </a:lnTo>
                  <a:lnTo>
                    <a:pt x="1069009" y="115557"/>
                  </a:lnTo>
                  <a:lnTo>
                    <a:pt x="1069009" y="77419"/>
                  </a:lnTo>
                  <a:lnTo>
                    <a:pt x="1069009" y="76276"/>
                  </a:lnTo>
                  <a:lnTo>
                    <a:pt x="1069009" y="39281"/>
                  </a:lnTo>
                  <a:lnTo>
                    <a:pt x="1069009" y="38138"/>
                  </a:lnTo>
                  <a:lnTo>
                    <a:pt x="1069009" y="0"/>
                  </a:lnTo>
                  <a:close/>
                </a:path>
                <a:path w="1412240" h="192405">
                  <a:moveTo>
                    <a:pt x="1412240" y="0"/>
                  </a:moveTo>
                  <a:lnTo>
                    <a:pt x="1412240" y="0"/>
                  </a:lnTo>
                  <a:lnTo>
                    <a:pt x="1296695" y="0"/>
                  </a:lnTo>
                  <a:lnTo>
                    <a:pt x="1296695" y="39281"/>
                  </a:lnTo>
                  <a:lnTo>
                    <a:pt x="1296695" y="76276"/>
                  </a:lnTo>
                  <a:lnTo>
                    <a:pt x="1259687" y="76276"/>
                  </a:lnTo>
                  <a:lnTo>
                    <a:pt x="1258544" y="76276"/>
                  </a:lnTo>
                  <a:lnTo>
                    <a:pt x="1221549" y="76276"/>
                  </a:lnTo>
                  <a:lnTo>
                    <a:pt x="1221549" y="39281"/>
                  </a:lnTo>
                  <a:lnTo>
                    <a:pt x="1258544" y="39281"/>
                  </a:lnTo>
                  <a:lnTo>
                    <a:pt x="1259687" y="39281"/>
                  </a:lnTo>
                  <a:lnTo>
                    <a:pt x="1296695" y="39281"/>
                  </a:lnTo>
                  <a:lnTo>
                    <a:pt x="1296695" y="0"/>
                  </a:lnTo>
                  <a:lnTo>
                    <a:pt x="1259687" y="0"/>
                  </a:lnTo>
                  <a:lnTo>
                    <a:pt x="1258544" y="0"/>
                  </a:lnTo>
                  <a:lnTo>
                    <a:pt x="1144143" y="0"/>
                  </a:lnTo>
                  <a:lnTo>
                    <a:pt x="1144143" y="38138"/>
                  </a:lnTo>
                  <a:lnTo>
                    <a:pt x="1106004" y="38138"/>
                  </a:lnTo>
                  <a:lnTo>
                    <a:pt x="1106004" y="76276"/>
                  </a:lnTo>
                  <a:lnTo>
                    <a:pt x="1106004" y="77419"/>
                  </a:lnTo>
                  <a:lnTo>
                    <a:pt x="1106004" y="114414"/>
                  </a:lnTo>
                  <a:lnTo>
                    <a:pt x="1106004" y="115557"/>
                  </a:lnTo>
                  <a:lnTo>
                    <a:pt x="1106004" y="153695"/>
                  </a:lnTo>
                  <a:lnTo>
                    <a:pt x="1145286" y="153695"/>
                  </a:lnTo>
                  <a:lnTo>
                    <a:pt x="1145286" y="115557"/>
                  </a:lnTo>
                  <a:lnTo>
                    <a:pt x="1145286" y="114414"/>
                  </a:lnTo>
                  <a:lnTo>
                    <a:pt x="1145286" y="77419"/>
                  </a:lnTo>
                  <a:lnTo>
                    <a:pt x="1182281" y="77419"/>
                  </a:lnTo>
                  <a:lnTo>
                    <a:pt x="1183411" y="77419"/>
                  </a:lnTo>
                  <a:lnTo>
                    <a:pt x="1220419" y="77419"/>
                  </a:lnTo>
                  <a:lnTo>
                    <a:pt x="1220419" y="114414"/>
                  </a:lnTo>
                  <a:lnTo>
                    <a:pt x="1182281" y="114414"/>
                  </a:lnTo>
                  <a:lnTo>
                    <a:pt x="1182281" y="153695"/>
                  </a:lnTo>
                  <a:lnTo>
                    <a:pt x="1221549" y="153695"/>
                  </a:lnTo>
                  <a:lnTo>
                    <a:pt x="1221549" y="115557"/>
                  </a:lnTo>
                  <a:lnTo>
                    <a:pt x="1258544" y="115557"/>
                  </a:lnTo>
                  <a:lnTo>
                    <a:pt x="1258544" y="153695"/>
                  </a:lnTo>
                  <a:lnTo>
                    <a:pt x="1297825" y="153695"/>
                  </a:lnTo>
                  <a:lnTo>
                    <a:pt x="1297825" y="115557"/>
                  </a:lnTo>
                  <a:lnTo>
                    <a:pt x="1334833" y="115557"/>
                  </a:lnTo>
                  <a:lnTo>
                    <a:pt x="1334833" y="153695"/>
                  </a:lnTo>
                  <a:lnTo>
                    <a:pt x="1372971" y="153695"/>
                  </a:lnTo>
                  <a:lnTo>
                    <a:pt x="1374101" y="153695"/>
                  </a:lnTo>
                  <a:lnTo>
                    <a:pt x="1412240" y="153695"/>
                  </a:lnTo>
                  <a:lnTo>
                    <a:pt x="1412240" y="114414"/>
                  </a:lnTo>
                  <a:lnTo>
                    <a:pt x="1374101" y="114414"/>
                  </a:lnTo>
                  <a:lnTo>
                    <a:pt x="1372971" y="114414"/>
                  </a:lnTo>
                  <a:lnTo>
                    <a:pt x="1335963" y="114414"/>
                  </a:lnTo>
                  <a:lnTo>
                    <a:pt x="1335963" y="77419"/>
                  </a:lnTo>
                  <a:lnTo>
                    <a:pt x="1374101" y="77419"/>
                  </a:lnTo>
                  <a:lnTo>
                    <a:pt x="1374101" y="39281"/>
                  </a:lnTo>
                  <a:lnTo>
                    <a:pt x="1412240" y="39281"/>
                  </a:lnTo>
                  <a:lnTo>
                    <a:pt x="14122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>
              <a:hlinkClick r:id="rId120"/>
            </p:cNvPr>
            <p:cNvSpPr/>
            <p:nvPr/>
          </p:nvSpPr>
          <p:spPr>
            <a:xfrm>
              <a:off x="10644074" y="3009297"/>
              <a:ext cx="1374140" cy="154305"/>
            </a:xfrm>
            <a:custGeom>
              <a:avLst/>
              <a:gdLst/>
              <a:ahLst/>
              <a:cxnLst/>
              <a:rect l="l" t="t" r="r" b="b"/>
              <a:pathLst>
                <a:path w="1374140" h="154305">
                  <a:moveTo>
                    <a:pt x="39268" y="114414"/>
                  </a:moveTo>
                  <a:lnTo>
                    <a:pt x="0" y="114414"/>
                  </a:lnTo>
                  <a:lnTo>
                    <a:pt x="0" y="153695"/>
                  </a:lnTo>
                  <a:lnTo>
                    <a:pt x="39268" y="153695"/>
                  </a:lnTo>
                  <a:lnTo>
                    <a:pt x="39268" y="114414"/>
                  </a:lnTo>
                  <a:close/>
                </a:path>
                <a:path w="1374140" h="154305">
                  <a:moveTo>
                    <a:pt x="153695" y="76276"/>
                  </a:moveTo>
                  <a:lnTo>
                    <a:pt x="115544" y="76276"/>
                  </a:lnTo>
                  <a:lnTo>
                    <a:pt x="115544" y="38138"/>
                  </a:lnTo>
                  <a:lnTo>
                    <a:pt x="76276" y="38138"/>
                  </a:lnTo>
                  <a:lnTo>
                    <a:pt x="76276" y="77419"/>
                  </a:lnTo>
                  <a:lnTo>
                    <a:pt x="114414" y="77419"/>
                  </a:lnTo>
                  <a:lnTo>
                    <a:pt x="114414" y="114414"/>
                  </a:lnTo>
                  <a:lnTo>
                    <a:pt x="76276" y="114414"/>
                  </a:lnTo>
                  <a:lnTo>
                    <a:pt x="76276" y="153695"/>
                  </a:lnTo>
                  <a:lnTo>
                    <a:pt x="114414" y="153695"/>
                  </a:lnTo>
                  <a:lnTo>
                    <a:pt x="115544" y="153695"/>
                  </a:lnTo>
                  <a:lnTo>
                    <a:pt x="153695" y="153695"/>
                  </a:lnTo>
                  <a:lnTo>
                    <a:pt x="153695" y="115557"/>
                  </a:lnTo>
                  <a:lnTo>
                    <a:pt x="153695" y="114414"/>
                  </a:lnTo>
                  <a:lnTo>
                    <a:pt x="153695" y="76276"/>
                  </a:lnTo>
                  <a:close/>
                </a:path>
                <a:path w="1374140" h="154305">
                  <a:moveTo>
                    <a:pt x="687628" y="0"/>
                  </a:moveTo>
                  <a:lnTo>
                    <a:pt x="648347" y="0"/>
                  </a:lnTo>
                  <a:lnTo>
                    <a:pt x="648347" y="38138"/>
                  </a:lnTo>
                  <a:lnTo>
                    <a:pt x="611352" y="38138"/>
                  </a:lnTo>
                  <a:lnTo>
                    <a:pt x="611352" y="0"/>
                  </a:lnTo>
                  <a:lnTo>
                    <a:pt x="610209" y="0"/>
                  </a:lnTo>
                  <a:lnTo>
                    <a:pt x="610209" y="39281"/>
                  </a:lnTo>
                  <a:lnTo>
                    <a:pt x="610209" y="76276"/>
                  </a:lnTo>
                  <a:lnTo>
                    <a:pt x="610209" y="77419"/>
                  </a:lnTo>
                  <a:lnTo>
                    <a:pt x="610209" y="114414"/>
                  </a:lnTo>
                  <a:lnTo>
                    <a:pt x="573201" y="114414"/>
                  </a:lnTo>
                  <a:lnTo>
                    <a:pt x="420662" y="114414"/>
                  </a:lnTo>
                  <a:lnTo>
                    <a:pt x="420662" y="77419"/>
                  </a:lnTo>
                  <a:lnTo>
                    <a:pt x="458800" y="77419"/>
                  </a:lnTo>
                  <a:lnTo>
                    <a:pt x="458800" y="39281"/>
                  </a:lnTo>
                  <a:lnTo>
                    <a:pt x="495795" y="39281"/>
                  </a:lnTo>
                  <a:lnTo>
                    <a:pt x="610209" y="39281"/>
                  </a:lnTo>
                  <a:lnTo>
                    <a:pt x="610209" y="0"/>
                  </a:lnTo>
                  <a:lnTo>
                    <a:pt x="381381" y="0"/>
                  </a:lnTo>
                  <a:lnTo>
                    <a:pt x="381381" y="38138"/>
                  </a:lnTo>
                  <a:lnTo>
                    <a:pt x="344385" y="38138"/>
                  </a:lnTo>
                  <a:lnTo>
                    <a:pt x="344385" y="0"/>
                  </a:lnTo>
                  <a:lnTo>
                    <a:pt x="306247" y="0"/>
                  </a:lnTo>
                  <a:lnTo>
                    <a:pt x="305104" y="0"/>
                  </a:lnTo>
                  <a:lnTo>
                    <a:pt x="266966" y="0"/>
                  </a:lnTo>
                  <a:lnTo>
                    <a:pt x="266966" y="38138"/>
                  </a:lnTo>
                  <a:lnTo>
                    <a:pt x="266966" y="77419"/>
                  </a:lnTo>
                  <a:lnTo>
                    <a:pt x="266966" y="114414"/>
                  </a:lnTo>
                  <a:lnTo>
                    <a:pt x="229971" y="114414"/>
                  </a:lnTo>
                  <a:lnTo>
                    <a:pt x="229971" y="77419"/>
                  </a:lnTo>
                  <a:lnTo>
                    <a:pt x="266966" y="77419"/>
                  </a:lnTo>
                  <a:lnTo>
                    <a:pt x="266966" y="38138"/>
                  </a:lnTo>
                  <a:lnTo>
                    <a:pt x="229971" y="38138"/>
                  </a:lnTo>
                  <a:lnTo>
                    <a:pt x="229971" y="0"/>
                  </a:lnTo>
                  <a:lnTo>
                    <a:pt x="190690" y="0"/>
                  </a:lnTo>
                  <a:lnTo>
                    <a:pt x="190690" y="39281"/>
                  </a:lnTo>
                  <a:lnTo>
                    <a:pt x="228828" y="39281"/>
                  </a:lnTo>
                  <a:lnTo>
                    <a:pt x="228828" y="76276"/>
                  </a:lnTo>
                  <a:lnTo>
                    <a:pt x="190690" y="76276"/>
                  </a:lnTo>
                  <a:lnTo>
                    <a:pt x="190690" y="115557"/>
                  </a:lnTo>
                  <a:lnTo>
                    <a:pt x="228828" y="115557"/>
                  </a:lnTo>
                  <a:lnTo>
                    <a:pt x="228828" y="153695"/>
                  </a:lnTo>
                  <a:lnTo>
                    <a:pt x="266966" y="153695"/>
                  </a:lnTo>
                  <a:lnTo>
                    <a:pt x="268109" y="153695"/>
                  </a:lnTo>
                  <a:lnTo>
                    <a:pt x="306247" y="153695"/>
                  </a:lnTo>
                  <a:lnTo>
                    <a:pt x="306247" y="115557"/>
                  </a:lnTo>
                  <a:lnTo>
                    <a:pt x="306247" y="114414"/>
                  </a:lnTo>
                  <a:lnTo>
                    <a:pt x="306247" y="77419"/>
                  </a:lnTo>
                  <a:lnTo>
                    <a:pt x="306247" y="76276"/>
                  </a:lnTo>
                  <a:lnTo>
                    <a:pt x="306247" y="39281"/>
                  </a:lnTo>
                  <a:lnTo>
                    <a:pt x="343242" y="39281"/>
                  </a:lnTo>
                  <a:lnTo>
                    <a:pt x="343242" y="77419"/>
                  </a:lnTo>
                  <a:lnTo>
                    <a:pt x="381381" y="77419"/>
                  </a:lnTo>
                  <a:lnTo>
                    <a:pt x="381381" y="114414"/>
                  </a:lnTo>
                  <a:lnTo>
                    <a:pt x="343242" y="114414"/>
                  </a:lnTo>
                  <a:lnTo>
                    <a:pt x="343242" y="153695"/>
                  </a:lnTo>
                  <a:lnTo>
                    <a:pt x="381381" y="153695"/>
                  </a:lnTo>
                  <a:lnTo>
                    <a:pt x="382511" y="153695"/>
                  </a:lnTo>
                  <a:lnTo>
                    <a:pt x="611352" y="153695"/>
                  </a:lnTo>
                  <a:lnTo>
                    <a:pt x="611352" y="115557"/>
                  </a:lnTo>
                  <a:lnTo>
                    <a:pt x="649490" y="115557"/>
                  </a:lnTo>
                  <a:lnTo>
                    <a:pt x="649490" y="77419"/>
                  </a:lnTo>
                  <a:lnTo>
                    <a:pt x="649490" y="76276"/>
                  </a:lnTo>
                  <a:lnTo>
                    <a:pt x="649490" y="39281"/>
                  </a:lnTo>
                  <a:lnTo>
                    <a:pt x="687628" y="39281"/>
                  </a:lnTo>
                  <a:lnTo>
                    <a:pt x="687628" y="0"/>
                  </a:lnTo>
                  <a:close/>
                </a:path>
                <a:path w="1374140" h="154305">
                  <a:moveTo>
                    <a:pt x="1030859" y="0"/>
                  </a:moveTo>
                  <a:lnTo>
                    <a:pt x="991590" y="0"/>
                  </a:lnTo>
                  <a:lnTo>
                    <a:pt x="991590" y="38138"/>
                  </a:lnTo>
                  <a:lnTo>
                    <a:pt x="954582" y="38138"/>
                  </a:lnTo>
                  <a:lnTo>
                    <a:pt x="954582" y="0"/>
                  </a:lnTo>
                  <a:lnTo>
                    <a:pt x="915314" y="0"/>
                  </a:lnTo>
                  <a:lnTo>
                    <a:pt x="915314" y="38138"/>
                  </a:lnTo>
                  <a:lnTo>
                    <a:pt x="878306" y="38138"/>
                  </a:lnTo>
                  <a:lnTo>
                    <a:pt x="878306" y="0"/>
                  </a:lnTo>
                  <a:lnTo>
                    <a:pt x="877176" y="0"/>
                  </a:lnTo>
                  <a:lnTo>
                    <a:pt x="877176" y="39281"/>
                  </a:lnTo>
                  <a:lnTo>
                    <a:pt x="877176" y="76276"/>
                  </a:lnTo>
                  <a:lnTo>
                    <a:pt x="840168" y="76276"/>
                  </a:lnTo>
                  <a:lnTo>
                    <a:pt x="840168" y="39281"/>
                  </a:lnTo>
                  <a:lnTo>
                    <a:pt x="877176" y="39281"/>
                  </a:lnTo>
                  <a:lnTo>
                    <a:pt x="877176" y="0"/>
                  </a:lnTo>
                  <a:lnTo>
                    <a:pt x="839038" y="0"/>
                  </a:lnTo>
                  <a:lnTo>
                    <a:pt x="839038" y="38138"/>
                  </a:lnTo>
                  <a:lnTo>
                    <a:pt x="802043" y="38138"/>
                  </a:lnTo>
                  <a:lnTo>
                    <a:pt x="802043" y="0"/>
                  </a:lnTo>
                  <a:lnTo>
                    <a:pt x="763905" y="0"/>
                  </a:lnTo>
                  <a:lnTo>
                    <a:pt x="762762" y="0"/>
                  </a:lnTo>
                  <a:lnTo>
                    <a:pt x="762762" y="77419"/>
                  </a:lnTo>
                  <a:lnTo>
                    <a:pt x="762762" y="114414"/>
                  </a:lnTo>
                  <a:lnTo>
                    <a:pt x="725754" y="114414"/>
                  </a:lnTo>
                  <a:lnTo>
                    <a:pt x="725754" y="77419"/>
                  </a:lnTo>
                  <a:lnTo>
                    <a:pt x="762762" y="77419"/>
                  </a:lnTo>
                  <a:lnTo>
                    <a:pt x="762762" y="0"/>
                  </a:lnTo>
                  <a:lnTo>
                    <a:pt x="724623" y="0"/>
                  </a:lnTo>
                  <a:lnTo>
                    <a:pt x="724623" y="38138"/>
                  </a:lnTo>
                  <a:lnTo>
                    <a:pt x="724623" y="39281"/>
                  </a:lnTo>
                  <a:lnTo>
                    <a:pt x="724623" y="76276"/>
                  </a:lnTo>
                  <a:lnTo>
                    <a:pt x="686485" y="76276"/>
                  </a:lnTo>
                  <a:lnTo>
                    <a:pt x="686485" y="114414"/>
                  </a:lnTo>
                  <a:lnTo>
                    <a:pt x="686485" y="115557"/>
                  </a:lnTo>
                  <a:lnTo>
                    <a:pt x="686485" y="153695"/>
                  </a:lnTo>
                  <a:lnTo>
                    <a:pt x="724623" y="153695"/>
                  </a:lnTo>
                  <a:lnTo>
                    <a:pt x="725754" y="153695"/>
                  </a:lnTo>
                  <a:lnTo>
                    <a:pt x="762762" y="153695"/>
                  </a:lnTo>
                  <a:lnTo>
                    <a:pt x="763905" y="153695"/>
                  </a:lnTo>
                  <a:lnTo>
                    <a:pt x="802043" y="153695"/>
                  </a:lnTo>
                  <a:lnTo>
                    <a:pt x="802043" y="115557"/>
                  </a:lnTo>
                  <a:lnTo>
                    <a:pt x="916444" y="115557"/>
                  </a:lnTo>
                  <a:lnTo>
                    <a:pt x="916444" y="77419"/>
                  </a:lnTo>
                  <a:lnTo>
                    <a:pt x="953452" y="77419"/>
                  </a:lnTo>
                  <a:lnTo>
                    <a:pt x="953452" y="114414"/>
                  </a:lnTo>
                  <a:lnTo>
                    <a:pt x="953452" y="115557"/>
                  </a:lnTo>
                  <a:lnTo>
                    <a:pt x="953452" y="153695"/>
                  </a:lnTo>
                  <a:lnTo>
                    <a:pt x="992720" y="153695"/>
                  </a:lnTo>
                  <a:lnTo>
                    <a:pt x="992720" y="115557"/>
                  </a:lnTo>
                  <a:lnTo>
                    <a:pt x="992720" y="114414"/>
                  </a:lnTo>
                  <a:lnTo>
                    <a:pt x="992720" y="77419"/>
                  </a:lnTo>
                  <a:lnTo>
                    <a:pt x="1030859" y="77419"/>
                  </a:lnTo>
                  <a:lnTo>
                    <a:pt x="1030859" y="39281"/>
                  </a:lnTo>
                  <a:lnTo>
                    <a:pt x="1030859" y="38138"/>
                  </a:lnTo>
                  <a:lnTo>
                    <a:pt x="1030859" y="0"/>
                  </a:lnTo>
                  <a:close/>
                </a:path>
                <a:path w="1374140" h="154305">
                  <a:moveTo>
                    <a:pt x="1183411" y="38138"/>
                  </a:moveTo>
                  <a:lnTo>
                    <a:pt x="1145286" y="38138"/>
                  </a:lnTo>
                  <a:lnTo>
                    <a:pt x="1145286" y="0"/>
                  </a:lnTo>
                  <a:lnTo>
                    <a:pt x="1107147" y="0"/>
                  </a:lnTo>
                  <a:lnTo>
                    <a:pt x="1106004" y="0"/>
                  </a:lnTo>
                  <a:lnTo>
                    <a:pt x="1067866" y="0"/>
                  </a:lnTo>
                  <a:lnTo>
                    <a:pt x="1067866" y="39281"/>
                  </a:lnTo>
                  <a:lnTo>
                    <a:pt x="1106004" y="39281"/>
                  </a:lnTo>
                  <a:lnTo>
                    <a:pt x="1106004" y="76276"/>
                  </a:lnTo>
                  <a:lnTo>
                    <a:pt x="1067866" y="76276"/>
                  </a:lnTo>
                  <a:lnTo>
                    <a:pt x="1067866" y="114414"/>
                  </a:lnTo>
                  <a:lnTo>
                    <a:pt x="1029728" y="114414"/>
                  </a:lnTo>
                  <a:lnTo>
                    <a:pt x="1029728" y="153695"/>
                  </a:lnTo>
                  <a:lnTo>
                    <a:pt x="1067866" y="153695"/>
                  </a:lnTo>
                  <a:lnTo>
                    <a:pt x="1069009" y="153695"/>
                  </a:lnTo>
                  <a:lnTo>
                    <a:pt x="1106004" y="153695"/>
                  </a:lnTo>
                  <a:lnTo>
                    <a:pt x="1107147" y="153695"/>
                  </a:lnTo>
                  <a:lnTo>
                    <a:pt x="1145286" y="153695"/>
                  </a:lnTo>
                  <a:lnTo>
                    <a:pt x="1145286" y="115557"/>
                  </a:lnTo>
                  <a:lnTo>
                    <a:pt x="1145286" y="114414"/>
                  </a:lnTo>
                  <a:lnTo>
                    <a:pt x="1145286" y="77419"/>
                  </a:lnTo>
                  <a:lnTo>
                    <a:pt x="1183411" y="77419"/>
                  </a:lnTo>
                  <a:lnTo>
                    <a:pt x="1183411" y="38138"/>
                  </a:lnTo>
                  <a:close/>
                </a:path>
                <a:path w="1374140" h="154305">
                  <a:moveTo>
                    <a:pt x="1221549" y="114414"/>
                  </a:moveTo>
                  <a:lnTo>
                    <a:pt x="1182281" y="114414"/>
                  </a:lnTo>
                  <a:lnTo>
                    <a:pt x="1182281" y="153695"/>
                  </a:lnTo>
                  <a:lnTo>
                    <a:pt x="1221549" y="153695"/>
                  </a:lnTo>
                  <a:lnTo>
                    <a:pt x="1221549" y="114414"/>
                  </a:lnTo>
                  <a:close/>
                </a:path>
                <a:path w="1374140" h="154305">
                  <a:moveTo>
                    <a:pt x="1374101" y="38138"/>
                  </a:moveTo>
                  <a:lnTo>
                    <a:pt x="1335963" y="38138"/>
                  </a:lnTo>
                  <a:lnTo>
                    <a:pt x="1334833" y="38138"/>
                  </a:lnTo>
                  <a:lnTo>
                    <a:pt x="1296695" y="38138"/>
                  </a:lnTo>
                  <a:lnTo>
                    <a:pt x="1296695" y="76276"/>
                  </a:lnTo>
                  <a:lnTo>
                    <a:pt x="1259687" y="76276"/>
                  </a:lnTo>
                  <a:lnTo>
                    <a:pt x="1259687" y="39281"/>
                  </a:lnTo>
                  <a:lnTo>
                    <a:pt x="1259687" y="38138"/>
                  </a:lnTo>
                  <a:lnTo>
                    <a:pt x="1259687" y="0"/>
                  </a:lnTo>
                  <a:lnTo>
                    <a:pt x="1220419" y="0"/>
                  </a:lnTo>
                  <a:lnTo>
                    <a:pt x="1220419" y="38138"/>
                  </a:lnTo>
                  <a:lnTo>
                    <a:pt x="1220419" y="39281"/>
                  </a:lnTo>
                  <a:lnTo>
                    <a:pt x="1220419" y="77419"/>
                  </a:lnTo>
                  <a:lnTo>
                    <a:pt x="1258544" y="77419"/>
                  </a:lnTo>
                  <a:lnTo>
                    <a:pt x="1258544" y="115557"/>
                  </a:lnTo>
                  <a:lnTo>
                    <a:pt x="1297825" y="115557"/>
                  </a:lnTo>
                  <a:lnTo>
                    <a:pt x="1297825" y="77419"/>
                  </a:lnTo>
                  <a:lnTo>
                    <a:pt x="1334833" y="77419"/>
                  </a:lnTo>
                  <a:lnTo>
                    <a:pt x="1335963" y="77419"/>
                  </a:lnTo>
                  <a:lnTo>
                    <a:pt x="1374101" y="77419"/>
                  </a:lnTo>
                  <a:lnTo>
                    <a:pt x="1374101" y="381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>
              <a:hlinkClick r:id="rId120"/>
            </p:cNvPr>
            <p:cNvSpPr/>
            <p:nvPr/>
          </p:nvSpPr>
          <p:spPr>
            <a:xfrm>
              <a:off x="10644074" y="3123711"/>
              <a:ext cx="1412240" cy="154305"/>
            </a:xfrm>
            <a:custGeom>
              <a:avLst/>
              <a:gdLst/>
              <a:ahLst/>
              <a:cxnLst/>
              <a:rect l="l" t="t" r="r" b="b"/>
              <a:pathLst>
                <a:path w="1412240" h="154304">
                  <a:moveTo>
                    <a:pt x="77406" y="38138"/>
                  </a:moveTo>
                  <a:lnTo>
                    <a:pt x="39268" y="38138"/>
                  </a:lnTo>
                  <a:lnTo>
                    <a:pt x="38138" y="38138"/>
                  </a:lnTo>
                  <a:lnTo>
                    <a:pt x="0" y="38138"/>
                  </a:lnTo>
                  <a:lnTo>
                    <a:pt x="0" y="76276"/>
                  </a:lnTo>
                  <a:lnTo>
                    <a:pt x="0" y="77419"/>
                  </a:lnTo>
                  <a:lnTo>
                    <a:pt x="0" y="114414"/>
                  </a:lnTo>
                  <a:lnTo>
                    <a:pt x="0" y="115557"/>
                  </a:lnTo>
                  <a:lnTo>
                    <a:pt x="0" y="153695"/>
                  </a:lnTo>
                  <a:lnTo>
                    <a:pt x="38138" y="153695"/>
                  </a:lnTo>
                  <a:lnTo>
                    <a:pt x="39268" y="153695"/>
                  </a:lnTo>
                  <a:lnTo>
                    <a:pt x="77406" y="153695"/>
                  </a:lnTo>
                  <a:lnTo>
                    <a:pt x="77406" y="115557"/>
                  </a:lnTo>
                  <a:lnTo>
                    <a:pt x="77406" y="114414"/>
                  </a:lnTo>
                  <a:lnTo>
                    <a:pt x="77406" y="77419"/>
                  </a:lnTo>
                  <a:lnTo>
                    <a:pt x="77406" y="76276"/>
                  </a:lnTo>
                  <a:lnTo>
                    <a:pt x="77406" y="38138"/>
                  </a:lnTo>
                  <a:close/>
                </a:path>
                <a:path w="1412240" h="154304">
                  <a:moveTo>
                    <a:pt x="344385" y="114414"/>
                  </a:moveTo>
                  <a:lnTo>
                    <a:pt x="306247" y="114414"/>
                  </a:lnTo>
                  <a:lnTo>
                    <a:pt x="305104" y="114414"/>
                  </a:lnTo>
                  <a:lnTo>
                    <a:pt x="268109" y="114414"/>
                  </a:lnTo>
                  <a:lnTo>
                    <a:pt x="268109" y="77419"/>
                  </a:lnTo>
                  <a:lnTo>
                    <a:pt x="306247" y="77419"/>
                  </a:lnTo>
                  <a:lnTo>
                    <a:pt x="306247" y="38138"/>
                  </a:lnTo>
                  <a:lnTo>
                    <a:pt x="266966" y="38138"/>
                  </a:lnTo>
                  <a:lnTo>
                    <a:pt x="266966" y="76276"/>
                  </a:lnTo>
                  <a:lnTo>
                    <a:pt x="229971" y="76276"/>
                  </a:lnTo>
                  <a:lnTo>
                    <a:pt x="229971" y="38138"/>
                  </a:lnTo>
                  <a:lnTo>
                    <a:pt x="191833" y="38138"/>
                  </a:lnTo>
                  <a:lnTo>
                    <a:pt x="190690" y="38138"/>
                  </a:lnTo>
                  <a:lnTo>
                    <a:pt x="153695" y="38138"/>
                  </a:lnTo>
                  <a:lnTo>
                    <a:pt x="152552" y="38138"/>
                  </a:lnTo>
                  <a:lnTo>
                    <a:pt x="114414" y="38138"/>
                  </a:lnTo>
                  <a:lnTo>
                    <a:pt x="114414" y="76276"/>
                  </a:lnTo>
                  <a:lnTo>
                    <a:pt x="114414" y="77419"/>
                  </a:lnTo>
                  <a:lnTo>
                    <a:pt x="114414" y="115557"/>
                  </a:lnTo>
                  <a:lnTo>
                    <a:pt x="153695" y="115557"/>
                  </a:lnTo>
                  <a:lnTo>
                    <a:pt x="153695" y="77419"/>
                  </a:lnTo>
                  <a:lnTo>
                    <a:pt x="190690" y="77419"/>
                  </a:lnTo>
                  <a:lnTo>
                    <a:pt x="190690" y="114414"/>
                  </a:lnTo>
                  <a:lnTo>
                    <a:pt x="190690" y="115557"/>
                  </a:lnTo>
                  <a:lnTo>
                    <a:pt x="190690" y="153695"/>
                  </a:lnTo>
                  <a:lnTo>
                    <a:pt x="229971" y="153695"/>
                  </a:lnTo>
                  <a:lnTo>
                    <a:pt x="229971" y="115557"/>
                  </a:lnTo>
                  <a:lnTo>
                    <a:pt x="266966" y="115557"/>
                  </a:lnTo>
                  <a:lnTo>
                    <a:pt x="266966" y="153695"/>
                  </a:lnTo>
                  <a:lnTo>
                    <a:pt x="305104" y="153695"/>
                  </a:lnTo>
                  <a:lnTo>
                    <a:pt x="306247" y="153695"/>
                  </a:lnTo>
                  <a:lnTo>
                    <a:pt x="344385" y="153695"/>
                  </a:lnTo>
                  <a:lnTo>
                    <a:pt x="344385" y="114414"/>
                  </a:lnTo>
                  <a:close/>
                </a:path>
                <a:path w="1412240" h="154304">
                  <a:moveTo>
                    <a:pt x="1069009" y="38138"/>
                  </a:moveTo>
                  <a:lnTo>
                    <a:pt x="1069009" y="38138"/>
                  </a:lnTo>
                  <a:lnTo>
                    <a:pt x="915314" y="38138"/>
                  </a:lnTo>
                  <a:lnTo>
                    <a:pt x="915314" y="76276"/>
                  </a:lnTo>
                  <a:lnTo>
                    <a:pt x="878306" y="76276"/>
                  </a:lnTo>
                  <a:lnTo>
                    <a:pt x="877176" y="76276"/>
                  </a:lnTo>
                  <a:lnTo>
                    <a:pt x="840168" y="76276"/>
                  </a:lnTo>
                  <a:lnTo>
                    <a:pt x="840168" y="38138"/>
                  </a:lnTo>
                  <a:lnTo>
                    <a:pt x="839038" y="38138"/>
                  </a:lnTo>
                  <a:lnTo>
                    <a:pt x="839038" y="77419"/>
                  </a:lnTo>
                  <a:lnTo>
                    <a:pt x="839038" y="114414"/>
                  </a:lnTo>
                  <a:lnTo>
                    <a:pt x="802043" y="114414"/>
                  </a:lnTo>
                  <a:lnTo>
                    <a:pt x="800900" y="114414"/>
                  </a:lnTo>
                  <a:lnTo>
                    <a:pt x="763905" y="114414"/>
                  </a:lnTo>
                  <a:lnTo>
                    <a:pt x="763905" y="77419"/>
                  </a:lnTo>
                  <a:lnTo>
                    <a:pt x="800900" y="77419"/>
                  </a:lnTo>
                  <a:lnTo>
                    <a:pt x="802043" y="77419"/>
                  </a:lnTo>
                  <a:lnTo>
                    <a:pt x="839038" y="77419"/>
                  </a:lnTo>
                  <a:lnTo>
                    <a:pt x="839038" y="38138"/>
                  </a:lnTo>
                  <a:lnTo>
                    <a:pt x="802043" y="38138"/>
                  </a:lnTo>
                  <a:lnTo>
                    <a:pt x="800900" y="38138"/>
                  </a:lnTo>
                  <a:lnTo>
                    <a:pt x="762762" y="38138"/>
                  </a:lnTo>
                  <a:lnTo>
                    <a:pt x="762762" y="76276"/>
                  </a:lnTo>
                  <a:lnTo>
                    <a:pt x="725754" y="76276"/>
                  </a:lnTo>
                  <a:lnTo>
                    <a:pt x="725754" y="38138"/>
                  </a:lnTo>
                  <a:lnTo>
                    <a:pt x="687628" y="38138"/>
                  </a:lnTo>
                  <a:lnTo>
                    <a:pt x="686485" y="38138"/>
                  </a:lnTo>
                  <a:lnTo>
                    <a:pt x="649490" y="38138"/>
                  </a:lnTo>
                  <a:lnTo>
                    <a:pt x="648347" y="38138"/>
                  </a:lnTo>
                  <a:lnTo>
                    <a:pt x="648347" y="77419"/>
                  </a:lnTo>
                  <a:lnTo>
                    <a:pt x="648347" y="114414"/>
                  </a:lnTo>
                  <a:lnTo>
                    <a:pt x="611352" y="114414"/>
                  </a:lnTo>
                  <a:lnTo>
                    <a:pt x="611352" y="77419"/>
                  </a:lnTo>
                  <a:lnTo>
                    <a:pt x="648347" y="77419"/>
                  </a:lnTo>
                  <a:lnTo>
                    <a:pt x="648347" y="38138"/>
                  </a:lnTo>
                  <a:lnTo>
                    <a:pt x="610209" y="38138"/>
                  </a:lnTo>
                  <a:lnTo>
                    <a:pt x="610209" y="76276"/>
                  </a:lnTo>
                  <a:lnTo>
                    <a:pt x="573201" y="76276"/>
                  </a:lnTo>
                  <a:lnTo>
                    <a:pt x="573201" y="38138"/>
                  </a:lnTo>
                  <a:lnTo>
                    <a:pt x="535063" y="38138"/>
                  </a:lnTo>
                  <a:lnTo>
                    <a:pt x="533933" y="38138"/>
                  </a:lnTo>
                  <a:lnTo>
                    <a:pt x="495795" y="38138"/>
                  </a:lnTo>
                  <a:lnTo>
                    <a:pt x="495795" y="76276"/>
                  </a:lnTo>
                  <a:lnTo>
                    <a:pt x="458800" y="76276"/>
                  </a:lnTo>
                  <a:lnTo>
                    <a:pt x="458800" y="38138"/>
                  </a:lnTo>
                  <a:lnTo>
                    <a:pt x="420662" y="38138"/>
                  </a:lnTo>
                  <a:lnTo>
                    <a:pt x="419519" y="38138"/>
                  </a:lnTo>
                  <a:lnTo>
                    <a:pt x="381381" y="38138"/>
                  </a:lnTo>
                  <a:lnTo>
                    <a:pt x="381381" y="76276"/>
                  </a:lnTo>
                  <a:lnTo>
                    <a:pt x="381381" y="77419"/>
                  </a:lnTo>
                  <a:lnTo>
                    <a:pt x="381381" y="115557"/>
                  </a:lnTo>
                  <a:lnTo>
                    <a:pt x="420662" y="115557"/>
                  </a:lnTo>
                  <a:lnTo>
                    <a:pt x="420662" y="77419"/>
                  </a:lnTo>
                  <a:lnTo>
                    <a:pt x="457657" y="77419"/>
                  </a:lnTo>
                  <a:lnTo>
                    <a:pt x="457657" y="114414"/>
                  </a:lnTo>
                  <a:lnTo>
                    <a:pt x="457657" y="115557"/>
                  </a:lnTo>
                  <a:lnTo>
                    <a:pt x="457657" y="153695"/>
                  </a:lnTo>
                  <a:lnTo>
                    <a:pt x="496925" y="153695"/>
                  </a:lnTo>
                  <a:lnTo>
                    <a:pt x="496925" y="115557"/>
                  </a:lnTo>
                  <a:lnTo>
                    <a:pt x="496925" y="114414"/>
                  </a:lnTo>
                  <a:lnTo>
                    <a:pt x="496925" y="77419"/>
                  </a:lnTo>
                  <a:lnTo>
                    <a:pt x="533933" y="77419"/>
                  </a:lnTo>
                  <a:lnTo>
                    <a:pt x="533933" y="114414"/>
                  </a:lnTo>
                  <a:lnTo>
                    <a:pt x="533933" y="115557"/>
                  </a:lnTo>
                  <a:lnTo>
                    <a:pt x="533933" y="153695"/>
                  </a:lnTo>
                  <a:lnTo>
                    <a:pt x="572071" y="153695"/>
                  </a:lnTo>
                  <a:lnTo>
                    <a:pt x="725754" y="153695"/>
                  </a:lnTo>
                  <a:lnTo>
                    <a:pt x="725754" y="115557"/>
                  </a:lnTo>
                  <a:lnTo>
                    <a:pt x="762762" y="115557"/>
                  </a:lnTo>
                  <a:lnTo>
                    <a:pt x="762762" y="153695"/>
                  </a:lnTo>
                  <a:lnTo>
                    <a:pt x="800900" y="153695"/>
                  </a:lnTo>
                  <a:lnTo>
                    <a:pt x="916444" y="153695"/>
                  </a:lnTo>
                  <a:lnTo>
                    <a:pt x="916444" y="115557"/>
                  </a:lnTo>
                  <a:lnTo>
                    <a:pt x="1030859" y="115557"/>
                  </a:lnTo>
                  <a:lnTo>
                    <a:pt x="1030859" y="77419"/>
                  </a:lnTo>
                  <a:lnTo>
                    <a:pt x="1069009" y="77419"/>
                  </a:lnTo>
                  <a:lnTo>
                    <a:pt x="1069009" y="38138"/>
                  </a:lnTo>
                  <a:close/>
                </a:path>
                <a:path w="1412240" h="154304">
                  <a:moveTo>
                    <a:pt x="1412240" y="0"/>
                  </a:moveTo>
                  <a:lnTo>
                    <a:pt x="1412240" y="0"/>
                  </a:lnTo>
                  <a:lnTo>
                    <a:pt x="1296695" y="0"/>
                  </a:lnTo>
                  <a:lnTo>
                    <a:pt x="1296695" y="39281"/>
                  </a:lnTo>
                  <a:lnTo>
                    <a:pt x="1334833" y="39281"/>
                  </a:lnTo>
                  <a:lnTo>
                    <a:pt x="1335963" y="39281"/>
                  </a:lnTo>
                  <a:lnTo>
                    <a:pt x="1372971" y="39281"/>
                  </a:lnTo>
                  <a:lnTo>
                    <a:pt x="1372971" y="76276"/>
                  </a:lnTo>
                  <a:lnTo>
                    <a:pt x="1259687" y="76276"/>
                  </a:lnTo>
                  <a:lnTo>
                    <a:pt x="1259687" y="38138"/>
                  </a:lnTo>
                  <a:lnTo>
                    <a:pt x="1221549" y="38138"/>
                  </a:lnTo>
                  <a:lnTo>
                    <a:pt x="1221549" y="0"/>
                  </a:lnTo>
                  <a:lnTo>
                    <a:pt x="1182281" y="0"/>
                  </a:lnTo>
                  <a:lnTo>
                    <a:pt x="1182281" y="38138"/>
                  </a:lnTo>
                  <a:lnTo>
                    <a:pt x="1145286" y="38138"/>
                  </a:lnTo>
                  <a:lnTo>
                    <a:pt x="1144143" y="38138"/>
                  </a:lnTo>
                  <a:lnTo>
                    <a:pt x="1106004" y="38138"/>
                  </a:lnTo>
                  <a:lnTo>
                    <a:pt x="1106004" y="76276"/>
                  </a:lnTo>
                  <a:lnTo>
                    <a:pt x="1106004" y="77419"/>
                  </a:lnTo>
                  <a:lnTo>
                    <a:pt x="1106004" y="115557"/>
                  </a:lnTo>
                  <a:lnTo>
                    <a:pt x="1144143" y="115557"/>
                  </a:lnTo>
                  <a:lnTo>
                    <a:pt x="1144143" y="153695"/>
                  </a:lnTo>
                  <a:lnTo>
                    <a:pt x="1182281" y="153695"/>
                  </a:lnTo>
                  <a:lnTo>
                    <a:pt x="1183411" y="153695"/>
                  </a:lnTo>
                  <a:lnTo>
                    <a:pt x="1221549" y="153695"/>
                  </a:lnTo>
                  <a:lnTo>
                    <a:pt x="1221549" y="115557"/>
                  </a:lnTo>
                  <a:lnTo>
                    <a:pt x="1258544" y="115557"/>
                  </a:lnTo>
                  <a:lnTo>
                    <a:pt x="1258544" y="153695"/>
                  </a:lnTo>
                  <a:lnTo>
                    <a:pt x="1297825" y="153695"/>
                  </a:lnTo>
                  <a:lnTo>
                    <a:pt x="1297825" y="115557"/>
                  </a:lnTo>
                  <a:lnTo>
                    <a:pt x="1334833" y="115557"/>
                  </a:lnTo>
                  <a:lnTo>
                    <a:pt x="1335963" y="115557"/>
                  </a:lnTo>
                  <a:lnTo>
                    <a:pt x="1372971" y="115557"/>
                  </a:lnTo>
                  <a:lnTo>
                    <a:pt x="1374101" y="115557"/>
                  </a:lnTo>
                  <a:lnTo>
                    <a:pt x="1412240" y="115557"/>
                  </a:lnTo>
                  <a:lnTo>
                    <a:pt x="1412240" y="77419"/>
                  </a:lnTo>
                  <a:lnTo>
                    <a:pt x="1412240" y="76276"/>
                  </a:lnTo>
                  <a:lnTo>
                    <a:pt x="1412240" y="39281"/>
                  </a:lnTo>
                  <a:lnTo>
                    <a:pt x="1412240" y="38138"/>
                  </a:lnTo>
                  <a:lnTo>
                    <a:pt x="14122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>
              <a:hlinkClick r:id="rId120"/>
            </p:cNvPr>
            <p:cNvSpPr/>
            <p:nvPr/>
          </p:nvSpPr>
          <p:spPr>
            <a:xfrm>
              <a:off x="10644074" y="3238125"/>
              <a:ext cx="1412240" cy="230504"/>
            </a:xfrm>
            <a:custGeom>
              <a:avLst/>
              <a:gdLst/>
              <a:ahLst/>
              <a:cxnLst/>
              <a:rect l="l" t="t" r="r" b="b"/>
              <a:pathLst>
                <a:path w="1412240" h="230504">
                  <a:moveTo>
                    <a:pt x="39268" y="38138"/>
                  </a:moveTo>
                  <a:lnTo>
                    <a:pt x="0" y="38138"/>
                  </a:lnTo>
                  <a:lnTo>
                    <a:pt x="0" y="77419"/>
                  </a:lnTo>
                  <a:lnTo>
                    <a:pt x="39268" y="77419"/>
                  </a:lnTo>
                  <a:lnTo>
                    <a:pt x="39268" y="38138"/>
                  </a:lnTo>
                  <a:close/>
                </a:path>
                <a:path w="1412240" h="230504">
                  <a:moveTo>
                    <a:pt x="306247" y="38138"/>
                  </a:moveTo>
                  <a:lnTo>
                    <a:pt x="306247" y="38138"/>
                  </a:lnTo>
                  <a:lnTo>
                    <a:pt x="114414" y="38138"/>
                  </a:lnTo>
                  <a:lnTo>
                    <a:pt x="114414" y="77419"/>
                  </a:lnTo>
                  <a:lnTo>
                    <a:pt x="152552" y="77419"/>
                  </a:lnTo>
                  <a:lnTo>
                    <a:pt x="152552" y="114414"/>
                  </a:lnTo>
                  <a:lnTo>
                    <a:pt x="114414" y="114414"/>
                  </a:lnTo>
                  <a:lnTo>
                    <a:pt x="114414" y="152552"/>
                  </a:lnTo>
                  <a:lnTo>
                    <a:pt x="0" y="152552"/>
                  </a:lnTo>
                  <a:lnTo>
                    <a:pt x="0" y="190690"/>
                  </a:lnTo>
                  <a:lnTo>
                    <a:pt x="0" y="191833"/>
                  </a:lnTo>
                  <a:lnTo>
                    <a:pt x="0" y="229971"/>
                  </a:lnTo>
                  <a:lnTo>
                    <a:pt x="39268" y="229971"/>
                  </a:lnTo>
                  <a:lnTo>
                    <a:pt x="39268" y="191833"/>
                  </a:lnTo>
                  <a:lnTo>
                    <a:pt x="76276" y="191833"/>
                  </a:lnTo>
                  <a:lnTo>
                    <a:pt x="77406" y="191833"/>
                  </a:lnTo>
                  <a:lnTo>
                    <a:pt x="114414" y="191833"/>
                  </a:lnTo>
                  <a:lnTo>
                    <a:pt x="115544" y="191833"/>
                  </a:lnTo>
                  <a:lnTo>
                    <a:pt x="153695" y="191833"/>
                  </a:lnTo>
                  <a:lnTo>
                    <a:pt x="153695" y="153695"/>
                  </a:lnTo>
                  <a:lnTo>
                    <a:pt x="190690" y="153695"/>
                  </a:lnTo>
                  <a:lnTo>
                    <a:pt x="190690" y="191833"/>
                  </a:lnTo>
                  <a:lnTo>
                    <a:pt x="229971" y="191833"/>
                  </a:lnTo>
                  <a:lnTo>
                    <a:pt x="229971" y="153695"/>
                  </a:lnTo>
                  <a:lnTo>
                    <a:pt x="266966" y="153695"/>
                  </a:lnTo>
                  <a:lnTo>
                    <a:pt x="266966" y="191833"/>
                  </a:lnTo>
                  <a:lnTo>
                    <a:pt x="306247" y="191833"/>
                  </a:lnTo>
                  <a:lnTo>
                    <a:pt x="306247" y="153695"/>
                  </a:lnTo>
                  <a:lnTo>
                    <a:pt x="306247" y="152552"/>
                  </a:lnTo>
                  <a:lnTo>
                    <a:pt x="306247" y="114414"/>
                  </a:lnTo>
                  <a:lnTo>
                    <a:pt x="268109" y="114414"/>
                  </a:lnTo>
                  <a:lnTo>
                    <a:pt x="266966" y="114414"/>
                  </a:lnTo>
                  <a:lnTo>
                    <a:pt x="229971" y="114414"/>
                  </a:lnTo>
                  <a:lnTo>
                    <a:pt x="228828" y="114414"/>
                  </a:lnTo>
                  <a:lnTo>
                    <a:pt x="191833" y="114414"/>
                  </a:lnTo>
                  <a:lnTo>
                    <a:pt x="191833" y="77419"/>
                  </a:lnTo>
                  <a:lnTo>
                    <a:pt x="306247" y="77419"/>
                  </a:lnTo>
                  <a:lnTo>
                    <a:pt x="306247" y="38138"/>
                  </a:lnTo>
                  <a:close/>
                </a:path>
                <a:path w="1412240" h="230504">
                  <a:moveTo>
                    <a:pt x="420662" y="152552"/>
                  </a:moveTo>
                  <a:lnTo>
                    <a:pt x="382511" y="152552"/>
                  </a:lnTo>
                  <a:lnTo>
                    <a:pt x="382511" y="114414"/>
                  </a:lnTo>
                  <a:lnTo>
                    <a:pt x="343242" y="114414"/>
                  </a:lnTo>
                  <a:lnTo>
                    <a:pt x="343242" y="153695"/>
                  </a:lnTo>
                  <a:lnTo>
                    <a:pt x="381381" y="153695"/>
                  </a:lnTo>
                  <a:lnTo>
                    <a:pt x="381381" y="191833"/>
                  </a:lnTo>
                  <a:lnTo>
                    <a:pt x="420662" y="191833"/>
                  </a:lnTo>
                  <a:lnTo>
                    <a:pt x="420662" y="152552"/>
                  </a:lnTo>
                  <a:close/>
                </a:path>
                <a:path w="1412240" h="230504">
                  <a:moveTo>
                    <a:pt x="420662" y="38138"/>
                  </a:moveTo>
                  <a:lnTo>
                    <a:pt x="382511" y="38138"/>
                  </a:lnTo>
                  <a:lnTo>
                    <a:pt x="381381" y="38138"/>
                  </a:lnTo>
                  <a:lnTo>
                    <a:pt x="343242" y="38138"/>
                  </a:lnTo>
                  <a:lnTo>
                    <a:pt x="343242" y="77419"/>
                  </a:lnTo>
                  <a:lnTo>
                    <a:pt x="381381" y="77419"/>
                  </a:lnTo>
                  <a:lnTo>
                    <a:pt x="382511" y="77419"/>
                  </a:lnTo>
                  <a:lnTo>
                    <a:pt x="420662" y="77419"/>
                  </a:lnTo>
                  <a:lnTo>
                    <a:pt x="420662" y="38138"/>
                  </a:lnTo>
                  <a:close/>
                </a:path>
                <a:path w="1412240" h="230504">
                  <a:moveTo>
                    <a:pt x="496925" y="76276"/>
                  </a:moveTo>
                  <a:lnTo>
                    <a:pt x="457657" y="76276"/>
                  </a:lnTo>
                  <a:lnTo>
                    <a:pt x="457657" y="114414"/>
                  </a:lnTo>
                  <a:lnTo>
                    <a:pt x="457657" y="115557"/>
                  </a:lnTo>
                  <a:lnTo>
                    <a:pt x="457657" y="152552"/>
                  </a:lnTo>
                  <a:lnTo>
                    <a:pt x="457657" y="153695"/>
                  </a:lnTo>
                  <a:lnTo>
                    <a:pt x="457657" y="191833"/>
                  </a:lnTo>
                  <a:lnTo>
                    <a:pt x="496925" y="191833"/>
                  </a:lnTo>
                  <a:lnTo>
                    <a:pt x="496925" y="153695"/>
                  </a:lnTo>
                  <a:lnTo>
                    <a:pt x="496925" y="152552"/>
                  </a:lnTo>
                  <a:lnTo>
                    <a:pt x="496925" y="115557"/>
                  </a:lnTo>
                  <a:lnTo>
                    <a:pt x="496925" y="114414"/>
                  </a:lnTo>
                  <a:lnTo>
                    <a:pt x="496925" y="76276"/>
                  </a:lnTo>
                  <a:close/>
                </a:path>
                <a:path w="1412240" h="230504">
                  <a:moveTo>
                    <a:pt x="878306" y="114414"/>
                  </a:moveTo>
                  <a:lnTo>
                    <a:pt x="840168" y="114414"/>
                  </a:lnTo>
                  <a:lnTo>
                    <a:pt x="840168" y="76276"/>
                  </a:lnTo>
                  <a:lnTo>
                    <a:pt x="802043" y="76276"/>
                  </a:lnTo>
                  <a:lnTo>
                    <a:pt x="800900" y="76276"/>
                  </a:lnTo>
                  <a:lnTo>
                    <a:pt x="763905" y="76276"/>
                  </a:lnTo>
                  <a:lnTo>
                    <a:pt x="763905" y="38138"/>
                  </a:lnTo>
                  <a:lnTo>
                    <a:pt x="724623" y="38138"/>
                  </a:lnTo>
                  <a:lnTo>
                    <a:pt x="724623" y="76276"/>
                  </a:lnTo>
                  <a:lnTo>
                    <a:pt x="724623" y="115557"/>
                  </a:lnTo>
                  <a:lnTo>
                    <a:pt x="724623" y="152552"/>
                  </a:lnTo>
                  <a:lnTo>
                    <a:pt x="687628" y="152552"/>
                  </a:lnTo>
                  <a:lnTo>
                    <a:pt x="687628" y="115557"/>
                  </a:lnTo>
                  <a:lnTo>
                    <a:pt x="724623" y="115557"/>
                  </a:lnTo>
                  <a:lnTo>
                    <a:pt x="724623" y="76276"/>
                  </a:lnTo>
                  <a:lnTo>
                    <a:pt x="687628" y="76276"/>
                  </a:lnTo>
                  <a:lnTo>
                    <a:pt x="686485" y="76276"/>
                  </a:lnTo>
                  <a:lnTo>
                    <a:pt x="649490" y="76276"/>
                  </a:lnTo>
                  <a:lnTo>
                    <a:pt x="649490" y="38138"/>
                  </a:lnTo>
                  <a:lnTo>
                    <a:pt x="648347" y="38138"/>
                  </a:lnTo>
                  <a:lnTo>
                    <a:pt x="648347" y="77419"/>
                  </a:lnTo>
                  <a:lnTo>
                    <a:pt x="648347" y="114414"/>
                  </a:lnTo>
                  <a:lnTo>
                    <a:pt x="611352" y="114414"/>
                  </a:lnTo>
                  <a:lnTo>
                    <a:pt x="611352" y="77419"/>
                  </a:lnTo>
                  <a:lnTo>
                    <a:pt x="648347" y="77419"/>
                  </a:lnTo>
                  <a:lnTo>
                    <a:pt x="648347" y="38138"/>
                  </a:lnTo>
                  <a:lnTo>
                    <a:pt x="610209" y="38138"/>
                  </a:lnTo>
                  <a:lnTo>
                    <a:pt x="610209" y="76276"/>
                  </a:lnTo>
                  <a:lnTo>
                    <a:pt x="573201" y="76276"/>
                  </a:lnTo>
                  <a:lnTo>
                    <a:pt x="573201" y="38138"/>
                  </a:lnTo>
                  <a:lnTo>
                    <a:pt x="533933" y="38138"/>
                  </a:lnTo>
                  <a:lnTo>
                    <a:pt x="533933" y="76276"/>
                  </a:lnTo>
                  <a:lnTo>
                    <a:pt x="533933" y="77419"/>
                  </a:lnTo>
                  <a:lnTo>
                    <a:pt x="533933" y="115557"/>
                  </a:lnTo>
                  <a:lnTo>
                    <a:pt x="572071" y="115557"/>
                  </a:lnTo>
                  <a:lnTo>
                    <a:pt x="572071" y="153695"/>
                  </a:lnTo>
                  <a:lnTo>
                    <a:pt x="610209" y="153695"/>
                  </a:lnTo>
                  <a:lnTo>
                    <a:pt x="611352" y="153695"/>
                  </a:lnTo>
                  <a:lnTo>
                    <a:pt x="648347" y="153695"/>
                  </a:lnTo>
                  <a:lnTo>
                    <a:pt x="648347" y="191833"/>
                  </a:lnTo>
                  <a:lnTo>
                    <a:pt x="802043" y="191833"/>
                  </a:lnTo>
                  <a:lnTo>
                    <a:pt x="802043" y="153695"/>
                  </a:lnTo>
                  <a:lnTo>
                    <a:pt x="839038" y="153695"/>
                  </a:lnTo>
                  <a:lnTo>
                    <a:pt x="839038" y="191833"/>
                  </a:lnTo>
                  <a:lnTo>
                    <a:pt x="878306" y="191833"/>
                  </a:lnTo>
                  <a:lnTo>
                    <a:pt x="878306" y="153695"/>
                  </a:lnTo>
                  <a:lnTo>
                    <a:pt x="878306" y="152552"/>
                  </a:lnTo>
                  <a:lnTo>
                    <a:pt x="878306" y="114414"/>
                  </a:lnTo>
                  <a:close/>
                </a:path>
                <a:path w="1412240" h="230504">
                  <a:moveTo>
                    <a:pt x="954582" y="152552"/>
                  </a:moveTo>
                  <a:lnTo>
                    <a:pt x="915314" y="152552"/>
                  </a:lnTo>
                  <a:lnTo>
                    <a:pt x="915314" y="191833"/>
                  </a:lnTo>
                  <a:lnTo>
                    <a:pt x="954582" y="191833"/>
                  </a:lnTo>
                  <a:lnTo>
                    <a:pt x="954582" y="152552"/>
                  </a:lnTo>
                  <a:close/>
                </a:path>
                <a:path w="1412240" h="230504">
                  <a:moveTo>
                    <a:pt x="1069009" y="38138"/>
                  </a:moveTo>
                  <a:lnTo>
                    <a:pt x="1029728" y="38138"/>
                  </a:lnTo>
                  <a:lnTo>
                    <a:pt x="1029728" y="76276"/>
                  </a:lnTo>
                  <a:lnTo>
                    <a:pt x="991590" y="76276"/>
                  </a:lnTo>
                  <a:lnTo>
                    <a:pt x="991590" y="115557"/>
                  </a:lnTo>
                  <a:lnTo>
                    <a:pt x="1030859" y="115557"/>
                  </a:lnTo>
                  <a:lnTo>
                    <a:pt x="1030859" y="77419"/>
                  </a:lnTo>
                  <a:lnTo>
                    <a:pt x="1069009" y="77419"/>
                  </a:lnTo>
                  <a:lnTo>
                    <a:pt x="1069009" y="38138"/>
                  </a:lnTo>
                  <a:close/>
                </a:path>
                <a:path w="1412240" h="230504">
                  <a:moveTo>
                    <a:pt x="1221549" y="76276"/>
                  </a:moveTo>
                  <a:lnTo>
                    <a:pt x="1183411" y="76276"/>
                  </a:lnTo>
                  <a:lnTo>
                    <a:pt x="1183411" y="38138"/>
                  </a:lnTo>
                  <a:lnTo>
                    <a:pt x="1144143" y="38138"/>
                  </a:lnTo>
                  <a:lnTo>
                    <a:pt x="1144143" y="76276"/>
                  </a:lnTo>
                  <a:lnTo>
                    <a:pt x="1106004" y="76276"/>
                  </a:lnTo>
                  <a:lnTo>
                    <a:pt x="1106004" y="115557"/>
                  </a:lnTo>
                  <a:lnTo>
                    <a:pt x="1144143" y="115557"/>
                  </a:lnTo>
                  <a:lnTo>
                    <a:pt x="1144143" y="152552"/>
                  </a:lnTo>
                  <a:lnTo>
                    <a:pt x="1107147" y="152552"/>
                  </a:lnTo>
                  <a:lnTo>
                    <a:pt x="1106004" y="152552"/>
                  </a:lnTo>
                  <a:lnTo>
                    <a:pt x="991590" y="152552"/>
                  </a:lnTo>
                  <a:lnTo>
                    <a:pt x="991590" y="191833"/>
                  </a:lnTo>
                  <a:lnTo>
                    <a:pt x="1183411" y="191833"/>
                  </a:lnTo>
                  <a:lnTo>
                    <a:pt x="1183411" y="153695"/>
                  </a:lnTo>
                  <a:lnTo>
                    <a:pt x="1183411" y="152552"/>
                  </a:lnTo>
                  <a:lnTo>
                    <a:pt x="1183411" y="115557"/>
                  </a:lnTo>
                  <a:lnTo>
                    <a:pt x="1221549" y="115557"/>
                  </a:lnTo>
                  <a:lnTo>
                    <a:pt x="1221549" y="76276"/>
                  </a:lnTo>
                  <a:close/>
                </a:path>
                <a:path w="1412240" h="230504">
                  <a:moveTo>
                    <a:pt x="1412240" y="152552"/>
                  </a:moveTo>
                  <a:lnTo>
                    <a:pt x="1372971" y="152552"/>
                  </a:lnTo>
                  <a:lnTo>
                    <a:pt x="1372971" y="191833"/>
                  </a:lnTo>
                  <a:lnTo>
                    <a:pt x="1412240" y="191833"/>
                  </a:lnTo>
                  <a:lnTo>
                    <a:pt x="1412240" y="152552"/>
                  </a:lnTo>
                  <a:close/>
                </a:path>
                <a:path w="1412240" h="230504">
                  <a:moveTo>
                    <a:pt x="1412240" y="0"/>
                  </a:moveTo>
                  <a:lnTo>
                    <a:pt x="1372971" y="0"/>
                  </a:lnTo>
                  <a:lnTo>
                    <a:pt x="1372971" y="38138"/>
                  </a:lnTo>
                  <a:lnTo>
                    <a:pt x="1372971" y="39281"/>
                  </a:lnTo>
                  <a:lnTo>
                    <a:pt x="1372971" y="76276"/>
                  </a:lnTo>
                  <a:lnTo>
                    <a:pt x="1335963" y="76276"/>
                  </a:lnTo>
                  <a:lnTo>
                    <a:pt x="1335963" y="38138"/>
                  </a:lnTo>
                  <a:lnTo>
                    <a:pt x="1297825" y="38138"/>
                  </a:lnTo>
                  <a:lnTo>
                    <a:pt x="1297825" y="0"/>
                  </a:lnTo>
                  <a:lnTo>
                    <a:pt x="1258544" y="0"/>
                  </a:lnTo>
                  <a:lnTo>
                    <a:pt x="1258544" y="38138"/>
                  </a:lnTo>
                  <a:lnTo>
                    <a:pt x="1258544" y="39281"/>
                  </a:lnTo>
                  <a:lnTo>
                    <a:pt x="1258544" y="153695"/>
                  </a:lnTo>
                  <a:lnTo>
                    <a:pt x="1297825" y="153695"/>
                  </a:lnTo>
                  <a:lnTo>
                    <a:pt x="1297825" y="115557"/>
                  </a:lnTo>
                  <a:lnTo>
                    <a:pt x="1297825" y="114414"/>
                  </a:lnTo>
                  <a:lnTo>
                    <a:pt x="1297825" y="77419"/>
                  </a:lnTo>
                  <a:lnTo>
                    <a:pt x="1334833" y="77419"/>
                  </a:lnTo>
                  <a:lnTo>
                    <a:pt x="1334833" y="115557"/>
                  </a:lnTo>
                  <a:lnTo>
                    <a:pt x="1372971" y="115557"/>
                  </a:lnTo>
                  <a:lnTo>
                    <a:pt x="1374101" y="115557"/>
                  </a:lnTo>
                  <a:lnTo>
                    <a:pt x="1412240" y="115557"/>
                  </a:lnTo>
                  <a:lnTo>
                    <a:pt x="1412240" y="77419"/>
                  </a:lnTo>
                  <a:lnTo>
                    <a:pt x="1412240" y="76276"/>
                  </a:lnTo>
                  <a:lnTo>
                    <a:pt x="1412240" y="39281"/>
                  </a:lnTo>
                  <a:lnTo>
                    <a:pt x="1412240" y="38138"/>
                  </a:lnTo>
                  <a:lnTo>
                    <a:pt x="14122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>
              <a:hlinkClick r:id="rId120"/>
            </p:cNvPr>
            <p:cNvSpPr/>
            <p:nvPr/>
          </p:nvSpPr>
          <p:spPr>
            <a:xfrm>
              <a:off x="10644074" y="3428816"/>
              <a:ext cx="1412240" cy="192405"/>
            </a:xfrm>
            <a:custGeom>
              <a:avLst/>
              <a:gdLst/>
              <a:ahLst/>
              <a:cxnLst/>
              <a:rect l="l" t="t" r="r" b="b"/>
              <a:pathLst>
                <a:path w="1412240" h="192404">
                  <a:moveTo>
                    <a:pt x="39268" y="0"/>
                  </a:moveTo>
                  <a:lnTo>
                    <a:pt x="0" y="0"/>
                  </a:lnTo>
                  <a:lnTo>
                    <a:pt x="0" y="38138"/>
                  </a:lnTo>
                  <a:lnTo>
                    <a:pt x="0" y="39281"/>
                  </a:lnTo>
                  <a:lnTo>
                    <a:pt x="0" y="76276"/>
                  </a:lnTo>
                  <a:lnTo>
                    <a:pt x="0" y="77419"/>
                  </a:lnTo>
                  <a:lnTo>
                    <a:pt x="0" y="115557"/>
                  </a:lnTo>
                  <a:lnTo>
                    <a:pt x="39268" y="115557"/>
                  </a:lnTo>
                  <a:lnTo>
                    <a:pt x="39268" y="77419"/>
                  </a:lnTo>
                  <a:lnTo>
                    <a:pt x="39268" y="76276"/>
                  </a:lnTo>
                  <a:lnTo>
                    <a:pt x="39268" y="39281"/>
                  </a:lnTo>
                  <a:lnTo>
                    <a:pt x="39268" y="38138"/>
                  </a:lnTo>
                  <a:lnTo>
                    <a:pt x="39268" y="0"/>
                  </a:lnTo>
                  <a:close/>
                </a:path>
                <a:path w="1412240" h="192404">
                  <a:moveTo>
                    <a:pt x="115544" y="76276"/>
                  </a:moveTo>
                  <a:lnTo>
                    <a:pt x="76276" y="76276"/>
                  </a:lnTo>
                  <a:lnTo>
                    <a:pt x="76276" y="115557"/>
                  </a:lnTo>
                  <a:lnTo>
                    <a:pt x="115544" y="115557"/>
                  </a:lnTo>
                  <a:lnTo>
                    <a:pt x="115544" y="76276"/>
                  </a:lnTo>
                  <a:close/>
                </a:path>
                <a:path w="1412240" h="192404">
                  <a:moveTo>
                    <a:pt x="115544" y="0"/>
                  </a:moveTo>
                  <a:lnTo>
                    <a:pt x="76276" y="0"/>
                  </a:lnTo>
                  <a:lnTo>
                    <a:pt x="76276" y="39281"/>
                  </a:lnTo>
                  <a:lnTo>
                    <a:pt x="115544" y="39281"/>
                  </a:lnTo>
                  <a:lnTo>
                    <a:pt x="115544" y="0"/>
                  </a:lnTo>
                  <a:close/>
                </a:path>
                <a:path w="1412240" h="192404">
                  <a:moveTo>
                    <a:pt x="268109" y="0"/>
                  </a:moveTo>
                  <a:lnTo>
                    <a:pt x="228828" y="0"/>
                  </a:lnTo>
                  <a:lnTo>
                    <a:pt x="228828" y="38138"/>
                  </a:lnTo>
                  <a:lnTo>
                    <a:pt x="190690" y="38138"/>
                  </a:lnTo>
                  <a:lnTo>
                    <a:pt x="190690" y="77419"/>
                  </a:lnTo>
                  <a:lnTo>
                    <a:pt x="228828" y="77419"/>
                  </a:lnTo>
                  <a:lnTo>
                    <a:pt x="228828" y="115557"/>
                  </a:lnTo>
                  <a:lnTo>
                    <a:pt x="268109" y="115557"/>
                  </a:lnTo>
                  <a:lnTo>
                    <a:pt x="268109" y="76276"/>
                  </a:lnTo>
                  <a:lnTo>
                    <a:pt x="229971" y="76276"/>
                  </a:lnTo>
                  <a:lnTo>
                    <a:pt x="229971" y="39281"/>
                  </a:lnTo>
                  <a:lnTo>
                    <a:pt x="268109" y="39281"/>
                  </a:lnTo>
                  <a:lnTo>
                    <a:pt x="268109" y="0"/>
                  </a:lnTo>
                  <a:close/>
                </a:path>
                <a:path w="1412240" h="192404">
                  <a:moveTo>
                    <a:pt x="573201" y="0"/>
                  </a:moveTo>
                  <a:lnTo>
                    <a:pt x="535063" y="0"/>
                  </a:lnTo>
                  <a:lnTo>
                    <a:pt x="533933" y="0"/>
                  </a:lnTo>
                  <a:lnTo>
                    <a:pt x="495795" y="0"/>
                  </a:lnTo>
                  <a:lnTo>
                    <a:pt x="495795" y="38138"/>
                  </a:lnTo>
                  <a:lnTo>
                    <a:pt x="458800" y="38138"/>
                  </a:lnTo>
                  <a:lnTo>
                    <a:pt x="457657" y="38138"/>
                  </a:lnTo>
                  <a:lnTo>
                    <a:pt x="457657" y="77419"/>
                  </a:lnTo>
                  <a:lnTo>
                    <a:pt x="457657" y="114414"/>
                  </a:lnTo>
                  <a:lnTo>
                    <a:pt x="420662" y="114414"/>
                  </a:lnTo>
                  <a:lnTo>
                    <a:pt x="420662" y="77419"/>
                  </a:lnTo>
                  <a:lnTo>
                    <a:pt x="457657" y="77419"/>
                  </a:lnTo>
                  <a:lnTo>
                    <a:pt x="457657" y="38138"/>
                  </a:lnTo>
                  <a:lnTo>
                    <a:pt x="419519" y="38138"/>
                  </a:lnTo>
                  <a:lnTo>
                    <a:pt x="419519" y="76276"/>
                  </a:lnTo>
                  <a:lnTo>
                    <a:pt x="382511" y="76276"/>
                  </a:lnTo>
                  <a:lnTo>
                    <a:pt x="381381" y="76276"/>
                  </a:lnTo>
                  <a:lnTo>
                    <a:pt x="344385" y="76276"/>
                  </a:lnTo>
                  <a:lnTo>
                    <a:pt x="344385" y="39281"/>
                  </a:lnTo>
                  <a:lnTo>
                    <a:pt x="344385" y="38138"/>
                  </a:lnTo>
                  <a:lnTo>
                    <a:pt x="344385" y="0"/>
                  </a:lnTo>
                  <a:lnTo>
                    <a:pt x="305104" y="0"/>
                  </a:lnTo>
                  <a:lnTo>
                    <a:pt x="305104" y="153695"/>
                  </a:lnTo>
                  <a:lnTo>
                    <a:pt x="344385" y="153695"/>
                  </a:lnTo>
                  <a:lnTo>
                    <a:pt x="344385" y="115557"/>
                  </a:lnTo>
                  <a:lnTo>
                    <a:pt x="381381" y="115557"/>
                  </a:lnTo>
                  <a:lnTo>
                    <a:pt x="382511" y="115557"/>
                  </a:lnTo>
                  <a:lnTo>
                    <a:pt x="419519" y="115557"/>
                  </a:lnTo>
                  <a:lnTo>
                    <a:pt x="419519" y="152552"/>
                  </a:lnTo>
                  <a:lnTo>
                    <a:pt x="419519" y="153695"/>
                  </a:lnTo>
                  <a:lnTo>
                    <a:pt x="419519" y="191833"/>
                  </a:lnTo>
                  <a:lnTo>
                    <a:pt x="457657" y="191833"/>
                  </a:lnTo>
                  <a:lnTo>
                    <a:pt x="458800" y="191833"/>
                  </a:lnTo>
                  <a:lnTo>
                    <a:pt x="496925" y="191833"/>
                  </a:lnTo>
                  <a:lnTo>
                    <a:pt x="496925" y="152552"/>
                  </a:lnTo>
                  <a:lnTo>
                    <a:pt x="458800" y="152552"/>
                  </a:lnTo>
                  <a:lnTo>
                    <a:pt x="458800" y="115557"/>
                  </a:lnTo>
                  <a:lnTo>
                    <a:pt x="496925" y="115557"/>
                  </a:lnTo>
                  <a:lnTo>
                    <a:pt x="496925" y="77419"/>
                  </a:lnTo>
                  <a:lnTo>
                    <a:pt x="535063" y="77419"/>
                  </a:lnTo>
                  <a:lnTo>
                    <a:pt x="535063" y="39281"/>
                  </a:lnTo>
                  <a:lnTo>
                    <a:pt x="573201" y="39281"/>
                  </a:lnTo>
                  <a:lnTo>
                    <a:pt x="573201" y="0"/>
                  </a:lnTo>
                  <a:close/>
                </a:path>
                <a:path w="1412240" h="192404">
                  <a:moveTo>
                    <a:pt x="1030859" y="0"/>
                  </a:moveTo>
                  <a:lnTo>
                    <a:pt x="992720" y="0"/>
                  </a:lnTo>
                  <a:lnTo>
                    <a:pt x="991590" y="0"/>
                  </a:lnTo>
                  <a:lnTo>
                    <a:pt x="953452" y="0"/>
                  </a:lnTo>
                  <a:lnTo>
                    <a:pt x="953452" y="38138"/>
                  </a:lnTo>
                  <a:lnTo>
                    <a:pt x="915314" y="38138"/>
                  </a:lnTo>
                  <a:lnTo>
                    <a:pt x="915314" y="77419"/>
                  </a:lnTo>
                  <a:lnTo>
                    <a:pt x="953452" y="77419"/>
                  </a:lnTo>
                  <a:lnTo>
                    <a:pt x="953452" y="114414"/>
                  </a:lnTo>
                  <a:lnTo>
                    <a:pt x="916444" y="114414"/>
                  </a:lnTo>
                  <a:lnTo>
                    <a:pt x="915314" y="114414"/>
                  </a:lnTo>
                  <a:lnTo>
                    <a:pt x="878306" y="114414"/>
                  </a:lnTo>
                  <a:lnTo>
                    <a:pt x="878306" y="76276"/>
                  </a:lnTo>
                  <a:lnTo>
                    <a:pt x="877176" y="76276"/>
                  </a:lnTo>
                  <a:lnTo>
                    <a:pt x="877176" y="115557"/>
                  </a:lnTo>
                  <a:lnTo>
                    <a:pt x="877176" y="152552"/>
                  </a:lnTo>
                  <a:lnTo>
                    <a:pt x="840168" y="152552"/>
                  </a:lnTo>
                  <a:lnTo>
                    <a:pt x="840168" y="115557"/>
                  </a:lnTo>
                  <a:lnTo>
                    <a:pt x="877176" y="115557"/>
                  </a:lnTo>
                  <a:lnTo>
                    <a:pt x="877176" y="76276"/>
                  </a:lnTo>
                  <a:lnTo>
                    <a:pt x="840168" y="76276"/>
                  </a:lnTo>
                  <a:lnTo>
                    <a:pt x="839038" y="76276"/>
                  </a:lnTo>
                  <a:lnTo>
                    <a:pt x="802043" y="76276"/>
                  </a:lnTo>
                  <a:lnTo>
                    <a:pt x="802043" y="39281"/>
                  </a:lnTo>
                  <a:lnTo>
                    <a:pt x="839038" y="39281"/>
                  </a:lnTo>
                  <a:lnTo>
                    <a:pt x="840168" y="39281"/>
                  </a:lnTo>
                  <a:lnTo>
                    <a:pt x="878306" y="39281"/>
                  </a:lnTo>
                  <a:lnTo>
                    <a:pt x="878306" y="0"/>
                  </a:lnTo>
                  <a:lnTo>
                    <a:pt x="762762" y="0"/>
                  </a:lnTo>
                  <a:lnTo>
                    <a:pt x="762762" y="38138"/>
                  </a:lnTo>
                  <a:lnTo>
                    <a:pt x="762762" y="39281"/>
                  </a:lnTo>
                  <a:lnTo>
                    <a:pt x="762762" y="76276"/>
                  </a:lnTo>
                  <a:lnTo>
                    <a:pt x="762762" y="77419"/>
                  </a:lnTo>
                  <a:lnTo>
                    <a:pt x="762762" y="115557"/>
                  </a:lnTo>
                  <a:lnTo>
                    <a:pt x="800900" y="115557"/>
                  </a:lnTo>
                  <a:lnTo>
                    <a:pt x="800900" y="152552"/>
                  </a:lnTo>
                  <a:lnTo>
                    <a:pt x="763905" y="152552"/>
                  </a:lnTo>
                  <a:lnTo>
                    <a:pt x="762762" y="152552"/>
                  </a:lnTo>
                  <a:lnTo>
                    <a:pt x="725754" y="152552"/>
                  </a:lnTo>
                  <a:lnTo>
                    <a:pt x="725754" y="114414"/>
                  </a:lnTo>
                  <a:lnTo>
                    <a:pt x="687628" y="114414"/>
                  </a:lnTo>
                  <a:lnTo>
                    <a:pt x="687628" y="76276"/>
                  </a:lnTo>
                  <a:lnTo>
                    <a:pt x="649490" y="76276"/>
                  </a:lnTo>
                  <a:lnTo>
                    <a:pt x="649490" y="39281"/>
                  </a:lnTo>
                  <a:lnTo>
                    <a:pt x="687628" y="39281"/>
                  </a:lnTo>
                  <a:lnTo>
                    <a:pt x="687628" y="0"/>
                  </a:lnTo>
                  <a:lnTo>
                    <a:pt x="648347" y="0"/>
                  </a:lnTo>
                  <a:lnTo>
                    <a:pt x="648347" y="38138"/>
                  </a:lnTo>
                  <a:lnTo>
                    <a:pt x="610209" y="38138"/>
                  </a:lnTo>
                  <a:lnTo>
                    <a:pt x="610209" y="76276"/>
                  </a:lnTo>
                  <a:lnTo>
                    <a:pt x="572071" y="76276"/>
                  </a:lnTo>
                  <a:lnTo>
                    <a:pt x="572071" y="115557"/>
                  </a:lnTo>
                  <a:lnTo>
                    <a:pt x="610209" y="115557"/>
                  </a:lnTo>
                  <a:lnTo>
                    <a:pt x="610209" y="152552"/>
                  </a:lnTo>
                  <a:lnTo>
                    <a:pt x="610209" y="153695"/>
                  </a:lnTo>
                  <a:lnTo>
                    <a:pt x="610209" y="191833"/>
                  </a:lnTo>
                  <a:lnTo>
                    <a:pt x="649490" y="191833"/>
                  </a:lnTo>
                  <a:lnTo>
                    <a:pt x="649490" y="153695"/>
                  </a:lnTo>
                  <a:lnTo>
                    <a:pt x="649490" y="152552"/>
                  </a:lnTo>
                  <a:lnTo>
                    <a:pt x="649490" y="115557"/>
                  </a:lnTo>
                  <a:lnTo>
                    <a:pt x="686485" y="115557"/>
                  </a:lnTo>
                  <a:lnTo>
                    <a:pt x="686485" y="153695"/>
                  </a:lnTo>
                  <a:lnTo>
                    <a:pt x="724623" y="153695"/>
                  </a:lnTo>
                  <a:lnTo>
                    <a:pt x="724623" y="191833"/>
                  </a:lnTo>
                  <a:lnTo>
                    <a:pt x="762762" y="191833"/>
                  </a:lnTo>
                  <a:lnTo>
                    <a:pt x="763905" y="191833"/>
                  </a:lnTo>
                  <a:lnTo>
                    <a:pt x="802043" y="191833"/>
                  </a:lnTo>
                  <a:lnTo>
                    <a:pt x="802043" y="153695"/>
                  </a:lnTo>
                  <a:lnTo>
                    <a:pt x="839038" y="153695"/>
                  </a:lnTo>
                  <a:lnTo>
                    <a:pt x="839038" y="191833"/>
                  </a:lnTo>
                  <a:lnTo>
                    <a:pt x="877176" y="191833"/>
                  </a:lnTo>
                  <a:lnTo>
                    <a:pt x="878306" y="191833"/>
                  </a:lnTo>
                  <a:lnTo>
                    <a:pt x="1030859" y="191833"/>
                  </a:lnTo>
                  <a:lnTo>
                    <a:pt x="1030859" y="152552"/>
                  </a:lnTo>
                  <a:lnTo>
                    <a:pt x="992720" y="152552"/>
                  </a:lnTo>
                  <a:lnTo>
                    <a:pt x="992720" y="115557"/>
                  </a:lnTo>
                  <a:lnTo>
                    <a:pt x="1030859" y="115557"/>
                  </a:lnTo>
                  <a:lnTo>
                    <a:pt x="1030859" y="76276"/>
                  </a:lnTo>
                  <a:lnTo>
                    <a:pt x="992720" y="76276"/>
                  </a:lnTo>
                  <a:lnTo>
                    <a:pt x="991590" y="76276"/>
                  </a:lnTo>
                  <a:lnTo>
                    <a:pt x="954582" y="76276"/>
                  </a:lnTo>
                  <a:lnTo>
                    <a:pt x="954582" y="39281"/>
                  </a:lnTo>
                  <a:lnTo>
                    <a:pt x="991590" y="39281"/>
                  </a:lnTo>
                  <a:lnTo>
                    <a:pt x="992720" y="39281"/>
                  </a:lnTo>
                  <a:lnTo>
                    <a:pt x="1030859" y="39281"/>
                  </a:lnTo>
                  <a:lnTo>
                    <a:pt x="1030859" y="0"/>
                  </a:lnTo>
                  <a:close/>
                </a:path>
                <a:path w="1412240" h="192404">
                  <a:moveTo>
                    <a:pt x="1335963" y="0"/>
                  </a:moveTo>
                  <a:lnTo>
                    <a:pt x="1296695" y="0"/>
                  </a:lnTo>
                  <a:lnTo>
                    <a:pt x="1296695" y="38138"/>
                  </a:lnTo>
                  <a:lnTo>
                    <a:pt x="1258544" y="38138"/>
                  </a:lnTo>
                  <a:lnTo>
                    <a:pt x="1258544" y="76276"/>
                  </a:lnTo>
                  <a:lnTo>
                    <a:pt x="1221549" y="76276"/>
                  </a:lnTo>
                  <a:lnTo>
                    <a:pt x="1220419" y="76276"/>
                  </a:lnTo>
                  <a:lnTo>
                    <a:pt x="1183411" y="76276"/>
                  </a:lnTo>
                  <a:lnTo>
                    <a:pt x="1182281" y="76276"/>
                  </a:lnTo>
                  <a:lnTo>
                    <a:pt x="1145286" y="76276"/>
                  </a:lnTo>
                  <a:lnTo>
                    <a:pt x="1145286" y="39281"/>
                  </a:lnTo>
                  <a:lnTo>
                    <a:pt x="1183411" y="39281"/>
                  </a:lnTo>
                  <a:lnTo>
                    <a:pt x="1183411" y="0"/>
                  </a:lnTo>
                  <a:lnTo>
                    <a:pt x="1144143" y="0"/>
                  </a:lnTo>
                  <a:lnTo>
                    <a:pt x="1144143" y="38138"/>
                  </a:lnTo>
                  <a:lnTo>
                    <a:pt x="1107147" y="38138"/>
                  </a:lnTo>
                  <a:lnTo>
                    <a:pt x="1106004" y="38138"/>
                  </a:lnTo>
                  <a:lnTo>
                    <a:pt x="1067866" y="38138"/>
                  </a:lnTo>
                  <a:lnTo>
                    <a:pt x="1067866" y="76276"/>
                  </a:lnTo>
                  <a:lnTo>
                    <a:pt x="1067866" y="191833"/>
                  </a:lnTo>
                  <a:lnTo>
                    <a:pt x="1107147" y="191833"/>
                  </a:lnTo>
                  <a:lnTo>
                    <a:pt x="1107147" y="153695"/>
                  </a:lnTo>
                  <a:lnTo>
                    <a:pt x="1107147" y="152552"/>
                  </a:lnTo>
                  <a:lnTo>
                    <a:pt x="1107147" y="115557"/>
                  </a:lnTo>
                  <a:lnTo>
                    <a:pt x="1144143" y="115557"/>
                  </a:lnTo>
                  <a:lnTo>
                    <a:pt x="1145286" y="115557"/>
                  </a:lnTo>
                  <a:lnTo>
                    <a:pt x="1182281" y="115557"/>
                  </a:lnTo>
                  <a:lnTo>
                    <a:pt x="1183411" y="115557"/>
                  </a:lnTo>
                  <a:lnTo>
                    <a:pt x="1220419" y="115557"/>
                  </a:lnTo>
                  <a:lnTo>
                    <a:pt x="1220419" y="153695"/>
                  </a:lnTo>
                  <a:lnTo>
                    <a:pt x="1259687" y="153695"/>
                  </a:lnTo>
                  <a:lnTo>
                    <a:pt x="1259687" y="115557"/>
                  </a:lnTo>
                  <a:lnTo>
                    <a:pt x="1259687" y="114414"/>
                  </a:lnTo>
                  <a:lnTo>
                    <a:pt x="1259687" y="77419"/>
                  </a:lnTo>
                  <a:lnTo>
                    <a:pt x="1296695" y="77419"/>
                  </a:lnTo>
                  <a:lnTo>
                    <a:pt x="1296695" y="115557"/>
                  </a:lnTo>
                  <a:lnTo>
                    <a:pt x="1335963" y="115557"/>
                  </a:lnTo>
                  <a:lnTo>
                    <a:pt x="1335963" y="76276"/>
                  </a:lnTo>
                  <a:lnTo>
                    <a:pt x="1297825" y="76276"/>
                  </a:lnTo>
                  <a:lnTo>
                    <a:pt x="1297825" y="39281"/>
                  </a:lnTo>
                  <a:lnTo>
                    <a:pt x="1335963" y="39281"/>
                  </a:lnTo>
                  <a:lnTo>
                    <a:pt x="1335963" y="0"/>
                  </a:lnTo>
                  <a:close/>
                </a:path>
                <a:path w="1412240" h="192404">
                  <a:moveTo>
                    <a:pt x="1412240" y="0"/>
                  </a:moveTo>
                  <a:lnTo>
                    <a:pt x="1372971" y="0"/>
                  </a:lnTo>
                  <a:lnTo>
                    <a:pt x="1372971" y="38138"/>
                  </a:lnTo>
                  <a:lnTo>
                    <a:pt x="1372971" y="39281"/>
                  </a:lnTo>
                  <a:lnTo>
                    <a:pt x="1372971" y="76276"/>
                  </a:lnTo>
                  <a:lnTo>
                    <a:pt x="1372971" y="77419"/>
                  </a:lnTo>
                  <a:lnTo>
                    <a:pt x="1372971" y="115557"/>
                  </a:lnTo>
                  <a:lnTo>
                    <a:pt x="1412240" y="115557"/>
                  </a:lnTo>
                  <a:lnTo>
                    <a:pt x="1412240" y="77419"/>
                  </a:lnTo>
                  <a:lnTo>
                    <a:pt x="1412240" y="76276"/>
                  </a:lnTo>
                  <a:lnTo>
                    <a:pt x="1412240" y="39281"/>
                  </a:lnTo>
                  <a:lnTo>
                    <a:pt x="1412240" y="38138"/>
                  </a:lnTo>
                  <a:lnTo>
                    <a:pt x="14122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>
              <a:hlinkClick r:id="rId120"/>
            </p:cNvPr>
            <p:cNvSpPr/>
            <p:nvPr/>
          </p:nvSpPr>
          <p:spPr>
            <a:xfrm>
              <a:off x="10949178" y="3581368"/>
              <a:ext cx="1107440" cy="230504"/>
            </a:xfrm>
            <a:custGeom>
              <a:avLst/>
              <a:gdLst/>
              <a:ahLst/>
              <a:cxnLst/>
              <a:rect l="l" t="t" r="r" b="b"/>
              <a:pathLst>
                <a:path w="1107440" h="230504">
                  <a:moveTo>
                    <a:pt x="268097" y="38138"/>
                  </a:moveTo>
                  <a:lnTo>
                    <a:pt x="229958" y="38138"/>
                  </a:lnTo>
                  <a:lnTo>
                    <a:pt x="228828" y="38138"/>
                  </a:lnTo>
                  <a:lnTo>
                    <a:pt x="228828" y="77419"/>
                  </a:lnTo>
                  <a:lnTo>
                    <a:pt x="228828" y="114414"/>
                  </a:lnTo>
                  <a:lnTo>
                    <a:pt x="191820" y="114414"/>
                  </a:lnTo>
                  <a:lnTo>
                    <a:pt x="191820" y="77419"/>
                  </a:lnTo>
                  <a:lnTo>
                    <a:pt x="228828" y="77419"/>
                  </a:lnTo>
                  <a:lnTo>
                    <a:pt x="228828" y="38138"/>
                  </a:lnTo>
                  <a:lnTo>
                    <a:pt x="190690" y="38138"/>
                  </a:lnTo>
                  <a:lnTo>
                    <a:pt x="190690" y="76276"/>
                  </a:lnTo>
                  <a:lnTo>
                    <a:pt x="153695" y="76276"/>
                  </a:lnTo>
                  <a:lnTo>
                    <a:pt x="153695" y="38138"/>
                  </a:lnTo>
                  <a:lnTo>
                    <a:pt x="152552" y="38138"/>
                  </a:lnTo>
                  <a:lnTo>
                    <a:pt x="152552" y="115557"/>
                  </a:lnTo>
                  <a:lnTo>
                    <a:pt x="152552" y="152552"/>
                  </a:lnTo>
                  <a:lnTo>
                    <a:pt x="115557" y="152552"/>
                  </a:lnTo>
                  <a:lnTo>
                    <a:pt x="115557" y="115557"/>
                  </a:lnTo>
                  <a:lnTo>
                    <a:pt x="152552" y="115557"/>
                  </a:lnTo>
                  <a:lnTo>
                    <a:pt x="152552" y="38138"/>
                  </a:lnTo>
                  <a:lnTo>
                    <a:pt x="114414" y="38138"/>
                  </a:lnTo>
                  <a:lnTo>
                    <a:pt x="114414" y="76276"/>
                  </a:lnTo>
                  <a:lnTo>
                    <a:pt x="77406" y="76276"/>
                  </a:lnTo>
                  <a:lnTo>
                    <a:pt x="76276" y="76276"/>
                  </a:lnTo>
                  <a:lnTo>
                    <a:pt x="39281" y="76276"/>
                  </a:lnTo>
                  <a:lnTo>
                    <a:pt x="38138" y="76276"/>
                  </a:lnTo>
                  <a:lnTo>
                    <a:pt x="0" y="76276"/>
                  </a:lnTo>
                  <a:lnTo>
                    <a:pt x="0" y="114414"/>
                  </a:lnTo>
                  <a:lnTo>
                    <a:pt x="0" y="115557"/>
                  </a:lnTo>
                  <a:lnTo>
                    <a:pt x="0" y="152552"/>
                  </a:lnTo>
                  <a:lnTo>
                    <a:pt x="0" y="153695"/>
                  </a:lnTo>
                  <a:lnTo>
                    <a:pt x="0" y="191833"/>
                  </a:lnTo>
                  <a:lnTo>
                    <a:pt x="38138" y="191833"/>
                  </a:lnTo>
                  <a:lnTo>
                    <a:pt x="39281" y="191833"/>
                  </a:lnTo>
                  <a:lnTo>
                    <a:pt x="77406" y="191833"/>
                  </a:lnTo>
                  <a:lnTo>
                    <a:pt x="77406" y="153695"/>
                  </a:lnTo>
                  <a:lnTo>
                    <a:pt x="114414" y="153695"/>
                  </a:lnTo>
                  <a:lnTo>
                    <a:pt x="114414" y="190690"/>
                  </a:lnTo>
                  <a:lnTo>
                    <a:pt x="114414" y="191833"/>
                  </a:lnTo>
                  <a:lnTo>
                    <a:pt x="114414" y="229971"/>
                  </a:lnTo>
                  <a:lnTo>
                    <a:pt x="152552" y="229971"/>
                  </a:lnTo>
                  <a:lnTo>
                    <a:pt x="153695" y="229971"/>
                  </a:lnTo>
                  <a:lnTo>
                    <a:pt x="191820" y="229971"/>
                  </a:lnTo>
                  <a:lnTo>
                    <a:pt x="191820" y="191833"/>
                  </a:lnTo>
                  <a:lnTo>
                    <a:pt x="191820" y="190690"/>
                  </a:lnTo>
                  <a:lnTo>
                    <a:pt x="191820" y="153695"/>
                  </a:lnTo>
                  <a:lnTo>
                    <a:pt x="228828" y="153695"/>
                  </a:lnTo>
                  <a:lnTo>
                    <a:pt x="228828" y="190690"/>
                  </a:lnTo>
                  <a:lnTo>
                    <a:pt x="228828" y="191833"/>
                  </a:lnTo>
                  <a:lnTo>
                    <a:pt x="228828" y="229971"/>
                  </a:lnTo>
                  <a:lnTo>
                    <a:pt x="268097" y="229971"/>
                  </a:lnTo>
                  <a:lnTo>
                    <a:pt x="268097" y="191833"/>
                  </a:lnTo>
                  <a:lnTo>
                    <a:pt x="268097" y="190690"/>
                  </a:lnTo>
                  <a:lnTo>
                    <a:pt x="268097" y="152552"/>
                  </a:lnTo>
                  <a:lnTo>
                    <a:pt x="229958" y="152552"/>
                  </a:lnTo>
                  <a:lnTo>
                    <a:pt x="229958" y="115557"/>
                  </a:lnTo>
                  <a:lnTo>
                    <a:pt x="268097" y="115557"/>
                  </a:lnTo>
                  <a:lnTo>
                    <a:pt x="268097" y="77419"/>
                  </a:lnTo>
                  <a:lnTo>
                    <a:pt x="268097" y="76276"/>
                  </a:lnTo>
                  <a:lnTo>
                    <a:pt x="268097" y="38138"/>
                  </a:lnTo>
                  <a:close/>
                </a:path>
                <a:path w="1107440" h="230504">
                  <a:moveTo>
                    <a:pt x="458800" y="38138"/>
                  </a:moveTo>
                  <a:lnTo>
                    <a:pt x="419519" y="38138"/>
                  </a:lnTo>
                  <a:lnTo>
                    <a:pt x="419519" y="76276"/>
                  </a:lnTo>
                  <a:lnTo>
                    <a:pt x="382524" y="76276"/>
                  </a:lnTo>
                  <a:lnTo>
                    <a:pt x="381381" y="76276"/>
                  </a:lnTo>
                  <a:lnTo>
                    <a:pt x="343242" y="76276"/>
                  </a:lnTo>
                  <a:lnTo>
                    <a:pt x="343242" y="114414"/>
                  </a:lnTo>
                  <a:lnTo>
                    <a:pt x="305104" y="114414"/>
                  </a:lnTo>
                  <a:lnTo>
                    <a:pt x="305104" y="153695"/>
                  </a:lnTo>
                  <a:lnTo>
                    <a:pt x="343242" y="153695"/>
                  </a:lnTo>
                  <a:lnTo>
                    <a:pt x="343242" y="190690"/>
                  </a:lnTo>
                  <a:lnTo>
                    <a:pt x="305104" y="190690"/>
                  </a:lnTo>
                  <a:lnTo>
                    <a:pt x="305104" y="229971"/>
                  </a:lnTo>
                  <a:lnTo>
                    <a:pt x="344385" y="229971"/>
                  </a:lnTo>
                  <a:lnTo>
                    <a:pt x="344385" y="191833"/>
                  </a:lnTo>
                  <a:lnTo>
                    <a:pt x="382524" y="191833"/>
                  </a:lnTo>
                  <a:lnTo>
                    <a:pt x="382524" y="152552"/>
                  </a:lnTo>
                  <a:lnTo>
                    <a:pt x="344385" y="152552"/>
                  </a:lnTo>
                  <a:lnTo>
                    <a:pt x="344385" y="115557"/>
                  </a:lnTo>
                  <a:lnTo>
                    <a:pt x="381381" y="115557"/>
                  </a:lnTo>
                  <a:lnTo>
                    <a:pt x="382524" y="115557"/>
                  </a:lnTo>
                  <a:lnTo>
                    <a:pt x="420649" y="115557"/>
                  </a:lnTo>
                  <a:lnTo>
                    <a:pt x="420649" y="77419"/>
                  </a:lnTo>
                  <a:lnTo>
                    <a:pt x="458800" y="77419"/>
                  </a:lnTo>
                  <a:lnTo>
                    <a:pt x="458800" y="38138"/>
                  </a:lnTo>
                  <a:close/>
                </a:path>
                <a:path w="1107440" h="230504">
                  <a:moveTo>
                    <a:pt x="573201" y="38138"/>
                  </a:moveTo>
                  <a:lnTo>
                    <a:pt x="535063" y="38138"/>
                  </a:lnTo>
                  <a:lnTo>
                    <a:pt x="533933" y="38138"/>
                  </a:lnTo>
                  <a:lnTo>
                    <a:pt x="495795" y="38138"/>
                  </a:lnTo>
                  <a:lnTo>
                    <a:pt x="495795" y="77419"/>
                  </a:lnTo>
                  <a:lnTo>
                    <a:pt x="533933" y="77419"/>
                  </a:lnTo>
                  <a:lnTo>
                    <a:pt x="535063" y="77419"/>
                  </a:lnTo>
                  <a:lnTo>
                    <a:pt x="573201" y="77419"/>
                  </a:lnTo>
                  <a:lnTo>
                    <a:pt x="573201" y="38138"/>
                  </a:lnTo>
                  <a:close/>
                </a:path>
                <a:path w="1107440" h="230504">
                  <a:moveTo>
                    <a:pt x="687616" y="152552"/>
                  </a:moveTo>
                  <a:lnTo>
                    <a:pt x="687616" y="152552"/>
                  </a:lnTo>
                  <a:lnTo>
                    <a:pt x="535063" y="152552"/>
                  </a:lnTo>
                  <a:lnTo>
                    <a:pt x="535063" y="114414"/>
                  </a:lnTo>
                  <a:lnTo>
                    <a:pt x="496938" y="114414"/>
                  </a:lnTo>
                  <a:lnTo>
                    <a:pt x="495795" y="114414"/>
                  </a:lnTo>
                  <a:lnTo>
                    <a:pt x="457657" y="114414"/>
                  </a:lnTo>
                  <a:lnTo>
                    <a:pt x="457657" y="152552"/>
                  </a:lnTo>
                  <a:lnTo>
                    <a:pt x="419519" y="152552"/>
                  </a:lnTo>
                  <a:lnTo>
                    <a:pt x="419519" y="190690"/>
                  </a:lnTo>
                  <a:lnTo>
                    <a:pt x="419519" y="191833"/>
                  </a:lnTo>
                  <a:lnTo>
                    <a:pt x="419519" y="229971"/>
                  </a:lnTo>
                  <a:lnTo>
                    <a:pt x="458800" y="229971"/>
                  </a:lnTo>
                  <a:lnTo>
                    <a:pt x="458800" y="191833"/>
                  </a:lnTo>
                  <a:lnTo>
                    <a:pt x="495795" y="191833"/>
                  </a:lnTo>
                  <a:lnTo>
                    <a:pt x="495795" y="229971"/>
                  </a:lnTo>
                  <a:lnTo>
                    <a:pt x="535063" y="229971"/>
                  </a:lnTo>
                  <a:lnTo>
                    <a:pt x="535063" y="191833"/>
                  </a:lnTo>
                  <a:lnTo>
                    <a:pt x="572071" y="191833"/>
                  </a:lnTo>
                  <a:lnTo>
                    <a:pt x="572071" y="229971"/>
                  </a:lnTo>
                  <a:lnTo>
                    <a:pt x="611339" y="229971"/>
                  </a:lnTo>
                  <a:lnTo>
                    <a:pt x="611339" y="191833"/>
                  </a:lnTo>
                  <a:lnTo>
                    <a:pt x="648347" y="191833"/>
                  </a:lnTo>
                  <a:lnTo>
                    <a:pt x="649478" y="191833"/>
                  </a:lnTo>
                  <a:lnTo>
                    <a:pt x="687616" y="191833"/>
                  </a:lnTo>
                  <a:lnTo>
                    <a:pt x="687616" y="152552"/>
                  </a:lnTo>
                  <a:close/>
                </a:path>
                <a:path w="1107440" h="230504">
                  <a:moveTo>
                    <a:pt x="878306" y="0"/>
                  </a:moveTo>
                  <a:lnTo>
                    <a:pt x="839038" y="0"/>
                  </a:lnTo>
                  <a:lnTo>
                    <a:pt x="839038" y="39281"/>
                  </a:lnTo>
                  <a:lnTo>
                    <a:pt x="878306" y="39281"/>
                  </a:lnTo>
                  <a:lnTo>
                    <a:pt x="878306" y="0"/>
                  </a:lnTo>
                  <a:close/>
                </a:path>
                <a:path w="1107440" h="230504">
                  <a:moveTo>
                    <a:pt x="992720" y="0"/>
                  </a:moveTo>
                  <a:lnTo>
                    <a:pt x="954582" y="0"/>
                  </a:lnTo>
                  <a:lnTo>
                    <a:pt x="953439" y="0"/>
                  </a:lnTo>
                  <a:lnTo>
                    <a:pt x="915314" y="0"/>
                  </a:lnTo>
                  <a:lnTo>
                    <a:pt x="915314" y="38138"/>
                  </a:lnTo>
                  <a:lnTo>
                    <a:pt x="915314" y="39281"/>
                  </a:lnTo>
                  <a:lnTo>
                    <a:pt x="915314" y="76276"/>
                  </a:lnTo>
                  <a:lnTo>
                    <a:pt x="878306" y="76276"/>
                  </a:lnTo>
                  <a:lnTo>
                    <a:pt x="877176" y="76276"/>
                  </a:lnTo>
                  <a:lnTo>
                    <a:pt x="840181" y="76276"/>
                  </a:lnTo>
                  <a:lnTo>
                    <a:pt x="839038" y="76276"/>
                  </a:lnTo>
                  <a:lnTo>
                    <a:pt x="802043" y="76276"/>
                  </a:lnTo>
                  <a:lnTo>
                    <a:pt x="802043" y="39281"/>
                  </a:lnTo>
                  <a:lnTo>
                    <a:pt x="802043" y="38138"/>
                  </a:lnTo>
                  <a:lnTo>
                    <a:pt x="802043" y="0"/>
                  </a:lnTo>
                  <a:lnTo>
                    <a:pt x="762762" y="0"/>
                  </a:lnTo>
                  <a:lnTo>
                    <a:pt x="762762" y="38138"/>
                  </a:lnTo>
                  <a:lnTo>
                    <a:pt x="725754" y="38138"/>
                  </a:lnTo>
                  <a:lnTo>
                    <a:pt x="724623" y="38138"/>
                  </a:lnTo>
                  <a:lnTo>
                    <a:pt x="686485" y="38138"/>
                  </a:lnTo>
                  <a:lnTo>
                    <a:pt x="686485" y="76276"/>
                  </a:lnTo>
                  <a:lnTo>
                    <a:pt x="649478" y="76276"/>
                  </a:lnTo>
                  <a:lnTo>
                    <a:pt x="648347" y="76276"/>
                  </a:lnTo>
                  <a:lnTo>
                    <a:pt x="610209" y="76276"/>
                  </a:lnTo>
                  <a:lnTo>
                    <a:pt x="610209" y="115557"/>
                  </a:lnTo>
                  <a:lnTo>
                    <a:pt x="648347" y="115557"/>
                  </a:lnTo>
                  <a:lnTo>
                    <a:pt x="649478" y="115557"/>
                  </a:lnTo>
                  <a:lnTo>
                    <a:pt x="687616" y="115557"/>
                  </a:lnTo>
                  <a:lnTo>
                    <a:pt x="687616" y="77419"/>
                  </a:lnTo>
                  <a:lnTo>
                    <a:pt x="724623" y="77419"/>
                  </a:lnTo>
                  <a:lnTo>
                    <a:pt x="724623" y="114414"/>
                  </a:lnTo>
                  <a:lnTo>
                    <a:pt x="724623" y="115557"/>
                  </a:lnTo>
                  <a:lnTo>
                    <a:pt x="724623" y="153695"/>
                  </a:lnTo>
                  <a:lnTo>
                    <a:pt x="763905" y="153695"/>
                  </a:lnTo>
                  <a:lnTo>
                    <a:pt x="763905" y="115557"/>
                  </a:lnTo>
                  <a:lnTo>
                    <a:pt x="800900" y="115557"/>
                  </a:lnTo>
                  <a:lnTo>
                    <a:pt x="802043" y="115557"/>
                  </a:lnTo>
                  <a:lnTo>
                    <a:pt x="839038" y="115557"/>
                  </a:lnTo>
                  <a:lnTo>
                    <a:pt x="839038" y="152552"/>
                  </a:lnTo>
                  <a:lnTo>
                    <a:pt x="800900" y="152552"/>
                  </a:lnTo>
                  <a:lnTo>
                    <a:pt x="800900" y="191833"/>
                  </a:lnTo>
                  <a:lnTo>
                    <a:pt x="840181" y="191833"/>
                  </a:lnTo>
                  <a:lnTo>
                    <a:pt x="840181" y="153695"/>
                  </a:lnTo>
                  <a:lnTo>
                    <a:pt x="877176" y="153695"/>
                  </a:lnTo>
                  <a:lnTo>
                    <a:pt x="878306" y="153695"/>
                  </a:lnTo>
                  <a:lnTo>
                    <a:pt x="915314" y="153695"/>
                  </a:lnTo>
                  <a:lnTo>
                    <a:pt x="915314" y="191833"/>
                  </a:lnTo>
                  <a:lnTo>
                    <a:pt x="954582" y="191833"/>
                  </a:lnTo>
                  <a:lnTo>
                    <a:pt x="954582" y="152552"/>
                  </a:lnTo>
                  <a:lnTo>
                    <a:pt x="916444" y="152552"/>
                  </a:lnTo>
                  <a:lnTo>
                    <a:pt x="916444" y="115557"/>
                  </a:lnTo>
                  <a:lnTo>
                    <a:pt x="954582" y="115557"/>
                  </a:lnTo>
                  <a:lnTo>
                    <a:pt x="954582" y="77419"/>
                  </a:lnTo>
                  <a:lnTo>
                    <a:pt x="954582" y="76276"/>
                  </a:lnTo>
                  <a:lnTo>
                    <a:pt x="954582" y="39281"/>
                  </a:lnTo>
                  <a:lnTo>
                    <a:pt x="992720" y="39281"/>
                  </a:lnTo>
                  <a:lnTo>
                    <a:pt x="992720" y="0"/>
                  </a:lnTo>
                  <a:close/>
                </a:path>
                <a:path w="1107440" h="230504">
                  <a:moveTo>
                    <a:pt x="1107135" y="0"/>
                  </a:moveTo>
                  <a:lnTo>
                    <a:pt x="1067866" y="0"/>
                  </a:lnTo>
                  <a:lnTo>
                    <a:pt x="1067866" y="38138"/>
                  </a:lnTo>
                  <a:lnTo>
                    <a:pt x="1029728" y="38138"/>
                  </a:lnTo>
                  <a:lnTo>
                    <a:pt x="1029728" y="76276"/>
                  </a:lnTo>
                  <a:lnTo>
                    <a:pt x="991590" y="76276"/>
                  </a:lnTo>
                  <a:lnTo>
                    <a:pt x="991590" y="114414"/>
                  </a:lnTo>
                  <a:lnTo>
                    <a:pt x="991590" y="115557"/>
                  </a:lnTo>
                  <a:lnTo>
                    <a:pt x="991590" y="152552"/>
                  </a:lnTo>
                  <a:lnTo>
                    <a:pt x="991590" y="153695"/>
                  </a:lnTo>
                  <a:lnTo>
                    <a:pt x="991590" y="191833"/>
                  </a:lnTo>
                  <a:lnTo>
                    <a:pt x="1030859" y="191833"/>
                  </a:lnTo>
                  <a:lnTo>
                    <a:pt x="1030859" y="153695"/>
                  </a:lnTo>
                  <a:lnTo>
                    <a:pt x="1067866" y="153695"/>
                  </a:lnTo>
                  <a:lnTo>
                    <a:pt x="1067866" y="191833"/>
                  </a:lnTo>
                  <a:lnTo>
                    <a:pt x="1107135" y="191833"/>
                  </a:lnTo>
                  <a:lnTo>
                    <a:pt x="1107135" y="153695"/>
                  </a:lnTo>
                  <a:lnTo>
                    <a:pt x="1107135" y="152552"/>
                  </a:lnTo>
                  <a:lnTo>
                    <a:pt x="1107135" y="114414"/>
                  </a:lnTo>
                  <a:lnTo>
                    <a:pt x="1068997" y="114414"/>
                  </a:lnTo>
                  <a:lnTo>
                    <a:pt x="1067866" y="114414"/>
                  </a:lnTo>
                  <a:lnTo>
                    <a:pt x="1030859" y="114414"/>
                  </a:lnTo>
                  <a:lnTo>
                    <a:pt x="1030859" y="77419"/>
                  </a:lnTo>
                  <a:lnTo>
                    <a:pt x="1068997" y="77419"/>
                  </a:lnTo>
                  <a:lnTo>
                    <a:pt x="1068997" y="39281"/>
                  </a:lnTo>
                  <a:lnTo>
                    <a:pt x="1107135" y="39281"/>
                  </a:lnTo>
                  <a:lnTo>
                    <a:pt x="11071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>
              <a:hlinkClick r:id="rId120"/>
            </p:cNvPr>
            <p:cNvSpPr/>
            <p:nvPr/>
          </p:nvSpPr>
          <p:spPr>
            <a:xfrm>
              <a:off x="10644074" y="2436819"/>
              <a:ext cx="1412240" cy="1412875"/>
            </a:xfrm>
            <a:custGeom>
              <a:avLst/>
              <a:gdLst/>
              <a:ahLst/>
              <a:cxnLst/>
              <a:rect l="l" t="t" r="r" b="b"/>
              <a:pathLst>
                <a:path w="1412240" h="1412875">
                  <a:moveTo>
                    <a:pt x="190677" y="1220825"/>
                  </a:moveTo>
                  <a:lnTo>
                    <a:pt x="76276" y="1220825"/>
                  </a:lnTo>
                  <a:lnTo>
                    <a:pt x="76276" y="1335227"/>
                  </a:lnTo>
                  <a:lnTo>
                    <a:pt x="190677" y="1335227"/>
                  </a:lnTo>
                  <a:lnTo>
                    <a:pt x="190677" y="1220825"/>
                  </a:lnTo>
                  <a:close/>
                </a:path>
                <a:path w="1412240" h="1412875">
                  <a:moveTo>
                    <a:pt x="190677" y="76682"/>
                  </a:moveTo>
                  <a:lnTo>
                    <a:pt x="76276" y="76682"/>
                  </a:lnTo>
                  <a:lnTo>
                    <a:pt x="76276" y="191084"/>
                  </a:lnTo>
                  <a:lnTo>
                    <a:pt x="190677" y="191084"/>
                  </a:lnTo>
                  <a:lnTo>
                    <a:pt x="190677" y="76682"/>
                  </a:lnTo>
                  <a:close/>
                </a:path>
                <a:path w="1412240" h="1412875">
                  <a:moveTo>
                    <a:pt x="266954" y="1144270"/>
                  </a:moveTo>
                  <a:lnTo>
                    <a:pt x="0" y="1144270"/>
                  </a:lnTo>
                  <a:lnTo>
                    <a:pt x="0" y="1182370"/>
                  </a:lnTo>
                  <a:lnTo>
                    <a:pt x="0" y="1372870"/>
                  </a:lnTo>
                  <a:lnTo>
                    <a:pt x="0" y="1410970"/>
                  </a:lnTo>
                  <a:lnTo>
                    <a:pt x="266954" y="1410970"/>
                  </a:lnTo>
                  <a:lnTo>
                    <a:pt x="266954" y="1373378"/>
                  </a:lnTo>
                  <a:lnTo>
                    <a:pt x="266954" y="1372870"/>
                  </a:lnTo>
                  <a:lnTo>
                    <a:pt x="266954" y="1182674"/>
                  </a:lnTo>
                  <a:lnTo>
                    <a:pt x="228828" y="1182674"/>
                  </a:lnTo>
                  <a:lnTo>
                    <a:pt x="228828" y="1372870"/>
                  </a:lnTo>
                  <a:lnTo>
                    <a:pt x="38125" y="1372870"/>
                  </a:lnTo>
                  <a:lnTo>
                    <a:pt x="38125" y="1182370"/>
                  </a:lnTo>
                  <a:lnTo>
                    <a:pt x="266954" y="1182370"/>
                  </a:lnTo>
                  <a:lnTo>
                    <a:pt x="266954" y="1144270"/>
                  </a:lnTo>
                  <a:close/>
                </a:path>
                <a:path w="1412240" h="1412875">
                  <a:moveTo>
                    <a:pt x="266954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0" y="228600"/>
                  </a:lnTo>
                  <a:lnTo>
                    <a:pt x="0" y="267970"/>
                  </a:lnTo>
                  <a:lnTo>
                    <a:pt x="266954" y="267970"/>
                  </a:lnTo>
                  <a:lnTo>
                    <a:pt x="266954" y="229235"/>
                  </a:lnTo>
                  <a:lnTo>
                    <a:pt x="266954" y="228600"/>
                  </a:lnTo>
                  <a:lnTo>
                    <a:pt x="266954" y="38531"/>
                  </a:lnTo>
                  <a:lnTo>
                    <a:pt x="228828" y="38531"/>
                  </a:lnTo>
                  <a:lnTo>
                    <a:pt x="228828" y="228600"/>
                  </a:lnTo>
                  <a:lnTo>
                    <a:pt x="38125" y="228600"/>
                  </a:lnTo>
                  <a:lnTo>
                    <a:pt x="38125" y="38100"/>
                  </a:lnTo>
                  <a:lnTo>
                    <a:pt x="266954" y="38100"/>
                  </a:lnTo>
                  <a:lnTo>
                    <a:pt x="266954" y="0"/>
                  </a:lnTo>
                  <a:close/>
                </a:path>
                <a:path w="1412240" h="1412875">
                  <a:moveTo>
                    <a:pt x="458800" y="1373378"/>
                  </a:moveTo>
                  <a:lnTo>
                    <a:pt x="420662" y="1373378"/>
                  </a:lnTo>
                  <a:lnTo>
                    <a:pt x="419519" y="1373378"/>
                  </a:lnTo>
                  <a:lnTo>
                    <a:pt x="381381" y="1373378"/>
                  </a:lnTo>
                  <a:lnTo>
                    <a:pt x="381381" y="1412659"/>
                  </a:lnTo>
                  <a:lnTo>
                    <a:pt x="419519" y="1412659"/>
                  </a:lnTo>
                  <a:lnTo>
                    <a:pt x="420662" y="1412659"/>
                  </a:lnTo>
                  <a:lnTo>
                    <a:pt x="458800" y="1412659"/>
                  </a:lnTo>
                  <a:lnTo>
                    <a:pt x="458800" y="1373378"/>
                  </a:lnTo>
                  <a:close/>
                </a:path>
                <a:path w="1412240" h="1412875">
                  <a:moveTo>
                    <a:pt x="611352" y="1373378"/>
                  </a:moveTo>
                  <a:lnTo>
                    <a:pt x="572071" y="1373378"/>
                  </a:lnTo>
                  <a:lnTo>
                    <a:pt x="572071" y="1412659"/>
                  </a:lnTo>
                  <a:lnTo>
                    <a:pt x="611352" y="1412659"/>
                  </a:lnTo>
                  <a:lnTo>
                    <a:pt x="611352" y="1373378"/>
                  </a:lnTo>
                  <a:close/>
                </a:path>
                <a:path w="1412240" h="1412875">
                  <a:moveTo>
                    <a:pt x="687628" y="1373378"/>
                  </a:moveTo>
                  <a:lnTo>
                    <a:pt x="648347" y="1373378"/>
                  </a:lnTo>
                  <a:lnTo>
                    <a:pt x="648347" y="1412659"/>
                  </a:lnTo>
                  <a:lnTo>
                    <a:pt x="687628" y="1412659"/>
                  </a:lnTo>
                  <a:lnTo>
                    <a:pt x="687628" y="1373378"/>
                  </a:lnTo>
                  <a:close/>
                </a:path>
                <a:path w="1412240" h="1412875">
                  <a:moveTo>
                    <a:pt x="763905" y="1373378"/>
                  </a:moveTo>
                  <a:lnTo>
                    <a:pt x="724623" y="1373378"/>
                  </a:lnTo>
                  <a:lnTo>
                    <a:pt x="724623" y="1412659"/>
                  </a:lnTo>
                  <a:lnTo>
                    <a:pt x="763905" y="1412659"/>
                  </a:lnTo>
                  <a:lnTo>
                    <a:pt x="763905" y="1373378"/>
                  </a:lnTo>
                  <a:close/>
                </a:path>
                <a:path w="1412240" h="1412875">
                  <a:moveTo>
                    <a:pt x="954582" y="1373378"/>
                  </a:moveTo>
                  <a:lnTo>
                    <a:pt x="916444" y="1373378"/>
                  </a:lnTo>
                  <a:lnTo>
                    <a:pt x="916444" y="1335239"/>
                  </a:lnTo>
                  <a:lnTo>
                    <a:pt x="877176" y="1335239"/>
                  </a:lnTo>
                  <a:lnTo>
                    <a:pt x="877176" y="1373378"/>
                  </a:lnTo>
                  <a:lnTo>
                    <a:pt x="840168" y="1373378"/>
                  </a:lnTo>
                  <a:lnTo>
                    <a:pt x="839038" y="1373378"/>
                  </a:lnTo>
                  <a:lnTo>
                    <a:pt x="800900" y="1373378"/>
                  </a:lnTo>
                  <a:lnTo>
                    <a:pt x="800900" y="1412659"/>
                  </a:lnTo>
                  <a:lnTo>
                    <a:pt x="839038" y="1412659"/>
                  </a:lnTo>
                  <a:lnTo>
                    <a:pt x="840168" y="1412659"/>
                  </a:lnTo>
                  <a:lnTo>
                    <a:pt x="954582" y="1412659"/>
                  </a:lnTo>
                  <a:lnTo>
                    <a:pt x="954582" y="1373378"/>
                  </a:lnTo>
                  <a:close/>
                </a:path>
                <a:path w="1412240" h="1412875">
                  <a:moveTo>
                    <a:pt x="1221549" y="1373378"/>
                  </a:moveTo>
                  <a:lnTo>
                    <a:pt x="1183411" y="1373378"/>
                  </a:lnTo>
                  <a:lnTo>
                    <a:pt x="1183411" y="1335239"/>
                  </a:lnTo>
                  <a:lnTo>
                    <a:pt x="1145286" y="1335239"/>
                  </a:lnTo>
                  <a:lnTo>
                    <a:pt x="1029728" y="1335239"/>
                  </a:lnTo>
                  <a:lnTo>
                    <a:pt x="1029728" y="1374521"/>
                  </a:lnTo>
                  <a:lnTo>
                    <a:pt x="1182281" y="1374521"/>
                  </a:lnTo>
                  <a:lnTo>
                    <a:pt x="1182281" y="1412659"/>
                  </a:lnTo>
                  <a:lnTo>
                    <a:pt x="1221549" y="1412659"/>
                  </a:lnTo>
                  <a:lnTo>
                    <a:pt x="1221549" y="1373378"/>
                  </a:lnTo>
                  <a:close/>
                </a:path>
                <a:path w="1412240" h="1412875">
                  <a:moveTo>
                    <a:pt x="1334820" y="76682"/>
                  </a:moveTo>
                  <a:lnTo>
                    <a:pt x="1220419" y="76682"/>
                  </a:lnTo>
                  <a:lnTo>
                    <a:pt x="1220419" y="191084"/>
                  </a:lnTo>
                  <a:lnTo>
                    <a:pt x="1334820" y="191084"/>
                  </a:lnTo>
                  <a:lnTo>
                    <a:pt x="1334820" y="76682"/>
                  </a:lnTo>
                  <a:close/>
                </a:path>
                <a:path w="1412240" h="1412875">
                  <a:moveTo>
                    <a:pt x="1411097" y="0"/>
                  </a:moveTo>
                  <a:lnTo>
                    <a:pt x="1144143" y="0"/>
                  </a:lnTo>
                  <a:lnTo>
                    <a:pt x="1144143" y="38100"/>
                  </a:lnTo>
                  <a:lnTo>
                    <a:pt x="1144143" y="228600"/>
                  </a:lnTo>
                  <a:lnTo>
                    <a:pt x="1144143" y="267970"/>
                  </a:lnTo>
                  <a:lnTo>
                    <a:pt x="1411097" y="267970"/>
                  </a:lnTo>
                  <a:lnTo>
                    <a:pt x="1411097" y="229235"/>
                  </a:lnTo>
                  <a:lnTo>
                    <a:pt x="1411097" y="228600"/>
                  </a:lnTo>
                  <a:lnTo>
                    <a:pt x="1411097" y="38531"/>
                  </a:lnTo>
                  <a:lnTo>
                    <a:pt x="1372971" y="38531"/>
                  </a:lnTo>
                  <a:lnTo>
                    <a:pt x="1372971" y="228600"/>
                  </a:lnTo>
                  <a:lnTo>
                    <a:pt x="1182268" y="228600"/>
                  </a:lnTo>
                  <a:lnTo>
                    <a:pt x="1182268" y="38100"/>
                  </a:lnTo>
                  <a:lnTo>
                    <a:pt x="1411097" y="38100"/>
                  </a:lnTo>
                  <a:lnTo>
                    <a:pt x="1411097" y="0"/>
                  </a:lnTo>
                  <a:close/>
                </a:path>
                <a:path w="1412240" h="1412875">
                  <a:moveTo>
                    <a:pt x="1412240" y="1335239"/>
                  </a:moveTo>
                  <a:lnTo>
                    <a:pt x="1372971" y="1335239"/>
                  </a:lnTo>
                  <a:lnTo>
                    <a:pt x="1372971" y="1373378"/>
                  </a:lnTo>
                  <a:lnTo>
                    <a:pt x="1335963" y="1373378"/>
                  </a:lnTo>
                  <a:lnTo>
                    <a:pt x="1334833" y="1373378"/>
                  </a:lnTo>
                  <a:lnTo>
                    <a:pt x="1297825" y="1373378"/>
                  </a:lnTo>
                  <a:lnTo>
                    <a:pt x="1296695" y="1373378"/>
                  </a:lnTo>
                  <a:lnTo>
                    <a:pt x="1258544" y="1373378"/>
                  </a:lnTo>
                  <a:lnTo>
                    <a:pt x="1258544" y="1412659"/>
                  </a:lnTo>
                  <a:lnTo>
                    <a:pt x="1412240" y="1412659"/>
                  </a:lnTo>
                  <a:lnTo>
                    <a:pt x="1412240" y="1374521"/>
                  </a:lnTo>
                  <a:lnTo>
                    <a:pt x="1412240" y="1373378"/>
                  </a:lnTo>
                  <a:lnTo>
                    <a:pt x="1412240" y="13352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3" name="object 353"/>
          <p:cNvGrpSpPr/>
          <p:nvPr/>
        </p:nvGrpSpPr>
        <p:grpSpPr>
          <a:xfrm>
            <a:off x="10567796" y="4069338"/>
            <a:ext cx="1564005" cy="1564005"/>
            <a:chOff x="10567796" y="4069338"/>
            <a:chExt cx="1564005" cy="1564005"/>
          </a:xfrm>
        </p:grpSpPr>
        <p:sp>
          <p:nvSpPr>
            <p:cNvPr id="354" name="object 354"/>
            <p:cNvSpPr/>
            <p:nvPr/>
          </p:nvSpPr>
          <p:spPr>
            <a:xfrm>
              <a:off x="10567796" y="4069338"/>
              <a:ext cx="1564005" cy="1564005"/>
            </a:xfrm>
            <a:custGeom>
              <a:avLst/>
              <a:gdLst/>
              <a:ahLst/>
              <a:cxnLst/>
              <a:rect l="l" t="t" r="r" b="b"/>
              <a:pathLst>
                <a:path w="1564004" h="1564004">
                  <a:moveTo>
                    <a:pt x="1563669" y="0"/>
                  </a:moveTo>
                  <a:lnTo>
                    <a:pt x="0" y="0"/>
                  </a:lnTo>
                  <a:lnTo>
                    <a:pt x="0" y="1563670"/>
                  </a:lnTo>
                  <a:lnTo>
                    <a:pt x="1563669" y="1563670"/>
                  </a:lnTo>
                  <a:lnTo>
                    <a:pt x="15636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10990402" y="4153859"/>
              <a:ext cx="720090" cy="297180"/>
            </a:xfrm>
            <a:custGeom>
              <a:avLst/>
              <a:gdLst/>
              <a:ahLst/>
              <a:cxnLst/>
              <a:rect l="l" t="t" r="r" b="b"/>
              <a:pathLst>
                <a:path w="720090" h="297179">
                  <a:moveTo>
                    <a:pt x="254838" y="211315"/>
                  </a:moveTo>
                  <a:lnTo>
                    <a:pt x="212572" y="211315"/>
                  </a:lnTo>
                  <a:lnTo>
                    <a:pt x="211302" y="211315"/>
                  </a:lnTo>
                  <a:lnTo>
                    <a:pt x="169049" y="211315"/>
                  </a:lnTo>
                  <a:lnTo>
                    <a:pt x="169049" y="254838"/>
                  </a:lnTo>
                  <a:lnTo>
                    <a:pt x="211302" y="254838"/>
                  </a:lnTo>
                  <a:lnTo>
                    <a:pt x="212572" y="254838"/>
                  </a:lnTo>
                  <a:lnTo>
                    <a:pt x="254838" y="254838"/>
                  </a:lnTo>
                  <a:lnTo>
                    <a:pt x="254838" y="211315"/>
                  </a:lnTo>
                  <a:close/>
                </a:path>
                <a:path w="720090" h="297179">
                  <a:moveTo>
                    <a:pt x="339356" y="169049"/>
                  </a:moveTo>
                  <a:lnTo>
                    <a:pt x="295833" y="169049"/>
                  </a:lnTo>
                  <a:lnTo>
                    <a:pt x="295833" y="212572"/>
                  </a:lnTo>
                  <a:lnTo>
                    <a:pt x="339356" y="212572"/>
                  </a:lnTo>
                  <a:lnTo>
                    <a:pt x="339356" y="169049"/>
                  </a:lnTo>
                  <a:close/>
                </a:path>
                <a:path w="720090" h="297179">
                  <a:moveTo>
                    <a:pt x="381622" y="0"/>
                  </a:moveTo>
                  <a:lnTo>
                    <a:pt x="339356" y="0"/>
                  </a:lnTo>
                  <a:lnTo>
                    <a:pt x="338099" y="0"/>
                  </a:lnTo>
                  <a:lnTo>
                    <a:pt x="295833" y="0"/>
                  </a:lnTo>
                  <a:lnTo>
                    <a:pt x="295833" y="42265"/>
                  </a:lnTo>
                  <a:lnTo>
                    <a:pt x="254838" y="42265"/>
                  </a:lnTo>
                  <a:lnTo>
                    <a:pt x="254838" y="0"/>
                  </a:lnTo>
                  <a:lnTo>
                    <a:pt x="212572" y="0"/>
                  </a:lnTo>
                  <a:lnTo>
                    <a:pt x="211302" y="0"/>
                  </a:lnTo>
                  <a:lnTo>
                    <a:pt x="169049" y="0"/>
                  </a:lnTo>
                  <a:lnTo>
                    <a:pt x="169049" y="42265"/>
                  </a:lnTo>
                  <a:lnTo>
                    <a:pt x="169049" y="85788"/>
                  </a:lnTo>
                  <a:lnTo>
                    <a:pt x="169049" y="126796"/>
                  </a:lnTo>
                  <a:lnTo>
                    <a:pt x="126784" y="126796"/>
                  </a:lnTo>
                  <a:lnTo>
                    <a:pt x="126784" y="169049"/>
                  </a:lnTo>
                  <a:lnTo>
                    <a:pt x="85788" y="169049"/>
                  </a:lnTo>
                  <a:lnTo>
                    <a:pt x="85788" y="128054"/>
                  </a:lnTo>
                  <a:lnTo>
                    <a:pt x="85788" y="126796"/>
                  </a:lnTo>
                  <a:lnTo>
                    <a:pt x="85788" y="85788"/>
                  </a:lnTo>
                  <a:lnTo>
                    <a:pt x="85788" y="84531"/>
                  </a:lnTo>
                  <a:lnTo>
                    <a:pt x="85788" y="43535"/>
                  </a:lnTo>
                  <a:lnTo>
                    <a:pt x="126784" y="43535"/>
                  </a:lnTo>
                  <a:lnTo>
                    <a:pt x="126784" y="85788"/>
                  </a:lnTo>
                  <a:lnTo>
                    <a:pt x="169049" y="85788"/>
                  </a:lnTo>
                  <a:lnTo>
                    <a:pt x="169049" y="42265"/>
                  </a:lnTo>
                  <a:lnTo>
                    <a:pt x="128054" y="42265"/>
                  </a:lnTo>
                  <a:lnTo>
                    <a:pt x="128054" y="0"/>
                  </a:lnTo>
                  <a:lnTo>
                    <a:pt x="84518" y="0"/>
                  </a:lnTo>
                  <a:lnTo>
                    <a:pt x="84518" y="42265"/>
                  </a:lnTo>
                  <a:lnTo>
                    <a:pt x="43522" y="42265"/>
                  </a:lnTo>
                  <a:lnTo>
                    <a:pt x="43522" y="0"/>
                  </a:lnTo>
                  <a:lnTo>
                    <a:pt x="0" y="0"/>
                  </a:lnTo>
                  <a:lnTo>
                    <a:pt x="0" y="42265"/>
                  </a:lnTo>
                  <a:lnTo>
                    <a:pt x="0" y="43535"/>
                  </a:lnTo>
                  <a:lnTo>
                    <a:pt x="0" y="84531"/>
                  </a:lnTo>
                  <a:lnTo>
                    <a:pt x="0" y="85788"/>
                  </a:lnTo>
                  <a:lnTo>
                    <a:pt x="0" y="128054"/>
                  </a:lnTo>
                  <a:lnTo>
                    <a:pt x="42265" y="128054"/>
                  </a:lnTo>
                  <a:lnTo>
                    <a:pt x="42265" y="169049"/>
                  </a:lnTo>
                  <a:lnTo>
                    <a:pt x="42265" y="170319"/>
                  </a:lnTo>
                  <a:lnTo>
                    <a:pt x="42265" y="211315"/>
                  </a:lnTo>
                  <a:lnTo>
                    <a:pt x="0" y="211315"/>
                  </a:lnTo>
                  <a:lnTo>
                    <a:pt x="0" y="253580"/>
                  </a:lnTo>
                  <a:lnTo>
                    <a:pt x="0" y="254838"/>
                  </a:lnTo>
                  <a:lnTo>
                    <a:pt x="0" y="297103"/>
                  </a:lnTo>
                  <a:lnTo>
                    <a:pt x="43522" y="297103"/>
                  </a:lnTo>
                  <a:lnTo>
                    <a:pt x="43522" y="254838"/>
                  </a:lnTo>
                  <a:lnTo>
                    <a:pt x="84518" y="254838"/>
                  </a:lnTo>
                  <a:lnTo>
                    <a:pt x="85788" y="254838"/>
                  </a:lnTo>
                  <a:lnTo>
                    <a:pt x="128054" y="254838"/>
                  </a:lnTo>
                  <a:lnTo>
                    <a:pt x="128054" y="212572"/>
                  </a:lnTo>
                  <a:lnTo>
                    <a:pt x="128054" y="211315"/>
                  </a:lnTo>
                  <a:lnTo>
                    <a:pt x="128054" y="170319"/>
                  </a:lnTo>
                  <a:lnTo>
                    <a:pt x="169049" y="170319"/>
                  </a:lnTo>
                  <a:lnTo>
                    <a:pt x="170307" y="170319"/>
                  </a:lnTo>
                  <a:lnTo>
                    <a:pt x="212572" y="170319"/>
                  </a:lnTo>
                  <a:lnTo>
                    <a:pt x="212572" y="128054"/>
                  </a:lnTo>
                  <a:lnTo>
                    <a:pt x="212572" y="126796"/>
                  </a:lnTo>
                  <a:lnTo>
                    <a:pt x="212572" y="85788"/>
                  </a:lnTo>
                  <a:lnTo>
                    <a:pt x="253568" y="85788"/>
                  </a:lnTo>
                  <a:lnTo>
                    <a:pt x="253568" y="128054"/>
                  </a:lnTo>
                  <a:lnTo>
                    <a:pt x="297091" y="128054"/>
                  </a:lnTo>
                  <a:lnTo>
                    <a:pt x="297091" y="85788"/>
                  </a:lnTo>
                  <a:lnTo>
                    <a:pt x="339356" y="85788"/>
                  </a:lnTo>
                  <a:lnTo>
                    <a:pt x="339356" y="43535"/>
                  </a:lnTo>
                  <a:lnTo>
                    <a:pt x="381622" y="43535"/>
                  </a:lnTo>
                  <a:lnTo>
                    <a:pt x="381622" y="0"/>
                  </a:lnTo>
                  <a:close/>
                </a:path>
                <a:path w="720090" h="297179">
                  <a:moveTo>
                    <a:pt x="719709" y="0"/>
                  </a:moveTo>
                  <a:lnTo>
                    <a:pt x="677443" y="0"/>
                  </a:lnTo>
                  <a:lnTo>
                    <a:pt x="676186" y="0"/>
                  </a:lnTo>
                  <a:lnTo>
                    <a:pt x="676186" y="43535"/>
                  </a:lnTo>
                  <a:lnTo>
                    <a:pt x="676186" y="84531"/>
                  </a:lnTo>
                  <a:lnTo>
                    <a:pt x="635190" y="84531"/>
                  </a:lnTo>
                  <a:lnTo>
                    <a:pt x="635190" y="43535"/>
                  </a:lnTo>
                  <a:lnTo>
                    <a:pt x="676186" y="43535"/>
                  </a:lnTo>
                  <a:lnTo>
                    <a:pt x="676186" y="0"/>
                  </a:lnTo>
                  <a:lnTo>
                    <a:pt x="633920" y="0"/>
                  </a:lnTo>
                  <a:lnTo>
                    <a:pt x="633920" y="42265"/>
                  </a:lnTo>
                  <a:lnTo>
                    <a:pt x="591654" y="42265"/>
                  </a:lnTo>
                  <a:lnTo>
                    <a:pt x="591654" y="84531"/>
                  </a:lnTo>
                  <a:lnTo>
                    <a:pt x="591654" y="128054"/>
                  </a:lnTo>
                  <a:lnTo>
                    <a:pt x="591654" y="169049"/>
                  </a:lnTo>
                  <a:lnTo>
                    <a:pt x="550659" y="169049"/>
                  </a:lnTo>
                  <a:lnTo>
                    <a:pt x="550659" y="128054"/>
                  </a:lnTo>
                  <a:lnTo>
                    <a:pt x="591654" y="128054"/>
                  </a:lnTo>
                  <a:lnTo>
                    <a:pt x="591654" y="84531"/>
                  </a:lnTo>
                  <a:lnTo>
                    <a:pt x="550659" y="84531"/>
                  </a:lnTo>
                  <a:lnTo>
                    <a:pt x="550659" y="42265"/>
                  </a:lnTo>
                  <a:lnTo>
                    <a:pt x="508406" y="42265"/>
                  </a:lnTo>
                  <a:lnTo>
                    <a:pt x="508406" y="0"/>
                  </a:lnTo>
                  <a:lnTo>
                    <a:pt x="466140" y="0"/>
                  </a:lnTo>
                  <a:lnTo>
                    <a:pt x="464883" y="0"/>
                  </a:lnTo>
                  <a:lnTo>
                    <a:pt x="422617" y="0"/>
                  </a:lnTo>
                  <a:lnTo>
                    <a:pt x="422617" y="43535"/>
                  </a:lnTo>
                  <a:lnTo>
                    <a:pt x="464883" y="43535"/>
                  </a:lnTo>
                  <a:lnTo>
                    <a:pt x="466140" y="43535"/>
                  </a:lnTo>
                  <a:lnTo>
                    <a:pt x="507136" y="43535"/>
                  </a:lnTo>
                  <a:lnTo>
                    <a:pt x="507136" y="84531"/>
                  </a:lnTo>
                  <a:lnTo>
                    <a:pt x="507136" y="85788"/>
                  </a:lnTo>
                  <a:lnTo>
                    <a:pt x="507136" y="126796"/>
                  </a:lnTo>
                  <a:lnTo>
                    <a:pt x="464883" y="126796"/>
                  </a:lnTo>
                  <a:lnTo>
                    <a:pt x="464883" y="170319"/>
                  </a:lnTo>
                  <a:lnTo>
                    <a:pt x="507136" y="170319"/>
                  </a:lnTo>
                  <a:lnTo>
                    <a:pt x="508406" y="170319"/>
                  </a:lnTo>
                  <a:lnTo>
                    <a:pt x="549402" y="170319"/>
                  </a:lnTo>
                  <a:lnTo>
                    <a:pt x="549402" y="211315"/>
                  </a:lnTo>
                  <a:lnTo>
                    <a:pt x="549402" y="212572"/>
                  </a:lnTo>
                  <a:lnTo>
                    <a:pt x="549402" y="254838"/>
                  </a:lnTo>
                  <a:lnTo>
                    <a:pt x="591654" y="254838"/>
                  </a:lnTo>
                  <a:lnTo>
                    <a:pt x="592924" y="254838"/>
                  </a:lnTo>
                  <a:lnTo>
                    <a:pt x="635190" y="254838"/>
                  </a:lnTo>
                  <a:lnTo>
                    <a:pt x="635190" y="212572"/>
                  </a:lnTo>
                  <a:lnTo>
                    <a:pt x="676186" y="212572"/>
                  </a:lnTo>
                  <a:lnTo>
                    <a:pt x="676186" y="254838"/>
                  </a:lnTo>
                  <a:lnTo>
                    <a:pt x="719709" y="254838"/>
                  </a:lnTo>
                  <a:lnTo>
                    <a:pt x="719709" y="212572"/>
                  </a:lnTo>
                  <a:lnTo>
                    <a:pt x="719709" y="211315"/>
                  </a:lnTo>
                  <a:lnTo>
                    <a:pt x="719709" y="169049"/>
                  </a:lnTo>
                  <a:lnTo>
                    <a:pt x="677443" y="169049"/>
                  </a:lnTo>
                  <a:lnTo>
                    <a:pt x="677443" y="128054"/>
                  </a:lnTo>
                  <a:lnTo>
                    <a:pt x="719709" y="128054"/>
                  </a:lnTo>
                  <a:lnTo>
                    <a:pt x="719709" y="85788"/>
                  </a:lnTo>
                  <a:lnTo>
                    <a:pt x="719709" y="84531"/>
                  </a:lnTo>
                  <a:lnTo>
                    <a:pt x="719709" y="43535"/>
                  </a:lnTo>
                  <a:lnTo>
                    <a:pt x="719709" y="42265"/>
                  </a:lnTo>
                  <a:lnTo>
                    <a:pt x="7197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11074931" y="4429191"/>
              <a:ext cx="635635" cy="0"/>
            </a:xfrm>
            <a:custGeom>
              <a:avLst/>
              <a:gdLst/>
              <a:ahLst/>
              <a:cxnLst/>
              <a:rect l="l" t="t" r="r" b="b"/>
              <a:pathLst>
                <a:path w="635634">
                  <a:moveTo>
                    <a:pt x="0" y="0"/>
                  </a:moveTo>
                  <a:lnTo>
                    <a:pt x="635184" y="0"/>
                  </a:lnTo>
                </a:path>
              </a:pathLst>
            </a:custGeom>
            <a:ln w="43524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10652315" y="4449693"/>
              <a:ext cx="1396365" cy="212725"/>
            </a:xfrm>
            <a:custGeom>
              <a:avLst/>
              <a:gdLst/>
              <a:ahLst/>
              <a:cxnLst/>
              <a:rect l="l" t="t" r="r" b="b"/>
              <a:pathLst>
                <a:path w="1396365" h="212725">
                  <a:moveTo>
                    <a:pt x="212572" y="42265"/>
                  </a:moveTo>
                  <a:lnTo>
                    <a:pt x="212572" y="42265"/>
                  </a:lnTo>
                  <a:lnTo>
                    <a:pt x="84518" y="42265"/>
                  </a:lnTo>
                  <a:lnTo>
                    <a:pt x="84518" y="84531"/>
                  </a:lnTo>
                  <a:lnTo>
                    <a:pt x="43522" y="84531"/>
                  </a:lnTo>
                  <a:lnTo>
                    <a:pt x="42265" y="84531"/>
                  </a:lnTo>
                  <a:lnTo>
                    <a:pt x="0" y="84531"/>
                  </a:lnTo>
                  <a:lnTo>
                    <a:pt x="0" y="126784"/>
                  </a:lnTo>
                  <a:lnTo>
                    <a:pt x="0" y="128054"/>
                  </a:lnTo>
                  <a:lnTo>
                    <a:pt x="0" y="169049"/>
                  </a:lnTo>
                  <a:lnTo>
                    <a:pt x="0" y="170319"/>
                  </a:lnTo>
                  <a:lnTo>
                    <a:pt x="0" y="212572"/>
                  </a:lnTo>
                  <a:lnTo>
                    <a:pt x="42265" y="212572"/>
                  </a:lnTo>
                  <a:lnTo>
                    <a:pt x="43522" y="212572"/>
                  </a:lnTo>
                  <a:lnTo>
                    <a:pt x="84518" y="212572"/>
                  </a:lnTo>
                  <a:lnTo>
                    <a:pt x="85788" y="212572"/>
                  </a:lnTo>
                  <a:lnTo>
                    <a:pt x="128054" y="212572"/>
                  </a:lnTo>
                  <a:lnTo>
                    <a:pt x="128054" y="170319"/>
                  </a:lnTo>
                  <a:lnTo>
                    <a:pt x="170307" y="170319"/>
                  </a:lnTo>
                  <a:lnTo>
                    <a:pt x="170307" y="126784"/>
                  </a:lnTo>
                  <a:lnTo>
                    <a:pt x="128054" y="126784"/>
                  </a:lnTo>
                  <a:lnTo>
                    <a:pt x="126784" y="126784"/>
                  </a:lnTo>
                  <a:lnTo>
                    <a:pt x="85788" y="126784"/>
                  </a:lnTo>
                  <a:lnTo>
                    <a:pt x="85788" y="85788"/>
                  </a:lnTo>
                  <a:lnTo>
                    <a:pt x="126784" y="85788"/>
                  </a:lnTo>
                  <a:lnTo>
                    <a:pt x="128054" y="85788"/>
                  </a:lnTo>
                  <a:lnTo>
                    <a:pt x="169049" y="85788"/>
                  </a:lnTo>
                  <a:lnTo>
                    <a:pt x="170307" y="85788"/>
                  </a:lnTo>
                  <a:lnTo>
                    <a:pt x="212572" y="85788"/>
                  </a:lnTo>
                  <a:lnTo>
                    <a:pt x="212572" y="42265"/>
                  </a:lnTo>
                  <a:close/>
                </a:path>
                <a:path w="1396365" h="212725">
                  <a:moveTo>
                    <a:pt x="297091" y="42265"/>
                  </a:moveTo>
                  <a:lnTo>
                    <a:pt x="253568" y="42265"/>
                  </a:lnTo>
                  <a:lnTo>
                    <a:pt x="253568" y="85788"/>
                  </a:lnTo>
                  <a:lnTo>
                    <a:pt x="297091" y="85788"/>
                  </a:lnTo>
                  <a:lnTo>
                    <a:pt x="297091" y="42265"/>
                  </a:lnTo>
                  <a:close/>
                </a:path>
                <a:path w="1396365" h="212725">
                  <a:moveTo>
                    <a:pt x="1184579" y="42265"/>
                  </a:moveTo>
                  <a:lnTo>
                    <a:pt x="1184579" y="42265"/>
                  </a:lnTo>
                  <a:lnTo>
                    <a:pt x="1057795" y="42265"/>
                  </a:lnTo>
                  <a:lnTo>
                    <a:pt x="1057795" y="0"/>
                  </a:lnTo>
                  <a:lnTo>
                    <a:pt x="1014272" y="0"/>
                  </a:lnTo>
                  <a:lnTo>
                    <a:pt x="1014272" y="42265"/>
                  </a:lnTo>
                  <a:lnTo>
                    <a:pt x="973277" y="42265"/>
                  </a:lnTo>
                  <a:lnTo>
                    <a:pt x="973277" y="0"/>
                  </a:lnTo>
                  <a:lnTo>
                    <a:pt x="929741" y="0"/>
                  </a:lnTo>
                  <a:lnTo>
                    <a:pt x="929741" y="42265"/>
                  </a:lnTo>
                  <a:lnTo>
                    <a:pt x="888746" y="42265"/>
                  </a:lnTo>
                  <a:lnTo>
                    <a:pt x="888746" y="0"/>
                  </a:lnTo>
                  <a:lnTo>
                    <a:pt x="846493" y="0"/>
                  </a:lnTo>
                  <a:lnTo>
                    <a:pt x="845223" y="0"/>
                  </a:lnTo>
                  <a:lnTo>
                    <a:pt x="802970" y="0"/>
                  </a:lnTo>
                  <a:lnTo>
                    <a:pt x="802970" y="43535"/>
                  </a:lnTo>
                  <a:lnTo>
                    <a:pt x="845223" y="43535"/>
                  </a:lnTo>
                  <a:lnTo>
                    <a:pt x="845223" y="84531"/>
                  </a:lnTo>
                  <a:lnTo>
                    <a:pt x="804227" y="84531"/>
                  </a:lnTo>
                  <a:lnTo>
                    <a:pt x="802970" y="84531"/>
                  </a:lnTo>
                  <a:lnTo>
                    <a:pt x="761974" y="84531"/>
                  </a:lnTo>
                  <a:lnTo>
                    <a:pt x="761974" y="42265"/>
                  </a:lnTo>
                  <a:lnTo>
                    <a:pt x="719709" y="42265"/>
                  </a:lnTo>
                  <a:lnTo>
                    <a:pt x="719709" y="0"/>
                  </a:lnTo>
                  <a:lnTo>
                    <a:pt x="676186" y="0"/>
                  </a:lnTo>
                  <a:lnTo>
                    <a:pt x="676186" y="42265"/>
                  </a:lnTo>
                  <a:lnTo>
                    <a:pt x="676186" y="43535"/>
                  </a:lnTo>
                  <a:lnTo>
                    <a:pt x="676186" y="84531"/>
                  </a:lnTo>
                  <a:lnTo>
                    <a:pt x="635177" y="84531"/>
                  </a:lnTo>
                  <a:lnTo>
                    <a:pt x="633920" y="84531"/>
                  </a:lnTo>
                  <a:lnTo>
                    <a:pt x="592924" y="84531"/>
                  </a:lnTo>
                  <a:lnTo>
                    <a:pt x="592924" y="43535"/>
                  </a:lnTo>
                  <a:lnTo>
                    <a:pt x="635177" y="43535"/>
                  </a:lnTo>
                  <a:lnTo>
                    <a:pt x="635177" y="0"/>
                  </a:lnTo>
                  <a:lnTo>
                    <a:pt x="591654" y="0"/>
                  </a:lnTo>
                  <a:lnTo>
                    <a:pt x="591654" y="42265"/>
                  </a:lnTo>
                  <a:lnTo>
                    <a:pt x="550659" y="42265"/>
                  </a:lnTo>
                  <a:lnTo>
                    <a:pt x="550659" y="0"/>
                  </a:lnTo>
                  <a:lnTo>
                    <a:pt x="508393" y="0"/>
                  </a:lnTo>
                  <a:lnTo>
                    <a:pt x="507136" y="0"/>
                  </a:lnTo>
                  <a:lnTo>
                    <a:pt x="466140" y="0"/>
                  </a:lnTo>
                  <a:lnTo>
                    <a:pt x="464870" y="0"/>
                  </a:lnTo>
                  <a:lnTo>
                    <a:pt x="423875" y="0"/>
                  </a:lnTo>
                  <a:lnTo>
                    <a:pt x="422605" y="0"/>
                  </a:lnTo>
                  <a:lnTo>
                    <a:pt x="422605" y="43535"/>
                  </a:lnTo>
                  <a:lnTo>
                    <a:pt x="422605" y="84531"/>
                  </a:lnTo>
                  <a:lnTo>
                    <a:pt x="381609" y="84531"/>
                  </a:lnTo>
                  <a:lnTo>
                    <a:pt x="381609" y="43535"/>
                  </a:lnTo>
                  <a:lnTo>
                    <a:pt x="422605" y="43535"/>
                  </a:lnTo>
                  <a:lnTo>
                    <a:pt x="422605" y="0"/>
                  </a:lnTo>
                  <a:lnTo>
                    <a:pt x="381609" y="0"/>
                  </a:lnTo>
                  <a:lnTo>
                    <a:pt x="380352" y="0"/>
                  </a:lnTo>
                  <a:lnTo>
                    <a:pt x="338086" y="0"/>
                  </a:lnTo>
                  <a:lnTo>
                    <a:pt x="338086" y="42265"/>
                  </a:lnTo>
                  <a:lnTo>
                    <a:pt x="338086" y="169049"/>
                  </a:lnTo>
                  <a:lnTo>
                    <a:pt x="297091" y="169049"/>
                  </a:lnTo>
                  <a:lnTo>
                    <a:pt x="297091" y="126784"/>
                  </a:lnTo>
                  <a:lnTo>
                    <a:pt x="253568" y="126784"/>
                  </a:lnTo>
                  <a:lnTo>
                    <a:pt x="253568" y="170319"/>
                  </a:lnTo>
                  <a:lnTo>
                    <a:pt x="295833" y="170319"/>
                  </a:lnTo>
                  <a:lnTo>
                    <a:pt x="295833" y="212572"/>
                  </a:lnTo>
                  <a:lnTo>
                    <a:pt x="423875" y="212572"/>
                  </a:lnTo>
                  <a:lnTo>
                    <a:pt x="423875" y="170319"/>
                  </a:lnTo>
                  <a:lnTo>
                    <a:pt x="464870" y="170319"/>
                  </a:lnTo>
                  <a:lnTo>
                    <a:pt x="464870" y="212572"/>
                  </a:lnTo>
                  <a:lnTo>
                    <a:pt x="508393" y="212572"/>
                  </a:lnTo>
                  <a:lnTo>
                    <a:pt x="508393" y="169049"/>
                  </a:lnTo>
                  <a:lnTo>
                    <a:pt x="466140" y="169049"/>
                  </a:lnTo>
                  <a:lnTo>
                    <a:pt x="466140" y="128054"/>
                  </a:lnTo>
                  <a:lnTo>
                    <a:pt x="466140" y="126784"/>
                  </a:lnTo>
                  <a:lnTo>
                    <a:pt x="466140" y="85788"/>
                  </a:lnTo>
                  <a:lnTo>
                    <a:pt x="507136" y="85788"/>
                  </a:lnTo>
                  <a:lnTo>
                    <a:pt x="508393" y="85788"/>
                  </a:lnTo>
                  <a:lnTo>
                    <a:pt x="549389" y="85788"/>
                  </a:lnTo>
                  <a:lnTo>
                    <a:pt x="549389" y="126784"/>
                  </a:lnTo>
                  <a:lnTo>
                    <a:pt x="549389" y="128054"/>
                  </a:lnTo>
                  <a:lnTo>
                    <a:pt x="549389" y="170319"/>
                  </a:lnTo>
                  <a:lnTo>
                    <a:pt x="592924" y="170319"/>
                  </a:lnTo>
                  <a:lnTo>
                    <a:pt x="592924" y="128054"/>
                  </a:lnTo>
                  <a:lnTo>
                    <a:pt x="633920" y="128054"/>
                  </a:lnTo>
                  <a:lnTo>
                    <a:pt x="635177" y="128054"/>
                  </a:lnTo>
                  <a:lnTo>
                    <a:pt x="677443" y="128054"/>
                  </a:lnTo>
                  <a:lnTo>
                    <a:pt x="677443" y="85788"/>
                  </a:lnTo>
                  <a:lnTo>
                    <a:pt x="718439" y="85788"/>
                  </a:lnTo>
                  <a:lnTo>
                    <a:pt x="718439" y="128054"/>
                  </a:lnTo>
                  <a:lnTo>
                    <a:pt x="760704" y="128054"/>
                  </a:lnTo>
                  <a:lnTo>
                    <a:pt x="760704" y="170319"/>
                  </a:lnTo>
                  <a:lnTo>
                    <a:pt x="804227" y="170319"/>
                  </a:lnTo>
                  <a:lnTo>
                    <a:pt x="804227" y="128054"/>
                  </a:lnTo>
                  <a:lnTo>
                    <a:pt x="846493" y="128054"/>
                  </a:lnTo>
                  <a:lnTo>
                    <a:pt x="846493" y="85788"/>
                  </a:lnTo>
                  <a:lnTo>
                    <a:pt x="887488" y="85788"/>
                  </a:lnTo>
                  <a:lnTo>
                    <a:pt x="888746" y="85788"/>
                  </a:lnTo>
                  <a:lnTo>
                    <a:pt x="931011" y="85788"/>
                  </a:lnTo>
                  <a:lnTo>
                    <a:pt x="931011" y="43535"/>
                  </a:lnTo>
                  <a:lnTo>
                    <a:pt x="972007" y="43535"/>
                  </a:lnTo>
                  <a:lnTo>
                    <a:pt x="972007" y="84531"/>
                  </a:lnTo>
                  <a:lnTo>
                    <a:pt x="972007" y="85788"/>
                  </a:lnTo>
                  <a:lnTo>
                    <a:pt x="972007" y="126784"/>
                  </a:lnTo>
                  <a:lnTo>
                    <a:pt x="931011" y="126784"/>
                  </a:lnTo>
                  <a:lnTo>
                    <a:pt x="929741" y="126784"/>
                  </a:lnTo>
                  <a:lnTo>
                    <a:pt x="887488" y="126784"/>
                  </a:lnTo>
                  <a:lnTo>
                    <a:pt x="887488" y="170319"/>
                  </a:lnTo>
                  <a:lnTo>
                    <a:pt x="929741" y="170319"/>
                  </a:lnTo>
                  <a:lnTo>
                    <a:pt x="931011" y="170319"/>
                  </a:lnTo>
                  <a:lnTo>
                    <a:pt x="973277" y="170319"/>
                  </a:lnTo>
                  <a:lnTo>
                    <a:pt x="973277" y="128054"/>
                  </a:lnTo>
                  <a:lnTo>
                    <a:pt x="1015530" y="128054"/>
                  </a:lnTo>
                  <a:lnTo>
                    <a:pt x="1015530" y="85788"/>
                  </a:lnTo>
                  <a:lnTo>
                    <a:pt x="1056525" y="85788"/>
                  </a:lnTo>
                  <a:lnTo>
                    <a:pt x="1056525" y="128054"/>
                  </a:lnTo>
                  <a:lnTo>
                    <a:pt x="1098791" y="128054"/>
                  </a:lnTo>
                  <a:lnTo>
                    <a:pt x="1100061" y="128054"/>
                  </a:lnTo>
                  <a:lnTo>
                    <a:pt x="1141056" y="128054"/>
                  </a:lnTo>
                  <a:lnTo>
                    <a:pt x="1141056" y="170319"/>
                  </a:lnTo>
                  <a:lnTo>
                    <a:pt x="1184579" y="170319"/>
                  </a:lnTo>
                  <a:lnTo>
                    <a:pt x="1184579" y="126784"/>
                  </a:lnTo>
                  <a:lnTo>
                    <a:pt x="1142314" y="126784"/>
                  </a:lnTo>
                  <a:lnTo>
                    <a:pt x="1142314" y="85788"/>
                  </a:lnTo>
                  <a:lnTo>
                    <a:pt x="1184579" y="85788"/>
                  </a:lnTo>
                  <a:lnTo>
                    <a:pt x="1184579" y="42265"/>
                  </a:lnTo>
                  <a:close/>
                </a:path>
                <a:path w="1396365" h="212725">
                  <a:moveTo>
                    <a:pt x="1395882" y="42265"/>
                  </a:moveTo>
                  <a:lnTo>
                    <a:pt x="1353629" y="42265"/>
                  </a:lnTo>
                  <a:lnTo>
                    <a:pt x="1352359" y="42265"/>
                  </a:lnTo>
                  <a:lnTo>
                    <a:pt x="1352359" y="85788"/>
                  </a:lnTo>
                  <a:lnTo>
                    <a:pt x="1352359" y="126784"/>
                  </a:lnTo>
                  <a:lnTo>
                    <a:pt x="1311363" y="126784"/>
                  </a:lnTo>
                  <a:lnTo>
                    <a:pt x="1311363" y="85788"/>
                  </a:lnTo>
                  <a:lnTo>
                    <a:pt x="1352359" y="85788"/>
                  </a:lnTo>
                  <a:lnTo>
                    <a:pt x="1352359" y="42265"/>
                  </a:lnTo>
                  <a:lnTo>
                    <a:pt x="1311363" y="42265"/>
                  </a:lnTo>
                  <a:lnTo>
                    <a:pt x="1310106" y="42265"/>
                  </a:lnTo>
                  <a:lnTo>
                    <a:pt x="1267841" y="42265"/>
                  </a:lnTo>
                  <a:lnTo>
                    <a:pt x="1267841" y="84531"/>
                  </a:lnTo>
                  <a:lnTo>
                    <a:pt x="1225575" y="84531"/>
                  </a:lnTo>
                  <a:lnTo>
                    <a:pt x="1225575" y="128054"/>
                  </a:lnTo>
                  <a:lnTo>
                    <a:pt x="1267841" y="128054"/>
                  </a:lnTo>
                  <a:lnTo>
                    <a:pt x="1267841" y="170319"/>
                  </a:lnTo>
                  <a:lnTo>
                    <a:pt x="1310106" y="170319"/>
                  </a:lnTo>
                  <a:lnTo>
                    <a:pt x="1311363" y="170319"/>
                  </a:lnTo>
                  <a:lnTo>
                    <a:pt x="1353629" y="170319"/>
                  </a:lnTo>
                  <a:lnTo>
                    <a:pt x="1353629" y="128054"/>
                  </a:lnTo>
                  <a:lnTo>
                    <a:pt x="1395882" y="128054"/>
                  </a:lnTo>
                  <a:lnTo>
                    <a:pt x="1395882" y="85788"/>
                  </a:lnTo>
                  <a:lnTo>
                    <a:pt x="1395882" y="84531"/>
                  </a:lnTo>
                  <a:lnTo>
                    <a:pt x="1395882" y="422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10652315" y="4618743"/>
              <a:ext cx="1396365" cy="212725"/>
            </a:xfrm>
            <a:custGeom>
              <a:avLst/>
              <a:gdLst/>
              <a:ahLst/>
              <a:cxnLst/>
              <a:rect l="l" t="t" r="r" b="b"/>
              <a:pathLst>
                <a:path w="1396365" h="212725">
                  <a:moveTo>
                    <a:pt x="761974" y="126784"/>
                  </a:moveTo>
                  <a:lnTo>
                    <a:pt x="719709" y="126784"/>
                  </a:lnTo>
                  <a:lnTo>
                    <a:pt x="719709" y="84518"/>
                  </a:lnTo>
                  <a:lnTo>
                    <a:pt x="677443" y="84518"/>
                  </a:lnTo>
                  <a:lnTo>
                    <a:pt x="677443" y="43522"/>
                  </a:lnTo>
                  <a:lnTo>
                    <a:pt x="677443" y="42252"/>
                  </a:lnTo>
                  <a:lnTo>
                    <a:pt x="677443" y="0"/>
                  </a:lnTo>
                  <a:lnTo>
                    <a:pt x="635177" y="0"/>
                  </a:lnTo>
                  <a:lnTo>
                    <a:pt x="633920" y="0"/>
                  </a:lnTo>
                  <a:lnTo>
                    <a:pt x="591654" y="0"/>
                  </a:lnTo>
                  <a:lnTo>
                    <a:pt x="591654" y="42252"/>
                  </a:lnTo>
                  <a:lnTo>
                    <a:pt x="591654" y="43522"/>
                  </a:lnTo>
                  <a:lnTo>
                    <a:pt x="591654" y="84518"/>
                  </a:lnTo>
                  <a:lnTo>
                    <a:pt x="550659" y="84518"/>
                  </a:lnTo>
                  <a:lnTo>
                    <a:pt x="550659" y="43522"/>
                  </a:lnTo>
                  <a:lnTo>
                    <a:pt x="550659" y="42252"/>
                  </a:lnTo>
                  <a:lnTo>
                    <a:pt x="550659" y="0"/>
                  </a:lnTo>
                  <a:lnTo>
                    <a:pt x="508393" y="0"/>
                  </a:lnTo>
                  <a:lnTo>
                    <a:pt x="507136" y="0"/>
                  </a:lnTo>
                  <a:lnTo>
                    <a:pt x="464870" y="0"/>
                  </a:lnTo>
                  <a:lnTo>
                    <a:pt x="464870" y="42252"/>
                  </a:lnTo>
                  <a:lnTo>
                    <a:pt x="422605" y="42252"/>
                  </a:lnTo>
                  <a:lnTo>
                    <a:pt x="422605" y="85788"/>
                  </a:lnTo>
                  <a:lnTo>
                    <a:pt x="464870" y="85788"/>
                  </a:lnTo>
                  <a:lnTo>
                    <a:pt x="464870" y="126784"/>
                  </a:lnTo>
                  <a:lnTo>
                    <a:pt x="339356" y="126784"/>
                  </a:lnTo>
                  <a:lnTo>
                    <a:pt x="339356" y="85788"/>
                  </a:lnTo>
                  <a:lnTo>
                    <a:pt x="381609" y="85788"/>
                  </a:lnTo>
                  <a:lnTo>
                    <a:pt x="381609" y="42252"/>
                  </a:lnTo>
                  <a:lnTo>
                    <a:pt x="339356" y="42252"/>
                  </a:lnTo>
                  <a:lnTo>
                    <a:pt x="338086" y="42252"/>
                  </a:lnTo>
                  <a:lnTo>
                    <a:pt x="297091" y="42252"/>
                  </a:lnTo>
                  <a:lnTo>
                    <a:pt x="295833" y="42252"/>
                  </a:lnTo>
                  <a:lnTo>
                    <a:pt x="295833" y="85788"/>
                  </a:lnTo>
                  <a:lnTo>
                    <a:pt x="295833" y="126784"/>
                  </a:lnTo>
                  <a:lnTo>
                    <a:pt x="254838" y="126784"/>
                  </a:lnTo>
                  <a:lnTo>
                    <a:pt x="253568" y="126784"/>
                  </a:lnTo>
                  <a:lnTo>
                    <a:pt x="212572" y="126784"/>
                  </a:lnTo>
                  <a:lnTo>
                    <a:pt x="212572" y="85788"/>
                  </a:lnTo>
                  <a:lnTo>
                    <a:pt x="253568" y="85788"/>
                  </a:lnTo>
                  <a:lnTo>
                    <a:pt x="254838" y="85788"/>
                  </a:lnTo>
                  <a:lnTo>
                    <a:pt x="295833" y="85788"/>
                  </a:lnTo>
                  <a:lnTo>
                    <a:pt x="295833" y="42252"/>
                  </a:lnTo>
                  <a:lnTo>
                    <a:pt x="254838" y="42252"/>
                  </a:lnTo>
                  <a:lnTo>
                    <a:pt x="253568" y="42252"/>
                  </a:lnTo>
                  <a:lnTo>
                    <a:pt x="212572" y="42252"/>
                  </a:lnTo>
                  <a:lnTo>
                    <a:pt x="211302" y="42252"/>
                  </a:lnTo>
                  <a:lnTo>
                    <a:pt x="169049" y="42252"/>
                  </a:lnTo>
                  <a:lnTo>
                    <a:pt x="169049" y="84518"/>
                  </a:lnTo>
                  <a:lnTo>
                    <a:pt x="128054" y="84518"/>
                  </a:lnTo>
                  <a:lnTo>
                    <a:pt x="126784" y="84518"/>
                  </a:lnTo>
                  <a:lnTo>
                    <a:pt x="84518" y="84518"/>
                  </a:lnTo>
                  <a:lnTo>
                    <a:pt x="84518" y="126784"/>
                  </a:lnTo>
                  <a:lnTo>
                    <a:pt x="42265" y="126784"/>
                  </a:lnTo>
                  <a:lnTo>
                    <a:pt x="42265" y="169037"/>
                  </a:lnTo>
                  <a:lnTo>
                    <a:pt x="0" y="169037"/>
                  </a:lnTo>
                  <a:lnTo>
                    <a:pt x="0" y="212572"/>
                  </a:lnTo>
                  <a:lnTo>
                    <a:pt x="42265" y="212572"/>
                  </a:lnTo>
                  <a:lnTo>
                    <a:pt x="43522" y="212572"/>
                  </a:lnTo>
                  <a:lnTo>
                    <a:pt x="170307" y="212572"/>
                  </a:lnTo>
                  <a:lnTo>
                    <a:pt x="170307" y="169037"/>
                  </a:lnTo>
                  <a:lnTo>
                    <a:pt x="128054" y="169037"/>
                  </a:lnTo>
                  <a:lnTo>
                    <a:pt x="126784" y="169037"/>
                  </a:lnTo>
                  <a:lnTo>
                    <a:pt x="85788" y="169037"/>
                  </a:lnTo>
                  <a:lnTo>
                    <a:pt x="85788" y="128041"/>
                  </a:lnTo>
                  <a:lnTo>
                    <a:pt x="211302" y="128041"/>
                  </a:lnTo>
                  <a:lnTo>
                    <a:pt x="211302" y="169037"/>
                  </a:lnTo>
                  <a:lnTo>
                    <a:pt x="211302" y="170307"/>
                  </a:lnTo>
                  <a:lnTo>
                    <a:pt x="211302" y="212572"/>
                  </a:lnTo>
                  <a:lnTo>
                    <a:pt x="254838" y="212572"/>
                  </a:lnTo>
                  <a:lnTo>
                    <a:pt x="254838" y="170307"/>
                  </a:lnTo>
                  <a:lnTo>
                    <a:pt x="295833" y="170307"/>
                  </a:lnTo>
                  <a:lnTo>
                    <a:pt x="295833" y="212572"/>
                  </a:lnTo>
                  <a:lnTo>
                    <a:pt x="338086" y="212572"/>
                  </a:lnTo>
                  <a:lnTo>
                    <a:pt x="339356" y="212572"/>
                  </a:lnTo>
                  <a:lnTo>
                    <a:pt x="381609" y="212572"/>
                  </a:lnTo>
                  <a:lnTo>
                    <a:pt x="381609" y="170307"/>
                  </a:lnTo>
                  <a:lnTo>
                    <a:pt x="422605" y="170307"/>
                  </a:lnTo>
                  <a:lnTo>
                    <a:pt x="422605" y="212572"/>
                  </a:lnTo>
                  <a:lnTo>
                    <a:pt x="466140" y="212572"/>
                  </a:lnTo>
                  <a:lnTo>
                    <a:pt x="466140" y="170307"/>
                  </a:lnTo>
                  <a:lnTo>
                    <a:pt x="466140" y="169037"/>
                  </a:lnTo>
                  <a:lnTo>
                    <a:pt x="466140" y="128041"/>
                  </a:lnTo>
                  <a:lnTo>
                    <a:pt x="507136" y="128041"/>
                  </a:lnTo>
                  <a:lnTo>
                    <a:pt x="508393" y="128041"/>
                  </a:lnTo>
                  <a:lnTo>
                    <a:pt x="549389" y="128041"/>
                  </a:lnTo>
                  <a:lnTo>
                    <a:pt x="550659" y="128041"/>
                  </a:lnTo>
                  <a:lnTo>
                    <a:pt x="591654" y="128041"/>
                  </a:lnTo>
                  <a:lnTo>
                    <a:pt x="591654" y="170307"/>
                  </a:lnTo>
                  <a:lnTo>
                    <a:pt x="761974" y="170307"/>
                  </a:lnTo>
                  <a:lnTo>
                    <a:pt x="761974" y="126784"/>
                  </a:lnTo>
                  <a:close/>
                </a:path>
                <a:path w="1396365" h="212725">
                  <a:moveTo>
                    <a:pt x="931011" y="0"/>
                  </a:moveTo>
                  <a:lnTo>
                    <a:pt x="887488" y="0"/>
                  </a:lnTo>
                  <a:lnTo>
                    <a:pt x="887488" y="42252"/>
                  </a:lnTo>
                  <a:lnTo>
                    <a:pt x="845223" y="42252"/>
                  </a:lnTo>
                  <a:lnTo>
                    <a:pt x="845223" y="84518"/>
                  </a:lnTo>
                  <a:lnTo>
                    <a:pt x="804227" y="84518"/>
                  </a:lnTo>
                  <a:lnTo>
                    <a:pt x="804227" y="43522"/>
                  </a:lnTo>
                  <a:lnTo>
                    <a:pt x="804227" y="42252"/>
                  </a:lnTo>
                  <a:lnTo>
                    <a:pt x="804227" y="0"/>
                  </a:lnTo>
                  <a:lnTo>
                    <a:pt x="761974" y="0"/>
                  </a:lnTo>
                  <a:lnTo>
                    <a:pt x="760704" y="0"/>
                  </a:lnTo>
                  <a:lnTo>
                    <a:pt x="718439" y="0"/>
                  </a:lnTo>
                  <a:lnTo>
                    <a:pt x="718439" y="43522"/>
                  </a:lnTo>
                  <a:lnTo>
                    <a:pt x="760704" y="43522"/>
                  </a:lnTo>
                  <a:lnTo>
                    <a:pt x="760704" y="85788"/>
                  </a:lnTo>
                  <a:lnTo>
                    <a:pt x="802970" y="85788"/>
                  </a:lnTo>
                  <a:lnTo>
                    <a:pt x="802970" y="126784"/>
                  </a:lnTo>
                  <a:lnTo>
                    <a:pt x="802970" y="128041"/>
                  </a:lnTo>
                  <a:lnTo>
                    <a:pt x="802970" y="170307"/>
                  </a:lnTo>
                  <a:lnTo>
                    <a:pt x="845223" y="170307"/>
                  </a:lnTo>
                  <a:lnTo>
                    <a:pt x="846493" y="170307"/>
                  </a:lnTo>
                  <a:lnTo>
                    <a:pt x="888746" y="170307"/>
                  </a:lnTo>
                  <a:lnTo>
                    <a:pt x="888746" y="126784"/>
                  </a:lnTo>
                  <a:lnTo>
                    <a:pt x="846493" y="126784"/>
                  </a:lnTo>
                  <a:lnTo>
                    <a:pt x="846493" y="85788"/>
                  </a:lnTo>
                  <a:lnTo>
                    <a:pt x="887488" y="85788"/>
                  </a:lnTo>
                  <a:lnTo>
                    <a:pt x="888746" y="85788"/>
                  </a:lnTo>
                  <a:lnTo>
                    <a:pt x="931011" y="85788"/>
                  </a:lnTo>
                  <a:lnTo>
                    <a:pt x="931011" y="43522"/>
                  </a:lnTo>
                  <a:lnTo>
                    <a:pt x="931011" y="42252"/>
                  </a:lnTo>
                  <a:lnTo>
                    <a:pt x="931011" y="0"/>
                  </a:lnTo>
                  <a:close/>
                </a:path>
                <a:path w="1396365" h="212725">
                  <a:moveTo>
                    <a:pt x="1142314" y="0"/>
                  </a:moveTo>
                  <a:lnTo>
                    <a:pt x="1100061" y="0"/>
                  </a:lnTo>
                  <a:lnTo>
                    <a:pt x="1098791" y="0"/>
                  </a:lnTo>
                  <a:lnTo>
                    <a:pt x="1056525" y="0"/>
                  </a:lnTo>
                  <a:lnTo>
                    <a:pt x="1056525" y="42252"/>
                  </a:lnTo>
                  <a:lnTo>
                    <a:pt x="1015530" y="42252"/>
                  </a:lnTo>
                  <a:lnTo>
                    <a:pt x="1015530" y="0"/>
                  </a:lnTo>
                  <a:lnTo>
                    <a:pt x="972007" y="0"/>
                  </a:lnTo>
                  <a:lnTo>
                    <a:pt x="972007" y="43522"/>
                  </a:lnTo>
                  <a:lnTo>
                    <a:pt x="1014272" y="43522"/>
                  </a:lnTo>
                  <a:lnTo>
                    <a:pt x="1014272" y="84518"/>
                  </a:lnTo>
                  <a:lnTo>
                    <a:pt x="972007" y="84518"/>
                  </a:lnTo>
                  <a:lnTo>
                    <a:pt x="972007" y="126784"/>
                  </a:lnTo>
                  <a:lnTo>
                    <a:pt x="929741" y="126784"/>
                  </a:lnTo>
                  <a:lnTo>
                    <a:pt x="929741" y="170307"/>
                  </a:lnTo>
                  <a:lnTo>
                    <a:pt x="973277" y="170307"/>
                  </a:lnTo>
                  <a:lnTo>
                    <a:pt x="973277" y="128041"/>
                  </a:lnTo>
                  <a:lnTo>
                    <a:pt x="1014272" y="128041"/>
                  </a:lnTo>
                  <a:lnTo>
                    <a:pt x="1015530" y="128041"/>
                  </a:lnTo>
                  <a:lnTo>
                    <a:pt x="1057795" y="128041"/>
                  </a:lnTo>
                  <a:lnTo>
                    <a:pt x="1057795" y="85788"/>
                  </a:lnTo>
                  <a:lnTo>
                    <a:pt x="1098791" y="85788"/>
                  </a:lnTo>
                  <a:lnTo>
                    <a:pt x="1098791" y="128041"/>
                  </a:lnTo>
                  <a:lnTo>
                    <a:pt x="1142314" y="128041"/>
                  </a:lnTo>
                  <a:lnTo>
                    <a:pt x="1142314" y="84518"/>
                  </a:lnTo>
                  <a:lnTo>
                    <a:pt x="1100061" y="84518"/>
                  </a:lnTo>
                  <a:lnTo>
                    <a:pt x="1100061" y="43522"/>
                  </a:lnTo>
                  <a:lnTo>
                    <a:pt x="1142314" y="43522"/>
                  </a:lnTo>
                  <a:lnTo>
                    <a:pt x="1142314" y="0"/>
                  </a:lnTo>
                  <a:close/>
                </a:path>
                <a:path w="1396365" h="212725">
                  <a:moveTo>
                    <a:pt x="1395882" y="0"/>
                  </a:moveTo>
                  <a:lnTo>
                    <a:pt x="1352359" y="0"/>
                  </a:lnTo>
                  <a:lnTo>
                    <a:pt x="1352359" y="42252"/>
                  </a:lnTo>
                  <a:lnTo>
                    <a:pt x="1352359" y="85788"/>
                  </a:lnTo>
                  <a:lnTo>
                    <a:pt x="1352359" y="126784"/>
                  </a:lnTo>
                  <a:lnTo>
                    <a:pt x="1311363" y="126784"/>
                  </a:lnTo>
                  <a:lnTo>
                    <a:pt x="1311363" y="85788"/>
                  </a:lnTo>
                  <a:lnTo>
                    <a:pt x="1352359" y="85788"/>
                  </a:lnTo>
                  <a:lnTo>
                    <a:pt x="1352359" y="42252"/>
                  </a:lnTo>
                  <a:lnTo>
                    <a:pt x="1311363" y="42252"/>
                  </a:lnTo>
                  <a:lnTo>
                    <a:pt x="1311363" y="0"/>
                  </a:lnTo>
                  <a:lnTo>
                    <a:pt x="1310106" y="0"/>
                  </a:lnTo>
                  <a:lnTo>
                    <a:pt x="1310106" y="43522"/>
                  </a:lnTo>
                  <a:lnTo>
                    <a:pt x="1310106" y="84518"/>
                  </a:lnTo>
                  <a:lnTo>
                    <a:pt x="1269098" y="84518"/>
                  </a:lnTo>
                  <a:lnTo>
                    <a:pt x="1267841" y="84518"/>
                  </a:lnTo>
                  <a:lnTo>
                    <a:pt x="1226845" y="84518"/>
                  </a:lnTo>
                  <a:lnTo>
                    <a:pt x="1226845" y="43522"/>
                  </a:lnTo>
                  <a:lnTo>
                    <a:pt x="1267841" y="43522"/>
                  </a:lnTo>
                  <a:lnTo>
                    <a:pt x="1269098" y="43522"/>
                  </a:lnTo>
                  <a:lnTo>
                    <a:pt x="1310106" y="43522"/>
                  </a:lnTo>
                  <a:lnTo>
                    <a:pt x="1310106" y="0"/>
                  </a:lnTo>
                  <a:lnTo>
                    <a:pt x="1269098" y="0"/>
                  </a:lnTo>
                  <a:lnTo>
                    <a:pt x="1267841" y="0"/>
                  </a:lnTo>
                  <a:lnTo>
                    <a:pt x="1225575" y="0"/>
                  </a:lnTo>
                  <a:lnTo>
                    <a:pt x="1225575" y="42252"/>
                  </a:lnTo>
                  <a:lnTo>
                    <a:pt x="1183309" y="42252"/>
                  </a:lnTo>
                  <a:lnTo>
                    <a:pt x="1183309" y="85788"/>
                  </a:lnTo>
                  <a:lnTo>
                    <a:pt x="1225575" y="85788"/>
                  </a:lnTo>
                  <a:lnTo>
                    <a:pt x="1225575" y="126784"/>
                  </a:lnTo>
                  <a:lnTo>
                    <a:pt x="1225575" y="128041"/>
                  </a:lnTo>
                  <a:lnTo>
                    <a:pt x="1225575" y="170307"/>
                  </a:lnTo>
                  <a:lnTo>
                    <a:pt x="1269098" y="170307"/>
                  </a:lnTo>
                  <a:lnTo>
                    <a:pt x="1269098" y="128041"/>
                  </a:lnTo>
                  <a:lnTo>
                    <a:pt x="1310106" y="128041"/>
                  </a:lnTo>
                  <a:lnTo>
                    <a:pt x="1310106" y="170307"/>
                  </a:lnTo>
                  <a:lnTo>
                    <a:pt x="1353629" y="170307"/>
                  </a:lnTo>
                  <a:lnTo>
                    <a:pt x="1353629" y="128041"/>
                  </a:lnTo>
                  <a:lnTo>
                    <a:pt x="1395882" y="128041"/>
                  </a:lnTo>
                  <a:lnTo>
                    <a:pt x="1395882" y="84518"/>
                  </a:lnTo>
                  <a:lnTo>
                    <a:pt x="1353629" y="84518"/>
                  </a:lnTo>
                  <a:lnTo>
                    <a:pt x="1353629" y="43522"/>
                  </a:lnTo>
                  <a:lnTo>
                    <a:pt x="1395882" y="43522"/>
                  </a:lnTo>
                  <a:lnTo>
                    <a:pt x="13958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10652315" y="4787780"/>
              <a:ext cx="1353820" cy="255270"/>
            </a:xfrm>
            <a:custGeom>
              <a:avLst/>
              <a:gdLst/>
              <a:ahLst/>
              <a:cxnLst/>
              <a:rect l="l" t="t" r="r" b="b"/>
              <a:pathLst>
                <a:path w="1353820" h="255270">
                  <a:moveTo>
                    <a:pt x="85788" y="169049"/>
                  </a:moveTo>
                  <a:lnTo>
                    <a:pt x="43522" y="169049"/>
                  </a:lnTo>
                  <a:lnTo>
                    <a:pt x="43522" y="128054"/>
                  </a:lnTo>
                  <a:lnTo>
                    <a:pt x="43522" y="126784"/>
                  </a:lnTo>
                  <a:lnTo>
                    <a:pt x="43522" y="84531"/>
                  </a:lnTo>
                  <a:lnTo>
                    <a:pt x="0" y="84531"/>
                  </a:lnTo>
                  <a:lnTo>
                    <a:pt x="0" y="126784"/>
                  </a:lnTo>
                  <a:lnTo>
                    <a:pt x="0" y="128054"/>
                  </a:lnTo>
                  <a:lnTo>
                    <a:pt x="0" y="170319"/>
                  </a:lnTo>
                  <a:lnTo>
                    <a:pt x="42265" y="170319"/>
                  </a:lnTo>
                  <a:lnTo>
                    <a:pt x="42265" y="211315"/>
                  </a:lnTo>
                  <a:lnTo>
                    <a:pt x="42265" y="212572"/>
                  </a:lnTo>
                  <a:lnTo>
                    <a:pt x="42265" y="254838"/>
                  </a:lnTo>
                  <a:lnTo>
                    <a:pt x="85788" y="254838"/>
                  </a:lnTo>
                  <a:lnTo>
                    <a:pt x="85788" y="212572"/>
                  </a:lnTo>
                  <a:lnTo>
                    <a:pt x="85788" y="211315"/>
                  </a:lnTo>
                  <a:lnTo>
                    <a:pt x="85788" y="169049"/>
                  </a:lnTo>
                  <a:close/>
                </a:path>
                <a:path w="1353820" h="255270">
                  <a:moveTo>
                    <a:pt x="508393" y="84531"/>
                  </a:moveTo>
                  <a:lnTo>
                    <a:pt x="466140" y="84531"/>
                  </a:lnTo>
                  <a:lnTo>
                    <a:pt x="464870" y="84531"/>
                  </a:lnTo>
                  <a:lnTo>
                    <a:pt x="423875" y="84531"/>
                  </a:lnTo>
                  <a:lnTo>
                    <a:pt x="423875" y="43535"/>
                  </a:lnTo>
                  <a:lnTo>
                    <a:pt x="466140" y="43535"/>
                  </a:lnTo>
                  <a:lnTo>
                    <a:pt x="466140" y="0"/>
                  </a:lnTo>
                  <a:lnTo>
                    <a:pt x="422605" y="0"/>
                  </a:lnTo>
                  <a:lnTo>
                    <a:pt x="422605" y="42265"/>
                  </a:lnTo>
                  <a:lnTo>
                    <a:pt x="381609" y="42265"/>
                  </a:lnTo>
                  <a:lnTo>
                    <a:pt x="380352" y="42265"/>
                  </a:lnTo>
                  <a:lnTo>
                    <a:pt x="338086" y="42265"/>
                  </a:lnTo>
                  <a:lnTo>
                    <a:pt x="338086" y="84531"/>
                  </a:lnTo>
                  <a:lnTo>
                    <a:pt x="338086" y="85788"/>
                  </a:lnTo>
                  <a:lnTo>
                    <a:pt x="338086" y="128054"/>
                  </a:lnTo>
                  <a:lnTo>
                    <a:pt x="380352" y="128054"/>
                  </a:lnTo>
                  <a:lnTo>
                    <a:pt x="380352" y="169049"/>
                  </a:lnTo>
                  <a:lnTo>
                    <a:pt x="380352" y="170319"/>
                  </a:lnTo>
                  <a:lnTo>
                    <a:pt x="380352" y="211315"/>
                  </a:lnTo>
                  <a:lnTo>
                    <a:pt x="339356" y="211315"/>
                  </a:lnTo>
                  <a:lnTo>
                    <a:pt x="338086" y="211315"/>
                  </a:lnTo>
                  <a:lnTo>
                    <a:pt x="297091" y="211315"/>
                  </a:lnTo>
                  <a:lnTo>
                    <a:pt x="295833" y="211315"/>
                  </a:lnTo>
                  <a:lnTo>
                    <a:pt x="254838" y="211315"/>
                  </a:lnTo>
                  <a:lnTo>
                    <a:pt x="254838" y="170319"/>
                  </a:lnTo>
                  <a:lnTo>
                    <a:pt x="297091" y="170319"/>
                  </a:lnTo>
                  <a:lnTo>
                    <a:pt x="297091" y="126784"/>
                  </a:lnTo>
                  <a:lnTo>
                    <a:pt x="254838" y="126784"/>
                  </a:lnTo>
                  <a:lnTo>
                    <a:pt x="254838" y="85788"/>
                  </a:lnTo>
                  <a:lnTo>
                    <a:pt x="297091" y="85788"/>
                  </a:lnTo>
                  <a:lnTo>
                    <a:pt x="297091" y="42265"/>
                  </a:lnTo>
                  <a:lnTo>
                    <a:pt x="254838" y="42265"/>
                  </a:lnTo>
                  <a:lnTo>
                    <a:pt x="253568" y="42265"/>
                  </a:lnTo>
                  <a:lnTo>
                    <a:pt x="212572" y="42265"/>
                  </a:lnTo>
                  <a:lnTo>
                    <a:pt x="211302" y="42265"/>
                  </a:lnTo>
                  <a:lnTo>
                    <a:pt x="169049" y="42265"/>
                  </a:lnTo>
                  <a:lnTo>
                    <a:pt x="169049" y="84531"/>
                  </a:lnTo>
                  <a:lnTo>
                    <a:pt x="128054" y="84531"/>
                  </a:lnTo>
                  <a:lnTo>
                    <a:pt x="128054" y="42265"/>
                  </a:lnTo>
                  <a:lnTo>
                    <a:pt x="84518" y="42265"/>
                  </a:lnTo>
                  <a:lnTo>
                    <a:pt x="84518" y="85788"/>
                  </a:lnTo>
                  <a:lnTo>
                    <a:pt x="126784" y="85788"/>
                  </a:lnTo>
                  <a:lnTo>
                    <a:pt x="126784" y="128054"/>
                  </a:lnTo>
                  <a:lnTo>
                    <a:pt x="253568" y="128054"/>
                  </a:lnTo>
                  <a:lnTo>
                    <a:pt x="253568" y="169049"/>
                  </a:lnTo>
                  <a:lnTo>
                    <a:pt x="126784" y="169049"/>
                  </a:lnTo>
                  <a:lnTo>
                    <a:pt x="126784" y="211315"/>
                  </a:lnTo>
                  <a:lnTo>
                    <a:pt x="126784" y="212572"/>
                  </a:lnTo>
                  <a:lnTo>
                    <a:pt x="126784" y="254838"/>
                  </a:lnTo>
                  <a:lnTo>
                    <a:pt x="169049" y="254838"/>
                  </a:lnTo>
                  <a:lnTo>
                    <a:pt x="423875" y="254838"/>
                  </a:lnTo>
                  <a:lnTo>
                    <a:pt x="423875" y="212572"/>
                  </a:lnTo>
                  <a:lnTo>
                    <a:pt x="423875" y="211315"/>
                  </a:lnTo>
                  <a:lnTo>
                    <a:pt x="423875" y="170319"/>
                  </a:lnTo>
                  <a:lnTo>
                    <a:pt x="423875" y="169049"/>
                  </a:lnTo>
                  <a:lnTo>
                    <a:pt x="423875" y="128054"/>
                  </a:lnTo>
                  <a:lnTo>
                    <a:pt x="464870" y="128054"/>
                  </a:lnTo>
                  <a:lnTo>
                    <a:pt x="466140" y="128054"/>
                  </a:lnTo>
                  <a:lnTo>
                    <a:pt x="508393" y="128054"/>
                  </a:lnTo>
                  <a:lnTo>
                    <a:pt x="508393" y="84531"/>
                  </a:lnTo>
                  <a:close/>
                </a:path>
                <a:path w="1353820" h="255270">
                  <a:moveTo>
                    <a:pt x="550659" y="0"/>
                  </a:moveTo>
                  <a:lnTo>
                    <a:pt x="507136" y="0"/>
                  </a:lnTo>
                  <a:lnTo>
                    <a:pt x="507136" y="43535"/>
                  </a:lnTo>
                  <a:lnTo>
                    <a:pt x="550659" y="43535"/>
                  </a:lnTo>
                  <a:lnTo>
                    <a:pt x="550659" y="0"/>
                  </a:lnTo>
                  <a:close/>
                </a:path>
                <a:path w="1353820" h="255270">
                  <a:moveTo>
                    <a:pt x="1100061" y="84531"/>
                  </a:moveTo>
                  <a:lnTo>
                    <a:pt x="1057795" y="84531"/>
                  </a:lnTo>
                  <a:lnTo>
                    <a:pt x="1056525" y="84531"/>
                  </a:lnTo>
                  <a:lnTo>
                    <a:pt x="1015530" y="84531"/>
                  </a:lnTo>
                  <a:lnTo>
                    <a:pt x="1015530" y="42265"/>
                  </a:lnTo>
                  <a:lnTo>
                    <a:pt x="973277" y="42265"/>
                  </a:lnTo>
                  <a:lnTo>
                    <a:pt x="973277" y="0"/>
                  </a:lnTo>
                  <a:lnTo>
                    <a:pt x="931011" y="0"/>
                  </a:lnTo>
                  <a:lnTo>
                    <a:pt x="929741" y="0"/>
                  </a:lnTo>
                  <a:lnTo>
                    <a:pt x="888746" y="0"/>
                  </a:lnTo>
                  <a:lnTo>
                    <a:pt x="887488" y="0"/>
                  </a:lnTo>
                  <a:lnTo>
                    <a:pt x="845223" y="0"/>
                  </a:lnTo>
                  <a:lnTo>
                    <a:pt x="845223" y="43535"/>
                  </a:lnTo>
                  <a:lnTo>
                    <a:pt x="972007" y="43535"/>
                  </a:lnTo>
                  <a:lnTo>
                    <a:pt x="972007" y="84531"/>
                  </a:lnTo>
                  <a:lnTo>
                    <a:pt x="972007" y="85788"/>
                  </a:lnTo>
                  <a:lnTo>
                    <a:pt x="972007" y="126784"/>
                  </a:lnTo>
                  <a:lnTo>
                    <a:pt x="931011" y="126784"/>
                  </a:lnTo>
                  <a:lnTo>
                    <a:pt x="931011" y="84531"/>
                  </a:lnTo>
                  <a:lnTo>
                    <a:pt x="887488" y="84531"/>
                  </a:lnTo>
                  <a:lnTo>
                    <a:pt x="887488" y="128054"/>
                  </a:lnTo>
                  <a:lnTo>
                    <a:pt x="929741" y="128054"/>
                  </a:lnTo>
                  <a:lnTo>
                    <a:pt x="929741" y="169049"/>
                  </a:lnTo>
                  <a:lnTo>
                    <a:pt x="888746" y="169049"/>
                  </a:lnTo>
                  <a:lnTo>
                    <a:pt x="887488" y="169049"/>
                  </a:lnTo>
                  <a:lnTo>
                    <a:pt x="846493" y="169049"/>
                  </a:lnTo>
                  <a:lnTo>
                    <a:pt x="846493" y="126784"/>
                  </a:lnTo>
                  <a:lnTo>
                    <a:pt x="804227" y="126784"/>
                  </a:lnTo>
                  <a:lnTo>
                    <a:pt x="802970" y="126784"/>
                  </a:lnTo>
                  <a:lnTo>
                    <a:pt x="761974" y="126784"/>
                  </a:lnTo>
                  <a:lnTo>
                    <a:pt x="761974" y="85788"/>
                  </a:lnTo>
                  <a:lnTo>
                    <a:pt x="804227" y="85788"/>
                  </a:lnTo>
                  <a:lnTo>
                    <a:pt x="804227" y="42265"/>
                  </a:lnTo>
                  <a:lnTo>
                    <a:pt x="760704" y="42265"/>
                  </a:lnTo>
                  <a:lnTo>
                    <a:pt x="760704" y="84531"/>
                  </a:lnTo>
                  <a:lnTo>
                    <a:pt x="719709" y="84531"/>
                  </a:lnTo>
                  <a:lnTo>
                    <a:pt x="718439" y="84531"/>
                  </a:lnTo>
                  <a:lnTo>
                    <a:pt x="676186" y="84531"/>
                  </a:lnTo>
                  <a:lnTo>
                    <a:pt x="676186" y="126784"/>
                  </a:lnTo>
                  <a:lnTo>
                    <a:pt x="635177" y="126784"/>
                  </a:lnTo>
                  <a:lnTo>
                    <a:pt x="635177" y="84531"/>
                  </a:lnTo>
                  <a:lnTo>
                    <a:pt x="591654" y="84531"/>
                  </a:lnTo>
                  <a:lnTo>
                    <a:pt x="591654" y="126784"/>
                  </a:lnTo>
                  <a:lnTo>
                    <a:pt x="549389" y="126784"/>
                  </a:lnTo>
                  <a:lnTo>
                    <a:pt x="549389" y="169049"/>
                  </a:lnTo>
                  <a:lnTo>
                    <a:pt x="549389" y="170319"/>
                  </a:lnTo>
                  <a:lnTo>
                    <a:pt x="549389" y="212572"/>
                  </a:lnTo>
                  <a:lnTo>
                    <a:pt x="591654" y="212572"/>
                  </a:lnTo>
                  <a:lnTo>
                    <a:pt x="592924" y="212572"/>
                  </a:lnTo>
                  <a:lnTo>
                    <a:pt x="635177" y="212572"/>
                  </a:lnTo>
                  <a:lnTo>
                    <a:pt x="635177" y="170319"/>
                  </a:lnTo>
                  <a:lnTo>
                    <a:pt x="677443" y="170319"/>
                  </a:lnTo>
                  <a:lnTo>
                    <a:pt x="677443" y="128054"/>
                  </a:lnTo>
                  <a:lnTo>
                    <a:pt x="718439" y="128054"/>
                  </a:lnTo>
                  <a:lnTo>
                    <a:pt x="718439" y="170319"/>
                  </a:lnTo>
                  <a:lnTo>
                    <a:pt x="760704" y="170319"/>
                  </a:lnTo>
                  <a:lnTo>
                    <a:pt x="761974" y="170319"/>
                  </a:lnTo>
                  <a:lnTo>
                    <a:pt x="802970" y="170319"/>
                  </a:lnTo>
                  <a:lnTo>
                    <a:pt x="804227" y="170319"/>
                  </a:lnTo>
                  <a:lnTo>
                    <a:pt x="845223" y="170319"/>
                  </a:lnTo>
                  <a:lnTo>
                    <a:pt x="845223" y="212572"/>
                  </a:lnTo>
                  <a:lnTo>
                    <a:pt x="887488" y="212572"/>
                  </a:lnTo>
                  <a:lnTo>
                    <a:pt x="888746" y="212572"/>
                  </a:lnTo>
                  <a:lnTo>
                    <a:pt x="931011" y="212572"/>
                  </a:lnTo>
                  <a:lnTo>
                    <a:pt x="931011" y="170319"/>
                  </a:lnTo>
                  <a:lnTo>
                    <a:pt x="972007" y="170319"/>
                  </a:lnTo>
                  <a:lnTo>
                    <a:pt x="972007" y="212572"/>
                  </a:lnTo>
                  <a:lnTo>
                    <a:pt x="1014272" y="212572"/>
                  </a:lnTo>
                  <a:lnTo>
                    <a:pt x="1015530" y="212572"/>
                  </a:lnTo>
                  <a:lnTo>
                    <a:pt x="1057795" y="212572"/>
                  </a:lnTo>
                  <a:lnTo>
                    <a:pt x="1057795" y="169049"/>
                  </a:lnTo>
                  <a:lnTo>
                    <a:pt x="1015530" y="169049"/>
                  </a:lnTo>
                  <a:lnTo>
                    <a:pt x="1014272" y="169049"/>
                  </a:lnTo>
                  <a:lnTo>
                    <a:pt x="973277" y="169049"/>
                  </a:lnTo>
                  <a:lnTo>
                    <a:pt x="973277" y="128054"/>
                  </a:lnTo>
                  <a:lnTo>
                    <a:pt x="1100061" y="128054"/>
                  </a:lnTo>
                  <a:lnTo>
                    <a:pt x="1100061" y="84531"/>
                  </a:lnTo>
                  <a:close/>
                </a:path>
                <a:path w="1353820" h="255270">
                  <a:moveTo>
                    <a:pt x="1142314" y="169049"/>
                  </a:moveTo>
                  <a:lnTo>
                    <a:pt x="1098791" y="169049"/>
                  </a:lnTo>
                  <a:lnTo>
                    <a:pt x="1098791" y="212572"/>
                  </a:lnTo>
                  <a:lnTo>
                    <a:pt x="1142314" y="212572"/>
                  </a:lnTo>
                  <a:lnTo>
                    <a:pt x="1142314" y="169049"/>
                  </a:lnTo>
                  <a:close/>
                </a:path>
                <a:path w="1353820" h="255270">
                  <a:moveTo>
                    <a:pt x="1353629" y="42265"/>
                  </a:moveTo>
                  <a:lnTo>
                    <a:pt x="1311363" y="42265"/>
                  </a:lnTo>
                  <a:lnTo>
                    <a:pt x="1310106" y="42265"/>
                  </a:lnTo>
                  <a:lnTo>
                    <a:pt x="1269098" y="42265"/>
                  </a:lnTo>
                  <a:lnTo>
                    <a:pt x="1269098" y="0"/>
                  </a:lnTo>
                  <a:lnTo>
                    <a:pt x="1141056" y="0"/>
                  </a:lnTo>
                  <a:lnTo>
                    <a:pt x="1141056" y="43535"/>
                  </a:lnTo>
                  <a:lnTo>
                    <a:pt x="1267841" y="43535"/>
                  </a:lnTo>
                  <a:lnTo>
                    <a:pt x="1267841" y="85788"/>
                  </a:lnTo>
                  <a:lnTo>
                    <a:pt x="1310106" y="85788"/>
                  </a:lnTo>
                  <a:lnTo>
                    <a:pt x="1310106" y="126784"/>
                  </a:lnTo>
                  <a:lnTo>
                    <a:pt x="1267841" y="126784"/>
                  </a:lnTo>
                  <a:lnTo>
                    <a:pt x="1267841" y="169049"/>
                  </a:lnTo>
                  <a:lnTo>
                    <a:pt x="1226845" y="169049"/>
                  </a:lnTo>
                  <a:lnTo>
                    <a:pt x="1226845" y="126784"/>
                  </a:lnTo>
                  <a:lnTo>
                    <a:pt x="1184579" y="126784"/>
                  </a:lnTo>
                  <a:lnTo>
                    <a:pt x="1184579" y="84531"/>
                  </a:lnTo>
                  <a:lnTo>
                    <a:pt x="1141056" y="84531"/>
                  </a:lnTo>
                  <a:lnTo>
                    <a:pt x="1141056" y="128054"/>
                  </a:lnTo>
                  <a:lnTo>
                    <a:pt x="1183309" y="128054"/>
                  </a:lnTo>
                  <a:lnTo>
                    <a:pt x="1183309" y="169049"/>
                  </a:lnTo>
                  <a:lnTo>
                    <a:pt x="1183309" y="170319"/>
                  </a:lnTo>
                  <a:lnTo>
                    <a:pt x="1183309" y="212572"/>
                  </a:lnTo>
                  <a:lnTo>
                    <a:pt x="1225575" y="212572"/>
                  </a:lnTo>
                  <a:lnTo>
                    <a:pt x="1226845" y="212572"/>
                  </a:lnTo>
                  <a:lnTo>
                    <a:pt x="1267841" y="212572"/>
                  </a:lnTo>
                  <a:lnTo>
                    <a:pt x="1269098" y="212572"/>
                  </a:lnTo>
                  <a:lnTo>
                    <a:pt x="1311363" y="212572"/>
                  </a:lnTo>
                  <a:lnTo>
                    <a:pt x="1311363" y="170319"/>
                  </a:lnTo>
                  <a:lnTo>
                    <a:pt x="1353629" y="170319"/>
                  </a:lnTo>
                  <a:lnTo>
                    <a:pt x="1353629" y="128054"/>
                  </a:lnTo>
                  <a:lnTo>
                    <a:pt x="1353629" y="126784"/>
                  </a:lnTo>
                  <a:lnTo>
                    <a:pt x="1353629" y="85788"/>
                  </a:lnTo>
                  <a:lnTo>
                    <a:pt x="1353629" y="84531"/>
                  </a:lnTo>
                  <a:lnTo>
                    <a:pt x="1353629" y="422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10652315" y="4999095"/>
              <a:ext cx="1396365" cy="255270"/>
            </a:xfrm>
            <a:custGeom>
              <a:avLst/>
              <a:gdLst/>
              <a:ahLst/>
              <a:cxnLst/>
              <a:rect l="l" t="t" r="r" b="b"/>
              <a:pathLst>
                <a:path w="1396365" h="255270">
                  <a:moveTo>
                    <a:pt x="212572" y="126784"/>
                  </a:moveTo>
                  <a:lnTo>
                    <a:pt x="170307" y="126784"/>
                  </a:lnTo>
                  <a:lnTo>
                    <a:pt x="170307" y="84518"/>
                  </a:lnTo>
                  <a:lnTo>
                    <a:pt x="128054" y="84518"/>
                  </a:lnTo>
                  <a:lnTo>
                    <a:pt x="128054" y="42265"/>
                  </a:lnTo>
                  <a:lnTo>
                    <a:pt x="85788" y="42265"/>
                  </a:lnTo>
                  <a:lnTo>
                    <a:pt x="84518" y="42265"/>
                  </a:lnTo>
                  <a:lnTo>
                    <a:pt x="43522" y="42265"/>
                  </a:lnTo>
                  <a:lnTo>
                    <a:pt x="42265" y="42265"/>
                  </a:lnTo>
                  <a:lnTo>
                    <a:pt x="0" y="42265"/>
                  </a:lnTo>
                  <a:lnTo>
                    <a:pt x="0" y="84518"/>
                  </a:lnTo>
                  <a:lnTo>
                    <a:pt x="0" y="212572"/>
                  </a:lnTo>
                  <a:lnTo>
                    <a:pt x="43522" y="212572"/>
                  </a:lnTo>
                  <a:lnTo>
                    <a:pt x="43522" y="85788"/>
                  </a:lnTo>
                  <a:lnTo>
                    <a:pt x="84518" y="85788"/>
                  </a:lnTo>
                  <a:lnTo>
                    <a:pt x="85788" y="85788"/>
                  </a:lnTo>
                  <a:lnTo>
                    <a:pt x="126784" y="85788"/>
                  </a:lnTo>
                  <a:lnTo>
                    <a:pt x="126784" y="126784"/>
                  </a:lnTo>
                  <a:lnTo>
                    <a:pt x="84518" y="126784"/>
                  </a:lnTo>
                  <a:lnTo>
                    <a:pt x="84518" y="170307"/>
                  </a:lnTo>
                  <a:lnTo>
                    <a:pt x="128054" y="170307"/>
                  </a:lnTo>
                  <a:lnTo>
                    <a:pt x="128054" y="128041"/>
                  </a:lnTo>
                  <a:lnTo>
                    <a:pt x="169049" y="128041"/>
                  </a:lnTo>
                  <a:lnTo>
                    <a:pt x="169049" y="170307"/>
                  </a:lnTo>
                  <a:lnTo>
                    <a:pt x="212572" y="170307"/>
                  </a:lnTo>
                  <a:lnTo>
                    <a:pt x="212572" y="126784"/>
                  </a:lnTo>
                  <a:close/>
                </a:path>
                <a:path w="1396365" h="255270">
                  <a:moveTo>
                    <a:pt x="339356" y="126784"/>
                  </a:moveTo>
                  <a:lnTo>
                    <a:pt x="297091" y="126784"/>
                  </a:lnTo>
                  <a:lnTo>
                    <a:pt x="297091" y="84518"/>
                  </a:lnTo>
                  <a:lnTo>
                    <a:pt x="254838" y="84518"/>
                  </a:lnTo>
                  <a:lnTo>
                    <a:pt x="254838" y="42265"/>
                  </a:lnTo>
                  <a:lnTo>
                    <a:pt x="211302" y="42265"/>
                  </a:lnTo>
                  <a:lnTo>
                    <a:pt x="211302" y="85788"/>
                  </a:lnTo>
                  <a:lnTo>
                    <a:pt x="253568" y="85788"/>
                  </a:lnTo>
                  <a:lnTo>
                    <a:pt x="253568" y="128041"/>
                  </a:lnTo>
                  <a:lnTo>
                    <a:pt x="295833" y="128041"/>
                  </a:lnTo>
                  <a:lnTo>
                    <a:pt x="295833" y="169049"/>
                  </a:lnTo>
                  <a:lnTo>
                    <a:pt x="253568" y="169049"/>
                  </a:lnTo>
                  <a:lnTo>
                    <a:pt x="253568" y="212572"/>
                  </a:lnTo>
                  <a:lnTo>
                    <a:pt x="297091" y="212572"/>
                  </a:lnTo>
                  <a:lnTo>
                    <a:pt x="297091" y="170307"/>
                  </a:lnTo>
                  <a:lnTo>
                    <a:pt x="339356" y="170307"/>
                  </a:lnTo>
                  <a:lnTo>
                    <a:pt x="339356" y="126784"/>
                  </a:lnTo>
                  <a:close/>
                </a:path>
                <a:path w="1396365" h="255270">
                  <a:moveTo>
                    <a:pt x="381609" y="211302"/>
                  </a:moveTo>
                  <a:lnTo>
                    <a:pt x="338086" y="211302"/>
                  </a:lnTo>
                  <a:lnTo>
                    <a:pt x="338086" y="254825"/>
                  </a:lnTo>
                  <a:lnTo>
                    <a:pt x="381609" y="254825"/>
                  </a:lnTo>
                  <a:lnTo>
                    <a:pt x="381609" y="211302"/>
                  </a:lnTo>
                  <a:close/>
                </a:path>
                <a:path w="1396365" h="255270">
                  <a:moveTo>
                    <a:pt x="846493" y="42265"/>
                  </a:moveTo>
                  <a:lnTo>
                    <a:pt x="802970" y="42265"/>
                  </a:lnTo>
                  <a:lnTo>
                    <a:pt x="802970" y="84518"/>
                  </a:lnTo>
                  <a:lnTo>
                    <a:pt x="802970" y="85788"/>
                  </a:lnTo>
                  <a:lnTo>
                    <a:pt x="802970" y="126784"/>
                  </a:lnTo>
                  <a:lnTo>
                    <a:pt x="761974" y="126784"/>
                  </a:lnTo>
                  <a:lnTo>
                    <a:pt x="761974" y="85788"/>
                  </a:lnTo>
                  <a:lnTo>
                    <a:pt x="761974" y="84518"/>
                  </a:lnTo>
                  <a:lnTo>
                    <a:pt x="761974" y="42265"/>
                  </a:lnTo>
                  <a:lnTo>
                    <a:pt x="718439" y="42265"/>
                  </a:lnTo>
                  <a:lnTo>
                    <a:pt x="718439" y="84518"/>
                  </a:lnTo>
                  <a:lnTo>
                    <a:pt x="677443" y="84518"/>
                  </a:lnTo>
                  <a:lnTo>
                    <a:pt x="677443" y="43522"/>
                  </a:lnTo>
                  <a:lnTo>
                    <a:pt x="677443" y="42265"/>
                  </a:lnTo>
                  <a:lnTo>
                    <a:pt x="677443" y="0"/>
                  </a:lnTo>
                  <a:lnTo>
                    <a:pt x="635177" y="0"/>
                  </a:lnTo>
                  <a:lnTo>
                    <a:pt x="633920" y="0"/>
                  </a:lnTo>
                  <a:lnTo>
                    <a:pt x="633920" y="43522"/>
                  </a:lnTo>
                  <a:lnTo>
                    <a:pt x="633920" y="84518"/>
                  </a:lnTo>
                  <a:lnTo>
                    <a:pt x="592924" y="84518"/>
                  </a:lnTo>
                  <a:lnTo>
                    <a:pt x="592924" y="43522"/>
                  </a:lnTo>
                  <a:lnTo>
                    <a:pt x="633920" y="43522"/>
                  </a:lnTo>
                  <a:lnTo>
                    <a:pt x="633920" y="0"/>
                  </a:lnTo>
                  <a:lnTo>
                    <a:pt x="591654" y="0"/>
                  </a:lnTo>
                  <a:lnTo>
                    <a:pt x="591654" y="42265"/>
                  </a:lnTo>
                  <a:lnTo>
                    <a:pt x="591654" y="85788"/>
                  </a:lnTo>
                  <a:lnTo>
                    <a:pt x="591654" y="126784"/>
                  </a:lnTo>
                  <a:lnTo>
                    <a:pt x="550659" y="126784"/>
                  </a:lnTo>
                  <a:lnTo>
                    <a:pt x="550659" y="85788"/>
                  </a:lnTo>
                  <a:lnTo>
                    <a:pt x="591654" y="85788"/>
                  </a:lnTo>
                  <a:lnTo>
                    <a:pt x="591654" y="42265"/>
                  </a:lnTo>
                  <a:lnTo>
                    <a:pt x="549389" y="42265"/>
                  </a:lnTo>
                  <a:lnTo>
                    <a:pt x="549389" y="84518"/>
                  </a:lnTo>
                  <a:lnTo>
                    <a:pt x="508393" y="84518"/>
                  </a:lnTo>
                  <a:lnTo>
                    <a:pt x="508393" y="43522"/>
                  </a:lnTo>
                  <a:lnTo>
                    <a:pt x="508393" y="42265"/>
                  </a:lnTo>
                  <a:lnTo>
                    <a:pt x="508393" y="0"/>
                  </a:lnTo>
                  <a:lnTo>
                    <a:pt x="507136" y="0"/>
                  </a:lnTo>
                  <a:lnTo>
                    <a:pt x="507136" y="85788"/>
                  </a:lnTo>
                  <a:lnTo>
                    <a:pt x="507136" y="126784"/>
                  </a:lnTo>
                  <a:lnTo>
                    <a:pt x="466140" y="126784"/>
                  </a:lnTo>
                  <a:lnTo>
                    <a:pt x="466140" y="85788"/>
                  </a:lnTo>
                  <a:lnTo>
                    <a:pt x="507136" y="85788"/>
                  </a:lnTo>
                  <a:lnTo>
                    <a:pt x="507136" y="0"/>
                  </a:lnTo>
                  <a:lnTo>
                    <a:pt x="380352" y="0"/>
                  </a:lnTo>
                  <a:lnTo>
                    <a:pt x="380352" y="42265"/>
                  </a:lnTo>
                  <a:lnTo>
                    <a:pt x="338086" y="42265"/>
                  </a:lnTo>
                  <a:lnTo>
                    <a:pt x="338086" y="85788"/>
                  </a:lnTo>
                  <a:lnTo>
                    <a:pt x="380352" y="85788"/>
                  </a:lnTo>
                  <a:lnTo>
                    <a:pt x="381609" y="85788"/>
                  </a:lnTo>
                  <a:lnTo>
                    <a:pt x="422605" y="85788"/>
                  </a:lnTo>
                  <a:lnTo>
                    <a:pt x="422605" y="126784"/>
                  </a:lnTo>
                  <a:lnTo>
                    <a:pt x="422605" y="128041"/>
                  </a:lnTo>
                  <a:lnTo>
                    <a:pt x="422605" y="170307"/>
                  </a:lnTo>
                  <a:lnTo>
                    <a:pt x="464870" y="170307"/>
                  </a:lnTo>
                  <a:lnTo>
                    <a:pt x="466140" y="170307"/>
                  </a:lnTo>
                  <a:lnTo>
                    <a:pt x="508393" y="170307"/>
                  </a:lnTo>
                  <a:lnTo>
                    <a:pt x="508393" y="128041"/>
                  </a:lnTo>
                  <a:lnTo>
                    <a:pt x="549389" y="128041"/>
                  </a:lnTo>
                  <a:lnTo>
                    <a:pt x="549389" y="170307"/>
                  </a:lnTo>
                  <a:lnTo>
                    <a:pt x="592924" y="170307"/>
                  </a:lnTo>
                  <a:lnTo>
                    <a:pt x="592924" y="128041"/>
                  </a:lnTo>
                  <a:lnTo>
                    <a:pt x="633920" y="128041"/>
                  </a:lnTo>
                  <a:lnTo>
                    <a:pt x="635177" y="128041"/>
                  </a:lnTo>
                  <a:lnTo>
                    <a:pt x="676186" y="128041"/>
                  </a:lnTo>
                  <a:lnTo>
                    <a:pt x="677443" y="128041"/>
                  </a:lnTo>
                  <a:lnTo>
                    <a:pt x="718439" y="128041"/>
                  </a:lnTo>
                  <a:lnTo>
                    <a:pt x="718439" y="169049"/>
                  </a:lnTo>
                  <a:lnTo>
                    <a:pt x="677443" y="169049"/>
                  </a:lnTo>
                  <a:lnTo>
                    <a:pt x="676186" y="169049"/>
                  </a:lnTo>
                  <a:lnTo>
                    <a:pt x="633920" y="169049"/>
                  </a:lnTo>
                  <a:lnTo>
                    <a:pt x="633920" y="212572"/>
                  </a:lnTo>
                  <a:lnTo>
                    <a:pt x="761974" y="212572"/>
                  </a:lnTo>
                  <a:lnTo>
                    <a:pt x="761974" y="170307"/>
                  </a:lnTo>
                  <a:lnTo>
                    <a:pt x="804227" y="170307"/>
                  </a:lnTo>
                  <a:lnTo>
                    <a:pt x="804227" y="128041"/>
                  </a:lnTo>
                  <a:lnTo>
                    <a:pt x="846493" y="128041"/>
                  </a:lnTo>
                  <a:lnTo>
                    <a:pt x="846493" y="85788"/>
                  </a:lnTo>
                  <a:lnTo>
                    <a:pt x="846493" y="84518"/>
                  </a:lnTo>
                  <a:lnTo>
                    <a:pt x="846493" y="42265"/>
                  </a:lnTo>
                  <a:close/>
                </a:path>
                <a:path w="1396365" h="255270">
                  <a:moveTo>
                    <a:pt x="1269098" y="0"/>
                  </a:moveTo>
                  <a:lnTo>
                    <a:pt x="1269098" y="0"/>
                  </a:lnTo>
                  <a:lnTo>
                    <a:pt x="1141056" y="0"/>
                  </a:lnTo>
                  <a:lnTo>
                    <a:pt x="1141056" y="43522"/>
                  </a:lnTo>
                  <a:lnTo>
                    <a:pt x="1269098" y="43522"/>
                  </a:lnTo>
                  <a:lnTo>
                    <a:pt x="1269098" y="0"/>
                  </a:lnTo>
                  <a:close/>
                </a:path>
                <a:path w="1396365" h="255270">
                  <a:moveTo>
                    <a:pt x="1395882" y="42265"/>
                  </a:moveTo>
                  <a:lnTo>
                    <a:pt x="1352359" y="42265"/>
                  </a:lnTo>
                  <a:lnTo>
                    <a:pt x="1352359" y="84518"/>
                  </a:lnTo>
                  <a:lnTo>
                    <a:pt x="1310106" y="84518"/>
                  </a:lnTo>
                  <a:lnTo>
                    <a:pt x="1310106" y="126784"/>
                  </a:lnTo>
                  <a:lnTo>
                    <a:pt x="1269098" y="126784"/>
                  </a:lnTo>
                  <a:lnTo>
                    <a:pt x="1269098" y="84518"/>
                  </a:lnTo>
                  <a:lnTo>
                    <a:pt x="1226845" y="84518"/>
                  </a:lnTo>
                  <a:lnTo>
                    <a:pt x="1225575" y="84518"/>
                  </a:lnTo>
                  <a:lnTo>
                    <a:pt x="1184579" y="84518"/>
                  </a:lnTo>
                  <a:lnTo>
                    <a:pt x="1183309" y="84518"/>
                  </a:lnTo>
                  <a:lnTo>
                    <a:pt x="1141056" y="84518"/>
                  </a:lnTo>
                  <a:lnTo>
                    <a:pt x="1141056" y="128041"/>
                  </a:lnTo>
                  <a:lnTo>
                    <a:pt x="1183309" y="128041"/>
                  </a:lnTo>
                  <a:lnTo>
                    <a:pt x="1183309" y="169049"/>
                  </a:lnTo>
                  <a:lnTo>
                    <a:pt x="1142314" y="169049"/>
                  </a:lnTo>
                  <a:lnTo>
                    <a:pt x="1141056" y="169049"/>
                  </a:lnTo>
                  <a:lnTo>
                    <a:pt x="1015530" y="169049"/>
                  </a:lnTo>
                  <a:lnTo>
                    <a:pt x="1015530" y="128041"/>
                  </a:lnTo>
                  <a:lnTo>
                    <a:pt x="1057795" y="128041"/>
                  </a:lnTo>
                  <a:lnTo>
                    <a:pt x="1057795" y="84518"/>
                  </a:lnTo>
                  <a:lnTo>
                    <a:pt x="1015530" y="84518"/>
                  </a:lnTo>
                  <a:lnTo>
                    <a:pt x="1015530" y="42265"/>
                  </a:lnTo>
                  <a:lnTo>
                    <a:pt x="973277" y="42265"/>
                  </a:lnTo>
                  <a:lnTo>
                    <a:pt x="973277" y="0"/>
                  </a:lnTo>
                  <a:lnTo>
                    <a:pt x="972007" y="0"/>
                  </a:lnTo>
                  <a:lnTo>
                    <a:pt x="972007" y="43522"/>
                  </a:lnTo>
                  <a:lnTo>
                    <a:pt x="972007" y="84518"/>
                  </a:lnTo>
                  <a:lnTo>
                    <a:pt x="931011" y="84518"/>
                  </a:lnTo>
                  <a:lnTo>
                    <a:pt x="931011" y="43522"/>
                  </a:lnTo>
                  <a:lnTo>
                    <a:pt x="972007" y="43522"/>
                  </a:lnTo>
                  <a:lnTo>
                    <a:pt x="972007" y="0"/>
                  </a:lnTo>
                  <a:lnTo>
                    <a:pt x="929741" y="0"/>
                  </a:lnTo>
                  <a:lnTo>
                    <a:pt x="929741" y="42265"/>
                  </a:lnTo>
                  <a:lnTo>
                    <a:pt x="887488" y="42265"/>
                  </a:lnTo>
                  <a:lnTo>
                    <a:pt x="887488" y="212572"/>
                  </a:lnTo>
                  <a:lnTo>
                    <a:pt x="931011" y="212572"/>
                  </a:lnTo>
                  <a:lnTo>
                    <a:pt x="931011" y="170307"/>
                  </a:lnTo>
                  <a:lnTo>
                    <a:pt x="972007" y="170307"/>
                  </a:lnTo>
                  <a:lnTo>
                    <a:pt x="972007" y="212572"/>
                  </a:lnTo>
                  <a:lnTo>
                    <a:pt x="1014272" y="212572"/>
                  </a:lnTo>
                  <a:lnTo>
                    <a:pt x="1226845" y="212572"/>
                  </a:lnTo>
                  <a:lnTo>
                    <a:pt x="1226845" y="170307"/>
                  </a:lnTo>
                  <a:lnTo>
                    <a:pt x="1226845" y="169049"/>
                  </a:lnTo>
                  <a:lnTo>
                    <a:pt x="1226845" y="128041"/>
                  </a:lnTo>
                  <a:lnTo>
                    <a:pt x="1267841" y="128041"/>
                  </a:lnTo>
                  <a:lnTo>
                    <a:pt x="1267841" y="170307"/>
                  </a:lnTo>
                  <a:lnTo>
                    <a:pt x="1310106" y="170307"/>
                  </a:lnTo>
                  <a:lnTo>
                    <a:pt x="1311363" y="170307"/>
                  </a:lnTo>
                  <a:lnTo>
                    <a:pt x="1352359" y="170307"/>
                  </a:lnTo>
                  <a:lnTo>
                    <a:pt x="1352359" y="212572"/>
                  </a:lnTo>
                  <a:lnTo>
                    <a:pt x="1395882" y="212572"/>
                  </a:lnTo>
                  <a:lnTo>
                    <a:pt x="1395882" y="169049"/>
                  </a:lnTo>
                  <a:lnTo>
                    <a:pt x="1353629" y="169049"/>
                  </a:lnTo>
                  <a:lnTo>
                    <a:pt x="1353629" y="128041"/>
                  </a:lnTo>
                  <a:lnTo>
                    <a:pt x="1353629" y="126784"/>
                  </a:lnTo>
                  <a:lnTo>
                    <a:pt x="1353629" y="85788"/>
                  </a:lnTo>
                  <a:lnTo>
                    <a:pt x="1395882" y="85788"/>
                  </a:lnTo>
                  <a:lnTo>
                    <a:pt x="1395882" y="422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10990402" y="5210398"/>
              <a:ext cx="1057910" cy="255270"/>
            </a:xfrm>
            <a:custGeom>
              <a:avLst/>
              <a:gdLst/>
              <a:ahLst/>
              <a:cxnLst/>
              <a:rect l="l" t="t" r="r" b="b"/>
              <a:pathLst>
                <a:path w="1057909" h="255270">
                  <a:moveTo>
                    <a:pt x="804227" y="42265"/>
                  </a:moveTo>
                  <a:lnTo>
                    <a:pt x="760704" y="42265"/>
                  </a:lnTo>
                  <a:lnTo>
                    <a:pt x="760704" y="85788"/>
                  </a:lnTo>
                  <a:lnTo>
                    <a:pt x="804227" y="85788"/>
                  </a:lnTo>
                  <a:lnTo>
                    <a:pt x="804227" y="42265"/>
                  </a:lnTo>
                  <a:close/>
                </a:path>
                <a:path w="1057909" h="255270">
                  <a:moveTo>
                    <a:pt x="1057795" y="0"/>
                  </a:moveTo>
                  <a:lnTo>
                    <a:pt x="1015542" y="0"/>
                  </a:lnTo>
                  <a:lnTo>
                    <a:pt x="1014272" y="0"/>
                  </a:lnTo>
                  <a:lnTo>
                    <a:pt x="973277" y="0"/>
                  </a:lnTo>
                  <a:lnTo>
                    <a:pt x="972019" y="0"/>
                  </a:lnTo>
                  <a:lnTo>
                    <a:pt x="972019" y="128054"/>
                  </a:lnTo>
                  <a:lnTo>
                    <a:pt x="972019" y="169049"/>
                  </a:lnTo>
                  <a:lnTo>
                    <a:pt x="931011" y="169049"/>
                  </a:lnTo>
                  <a:lnTo>
                    <a:pt x="929754" y="169049"/>
                  </a:lnTo>
                  <a:lnTo>
                    <a:pt x="888758" y="169049"/>
                  </a:lnTo>
                  <a:lnTo>
                    <a:pt x="888758" y="128054"/>
                  </a:lnTo>
                  <a:lnTo>
                    <a:pt x="929754" y="128054"/>
                  </a:lnTo>
                  <a:lnTo>
                    <a:pt x="931011" y="128054"/>
                  </a:lnTo>
                  <a:lnTo>
                    <a:pt x="972019" y="128054"/>
                  </a:lnTo>
                  <a:lnTo>
                    <a:pt x="972019" y="0"/>
                  </a:lnTo>
                  <a:lnTo>
                    <a:pt x="931011" y="0"/>
                  </a:lnTo>
                  <a:lnTo>
                    <a:pt x="929754" y="0"/>
                  </a:lnTo>
                  <a:lnTo>
                    <a:pt x="888758" y="0"/>
                  </a:lnTo>
                  <a:lnTo>
                    <a:pt x="887488" y="0"/>
                  </a:lnTo>
                  <a:lnTo>
                    <a:pt x="845223" y="0"/>
                  </a:lnTo>
                  <a:lnTo>
                    <a:pt x="845223" y="42265"/>
                  </a:lnTo>
                  <a:lnTo>
                    <a:pt x="845223" y="43522"/>
                  </a:lnTo>
                  <a:lnTo>
                    <a:pt x="845223" y="84518"/>
                  </a:lnTo>
                  <a:lnTo>
                    <a:pt x="845223" y="85788"/>
                  </a:lnTo>
                  <a:lnTo>
                    <a:pt x="845223" y="126784"/>
                  </a:lnTo>
                  <a:lnTo>
                    <a:pt x="804227" y="126784"/>
                  </a:lnTo>
                  <a:lnTo>
                    <a:pt x="802970" y="126784"/>
                  </a:lnTo>
                  <a:lnTo>
                    <a:pt x="761974" y="126784"/>
                  </a:lnTo>
                  <a:lnTo>
                    <a:pt x="760704" y="126784"/>
                  </a:lnTo>
                  <a:lnTo>
                    <a:pt x="719709" y="126784"/>
                  </a:lnTo>
                  <a:lnTo>
                    <a:pt x="719709" y="85788"/>
                  </a:lnTo>
                  <a:lnTo>
                    <a:pt x="719709" y="84518"/>
                  </a:lnTo>
                  <a:lnTo>
                    <a:pt x="719709" y="43522"/>
                  </a:lnTo>
                  <a:lnTo>
                    <a:pt x="719709" y="42265"/>
                  </a:lnTo>
                  <a:lnTo>
                    <a:pt x="719709" y="0"/>
                  </a:lnTo>
                  <a:lnTo>
                    <a:pt x="676186" y="0"/>
                  </a:lnTo>
                  <a:lnTo>
                    <a:pt x="676186" y="42265"/>
                  </a:lnTo>
                  <a:lnTo>
                    <a:pt x="635190" y="42265"/>
                  </a:lnTo>
                  <a:lnTo>
                    <a:pt x="633920" y="42265"/>
                  </a:lnTo>
                  <a:lnTo>
                    <a:pt x="591654" y="42265"/>
                  </a:lnTo>
                  <a:lnTo>
                    <a:pt x="591654" y="85788"/>
                  </a:lnTo>
                  <a:lnTo>
                    <a:pt x="633920" y="85788"/>
                  </a:lnTo>
                  <a:lnTo>
                    <a:pt x="635190" y="85788"/>
                  </a:lnTo>
                  <a:lnTo>
                    <a:pt x="676186" y="85788"/>
                  </a:lnTo>
                  <a:lnTo>
                    <a:pt x="676186" y="126784"/>
                  </a:lnTo>
                  <a:lnTo>
                    <a:pt x="676186" y="128054"/>
                  </a:lnTo>
                  <a:lnTo>
                    <a:pt x="676186" y="169049"/>
                  </a:lnTo>
                  <a:lnTo>
                    <a:pt x="635190" y="169049"/>
                  </a:lnTo>
                  <a:lnTo>
                    <a:pt x="635190" y="126784"/>
                  </a:lnTo>
                  <a:lnTo>
                    <a:pt x="592924" y="126784"/>
                  </a:lnTo>
                  <a:lnTo>
                    <a:pt x="466140" y="126784"/>
                  </a:lnTo>
                  <a:lnTo>
                    <a:pt x="466140" y="85788"/>
                  </a:lnTo>
                  <a:lnTo>
                    <a:pt x="507136" y="85788"/>
                  </a:lnTo>
                  <a:lnTo>
                    <a:pt x="508406" y="85788"/>
                  </a:lnTo>
                  <a:lnTo>
                    <a:pt x="550659" y="85788"/>
                  </a:lnTo>
                  <a:lnTo>
                    <a:pt x="550659" y="42265"/>
                  </a:lnTo>
                  <a:lnTo>
                    <a:pt x="508406" y="42265"/>
                  </a:lnTo>
                  <a:lnTo>
                    <a:pt x="507136" y="42265"/>
                  </a:lnTo>
                  <a:lnTo>
                    <a:pt x="464883" y="42265"/>
                  </a:lnTo>
                  <a:lnTo>
                    <a:pt x="464883" y="84518"/>
                  </a:lnTo>
                  <a:lnTo>
                    <a:pt x="422617" y="84518"/>
                  </a:lnTo>
                  <a:lnTo>
                    <a:pt x="422617" y="126784"/>
                  </a:lnTo>
                  <a:lnTo>
                    <a:pt x="422617" y="128054"/>
                  </a:lnTo>
                  <a:lnTo>
                    <a:pt x="422617" y="169049"/>
                  </a:lnTo>
                  <a:lnTo>
                    <a:pt x="381622" y="169049"/>
                  </a:lnTo>
                  <a:lnTo>
                    <a:pt x="381622" y="126784"/>
                  </a:lnTo>
                  <a:lnTo>
                    <a:pt x="339356" y="126784"/>
                  </a:lnTo>
                  <a:lnTo>
                    <a:pt x="339356" y="85788"/>
                  </a:lnTo>
                  <a:lnTo>
                    <a:pt x="381622" y="85788"/>
                  </a:lnTo>
                  <a:lnTo>
                    <a:pt x="381622" y="43522"/>
                  </a:lnTo>
                  <a:lnTo>
                    <a:pt x="423887" y="43522"/>
                  </a:lnTo>
                  <a:lnTo>
                    <a:pt x="423887" y="0"/>
                  </a:lnTo>
                  <a:lnTo>
                    <a:pt x="380352" y="0"/>
                  </a:lnTo>
                  <a:lnTo>
                    <a:pt x="380352" y="42265"/>
                  </a:lnTo>
                  <a:lnTo>
                    <a:pt x="338099" y="42265"/>
                  </a:lnTo>
                  <a:lnTo>
                    <a:pt x="338099" y="84518"/>
                  </a:lnTo>
                  <a:lnTo>
                    <a:pt x="297091" y="84518"/>
                  </a:lnTo>
                  <a:lnTo>
                    <a:pt x="297091" y="43522"/>
                  </a:lnTo>
                  <a:lnTo>
                    <a:pt x="297091" y="42265"/>
                  </a:lnTo>
                  <a:lnTo>
                    <a:pt x="297091" y="0"/>
                  </a:lnTo>
                  <a:lnTo>
                    <a:pt x="253568" y="0"/>
                  </a:lnTo>
                  <a:lnTo>
                    <a:pt x="253568" y="42265"/>
                  </a:lnTo>
                  <a:lnTo>
                    <a:pt x="253568" y="43522"/>
                  </a:lnTo>
                  <a:lnTo>
                    <a:pt x="253568" y="85788"/>
                  </a:lnTo>
                  <a:lnTo>
                    <a:pt x="295833" y="85788"/>
                  </a:lnTo>
                  <a:lnTo>
                    <a:pt x="295833" y="126784"/>
                  </a:lnTo>
                  <a:lnTo>
                    <a:pt x="254838" y="126784"/>
                  </a:lnTo>
                  <a:lnTo>
                    <a:pt x="253568" y="126784"/>
                  </a:lnTo>
                  <a:lnTo>
                    <a:pt x="212572" y="126784"/>
                  </a:lnTo>
                  <a:lnTo>
                    <a:pt x="212572" y="84518"/>
                  </a:lnTo>
                  <a:lnTo>
                    <a:pt x="170307" y="84518"/>
                  </a:lnTo>
                  <a:lnTo>
                    <a:pt x="170307" y="43522"/>
                  </a:lnTo>
                  <a:lnTo>
                    <a:pt x="212572" y="43522"/>
                  </a:lnTo>
                  <a:lnTo>
                    <a:pt x="212572" y="0"/>
                  </a:lnTo>
                  <a:lnTo>
                    <a:pt x="169049" y="0"/>
                  </a:lnTo>
                  <a:lnTo>
                    <a:pt x="169049" y="42265"/>
                  </a:lnTo>
                  <a:lnTo>
                    <a:pt x="128054" y="42265"/>
                  </a:lnTo>
                  <a:lnTo>
                    <a:pt x="128054" y="0"/>
                  </a:lnTo>
                  <a:lnTo>
                    <a:pt x="85788" y="0"/>
                  </a:lnTo>
                  <a:lnTo>
                    <a:pt x="84518" y="0"/>
                  </a:lnTo>
                  <a:lnTo>
                    <a:pt x="43522" y="0"/>
                  </a:lnTo>
                  <a:lnTo>
                    <a:pt x="42265" y="0"/>
                  </a:lnTo>
                  <a:lnTo>
                    <a:pt x="0" y="0"/>
                  </a:lnTo>
                  <a:lnTo>
                    <a:pt x="0" y="43522"/>
                  </a:lnTo>
                  <a:lnTo>
                    <a:pt x="42265" y="43522"/>
                  </a:lnTo>
                  <a:lnTo>
                    <a:pt x="42265" y="85788"/>
                  </a:lnTo>
                  <a:lnTo>
                    <a:pt x="85788" y="85788"/>
                  </a:lnTo>
                  <a:lnTo>
                    <a:pt x="85788" y="43522"/>
                  </a:lnTo>
                  <a:lnTo>
                    <a:pt x="126784" y="43522"/>
                  </a:lnTo>
                  <a:lnTo>
                    <a:pt x="126784" y="85788"/>
                  </a:lnTo>
                  <a:lnTo>
                    <a:pt x="169049" y="85788"/>
                  </a:lnTo>
                  <a:lnTo>
                    <a:pt x="169049" y="126784"/>
                  </a:lnTo>
                  <a:lnTo>
                    <a:pt x="169049" y="128054"/>
                  </a:lnTo>
                  <a:lnTo>
                    <a:pt x="169049" y="169049"/>
                  </a:lnTo>
                  <a:lnTo>
                    <a:pt x="126784" y="169049"/>
                  </a:lnTo>
                  <a:lnTo>
                    <a:pt x="126784" y="211302"/>
                  </a:lnTo>
                  <a:lnTo>
                    <a:pt x="85788" y="211302"/>
                  </a:lnTo>
                  <a:lnTo>
                    <a:pt x="84518" y="211302"/>
                  </a:lnTo>
                  <a:lnTo>
                    <a:pt x="43522" y="211302"/>
                  </a:lnTo>
                  <a:lnTo>
                    <a:pt x="43522" y="170307"/>
                  </a:lnTo>
                  <a:lnTo>
                    <a:pt x="43522" y="169049"/>
                  </a:lnTo>
                  <a:lnTo>
                    <a:pt x="43522" y="126784"/>
                  </a:lnTo>
                  <a:lnTo>
                    <a:pt x="0" y="126784"/>
                  </a:lnTo>
                  <a:lnTo>
                    <a:pt x="0" y="169049"/>
                  </a:lnTo>
                  <a:lnTo>
                    <a:pt x="0" y="170307"/>
                  </a:lnTo>
                  <a:lnTo>
                    <a:pt x="0" y="211302"/>
                  </a:lnTo>
                  <a:lnTo>
                    <a:pt x="0" y="212572"/>
                  </a:lnTo>
                  <a:lnTo>
                    <a:pt x="0" y="254838"/>
                  </a:lnTo>
                  <a:lnTo>
                    <a:pt x="42265" y="254838"/>
                  </a:lnTo>
                  <a:lnTo>
                    <a:pt x="43522" y="254838"/>
                  </a:lnTo>
                  <a:lnTo>
                    <a:pt x="84518" y="254838"/>
                  </a:lnTo>
                  <a:lnTo>
                    <a:pt x="85788" y="254838"/>
                  </a:lnTo>
                  <a:lnTo>
                    <a:pt x="128054" y="254838"/>
                  </a:lnTo>
                  <a:lnTo>
                    <a:pt x="128054" y="212572"/>
                  </a:lnTo>
                  <a:lnTo>
                    <a:pt x="169049" y="212572"/>
                  </a:lnTo>
                  <a:lnTo>
                    <a:pt x="169049" y="254838"/>
                  </a:lnTo>
                  <a:lnTo>
                    <a:pt x="211302" y="254838"/>
                  </a:lnTo>
                  <a:lnTo>
                    <a:pt x="212572" y="254838"/>
                  </a:lnTo>
                  <a:lnTo>
                    <a:pt x="254838" y="254838"/>
                  </a:lnTo>
                  <a:lnTo>
                    <a:pt x="254838" y="211302"/>
                  </a:lnTo>
                  <a:lnTo>
                    <a:pt x="212572" y="211302"/>
                  </a:lnTo>
                  <a:lnTo>
                    <a:pt x="212572" y="170307"/>
                  </a:lnTo>
                  <a:lnTo>
                    <a:pt x="253568" y="170307"/>
                  </a:lnTo>
                  <a:lnTo>
                    <a:pt x="254838" y="170307"/>
                  </a:lnTo>
                  <a:lnTo>
                    <a:pt x="380352" y="170307"/>
                  </a:lnTo>
                  <a:lnTo>
                    <a:pt x="380352" y="212572"/>
                  </a:lnTo>
                  <a:lnTo>
                    <a:pt x="422617" y="212572"/>
                  </a:lnTo>
                  <a:lnTo>
                    <a:pt x="423887" y="212572"/>
                  </a:lnTo>
                  <a:lnTo>
                    <a:pt x="466140" y="212572"/>
                  </a:lnTo>
                  <a:lnTo>
                    <a:pt x="466140" y="170307"/>
                  </a:lnTo>
                  <a:lnTo>
                    <a:pt x="507136" y="170307"/>
                  </a:lnTo>
                  <a:lnTo>
                    <a:pt x="507136" y="212572"/>
                  </a:lnTo>
                  <a:lnTo>
                    <a:pt x="549402" y="212572"/>
                  </a:lnTo>
                  <a:lnTo>
                    <a:pt x="550659" y="212572"/>
                  </a:lnTo>
                  <a:lnTo>
                    <a:pt x="592924" y="212572"/>
                  </a:lnTo>
                  <a:lnTo>
                    <a:pt x="592924" y="170307"/>
                  </a:lnTo>
                  <a:lnTo>
                    <a:pt x="633920" y="170307"/>
                  </a:lnTo>
                  <a:lnTo>
                    <a:pt x="633920" y="212572"/>
                  </a:lnTo>
                  <a:lnTo>
                    <a:pt x="677443" y="212572"/>
                  </a:lnTo>
                  <a:lnTo>
                    <a:pt x="677443" y="170307"/>
                  </a:lnTo>
                  <a:lnTo>
                    <a:pt x="718439" y="170307"/>
                  </a:lnTo>
                  <a:lnTo>
                    <a:pt x="718439" y="212572"/>
                  </a:lnTo>
                  <a:lnTo>
                    <a:pt x="761974" y="212572"/>
                  </a:lnTo>
                  <a:lnTo>
                    <a:pt x="761974" y="170307"/>
                  </a:lnTo>
                  <a:lnTo>
                    <a:pt x="802970" y="170307"/>
                  </a:lnTo>
                  <a:lnTo>
                    <a:pt x="804227" y="170307"/>
                  </a:lnTo>
                  <a:lnTo>
                    <a:pt x="845223" y="170307"/>
                  </a:lnTo>
                  <a:lnTo>
                    <a:pt x="845223" y="212572"/>
                  </a:lnTo>
                  <a:lnTo>
                    <a:pt x="887488" y="212572"/>
                  </a:lnTo>
                  <a:lnTo>
                    <a:pt x="1015542" y="212572"/>
                  </a:lnTo>
                  <a:lnTo>
                    <a:pt x="1015542" y="170307"/>
                  </a:lnTo>
                  <a:lnTo>
                    <a:pt x="1057795" y="170307"/>
                  </a:lnTo>
                  <a:lnTo>
                    <a:pt x="1057795" y="128054"/>
                  </a:lnTo>
                  <a:lnTo>
                    <a:pt x="1057795" y="126784"/>
                  </a:lnTo>
                  <a:lnTo>
                    <a:pt x="1057795" y="84518"/>
                  </a:lnTo>
                  <a:lnTo>
                    <a:pt x="1015542" y="84518"/>
                  </a:lnTo>
                  <a:lnTo>
                    <a:pt x="1015542" y="43522"/>
                  </a:lnTo>
                  <a:lnTo>
                    <a:pt x="1057795" y="43522"/>
                  </a:lnTo>
                  <a:lnTo>
                    <a:pt x="10577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10652315" y="4153859"/>
              <a:ext cx="1395095" cy="1396365"/>
            </a:xfrm>
            <a:custGeom>
              <a:avLst/>
              <a:gdLst/>
              <a:ahLst/>
              <a:cxnLst/>
              <a:rect l="l" t="t" r="r" b="b"/>
              <a:pathLst>
                <a:path w="1395095" h="1396364">
                  <a:moveTo>
                    <a:pt x="211289" y="1183322"/>
                  </a:moveTo>
                  <a:lnTo>
                    <a:pt x="84518" y="1183322"/>
                  </a:lnTo>
                  <a:lnTo>
                    <a:pt x="84518" y="1310093"/>
                  </a:lnTo>
                  <a:lnTo>
                    <a:pt x="211289" y="1310093"/>
                  </a:lnTo>
                  <a:lnTo>
                    <a:pt x="211289" y="1183322"/>
                  </a:lnTo>
                  <a:close/>
                </a:path>
                <a:path w="1395095" h="1396364">
                  <a:moveTo>
                    <a:pt x="211289" y="84531"/>
                  </a:moveTo>
                  <a:lnTo>
                    <a:pt x="84518" y="84531"/>
                  </a:lnTo>
                  <a:lnTo>
                    <a:pt x="84518" y="211302"/>
                  </a:lnTo>
                  <a:lnTo>
                    <a:pt x="211289" y="211302"/>
                  </a:lnTo>
                  <a:lnTo>
                    <a:pt x="211289" y="84531"/>
                  </a:lnTo>
                  <a:close/>
                </a:path>
                <a:path w="1395095" h="1396364">
                  <a:moveTo>
                    <a:pt x="295821" y="1141056"/>
                  </a:moveTo>
                  <a:lnTo>
                    <a:pt x="253568" y="1141056"/>
                  </a:lnTo>
                  <a:lnTo>
                    <a:pt x="253568" y="1352372"/>
                  </a:lnTo>
                  <a:lnTo>
                    <a:pt x="295821" y="1352372"/>
                  </a:lnTo>
                  <a:lnTo>
                    <a:pt x="295821" y="1141056"/>
                  </a:lnTo>
                  <a:close/>
                </a:path>
                <a:path w="1395095" h="1396364">
                  <a:moveTo>
                    <a:pt x="295821" y="1098550"/>
                  </a:moveTo>
                  <a:lnTo>
                    <a:pt x="0" y="1098550"/>
                  </a:lnTo>
                  <a:lnTo>
                    <a:pt x="0" y="1140460"/>
                  </a:lnTo>
                  <a:lnTo>
                    <a:pt x="0" y="1352550"/>
                  </a:lnTo>
                  <a:lnTo>
                    <a:pt x="0" y="1394460"/>
                  </a:lnTo>
                  <a:lnTo>
                    <a:pt x="295821" y="1394460"/>
                  </a:lnTo>
                  <a:lnTo>
                    <a:pt x="295821" y="1352550"/>
                  </a:lnTo>
                  <a:lnTo>
                    <a:pt x="42240" y="1352550"/>
                  </a:lnTo>
                  <a:lnTo>
                    <a:pt x="42240" y="1140460"/>
                  </a:lnTo>
                  <a:lnTo>
                    <a:pt x="295821" y="1140460"/>
                  </a:lnTo>
                  <a:lnTo>
                    <a:pt x="295821" y="1098550"/>
                  </a:lnTo>
                  <a:close/>
                </a:path>
                <a:path w="1395095" h="1396364">
                  <a:moveTo>
                    <a:pt x="295821" y="42252"/>
                  </a:moveTo>
                  <a:lnTo>
                    <a:pt x="253568" y="42252"/>
                  </a:lnTo>
                  <a:lnTo>
                    <a:pt x="253568" y="253580"/>
                  </a:lnTo>
                  <a:lnTo>
                    <a:pt x="295821" y="253580"/>
                  </a:lnTo>
                  <a:lnTo>
                    <a:pt x="295821" y="42252"/>
                  </a:lnTo>
                  <a:close/>
                </a:path>
                <a:path w="1395095" h="1396364">
                  <a:moveTo>
                    <a:pt x="295821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0" y="254000"/>
                  </a:lnTo>
                  <a:lnTo>
                    <a:pt x="0" y="295910"/>
                  </a:lnTo>
                  <a:lnTo>
                    <a:pt x="295821" y="295910"/>
                  </a:lnTo>
                  <a:lnTo>
                    <a:pt x="295821" y="254000"/>
                  </a:lnTo>
                  <a:lnTo>
                    <a:pt x="42240" y="254000"/>
                  </a:lnTo>
                  <a:lnTo>
                    <a:pt x="42240" y="41910"/>
                  </a:lnTo>
                  <a:lnTo>
                    <a:pt x="295821" y="41910"/>
                  </a:lnTo>
                  <a:lnTo>
                    <a:pt x="295821" y="0"/>
                  </a:lnTo>
                  <a:close/>
                </a:path>
                <a:path w="1395095" h="1396364">
                  <a:moveTo>
                    <a:pt x="423875" y="1310106"/>
                  </a:moveTo>
                  <a:lnTo>
                    <a:pt x="380352" y="1310106"/>
                  </a:lnTo>
                  <a:lnTo>
                    <a:pt x="380352" y="1352372"/>
                  </a:lnTo>
                  <a:lnTo>
                    <a:pt x="380352" y="1353629"/>
                  </a:lnTo>
                  <a:lnTo>
                    <a:pt x="380352" y="1395895"/>
                  </a:lnTo>
                  <a:lnTo>
                    <a:pt x="423875" y="1395895"/>
                  </a:lnTo>
                  <a:lnTo>
                    <a:pt x="423875" y="1353629"/>
                  </a:lnTo>
                  <a:lnTo>
                    <a:pt x="423875" y="1352372"/>
                  </a:lnTo>
                  <a:lnTo>
                    <a:pt x="423875" y="1310106"/>
                  </a:lnTo>
                  <a:close/>
                </a:path>
                <a:path w="1395095" h="1396364">
                  <a:moveTo>
                    <a:pt x="677443" y="1267841"/>
                  </a:moveTo>
                  <a:lnTo>
                    <a:pt x="635177" y="1267841"/>
                  </a:lnTo>
                  <a:lnTo>
                    <a:pt x="633920" y="1267841"/>
                  </a:lnTo>
                  <a:lnTo>
                    <a:pt x="592924" y="1267841"/>
                  </a:lnTo>
                  <a:lnTo>
                    <a:pt x="591654" y="1267841"/>
                  </a:lnTo>
                  <a:lnTo>
                    <a:pt x="591654" y="1311376"/>
                  </a:lnTo>
                  <a:lnTo>
                    <a:pt x="591654" y="1352372"/>
                  </a:lnTo>
                  <a:lnTo>
                    <a:pt x="550659" y="1352372"/>
                  </a:lnTo>
                  <a:lnTo>
                    <a:pt x="550659" y="1311376"/>
                  </a:lnTo>
                  <a:lnTo>
                    <a:pt x="591654" y="1311376"/>
                  </a:lnTo>
                  <a:lnTo>
                    <a:pt x="591654" y="1267841"/>
                  </a:lnTo>
                  <a:lnTo>
                    <a:pt x="549389" y="1267841"/>
                  </a:lnTo>
                  <a:lnTo>
                    <a:pt x="549389" y="1310106"/>
                  </a:lnTo>
                  <a:lnTo>
                    <a:pt x="508393" y="1310106"/>
                  </a:lnTo>
                  <a:lnTo>
                    <a:pt x="507136" y="1310106"/>
                  </a:lnTo>
                  <a:lnTo>
                    <a:pt x="464870" y="1310106"/>
                  </a:lnTo>
                  <a:lnTo>
                    <a:pt x="464870" y="1352372"/>
                  </a:lnTo>
                  <a:lnTo>
                    <a:pt x="464870" y="1353629"/>
                  </a:lnTo>
                  <a:lnTo>
                    <a:pt x="464870" y="1395895"/>
                  </a:lnTo>
                  <a:lnTo>
                    <a:pt x="508393" y="1395895"/>
                  </a:lnTo>
                  <a:lnTo>
                    <a:pt x="508393" y="1353629"/>
                  </a:lnTo>
                  <a:lnTo>
                    <a:pt x="549389" y="1353629"/>
                  </a:lnTo>
                  <a:lnTo>
                    <a:pt x="549389" y="1395895"/>
                  </a:lnTo>
                  <a:lnTo>
                    <a:pt x="592924" y="1395895"/>
                  </a:lnTo>
                  <a:lnTo>
                    <a:pt x="592924" y="1353629"/>
                  </a:lnTo>
                  <a:lnTo>
                    <a:pt x="633920" y="1353629"/>
                  </a:lnTo>
                  <a:lnTo>
                    <a:pt x="633920" y="1395895"/>
                  </a:lnTo>
                  <a:lnTo>
                    <a:pt x="677443" y="1395895"/>
                  </a:lnTo>
                  <a:lnTo>
                    <a:pt x="677443" y="1353629"/>
                  </a:lnTo>
                  <a:lnTo>
                    <a:pt x="677443" y="1352372"/>
                  </a:lnTo>
                  <a:lnTo>
                    <a:pt x="677443" y="1311376"/>
                  </a:lnTo>
                  <a:lnTo>
                    <a:pt x="677443" y="1310106"/>
                  </a:lnTo>
                  <a:lnTo>
                    <a:pt x="677443" y="1267841"/>
                  </a:lnTo>
                  <a:close/>
                </a:path>
                <a:path w="1395095" h="1396364">
                  <a:moveTo>
                    <a:pt x="888746" y="1310106"/>
                  </a:moveTo>
                  <a:lnTo>
                    <a:pt x="846493" y="1310106"/>
                  </a:lnTo>
                  <a:lnTo>
                    <a:pt x="845223" y="1310106"/>
                  </a:lnTo>
                  <a:lnTo>
                    <a:pt x="804227" y="1310106"/>
                  </a:lnTo>
                  <a:lnTo>
                    <a:pt x="804227" y="1267841"/>
                  </a:lnTo>
                  <a:lnTo>
                    <a:pt x="760704" y="1267841"/>
                  </a:lnTo>
                  <a:lnTo>
                    <a:pt x="760704" y="1310106"/>
                  </a:lnTo>
                  <a:lnTo>
                    <a:pt x="760704" y="1311376"/>
                  </a:lnTo>
                  <a:lnTo>
                    <a:pt x="760704" y="1352372"/>
                  </a:lnTo>
                  <a:lnTo>
                    <a:pt x="718439" y="1352372"/>
                  </a:lnTo>
                  <a:lnTo>
                    <a:pt x="718439" y="1395895"/>
                  </a:lnTo>
                  <a:lnTo>
                    <a:pt x="761974" y="1395895"/>
                  </a:lnTo>
                  <a:lnTo>
                    <a:pt x="761974" y="1353629"/>
                  </a:lnTo>
                  <a:lnTo>
                    <a:pt x="802970" y="1353629"/>
                  </a:lnTo>
                  <a:lnTo>
                    <a:pt x="802970" y="1395895"/>
                  </a:lnTo>
                  <a:lnTo>
                    <a:pt x="846493" y="1395895"/>
                  </a:lnTo>
                  <a:lnTo>
                    <a:pt x="846493" y="1353629"/>
                  </a:lnTo>
                  <a:lnTo>
                    <a:pt x="888746" y="1353629"/>
                  </a:lnTo>
                  <a:lnTo>
                    <a:pt x="888746" y="1310106"/>
                  </a:lnTo>
                  <a:close/>
                </a:path>
                <a:path w="1395095" h="1396364">
                  <a:moveTo>
                    <a:pt x="1015530" y="1267841"/>
                  </a:moveTo>
                  <a:lnTo>
                    <a:pt x="973277" y="1267841"/>
                  </a:lnTo>
                  <a:lnTo>
                    <a:pt x="972007" y="1267841"/>
                  </a:lnTo>
                  <a:lnTo>
                    <a:pt x="929741" y="1267841"/>
                  </a:lnTo>
                  <a:lnTo>
                    <a:pt x="929741" y="1311376"/>
                  </a:lnTo>
                  <a:lnTo>
                    <a:pt x="972007" y="1311376"/>
                  </a:lnTo>
                  <a:lnTo>
                    <a:pt x="973277" y="1311376"/>
                  </a:lnTo>
                  <a:lnTo>
                    <a:pt x="1015530" y="1311376"/>
                  </a:lnTo>
                  <a:lnTo>
                    <a:pt x="1015530" y="1267841"/>
                  </a:lnTo>
                  <a:close/>
                </a:path>
                <a:path w="1395095" h="1396364">
                  <a:moveTo>
                    <a:pt x="1184579" y="1310106"/>
                  </a:moveTo>
                  <a:lnTo>
                    <a:pt x="1142314" y="1310106"/>
                  </a:lnTo>
                  <a:lnTo>
                    <a:pt x="1142314" y="1267841"/>
                  </a:lnTo>
                  <a:lnTo>
                    <a:pt x="1100061" y="1267841"/>
                  </a:lnTo>
                  <a:lnTo>
                    <a:pt x="1098791" y="1267841"/>
                  </a:lnTo>
                  <a:lnTo>
                    <a:pt x="1056525" y="1267841"/>
                  </a:lnTo>
                  <a:lnTo>
                    <a:pt x="1056525" y="1310106"/>
                  </a:lnTo>
                  <a:lnTo>
                    <a:pt x="1056525" y="1311376"/>
                  </a:lnTo>
                  <a:lnTo>
                    <a:pt x="1056525" y="1352372"/>
                  </a:lnTo>
                  <a:lnTo>
                    <a:pt x="1015530" y="1352372"/>
                  </a:lnTo>
                  <a:lnTo>
                    <a:pt x="1014272" y="1352372"/>
                  </a:lnTo>
                  <a:lnTo>
                    <a:pt x="973277" y="1352372"/>
                  </a:lnTo>
                  <a:lnTo>
                    <a:pt x="972007" y="1352372"/>
                  </a:lnTo>
                  <a:lnTo>
                    <a:pt x="929741" y="1352372"/>
                  </a:lnTo>
                  <a:lnTo>
                    <a:pt x="929741" y="1395895"/>
                  </a:lnTo>
                  <a:lnTo>
                    <a:pt x="1142314" y="1395895"/>
                  </a:lnTo>
                  <a:lnTo>
                    <a:pt x="1142314" y="1353629"/>
                  </a:lnTo>
                  <a:lnTo>
                    <a:pt x="1184579" y="1353629"/>
                  </a:lnTo>
                  <a:lnTo>
                    <a:pt x="1184579" y="1310106"/>
                  </a:lnTo>
                  <a:close/>
                </a:path>
                <a:path w="1395095" h="1396364">
                  <a:moveTo>
                    <a:pt x="1310081" y="84531"/>
                  </a:moveTo>
                  <a:lnTo>
                    <a:pt x="1183309" y="84531"/>
                  </a:lnTo>
                  <a:lnTo>
                    <a:pt x="1183309" y="211302"/>
                  </a:lnTo>
                  <a:lnTo>
                    <a:pt x="1310081" y="211302"/>
                  </a:lnTo>
                  <a:lnTo>
                    <a:pt x="1310081" y="84531"/>
                  </a:lnTo>
                  <a:close/>
                </a:path>
                <a:path w="1395095" h="1396364">
                  <a:moveTo>
                    <a:pt x="1353629" y="1352372"/>
                  </a:moveTo>
                  <a:lnTo>
                    <a:pt x="1311363" y="1352372"/>
                  </a:lnTo>
                  <a:lnTo>
                    <a:pt x="1311363" y="1311376"/>
                  </a:lnTo>
                  <a:lnTo>
                    <a:pt x="1311363" y="1310106"/>
                  </a:lnTo>
                  <a:lnTo>
                    <a:pt x="1311363" y="1267841"/>
                  </a:lnTo>
                  <a:lnTo>
                    <a:pt x="1267841" y="1267841"/>
                  </a:lnTo>
                  <a:lnTo>
                    <a:pt x="1267841" y="1310106"/>
                  </a:lnTo>
                  <a:lnTo>
                    <a:pt x="1267841" y="1311376"/>
                  </a:lnTo>
                  <a:lnTo>
                    <a:pt x="1267841" y="1352372"/>
                  </a:lnTo>
                  <a:lnTo>
                    <a:pt x="1267841" y="1353629"/>
                  </a:lnTo>
                  <a:lnTo>
                    <a:pt x="1267841" y="1395895"/>
                  </a:lnTo>
                  <a:lnTo>
                    <a:pt x="1310106" y="1395895"/>
                  </a:lnTo>
                  <a:lnTo>
                    <a:pt x="1311363" y="1395895"/>
                  </a:lnTo>
                  <a:lnTo>
                    <a:pt x="1353629" y="1395895"/>
                  </a:lnTo>
                  <a:lnTo>
                    <a:pt x="1353629" y="1352372"/>
                  </a:lnTo>
                  <a:close/>
                </a:path>
                <a:path w="1395095" h="1396364">
                  <a:moveTo>
                    <a:pt x="1394612" y="42252"/>
                  </a:moveTo>
                  <a:lnTo>
                    <a:pt x="1352359" y="42252"/>
                  </a:lnTo>
                  <a:lnTo>
                    <a:pt x="1352359" y="253580"/>
                  </a:lnTo>
                  <a:lnTo>
                    <a:pt x="1394612" y="253580"/>
                  </a:lnTo>
                  <a:lnTo>
                    <a:pt x="1394612" y="42252"/>
                  </a:lnTo>
                  <a:close/>
                </a:path>
                <a:path w="1395095" h="1396364">
                  <a:moveTo>
                    <a:pt x="1394612" y="0"/>
                  </a:moveTo>
                  <a:lnTo>
                    <a:pt x="1098791" y="0"/>
                  </a:lnTo>
                  <a:lnTo>
                    <a:pt x="1098791" y="41910"/>
                  </a:lnTo>
                  <a:lnTo>
                    <a:pt x="1098791" y="254000"/>
                  </a:lnTo>
                  <a:lnTo>
                    <a:pt x="1098791" y="295910"/>
                  </a:lnTo>
                  <a:lnTo>
                    <a:pt x="1394612" y="295910"/>
                  </a:lnTo>
                  <a:lnTo>
                    <a:pt x="1394612" y="254000"/>
                  </a:lnTo>
                  <a:lnTo>
                    <a:pt x="1141044" y="254000"/>
                  </a:lnTo>
                  <a:lnTo>
                    <a:pt x="1141044" y="41910"/>
                  </a:lnTo>
                  <a:lnTo>
                    <a:pt x="1394612" y="41910"/>
                  </a:lnTo>
                  <a:lnTo>
                    <a:pt x="13946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63" name="object 363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4652993" y="5843087"/>
            <a:ext cx="2475471" cy="76698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572" y="2358423"/>
            <a:ext cx="1296670" cy="1965960"/>
          </a:xfrm>
          <a:custGeom>
            <a:avLst/>
            <a:gdLst/>
            <a:ahLst/>
            <a:cxnLst/>
            <a:rect l="l" t="t" r="r" b="b"/>
            <a:pathLst>
              <a:path w="1296670" h="1965960">
                <a:moveTo>
                  <a:pt x="0" y="0"/>
                </a:moveTo>
                <a:lnTo>
                  <a:pt x="0" y="175731"/>
                </a:lnTo>
                <a:lnTo>
                  <a:pt x="27788" y="178543"/>
                </a:lnTo>
                <a:lnTo>
                  <a:pt x="56221" y="181809"/>
                </a:lnTo>
                <a:lnTo>
                  <a:pt x="115045" y="189735"/>
                </a:lnTo>
                <a:lnTo>
                  <a:pt x="179771" y="200060"/>
                </a:lnTo>
                <a:lnTo>
                  <a:pt x="241812" y="211507"/>
                </a:lnTo>
                <a:lnTo>
                  <a:pt x="301191" y="224025"/>
                </a:lnTo>
                <a:lnTo>
                  <a:pt x="357928" y="237567"/>
                </a:lnTo>
                <a:lnTo>
                  <a:pt x="412047" y="252084"/>
                </a:lnTo>
                <a:lnTo>
                  <a:pt x="463570" y="267527"/>
                </a:lnTo>
                <a:lnTo>
                  <a:pt x="512519" y="283847"/>
                </a:lnTo>
                <a:lnTo>
                  <a:pt x="558915" y="300995"/>
                </a:lnTo>
                <a:lnTo>
                  <a:pt x="602781" y="318924"/>
                </a:lnTo>
                <a:lnTo>
                  <a:pt x="644140" y="337584"/>
                </a:lnTo>
                <a:lnTo>
                  <a:pt x="683012" y="356926"/>
                </a:lnTo>
                <a:lnTo>
                  <a:pt x="719421" y="376902"/>
                </a:lnTo>
                <a:lnTo>
                  <a:pt x="753388" y="397464"/>
                </a:lnTo>
                <a:lnTo>
                  <a:pt x="814087" y="440147"/>
                </a:lnTo>
                <a:lnTo>
                  <a:pt x="877848" y="497274"/>
                </a:lnTo>
                <a:lnTo>
                  <a:pt x="908706" y="532831"/>
                </a:lnTo>
                <a:lnTo>
                  <a:pt x="933534" y="568638"/>
                </a:lnTo>
                <a:lnTo>
                  <a:pt x="952430" y="604486"/>
                </a:lnTo>
                <a:lnTo>
                  <a:pt x="971680" y="669255"/>
                </a:lnTo>
                <a:lnTo>
                  <a:pt x="974117" y="701172"/>
                </a:lnTo>
                <a:lnTo>
                  <a:pt x="971863" y="732522"/>
                </a:lnTo>
                <a:lnTo>
                  <a:pt x="951413" y="797742"/>
                </a:lnTo>
                <a:lnTo>
                  <a:pt x="910145" y="859378"/>
                </a:lnTo>
                <a:lnTo>
                  <a:pt x="870383" y="893851"/>
                </a:lnTo>
                <a:lnTo>
                  <a:pt x="835669" y="916497"/>
                </a:lnTo>
                <a:lnTo>
                  <a:pt x="795442" y="938888"/>
                </a:lnTo>
                <a:lnTo>
                  <a:pt x="750091" y="960904"/>
                </a:lnTo>
                <a:lnTo>
                  <a:pt x="700003" y="982429"/>
                </a:lnTo>
                <a:lnTo>
                  <a:pt x="645568" y="1003342"/>
                </a:lnTo>
                <a:lnTo>
                  <a:pt x="587174" y="1023527"/>
                </a:lnTo>
                <a:lnTo>
                  <a:pt x="541000" y="1003055"/>
                </a:lnTo>
                <a:lnTo>
                  <a:pt x="494047" y="983128"/>
                </a:lnTo>
                <a:lnTo>
                  <a:pt x="446397" y="963759"/>
                </a:lnTo>
                <a:lnTo>
                  <a:pt x="398134" y="944962"/>
                </a:lnTo>
                <a:lnTo>
                  <a:pt x="349342" y="926750"/>
                </a:lnTo>
                <a:lnTo>
                  <a:pt x="300105" y="909137"/>
                </a:lnTo>
                <a:lnTo>
                  <a:pt x="250505" y="892137"/>
                </a:lnTo>
                <a:lnTo>
                  <a:pt x="200627" y="875763"/>
                </a:lnTo>
                <a:lnTo>
                  <a:pt x="150554" y="860028"/>
                </a:lnTo>
                <a:lnTo>
                  <a:pt x="100369" y="844948"/>
                </a:lnTo>
                <a:lnTo>
                  <a:pt x="50156" y="830533"/>
                </a:lnTo>
                <a:lnTo>
                  <a:pt x="0" y="816800"/>
                </a:lnTo>
                <a:lnTo>
                  <a:pt x="0" y="996952"/>
                </a:lnTo>
                <a:lnTo>
                  <a:pt x="52075" y="1011831"/>
                </a:lnTo>
                <a:lnTo>
                  <a:pt x="104102" y="1027464"/>
                </a:lnTo>
                <a:lnTo>
                  <a:pt x="155976" y="1043833"/>
                </a:lnTo>
                <a:lnTo>
                  <a:pt x="207591" y="1060923"/>
                </a:lnTo>
                <a:lnTo>
                  <a:pt x="258843" y="1078716"/>
                </a:lnTo>
                <a:lnTo>
                  <a:pt x="309626" y="1097197"/>
                </a:lnTo>
                <a:lnTo>
                  <a:pt x="259613" y="1107377"/>
                </a:lnTo>
                <a:lnTo>
                  <a:pt x="208793" y="1116879"/>
                </a:lnTo>
                <a:lnTo>
                  <a:pt x="157294" y="1125661"/>
                </a:lnTo>
                <a:lnTo>
                  <a:pt x="105243" y="1133687"/>
                </a:lnTo>
                <a:lnTo>
                  <a:pt x="52769" y="1140915"/>
                </a:lnTo>
                <a:lnTo>
                  <a:pt x="0" y="1147306"/>
                </a:lnTo>
                <a:lnTo>
                  <a:pt x="0" y="1323273"/>
                </a:lnTo>
                <a:lnTo>
                  <a:pt x="51849" y="1317314"/>
                </a:lnTo>
                <a:lnTo>
                  <a:pt x="101892" y="1310762"/>
                </a:lnTo>
                <a:lnTo>
                  <a:pt x="151714" y="1303469"/>
                </a:lnTo>
                <a:lnTo>
                  <a:pt x="201218" y="1295467"/>
                </a:lnTo>
                <a:lnTo>
                  <a:pt x="250308" y="1286786"/>
                </a:lnTo>
                <a:lnTo>
                  <a:pt x="298887" y="1277457"/>
                </a:lnTo>
                <a:lnTo>
                  <a:pt x="346858" y="1267509"/>
                </a:lnTo>
                <a:lnTo>
                  <a:pt x="394125" y="1256973"/>
                </a:lnTo>
                <a:lnTo>
                  <a:pt x="440592" y="1245880"/>
                </a:lnTo>
                <a:lnTo>
                  <a:pt x="486162" y="1234260"/>
                </a:lnTo>
                <a:lnTo>
                  <a:pt x="530739" y="1222143"/>
                </a:lnTo>
                <a:lnTo>
                  <a:pt x="574225" y="1209560"/>
                </a:lnTo>
                <a:lnTo>
                  <a:pt x="621544" y="1233135"/>
                </a:lnTo>
                <a:lnTo>
                  <a:pt x="667488" y="1257320"/>
                </a:lnTo>
                <a:lnTo>
                  <a:pt x="711935" y="1282097"/>
                </a:lnTo>
                <a:lnTo>
                  <a:pt x="754763" y="1307447"/>
                </a:lnTo>
                <a:lnTo>
                  <a:pt x="795851" y="1333350"/>
                </a:lnTo>
                <a:lnTo>
                  <a:pt x="835078" y="1359789"/>
                </a:lnTo>
                <a:lnTo>
                  <a:pt x="894262" y="1403130"/>
                </a:lnTo>
                <a:lnTo>
                  <a:pt x="946160" y="1445265"/>
                </a:lnTo>
                <a:lnTo>
                  <a:pt x="990958" y="1486038"/>
                </a:lnTo>
                <a:lnTo>
                  <a:pt x="1028846" y="1525295"/>
                </a:lnTo>
                <a:lnTo>
                  <a:pt x="1060011" y="1562878"/>
                </a:lnTo>
                <a:lnTo>
                  <a:pt x="1084641" y="1598634"/>
                </a:lnTo>
                <a:lnTo>
                  <a:pt x="1102925" y="1632407"/>
                </a:lnTo>
                <a:lnTo>
                  <a:pt x="1121205" y="1693379"/>
                </a:lnTo>
                <a:lnTo>
                  <a:pt x="1121813" y="1709745"/>
                </a:lnTo>
                <a:lnTo>
                  <a:pt x="1119742" y="1724362"/>
                </a:lnTo>
                <a:lnTo>
                  <a:pt x="1094798" y="1760106"/>
                </a:lnTo>
                <a:lnTo>
                  <a:pt x="1056534" y="1778931"/>
                </a:lnTo>
                <a:lnTo>
                  <a:pt x="1002299" y="1789843"/>
                </a:lnTo>
                <a:lnTo>
                  <a:pt x="970356" y="1791840"/>
                </a:lnTo>
                <a:lnTo>
                  <a:pt x="935866" y="1791288"/>
                </a:lnTo>
                <a:lnTo>
                  <a:pt x="859557" y="1782167"/>
                </a:lnTo>
                <a:lnTo>
                  <a:pt x="817894" y="1773413"/>
                </a:lnTo>
                <a:lnTo>
                  <a:pt x="773995" y="1761741"/>
                </a:lnTo>
                <a:lnTo>
                  <a:pt x="727939" y="1747059"/>
                </a:lnTo>
                <a:lnTo>
                  <a:pt x="679802" y="1729273"/>
                </a:lnTo>
                <a:lnTo>
                  <a:pt x="629663" y="1708293"/>
                </a:lnTo>
                <a:lnTo>
                  <a:pt x="577599" y="1684025"/>
                </a:lnTo>
                <a:lnTo>
                  <a:pt x="523688" y="1656378"/>
                </a:lnTo>
                <a:lnTo>
                  <a:pt x="468007" y="1625259"/>
                </a:lnTo>
                <a:lnTo>
                  <a:pt x="410634" y="1590577"/>
                </a:lnTo>
                <a:lnTo>
                  <a:pt x="305551" y="1522472"/>
                </a:lnTo>
                <a:lnTo>
                  <a:pt x="259983" y="1495467"/>
                </a:lnTo>
                <a:lnTo>
                  <a:pt x="214985" y="1471141"/>
                </a:lnTo>
                <a:lnTo>
                  <a:pt x="170599" y="1449413"/>
                </a:lnTo>
                <a:lnTo>
                  <a:pt x="126866" y="1430200"/>
                </a:lnTo>
                <a:lnTo>
                  <a:pt x="83827" y="1413422"/>
                </a:lnTo>
                <a:lnTo>
                  <a:pt x="41524" y="1398996"/>
                </a:lnTo>
                <a:lnTo>
                  <a:pt x="0" y="1386842"/>
                </a:lnTo>
                <a:lnTo>
                  <a:pt x="0" y="1568872"/>
                </a:lnTo>
                <a:lnTo>
                  <a:pt x="40076" y="1583384"/>
                </a:lnTo>
                <a:lnTo>
                  <a:pt x="81142" y="1600521"/>
                </a:lnTo>
                <a:lnTo>
                  <a:pt x="123153" y="1620388"/>
                </a:lnTo>
                <a:lnTo>
                  <a:pt x="166063" y="1643090"/>
                </a:lnTo>
                <a:lnTo>
                  <a:pt x="209829" y="1668732"/>
                </a:lnTo>
                <a:lnTo>
                  <a:pt x="254405" y="1697418"/>
                </a:lnTo>
                <a:lnTo>
                  <a:pt x="310807" y="1734164"/>
                </a:lnTo>
                <a:lnTo>
                  <a:pt x="366221" y="1767943"/>
                </a:lnTo>
                <a:lnTo>
                  <a:pt x="420581" y="1798817"/>
                </a:lnTo>
                <a:lnTo>
                  <a:pt x="473825" y="1826849"/>
                </a:lnTo>
                <a:lnTo>
                  <a:pt x="525886" y="1852104"/>
                </a:lnTo>
                <a:lnTo>
                  <a:pt x="576702" y="1874646"/>
                </a:lnTo>
                <a:lnTo>
                  <a:pt x="626207" y="1894537"/>
                </a:lnTo>
                <a:lnTo>
                  <a:pt x="674337" y="1911841"/>
                </a:lnTo>
                <a:lnTo>
                  <a:pt x="721028" y="1926622"/>
                </a:lnTo>
                <a:lnTo>
                  <a:pt x="766215" y="1938943"/>
                </a:lnTo>
                <a:lnTo>
                  <a:pt x="809834" y="1948868"/>
                </a:lnTo>
                <a:lnTo>
                  <a:pt x="851821" y="1956461"/>
                </a:lnTo>
                <a:lnTo>
                  <a:pt x="892112" y="1961785"/>
                </a:lnTo>
                <a:lnTo>
                  <a:pt x="930641" y="1964903"/>
                </a:lnTo>
                <a:lnTo>
                  <a:pt x="967345" y="1965879"/>
                </a:lnTo>
                <a:lnTo>
                  <a:pt x="1002159" y="1964778"/>
                </a:lnTo>
                <a:lnTo>
                  <a:pt x="1065860" y="1956593"/>
                </a:lnTo>
                <a:lnTo>
                  <a:pt x="1119464" y="1941904"/>
                </a:lnTo>
                <a:lnTo>
                  <a:pt x="1166688" y="1920965"/>
                </a:lnTo>
                <a:lnTo>
                  <a:pt x="1207224" y="1894107"/>
                </a:lnTo>
                <a:lnTo>
                  <a:pt x="1240765" y="1861661"/>
                </a:lnTo>
                <a:lnTo>
                  <a:pt x="1268780" y="1821036"/>
                </a:lnTo>
                <a:lnTo>
                  <a:pt x="1287407" y="1775896"/>
                </a:lnTo>
                <a:lnTo>
                  <a:pt x="1296309" y="1726602"/>
                </a:lnTo>
                <a:lnTo>
                  <a:pt x="1295151" y="1673518"/>
                </a:lnTo>
                <a:lnTo>
                  <a:pt x="1279571" y="1606030"/>
                </a:lnTo>
                <a:lnTo>
                  <a:pt x="1265540" y="1570447"/>
                </a:lnTo>
                <a:lnTo>
                  <a:pt x="1247221" y="1533799"/>
                </a:lnTo>
                <a:lnTo>
                  <a:pt x="1224522" y="1496206"/>
                </a:lnTo>
                <a:lnTo>
                  <a:pt x="1197347" y="1457786"/>
                </a:lnTo>
                <a:lnTo>
                  <a:pt x="1165604" y="1418662"/>
                </a:lnTo>
                <a:lnTo>
                  <a:pt x="1129198" y="1378952"/>
                </a:lnTo>
                <a:lnTo>
                  <a:pt x="1088034" y="1338777"/>
                </a:lnTo>
                <a:lnTo>
                  <a:pt x="1042019" y="1298256"/>
                </a:lnTo>
                <a:lnTo>
                  <a:pt x="991059" y="1257510"/>
                </a:lnTo>
                <a:lnTo>
                  <a:pt x="935060" y="1216660"/>
                </a:lnTo>
                <a:lnTo>
                  <a:pt x="902399" y="1194484"/>
                </a:lnTo>
                <a:lnTo>
                  <a:pt x="868511" y="1172660"/>
                </a:lnTo>
                <a:lnTo>
                  <a:pt x="833464" y="1151194"/>
                </a:lnTo>
                <a:lnTo>
                  <a:pt x="797328" y="1130094"/>
                </a:lnTo>
                <a:lnTo>
                  <a:pt x="847816" y="1107286"/>
                </a:lnTo>
                <a:lnTo>
                  <a:pt x="893943" y="1083979"/>
                </a:lnTo>
                <a:lnTo>
                  <a:pt x="935365" y="1060279"/>
                </a:lnTo>
                <a:lnTo>
                  <a:pt x="971737" y="1036293"/>
                </a:lnTo>
                <a:lnTo>
                  <a:pt x="1010551" y="1005571"/>
                </a:lnTo>
                <a:lnTo>
                  <a:pt x="1042315" y="973743"/>
                </a:lnTo>
                <a:lnTo>
                  <a:pt x="1073635" y="933702"/>
                </a:lnTo>
                <a:lnTo>
                  <a:pt x="1099655" y="891887"/>
                </a:lnTo>
                <a:lnTo>
                  <a:pt x="1120295" y="848503"/>
                </a:lnTo>
                <a:lnTo>
                  <a:pt x="1135477" y="803759"/>
                </a:lnTo>
                <a:lnTo>
                  <a:pt x="1145120" y="757858"/>
                </a:lnTo>
                <a:lnTo>
                  <a:pt x="1149051" y="713446"/>
                </a:lnTo>
                <a:lnTo>
                  <a:pt x="1147772" y="668604"/>
                </a:lnTo>
                <a:lnTo>
                  <a:pt x="1141215" y="623509"/>
                </a:lnTo>
                <a:lnTo>
                  <a:pt x="1129312" y="578337"/>
                </a:lnTo>
                <a:lnTo>
                  <a:pt x="1111992" y="533265"/>
                </a:lnTo>
                <a:lnTo>
                  <a:pt x="1090664" y="491164"/>
                </a:lnTo>
                <a:lnTo>
                  <a:pt x="1064381" y="449617"/>
                </a:lnTo>
                <a:lnTo>
                  <a:pt x="1033085" y="408794"/>
                </a:lnTo>
                <a:lnTo>
                  <a:pt x="996720" y="368866"/>
                </a:lnTo>
                <a:lnTo>
                  <a:pt x="955227" y="330001"/>
                </a:lnTo>
                <a:lnTo>
                  <a:pt x="898028" y="284634"/>
                </a:lnTo>
                <a:lnTo>
                  <a:pt x="866406" y="262632"/>
                </a:lnTo>
                <a:lnTo>
                  <a:pt x="832750" y="241140"/>
                </a:lnTo>
                <a:lnTo>
                  <a:pt x="797046" y="220198"/>
                </a:lnTo>
                <a:lnTo>
                  <a:pt x="759282" y="199846"/>
                </a:lnTo>
                <a:lnTo>
                  <a:pt x="719443" y="180125"/>
                </a:lnTo>
                <a:lnTo>
                  <a:pt x="677517" y="161076"/>
                </a:lnTo>
                <a:lnTo>
                  <a:pt x="633488" y="142739"/>
                </a:lnTo>
                <a:lnTo>
                  <a:pt x="587343" y="125156"/>
                </a:lnTo>
                <a:lnTo>
                  <a:pt x="539069" y="108366"/>
                </a:lnTo>
                <a:lnTo>
                  <a:pt x="488652" y="92410"/>
                </a:lnTo>
                <a:lnTo>
                  <a:pt x="436079" y="77330"/>
                </a:lnTo>
                <a:lnTo>
                  <a:pt x="381335" y="63166"/>
                </a:lnTo>
                <a:lnTo>
                  <a:pt x="324407" y="49957"/>
                </a:lnTo>
                <a:lnTo>
                  <a:pt x="265281" y="37746"/>
                </a:lnTo>
                <a:lnTo>
                  <a:pt x="203944" y="26573"/>
                </a:lnTo>
                <a:lnTo>
                  <a:pt x="140381" y="16478"/>
                </a:lnTo>
                <a:lnTo>
                  <a:pt x="68606" y="6961"/>
                </a:lnTo>
                <a:lnTo>
                  <a:pt x="33909" y="3168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3452" y="2686"/>
            <a:ext cx="3483610" cy="3352800"/>
          </a:xfrm>
          <a:custGeom>
            <a:avLst/>
            <a:gdLst/>
            <a:ahLst/>
            <a:cxnLst/>
            <a:rect l="l" t="t" r="r" b="b"/>
            <a:pathLst>
              <a:path w="3483609" h="3352800">
                <a:moveTo>
                  <a:pt x="3239605" y="0"/>
                </a:moveTo>
                <a:lnTo>
                  <a:pt x="0" y="0"/>
                </a:lnTo>
                <a:lnTo>
                  <a:pt x="6172" y="47929"/>
                </a:lnTo>
                <a:lnTo>
                  <a:pt x="15138" y="94919"/>
                </a:lnTo>
                <a:lnTo>
                  <a:pt x="26809" y="140893"/>
                </a:lnTo>
                <a:lnTo>
                  <a:pt x="41109" y="185762"/>
                </a:lnTo>
                <a:lnTo>
                  <a:pt x="57937" y="229438"/>
                </a:lnTo>
                <a:lnTo>
                  <a:pt x="77216" y="271830"/>
                </a:lnTo>
                <a:lnTo>
                  <a:pt x="98856" y="312851"/>
                </a:lnTo>
                <a:lnTo>
                  <a:pt x="122770" y="352425"/>
                </a:lnTo>
                <a:lnTo>
                  <a:pt x="148869" y="390448"/>
                </a:lnTo>
                <a:lnTo>
                  <a:pt x="177063" y="426847"/>
                </a:lnTo>
                <a:lnTo>
                  <a:pt x="207276" y="461530"/>
                </a:lnTo>
                <a:lnTo>
                  <a:pt x="239420" y="494398"/>
                </a:lnTo>
                <a:lnTo>
                  <a:pt x="273392" y="525386"/>
                </a:lnTo>
                <a:lnTo>
                  <a:pt x="309118" y="554393"/>
                </a:lnTo>
                <a:lnTo>
                  <a:pt x="346506" y="581329"/>
                </a:lnTo>
                <a:lnTo>
                  <a:pt x="385483" y="606120"/>
                </a:lnTo>
                <a:lnTo>
                  <a:pt x="425932" y="628675"/>
                </a:lnTo>
                <a:lnTo>
                  <a:pt x="467804" y="648893"/>
                </a:lnTo>
                <a:lnTo>
                  <a:pt x="510971" y="666699"/>
                </a:lnTo>
                <a:lnTo>
                  <a:pt x="555383" y="682015"/>
                </a:lnTo>
                <a:lnTo>
                  <a:pt x="600925" y="694728"/>
                </a:lnTo>
                <a:lnTo>
                  <a:pt x="647534" y="704773"/>
                </a:lnTo>
                <a:lnTo>
                  <a:pt x="695109" y="712063"/>
                </a:lnTo>
                <a:lnTo>
                  <a:pt x="743559" y="716495"/>
                </a:lnTo>
                <a:lnTo>
                  <a:pt x="792797" y="717981"/>
                </a:lnTo>
                <a:lnTo>
                  <a:pt x="808926" y="717384"/>
                </a:lnTo>
                <a:lnTo>
                  <a:pt x="850684" y="712698"/>
                </a:lnTo>
                <a:lnTo>
                  <a:pt x="904328" y="703592"/>
                </a:lnTo>
                <a:lnTo>
                  <a:pt x="968921" y="690410"/>
                </a:lnTo>
                <a:lnTo>
                  <a:pt x="1043546" y="673442"/>
                </a:lnTo>
                <a:lnTo>
                  <a:pt x="1084326" y="663638"/>
                </a:lnTo>
                <a:lnTo>
                  <a:pt x="1127252" y="652995"/>
                </a:lnTo>
                <a:lnTo>
                  <a:pt x="1219123" y="629373"/>
                </a:lnTo>
                <a:lnTo>
                  <a:pt x="1318209" y="602907"/>
                </a:lnTo>
                <a:lnTo>
                  <a:pt x="1423593" y="573874"/>
                </a:lnTo>
                <a:lnTo>
                  <a:pt x="1534325" y="542594"/>
                </a:lnTo>
                <a:lnTo>
                  <a:pt x="1649488" y="509371"/>
                </a:lnTo>
                <a:lnTo>
                  <a:pt x="1768132" y="474522"/>
                </a:lnTo>
                <a:lnTo>
                  <a:pt x="1889340" y="438353"/>
                </a:lnTo>
                <a:lnTo>
                  <a:pt x="2073910" y="382295"/>
                </a:lnTo>
                <a:lnTo>
                  <a:pt x="2258974" y="324980"/>
                </a:lnTo>
                <a:lnTo>
                  <a:pt x="2441397" y="267449"/>
                </a:lnTo>
                <a:lnTo>
                  <a:pt x="2618016" y="210756"/>
                </a:lnTo>
                <a:lnTo>
                  <a:pt x="2785707" y="155930"/>
                </a:lnTo>
                <a:lnTo>
                  <a:pt x="2941294" y="104013"/>
                </a:lnTo>
                <a:lnTo>
                  <a:pt x="3036747" y="71526"/>
                </a:lnTo>
                <a:lnTo>
                  <a:pt x="3124492" y="41097"/>
                </a:lnTo>
                <a:lnTo>
                  <a:pt x="3203587" y="13042"/>
                </a:lnTo>
                <a:lnTo>
                  <a:pt x="3239605" y="0"/>
                </a:lnTo>
                <a:close/>
              </a:path>
              <a:path w="3483609" h="3352800">
                <a:moveTo>
                  <a:pt x="3483470" y="35725"/>
                </a:moveTo>
                <a:lnTo>
                  <a:pt x="3469271" y="0"/>
                </a:lnTo>
                <a:lnTo>
                  <a:pt x="3392500" y="0"/>
                </a:lnTo>
                <a:lnTo>
                  <a:pt x="3358794" y="88557"/>
                </a:lnTo>
                <a:lnTo>
                  <a:pt x="3332530" y="161010"/>
                </a:lnTo>
                <a:lnTo>
                  <a:pt x="3303574" y="243065"/>
                </a:lnTo>
                <a:lnTo>
                  <a:pt x="3272282" y="333743"/>
                </a:lnTo>
                <a:lnTo>
                  <a:pt x="3238944" y="432092"/>
                </a:lnTo>
                <a:lnTo>
                  <a:pt x="3185820" y="591858"/>
                </a:lnTo>
                <a:lnTo>
                  <a:pt x="3129927" y="763435"/>
                </a:lnTo>
                <a:lnTo>
                  <a:pt x="3072307" y="943559"/>
                </a:lnTo>
                <a:lnTo>
                  <a:pt x="3014065" y="1128966"/>
                </a:lnTo>
                <a:lnTo>
                  <a:pt x="2956255" y="1316393"/>
                </a:lnTo>
                <a:lnTo>
                  <a:pt x="2899981" y="1502562"/>
                </a:lnTo>
                <a:lnTo>
                  <a:pt x="2863824" y="1624380"/>
                </a:lnTo>
                <a:lnTo>
                  <a:pt x="2829153" y="1743214"/>
                </a:lnTo>
                <a:lnTo>
                  <a:pt x="2796260" y="1858124"/>
                </a:lnTo>
                <a:lnTo>
                  <a:pt x="2765475" y="1968119"/>
                </a:lnTo>
                <a:lnTo>
                  <a:pt x="2737129" y="2072259"/>
                </a:lnTo>
                <a:lnTo>
                  <a:pt x="2711526" y="2169541"/>
                </a:lnTo>
                <a:lnTo>
                  <a:pt x="2699855" y="2215324"/>
                </a:lnTo>
                <a:lnTo>
                  <a:pt x="2688983" y="2259025"/>
                </a:lnTo>
                <a:lnTo>
                  <a:pt x="2678963" y="2300541"/>
                </a:lnTo>
                <a:lnTo>
                  <a:pt x="2669819" y="2339746"/>
                </a:lnTo>
                <a:lnTo>
                  <a:pt x="2654376" y="2410714"/>
                </a:lnTo>
                <a:lnTo>
                  <a:pt x="2642933" y="2470988"/>
                </a:lnTo>
                <a:lnTo>
                  <a:pt x="2635847" y="2519591"/>
                </a:lnTo>
                <a:lnTo>
                  <a:pt x="2633408" y="2555544"/>
                </a:lnTo>
                <a:lnTo>
                  <a:pt x="2634856" y="2604071"/>
                </a:lnTo>
                <a:lnTo>
                  <a:pt x="2639161" y="2651836"/>
                </a:lnTo>
                <a:lnTo>
                  <a:pt x="2646248" y="2698750"/>
                </a:lnTo>
                <a:lnTo>
                  <a:pt x="2656001" y="2744724"/>
                </a:lnTo>
                <a:lnTo>
                  <a:pt x="2668371" y="2789669"/>
                </a:lnTo>
                <a:lnTo>
                  <a:pt x="2683243" y="2833522"/>
                </a:lnTo>
                <a:lnTo>
                  <a:pt x="2700566" y="2876194"/>
                </a:lnTo>
                <a:lnTo>
                  <a:pt x="2720238" y="2917596"/>
                </a:lnTo>
                <a:lnTo>
                  <a:pt x="2742171" y="2957639"/>
                </a:lnTo>
                <a:lnTo>
                  <a:pt x="2766301" y="2996247"/>
                </a:lnTo>
                <a:lnTo>
                  <a:pt x="2792526" y="3033344"/>
                </a:lnTo>
                <a:lnTo>
                  <a:pt x="2820771" y="3068828"/>
                </a:lnTo>
                <a:lnTo>
                  <a:pt x="2850959" y="3102635"/>
                </a:lnTo>
                <a:lnTo>
                  <a:pt x="2882989" y="3134664"/>
                </a:lnTo>
                <a:lnTo>
                  <a:pt x="2916796" y="3164852"/>
                </a:lnTo>
                <a:lnTo>
                  <a:pt x="2952280" y="3193097"/>
                </a:lnTo>
                <a:lnTo>
                  <a:pt x="2989364" y="3219323"/>
                </a:lnTo>
                <a:lnTo>
                  <a:pt x="3027984" y="3243440"/>
                </a:lnTo>
                <a:lnTo>
                  <a:pt x="3068028" y="3265386"/>
                </a:lnTo>
                <a:lnTo>
                  <a:pt x="3109417" y="3285058"/>
                </a:lnTo>
                <a:lnTo>
                  <a:pt x="3152089" y="3302368"/>
                </a:lnTo>
                <a:lnTo>
                  <a:pt x="3195942" y="3317252"/>
                </a:lnTo>
                <a:lnTo>
                  <a:pt x="3240900" y="3329622"/>
                </a:lnTo>
                <a:lnTo>
                  <a:pt x="3286874" y="3339376"/>
                </a:lnTo>
                <a:lnTo>
                  <a:pt x="3333775" y="3346450"/>
                </a:lnTo>
                <a:lnTo>
                  <a:pt x="3381540" y="3350755"/>
                </a:lnTo>
                <a:lnTo>
                  <a:pt x="3430079" y="3352215"/>
                </a:lnTo>
                <a:lnTo>
                  <a:pt x="3456876" y="3351733"/>
                </a:lnTo>
                <a:lnTo>
                  <a:pt x="3483470" y="3350387"/>
                </a:lnTo>
                <a:lnTo>
                  <a:pt x="3483470" y="35725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88363" y="1188042"/>
            <a:ext cx="534035" cy="344170"/>
          </a:xfrm>
          <a:custGeom>
            <a:avLst/>
            <a:gdLst/>
            <a:ahLst/>
            <a:cxnLst/>
            <a:rect l="l" t="t" r="r" b="b"/>
            <a:pathLst>
              <a:path w="534035" h="344169">
                <a:moveTo>
                  <a:pt x="315140" y="306453"/>
                </a:moveTo>
                <a:lnTo>
                  <a:pt x="218621" y="306453"/>
                </a:lnTo>
                <a:lnTo>
                  <a:pt x="218621" y="343612"/>
                </a:lnTo>
                <a:lnTo>
                  <a:pt x="315140" y="343612"/>
                </a:lnTo>
                <a:lnTo>
                  <a:pt x="315140" y="306453"/>
                </a:lnTo>
                <a:close/>
              </a:path>
              <a:path w="534035" h="344169">
                <a:moveTo>
                  <a:pt x="349887" y="28954"/>
                </a:moveTo>
                <a:lnTo>
                  <a:pt x="183874" y="28954"/>
                </a:lnTo>
                <a:lnTo>
                  <a:pt x="141268" y="31247"/>
                </a:lnTo>
                <a:lnTo>
                  <a:pt x="72618" y="49588"/>
                </a:lnTo>
                <a:lnTo>
                  <a:pt x="26197" y="85783"/>
                </a:lnTo>
                <a:lnTo>
                  <a:pt x="2910" y="136939"/>
                </a:lnTo>
                <a:lnTo>
                  <a:pt x="0" y="167947"/>
                </a:lnTo>
                <a:lnTo>
                  <a:pt x="2910" y="198938"/>
                </a:lnTo>
                <a:lnTo>
                  <a:pt x="26197" y="249972"/>
                </a:lnTo>
                <a:lnTo>
                  <a:pt x="72618" y="285956"/>
                </a:lnTo>
                <a:lnTo>
                  <a:pt x="141268" y="304176"/>
                </a:lnTo>
                <a:lnTo>
                  <a:pt x="183874" y="306453"/>
                </a:lnTo>
                <a:lnTo>
                  <a:pt x="349887" y="306453"/>
                </a:lnTo>
                <a:lnTo>
                  <a:pt x="392493" y="304176"/>
                </a:lnTo>
                <a:lnTo>
                  <a:pt x="461143" y="285956"/>
                </a:lnTo>
                <a:lnTo>
                  <a:pt x="507562" y="249972"/>
                </a:lnTo>
                <a:lnTo>
                  <a:pt x="520595" y="228754"/>
                </a:lnTo>
                <a:lnTo>
                  <a:pt x="189663" y="228754"/>
                </a:lnTo>
                <a:lnTo>
                  <a:pt x="168051" y="227804"/>
                </a:lnTo>
                <a:lnTo>
                  <a:pt x="121856" y="213551"/>
                </a:lnTo>
                <a:lnTo>
                  <a:pt x="100382" y="167947"/>
                </a:lnTo>
                <a:lnTo>
                  <a:pt x="105962" y="141133"/>
                </a:lnTo>
                <a:lnTo>
                  <a:pt x="122702" y="121979"/>
                </a:lnTo>
                <a:lnTo>
                  <a:pt x="150602" y="110487"/>
                </a:lnTo>
                <a:lnTo>
                  <a:pt x="189663" y="106657"/>
                </a:lnTo>
                <a:lnTo>
                  <a:pt x="520343" y="106657"/>
                </a:lnTo>
                <a:lnTo>
                  <a:pt x="507562" y="85783"/>
                </a:lnTo>
                <a:lnTo>
                  <a:pt x="487188" y="65634"/>
                </a:lnTo>
                <a:lnTo>
                  <a:pt x="461143" y="49588"/>
                </a:lnTo>
                <a:lnTo>
                  <a:pt x="429578" y="38126"/>
                </a:lnTo>
                <a:lnTo>
                  <a:pt x="392493" y="31247"/>
                </a:lnTo>
                <a:lnTo>
                  <a:pt x="349887" y="28954"/>
                </a:lnTo>
                <a:close/>
              </a:path>
              <a:path w="534035" h="344169">
                <a:moveTo>
                  <a:pt x="315140" y="106657"/>
                </a:moveTo>
                <a:lnTo>
                  <a:pt x="218621" y="106657"/>
                </a:lnTo>
                <a:lnTo>
                  <a:pt x="218621" y="228754"/>
                </a:lnTo>
                <a:lnTo>
                  <a:pt x="315140" y="228754"/>
                </a:lnTo>
                <a:lnTo>
                  <a:pt x="315140" y="106657"/>
                </a:lnTo>
                <a:close/>
              </a:path>
              <a:path w="534035" h="344169">
                <a:moveTo>
                  <a:pt x="520343" y="106657"/>
                </a:moveTo>
                <a:lnTo>
                  <a:pt x="344095" y="106657"/>
                </a:lnTo>
                <a:lnTo>
                  <a:pt x="383156" y="110487"/>
                </a:lnTo>
                <a:lnTo>
                  <a:pt x="411057" y="121979"/>
                </a:lnTo>
                <a:lnTo>
                  <a:pt x="427798" y="141133"/>
                </a:lnTo>
                <a:lnTo>
                  <a:pt x="433378" y="167947"/>
                </a:lnTo>
                <a:lnTo>
                  <a:pt x="432036" y="182198"/>
                </a:lnTo>
                <a:lnTo>
                  <a:pt x="399610" y="220202"/>
                </a:lnTo>
                <a:lnTo>
                  <a:pt x="344095" y="228754"/>
                </a:lnTo>
                <a:lnTo>
                  <a:pt x="520595" y="228754"/>
                </a:lnTo>
                <a:lnTo>
                  <a:pt x="522115" y="226280"/>
                </a:lnTo>
                <a:lnTo>
                  <a:pt x="530847" y="198938"/>
                </a:lnTo>
                <a:lnTo>
                  <a:pt x="533758" y="167947"/>
                </a:lnTo>
                <a:lnTo>
                  <a:pt x="530847" y="136939"/>
                </a:lnTo>
                <a:lnTo>
                  <a:pt x="522115" y="109551"/>
                </a:lnTo>
                <a:lnTo>
                  <a:pt x="520343" y="106657"/>
                </a:lnTo>
                <a:close/>
              </a:path>
              <a:path w="534035" h="344169">
                <a:moveTo>
                  <a:pt x="315140" y="0"/>
                </a:moveTo>
                <a:lnTo>
                  <a:pt x="218621" y="0"/>
                </a:lnTo>
                <a:lnTo>
                  <a:pt x="218621" y="28954"/>
                </a:lnTo>
                <a:lnTo>
                  <a:pt x="315140" y="28954"/>
                </a:lnTo>
                <a:lnTo>
                  <a:pt x="31514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16282" y="1188042"/>
            <a:ext cx="408305" cy="337820"/>
          </a:xfrm>
          <a:custGeom>
            <a:avLst/>
            <a:gdLst/>
            <a:ahLst/>
            <a:cxnLst/>
            <a:rect l="l" t="t" r="r" b="b"/>
            <a:pathLst>
              <a:path w="408304" h="337819">
                <a:moveTo>
                  <a:pt x="407797" y="0"/>
                </a:moveTo>
                <a:lnTo>
                  <a:pt x="253363" y="0"/>
                </a:lnTo>
                <a:lnTo>
                  <a:pt x="97966" y="266879"/>
                </a:lnTo>
                <a:lnTo>
                  <a:pt x="97966" y="0"/>
                </a:lnTo>
                <a:lnTo>
                  <a:pt x="0" y="0"/>
                </a:lnTo>
                <a:lnTo>
                  <a:pt x="0" y="337820"/>
                </a:lnTo>
                <a:lnTo>
                  <a:pt x="154432" y="337820"/>
                </a:lnTo>
                <a:lnTo>
                  <a:pt x="309830" y="70942"/>
                </a:lnTo>
                <a:lnTo>
                  <a:pt x="309830" y="337820"/>
                </a:lnTo>
                <a:lnTo>
                  <a:pt x="407797" y="337820"/>
                </a:lnTo>
                <a:lnTo>
                  <a:pt x="40779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94343" y="1401402"/>
            <a:ext cx="100965" cy="130810"/>
          </a:xfrm>
          <a:custGeom>
            <a:avLst/>
            <a:gdLst/>
            <a:ahLst/>
            <a:cxnLst/>
            <a:rect l="l" t="t" r="r" b="b"/>
            <a:pathLst>
              <a:path w="100964" h="130809">
                <a:moveTo>
                  <a:pt x="0" y="130809"/>
                </a:moveTo>
                <a:lnTo>
                  <a:pt x="100378" y="130809"/>
                </a:lnTo>
                <a:lnTo>
                  <a:pt x="100378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92368" y="1188042"/>
            <a:ext cx="394970" cy="337820"/>
          </a:xfrm>
          <a:custGeom>
            <a:avLst/>
            <a:gdLst/>
            <a:ahLst/>
            <a:cxnLst/>
            <a:rect l="l" t="t" r="r" b="b"/>
            <a:pathLst>
              <a:path w="394970" h="337819">
                <a:moveTo>
                  <a:pt x="394766" y="0"/>
                </a:moveTo>
                <a:lnTo>
                  <a:pt x="294386" y="0"/>
                </a:lnTo>
                <a:lnTo>
                  <a:pt x="294386" y="125730"/>
                </a:lnTo>
                <a:lnTo>
                  <a:pt x="100380" y="125730"/>
                </a:lnTo>
                <a:lnTo>
                  <a:pt x="100380" y="0"/>
                </a:lnTo>
                <a:lnTo>
                  <a:pt x="0" y="0"/>
                </a:lnTo>
                <a:lnTo>
                  <a:pt x="0" y="125730"/>
                </a:lnTo>
                <a:lnTo>
                  <a:pt x="0" y="207010"/>
                </a:lnTo>
                <a:lnTo>
                  <a:pt x="294386" y="207010"/>
                </a:lnTo>
                <a:lnTo>
                  <a:pt x="294386" y="337820"/>
                </a:lnTo>
                <a:lnTo>
                  <a:pt x="394766" y="337820"/>
                </a:lnTo>
                <a:lnTo>
                  <a:pt x="394766" y="207010"/>
                </a:lnTo>
                <a:lnTo>
                  <a:pt x="394766" y="125730"/>
                </a:lnTo>
                <a:lnTo>
                  <a:pt x="39476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01046" y="1190949"/>
            <a:ext cx="890905" cy="340360"/>
          </a:xfrm>
          <a:custGeom>
            <a:avLst/>
            <a:gdLst/>
            <a:ahLst/>
            <a:cxnLst/>
            <a:rect l="l" t="t" r="r" b="b"/>
            <a:pathLst>
              <a:path w="890904" h="340359">
                <a:moveTo>
                  <a:pt x="451231" y="337820"/>
                </a:moveTo>
                <a:lnTo>
                  <a:pt x="422567" y="272669"/>
                </a:lnTo>
                <a:lnTo>
                  <a:pt x="389445" y="197383"/>
                </a:lnTo>
                <a:lnTo>
                  <a:pt x="321487" y="42951"/>
                </a:lnTo>
                <a:lnTo>
                  <a:pt x="302590" y="0"/>
                </a:lnTo>
                <a:lnTo>
                  <a:pt x="289560" y="0"/>
                </a:lnTo>
                <a:lnTo>
                  <a:pt x="289560" y="197383"/>
                </a:lnTo>
                <a:lnTo>
                  <a:pt x="158775" y="197383"/>
                </a:lnTo>
                <a:lnTo>
                  <a:pt x="223926" y="42951"/>
                </a:lnTo>
                <a:lnTo>
                  <a:pt x="289560" y="197383"/>
                </a:lnTo>
                <a:lnTo>
                  <a:pt x="289560" y="0"/>
                </a:lnTo>
                <a:lnTo>
                  <a:pt x="148158" y="0"/>
                </a:lnTo>
                <a:lnTo>
                  <a:pt x="0" y="337820"/>
                </a:lnTo>
                <a:lnTo>
                  <a:pt x="98933" y="337820"/>
                </a:lnTo>
                <a:lnTo>
                  <a:pt x="126441" y="272669"/>
                </a:lnTo>
                <a:lnTo>
                  <a:pt x="321411" y="272669"/>
                </a:lnTo>
                <a:lnTo>
                  <a:pt x="348919" y="337820"/>
                </a:lnTo>
                <a:lnTo>
                  <a:pt x="451231" y="337820"/>
                </a:lnTo>
                <a:close/>
              </a:path>
              <a:path w="890904" h="340359">
                <a:moveTo>
                  <a:pt x="890879" y="0"/>
                </a:moveTo>
                <a:lnTo>
                  <a:pt x="554507" y="0"/>
                </a:lnTo>
                <a:lnTo>
                  <a:pt x="546658" y="159550"/>
                </a:lnTo>
                <a:lnTo>
                  <a:pt x="545096" y="175425"/>
                </a:lnTo>
                <a:lnTo>
                  <a:pt x="538581" y="214109"/>
                </a:lnTo>
                <a:lnTo>
                  <a:pt x="519353" y="249339"/>
                </a:lnTo>
                <a:lnTo>
                  <a:pt x="497878" y="258191"/>
                </a:lnTo>
                <a:lnTo>
                  <a:pt x="490804" y="258191"/>
                </a:lnTo>
                <a:lnTo>
                  <a:pt x="479336" y="257708"/>
                </a:lnTo>
                <a:lnTo>
                  <a:pt x="465226" y="256260"/>
                </a:lnTo>
                <a:lnTo>
                  <a:pt x="465226" y="337820"/>
                </a:lnTo>
                <a:lnTo>
                  <a:pt x="480783" y="338874"/>
                </a:lnTo>
                <a:lnTo>
                  <a:pt x="506844" y="340080"/>
                </a:lnTo>
                <a:lnTo>
                  <a:pt x="517347" y="340233"/>
                </a:lnTo>
                <a:lnTo>
                  <a:pt x="530644" y="339839"/>
                </a:lnTo>
                <a:lnTo>
                  <a:pt x="574814" y="330187"/>
                </a:lnTo>
                <a:lnTo>
                  <a:pt x="604964" y="303174"/>
                </a:lnTo>
                <a:lnTo>
                  <a:pt x="627011" y="261391"/>
                </a:lnTo>
                <a:lnTo>
                  <a:pt x="634555" y="219773"/>
                </a:lnTo>
                <a:lnTo>
                  <a:pt x="639610" y="172237"/>
                </a:lnTo>
                <a:lnTo>
                  <a:pt x="645236" y="82042"/>
                </a:lnTo>
                <a:lnTo>
                  <a:pt x="790498" y="82042"/>
                </a:lnTo>
                <a:lnTo>
                  <a:pt x="790498" y="337820"/>
                </a:lnTo>
                <a:lnTo>
                  <a:pt x="890879" y="337820"/>
                </a:lnTo>
                <a:lnTo>
                  <a:pt x="89087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75675" y="1200107"/>
            <a:ext cx="563245" cy="337820"/>
          </a:xfrm>
          <a:custGeom>
            <a:avLst/>
            <a:gdLst/>
            <a:ahLst/>
            <a:cxnLst/>
            <a:rect l="l" t="t" r="r" b="b"/>
            <a:pathLst>
              <a:path w="563245" h="337819">
                <a:moveTo>
                  <a:pt x="563194" y="0"/>
                </a:moveTo>
                <a:lnTo>
                  <a:pt x="465226" y="0"/>
                </a:lnTo>
                <a:lnTo>
                  <a:pt x="465226" y="256540"/>
                </a:lnTo>
                <a:lnTo>
                  <a:pt x="330581" y="256540"/>
                </a:lnTo>
                <a:lnTo>
                  <a:pt x="330581" y="0"/>
                </a:lnTo>
                <a:lnTo>
                  <a:pt x="232613" y="0"/>
                </a:lnTo>
                <a:lnTo>
                  <a:pt x="232613" y="256540"/>
                </a:lnTo>
                <a:lnTo>
                  <a:pt x="97967" y="256540"/>
                </a:lnTo>
                <a:lnTo>
                  <a:pt x="97967" y="0"/>
                </a:lnTo>
                <a:lnTo>
                  <a:pt x="0" y="0"/>
                </a:lnTo>
                <a:lnTo>
                  <a:pt x="0" y="256540"/>
                </a:lnTo>
                <a:lnTo>
                  <a:pt x="0" y="337820"/>
                </a:lnTo>
                <a:lnTo>
                  <a:pt x="563194" y="337820"/>
                </a:lnTo>
                <a:lnTo>
                  <a:pt x="563194" y="256540"/>
                </a:lnTo>
                <a:lnTo>
                  <a:pt x="56319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94447" y="1188042"/>
            <a:ext cx="875030" cy="349885"/>
          </a:xfrm>
          <a:custGeom>
            <a:avLst/>
            <a:gdLst/>
            <a:ahLst/>
            <a:cxnLst/>
            <a:rect l="l" t="t" r="r" b="b"/>
            <a:pathLst>
              <a:path w="875029" h="349884">
                <a:moveTo>
                  <a:pt x="448818" y="174701"/>
                </a:moveTo>
                <a:lnTo>
                  <a:pt x="445173" y="136512"/>
                </a:lnTo>
                <a:lnTo>
                  <a:pt x="445109" y="135902"/>
                </a:lnTo>
                <a:lnTo>
                  <a:pt x="433984" y="101587"/>
                </a:lnTo>
                <a:lnTo>
                  <a:pt x="421538" y="81559"/>
                </a:lnTo>
                <a:lnTo>
                  <a:pt x="415429" y="71716"/>
                </a:lnTo>
                <a:lnTo>
                  <a:pt x="389458" y="46329"/>
                </a:lnTo>
                <a:lnTo>
                  <a:pt x="356882" y="26060"/>
                </a:lnTo>
                <a:lnTo>
                  <a:pt x="348437" y="22885"/>
                </a:lnTo>
                <a:lnTo>
                  <a:pt x="348437" y="174701"/>
                </a:lnTo>
                <a:lnTo>
                  <a:pt x="346405" y="194856"/>
                </a:lnTo>
                <a:lnTo>
                  <a:pt x="315861" y="242506"/>
                </a:lnTo>
                <a:lnTo>
                  <a:pt x="276707" y="261505"/>
                </a:lnTo>
                <a:lnTo>
                  <a:pt x="224409" y="267843"/>
                </a:lnTo>
                <a:lnTo>
                  <a:pt x="196621" y="266255"/>
                </a:lnTo>
                <a:lnTo>
                  <a:pt x="150888" y="253580"/>
                </a:lnTo>
                <a:lnTo>
                  <a:pt x="118706" y="228765"/>
                </a:lnTo>
                <a:lnTo>
                  <a:pt x="100380" y="174701"/>
                </a:lnTo>
                <a:lnTo>
                  <a:pt x="102412" y="154533"/>
                </a:lnTo>
                <a:lnTo>
                  <a:pt x="132956" y="106895"/>
                </a:lnTo>
                <a:lnTo>
                  <a:pt x="172110" y="87896"/>
                </a:lnTo>
                <a:lnTo>
                  <a:pt x="224409" y="81559"/>
                </a:lnTo>
                <a:lnTo>
                  <a:pt x="252209" y="83134"/>
                </a:lnTo>
                <a:lnTo>
                  <a:pt x="297929" y="95808"/>
                </a:lnTo>
                <a:lnTo>
                  <a:pt x="330111" y="120624"/>
                </a:lnTo>
                <a:lnTo>
                  <a:pt x="348437" y="174701"/>
                </a:lnTo>
                <a:lnTo>
                  <a:pt x="348437" y="22885"/>
                </a:lnTo>
                <a:lnTo>
                  <a:pt x="318516" y="11582"/>
                </a:lnTo>
                <a:lnTo>
                  <a:pt x="274358" y="2895"/>
                </a:lnTo>
                <a:lnTo>
                  <a:pt x="224409" y="0"/>
                </a:lnTo>
                <a:lnTo>
                  <a:pt x="174459" y="2895"/>
                </a:lnTo>
                <a:lnTo>
                  <a:pt x="130302" y="11582"/>
                </a:lnTo>
                <a:lnTo>
                  <a:pt x="91935" y="26060"/>
                </a:lnTo>
                <a:lnTo>
                  <a:pt x="59359" y="46329"/>
                </a:lnTo>
                <a:lnTo>
                  <a:pt x="14833" y="101587"/>
                </a:lnTo>
                <a:lnTo>
                  <a:pt x="0" y="174701"/>
                </a:lnTo>
                <a:lnTo>
                  <a:pt x="3657" y="212877"/>
                </a:lnTo>
                <a:lnTo>
                  <a:pt x="3708" y="213487"/>
                </a:lnTo>
                <a:lnTo>
                  <a:pt x="33388" y="277672"/>
                </a:lnTo>
                <a:lnTo>
                  <a:pt x="91935" y="323342"/>
                </a:lnTo>
                <a:lnTo>
                  <a:pt x="130302" y="337820"/>
                </a:lnTo>
                <a:lnTo>
                  <a:pt x="174459" y="346506"/>
                </a:lnTo>
                <a:lnTo>
                  <a:pt x="224409" y="349402"/>
                </a:lnTo>
                <a:lnTo>
                  <a:pt x="274358" y="346506"/>
                </a:lnTo>
                <a:lnTo>
                  <a:pt x="318516" y="337820"/>
                </a:lnTo>
                <a:lnTo>
                  <a:pt x="356882" y="323342"/>
                </a:lnTo>
                <a:lnTo>
                  <a:pt x="389458" y="303072"/>
                </a:lnTo>
                <a:lnTo>
                  <a:pt x="421538" y="267843"/>
                </a:lnTo>
                <a:lnTo>
                  <a:pt x="445109" y="213487"/>
                </a:lnTo>
                <a:lnTo>
                  <a:pt x="448818" y="174701"/>
                </a:lnTo>
                <a:close/>
              </a:path>
              <a:path w="875029" h="349884">
                <a:moveTo>
                  <a:pt x="874953" y="5791"/>
                </a:moveTo>
                <a:lnTo>
                  <a:pt x="766368" y="5791"/>
                </a:lnTo>
                <a:lnTo>
                  <a:pt x="677087" y="202692"/>
                </a:lnTo>
                <a:lnTo>
                  <a:pt x="554024" y="5791"/>
                </a:lnTo>
                <a:lnTo>
                  <a:pt x="442061" y="5791"/>
                </a:lnTo>
                <a:lnTo>
                  <a:pt x="602284" y="242265"/>
                </a:lnTo>
                <a:lnTo>
                  <a:pt x="646201" y="242265"/>
                </a:lnTo>
                <a:lnTo>
                  <a:pt x="637755" y="253034"/>
                </a:lnTo>
                <a:lnTo>
                  <a:pt x="625449" y="260718"/>
                </a:lnTo>
                <a:lnTo>
                  <a:pt x="609282" y="265341"/>
                </a:lnTo>
                <a:lnTo>
                  <a:pt x="589254" y="266877"/>
                </a:lnTo>
                <a:lnTo>
                  <a:pt x="578243" y="266687"/>
                </a:lnTo>
                <a:lnTo>
                  <a:pt x="565492" y="266153"/>
                </a:lnTo>
                <a:lnTo>
                  <a:pt x="534720" y="263982"/>
                </a:lnTo>
                <a:lnTo>
                  <a:pt x="534720" y="342163"/>
                </a:lnTo>
                <a:lnTo>
                  <a:pt x="552754" y="344055"/>
                </a:lnTo>
                <a:lnTo>
                  <a:pt x="569709" y="345414"/>
                </a:lnTo>
                <a:lnTo>
                  <a:pt x="585571" y="346227"/>
                </a:lnTo>
                <a:lnTo>
                  <a:pt x="600354" y="346506"/>
                </a:lnTo>
                <a:lnTo>
                  <a:pt x="619417" y="345706"/>
                </a:lnTo>
                <a:lnTo>
                  <a:pt x="667918" y="333717"/>
                </a:lnTo>
                <a:lnTo>
                  <a:pt x="705154" y="308559"/>
                </a:lnTo>
                <a:lnTo>
                  <a:pt x="735660" y="269354"/>
                </a:lnTo>
                <a:lnTo>
                  <a:pt x="757199" y="231648"/>
                </a:lnTo>
                <a:lnTo>
                  <a:pt x="874953" y="579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5682" y="2031288"/>
            <a:ext cx="2983834" cy="198494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86999" y="2031288"/>
            <a:ext cx="2983828" cy="198494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87001" y="4346488"/>
            <a:ext cx="2983826" cy="198494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56575" y="4392161"/>
            <a:ext cx="2982052" cy="198493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572" y="2358423"/>
            <a:ext cx="1296670" cy="1965960"/>
          </a:xfrm>
          <a:custGeom>
            <a:avLst/>
            <a:gdLst/>
            <a:ahLst/>
            <a:cxnLst/>
            <a:rect l="l" t="t" r="r" b="b"/>
            <a:pathLst>
              <a:path w="1296670" h="1965960">
                <a:moveTo>
                  <a:pt x="0" y="0"/>
                </a:moveTo>
                <a:lnTo>
                  <a:pt x="0" y="175731"/>
                </a:lnTo>
                <a:lnTo>
                  <a:pt x="27788" y="178543"/>
                </a:lnTo>
                <a:lnTo>
                  <a:pt x="56221" y="181809"/>
                </a:lnTo>
                <a:lnTo>
                  <a:pt x="115045" y="189735"/>
                </a:lnTo>
                <a:lnTo>
                  <a:pt x="179771" y="200060"/>
                </a:lnTo>
                <a:lnTo>
                  <a:pt x="241812" y="211507"/>
                </a:lnTo>
                <a:lnTo>
                  <a:pt x="301191" y="224025"/>
                </a:lnTo>
                <a:lnTo>
                  <a:pt x="357928" y="237567"/>
                </a:lnTo>
                <a:lnTo>
                  <a:pt x="412047" y="252084"/>
                </a:lnTo>
                <a:lnTo>
                  <a:pt x="463570" y="267527"/>
                </a:lnTo>
                <a:lnTo>
                  <a:pt x="512519" y="283847"/>
                </a:lnTo>
                <a:lnTo>
                  <a:pt x="558915" y="300995"/>
                </a:lnTo>
                <a:lnTo>
                  <a:pt x="602781" y="318924"/>
                </a:lnTo>
                <a:lnTo>
                  <a:pt x="644140" y="337584"/>
                </a:lnTo>
                <a:lnTo>
                  <a:pt x="683012" y="356926"/>
                </a:lnTo>
                <a:lnTo>
                  <a:pt x="719421" y="376902"/>
                </a:lnTo>
                <a:lnTo>
                  <a:pt x="753388" y="397464"/>
                </a:lnTo>
                <a:lnTo>
                  <a:pt x="814087" y="440147"/>
                </a:lnTo>
                <a:lnTo>
                  <a:pt x="877848" y="497274"/>
                </a:lnTo>
                <a:lnTo>
                  <a:pt x="908706" y="532831"/>
                </a:lnTo>
                <a:lnTo>
                  <a:pt x="933534" y="568638"/>
                </a:lnTo>
                <a:lnTo>
                  <a:pt x="952430" y="604486"/>
                </a:lnTo>
                <a:lnTo>
                  <a:pt x="971680" y="669255"/>
                </a:lnTo>
                <a:lnTo>
                  <a:pt x="974117" y="701172"/>
                </a:lnTo>
                <a:lnTo>
                  <a:pt x="971863" y="732522"/>
                </a:lnTo>
                <a:lnTo>
                  <a:pt x="951413" y="797742"/>
                </a:lnTo>
                <a:lnTo>
                  <a:pt x="910145" y="859378"/>
                </a:lnTo>
                <a:lnTo>
                  <a:pt x="870383" y="893851"/>
                </a:lnTo>
                <a:lnTo>
                  <a:pt x="835669" y="916497"/>
                </a:lnTo>
                <a:lnTo>
                  <a:pt x="795442" y="938888"/>
                </a:lnTo>
                <a:lnTo>
                  <a:pt x="750091" y="960904"/>
                </a:lnTo>
                <a:lnTo>
                  <a:pt x="700003" y="982429"/>
                </a:lnTo>
                <a:lnTo>
                  <a:pt x="645568" y="1003342"/>
                </a:lnTo>
                <a:lnTo>
                  <a:pt x="587174" y="1023527"/>
                </a:lnTo>
                <a:lnTo>
                  <a:pt x="541000" y="1003055"/>
                </a:lnTo>
                <a:lnTo>
                  <a:pt x="494047" y="983128"/>
                </a:lnTo>
                <a:lnTo>
                  <a:pt x="446397" y="963759"/>
                </a:lnTo>
                <a:lnTo>
                  <a:pt x="398134" y="944962"/>
                </a:lnTo>
                <a:lnTo>
                  <a:pt x="349342" y="926750"/>
                </a:lnTo>
                <a:lnTo>
                  <a:pt x="300105" y="909137"/>
                </a:lnTo>
                <a:lnTo>
                  <a:pt x="250505" y="892137"/>
                </a:lnTo>
                <a:lnTo>
                  <a:pt x="200627" y="875763"/>
                </a:lnTo>
                <a:lnTo>
                  <a:pt x="150554" y="860028"/>
                </a:lnTo>
                <a:lnTo>
                  <a:pt x="100369" y="844948"/>
                </a:lnTo>
                <a:lnTo>
                  <a:pt x="50156" y="830533"/>
                </a:lnTo>
                <a:lnTo>
                  <a:pt x="0" y="816800"/>
                </a:lnTo>
                <a:lnTo>
                  <a:pt x="0" y="996952"/>
                </a:lnTo>
                <a:lnTo>
                  <a:pt x="52075" y="1011831"/>
                </a:lnTo>
                <a:lnTo>
                  <a:pt x="104102" y="1027464"/>
                </a:lnTo>
                <a:lnTo>
                  <a:pt x="155976" y="1043833"/>
                </a:lnTo>
                <a:lnTo>
                  <a:pt x="207591" y="1060923"/>
                </a:lnTo>
                <a:lnTo>
                  <a:pt x="258843" y="1078716"/>
                </a:lnTo>
                <a:lnTo>
                  <a:pt x="309626" y="1097197"/>
                </a:lnTo>
                <a:lnTo>
                  <a:pt x="259613" y="1107377"/>
                </a:lnTo>
                <a:lnTo>
                  <a:pt x="208793" y="1116879"/>
                </a:lnTo>
                <a:lnTo>
                  <a:pt x="157294" y="1125661"/>
                </a:lnTo>
                <a:lnTo>
                  <a:pt x="105243" y="1133687"/>
                </a:lnTo>
                <a:lnTo>
                  <a:pt x="52769" y="1140915"/>
                </a:lnTo>
                <a:lnTo>
                  <a:pt x="0" y="1147306"/>
                </a:lnTo>
                <a:lnTo>
                  <a:pt x="0" y="1323273"/>
                </a:lnTo>
                <a:lnTo>
                  <a:pt x="51849" y="1317314"/>
                </a:lnTo>
                <a:lnTo>
                  <a:pt x="101892" y="1310762"/>
                </a:lnTo>
                <a:lnTo>
                  <a:pt x="151714" y="1303469"/>
                </a:lnTo>
                <a:lnTo>
                  <a:pt x="201218" y="1295467"/>
                </a:lnTo>
                <a:lnTo>
                  <a:pt x="250308" y="1286786"/>
                </a:lnTo>
                <a:lnTo>
                  <a:pt x="298887" y="1277457"/>
                </a:lnTo>
                <a:lnTo>
                  <a:pt x="346858" y="1267509"/>
                </a:lnTo>
                <a:lnTo>
                  <a:pt x="394125" y="1256973"/>
                </a:lnTo>
                <a:lnTo>
                  <a:pt x="440592" y="1245880"/>
                </a:lnTo>
                <a:lnTo>
                  <a:pt x="486162" y="1234260"/>
                </a:lnTo>
                <a:lnTo>
                  <a:pt x="530739" y="1222143"/>
                </a:lnTo>
                <a:lnTo>
                  <a:pt x="574225" y="1209560"/>
                </a:lnTo>
                <a:lnTo>
                  <a:pt x="621544" y="1233135"/>
                </a:lnTo>
                <a:lnTo>
                  <a:pt x="667488" y="1257320"/>
                </a:lnTo>
                <a:lnTo>
                  <a:pt x="711935" y="1282097"/>
                </a:lnTo>
                <a:lnTo>
                  <a:pt x="754763" y="1307447"/>
                </a:lnTo>
                <a:lnTo>
                  <a:pt x="795851" y="1333350"/>
                </a:lnTo>
                <a:lnTo>
                  <a:pt x="835078" y="1359789"/>
                </a:lnTo>
                <a:lnTo>
                  <a:pt x="894262" y="1403130"/>
                </a:lnTo>
                <a:lnTo>
                  <a:pt x="946160" y="1445265"/>
                </a:lnTo>
                <a:lnTo>
                  <a:pt x="990958" y="1486038"/>
                </a:lnTo>
                <a:lnTo>
                  <a:pt x="1028846" y="1525295"/>
                </a:lnTo>
                <a:lnTo>
                  <a:pt x="1060011" y="1562878"/>
                </a:lnTo>
                <a:lnTo>
                  <a:pt x="1084641" y="1598634"/>
                </a:lnTo>
                <a:lnTo>
                  <a:pt x="1102925" y="1632407"/>
                </a:lnTo>
                <a:lnTo>
                  <a:pt x="1121205" y="1693379"/>
                </a:lnTo>
                <a:lnTo>
                  <a:pt x="1121813" y="1709745"/>
                </a:lnTo>
                <a:lnTo>
                  <a:pt x="1119742" y="1724362"/>
                </a:lnTo>
                <a:lnTo>
                  <a:pt x="1094798" y="1760106"/>
                </a:lnTo>
                <a:lnTo>
                  <a:pt x="1056534" y="1778931"/>
                </a:lnTo>
                <a:lnTo>
                  <a:pt x="1002299" y="1789843"/>
                </a:lnTo>
                <a:lnTo>
                  <a:pt x="970356" y="1791840"/>
                </a:lnTo>
                <a:lnTo>
                  <a:pt x="935866" y="1791288"/>
                </a:lnTo>
                <a:lnTo>
                  <a:pt x="859557" y="1782167"/>
                </a:lnTo>
                <a:lnTo>
                  <a:pt x="817894" y="1773413"/>
                </a:lnTo>
                <a:lnTo>
                  <a:pt x="773995" y="1761741"/>
                </a:lnTo>
                <a:lnTo>
                  <a:pt x="727939" y="1747059"/>
                </a:lnTo>
                <a:lnTo>
                  <a:pt x="679802" y="1729273"/>
                </a:lnTo>
                <a:lnTo>
                  <a:pt x="629663" y="1708293"/>
                </a:lnTo>
                <a:lnTo>
                  <a:pt x="577599" y="1684025"/>
                </a:lnTo>
                <a:lnTo>
                  <a:pt x="523688" y="1656378"/>
                </a:lnTo>
                <a:lnTo>
                  <a:pt x="468007" y="1625259"/>
                </a:lnTo>
                <a:lnTo>
                  <a:pt x="410634" y="1590577"/>
                </a:lnTo>
                <a:lnTo>
                  <a:pt x="305551" y="1522472"/>
                </a:lnTo>
                <a:lnTo>
                  <a:pt x="259983" y="1495467"/>
                </a:lnTo>
                <a:lnTo>
                  <a:pt x="214985" y="1471141"/>
                </a:lnTo>
                <a:lnTo>
                  <a:pt x="170599" y="1449413"/>
                </a:lnTo>
                <a:lnTo>
                  <a:pt x="126866" y="1430200"/>
                </a:lnTo>
                <a:lnTo>
                  <a:pt x="83827" y="1413422"/>
                </a:lnTo>
                <a:lnTo>
                  <a:pt x="41524" y="1398996"/>
                </a:lnTo>
                <a:lnTo>
                  <a:pt x="0" y="1386842"/>
                </a:lnTo>
                <a:lnTo>
                  <a:pt x="0" y="1568872"/>
                </a:lnTo>
                <a:lnTo>
                  <a:pt x="40076" y="1583384"/>
                </a:lnTo>
                <a:lnTo>
                  <a:pt x="81142" y="1600521"/>
                </a:lnTo>
                <a:lnTo>
                  <a:pt x="123153" y="1620388"/>
                </a:lnTo>
                <a:lnTo>
                  <a:pt x="166063" y="1643090"/>
                </a:lnTo>
                <a:lnTo>
                  <a:pt x="209829" y="1668732"/>
                </a:lnTo>
                <a:lnTo>
                  <a:pt x="254405" y="1697418"/>
                </a:lnTo>
                <a:lnTo>
                  <a:pt x="310807" y="1734164"/>
                </a:lnTo>
                <a:lnTo>
                  <a:pt x="366221" y="1767943"/>
                </a:lnTo>
                <a:lnTo>
                  <a:pt x="420581" y="1798817"/>
                </a:lnTo>
                <a:lnTo>
                  <a:pt x="473825" y="1826849"/>
                </a:lnTo>
                <a:lnTo>
                  <a:pt x="525886" y="1852104"/>
                </a:lnTo>
                <a:lnTo>
                  <a:pt x="576702" y="1874646"/>
                </a:lnTo>
                <a:lnTo>
                  <a:pt x="626207" y="1894537"/>
                </a:lnTo>
                <a:lnTo>
                  <a:pt x="674337" y="1911841"/>
                </a:lnTo>
                <a:lnTo>
                  <a:pt x="721028" y="1926622"/>
                </a:lnTo>
                <a:lnTo>
                  <a:pt x="766215" y="1938943"/>
                </a:lnTo>
                <a:lnTo>
                  <a:pt x="809834" y="1948868"/>
                </a:lnTo>
                <a:lnTo>
                  <a:pt x="851821" y="1956461"/>
                </a:lnTo>
                <a:lnTo>
                  <a:pt x="892112" y="1961785"/>
                </a:lnTo>
                <a:lnTo>
                  <a:pt x="930641" y="1964903"/>
                </a:lnTo>
                <a:lnTo>
                  <a:pt x="967345" y="1965879"/>
                </a:lnTo>
                <a:lnTo>
                  <a:pt x="1002159" y="1964778"/>
                </a:lnTo>
                <a:lnTo>
                  <a:pt x="1065860" y="1956593"/>
                </a:lnTo>
                <a:lnTo>
                  <a:pt x="1119464" y="1941904"/>
                </a:lnTo>
                <a:lnTo>
                  <a:pt x="1166688" y="1920965"/>
                </a:lnTo>
                <a:lnTo>
                  <a:pt x="1207224" y="1894107"/>
                </a:lnTo>
                <a:lnTo>
                  <a:pt x="1240765" y="1861661"/>
                </a:lnTo>
                <a:lnTo>
                  <a:pt x="1268780" y="1821036"/>
                </a:lnTo>
                <a:lnTo>
                  <a:pt x="1287407" y="1775896"/>
                </a:lnTo>
                <a:lnTo>
                  <a:pt x="1296309" y="1726602"/>
                </a:lnTo>
                <a:lnTo>
                  <a:pt x="1295151" y="1673518"/>
                </a:lnTo>
                <a:lnTo>
                  <a:pt x="1279571" y="1606030"/>
                </a:lnTo>
                <a:lnTo>
                  <a:pt x="1265540" y="1570447"/>
                </a:lnTo>
                <a:lnTo>
                  <a:pt x="1247221" y="1533799"/>
                </a:lnTo>
                <a:lnTo>
                  <a:pt x="1224522" y="1496206"/>
                </a:lnTo>
                <a:lnTo>
                  <a:pt x="1197347" y="1457786"/>
                </a:lnTo>
                <a:lnTo>
                  <a:pt x="1165604" y="1418662"/>
                </a:lnTo>
                <a:lnTo>
                  <a:pt x="1129198" y="1378952"/>
                </a:lnTo>
                <a:lnTo>
                  <a:pt x="1088034" y="1338777"/>
                </a:lnTo>
                <a:lnTo>
                  <a:pt x="1042019" y="1298256"/>
                </a:lnTo>
                <a:lnTo>
                  <a:pt x="991059" y="1257510"/>
                </a:lnTo>
                <a:lnTo>
                  <a:pt x="935060" y="1216660"/>
                </a:lnTo>
                <a:lnTo>
                  <a:pt x="902399" y="1194484"/>
                </a:lnTo>
                <a:lnTo>
                  <a:pt x="868511" y="1172660"/>
                </a:lnTo>
                <a:lnTo>
                  <a:pt x="833464" y="1151194"/>
                </a:lnTo>
                <a:lnTo>
                  <a:pt x="797328" y="1130094"/>
                </a:lnTo>
                <a:lnTo>
                  <a:pt x="847816" y="1107286"/>
                </a:lnTo>
                <a:lnTo>
                  <a:pt x="893943" y="1083979"/>
                </a:lnTo>
                <a:lnTo>
                  <a:pt x="935365" y="1060279"/>
                </a:lnTo>
                <a:lnTo>
                  <a:pt x="971737" y="1036293"/>
                </a:lnTo>
                <a:lnTo>
                  <a:pt x="1010551" y="1005571"/>
                </a:lnTo>
                <a:lnTo>
                  <a:pt x="1042315" y="973743"/>
                </a:lnTo>
                <a:lnTo>
                  <a:pt x="1073635" y="933702"/>
                </a:lnTo>
                <a:lnTo>
                  <a:pt x="1099655" y="891887"/>
                </a:lnTo>
                <a:lnTo>
                  <a:pt x="1120295" y="848503"/>
                </a:lnTo>
                <a:lnTo>
                  <a:pt x="1135477" y="803759"/>
                </a:lnTo>
                <a:lnTo>
                  <a:pt x="1145120" y="757858"/>
                </a:lnTo>
                <a:lnTo>
                  <a:pt x="1149051" y="713446"/>
                </a:lnTo>
                <a:lnTo>
                  <a:pt x="1147772" y="668604"/>
                </a:lnTo>
                <a:lnTo>
                  <a:pt x="1141215" y="623509"/>
                </a:lnTo>
                <a:lnTo>
                  <a:pt x="1129312" y="578337"/>
                </a:lnTo>
                <a:lnTo>
                  <a:pt x="1111992" y="533265"/>
                </a:lnTo>
                <a:lnTo>
                  <a:pt x="1090664" y="491164"/>
                </a:lnTo>
                <a:lnTo>
                  <a:pt x="1064381" y="449617"/>
                </a:lnTo>
                <a:lnTo>
                  <a:pt x="1033085" y="408794"/>
                </a:lnTo>
                <a:lnTo>
                  <a:pt x="996720" y="368866"/>
                </a:lnTo>
                <a:lnTo>
                  <a:pt x="955227" y="330001"/>
                </a:lnTo>
                <a:lnTo>
                  <a:pt x="898028" y="284634"/>
                </a:lnTo>
                <a:lnTo>
                  <a:pt x="866406" y="262632"/>
                </a:lnTo>
                <a:lnTo>
                  <a:pt x="832750" y="241140"/>
                </a:lnTo>
                <a:lnTo>
                  <a:pt x="797046" y="220198"/>
                </a:lnTo>
                <a:lnTo>
                  <a:pt x="759282" y="199846"/>
                </a:lnTo>
                <a:lnTo>
                  <a:pt x="719443" y="180125"/>
                </a:lnTo>
                <a:lnTo>
                  <a:pt x="677517" y="161076"/>
                </a:lnTo>
                <a:lnTo>
                  <a:pt x="633488" y="142739"/>
                </a:lnTo>
                <a:lnTo>
                  <a:pt x="587343" y="125156"/>
                </a:lnTo>
                <a:lnTo>
                  <a:pt x="539069" y="108366"/>
                </a:lnTo>
                <a:lnTo>
                  <a:pt x="488652" y="92410"/>
                </a:lnTo>
                <a:lnTo>
                  <a:pt x="436079" y="77330"/>
                </a:lnTo>
                <a:lnTo>
                  <a:pt x="381335" y="63166"/>
                </a:lnTo>
                <a:lnTo>
                  <a:pt x="324407" y="49957"/>
                </a:lnTo>
                <a:lnTo>
                  <a:pt x="265281" y="37746"/>
                </a:lnTo>
                <a:lnTo>
                  <a:pt x="203944" y="26573"/>
                </a:lnTo>
                <a:lnTo>
                  <a:pt x="140381" y="16478"/>
                </a:lnTo>
                <a:lnTo>
                  <a:pt x="68606" y="6961"/>
                </a:lnTo>
                <a:lnTo>
                  <a:pt x="33909" y="3168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3452" y="2686"/>
            <a:ext cx="3483610" cy="3352800"/>
          </a:xfrm>
          <a:custGeom>
            <a:avLst/>
            <a:gdLst/>
            <a:ahLst/>
            <a:cxnLst/>
            <a:rect l="l" t="t" r="r" b="b"/>
            <a:pathLst>
              <a:path w="3483609" h="3352800">
                <a:moveTo>
                  <a:pt x="3239605" y="0"/>
                </a:moveTo>
                <a:lnTo>
                  <a:pt x="0" y="0"/>
                </a:lnTo>
                <a:lnTo>
                  <a:pt x="6172" y="47929"/>
                </a:lnTo>
                <a:lnTo>
                  <a:pt x="15138" y="94919"/>
                </a:lnTo>
                <a:lnTo>
                  <a:pt x="26809" y="140893"/>
                </a:lnTo>
                <a:lnTo>
                  <a:pt x="41109" y="185762"/>
                </a:lnTo>
                <a:lnTo>
                  <a:pt x="57937" y="229438"/>
                </a:lnTo>
                <a:lnTo>
                  <a:pt x="77216" y="271830"/>
                </a:lnTo>
                <a:lnTo>
                  <a:pt x="98856" y="312851"/>
                </a:lnTo>
                <a:lnTo>
                  <a:pt x="122770" y="352425"/>
                </a:lnTo>
                <a:lnTo>
                  <a:pt x="148869" y="390448"/>
                </a:lnTo>
                <a:lnTo>
                  <a:pt x="177063" y="426847"/>
                </a:lnTo>
                <a:lnTo>
                  <a:pt x="207276" y="461530"/>
                </a:lnTo>
                <a:lnTo>
                  <a:pt x="239420" y="494398"/>
                </a:lnTo>
                <a:lnTo>
                  <a:pt x="273392" y="525386"/>
                </a:lnTo>
                <a:lnTo>
                  <a:pt x="309118" y="554393"/>
                </a:lnTo>
                <a:lnTo>
                  <a:pt x="346506" y="581329"/>
                </a:lnTo>
                <a:lnTo>
                  <a:pt x="385483" y="606120"/>
                </a:lnTo>
                <a:lnTo>
                  <a:pt x="425932" y="628675"/>
                </a:lnTo>
                <a:lnTo>
                  <a:pt x="467804" y="648893"/>
                </a:lnTo>
                <a:lnTo>
                  <a:pt x="510971" y="666699"/>
                </a:lnTo>
                <a:lnTo>
                  <a:pt x="555383" y="682015"/>
                </a:lnTo>
                <a:lnTo>
                  <a:pt x="600925" y="694728"/>
                </a:lnTo>
                <a:lnTo>
                  <a:pt x="647534" y="704773"/>
                </a:lnTo>
                <a:lnTo>
                  <a:pt x="695109" y="712063"/>
                </a:lnTo>
                <a:lnTo>
                  <a:pt x="743559" y="716495"/>
                </a:lnTo>
                <a:lnTo>
                  <a:pt x="792797" y="717981"/>
                </a:lnTo>
                <a:lnTo>
                  <a:pt x="808926" y="717384"/>
                </a:lnTo>
                <a:lnTo>
                  <a:pt x="850684" y="712698"/>
                </a:lnTo>
                <a:lnTo>
                  <a:pt x="904328" y="703592"/>
                </a:lnTo>
                <a:lnTo>
                  <a:pt x="968921" y="690410"/>
                </a:lnTo>
                <a:lnTo>
                  <a:pt x="1043546" y="673442"/>
                </a:lnTo>
                <a:lnTo>
                  <a:pt x="1084326" y="663638"/>
                </a:lnTo>
                <a:lnTo>
                  <a:pt x="1127252" y="652995"/>
                </a:lnTo>
                <a:lnTo>
                  <a:pt x="1219123" y="629373"/>
                </a:lnTo>
                <a:lnTo>
                  <a:pt x="1318209" y="602907"/>
                </a:lnTo>
                <a:lnTo>
                  <a:pt x="1423593" y="573874"/>
                </a:lnTo>
                <a:lnTo>
                  <a:pt x="1534325" y="542594"/>
                </a:lnTo>
                <a:lnTo>
                  <a:pt x="1649488" y="509371"/>
                </a:lnTo>
                <a:lnTo>
                  <a:pt x="1768132" y="474522"/>
                </a:lnTo>
                <a:lnTo>
                  <a:pt x="1889340" y="438353"/>
                </a:lnTo>
                <a:lnTo>
                  <a:pt x="2073910" y="382295"/>
                </a:lnTo>
                <a:lnTo>
                  <a:pt x="2258974" y="324980"/>
                </a:lnTo>
                <a:lnTo>
                  <a:pt x="2441397" y="267449"/>
                </a:lnTo>
                <a:lnTo>
                  <a:pt x="2618016" y="210756"/>
                </a:lnTo>
                <a:lnTo>
                  <a:pt x="2785707" y="155930"/>
                </a:lnTo>
                <a:lnTo>
                  <a:pt x="2941294" y="104013"/>
                </a:lnTo>
                <a:lnTo>
                  <a:pt x="3036747" y="71526"/>
                </a:lnTo>
                <a:lnTo>
                  <a:pt x="3124492" y="41097"/>
                </a:lnTo>
                <a:lnTo>
                  <a:pt x="3203587" y="13042"/>
                </a:lnTo>
                <a:lnTo>
                  <a:pt x="3239605" y="0"/>
                </a:lnTo>
                <a:close/>
              </a:path>
              <a:path w="3483609" h="3352800">
                <a:moveTo>
                  <a:pt x="3483470" y="35725"/>
                </a:moveTo>
                <a:lnTo>
                  <a:pt x="3469271" y="0"/>
                </a:lnTo>
                <a:lnTo>
                  <a:pt x="3392500" y="0"/>
                </a:lnTo>
                <a:lnTo>
                  <a:pt x="3358794" y="88557"/>
                </a:lnTo>
                <a:lnTo>
                  <a:pt x="3332530" y="161010"/>
                </a:lnTo>
                <a:lnTo>
                  <a:pt x="3303574" y="243065"/>
                </a:lnTo>
                <a:lnTo>
                  <a:pt x="3272282" y="333743"/>
                </a:lnTo>
                <a:lnTo>
                  <a:pt x="3238944" y="432092"/>
                </a:lnTo>
                <a:lnTo>
                  <a:pt x="3185820" y="591858"/>
                </a:lnTo>
                <a:lnTo>
                  <a:pt x="3129927" y="763435"/>
                </a:lnTo>
                <a:lnTo>
                  <a:pt x="3072307" y="943559"/>
                </a:lnTo>
                <a:lnTo>
                  <a:pt x="3014065" y="1128966"/>
                </a:lnTo>
                <a:lnTo>
                  <a:pt x="2956255" y="1316393"/>
                </a:lnTo>
                <a:lnTo>
                  <a:pt x="2899981" y="1502562"/>
                </a:lnTo>
                <a:lnTo>
                  <a:pt x="2863824" y="1624380"/>
                </a:lnTo>
                <a:lnTo>
                  <a:pt x="2829153" y="1743214"/>
                </a:lnTo>
                <a:lnTo>
                  <a:pt x="2796260" y="1858124"/>
                </a:lnTo>
                <a:lnTo>
                  <a:pt x="2765475" y="1968119"/>
                </a:lnTo>
                <a:lnTo>
                  <a:pt x="2737129" y="2072259"/>
                </a:lnTo>
                <a:lnTo>
                  <a:pt x="2711526" y="2169541"/>
                </a:lnTo>
                <a:lnTo>
                  <a:pt x="2699855" y="2215324"/>
                </a:lnTo>
                <a:lnTo>
                  <a:pt x="2688983" y="2259025"/>
                </a:lnTo>
                <a:lnTo>
                  <a:pt x="2678963" y="2300541"/>
                </a:lnTo>
                <a:lnTo>
                  <a:pt x="2669819" y="2339746"/>
                </a:lnTo>
                <a:lnTo>
                  <a:pt x="2654376" y="2410714"/>
                </a:lnTo>
                <a:lnTo>
                  <a:pt x="2642933" y="2470988"/>
                </a:lnTo>
                <a:lnTo>
                  <a:pt x="2635847" y="2519591"/>
                </a:lnTo>
                <a:lnTo>
                  <a:pt x="2633408" y="2555544"/>
                </a:lnTo>
                <a:lnTo>
                  <a:pt x="2634856" y="2604071"/>
                </a:lnTo>
                <a:lnTo>
                  <a:pt x="2639161" y="2651836"/>
                </a:lnTo>
                <a:lnTo>
                  <a:pt x="2646248" y="2698750"/>
                </a:lnTo>
                <a:lnTo>
                  <a:pt x="2656001" y="2744724"/>
                </a:lnTo>
                <a:lnTo>
                  <a:pt x="2668371" y="2789669"/>
                </a:lnTo>
                <a:lnTo>
                  <a:pt x="2683243" y="2833522"/>
                </a:lnTo>
                <a:lnTo>
                  <a:pt x="2700566" y="2876194"/>
                </a:lnTo>
                <a:lnTo>
                  <a:pt x="2720238" y="2917596"/>
                </a:lnTo>
                <a:lnTo>
                  <a:pt x="2742171" y="2957639"/>
                </a:lnTo>
                <a:lnTo>
                  <a:pt x="2766301" y="2996247"/>
                </a:lnTo>
                <a:lnTo>
                  <a:pt x="2792526" y="3033344"/>
                </a:lnTo>
                <a:lnTo>
                  <a:pt x="2820771" y="3068828"/>
                </a:lnTo>
                <a:lnTo>
                  <a:pt x="2850959" y="3102635"/>
                </a:lnTo>
                <a:lnTo>
                  <a:pt x="2882989" y="3134664"/>
                </a:lnTo>
                <a:lnTo>
                  <a:pt x="2916796" y="3164852"/>
                </a:lnTo>
                <a:lnTo>
                  <a:pt x="2952280" y="3193097"/>
                </a:lnTo>
                <a:lnTo>
                  <a:pt x="2989364" y="3219323"/>
                </a:lnTo>
                <a:lnTo>
                  <a:pt x="3027984" y="3243440"/>
                </a:lnTo>
                <a:lnTo>
                  <a:pt x="3068028" y="3265386"/>
                </a:lnTo>
                <a:lnTo>
                  <a:pt x="3109417" y="3285058"/>
                </a:lnTo>
                <a:lnTo>
                  <a:pt x="3152089" y="3302368"/>
                </a:lnTo>
                <a:lnTo>
                  <a:pt x="3195942" y="3317252"/>
                </a:lnTo>
                <a:lnTo>
                  <a:pt x="3240900" y="3329622"/>
                </a:lnTo>
                <a:lnTo>
                  <a:pt x="3286874" y="3339376"/>
                </a:lnTo>
                <a:lnTo>
                  <a:pt x="3333775" y="3346450"/>
                </a:lnTo>
                <a:lnTo>
                  <a:pt x="3381540" y="3350755"/>
                </a:lnTo>
                <a:lnTo>
                  <a:pt x="3430079" y="3352215"/>
                </a:lnTo>
                <a:lnTo>
                  <a:pt x="3456876" y="3351733"/>
                </a:lnTo>
                <a:lnTo>
                  <a:pt x="3483470" y="3350387"/>
                </a:lnTo>
                <a:lnTo>
                  <a:pt x="3483470" y="35725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23656" y="2820651"/>
            <a:ext cx="1607185" cy="533400"/>
          </a:xfrm>
          <a:custGeom>
            <a:avLst/>
            <a:gdLst/>
            <a:ahLst/>
            <a:cxnLst/>
            <a:rect l="l" t="t" r="r" b="b"/>
            <a:pathLst>
              <a:path w="1607185" h="533400">
                <a:moveTo>
                  <a:pt x="486537" y="297268"/>
                </a:moveTo>
                <a:lnTo>
                  <a:pt x="483412" y="265010"/>
                </a:lnTo>
                <a:lnTo>
                  <a:pt x="481317" y="258787"/>
                </a:lnTo>
                <a:lnTo>
                  <a:pt x="474040" y="237147"/>
                </a:lnTo>
                <a:lnTo>
                  <a:pt x="436575" y="194564"/>
                </a:lnTo>
                <a:lnTo>
                  <a:pt x="378942" y="169189"/>
                </a:lnTo>
                <a:lnTo>
                  <a:pt x="357454" y="165252"/>
                </a:lnTo>
                <a:lnTo>
                  <a:pt x="357454" y="296646"/>
                </a:lnTo>
                <a:lnTo>
                  <a:pt x="353618" y="313486"/>
                </a:lnTo>
                <a:lnTo>
                  <a:pt x="342087" y="325501"/>
                </a:lnTo>
                <a:lnTo>
                  <a:pt x="322897" y="332714"/>
                </a:lnTo>
                <a:lnTo>
                  <a:pt x="296011" y="335114"/>
                </a:lnTo>
                <a:lnTo>
                  <a:pt x="129082" y="335114"/>
                </a:lnTo>
                <a:lnTo>
                  <a:pt x="129082" y="258787"/>
                </a:lnTo>
                <a:lnTo>
                  <a:pt x="296011" y="258787"/>
                </a:lnTo>
                <a:lnTo>
                  <a:pt x="322897" y="261162"/>
                </a:lnTo>
                <a:lnTo>
                  <a:pt x="342087" y="268249"/>
                </a:lnTo>
                <a:lnTo>
                  <a:pt x="353618" y="280085"/>
                </a:lnTo>
                <a:lnTo>
                  <a:pt x="357454" y="296646"/>
                </a:lnTo>
                <a:lnTo>
                  <a:pt x="357454" y="165252"/>
                </a:lnTo>
                <a:lnTo>
                  <a:pt x="344360" y="162852"/>
                </a:lnTo>
                <a:lnTo>
                  <a:pt x="305943" y="160731"/>
                </a:lnTo>
                <a:lnTo>
                  <a:pt x="129082" y="160731"/>
                </a:lnTo>
                <a:lnTo>
                  <a:pt x="129082" y="99301"/>
                </a:lnTo>
                <a:lnTo>
                  <a:pt x="439369" y="99301"/>
                </a:lnTo>
                <a:lnTo>
                  <a:pt x="439369" y="0"/>
                </a:lnTo>
                <a:lnTo>
                  <a:pt x="0" y="0"/>
                </a:lnTo>
                <a:lnTo>
                  <a:pt x="0" y="434416"/>
                </a:lnTo>
                <a:lnTo>
                  <a:pt x="305943" y="434416"/>
                </a:lnTo>
                <a:lnTo>
                  <a:pt x="344614" y="432320"/>
                </a:lnTo>
                <a:lnTo>
                  <a:pt x="410083" y="415569"/>
                </a:lnTo>
                <a:lnTo>
                  <a:pt x="458609" y="381863"/>
                </a:lnTo>
                <a:lnTo>
                  <a:pt x="481749" y="335114"/>
                </a:lnTo>
                <a:lnTo>
                  <a:pt x="483425" y="330047"/>
                </a:lnTo>
                <a:lnTo>
                  <a:pt x="486537" y="297268"/>
                </a:lnTo>
                <a:close/>
              </a:path>
              <a:path w="1607185" h="533400">
                <a:moveTo>
                  <a:pt x="1071130" y="0"/>
                </a:moveTo>
                <a:lnTo>
                  <a:pt x="931494" y="0"/>
                </a:lnTo>
                <a:lnTo>
                  <a:pt x="816686" y="253212"/>
                </a:lnTo>
                <a:lnTo>
                  <a:pt x="658444" y="0"/>
                </a:lnTo>
                <a:lnTo>
                  <a:pt x="514464" y="0"/>
                </a:lnTo>
                <a:lnTo>
                  <a:pt x="720496" y="304088"/>
                </a:lnTo>
                <a:lnTo>
                  <a:pt x="776973" y="304088"/>
                </a:lnTo>
                <a:lnTo>
                  <a:pt x="766102" y="317944"/>
                </a:lnTo>
                <a:lnTo>
                  <a:pt x="750277" y="327825"/>
                </a:lnTo>
                <a:lnTo>
                  <a:pt x="729500" y="333768"/>
                </a:lnTo>
                <a:lnTo>
                  <a:pt x="703745" y="335749"/>
                </a:lnTo>
                <a:lnTo>
                  <a:pt x="689584" y="335508"/>
                </a:lnTo>
                <a:lnTo>
                  <a:pt x="673176" y="334810"/>
                </a:lnTo>
                <a:lnTo>
                  <a:pt x="654519" y="333654"/>
                </a:lnTo>
                <a:lnTo>
                  <a:pt x="633615" y="332016"/>
                </a:lnTo>
                <a:lnTo>
                  <a:pt x="633615" y="432549"/>
                </a:lnTo>
                <a:lnTo>
                  <a:pt x="656805" y="435000"/>
                </a:lnTo>
                <a:lnTo>
                  <a:pt x="678599" y="436740"/>
                </a:lnTo>
                <a:lnTo>
                  <a:pt x="699008" y="437794"/>
                </a:lnTo>
                <a:lnTo>
                  <a:pt x="718019" y="438137"/>
                </a:lnTo>
                <a:lnTo>
                  <a:pt x="742530" y="437108"/>
                </a:lnTo>
                <a:lnTo>
                  <a:pt x="785964" y="428891"/>
                </a:lnTo>
                <a:lnTo>
                  <a:pt x="822210" y="412623"/>
                </a:lnTo>
                <a:lnTo>
                  <a:pt x="852779" y="389343"/>
                </a:lnTo>
                <a:lnTo>
                  <a:pt x="878801" y="358571"/>
                </a:lnTo>
                <a:lnTo>
                  <a:pt x="905649" y="316217"/>
                </a:lnTo>
                <a:lnTo>
                  <a:pt x="919708" y="290436"/>
                </a:lnTo>
                <a:lnTo>
                  <a:pt x="1071130" y="0"/>
                </a:lnTo>
                <a:close/>
              </a:path>
              <a:path w="1607185" h="533400">
                <a:moveTo>
                  <a:pt x="1606689" y="328917"/>
                </a:moveTo>
                <a:lnTo>
                  <a:pt x="1548980" y="328917"/>
                </a:lnTo>
                <a:lnTo>
                  <a:pt x="1548980" y="105511"/>
                </a:lnTo>
                <a:lnTo>
                  <a:pt x="1548980" y="0"/>
                </a:lnTo>
                <a:lnTo>
                  <a:pt x="1419898" y="0"/>
                </a:lnTo>
                <a:lnTo>
                  <a:pt x="1419898" y="105511"/>
                </a:lnTo>
                <a:lnTo>
                  <a:pt x="1419898" y="328917"/>
                </a:lnTo>
                <a:lnTo>
                  <a:pt x="1198346" y="328917"/>
                </a:lnTo>
                <a:lnTo>
                  <a:pt x="1205128" y="314833"/>
                </a:lnTo>
                <a:lnTo>
                  <a:pt x="1211846" y="297421"/>
                </a:lnTo>
                <a:lnTo>
                  <a:pt x="1225029" y="252577"/>
                </a:lnTo>
                <a:lnTo>
                  <a:pt x="1237907" y="188823"/>
                </a:lnTo>
                <a:lnTo>
                  <a:pt x="1243304" y="149606"/>
                </a:lnTo>
                <a:lnTo>
                  <a:pt x="1247990" y="105511"/>
                </a:lnTo>
                <a:lnTo>
                  <a:pt x="1419898" y="105511"/>
                </a:lnTo>
                <a:lnTo>
                  <a:pt x="1419898" y="0"/>
                </a:lnTo>
                <a:lnTo>
                  <a:pt x="1131938" y="0"/>
                </a:lnTo>
                <a:lnTo>
                  <a:pt x="1129792" y="59283"/>
                </a:lnTo>
                <a:lnTo>
                  <a:pt x="1126832" y="112014"/>
                </a:lnTo>
                <a:lnTo>
                  <a:pt x="1123048" y="158178"/>
                </a:lnTo>
                <a:lnTo>
                  <a:pt x="1118438" y="197802"/>
                </a:lnTo>
                <a:lnTo>
                  <a:pt x="1105204" y="264922"/>
                </a:lnTo>
                <a:lnTo>
                  <a:pt x="1086421" y="313944"/>
                </a:lnTo>
                <a:lnTo>
                  <a:pt x="1075474" y="328917"/>
                </a:lnTo>
                <a:lnTo>
                  <a:pt x="1023962" y="328917"/>
                </a:lnTo>
                <a:lnTo>
                  <a:pt x="1023962" y="533082"/>
                </a:lnTo>
                <a:lnTo>
                  <a:pt x="1144981" y="533082"/>
                </a:lnTo>
                <a:lnTo>
                  <a:pt x="1144981" y="434416"/>
                </a:lnTo>
                <a:lnTo>
                  <a:pt x="1485684" y="434416"/>
                </a:lnTo>
                <a:lnTo>
                  <a:pt x="1485684" y="533082"/>
                </a:lnTo>
                <a:lnTo>
                  <a:pt x="1606689" y="533082"/>
                </a:lnTo>
                <a:lnTo>
                  <a:pt x="1606689" y="434416"/>
                </a:lnTo>
                <a:lnTo>
                  <a:pt x="1606689" y="32891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89927" y="2820650"/>
            <a:ext cx="476250" cy="434975"/>
          </a:xfrm>
          <a:custGeom>
            <a:avLst/>
            <a:gdLst/>
            <a:ahLst/>
            <a:cxnLst/>
            <a:rect l="l" t="t" r="r" b="b"/>
            <a:pathLst>
              <a:path w="476250" h="434975">
                <a:moveTo>
                  <a:pt x="129081" y="0"/>
                </a:moveTo>
                <a:lnTo>
                  <a:pt x="0" y="0"/>
                </a:lnTo>
                <a:lnTo>
                  <a:pt x="0" y="434411"/>
                </a:lnTo>
                <a:lnTo>
                  <a:pt x="295401" y="434411"/>
                </a:lnTo>
                <a:lnTo>
                  <a:pt x="334323" y="432258"/>
                </a:lnTo>
                <a:lnTo>
                  <a:pt x="399950" y="415038"/>
                </a:lnTo>
                <a:lnTo>
                  <a:pt x="448238" y="380284"/>
                </a:lnTo>
                <a:lnTo>
                  <a:pt x="472038" y="328913"/>
                </a:lnTo>
                <a:lnTo>
                  <a:pt x="129081" y="328913"/>
                </a:lnTo>
                <a:lnTo>
                  <a:pt x="129081" y="249476"/>
                </a:lnTo>
                <a:lnTo>
                  <a:pt x="470561" y="249476"/>
                </a:lnTo>
                <a:lnTo>
                  <a:pt x="463580" y="227135"/>
                </a:lnTo>
                <a:lnTo>
                  <a:pt x="426344" y="182454"/>
                </a:lnTo>
                <a:lnTo>
                  <a:pt x="368785" y="156389"/>
                </a:lnTo>
                <a:lnTo>
                  <a:pt x="295401" y="147700"/>
                </a:lnTo>
                <a:lnTo>
                  <a:pt x="129081" y="147700"/>
                </a:lnTo>
                <a:lnTo>
                  <a:pt x="129081" y="0"/>
                </a:lnTo>
                <a:close/>
              </a:path>
              <a:path w="476250" h="434975">
                <a:moveTo>
                  <a:pt x="470561" y="249476"/>
                </a:moveTo>
                <a:lnTo>
                  <a:pt x="289195" y="249476"/>
                </a:lnTo>
                <a:lnTo>
                  <a:pt x="314446" y="251958"/>
                </a:lnTo>
                <a:lnTo>
                  <a:pt x="332482" y="259406"/>
                </a:lnTo>
                <a:lnTo>
                  <a:pt x="343303" y="271818"/>
                </a:lnTo>
                <a:lnTo>
                  <a:pt x="346910" y="289194"/>
                </a:lnTo>
                <a:lnTo>
                  <a:pt x="343303" y="306570"/>
                </a:lnTo>
                <a:lnTo>
                  <a:pt x="332482" y="318983"/>
                </a:lnTo>
                <a:lnTo>
                  <a:pt x="314446" y="326430"/>
                </a:lnTo>
                <a:lnTo>
                  <a:pt x="289195" y="328913"/>
                </a:lnTo>
                <a:lnTo>
                  <a:pt x="472038" y="328913"/>
                </a:lnTo>
                <a:lnTo>
                  <a:pt x="472816" y="326430"/>
                </a:lnTo>
                <a:lnTo>
                  <a:pt x="472908" y="326137"/>
                </a:lnTo>
                <a:lnTo>
                  <a:pt x="475992" y="291674"/>
                </a:lnTo>
                <a:lnTo>
                  <a:pt x="472889" y="256923"/>
                </a:lnTo>
                <a:lnTo>
                  <a:pt x="470561" y="24947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94916" y="2813205"/>
            <a:ext cx="542290" cy="449580"/>
          </a:xfrm>
          <a:custGeom>
            <a:avLst/>
            <a:gdLst/>
            <a:ahLst/>
            <a:cxnLst/>
            <a:rect l="l" t="t" r="r" b="b"/>
            <a:pathLst>
              <a:path w="542289" h="449579">
                <a:moveTo>
                  <a:pt x="276158" y="0"/>
                </a:moveTo>
                <a:lnTo>
                  <a:pt x="214333" y="3703"/>
                </a:lnTo>
                <a:lnTo>
                  <a:pt x="159799" y="14815"/>
                </a:lnTo>
                <a:lnTo>
                  <a:pt x="112557" y="33335"/>
                </a:lnTo>
                <a:lnTo>
                  <a:pt x="72608" y="59265"/>
                </a:lnTo>
                <a:lnTo>
                  <a:pt x="40842" y="91827"/>
                </a:lnTo>
                <a:lnTo>
                  <a:pt x="18151" y="130244"/>
                </a:lnTo>
                <a:lnTo>
                  <a:pt x="4537" y="174518"/>
                </a:lnTo>
                <a:lnTo>
                  <a:pt x="0" y="224650"/>
                </a:lnTo>
                <a:lnTo>
                  <a:pt x="4654" y="274782"/>
                </a:lnTo>
                <a:lnTo>
                  <a:pt x="18616" y="319057"/>
                </a:lnTo>
                <a:lnTo>
                  <a:pt x="41888" y="357476"/>
                </a:lnTo>
                <a:lnTo>
                  <a:pt x="74468" y="390037"/>
                </a:lnTo>
                <a:lnTo>
                  <a:pt x="115505" y="415966"/>
                </a:lnTo>
                <a:lnTo>
                  <a:pt x="164144" y="434487"/>
                </a:lnTo>
                <a:lnTo>
                  <a:pt x="220384" y="445600"/>
                </a:lnTo>
                <a:lnTo>
                  <a:pt x="284227" y="449304"/>
                </a:lnTo>
                <a:lnTo>
                  <a:pt x="338004" y="446744"/>
                </a:lnTo>
                <a:lnTo>
                  <a:pt x="385770" y="439063"/>
                </a:lnTo>
                <a:lnTo>
                  <a:pt x="427524" y="426263"/>
                </a:lnTo>
                <a:lnTo>
                  <a:pt x="463265" y="408344"/>
                </a:lnTo>
                <a:lnTo>
                  <a:pt x="515629" y="357767"/>
                </a:lnTo>
                <a:lnTo>
                  <a:pt x="541770" y="287952"/>
                </a:lnTo>
                <a:lnTo>
                  <a:pt x="416411" y="281745"/>
                </a:lnTo>
                <a:lnTo>
                  <a:pt x="409683" y="295048"/>
                </a:lnTo>
                <a:lnTo>
                  <a:pt x="400045" y="307033"/>
                </a:lnTo>
                <a:lnTo>
                  <a:pt x="353869" y="334651"/>
                </a:lnTo>
                <a:lnTo>
                  <a:pt x="309962" y="343340"/>
                </a:lnTo>
                <a:lnTo>
                  <a:pt x="284227" y="344426"/>
                </a:lnTo>
                <a:lnTo>
                  <a:pt x="248874" y="342409"/>
                </a:lnTo>
                <a:lnTo>
                  <a:pt x="191314" y="326274"/>
                </a:lnTo>
                <a:lnTo>
                  <a:pt x="151596" y="294584"/>
                </a:lnTo>
                <a:lnTo>
                  <a:pt x="131583" y="250831"/>
                </a:lnTo>
                <a:lnTo>
                  <a:pt x="129081" y="224650"/>
                </a:lnTo>
                <a:lnTo>
                  <a:pt x="131466" y="198721"/>
                </a:lnTo>
                <a:lnTo>
                  <a:pt x="150550" y="155126"/>
                </a:lnTo>
                <a:lnTo>
                  <a:pt x="188366" y="123204"/>
                </a:lnTo>
                <a:lnTo>
                  <a:pt x="242822" y="106914"/>
                </a:lnTo>
                <a:lnTo>
                  <a:pt x="276158" y="104877"/>
                </a:lnTo>
                <a:lnTo>
                  <a:pt x="300129" y="105847"/>
                </a:lnTo>
                <a:lnTo>
                  <a:pt x="342950" y="113605"/>
                </a:lnTo>
                <a:lnTo>
                  <a:pt x="378207" y="128772"/>
                </a:lnTo>
                <a:lnTo>
                  <a:pt x="408344" y="161350"/>
                </a:lnTo>
                <a:lnTo>
                  <a:pt x="532461" y="153283"/>
                </a:lnTo>
                <a:lnTo>
                  <a:pt x="504535" y="89906"/>
                </a:lnTo>
                <a:lnTo>
                  <a:pt x="450543" y="41266"/>
                </a:lnTo>
                <a:lnTo>
                  <a:pt x="414512" y="23212"/>
                </a:lnTo>
                <a:lnTo>
                  <a:pt x="373437" y="10316"/>
                </a:lnTo>
                <a:lnTo>
                  <a:pt x="327319" y="2579"/>
                </a:lnTo>
                <a:lnTo>
                  <a:pt x="27615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23656" y="3565354"/>
            <a:ext cx="1088390" cy="437515"/>
          </a:xfrm>
          <a:custGeom>
            <a:avLst/>
            <a:gdLst/>
            <a:ahLst/>
            <a:cxnLst/>
            <a:rect l="l" t="t" r="r" b="b"/>
            <a:pathLst>
              <a:path w="1088389" h="437514">
                <a:moveTo>
                  <a:pt x="521284" y="434416"/>
                </a:moveTo>
                <a:lnTo>
                  <a:pt x="292912" y="208521"/>
                </a:lnTo>
                <a:lnTo>
                  <a:pt x="502056" y="0"/>
                </a:lnTo>
                <a:lnTo>
                  <a:pt x="347522" y="0"/>
                </a:lnTo>
                <a:lnTo>
                  <a:pt x="190512" y="167563"/>
                </a:lnTo>
                <a:lnTo>
                  <a:pt x="129082" y="167563"/>
                </a:lnTo>
                <a:lnTo>
                  <a:pt x="129082" y="0"/>
                </a:lnTo>
                <a:lnTo>
                  <a:pt x="0" y="0"/>
                </a:lnTo>
                <a:lnTo>
                  <a:pt x="0" y="434416"/>
                </a:lnTo>
                <a:lnTo>
                  <a:pt x="129082" y="434416"/>
                </a:lnTo>
                <a:lnTo>
                  <a:pt x="129082" y="266242"/>
                </a:lnTo>
                <a:lnTo>
                  <a:pt x="193001" y="266242"/>
                </a:lnTo>
                <a:lnTo>
                  <a:pt x="358076" y="434416"/>
                </a:lnTo>
                <a:lnTo>
                  <a:pt x="521284" y="434416"/>
                </a:lnTo>
                <a:close/>
              </a:path>
              <a:path w="1088389" h="437514">
                <a:moveTo>
                  <a:pt x="1087882" y="0"/>
                </a:moveTo>
                <a:lnTo>
                  <a:pt x="655332" y="0"/>
                </a:lnTo>
                <a:lnTo>
                  <a:pt x="653554" y="31584"/>
                </a:lnTo>
                <a:lnTo>
                  <a:pt x="648347" y="152044"/>
                </a:lnTo>
                <a:lnTo>
                  <a:pt x="645248" y="205181"/>
                </a:lnTo>
                <a:lnTo>
                  <a:pt x="640676" y="243662"/>
                </a:lnTo>
                <a:lnTo>
                  <a:pt x="630885" y="286829"/>
                </a:lnTo>
                <a:lnTo>
                  <a:pt x="610133" y="320636"/>
                </a:lnTo>
                <a:lnTo>
                  <a:pt x="582523" y="332016"/>
                </a:lnTo>
                <a:lnTo>
                  <a:pt x="566470" y="331863"/>
                </a:lnTo>
                <a:lnTo>
                  <a:pt x="558673" y="331393"/>
                </a:lnTo>
                <a:lnTo>
                  <a:pt x="540524" y="329539"/>
                </a:lnTo>
                <a:lnTo>
                  <a:pt x="540524" y="434416"/>
                </a:lnTo>
                <a:lnTo>
                  <a:pt x="560539" y="435775"/>
                </a:lnTo>
                <a:lnTo>
                  <a:pt x="578383" y="436740"/>
                </a:lnTo>
                <a:lnTo>
                  <a:pt x="594055" y="437324"/>
                </a:lnTo>
                <a:lnTo>
                  <a:pt x="607555" y="437515"/>
                </a:lnTo>
                <a:lnTo>
                  <a:pt x="624649" y="437019"/>
                </a:lnTo>
                <a:lnTo>
                  <a:pt x="668985" y="429450"/>
                </a:lnTo>
                <a:lnTo>
                  <a:pt x="703021" y="410019"/>
                </a:lnTo>
                <a:lnTo>
                  <a:pt x="727481" y="379730"/>
                </a:lnTo>
                <a:lnTo>
                  <a:pt x="748576" y="336130"/>
                </a:lnTo>
                <a:lnTo>
                  <a:pt x="758266" y="282625"/>
                </a:lnTo>
                <a:lnTo>
                  <a:pt x="764768" y="221500"/>
                </a:lnTo>
                <a:lnTo>
                  <a:pt x="772007" y="105511"/>
                </a:lnTo>
                <a:lnTo>
                  <a:pt x="958799" y="105511"/>
                </a:lnTo>
                <a:lnTo>
                  <a:pt x="958799" y="434416"/>
                </a:lnTo>
                <a:lnTo>
                  <a:pt x="1087882" y="434416"/>
                </a:lnTo>
                <a:lnTo>
                  <a:pt x="108788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69869" y="3557912"/>
            <a:ext cx="1132205" cy="449580"/>
          </a:xfrm>
          <a:custGeom>
            <a:avLst/>
            <a:gdLst/>
            <a:ahLst/>
            <a:cxnLst/>
            <a:rect l="l" t="t" r="r" b="b"/>
            <a:pathLst>
              <a:path w="1132204" h="449579">
                <a:moveTo>
                  <a:pt x="580250" y="441858"/>
                </a:moveTo>
                <a:lnTo>
                  <a:pt x="543394" y="358076"/>
                </a:lnTo>
                <a:lnTo>
                  <a:pt x="500786" y="261264"/>
                </a:lnTo>
                <a:lnTo>
                  <a:pt x="413410" y="62687"/>
                </a:lnTo>
                <a:lnTo>
                  <a:pt x="389115" y="7442"/>
                </a:lnTo>
                <a:lnTo>
                  <a:pt x="372351" y="7442"/>
                </a:lnTo>
                <a:lnTo>
                  <a:pt x="372351" y="261264"/>
                </a:lnTo>
                <a:lnTo>
                  <a:pt x="204177" y="261264"/>
                </a:lnTo>
                <a:lnTo>
                  <a:pt x="287959" y="62687"/>
                </a:lnTo>
                <a:lnTo>
                  <a:pt x="372351" y="261264"/>
                </a:lnTo>
                <a:lnTo>
                  <a:pt x="372351" y="7442"/>
                </a:lnTo>
                <a:lnTo>
                  <a:pt x="190525" y="7442"/>
                </a:lnTo>
                <a:lnTo>
                  <a:pt x="0" y="441858"/>
                </a:lnTo>
                <a:lnTo>
                  <a:pt x="127228" y="441858"/>
                </a:lnTo>
                <a:lnTo>
                  <a:pt x="162598" y="358076"/>
                </a:lnTo>
                <a:lnTo>
                  <a:pt x="413308" y="358076"/>
                </a:lnTo>
                <a:lnTo>
                  <a:pt x="448691" y="441858"/>
                </a:lnTo>
                <a:lnTo>
                  <a:pt x="580250" y="441858"/>
                </a:lnTo>
                <a:close/>
              </a:path>
              <a:path w="1132204" h="449579">
                <a:moveTo>
                  <a:pt x="1131951" y="287959"/>
                </a:moveTo>
                <a:lnTo>
                  <a:pt x="1006589" y="281749"/>
                </a:lnTo>
                <a:lnTo>
                  <a:pt x="999858" y="295046"/>
                </a:lnTo>
                <a:lnTo>
                  <a:pt x="990231" y="307035"/>
                </a:lnTo>
                <a:lnTo>
                  <a:pt x="944054" y="334657"/>
                </a:lnTo>
                <a:lnTo>
                  <a:pt x="900137" y="343344"/>
                </a:lnTo>
                <a:lnTo>
                  <a:pt x="874407" y="344424"/>
                </a:lnTo>
                <a:lnTo>
                  <a:pt x="839050" y="342417"/>
                </a:lnTo>
                <a:lnTo>
                  <a:pt x="781494" y="326275"/>
                </a:lnTo>
                <a:lnTo>
                  <a:pt x="741781" y="294589"/>
                </a:lnTo>
                <a:lnTo>
                  <a:pt x="721766" y="250837"/>
                </a:lnTo>
                <a:lnTo>
                  <a:pt x="719264" y="224650"/>
                </a:lnTo>
                <a:lnTo>
                  <a:pt x="721652" y="198729"/>
                </a:lnTo>
                <a:lnTo>
                  <a:pt x="740727" y="155130"/>
                </a:lnTo>
                <a:lnTo>
                  <a:pt x="778548" y="123202"/>
                </a:lnTo>
                <a:lnTo>
                  <a:pt x="833005" y="106921"/>
                </a:lnTo>
                <a:lnTo>
                  <a:pt x="866343" y="104876"/>
                </a:lnTo>
                <a:lnTo>
                  <a:pt x="890308" y="105854"/>
                </a:lnTo>
                <a:lnTo>
                  <a:pt x="933132" y="113614"/>
                </a:lnTo>
                <a:lnTo>
                  <a:pt x="968387" y="128778"/>
                </a:lnTo>
                <a:lnTo>
                  <a:pt x="998524" y="161353"/>
                </a:lnTo>
                <a:lnTo>
                  <a:pt x="1122641" y="153289"/>
                </a:lnTo>
                <a:lnTo>
                  <a:pt x="1094714" y="89916"/>
                </a:lnTo>
                <a:lnTo>
                  <a:pt x="1040726" y="41275"/>
                </a:lnTo>
                <a:lnTo>
                  <a:pt x="1004697" y="23215"/>
                </a:lnTo>
                <a:lnTo>
                  <a:pt x="963612" y="10325"/>
                </a:lnTo>
                <a:lnTo>
                  <a:pt x="917498" y="2578"/>
                </a:lnTo>
                <a:lnTo>
                  <a:pt x="866343" y="0"/>
                </a:lnTo>
                <a:lnTo>
                  <a:pt x="804519" y="3708"/>
                </a:lnTo>
                <a:lnTo>
                  <a:pt x="749985" y="14820"/>
                </a:lnTo>
                <a:lnTo>
                  <a:pt x="702741" y="33337"/>
                </a:lnTo>
                <a:lnTo>
                  <a:pt x="662787" y="59270"/>
                </a:lnTo>
                <a:lnTo>
                  <a:pt x="631024" y="91833"/>
                </a:lnTo>
                <a:lnTo>
                  <a:pt x="608330" y="130251"/>
                </a:lnTo>
                <a:lnTo>
                  <a:pt x="594715" y="174523"/>
                </a:lnTo>
                <a:lnTo>
                  <a:pt x="590181" y="224650"/>
                </a:lnTo>
                <a:lnTo>
                  <a:pt x="594829" y="274789"/>
                </a:lnTo>
                <a:lnTo>
                  <a:pt x="608799" y="319062"/>
                </a:lnTo>
                <a:lnTo>
                  <a:pt x="632066" y="357479"/>
                </a:lnTo>
                <a:lnTo>
                  <a:pt x="664654" y="390042"/>
                </a:lnTo>
                <a:lnTo>
                  <a:pt x="705688" y="415975"/>
                </a:lnTo>
                <a:lnTo>
                  <a:pt x="754329" y="434492"/>
                </a:lnTo>
                <a:lnTo>
                  <a:pt x="810564" y="445604"/>
                </a:lnTo>
                <a:lnTo>
                  <a:pt x="874407" y="449313"/>
                </a:lnTo>
                <a:lnTo>
                  <a:pt x="928179" y="446747"/>
                </a:lnTo>
                <a:lnTo>
                  <a:pt x="975956" y="439064"/>
                </a:lnTo>
                <a:lnTo>
                  <a:pt x="1017701" y="426262"/>
                </a:lnTo>
                <a:lnTo>
                  <a:pt x="1053452" y="408343"/>
                </a:lnTo>
                <a:lnTo>
                  <a:pt x="1105814" y="357771"/>
                </a:lnTo>
                <a:lnTo>
                  <a:pt x="1131951" y="28795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48990" y="3557908"/>
            <a:ext cx="542290" cy="449580"/>
          </a:xfrm>
          <a:custGeom>
            <a:avLst/>
            <a:gdLst/>
            <a:ahLst/>
            <a:cxnLst/>
            <a:rect l="l" t="t" r="r" b="b"/>
            <a:pathLst>
              <a:path w="542289" h="449579">
                <a:moveTo>
                  <a:pt x="276160" y="0"/>
                </a:moveTo>
                <a:lnTo>
                  <a:pt x="214333" y="3703"/>
                </a:lnTo>
                <a:lnTo>
                  <a:pt x="159800" y="14815"/>
                </a:lnTo>
                <a:lnTo>
                  <a:pt x="112558" y="33336"/>
                </a:lnTo>
                <a:lnTo>
                  <a:pt x="72608" y="59267"/>
                </a:lnTo>
                <a:lnTo>
                  <a:pt x="40842" y="91827"/>
                </a:lnTo>
                <a:lnTo>
                  <a:pt x="18152" y="130244"/>
                </a:lnTo>
                <a:lnTo>
                  <a:pt x="4538" y="174518"/>
                </a:lnTo>
                <a:lnTo>
                  <a:pt x="0" y="224650"/>
                </a:lnTo>
                <a:lnTo>
                  <a:pt x="4654" y="274782"/>
                </a:lnTo>
                <a:lnTo>
                  <a:pt x="18617" y="319058"/>
                </a:lnTo>
                <a:lnTo>
                  <a:pt x="41888" y="357477"/>
                </a:lnTo>
                <a:lnTo>
                  <a:pt x="74470" y="390038"/>
                </a:lnTo>
                <a:lnTo>
                  <a:pt x="115506" y="415967"/>
                </a:lnTo>
                <a:lnTo>
                  <a:pt x="164144" y="434488"/>
                </a:lnTo>
                <a:lnTo>
                  <a:pt x="220385" y="445601"/>
                </a:lnTo>
                <a:lnTo>
                  <a:pt x="284227" y="449305"/>
                </a:lnTo>
                <a:lnTo>
                  <a:pt x="338005" y="446745"/>
                </a:lnTo>
                <a:lnTo>
                  <a:pt x="385771" y="439064"/>
                </a:lnTo>
                <a:lnTo>
                  <a:pt x="427525" y="426264"/>
                </a:lnTo>
                <a:lnTo>
                  <a:pt x="463266" y="408344"/>
                </a:lnTo>
                <a:lnTo>
                  <a:pt x="515630" y="357767"/>
                </a:lnTo>
                <a:lnTo>
                  <a:pt x="541771" y="287953"/>
                </a:lnTo>
                <a:lnTo>
                  <a:pt x="416412" y="281746"/>
                </a:lnTo>
                <a:lnTo>
                  <a:pt x="409684" y="295049"/>
                </a:lnTo>
                <a:lnTo>
                  <a:pt x="400046" y="307034"/>
                </a:lnTo>
                <a:lnTo>
                  <a:pt x="353869" y="334651"/>
                </a:lnTo>
                <a:lnTo>
                  <a:pt x="309963" y="343340"/>
                </a:lnTo>
                <a:lnTo>
                  <a:pt x="284227" y="344426"/>
                </a:lnTo>
                <a:lnTo>
                  <a:pt x="248874" y="342409"/>
                </a:lnTo>
                <a:lnTo>
                  <a:pt x="191314" y="326274"/>
                </a:lnTo>
                <a:lnTo>
                  <a:pt x="151597" y="294584"/>
                </a:lnTo>
                <a:lnTo>
                  <a:pt x="131583" y="250831"/>
                </a:lnTo>
                <a:lnTo>
                  <a:pt x="129081" y="224650"/>
                </a:lnTo>
                <a:lnTo>
                  <a:pt x="131467" y="198722"/>
                </a:lnTo>
                <a:lnTo>
                  <a:pt x="150550" y="155127"/>
                </a:lnTo>
                <a:lnTo>
                  <a:pt x="188367" y="123205"/>
                </a:lnTo>
                <a:lnTo>
                  <a:pt x="242823" y="106915"/>
                </a:lnTo>
                <a:lnTo>
                  <a:pt x="276160" y="104879"/>
                </a:lnTo>
                <a:lnTo>
                  <a:pt x="300130" y="105848"/>
                </a:lnTo>
                <a:lnTo>
                  <a:pt x="342950" y="113605"/>
                </a:lnTo>
                <a:lnTo>
                  <a:pt x="378208" y="128772"/>
                </a:lnTo>
                <a:lnTo>
                  <a:pt x="408344" y="161352"/>
                </a:lnTo>
                <a:lnTo>
                  <a:pt x="532461" y="153283"/>
                </a:lnTo>
                <a:lnTo>
                  <a:pt x="504535" y="89907"/>
                </a:lnTo>
                <a:lnTo>
                  <a:pt x="450543" y="41267"/>
                </a:lnTo>
                <a:lnTo>
                  <a:pt x="414512" y="23212"/>
                </a:lnTo>
                <a:lnTo>
                  <a:pt x="373437" y="10316"/>
                </a:lnTo>
                <a:lnTo>
                  <a:pt x="327320" y="2579"/>
                </a:lnTo>
                <a:lnTo>
                  <a:pt x="27616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62747" y="3831279"/>
            <a:ext cx="129539" cy="168910"/>
          </a:xfrm>
          <a:custGeom>
            <a:avLst/>
            <a:gdLst/>
            <a:ahLst/>
            <a:cxnLst/>
            <a:rect l="l" t="t" r="r" b="b"/>
            <a:pathLst>
              <a:path w="129539" h="168910">
                <a:moveTo>
                  <a:pt x="0" y="168910"/>
                </a:moveTo>
                <a:lnTo>
                  <a:pt x="129081" y="168910"/>
                </a:lnTo>
                <a:lnTo>
                  <a:pt x="129081" y="0"/>
                </a:lnTo>
                <a:lnTo>
                  <a:pt x="0" y="0"/>
                </a:lnTo>
                <a:lnTo>
                  <a:pt x="0" y="1689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62741" y="3565849"/>
            <a:ext cx="508000" cy="434340"/>
          </a:xfrm>
          <a:custGeom>
            <a:avLst/>
            <a:gdLst/>
            <a:ahLst/>
            <a:cxnLst/>
            <a:rect l="l" t="t" r="r" b="b"/>
            <a:pathLst>
              <a:path w="508000" h="434339">
                <a:moveTo>
                  <a:pt x="507644" y="0"/>
                </a:moveTo>
                <a:lnTo>
                  <a:pt x="378561" y="0"/>
                </a:lnTo>
                <a:lnTo>
                  <a:pt x="378561" y="160020"/>
                </a:lnTo>
                <a:lnTo>
                  <a:pt x="129082" y="160020"/>
                </a:lnTo>
                <a:lnTo>
                  <a:pt x="129082" y="0"/>
                </a:lnTo>
                <a:lnTo>
                  <a:pt x="0" y="0"/>
                </a:lnTo>
                <a:lnTo>
                  <a:pt x="0" y="160020"/>
                </a:lnTo>
                <a:lnTo>
                  <a:pt x="0" y="265430"/>
                </a:lnTo>
                <a:lnTo>
                  <a:pt x="378561" y="265430"/>
                </a:lnTo>
                <a:lnTo>
                  <a:pt x="378561" y="434340"/>
                </a:lnTo>
                <a:lnTo>
                  <a:pt x="507644" y="434340"/>
                </a:lnTo>
                <a:lnTo>
                  <a:pt x="507644" y="265430"/>
                </a:lnTo>
                <a:lnTo>
                  <a:pt x="507644" y="160020"/>
                </a:lnTo>
                <a:lnTo>
                  <a:pt x="50764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49825" y="3557908"/>
            <a:ext cx="577215" cy="449580"/>
          </a:xfrm>
          <a:custGeom>
            <a:avLst/>
            <a:gdLst/>
            <a:ahLst/>
            <a:cxnLst/>
            <a:rect l="l" t="t" r="r" b="b"/>
            <a:pathLst>
              <a:path w="577214" h="449579">
                <a:moveTo>
                  <a:pt x="288571" y="0"/>
                </a:moveTo>
                <a:lnTo>
                  <a:pt x="236592" y="2382"/>
                </a:lnTo>
                <a:lnTo>
                  <a:pt x="189377" y="9531"/>
                </a:lnTo>
                <a:lnTo>
                  <a:pt x="146929" y="21447"/>
                </a:lnTo>
                <a:lnTo>
                  <a:pt x="109247" y="38128"/>
                </a:lnTo>
                <a:lnTo>
                  <a:pt x="76330" y="59576"/>
                </a:lnTo>
                <a:lnTo>
                  <a:pt x="42936" y="92233"/>
                </a:lnTo>
                <a:lnTo>
                  <a:pt x="19083" y="130631"/>
                </a:lnTo>
                <a:lnTo>
                  <a:pt x="4770" y="174770"/>
                </a:lnTo>
                <a:lnTo>
                  <a:pt x="0" y="224650"/>
                </a:lnTo>
                <a:lnTo>
                  <a:pt x="4696" y="273756"/>
                </a:lnTo>
                <a:lnTo>
                  <a:pt x="4770" y="274530"/>
                </a:lnTo>
                <a:lnTo>
                  <a:pt x="19083" y="318670"/>
                </a:lnTo>
                <a:lnTo>
                  <a:pt x="42936" y="357069"/>
                </a:lnTo>
                <a:lnTo>
                  <a:pt x="76330" y="389728"/>
                </a:lnTo>
                <a:lnTo>
                  <a:pt x="109247" y="411175"/>
                </a:lnTo>
                <a:lnTo>
                  <a:pt x="146929" y="427856"/>
                </a:lnTo>
                <a:lnTo>
                  <a:pt x="189377" y="439772"/>
                </a:lnTo>
                <a:lnTo>
                  <a:pt x="236592" y="446922"/>
                </a:lnTo>
                <a:lnTo>
                  <a:pt x="288571" y="449305"/>
                </a:lnTo>
                <a:lnTo>
                  <a:pt x="340552" y="446922"/>
                </a:lnTo>
                <a:lnTo>
                  <a:pt x="387766" y="439772"/>
                </a:lnTo>
                <a:lnTo>
                  <a:pt x="430214" y="427856"/>
                </a:lnTo>
                <a:lnTo>
                  <a:pt x="467897" y="411175"/>
                </a:lnTo>
                <a:lnTo>
                  <a:pt x="500814" y="389728"/>
                </a:lnTo>
                <a:lnTo>
                  <a:pt x="534208" y="357069"/>
                </a:lnTo>
                <a:lnTo>
                  <a:pt x="542062" y="344426"/>
                </a:lnTo>
                <a:lnTo>
                  <a:pt x="288571" y="344426"/>
                </a:lnTo>
                <a:lnTo>
                  <a:pt x="252829" y="342390"/>
                </a:lnTo>
                <a:lnTo>
                  <a:pt x="194029" y="326098"/>
                </a:lnTo>
                <a:lnTo>
                  <a:pt x="152644" y="294176"/>
                </a:lnTo>
                <a:lnTo>
                  <a:pt x="131699" y="250580"/>
                </a:lnTo>
                <a:lnTo>
                  <a:pt x="129081" y="224650"/>
                </a:lnTo>
                <a:lnTo>
                  <a:pt x="131699" y="198722"/>
                </a:lnTo>
                <a:lnTo>
                  <a:pt x="152644" y="155127"/>
                </a:lnTo>
                <a:lnTo>
                  <a:pt x="194029" y="123205"/>
                </a:lnTo>
                <a:lnTo>
                  <a:pt x="252829" y="106915"/>
                </a:lnTo>
                <a:lnTo>
                  <a:pt x="288571" y="104879"/>
                </a:lnTo>
                <a:lnTo>
                  <a:pt x="542063" y="104879"/>
                </a:lnTo>
                <a:lnTo>
                  <a:pt x="534208" y="92233"/>
                </a:lnTo>
                <a:lnTo>
                  <a:pt x="500814" y="59576"/>
                </a:lnTo>
                <a:lnTo>
                  <a:pt x="467897" y="38128"/>
                </a:lnTo>
                <a:lnTo>
                  <a:pt x="430214" y="21447"/>
                </a:lnTo>
                <a:lnTo>
                  <a:pt x="387766" y="9531"/>
                </a:lnTo>
                <a:lnTo>
                  <a:pt x="340552" y="2382"/>
                </a:lnTo>
                <a:lnTo>
                  <a:pt x="288571" y="0"/>
                </a:lnTo>
                <a:close/>
              </a:path>
              <a:path w="577214" h="449579">
                <a:moveTo>
                  <a:pt x="542063" y="104879"/>
                </a:moveTo>
                <a:lnTo>
                  <a:pt x="288571" y="104879"/>
                </a:lnTo>
                <a:lnTo>
                  <a:pt x="324314" y="106915"/>
                </a:lnTo>
                <a:lnTo>
                  <a:pt x="355829" y="113024"/>
                </a:lnTo>
                <a:lnTo>
                  <a:pt x="406173" y="137458"/>
                </a:lnTo>
                <a:lnTo>
                  <a:pt x="437589" y="175548"/>
                </a:lnTo>
                <a:lnTo>
                  <a:pt x="448062" y="224650"/>
                </a:lnTo>
                <a:lnTo>
                  <a:pt x="445444" y="250580"/>
                </a:lnTo>
                <a:lnTo>
                  <a:pt x="424499" y="294176"/>
                </a:lnTo>
                <a:lnTo>
                  <a:pt x="383115" y="326098"/>
                </a:lnTo>
                <a:lnTo>
                  <a:pt x="324314" y="342390"/>
                </a:lnTo>
                <a:lnTo>
                  <a:pt x="288571" y="344426"/>
                </a:lnTo>
                <a:lnTo>
                  <a:pt x="542062" y="344426"/>
                </a:lnTo>
                <a:lnTo>
                  <a:pt x="558061" y="318670"/>
                </a:lnTo>
                <a:lnTo>
                  <a:pt x="572374" y="274530"/>
                </a:lnTo>
                <a:lnTo>
                  <a:pt x="577145" y="224650"/>
                </a:lnTo>
                <a:lnTo>
                  <a:pt x="572448" y="175548"/>
                </a:lnTo>
                <a:lnTo>
                  <a:pt x="572374" y="174770"/>
                </a:lnTo>
                <a:lnTo>
                  <a:pt x="558061" y="130631"/>
                </a:lnTo>
                <a:lnTo>
                  <a:pt x="542063" y="10487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06403" y="3430068"/>
            <a:ext cx="524510" cy="570230"/>
          </a:xfrm>
          <a:custGeom>
            <a:avLst/>
            <a:gdLst/>
            <a:ahLst/>
            <a:cxnLst/>
            <a:rect l="l" t="t" r="r" b="b"/>
            <a:pathLst>
              <a:path w="524509" h="570229">
                <a:moveTo>
                  <a:pt x="201070" y="0"/>
                </a:moveTo>
                <a:lnTo>
                  <a:pt x="119152" y="0"/>
                </a:lnTo>
                <a:lnTo>
                  <a:pt x="129742" y="44797"/>
                </a:lnTo>
                <a:lnTo>
                  <a:pt x="157164" y="76796"/>
                </a:lnTo>
                <a:lnTo>
                  <a:pt x="201419" y="95995"/>
                </a:lnTo>
                <a:lnTo>
                  <a:pt x="262507" y="102395"/>
                </a:lnTo>
                <a:lnTo>
                  <a:pt x="323597" y="95995"/>
                </a:lnTo>
                <a:lnTo>
                  <a:pt x="367853" y="76796"/>
                </a:lnTo>
                <a:lnTo>
                  <a:pt x="395276" y="44797"/>
                </a:lnTo>
                <a:lnTo>
                  <a:pt x="397210" y="36611"/>
                </a:lnTo>
                <a:lnTo>
                  <a:pt x="262507" y="36611"/>
                </a:lnTo>
                <a:lnTo>
                  <a:pt x="237258" y="34323"/>
                </a:lnTo>
                <a:lnTo>
                  <a:pt x="218602" y="27458"/>
                </a:lnTo>
                <a:lnTo>
                  <a:pt x="206540" y="16017"/>
                </a:lnTo>
                <a:lnTo>
                  <a:pt x="201070" y="0"/>
                </a:lnTo>
                <a:close/>
              </a:path>
              <a:path w="524509" h="570229">
                <a:moveTo>
                  <a:pt x="405864" y="0"/>
                </a:moveTo>
                <a:lnTo>
                  <a:pt x="323326" y="0"/>
                </a:lnTo>
                <a:lnTo>
                  <a:pt x="317895" y="16017"/>
                </a:lnTo>
                <a:lnTo>
                  <a:pt x="305948" y="27458"/>
                </a:lnTo>
                <a:lnTo>
                  <a:pt x="287486" y="34323"/>
                </a:lnTo>
                <a:lnTo>
                  <a:pt x="262507" y="36611"/>
                </a:lnTo>
                <a:lnTo>
                  <a:pt x="397210" y="36611"/>
                </a:lnTo>
                <a:lnTo>
                  <a:pt x="405864" y="0"/>
                </a:lnTo>
                <a:close/>
              </a:path>
              <a:path w="524509" h="570229">
                <a:moveTo>
                  <a:pt x="125978" y="135284"/>
                </a:moveTo>
                <a:lnTo>
                  <a:pt x="0" y="135284"/>
                </a:lnTo>
                <a:lnTo>
                  <a:pt x="0" y="569696"/>
                </a:lnTo>
                <a:lnTo>
                  <a:pt x="198589" y="569696"/>
                </a:lnTo>
                <a:lnTo>
                  <a:pt x="251710" y="478468"/>
                </a:lnTo>
                <a:lnTo>
                  <a:pt x="125978" y="478468"/>
                </a:lnTo>
                <a:lnTo>
                  <a:pt x="125978" y="135284"/>
                </a:lnTo>
                <a:close/>
              </a:path>
              <a:path w="524509" h="570229">
                <a:moveTo>
                  <a:pt x="524396" y="226512"/>
                </a:moveTo>
                <a:lnTo>
                  <a:pt x="398419" y="226512"/>
                </a:lnTo>
                <a:lnTo>
                  <a:pt x="398419" y="569696"/>
                </a:lnTo>
                <a:lnTo>
                  <a:pt x="524396" y="569696"/>
                </a:lnTo>
                <a:lnTo>
                  <a:pt x="524396" y="226512"/>
                </a:lnTo>
                <a:close/>
              </a:path>
              <a:path w="524509" h="570229">
                <a:moveTo>
                  <a:pt x="524396" y="135284"/>
                </a:moveTo>
                <a:lnTo>
                  <a:pt x="325807" y="135284"/>
                </a:lnTo>
                <a:lnTo>
                  <a:pt x="125978" y="478468"/>
                </a:lnTo>
                <a:lnTo>
                  <a:pt x="251710" y="478468"/>
                </a:lnTo>
                <a:lnTo>
                  <a:pt x="398419" y="226512"/>
                </a:lnTo>
                <a:lnTo>
                  <a:pt x="524396" y="226512"/>
                </a:lnTo>
                <a:lnTo>
                  <a:pt x="524396" y="13528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24729" y="4310057"/>
            <a:ext cx="134620" cy="434975"/>
          </a:xfrm>
          <a:custGeom>
            <a:avLst/>
            <a:gdLst/>
            <a:ahLst/>
            <a:cxnLst/>
            <a:rect l="l" t="t" r="r" b="b"/>
            <a:pathLst>
              <a:path w="134620" h="434975">
                <a:moveTo>
                  <a:pt x="130323" y="0"/>
                </a:moveTo>
                <a:lnTo>
                  <a:pt x="3722" y="0"/>
                </a:lnTo>
                <a:lnTo>
                  <a:pt x="16135" y="275540"/>
                </a:lnTo>
                <a:lnTo>
                  <a:pt x="117910" y="275540"/>
                </a:lnTo>
                <a:lnTo>
                  <a:pt x="130323" y="0"/>
                </a:lnTo>
                <a:close/>
              </a:path>
              <a:path w="134620" h="434975">
                <a:moveTo>
                  <a:pt x="134045" y="315258"/>
                </a:moveTo>
                <a:lnTo>
                  <a:pt x="0" y="315258"/>
                </a:lnTo>
                <a:lnTo>
                  <a:pt x="0" y="434411"/>
                </a:lnTo>
                <a:lnTo>
                  <a:pt x="134045" y="434411"/>
                </a:lnTo>
                <a:lnTo>
                  <a:pt x="134045" y="31525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86419" y="4310069"/>
            <a:ext cx="495300" cy="434340"/>
          </a:xfrm>
          <a:custGeom>
            <a:avLst/>
            <a:gdLst/>
            <a:ahLst/>
            <a:cxnLst/>
            <a:rect l="l" t="t" r="r" b="b"/>
            <a:pathLst>
              <a:path w="495300" h="434339">
                <a:moveTo>
                  <a:pt x="495223" y="0"/>
                </a:moveTo>
                <a:lnTo>
                  <a:pt x="0" y="0"/>
                </a:lnTo>
                <a:lnTo>
                  <a:pt x="0" y="105410"/>
                </a:lnTo>
                <a:lnTo>
                  <a:pt x="183070" y="105410"/>
                </a:lnTo>
                <a:lnTo>
                  <a:pt x="183070" y="434340"/>
                </a:lnTo>
                <a:lnTo>
                  <a:pt x="312153" y="434340"/>
                </a:lnTo>
                <a:lnTo>
                  <a:pt x="312153" y="105410"/>
                </a:lnTo>
                <a:lnTo>
                  <a:pt x="495223" y="105410"/>
                </a:lnTo>
                <a:lnTo>
                  <a:pt x="49522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548674" y="4310069"/>
            <a:ext cx="454659" cy="434340"/>
          </a:xfrm>
          <a:custGeom>
            <a:avLst/>
            <a:gdLst/>
            <a:ahLst/>
            <a:cxnLst/>
            <a:rect l="l" t="t" r="r" b="b"/>
            <a:pathLst>
              <a:path w="454660" h="434339">
                <a:moveTo>
                  <a:pt x="454266" y="334010"/>
                </a:moveTo>
                <a:lnTo>
                  <a:pt x="129070" y="334010"/>
                </a:lnTo>
                <a:lnTo>
                  <a:pt x="129070" y="260350"/>
                </a:lnTo>
                <a:lnTo>
                  <a:pt x="373583" y="260350"/>
                </a:lnTo>
                <a:lnTo>
                  <a:pt x="373583" y="166370"/>
                </a:lnTo>
                <a:lnTo>
                  <a:pt x="129070" y="166370"/>
                </a:lnTo>
                <a:lnTo>
                  <a:pt x="129070" y="100330"/>
                </a:lnTo>
                <a:lnTo>
                  <a:pt x="442468" y="100330"/>
                </a:lnTo>
                <a:lnTo>
                  <a:pt x="442468" y="0"/>
                </a:lnTo>
                <a:lnTo>
                  <a:pt x="0" y="0"/>
                </a:lnTo>
                <a:lnTo>
                  <a:pt x="0" y="100330"/>
                </a:lnTo>
                <a:lnTo>
                  <a:pt x="0" y="166370"/>
                </a:lnTo>
                <a:lnTo>
                  <a:pt x="0" y="260350"/>
                </a:lnTo>
                <a:lnTo>
                  <a:pt x="0" y="334010"/>
                </a:lnTo>
                <a:lnTo>
                  <a:pt x="0" y="434340"/>
                </a:lnTo>
                <a:lnTo>
                  <a:pt x="454266" y="434340"/>
                </a:lnTo>
                <a:lnTo>
                  <a:pt x="454266" y="3340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83619" y="4310057"/>
            <a:ext cx="679450" cy="434975"/>
          </a:xfrm>
          <a:custGeom>
            <a:avLst/>
            <a:gdLst/>
            <a:ahLst/>
            <a:cxnLst/>
            <a:rect l="l" t="t" r="r" b="b"/>
            <a:pathLst>
              <a:path w="679450" h="434975">
                <a:moveTo>
                  <a:pt x="678924" y="0"/>
                </a:moveTo>
                <a:lnTo>
                  <a:pt x="453028" y="0"/>
                </a:lnTo>
                <a:lnTo>
                  <a:pt x="340704" y="358700"/>
                </a:lnTo>
                <a:lnTo>
                  <a:pt x="225892" y="0"/>
                </a:lnTo>
                <a:lnTo>
                  <a:pt x="0" y="0"/>
                </a:lnTo>
                <a:lnTo>
                  <a:pt x="0" y="434411"/>
                </a:lnTo>
                <a:lnTo>
                  <a:pt x="123497" y="434411"/>
                </a:lnTo>
                <a:lnTo>
                  <a:pt x="123497" y="70128"/>
                </a:lnTo>
                <a:lnTo>
                  <a:pt x="251960" y="434411"/>
                </a:lnTo>
                <a:lnTo>
                  <a:pt x="426344" y="434411"/>
                </a:lnTo>
                <a:lnTo>
                  <a:pt x="554807" y="70128"/>
                </a:lnTo>
                <a:lnTo>
                  <a:pt x="554807" y="434411"/>
                </a:lnTo>
                <a:lnTo>
                  <a:pt x="678300" y="434411"/>
                </a:lnTo>
                <a:lnTo>
                  <a:pt x="67892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41977" y="4302612"/>
            <a:ext cx="577215" cy="449580"/>
          </a:xfrm>
          <a:custGeom>
            <a:avLst/>
            <a:gdLst/>
            <a:ahLst/>
            <a:cxnLst/>
            <a:rect l="l" t="t" r="r" b="b"/>
            <a:pathLst>
              <a:path w="577214" h="449579">
                <a:moveTo>
                  <a:pt x="288573" y="0"/>
                </a:moveTo>
                <a:lnTo>
                  <a:pt x="236592" y="2382"/>
                </a:lnTo>
                <a:lnTo>
                  <a:pt x="189378" y="9531"/>
                </a:lnTo>
                <a:lnTo>
                  <a:pt x="146930" y="21446"/>
                </a:lnTo>
                <a:lnTo>
                  <a:pt x="109247" y="38127"/>
                </a:lnTo>
                <a:lnTo>
                  <a:pt x="76330" y="59575"/>
                </a:lnTo>
                <a:lnTo>
                  <a:pt x="42936" y="92232"/>
                </a:lnTo>
                <a:lnTo>
                  <a:pt x="19083" y="130631"/>
                </a:lnTo>
                <a:lnTo>
                  <a:pt x="4770" y="174770"/>
                </a:lnTo>
                <a:lnTo>
                  <a:pt x="0" y="224650"/>
                </a:lnTo>
                <a:lnTo>
                  <a:pt x="4696" y="273755"/>
                </a:lnTo>
                <a:lnTo>
                  <a:pt x="19083" y="318669"/>
                </a:lnTo>
                <a:lnTo>
                  <a:pt x="42936" y="357069"/>
                </a:lnTo>
                <a:lnTo>
                  <a:pt x="76330" y="389728"/>
                </a:lnTo>
                <a:lnTo>
                  <a:pt x="109247" y="411174"/>
                </a:lnTo>
                <a:lnTo>
                  <a:pt x="146930" y="427855"/>
                </a:lnTo>
                <a:lnTo>
                  <a:pt x="189378" y="439771"/>
                </a:lnTo>
                <a:lnTo>
                  <a:pt x="236592" y="446921"/>
                </a:lnTo>
                <a:lnTo>
                  <a:pt x="288573" y="449304"/>
                </a:lnTo>
                <a:lnTo>
                  <a:pt x="340552" y="446921"/>
                </a:lnTo>
                <a:lnTo>
                  <a:pt x="387766" y="439771"/>
                </a:lnTo>
                <a:lnTo>
                  <a:pt x="430214" y="427855"/>
                </a:lnTo>
                <a:lnTo>
                  <a:pt x="467897" y="411174"/>
                </a:lnTo>
                <a:lnTo>
                  <a:pt x="500814" y="389728"/>
                </a:lnTo>
                <a:lnTo>
                  <a:pt x="534208" y="357069"/>
                </a:lnTo>
                <a:lnTo>
                  <a:pt x="542062" y="344425"/>
                </a:lnTo>
                <a:lnTo>
                  <a:pt x="288573" y="344425"/>
                </a:lnTo>
                <a:lnTo>
                  <a:pt x="252830" y="342388"/>
                </a:lnTo>
                <a:lnTo>
                  <a:pt x="194029" y="326097"/>
                </a:lnTo>
                <a:lnTo>
                  <a:pt x="152645" y="294176"/>
                </a:lnTo>
                <a:lnTo>
                  <a:pt x="131699" y="250580"/>
                </a:lnTo>
                <a:lnTo>
                  <a:pt x="129081" y="224650"/>
                </a:lnTo>
                <a:lnTo>
                  <a:pt x="131699" y="198721"/>
                </a:lnTo>
                <a:lnTo>
                  <a:pt x="152645" y="155126"/>
                </a:lnTo>
                <a:lnTo>
                  <a:pt x="194029" y="123204"/>
                </a:lnTo>
                <a:lnTo>
                  <a:pt x="252830" y="106914"/>
                </a:lnTo>
                <a:lnTo>
                  <a:pt x="288573" y="104877"/>
                </a:lnTo>
                <a:lnTo>
                  <a:pt x="542063" y="104877"/>
                </a:lnTo>
                <a:lnTo>
                  <a:pt x="534208" y="92232"/>
                </a:lnTo>
                <a:lnTo>
                  <a:pt x="500814" y="59575"/>
                </a:lnTo>
                <a:lnTo>
                  <a:pt x="467897" y="38127"/>
                </a:lnTo>
                <a:lnTo>
                  <a:pt x="430214" y="21446"/>
                </a:lnTo>
                <a:lnTo>
                  <a:pt x="387766" y="9531"/>
                </a:lnTo>
                <a:lnTo>
                  <a:pt x="340552" y="2382"/>
                </a:lnTo>
                <a:lnTo>
                  <a:pt x="288573" y="0"/>
                </a:lnTo>
                <a:close/>
              </a:path>
              <a:path w="577214" h="449579">
                <a:moveTo>
                  <a:pt x="542063" y="104877"/>
                </a:moveTo>
                <a:lnTo>
                  <a:pt x="288573" y="104877"/>
                </a:lnTo>
                <a:lnTo>
                  <a:pt x="324315" y="106914"/>
                </a:lnTo>
                <a:lnTo>
                  <a:pt x="355829" y="113023"/>
                </a:lnTo>
                <a:lnTo>
                  <a:pt x="406173" y="137458"/>
                </a:lnTo>
                <a:lnTo>
                  <a:pt x="437590" y="175547"/>
                </a:lnTo>
                <a:lnTo>
                  <a:pt x="448063" y="224650"/>
                </a:lnTo>
                <a:lnTo>
                  <a:pt x="445445" y="250580"/>
                </a:lnTo>
                <a:lnTo>
                  <a:pt x="424499" y="294176"/>
                </a:lnTo>
                <a:lnTo>
                  <a:pt x="383116" y="326097"/>
                </a:lnTo>
                <a:lnTo>
                  <a:pt x="324315" y="342388"/>
                </a:lnTo>
                <a:lnTo>
                  <a:pt x="288573" y="344425"/>
                </a:lnTo>
                <a:lnTo>
                  <a:pt x="542062" y="344425"/>
                </a:lnTo>
                <a:lnTo>
                  <a:pt x="558062" y="318669"/>
                </a:lnTo>
                <a:lnTo>
                  <a:pt x="572374" y="274529"/>
                </a:lnTo>
                <a:lnTo>
                  <a:pt x="577145" y="224650"/>
                </a:lnTo>
                <a:lnTo>
                  <a:pt x="572448" y="175547"/>
                </a:lnTo>
                <a:lnTo>
                  <a:pt x="572374" y="174770"/>
                </a:lnTo>
                <a:lnTo>
                  <a:pt x="558062" y="130631"/>
                </a:lnTo>
                <a:lnTo>
                  <a:pt x="542063" y="10487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498556" y="4174771"/>
            <a:ext cx="524510" cy="570230"/>
          </a:xfrm>
          <a:custGeom>
            <a:avLst/>
            <a:gdLst/>
            <a:ahLst/>
            <a:cxnLst/>
            <a:rect l="l" t="t" r="r" b="b"/>
            <a:pathLst>
              <a:path w="524510" h="570229">
                <a:moveTo>
                  <a:pt x="201071" y="0"/>
                </a:moveTo>
                <a:lnTo>
                  <a:pt x="119152" y="0"/>
                </a:lnTo>
                <a:lnTo>
                  <a:pt x="129742" y="44797"/>
                </a:lnTo>
                <a:lnTo>
                  <a:pt x="157164" y="76796"/>
                </a:lnTo>
                <a:lnTo>
                  <a:pt x="201420" y="95995"/>
                </a:lnTo>
                <a:lnTo>
                  <a:pt x="262509" y="102395"/>
                </a:lnTo>
                <a:lnTo>
                  <a:pt x="323598" y="95995"/>
                </a:lnTo>
                <a:lnTo>
                  <a:pt x="367854" y="76796"/>
                </a:lnTo>
                <a:lnTo>
                  <a:pt x="395276" y="44797"/>
                </a:lnTo>
                <a:lnTo>
                  <a:pt x="397210" y="36612"/>
                </a:lnTo>
                <a:lnTo>
                  <a:pt x="262509" y="36612"/>
                </a:lnTo>
                <a:lnTo>
                  <a:pt x="237259" y="34324"/>
                </a:lnTo>
                <a:lnTo>
                  <a:pt x="218603" y="27459"/>
                </a:lnTo>
                <a:lnTo>
                  <a:pt x="206541" y="16017"/>
                </a:lnTo>
                <a:lnTo>
                  <a:pt x="201071" y="0"/>
                </a:lnTo>
                <a:close/>
              </a:path>
              <a:path w="524510" h="570229">
                <a:moveTo>
                  <a:pt x="405864" y="0"/>
                </a:moveTo>
                <a:lnTo>
                  <a:pt x="323326" y="0"/>
                </a:lnTo>
                <a:lnTo>
                  <a:pt x="317896" y="16017"/>
                </a:lnTo>
                <a:lnTo>
                  <a:pt x="305949" y="27459"/>
                </a:lnTo>
                <a:lnTo>
                  <a:pt x="287487" y="34324"/>
                </a:lnTo>
                <a:lnTo>
                  <a:pt x="262509" y="36612"/>
                </a:lnTo>
                <a:lnTo>
                  <a:pt x="397210" y="36612"/>
                </a:lnTo>
                <a:lnTo>
                  <a:pt x="405864" y="0"/>
                </a:lnTo>
                <a:close/>
              </a:path>
              <a:path w="524510" h="570229">
                <a:moveTo>
                  <a:pt x="125978" y="135285"/>
                </a:moveTo>
                <a:lnTo>
                  <a:pt x="0" y="135285"/>
                </a:lnTo>
                <a:lnTo>
                  <a:pt x="0" y="569696"/>
                </a:lnTo>
                <a:lnTo>
                  <a:pt x="198591" y="569696"/>
                </a:lnTo>
                <a:lnTo>
                  <a:pt x="251710" y="478469"/>
                </a:lnTo>
                <a:lnTo>
                  <a:pt x="125978" y="478469"/>
                </a:lnTo>
                <a:lnTo>
                  <a:pt x="125978" y="135285"/>
                </a:lnTo>
                <a:close/>
              </a:path>
              <a:path w="524510" h="570229">
                <a:moveTo>
                  <a:pt x="524398" y="226512"/>
                </a:moveTo>
                <a:lnTo>
                  <a:pt x="398419" y="226512"/>
                </a:lnTo>
                <a:lnTo>
                  <a:pt x="398419" y="569696"/>
                </a:lnTo>
                <a:lnTo>
                  <a:pt x="524398" y="569696"/>
                </a:lnTo>
                <a:lnTo>
                  <a:pt x="524398" y="226512"/>
                </a:lnTo>
                <a:close/>
              </a:path>
              <a:path w="524510" h="570229">
                <a:moveTo>
                  <a:pt x="524398" y="135285"/>
                </a:moveTo>
                <a:lnTo>
                  <a:pt x="325807" y="135285"/>
                </a:lnTo>
                <a:lnTo>
                  <a:pt x="125978" y="478469"/>
                </a:lnTo>
                <a:lnTo>
                  <a:pt x="251710" y="478469"/>
                </a:lnTo>
                <a:lnTo>
                  <a:pt x="398419" y="226512"/>
                </a:lnTo>
                <a:lnTo>
                  <a:pt x="524398" y="226512"/>
                </a:lnTo>
                <a:lnTo>
                  <a:pt x="524398" y="13528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7284" y="513375"/>
            <a:ext cx="2324164" cy="877442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7607476" y="2733879"/>
            <a:ext cx="2097405" cy="2097405"/>
            <a:chOff x="7607476" y="2733879"/>
            <a:chExt cx="2097405" cy="2097405"/>
          </a:xfrm>
        </p:grpSpPr>
        <p:sp>
          <p:nvSpPr>
            <p:cNvPr id="22" name="object 22"/>
            <p:cNvSpPr/>
            <p:nvPr/>
          </p:nvSpPr>
          <p:spPr>
            <a:xfrm>
              <a:off x="7607476" y="2733879"/>
              <a:ext cx="2097405" cy="2097405"/>
            </a:xfrm>
            <a:custGeom>
              <a:avLst/>
              <a:gdLst/>
              <a:ahLst/>
              <a:cxnLst/>
              <a:rect l="l" t="t" r="r" b="b"/>
              <a:pathLst>
                <a:path w="2097404" h="2097404">
                  <a:moveTo>
                    <a:pt x="2097366" y="0"/>
                  </a:moveTo>
                  <a:lnTo>
                    <a:pt x="0" y="0"/>
                  </a:lnTo>
                  <a:lnTo>
                    <a:pt x="0" y="2097364"/>
                  </a:lnTo>
                  <a:lnTo>
                    <a:pt x="2097366" y="2097364"/>
                  </a:lnTo>
                  <a:lnTo>
                    <a:pt x="20973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174330" y="2847258"/>
              <a:ext cx="965835" cy="398780"/>
            </a:xfrm>
            <a:custGeom>
              <a:avLst/>
              <a:gdLst/>
              <a:ahLst/>
              <a:cxnLst/>
              <a:rect l="l" t="t" r="r" b="b"/>
              <a:pathLst>
                <a:path w="965834" h="398780">
                  <a:moveTo>
                    <a:pt x="115062" y="170053"/>
                  </a:moveTo>
                  <a:lnTo>
                    <a:pt x="58369" y="170053"/>
                  </a:lnTo>
                  <a:lnTo>
                    <a:pt x="58369" y="115062"/>
                  </a:lnTo>
                  <a:lnTo>
                    <a:pt x="58369" y="113372"/>
                  </a:lnTo>
                  <a:lnTo>
                    <a:pt x="58369" y="58381"/>
                  </a:lnTo>
                  <a:lnTo>
                    <a:pt x="58369" y="56680"/>
                  </a:lnTo>
                  <a:lnTo>
                    <a:pt x="58369" y="0"/>
                  </a:lnTo>
                  <a:lnTo>
                    <a:pt x="0" y="0"/>
                  </a:lnTo>
                  <a:lnTo>
                    <a:pt x="0" y="171754"/>
                  </a:lnTo>
                  <a:lnTo>
                    <a:pt x="56680" y="171754"/>
                  </a:lnTo>
                  <a:lnTo>
                    <a:pt x="56680" y="226745"/>
                  </a:lnTo>
                  <a:lnTo>
                    <a:pt x="56680" y="228434"/>
                  </a:lnTo>
                  <a:lnTo>
                    <a:pt x="56680" y="283425"/>
                  </a:lnTo>
                  <a:lnTo>
                    <a:pt x="0" y="283425"/>
                  </a:lnTo>
                  <a:lnTo>
                    <a:pt x="0" y="340106"/>
                  </a:lnTo>
                  <a:lnTo>
                    <a:pt x="0" y="341807"/>
                  </a:lnTo>
                  <a:lnTo>
                    <a:pt x="0" y="398487"/>
                  </a:lnTo>
                  <a:lnTo>
                    <a:pt x="58369" y="398487"/>
                  </a:lnTo>
                  <a:lnTo>
                    <a:pt x="58369" y="341807"/>
                  </a:lnTo>
                  <a:lnTo>
                    <a:pt x="58369" y="340106"/>
                  </a:lnTo>
                  <a:lnTo>
                    <a:pt x="58369" y="285127"/>
                  </a:lnTo>
                  <a:lnTo>
                    <a:pt x="115062" y="285127"/>
                  </a:lnTo>
                  <a:lnTo>
                    <a:pt x="115062" y="228434"/>
                  </a:lnTo>
                  <a:lnTo>
                    <a:pt x="115062" y="226745"/>
                  </a:lnTo>
                  <a:lnTo>
                    <a:pt x="115062" y="170053"/>
                  </a:lnTo>
                  <a:close/>
                </a:path>
                <a:path w="965834" h="398780">
                  <a:moveTo>
                    <a:pt x="171742" y="0"/>
                  </a:moveTo>
                  <a:lnTo>
                    <a:pt x="113372" y="0"/>
                  </a:lnTo>
                  <a:lnTo>
                    <a:pt x="113372" y="58381"/>
                  </a:lnTo>
                  <a:lnTo>
                    <a:pt x="171742" y="58381"/>
                  </a:lnTo>
                  <a:lnTo>
                    <a:pt x="171742" y="0"/>
                  </a:lnTo>
                  <a:close/>
                </a:path>
                <a:path w="965834" h="398780">
                  <a:moveTo>
                    <a:pt x="341807" y="0"/>
                  </a:moveTo>
                  <a:lnTo>
                    <a:pt x="283425" y="0"/>
                  </a:lnTo>
                  <a:lnTo>
                    <a:pt x="283425" y="56680"/>
                  </a:lnTo>
                  <a:lnTo>
                    <a:pt x="226733" y="56680"/>
                  </a:lnTo>
                  <a:lnTo>
                    <a:pt x="226733" y="113372"/>
                  </a:lnTo>
                  <a:lnTo>
                    <a:pt x="226733" y="115062"/>
                  </a:lnTo>
                  <a:lnTo>
                    <a:pt x="226733" y="171754"/>
                  </a:lnTo>
                  <a:lnTo>
                    <a:pt x="285115" y="171754"/>
                  </a:lnTo>
                  <a:lnTo>
                    <a:pt x="285115" y="115062"/>
                  </a:lnTo>
                  <a:lnTo>
                    <a:pt x="341807" y="115062"/>
                  </a:lnTo>
                  <a:lnTo>
                    <a:pt x="341807" y="58381"/>
                  </a:lnTo>
                  <a:lnTo>
                    <a:pt x="341807" y="56680"/>
                  </a:lnTo>
                  <a:lnTo>
                    <a:pt x="341807" y="0"/>
                  </a:lnTo>
                  <a:close/>
                </a:path>
                <a:path w="965834" h="398780">
                  <a:moveTo>
                    <a:pt x="738606" y="0"/>
                  </a:moveTo>
                  <a:lnTo>
                    <a:pt x="738606" y="0"/>
                  </a:lnTo>
                  <a:lnTo>
                    <a:pt x="453478" y="0"/>
                  </a:lnTo>
                  <a:lnTo>
                    <a:pt x="453478" y="56680"/>
                  </a:lnTo>
                  <a:lnTo>
                    <a:pt x="453478" y="58381"/>
                  </a:lnTo>
                  <a:lnTo>
                    <a:pt x="453478" y="113372"/>
                  </a:lnTo>
                  <a:lnTo>
                    <a:pt x="453478" y="115062"/>
                  </a:lnTo>
                  <a:lnTo>
                    <a:pt x="453478" y="170053"/>
                  </a:lnTo>
                  <a:lnTo>
                    <a:pt x="398487" y="170053"/>
                  </a:lnTo>
                  <a:lnTo>
                    <a:pt x="396798" y="170053"/>
                  </a:lnTo>
                  <a:lnTo>
                    <a:pt x="340106" y="170053"/>
                  </a:lnTo>
                  <a:lnTo>
                    <a:pt x="340106" y="226745"/>
                  </a:lnTo>
                  <a:lnTo>
                    <a:pt x="285115" y="226745"/>
                  </a:lnTo>
                  <a:lnTo>
                    <a:pt x="283425" y="226745"/>
                  </a:lnTo>
                  <a:lnTo>
                    <a:pt x="226733" y="226745"/>
                  </a:lnTo>
                  <a:lnTo>
                    <a:pt x="226733" y="285127"/>
                  </a:lnTo>
                  <a:lnTo>
                    <a:pt x="283425" y="285127"/>
                  </a:lnTo>
                  <a:lnTo>
                    <a:pt x="285115" y="285127"/>
                  </a:lnTo>
                  <a:lnTo>
                    <a:pt x="340106" y="285127"/>
                  </a:lnTo>
                  <a:lnTo>
                    <a:pt x="340106" y="341807"/>
                  </a:lnTo>
                  <a:lnTo>
                    <a:pt x="398487" y="341807"/>
                  </a:lnTo>
                  <a:lnTo>
                    <a:pt x="398487" y="285127"/>
                  </a:lnTo>
                  <a:lnTo>
                    <a:pt x="398487" y="283425"/>
                  </a:lnTo>
                  <a:lnTo>
                    <a:pt x="398487" y="228434"/>
                  </a:lnTo>
                  <a:lnTo>
                    <a:pt x="455168" y="228434"/>
                  </a:lnTo>
                  <a:lnTo>
                    <a:pt x="455168" y="171754"/>
                  </a:lnTo>
                  <a:lnTo>
                    <a:pt x="510171" y="171754"/>
                  </a:lnTo>
                  <a:lnTo>
                    <a:pt x="510171" y="228434"/>
                  </a:lnTo>
                  <a:lnTo>
                    <a:pt x="568540" y="228434"/>
                  </a:lnTo>
                  <a:lnTo>
                    <a:pt x="568540" y="170053"/>
                  </a:lnTo>
                  <a:lnTo>
                    <a:pt x="511860" y="170053"/>
                  </a:lnTo>
                  <a:lnTo>
                    <a:pt x="511860" y="115062"/>
                  </a:lnTo>
                  <a:lnTo>
                    <a:pt x="511860" y="113372"/>
                  </a:lnTo>
                  <a:lnTo>
                    <a:pt x="511860" y="58381"/>
                  </a:lnTo>
                  <a:lnTo>
                    <a:pt x="566851" y="58381"/>
                  </a:lnTo>
                  <a:lnTo>
                    <a:pt x="566851" y="115062"/>
                  </a:lnTo>
                  <a:lnTo>
                    <a:pt x="623544" y="115062"/>
                  </a:lnTo>
                  <a:lnTo>
                    <a:pt x="625233" y="115062"/>
                  </a:lnTo>
                  <a:lnTo>
                    <a:pt x="681913" y="115062"/>
                  </a:lnTo>
                  <a:lnTo>
                    <a:pt x="681913" y="58381"/>
                  </a:lnTo>
                  <a:lnTo>
                    <a:pt x="738606" y="58381"/>
                  </a:lnTo>
                  <a:lnTo>
                    <a:pt x="738606" y="0"/>
                  </a:lnTo>
                  <a:close/>
                </a:path>
                <a:path w="965834" h="398780">
                  <a:moveTo>
                    <a:pt x="965339" y="0"/>
                  </a:moveTo>
                  <a:lnTo>
                    <a:pt x="908659" y="0"/>
                  </a:lnTo>
                  <a:lnTo>
                    <a:pt x="906957" y="0"/>
                  </a:lnTo>
                  <a:lnTo>
                    <a:pt x="906957" y="58381"/>
                  </a:lnTo>
                  <a:lnTo>
                    <a:pt x="906957" y="113372"/>
                  </a:lnTo>
                  <a:lnTo>
                    <a:pt x="851979" y="113372"/>
                  </a:lnTo>
                  <a:lnTo>
                    <a:pt x="851979" y="58381"/>
                  </a:lnTo>
                  <a:lnTo>
                    <a:pt x="906957" y="58381"/>
                  </a:lnTo>
                  <a:lnTo>
                    <a:pt x="906957" y="0"/>
                  </a:lnTo>
                  <a:lnTo>
                    <a:pt x="850277" y="0"/>
                  </a:lnTo>
                  <a:lnTo>
                    <a:pt x="850277" y="56680"/>
                  </a:lnTo>
                  <a:lnTo>
                    <a:pt x="793597" y="56680"/>
                  </a:lnTo>
                  <a:lnTo>
                    <a:pt x="793597" y="113372"/>
                  </a:lnTo>
                  <a:lnTo>
                    <a:pt x="793597" y="171754"/>
                  </a:lnTo>
                  <a:lnTo>
                    <a:pt x="793597" y="226745"/>
                  </a:lnTo>
                  <a:lnTo>
                    <a:pt x="738606" y="226745"/>
                  </a:lnTo>
                  <a:lnTo>
                    <a:pt x="738606" y="171754"/>
                  </a:lnTo>
                  <a:lnTo>
                    <a:pt x="793597" y="171754"/>
                  </a:lnTo>
                  <a:lnTo>
                    <a:pt x="793597" y="113372"/>
                  </a:lnTo>
                  <a:lnTo>
                    <a:pt x="736904" y="113372"/>
                  </a:lnTo>
                  <a:lnTo>
                    <a:pt x="736904" y="170053"/>
                  </a:lnTo>
                  <a:lnTo>
                    <a:pt x="681913" y="170053"/>
                  </a:lnTo>
                  <a:lnTo>
                    <a:pt x="680224" y="170053"/>
                  </a:lnTo>
                  <a:lnTo>
                    <a:pt x="623544" y="170053"/>
                  </a:lnTo>
                  <a:lnTo>
                    <a:pt x="623544" y="226745"/>
                  </a:lnTo>
                  <a:lnTo>
                    <a:pt x="623544" y="228434"/>
                  </a:lnTo>
                  <a:lnTo>
                    <a:pt x="623544" y="283425"/>
                  </a:lnTo>
                  <a:lnTo>
                    <a:pt x="566851" y="283425"/>
                  </a:lnTo>
                  <a:lnTo>
                    <a:pt x="566851" y="341807"/>
                  </a:lnTo>
                  <a:lnTo>
                    <a:pt x="623544" y="341807"/>
                  </a:lnTo>
                  <a:lnTo>
                    <a:pt x="625233" y="341807"/>
                  </a:lnTo>
                  <a:lnTo>
                    <a:pt x="795286" y="341807"/>
                  </a:lnTo>
                  <a:lnTo>
                    <a:pt x="795286" y="285127"/>
                  </a:lnTo>
                  <a:lnTo>
                    <a:pt x="795286" y="283425"/>
                  </a:lnTo>
                  <a:lnTo>
                    <a:pt x="795286" y="228434"/>
                  </a:lnTo>
                  <a:lnTo>
                    <a:pt x="850277" y="228434"/>
                  </a:lnTo>
                  <a:lnTo>
                    <a:pt x="851979" y="228434"/>
                  </a:lnTo>
                  <a:lnTo>
                    <a:pt x="906957" y="228434"/>
                  </a:lnTo>
                  <a:lnTo>
                    <a:pt x="906957" y="285127"/>
                  </a:lnTo>
                  <a:lnTo>
                    <a:pt x="965339" y="285127"/>
                  </a:lnTo>
                  <a:lnTo>
                    <a:pt x="965339" y="228434"/>
                  </a:lnTo>
                  <a:lnTo>
                    <a:pt x="965339" y="226745"/>
                  </a:lnTo>
                  <a:lnTo>
                    <a:pt x="965339" y="56680"/>
                  </a:lnTo>
                  <a:lnTo>
                    <a:pt x="9653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287703" y="3216552"/>
              <a:ext cx="852169" cy="0"/>
            </a:xfrm>
            <a:custGeom>
              <a:avLst/>
              <a:gdLst/>
              <a:ahLst/>
              <a:cxnLst/>
              <a:rect l="l" t="t" r="r" b="b"/>
              <a:pathLst>
                <a:path w="852170">
                  <a:moveTo>
                    <a:pt x="0" y="0"/>
                  </a:moveTo>
                  <a:lnTo>
                    <a:pt x="851975" y="0"/>
                  </a:lnTo>
                </a:path>
              </a:pathLst>
            </a:custGeom>
            <a:ln w="58376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720838" y="3244056"/>
              <a:ext cx="1872614" cy="285750"/>
            </a:xfrm>
            <a:custGeom>
              <a:avLst/>
              <a:gdLst/>
              <a:ahLst/>
              <a:cxnLst/>
              <a:rect l="l" t="t" r="r" b="b"/>
              <a:pathLst>
                <a:path w="1872615" h="285750">
                  <a:moveTo>
                    <a:pt x="681926" y="113372"/>
                  </a:moveTo>
                  <a:lnTo>
                    <a:pt x="623544" y="113372"/>
                  </a:lnTo>
                  <a:lnTo>
                    <a:pt x="623544" y="170053"/>
                  </a:lnTo>
                  <a:lnTo>
                    <a:pt x="568553" y="170053"/>
                  </a:lnTo>
                  <a:lnTo>
                    <a:pt x="568553" y="115062"/>
                  </a:lnTo>
                  <a:lnTo>
                    <a:pt x="568553" y="113372"/>
                  </a:lnTo>
                  <a:lnTo>
                    <a:pt x="568553" y="56680"/>
                  </a:lnTo>
                  <a:lnTo>
                    <a:pt x="511860" y="56680"/>
                  </a:lnTo>
                  <a:lnTo>
                    <a:pt x="511860" y="0"/>
                  </a:lnTo>
                  <a:lnTo>
                    <a:pt x="453491" y="0"/>
                  </a:lnTo>
                  <a:lnTo>
                    <a:pt x="453491" y="56680"/>
                  </a:lnTo>
                  <a:lnTo>
                    <a:pt x="453491" y="58381"/>
                  </a:lnTo>
                  <a:lnTo>
                    <a:pt x="453491" y="113372"/>
                  </a:lnTo>
                  <a:lnTo>
                    <a:pt x="398500" y="113372"/>
                  </a:lnTo>
                  <a:lnTo>
                    <a:pt x="398500" y="56680"/>
                  </a:lnTo>
                  <a:lnTo>
                    <a:pt x="340118" y="56680"/>
                  </a:lnTo>
                  <a:lnTo>
                    <a:pt x="340118" y="115062"/>
                  </a:lnTo>
                  <a:lnTo>
                    <a:pt x="396798" y="115062"/>
                  </a:lnTo>
                  <a:lnTo>
                    <a:pt x="396798" y="170053"/>
                  </a:lnTo>
                  <a:lnTo>
                    <a:pt x="341807" y="170053"/>
                  </a:lnTo>
                  <a:lnTo>
                    <a:pt x="340118" y="170053"/>
                  </a:lnTo>
                  <a:lnTo>
                    <a:pt x="285127" y="170053"/>
                  </a:lnTo>
                  <a:lnTo>
                    <a:pt x="285127" y="115062"/>
                  </a:lnTo>
                  <a:lnTo>
                    <a:pt x="285127" y="113372"/>
                  </a:lnTo>
                  <a:lnTo>
                    <a:pt x="285127" y="56680"/>
                  </a:lnTo>
                  <a:lnTo>
                    <a:pt x="228447" y="56680"/>
                  </a:lnTo>
                  <a:lnTo>
                    <a:pt x="226745" y="56680"/>
                  </a:lnTo>
                  <a:lnTo>
                    <a:pt x="171754" y="56680"/>
                  </a:lnTo>
                  <a:lnTo>
                    <a:pt x="170053" y="56680"/>
                  </a:lnTo>
                  <a:lnTo>
                    <a:pt x="113372" y="56680"/>
                  </a:lnTo>
                  <a:lnTo>
                    <a:pt x="113372" y="115062"/>
                  </a:lnTo>
                  <a:lnTo>
                    <a:pt x="170053" y="115062"/>
                  </a:lnTo>
                  <a:lnTo>
                    <a:pt x="171754" y="115062"/>
                  </a:lnTo>
                  <a:lnTo>
                    <a:pt x="226745" y="115062"/>
                  </a:lnTo>
                  <a:lnTo>
                    <a:pt x="226745" y="170053"/>
                  </a:lnTo>
                  <a:lnTo>
                    <a:pt x="170053" y="170053"/>
                  </a:lnTo>
                  <a:lnTo>
                    <a:pt x="170053" y="226745"/>
                  </a:lnTo>
                  <a:lnTo>
                    <a:pt x="115062" y="226745"/>
                  </a:lnTo>
                  <a:lnTo>
                    <a:pt x="115062" y="170053"/>
                  </a:lnTo>
                  <a:lnTo>
                    <a:pt x="58381" y="170053"/>
                  </a:lnTo>
                  <a:lnTo>
                    <a:pt x="58381" y="113372"/>
                  </a:lnTo>
                  <a:lnTo>
                    <a:pt x="0" y="113372"/>
                  </a:lnTo>
                  <a:lnTo>
                    <a:pt x="0" y="170053"/>
                  </a:lnTo>
                  <a:lnTo>
                    <a:pt x="0" y="171742"/>
                  </a:lnTo>
                  <a:lnTo>
                    <a:pt x="0" y="226745"/>
                  </a:lnTo>
                  <a:lnTo>
                    <a:pt x="0" y="228434"/>
                  </a:lnTo>
                  <a:lnTo>
                    <a:pt x="0" y="285127"/>
                  </a:lnTo>
                  <a:lnTo>
                    <a:pt x="58381" y="285127"/>
                  </a:lnTo>
                  <a:lnTo>
                    <a:pt x="58381" y="228434"/>
                  </a:lnTo>
                  <a:lnTo>
                    <a:pt x="113372" y="228434"/>
                  </a:lnTo>
                  <a:lnTo>
                    <a:pt x="113372" y="285127"/>
                  </a:lnTo>
                  <a:lnTo>
                    <a:pt x="170053" y="285127"/>
                  </a:lnTo>
                  <a:lnTo>
                    <a:pt x="171754" y="285127"/>
                  </a:lnTo>
                  <a:lnTo>
                    <a:pt x="228447" y="285127"/>
                  </a:lnTo>
                  <a:lnTo>
                    <a:pt x="228447" y="228434"/>
                  </a:lnTo>
                  <a:lnTo>
                    <a:pt x="228447" y="226745"/>
                  </a:lnTo>
                  <a:lnTo>
                    <a:pt x="228447" y="171742"/>
                  </a:lnTo>
                  <a:lnTo>
                    <a:pt x="283425" y="171742"/>
                  </a:lnTo>
                  <a:lnTo>
                    <a:pt x="283425" y="226745"/>
                  </a:lnTo>
                  <a:lnTo>
                    <a:pt x="283425" y="228434"/>
                  </a:lnTo>
                  <a:lnTo>
                    <a:pt x="283425" y="285127"/>
                  </a:lnTo>
                  <a:lnTo>
                    <a:pt x="341807" y="285127"/>
                  </a:lnTo>
                  <a:lnTo>
                    <a:pt x="341807" y="228434"/>
                  </a:lnTo>
                  <a:lnTo>
                    <a:pt x="396798" y="228434"/>
                  </a:lnTo>
                  <a:lnTo>
                    <a:pt x="398500" y="228434"/>
                  </a:lnTo>
                  <a:lnTo>
                    <a:pt x="566864" y="228434"/>
                  </a:lnTo>
                  <a:lnTo>
                    <a:pt x="566864" y="285127"/>
                  </a:lnTo>
                  <a:lnTo>
                    <a:pt x="625233" y="285127"/>
                  </a:lnTo>
                  <a:lnTo>
                    <a:pt x="625233" y="228434"/>
                  </a:lnTo>
                  <a:lnTo>
                    <a:pt x="625233" y="226745"/>
                  </a:lnTo>
                  <a:lnTo>
                    <a:pt x="625233" y="171742"/>
                  </a:lnTo>
                  <a:lnTo>
                    <a:pt x="681926" y="171742"/>
                  </a:lnTo>
                  <a:lnTo>
                    <a:pt x="681926" y="113372"/>
                  </a:lnTo>
                  <a:close/>
                </a:path>
                <a:path w="1872615" h="285750">
                  <a:moveTo>
                    <a:pt x="1588897" y="56680"/>
                  </a:moveTo>
                  <a:lnTo>
                    <a:pt x="1588897" y="56680"/>
                  </a:lnTo>
                  <a:lnTo>
                    <a:pt x="1362151" y="56680"/>
                  </a:lnTo>
                  <a:lnTo>
                    <a:pt x="1362151" y="0"/>
                  </a:lnTo>
                  <a:lnTo>
                    <a:pt x="1360449" y="0"/>
                  </a:lnTo>
                  <a:lnTo>
                    <a:pt x="1360449" y="58381"/>
                  </a:lnTo>
                  <a:lnTo>
                    <a:pt x="1360449" y="113372"/>
                  </a:lnTo>
                  <a:lnTo>
                    <a:pt x="1305471" y="113372"/>
                  </a:lnTo>
                  <a:lnTo>
                    <a:pt x="1305471" y="58381"/>
                  </a:lnTo>
                  <a:lnTo>
                    <a:pt x="1360449" y="58381"/>
                  </a:lnTo>
                  <a:lnTo>
                    <a:pt x="1360449" y="0"/>
                  </a:lnTo>
                  <a:lnTo>
                    <a:pt x="1077036" y="0"/>
                  </a:lnTo>
                  <a:lnTo>
                    <a:pt x="1077036" y="115062"/>
                  </a:lnTo>
                  <a:lnTo>
                    <a:pt x="1077036" y="170053"/>
                  </a:lnTo>
                  <a:lnTo>
                    <a:pt x="1022032" y="170053"/>
                  </a:lnTo>
                  <a:lnTo>
                    <a:pt x="1022032" y="115062"/>
                  </a:lnTo>
                  <a:lnTo>
                    <a:pt x="1077036" y="115062"/>
                  </a:lnTo>
                  <a:lnTo>
                    <a:pt x="1077036" y="0"/>
                  </a:lnTo>
                  <a:lnTo>
                    <a:pt x="1022032" y="0"/>
                  </a:lnTo>
                  <a:lnTo>
                    <a:pt x="1020343" y="0"/>
                  </a:lnTo>
                  <a:lnTo>
                    <a:pt x="963663" y="0"/>
                  </a:lnTo>
                  <a:lnTo>
                    <a:pt x="963663" y="56680"/>
                  </a:lnTo>
                  <a:lnTo>
                    <a:pt x="908659" y="56680"/>
                  </a:lnTo>
                  <a:lnTo>
                    <a:pt x="908659" y="0"/>
                  </a:lnTo>
                  <a:lnTo>
                    <a:pt x="851979" y="0"/>
                  </a:lnTo>
                  <a:lnTo>
                    <a:pt x="850290" y="0"/>
                  </a:lnTo>
                  <a:lnTo>
                    <a:pt x="793597" y="0"/>
                  </a:lnTo>
                  <a:lnTo>
                    <a:pt x="793597" y="56680"/>
                  </a:lnTo>
                  <a:lnTo>
                    <a:pt x="736917" y="56680"/>
                  </a:lnTo>
                  <a:lnTo>
                    <a:pt x="736917" y="113372"/>
                  </a:lnTo>
                  <a:lnTo>
                    <a:pt x="736917" y="115062"/>
                  </a:lnTo>
                  <a:lnTo>
                    <a:pt x="736917" y="171742"/>
                  </a:lnTo>
                  <a:lnTo>
                    <a:pt x="793597" y="171742"/>
                  </a:lnTo>
                  <a:lnTo>
                    <a:pt x="793597" y="228434"/>
                  </a:lnTo>
                  <a:lnTo>
                    <a:pt x="851979" y="228434"/>
                  </a:lnTo>
                  <a:lnTo>
                    <a:pt x="851979" y="170053"/>
                  </a:lnTo>
                  <a:lnTo>
                    <a:pt x="795299" y="170053"/>
                  </a:lnTo>
                  <a:lnTo>
                    <a:pt x="795299" y="115062"/>
                  </a:lnTo>
                  <a:lnTo>
                    <a:pt x="963663" y="115062"/>
                  </a:lnTo>
                  <a:lnTo>
                    <a:pt x="963663" y="170053"/>
                  </a:lnTo>
                  <a:lnTo>
                    <a:pt x="906970" y="170053"/>
                  </a:lnTo>
                  <a:lnTo>
                    <a:pt x="906970" y="228434"/>
                  </a:lnTo>
                  <a:lnTo>
                    <a:pt x="963663" y="228434"/>
                  </a:lnTo>
                  <a:lnTo>
                    <a:pt x="965352" y="228434"/>
                  </a:lnTo>
                  <a:lnTo>
                    <a:pt x="1020343" y="228434"/>
                  </a:lnTo>
                  <a:lnTo>
                    <a:pt x="1022032" y="228434"/>
                  </a:lnTo>
                  <a:lnTo>
                    <a:pt x="1078725" y="228434"/>
                  </a:lnTo>
                  <a:lnTo>
                    <a:pt x="1078725" y="171742"/>
                  </a:lnTo>
                  <a:lnTo>
                    <a:pt x="1133716" y="171742"/>
                  </a:lnTo>
                  <a:lnTo>
                    <a:pt x="1135405" y="171742"/>
                  </a:lnTo>
                  <a:lnTo>
                    <a:pt x="1192098" y="171742"/>
                  </a:lnTo>
                  <a:lnTo>
                    <a:pt x="1192098" y="115062"/>
                  </a:lnTo>
                  <a:lnTo>
                    <a:pt x="1192098" y="113372"/>
                  </a:lnTo>
                  <a:lnTo>
                    <a:pt x="1192098" y="58381"/>
                  </a:lnTo>
                  <a:lnTo>
                    <a:pt x="1247089" y="58381"/>
                  </a:lnTo>
                  <a:lnTo>
                    <a:pt x="1247089" y="228434"/>
                  </a:lnTo>
                  <a:lnTo>
                    <a:pt x="1305471" y="228434"/>
                  </a:lnTo>
                  <a:lnTo>
                    <a:pt x="1305471" y="171742"/>
                  </a:lnTo>
                  <a:lnTo>
                    <a:pt x="1362151" y="171742"/>
                  </a:lnTo>
                  <a:lnTo>
                    <a:pt x="1362151" y="115062"/>
                  </a:lnTo>
                  <a:lnTo>
                    <a:pt x="1417142" y="115062"/>
                  </a:lnTo>
                  <a:lnTo>
                    <a:pt x="1417142" y="171742"/>
                  </a:lnTo>
                  <a:lnTo>
                    <a:pt x="1473835" y="171742"/>
                  </a:lnTo>
                  <a:lnTo>
                    <a:pt x="1475524" y="171742"/>
                  </a:lnTo>
                  <a:lnTo>
                    <a:pt x="1530502" y="171742"/>
                  </a:lnTo>
                  <a:lnTo>
                    <a:pt x="1530502" y="228434"/>
                  </a:lnTo>
                  <a:lnTo>
                    <a:pt x="1588897" y="228434"/>
                  </a:lnTo>
                  <a:lnTo>
                    <a:pt x="1588897" y="170053"/>
                  </a:lnTo>
                  <a:lnTo>
                    <a:pt x="1532204" y="170053"/>
                  </a:lnTo>
                  <a:lnTo>
                    <a:pt x="1532204" y="115062"/>
                  </a:lnTo>
                  <a:lnTo>
                    <a:pt x="1588897" y="115062"/>
                  </a:lnTo>
                  <a:lnTo>
                    <a:pt x="1588897" y="56680"/>
                  </a:lnTo>
                  <a:close/>
                </a:path>
                <a:path w="1872615" h="285750">
                  <a:moveTo>
                    <a:pt x="1872322" y="56680"/>
                  </a:moveTo>
                  <a:lnTo>
                    <a:pt x="1815630" y="56680"/>
                  </a:lnTo>
                  <a:lnTo>
                    <a:pt x="1813941" y="56680"/>
                  </a:lnTo>
                  <a:lnTo>
                    <a:pt x="1813941" y="115062"/>
                  </a:lnTo>
                  <a:lnTo>
                    <a:pt x="1813941" y="170053"/>
                  </a:lnTo>
                  <a:lnTo>
                    <a:pt x="1758950" y="170053"/>
                  </a:lnTo>
                  <a:lnTo>
                    <a:pt x="1758950" y="115062"/>
                  </a:lnTo>
                  <a:lnTo>
                    <a:pt x="1813941" y="115062"/>
                  </a:lnTo>
                  <a:lnTo>
                    <a:pt x="1813941" y="56680"/>
                  </a:lnTo>
                  <a:lnTo>
                    <a:pt x="1758950" y="56680"/>
                  </a:lnTo>
                  <a:lnTo>
                    <a:pt x="1757260" y="56680"/>
                  </a:lnTo>
                  <a:lnTo>
                    <a:pt x="1700568" y="56680"/>
                  </a:lnTo>
                  <a:lnTo>
                    <a:pt x="1700568" y="113372"/>
                  </a:lnTo>
                  <a:lnTo>
                    <a:pt x="1700568" y="115062"/>
                  </a:lnTo>
                  <a:lnTo>
                    <a:pt x="1700568" y="170053"/>
                  </a:lnTo>
                  <a:lnTo>
                    <a:pt x="1643888" y="170053"/>
                  </a:lnTo>
                  <a:lnTo>
                    <a:pt x="1643888" y="228434"/>
                  </a:lnTo>
                  <a:lnTo>
                    <a:pt x="1700568" y="228434"/>
                  </a:lnTo>
                  <a:lnTo>
                    <a:pt x="1702269" y="228434"/>
                  </a:lnTo>
                  <a:lnTo>
                    <a:pt x="1757260" y="228434"/>
                  </a:lnTo>
                  <a:lnTo>
                    <a:pt x="1758950" y="228434"/>
                  </a:lnTo>
                  <a:lnTo>
                    <a:pt x="1815630" y="228434"/>
                  </a:lnTo>
                  <a:lnTo>
                    <a:pt x="1815630" y="171742"/>
                  </a:lnTo>
                  <a:lnTo>
                    <a:pt x="1872322" y="171742"/>
                  </a:lnTo>
                  <a:lnTo>
                    <a:pt x="1872322" y="115062"/>
                  </a:lnTo>
                  <a:lnTo>
                    <a:pt x="1872322" y="113372"/>
                  </a:lnTo>
                  <a:lnTo>
                    <a:pt x="1872322" y="566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720838" y="3470802"/>
              <a:ext cx="1872614" cy="285115"/>
            </a:xfrm>
            <a:custGeom>
              <a:avLst/>
              <a:gdLst/>
              <a:ahLst/>
              <a:cxnLst/>
              <a:rect l="l" t="t" r="r" b="b"/>
              <a:pathLst>
                <a:path w="1872615" h="285114">
                  <a:moveTo>
                    <a:pt x="171754" y="113360"/>
                  </a:moveTo>
                  <a:lnTo>
                    <a:pt x="171754" y="113360"/>
                  </a:lnTo>
                  <a:lnTo>
                    <a:pt x="0" y="113360"/>
                  </a:lnTo>
                  <a:lnTo>
                    <a:pt x="0" y="171742"/>
                  </a:lnTo>
                  <a:lnTo>
                    <a:pt x="56692" y="171742"/>
                  </a:lnTo>
                  <a:lnTo>
                    <a:pt x="58381" y="171742"/>
                  </a:lnTo>
                  <a:lnTo>
                    <a:pt x="113372" y="171742"/>
                  </a:lnTo>
                  <a:lnTo>
                    <a:pt x="113372" y="226733"/>
                  </a:lnTo>
                  <a:lnTo>
                    <a:pt x="113372" y="228434"/>
                  </a:lnTo>
                  <a:lnTo>
                    <a:pt x="113372" y="285115"/>
                  </a:lnTo>
                  <a:lnTo>
                    <a:pt x="171754" y="285115"/>
                  </a:lnTo>
                  <a:lnTo>
                    <a:pt x="171754" y="228434"/>
                  </a:lnTo>
                  <a:lnTo>
                    <a:pt x="171754" y="226733"/>
                  </a:lnTo>
                  <a:lnTo>
                    <a:pt x="171754" y="171742"/>
                  </a:lnTo>
                  <a:lnTo>
                    <a:pt x="171754" y="170053"/>
                  </a:lnTo>
                  <a:lnTo>
                    <a:pt x="171754" y="113360"/>
                  </a:lnTo>
                  <a:close/>
                </a:path>
                <a:path w="1872615" h="285114">
                  <a:moveTo>
                    <a:pt x="398500" y="56680"/>
                  </a:moveTo>
                  <a:lnTo>
                    <a:pt x="340118" y="56680"/>
                  </a:lnTo>
                  <a:lnTo>
                    <a:pt x="340118" y="113360"/>
                  </a:lnTo>
                  <a:lnTo>
                    <a:pt x="340118" y="171742"/>
                  </a:lnTo>
                  <a:lnTo>
                    <a:pt x="340118" y="226733"/>
                  </a:lnTo>
                  <a:lnTo>
                    <a:pt x="285127" y="226733"/>
                  </a:lnTo>
                  <a:lnTo>
                    <a:pt x="285127" y="171742"/>
                  </a:lnTo>
                  <a:lnTo>
                    <a:pt x="340118" y="171742"/>
                  </a:lnTo>
                  <a:lnTo>
                    <a:pt x="340118" y="113360"/>
                  </a:lnTo>
                  <a:lnTo>
                    <a:pt x="285127" y="113360"/>
                  </a:lnTo>
                  <a:lnTo>
                    <a:pt x="285127" y="56680"/>
                  </a:lnTo>
                  <a:lnTo>
                    <a:pt x="226745" y="56680"/>
                  </a:lnTo>
                  <a:lnTo>
                    <a:pt x="226745" y="115062"/>
                  </a:lnTo>
                  <a:lnTo>
                    <a:pt x="283425" y="115062"/>
                  </a:lnTo>
                  <a:lnTo>
                    <a:pt x="283425" y="170053"/>
                  </a:lnTo>
                  <a:lnTo>
                    <a:pt x="226745" y="170053"/>
                  </a:lnTo>
                  <a:lnTo>
                    <a:pt x="226745" y="228434"/>
                  </a:lnTo>
                  <a:lnTo>
                    <a:pt x="283425" y="228434"/>
                  </a:lnTo>
                  <a:lnTo>
                    <a:pt x="283425" y="285115"/>
                  </a:lnTo>
                  <a:lnTo>
                    <a:pt x="341807" y="285115"/>
                  </a:lnTo>
                  <a:lnTo>
                    <a:pt x="341807" y="228434"/>
                  </a:lnTo>
                  <a:lnTo>
                    <a:pt x="398500" y="228434"/>
                  </a:lnTo>
                  <a:lnTo>
                    <a:pt x="398500" y="170053"/>
                  </a:lnTo>
                  <a:lnTo>
                    <a:pt x="341807" y="170053"/>
                  </a:lnTo>
                  <a:lnTo>
                    <a:pt x="341807" y="115062"/>
                  </a:lnTo>
                  <a:lnTo>
                    <a:pt x="398500" y="115062"/>
                  </a:lnTo>
                  <a:lnTo>
                    <a:pt x="398500" y="56680"/>
                  </a:lnTo>
                  <a:close/>
                </a:path>
                <a:path w="1872615" h="285114">
                  <a:moveTo>
                    <a:pt x="511860" y="226733"/>
                  </a:moveTo>
                  <a:lnTo>
                    <a:pt x="453491" y="226733"/>
                  </a:lnTo>
                  <a:lnTo>
                    <a:pt x="453491" y="285115"/>
                  </a:lnTo>
                  <a:lnTo>
                    <a:pt x="511860" y="285115"/>
                  </a:lnTo>
                  <a:lnTo>
                    <a:pt x="511860" y="226733"/>
                  </a:lnTo>
                  <a:close/>
                </a:path>
                <a:path w="1872615" h="285114">
                  <a:moveTo>
                    <a:pt x="1078725" y="56680"/>
                  </a:moveTo>
                  <a:lnTo>
                    <a:pt x="1022032" y="56680"/>
                  </a:lnTo>
                  <a:lnTo>
                    <a:pt x="1022032" y="0"/>
                  </a:lnTo>
                  <a:lnTo>
                    <a:pt x="1020343" y="0"/>
                  </a:lnTo>
                  <a:lnTo>
                    <a:pt x="1020343" y="58381"/>
                  </a:lnTo>
                  <a:lnTo>
                    <a:pt x="1020343" y="113360"/>
                  </a:lnTo>
                  <a:lnTo>
                    <a:pt x="965352" y="113360"/>
                  </a:lnTo>
                  <a:lnTo>
                    <a:pt x="965352" y="58381"/>
                  </a:lnTo>
                  <a:lnTo>
                    <a:pt x="1020343" y="58381"/>
                  </a:lnTo>
                  <a:lnTo>
                    <a:pt x="1020343" y="0"/>
                  </a:lnTo>
                  <a:lnTo>
                    <a:pt x="965352" y="0"/>
                  </a:lnTo>
                  <a:lnTo>
                    <a:pt x="963663" y="0"/>
                  </a:lnTo>
                  <a:lnTo>
                    <a:pt x="906970" y="0"/>
                  </a:lnTo>
                  <a:lnTo>
                    <a:pt x="906970" y="56680"/>
                  </a:lnTo>
                  <a:lnTo>
                    <a:pt x="851979" y="56680"/>
                  </a:lnTo>
                  <a:lnTo>
                    <a:pt x="851979" y="0"/>
                  </a:lnTo>
                  <a:lnTo>
                    <a:pt x="795299" y="0"/>
                  </a:lnTo>
                  <a:lnTo>
                    <a:pt x="793597" y="0"/>
                  </a:lnTo>
                  <a:lnTo>
                    <a:pt x="736917" y="0"/>
                  </a:lnTo>
                  <a:lnTo>
                    <a:pt x="736917" y="56680"/>
                  </a:lnTo>
                  <a:lnTo>
                    <a:pt x="681926" y="56680"/>
                  </a:lnTo>
                  <a:lnTo>
                    <a:pt x="681926" y="0"/>
                  </a:lnTo>
                  <a:lnTo>
                    <a:pt x="680224" y="0"/>
                  </a:lnTo>
                  <a:lnTo>
                    <a:pt x="680224" y="115062"/>
                  </a:lnTo>
                  <a:lnTo>
                    <a:pt x="680224" y="170053"/>
                  </a:lnTo>
                  <a:lnTo>
                    <a:pt x="625233" y="170053"/>
                  </a:lnTo>
                  <a:lnTo>
                    <a:pt x="625233" y="115062"/>
                  </a:lnTo>
                  <a:lnTo>
                    <a:pt x="680224" y="115062"/>
                  </a:lnTo>
                  <a:lnTo>
                    <a:pt x="680224" y="0"/>
                  </a:lnTo>
                  <a:lnTo>
                    <a:pt x="625233" y="0"/>
                  </a:lnTo>
                  <a:lnTo>
                    <a:pt x="623544" y="0"/>
                  </a:lnTo>
                  <a:lnTo>
                    <a:pt x="566864" y="0"/>
                  </a:lnTo>
                  <a:lnTo>
                    <a:pt x="566864" y="58381"/>
                  </a:lnTo>
                  <a:lnTo>
                    <a:pt x="623544" y="58381"/>
                  </a:lnTo>
                  <a:lnTo>
                    <a:pt x="623544" y="113360"/>
                  </a:lnTo>
                  <a:lnTo>
                    <a:pt x="566864" y="113360"/>
                  </a:lnTo>
                  <a:lnTo>
                    <a:pt x="566864" y="171742"/>
                  </a:lnTo>
                  <a:lnTo>
                    <a:pt x="623544" y="171742"/>
                  </a:lnTo>
                  <a:lnTo>
                    <a:pt x="623544" y="226733"/>
                  </a:lnTo>
                  <a:lnTo>
                    <a:pt x="566864" y="226733"/>
                  </a:lnTo>
                  <a:lnTo>
                    <a:pt x="566864" y="285115"/>
                  </a:lnTo>
                  <a:lnTo>
                    <a:pt x="625233" y="285115"/>
                  </a:lnTo>
                  <a:lnTo>
                    <a:pt x="625233" y="228434"/>
                  </a:lnTo>
                  <a:lnTo>
                    <a:pt x="680224" y="228434"/>
                  </a:lnTo>
                  <a:lnTo>
                    <a:pt x="680224" y="285115"/>
                  </a:lnTo>
                  <a:lnTo>
                    <a:pt x="736917" y="285115"/>
                  </a:lnTo>
                  <a:lnTo>
                    <a:pt x="738606" y="285115"/>
                  </a:lnTo>
                  <a:lnTo>
                    <a:pt x="793597" y="285115"/>
                  </a:lnTo>
                  <a:lnTo>
                    <a:pt x="795299" y="285115"/>
                  </a:lnTo>
                  <a:lnTo>
                    <a:pt x="851979" y="285115"/>
                  </a:lnTo>
                  <a:lnTo>
                    <a:pt x="851979" y="228434"/>
                  </a:lnTo>
                  <a:lnTo>
                    <a:pt x="851979" y="226733"/>
                  </a:lnTo>
                  <a:lnTo>
                    <a:pt x="851979" y="170053"/>
                  </a:lnTo>
                  <a:lnTo>
                    <a:pt x="793597" y="170053"/>
                  </a:lnTo>
                  <a:lnTo>
                    <a:pt x="793597" y="226733"/>
                  </a:lnTo>
                  <a:lnTo>
                    <a:pt x="738606" y="226733"/>
                  </a:lnTo>
                  <a:lnTo>
                    <a:pt x="738606" y="171742"/>
                  </a:lnTo>
                  <a:lnTo>
                    <a:pt x="738606" y="170053"/>
                  </a:lnTo>
                  <a:lnTo>
                    <a:pt x="738606" y="115062"/>
                  </a:lnTo>
                  <a:lnTo>
                    <a:pt x="795299" y="115062"/>
                  </a:lnTo>
                  <a:lnTo>
                    <a:pt x="795299" y="58381"/>
                  </a:lnTo>
                  <a:lnTo>
                    <a:pt x="850290" y="58381"/>
                  </a:lnTo>
                  <a:lnTo>
                    <a:pt x="850290" y="115062"/>
                  </a:lnTo>
                  <a:lnTo>
                    <a:pt x="906970" y="115062"/>
                  </a:lnTo>
                  <a:lnTo>
                    <a:pt x="906970" y="170053"/>
                  </a:lnTo>
                  <a:lnTo>
                    <a:pt x="906970" y="171742"/>
                  </a:lnTo>
                  <a:lnTo>
                    <a:pt x="906970" y="228434"/>
                  </a:lnTo>
                  <a:lnTo>
                    <a:pt x="965352" y="228434"/>
                  </a:lnTo>
                  <a:lnTo>
                    <a:pt x="965352" y="171742"/>
                  </a:lnTo>
                  <a:lnTo>
                    <a:pt x="1022032" y="171742"/>
                  </a:lnTo>
                  <a:lnTo>
                    <a:pt x="1022032" y="115062"/>
                  </a:lnTo>
                  <a:lnTo>
                    <a:pt x="1078725" y="115062"/>
                  </a:lnTo>
                  <a:lnTo>
                    <a:pt x="1078725" y="56680"/>
                  </a:lnTo>
                  <a:close/>
                </a:path>
                <a:path w="1872615" h="285114">
                  <a:moveTo>
                    <a:pt x="1872322" y="0"/>
                  </a:moveTo>
                  <a:lnTo>
                    <a:pt x="1813941" y="0"/>
                  </a:lnTo>
                  <a:lnTo>
                    <a:pt x="1813941" y="56680"/>
                  </a:lnTo>
                  <a:lnTo>
                    <a:pt x="1813941" y="115062"/>
                  </a:lnTo>
                  <a:lnTo>
                    <a:pt x="1813941" y="170053"/>
                  </a:lnTo>
                  <a:lnTo>
                    <a:pt x="1758950" y="170053"/>
                  </a:lnTo>
                  <a:lnTo>
                    <a:pt x="1757260" y="170053"/>
                  </a:lnTo>
                  <a:lnTo>
                    <a:pt x="1702269" y="170053"/>
                  </a:lnTo>
                  <a:lnTo>
                    <a:pt x="1702269" y="115062"/>
                  </a:lnTo>
                  <a:lnTo>
                    <a:pt x="1702269" y="113360"/>
                  </a:lnTo>
                  <a:lnTo>
                    <a:pt x="1702269" y="58381"/>
                  </a:lnTo>
                  <a:lnTo>
                    <a:pt x="1757260" y="58381"/>
                  </a:lnTo>
                  <a:lnTo>
                    <a:pt x="1757260" y="115062"/>
                  </a:lnTo>
                  <a:lnTo>
                    <a:pt x="1813941" y="115062"/>
                  </a:lnTo>
                  <a:lnTo>
                    <a:pt x="1813941" y="56680"/>
                  </a:lnTo>
                  <a:lnTo>
                    <a:pt x="1758950" y="56680"/>
                  </a:lnTo>
                  <a:lnTo>
                    <a:pt x="1758950" y="0"/>
                  </a:lnTo>
                  <a:lnTo>
                    <a:pt x="1702269" y="0"/>
                  </a:lnTo>
                  <a:lnTo>
                    <a:pt x="1700568" y="0"/>
                  </a:lnTo>
                  <a:lnTo>
                    <a:pt x="1643888" y="0"/>
                  </a:lnTo>
                  <a:lnTo>
                    <a:pt x="1643888" y="56680"/>
                  </a:lnTo>
                  <a:lnTo>
                    <a:pt x="1588897" y="56680"/>
                  </a:lnTo>
                  <a:lnTo>
                    <a:pt x="1587195" y="56680"/>
                  </a:lnTo>
                  <a:lnTo>
                    <a:pt x="1532204" y="56680"/>
                  </a:lnTo>
                  <a:lnTo>
                    <a:pt x="1532204" y="0"/>
                  </a:lnTo>
                  <a:lnTo>
                    <a:pt x="1530502" y="0"/>
                  </a:lnTo>
                  <a:lnTo>
                    <a:pt x="1530502" y="58381"/>
                  </a:lnTo>
                  <a:lnTo>
                    <a:pt x="1530502" y="113360"/>
                  </a:lnTo>
                  <a:lnTo>
                    <a:pt x="1475524" y="113360"/>
                  </a:lnTo>
                  <a:lnTo>
                    <a:pt x="1475524" y="58381"/>
                  </a:lnTo>
                  <a:lnTo>
                    <a:pt x="1530502" y="58381"/>
                  </a:lnTo>
                  <a:lnTo>
                    <a:pt x="1530502" y="0"/>
                  </a:lnTo>
                  <a:lnTo>
                    <a:pt x="1475524" y="0"/>
                  </a:lnTo>
                  <a:lnTo>
                    <a:pt x="1473835" y="0"/>
                  </a:lnTo>
                  <a:lnTo>
                    <a:pt x="1473835" y="115062"/>
                  </a:lnTo>
                  <a:lnTo>
                    <a:pt x="1473835" y="170053"/>
                  </a:lnTo>
                  <a:lnTo>
                    <a:pt x="1418831" y="170053"/>
                  </a:lnTo>
                  <a:lnTo>
                    <a:pt x="1418831" y="115062"/>
                  </a:lnTo>
                  <a:lnTo>
                    <a:pt x="1473835" y="115062"/>
                  </a:lnTo>
                  <a:lnTo>
                    <a:pt x="1473835" y="0"/>
                  </a:lnTo>
                  <a:lnTo>
                    <a:pt x="1418831" y="0"/>
                  </a:lnTo>
                  <a:lnTo>
                    <a:pt x="1417142" y="0"/>
                  </a:lnTo>
                  <a:lnTo>
                    <a:pt x="1360449" y="0"/>
                  </a:lnTo>
                  <a:lnTo>
                    <a:pt x="1360449" y="56680"/>
                  </a:lnTo>
                  <a:lnTo>
                    <a:pt x="1192098" y="56680"/>
                  </a:lnTo>
                  <a:lnTo>
                    <a:pt x="1192098" y="0"/>
                  </a:lnTo>
                  <a:lnTo>
                    <a:pt x="1133716" y="0"/>
                  </a:lnTo>
                  <a:lnTo>
                    <a:pt x="1133716" y="58381"/>
                  </a:lnTo>
                  <a:lnTo>
                    <a:pt x="1190396" y="58381"/>
                  </a:lnTo>
                  <a:lnTo>
                    <a:pt x="1190396" y="115062"/>
                  </a:lnTo>
                  <a:lnTo>
                    <a:pt x="1247089" y="115062"/>
                  </a:lnTo>
                  <a:lnTo>
                    <a:pt x="1248778" y="115062"/>
                  </a:lnTo>
                  <a:lnTo>
                    <a:pt x="1303769" y="115062"/>
                  </a:lnTo>
                  <a:lnTo>
                    <a:pt x="1303769" y="170053"/>
                  </a:lnTo>
                  <a:lnTo>
                    <a:pt x="1247089" y="170053"/>
                  </a:lnTo>
                  <a:lnTo>
                    <a:pt x="1247089" y="226733"/>
                  </a:lnTo>
                  <a:lnTo>
                    <a:pt x="1192098" y="226733"/>
                  </a:lnTo>
                  <a:lnTo>
                    <a:pt x="1192098" y="170053"/>
                  </a:lnTo>
                  <a:lnTo>
                    <a:pt x="1135405" y="170053"/>
                  </a:lnTo>
                  <a:lnTo>
                    <a:pt x="1133716" y="170053"/>
                  </a:lnTo>
                  <a:lnTo>
                    <a:pt x="1077036" y="170053"/>
                  </a:lnTo>
                  <a:lnTo>
                    <a:pt x="1077036" y="226733"/>
                  </a:lnTo>
                  <a:lnTo>
                    <a:pt x="1020343" y="226733"/>
                  </a:lnTo>
                  <a:lnTo>
                    <a:pt x="1020343" y="285115"/>
                  </a:lnTo>
                  <a:lnTo>
                    <a:pt x="1078725" y="285115"/>
                  </a:lnTo>
                  <a:lnTo>
                    <a:pt x="1078725" y="228434"/>
                  </a:lnTo>
                  <a:lnTo>
                    <a:pt x="1133716" y="228434"/>
                  </a:lnTo>
                  <a:lnTo>
                    <a:pt x="1133716" y="285115"/>
                  </a:lnTo>
                  <a:lnTo>
                    <a:pt x="1190396" y="285115"/>
                  </a:lnTo>
                  <a:lnTo>
                    <a:pt x="1192098" y="285115"/>
                  </a:lnTo>
                  <a:lnTo>
                    <a:pt x="1247089" y="285115"/>
                  </a:lnTo>
                  <a:lnTo>
                    <a:pt x="1248778" y="285115"/>
                  </a:lnTo>
                  <a:lnTo>
                    <a:pt x="1305471" y="285115"/>
                  </a:lnTo>
                  <a:lnTo>
                    <a:pt x="1305471" y="228434"/>
                  </a:lnTo>
                  <a:lnTo>
                    <a:pt x="1305471" y="226733"/>
                  </a:lnTo>
                  <a:lnTo>
                    <a:pt x="1305471" y="171742"/>
                  </a:lnTo>
                  <a:lnTo>
                    <a:pt x="1360449" y="171742"/>
                  </a:lnTo>
                  <a:lnTo>
                    <a:pt x="1362151" y="171742"/>
                  </a:lnTo>
                  <a:lnTo>
                    <a:pt x="1417142" y="171742"/>
                  </a:lnTo>
                  <a:lnTo>
                    <a:pt x="1417142" y="228434"/>
                  </a:lnTo>
                  <a:lnTo>
                    <a:pt x="1473835" y="228434"/>
                  </a:lnTo>
                  <a:lnTo>
                    <a:pt x="1473835" y="285115"/>
                  </a:lnTo>
                  <a:lnTo>
                    <a:pt x="1532204" y="285115"/>
                  </a:lnTo>
                  <a:lnTo>
                    <a:pt x="1532204" y="115062"/>
                  </a:lnTo>
                  <a:lnTo>
                    <a:pt x="1587195" y="115062"/>
                  </a:lnTo>
                  <a:lnTo>
                    <a:pt x="1588897" y="115062"/>
                  </a:lnTo>
                  <a:lnTo>
                    <a:pt x="1643888" y="115062"/>
                  </a:lnTo>
                  <a:lnTo>
                    <a:pt x="1643888" y="170053"/>
                  </a:lnTo>
                  <a:lnTo>
                    <a:pt x="1587195" y="170053"/>
                  </a:lnTo>
                  <a:lnTo>
                    <a:pt x="1587195" y="228434"/>
                  </a:lnTo>
                  <a:lnTo>
                    <a:pt x="1643888" y="228434"/>
                  </a:lnTo>
                  <a:lnTo>
                    <a:pt x="1645577" y="228434"/>
                  </a:lnTo>
                  <a:lnTo>
                    <a:pt x="1815630" y="228434"/>
                  </a:lnTo>
                  <a:lnTo>
                    <a:pt x="1815630" y="171742"/>
                  </a:lnTo>
                  <a:lnTo>
                    <a:pt x="1872322" y="171742"/>
                  </a:lnTo>
                  <a:lnTo>
                    <a:pt x="1872322" y="113360"/>
                  </a:lnTo>
                  <a:lnTo>
                    <a:pt x="1815630" y="113360"/>
                  </a:lnTo>
                  <a:lnTo>
                    <a:pt x="1815630" y="58381"/>
                  </a:lnTo>
                  <a:lnTo>
                    <a:pt x="1872322" y="58381"/>
                  </a:lnTo>
                  <a:lnTo>
                    <a:pt x="1872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720838" y="3697535"/>
              <a:ext cx="1872614" cy="342265"/>
            </a:xfrm>
            <a:custGeom>
              <a:avLst/>
              <a:gdLst/>
              <a:ahLst/>
              <a:cxnLst/>
              <a:rect l="l" t="t" r="r" b="b"/>
              <a:pathLst>
                <a:path w="1872615" h="342264">
                  <a:moveTo>
                    <a:pt x="115062" y="283425"/>
                  </a:moveTo>
                  <a:lnTo>
                    <a:pt x="56692" y="283425"/>
                  </a:lnTo>
                  <a:lnTo>
                    <a:pt x="56692" y="341807"/>
                  </a:lnTo>
                  <a:lnTo>
                    <a:pt x="115062" y="341807"/>
                  </a:lnTo>
                  <a:lnTo>
                    <a:pt x="115062" y="283425"/>
                  </a:lnTo>
                  <a:close/>
                </a:path>
                <a:path w="1872615" h="342264">
                  <a:moveTo>
                    <a:pt x="115062" y="170053"/>
                  </a:moveTo>
                  <a:lnTo>
                    <a:pt x="58381" y="170053"/>
                  </a:lnTo>
                  <a:lnTo>
                    <a:pt x="56692" y="170053"/>
                  </a:lnTo>
                  <a:lnTo>
                    <a:pt x="0" y="170053"/>
                  </a:lnTo>
                  <a:lnTo>
                    <a:pt x="0" y="228434"/>
                  </a:lnTo>
                  <a:lnTo>
                    <a:pt x="56692" y="228434"/>
                  </a:lnTo>
                  <a:lnTo>
                    <a:pt x="58381" y="228434"/>
                  </a:lnTo>
                  <a:lnTo>
                    <a:pt x="115062" y="228434"/>
                  </a:lnTo>
                  <a:lnTo>
                    <a:pt x="115062" y="170053"/>
                  </a:lnTo>
                  <a:close/>
                </a:path>
                <a:path w="1872615" h="342264">
                  <a:moveTo>
                    <a:pt x="455180" y="226745"/>
                  </a:moveTo>
                  <a:lnTo>
                    <a:pt x="398500" y="226745"/>
                  </a:lnTo>
                  <a:lnTo>
                    <a:pt x="398500" y="170053"/>
                  </a:lnTo>
                  <a:lnTo>
                    <a:pt x="396798" y="170053"/>
                  </a:lnTo>
                  <a:lnTo>
                    <a:pt x="396798" y="228434"/>
                  </a:lnTo>
                  <a:lnTo>
                    <a:pt x="396798" y="283425"/>
                  </a:lnTo>
                  <a:lnTo>
                    <a:pt x="341807" y="283425"/>
                  </a:lnTo>
                  <a:lnTo>
                    <a:pt x="341807" y="228434"/>
                  </a:lnTo>
                  <a:lnTo>
                    <a:pt x="396798" y="228434"/>
                  </a:lnTo>
                  <a:lnTo>
                    <a:pt x="396798" y="170053"/>
                  </a:lnTo>
                  <a:lnTo>
                    <a:pt x="341807" y="170053"/>
                  </a:lnTo>
                  <a:lnTo>
                    <a:pt x="341807" y="115062"/>
                  </a:lnTo>
                  <a:lnTo>
                    <a:pt x="398500" y="115062"/>
                  </a:lnTo>
                  <a:lnTo>
                    <a:pt x="398500" y="56692"/>
                  </a:lnTo>
                  <a:lnTo>
                    <a:pt x="340118" y="56692"/>
                  </a:lnTo>
                  <a:lnTo>
                    <a:pt x="340118" y="113372"/>
                  </a:lnTo>
                  <a:lnTo>
                    <a:pt x="340118" y="171754"/>
                  </a:lnTo>
                  <a:lnTo>
                    <a:pt x="340118" y="226745"/>
                  </a:lnTo>
                  <a:lnTo>
                    <a:pt x="285127" y="226745"/>
                  </a:lnTo>
                  <a:lnTo>
                    <a:pt x="285127" y="171754"/>
                  </a:lnTo>
                  <a:lnTo>
                    <a:pt x="340118" y="171754"/>
                  </a:lnTo>
                  <a:lnTo>
                    <a:pt x="340118" y="113372"/>
                  </a:lnTo>
                  <a:lnTo>
                    <a:pt x="170053" y="113372"/>
                  </a:lnTo>
                  <a:lnTo>
                    <a:pt x="170053" y="171754"/>
                  </a:lnTo>
                  <a:lnTo>
                    <a:pt x="226745" y="171754"/>
                  </a:lnTo>
                  <a:lnTo>
                    <a:pt x="226745" y="226745"/>
                  </a:lnTo>
                  <a:lnTo>
                    <a:pt x="170053" y="226745"/>
                  </a:lnTo>
                  <a:lnTo>
                    <a:pt x="170053" y="283425"/>
                  </a:lnTo>
                  <a:lnTo>
                    <a:pt x="170053" y="285127"/>
                  </a:lnTo>
                  <a:lnTo>
                    <a:pt x="170053" y="341807"/>
                  </a:lnTo>
                  <a:lnTo>
                    <a:pt x="226745" y="341807"/>
                  </a:lnTo>
                  <a:lnTo>
                    <a:pt x="455180" y="341807"/>
                  </a:lnTo>
                  <a:lnTo>
                    <a:pt x="455180" y="285127"/>
                  </a:lnTo>
                  <a:lnTo>
                    <a:pt x="455180" y="283425"/>
                  </a:lnTo>
                  <a:lnTo>
                    <a:pt x="455180" y="226745"/>
                  </a:lnTo>
                  <a:close/>
                </a:path>
                <a:path w="1872615" h="342264">
                  <a:moveTo>
                    <a:pt x="965352" y="283425"/>
                  </a:moveTo>
                  <a:lnTo>
                    <a:pt x="906970" y="283425"/>
                  </a:lnTo>
                  <a:lnTo>
                    <a:pt x="906970" y="341807"/>
                  </a:lnTo>
                  <a:lnTo>
                    <a:pt x="965352" y="341807"/>
                  </a:lnTo>
                  <a:lnTo>
                    <a:pt x="965352" y="283425"/>
                  </a:lnTo>
                  <a:close/>
                </a:path>
                <a:path w="1872615" h="342264">
                  <a:moveTo>
                    <a:pt x="965352" y="170053"/>
                  </a:moveTo>
                  <a:lnTo>
                    <a:pt x="908659" y="170053"/>
                  </a:lnTo>
                  <a:lnTo>
                    <a:pt x="908659" y="113372"/>
                  </a:lnTo>
                  <a:lnTo>
                    <a:pt x="851979" y="113372"/>
                  </a:lnTo>
                  <a:lnTo>
                    <a:pt x="851979" y="56692"/>
                  </a:lnTo>
                  <a:lnTo>
                    <a:pt x="850290" y="56692"/>
                  </a:lnTo>
                  <a:lnTo>
                    <a:pt x="850290" y="115062"/>
                  </a:lnTo>
                  <a:lnTo>
                    <a:pt x="850290" y="170053"/>
                  </a:lnTo>
                  <a:lnTo>
                    <a:pt x="795299" y="170053"/>
                  </a:lnTo>
                  <a:lnTo>
                    <a:pt x="795299" y="115062"/>
                  </a:lnTo>
                  <a:lnTo>
                    <a:pt x="850290" y="115062"/>
                  </a:lnTo>
                  <a:lnTo>
                    <a:pt x="850290" y="56692"/>
                  </a:lnTo>
                  <a:lnTo>
                    <a:pt x="793597" y="56692"/>
                  </a:lnTo>
                  <a:lnTo>
                    <a:pt x="793597" y="113372"/>
                  </a:lnTo>
                  <a:lnTo>
                    <a:pt x="736917" y="113372"/>
                  </a:lnTo>
                  <a:lnTo>
                    <a:pt x="736917" y="170053"/>
                  </a:lnTo>
                  <a:lnTo>
                    <a:pt x="681926" y="170053"/>
                  </a:lnTo>
                  <a:lnTo>
                    <a:pt x="681926" y="115062"/>
                  </a:lnTo>
                  <a:lnTo>
                    <a:pt x="681926" y="113372"/>
                  </a:lnTo>
                  <a:lnTo>
                    <a:pt x="681926" y="56692"/>
                  </a:lnTo>
                  <a:lnTo>
                    <a:pt x="623544" y="56692"/>
                  </a:lnTo>
                  <a:lnTo>
                    <a:pt x="623544" y="113372"/>
                  </a:lnTo>
                  <a:lnTo>
                    <a:pt x="566864" y="113372"/>
                  </a:lnTo>
                  <a:lnTo>
                    <a:pt x="566864" y="170053"/>
                  </a:lnTo>
                  <a:lnTo>
                    <a:pt x="511860" y="170053"/>
                  </a:lnTo>
                  <a:lnTo>
                    <a:pt x="511860" y="115062"/>
                  </a:lnTo>
                  <a:lnTo>
                    <a:pt x="511860" y="113372"/>
                  </a:lnTo>
                  <a:lnTo>
                    <a:pt x="511860" y="56692"/>
                  </a:lnTo>
                  <a:lnTo>
                    <a:pt x="453491" y="56692"/>
                  </a:lnTo>
                  <a:lnTo>
                    <a:pt x="453491" y="113372"/>
                  </a:lnTo>
                  <a:lnTo>
                    <a:pt x="453491" y="115062"/>
                  </a:lnTo>
                  <a:lnTo>
                    <a:pt x="453491" y="171754"/>
                  </a:lnTo>
                  <a:lnTo>
                    <a:pt x="510171" y="171754"/>
                  </a:lnTo>
                  <a:lnTo>
                    <a:pt x="510171" y="226745"/>
                  </a:lnTo>
                  <a:lnTo>
                    <a:pt x="510171" y="228434"/>
                  </a:lnTo>
                  <a:lnTo>
                    <a:pt x="510171" y="285127"/>
                  </a:lnTo>
                  <a:lnTo>
                    <a:pt x="568553" y="285127"/>
                  </a:lnTo>
                  <a:lnTo>
                    <a:pt x="568553" y="228434"/>
                  </a:lnTo>
                  <a:lnTo>
                    <a:pt x="625233" y="228434"/>
                  </a:lnTo>
                  <a:lnTo>
                    <a:pt x="625233" y="171754"/>
                  </a:lnTo>
                  <a:lnTo>
                    <a:pt x="680224" y="171754"/>
                  </a:lnTo>
                  <a:lnTo>
                    <a:pt x="680224" y="226745"/>
                  </a:lnTo>
                  <a:lnTo>
                    <a:pt x="680224" y="228434"/>
                  </a:lnTo>
                  <a:lnTo>
                    <a:pt x="680224" y="285127"/>
                  </a:lnTo>
                  <a:lnTo>
                    <a:pt x="738606" y="285127"/>
                  </a:lnTo>
                  <a:lnTo>
                    <a:pt x="738606" y="228434"/>
                  </a:lnTo>
                  <a:lnTo>
                    <a:pt x="738606" y="226745"/>
                  </a:lnTo>
                  <a:lnTo>
                    <a:pt x="738606" y="171754"/>
                  </a:lnTo>
                  <a:lnTo>
                    <a:pt x="793597" y="171754"/>
                  </a:lnTo>
                  <a:lnTo>
                    <a:pt x="793597" y="226745"/>
                  </a:lnTo>
                  <a:lnTo>
                    <a:pt x="793597" y="228434"/>
                  </a:lnTo>
                  <a:lnTo>
                    <a:pt x="793597" y="283425"/>
                  </a:lnTo>
                  <a:lnTo>
                    <a:pt x="793597" y="285127"/>
                  </a:lnTo>
                  <a:lnTo>
                    <a:pt x="793597" y="341807"/>
                  </a:lnTo>
                  <a:lnTo>
                    <a:pt x="851979" y="341807"/>
                  </a:lnTo>
                  <a:lnTo>
                    <a:pt x="851979" y="171754"/>
                  </a:lnTo>
                  <a:lnTo>
                    <a:pt x="906970" y="171754"/>
                  </a:lnTo>
                  <a:lnTo>
                    <a:pt x="906970" y="228434"/>
                  </a:lnTo>
                  <a:lnTo>
                    <a:pt x="965352" y="228434"/>
                  </a:lnTo>
                  <a:lnTo>
                    <a:pt x="965352" y="170053"/>
                  </a:lnTo>
                  <a:close/>
                </a:path>
                <a:path w="1872615" h="342264">
                  <a:moveTo>
                    <a:pt x="1192098" y="56692"/>
                  </a:moveTo>
                  <a:lnTo>
                    <a:pt x="1133716" y="56692"/>
                  </a:lnTo>
                  <a:lnTo>
                    <a:pt x="1133716" y="115062"/>
                  </a:lnTo>
                  <a:lnTo>
                    <a:pt x="1192098" y="115062"/>
                  </a:lnTo>
                  <a:lnTo>
                    <a:pt x="1192098" y="56692"/>
                  </a:lnTo>
                  <a:close/>
                </a:path>
                <a:path w="1872615" h="342264">
                  <a:moveTo>
                    <a:pt x="1475524" y="283425"/>
                  </a:moveTo>
                  <a:lnTo>
                    <a:pt x="1418831" y="283425"/>
                  </a:lnTo>
                  <a:lnTo>
                    <a:pt x="1418831" y="226745"/>
                  </a:lnTo>
                  <a:lnTo>
                    <a:pt x="1362151" y="226745"/>
                  </a:lnTo>
                  <a:lnTo>
                    <a:pt x="1190396" y="226745"/>
                  </a:lnTo>
                  <a:lnTo>
                    <a:pt x="1190396" y="283425"/>
                  </a:lnTo>
                  <a:lnTo>
                    <a:pt x="1135405" y="283425"/>
                  </a:lnTo>
                  <a:lnTo>
                    <a:pt x="1135405" y="226745"/>
                  </a:lnTo>
                  <a:lnTo>
                    <a:pt x="1078725" y="226745"/>
                  </a:lnTo>
                  <a:lnTo>
                    <a:pt x="1078725" y="170053"/>
                  </a:lnTo>
                  <a:lnTo>
                    <a:pt x="1020343" y="170053"/>
                  </a:lnTo>
                  <a:lnTo>
                    <a:pt x="1020343" y="228434"/>
                  </a:lnTo>
                  <a:lnTo>
                    <a:pt x="1077036" y="228434"/>
                  </a:lnTo>
                  <a:lnTo>
                    <a:pt x="1077036" y="283425"/>
                  </a:lnTo>
                  <a:lnTo>
                    <a:pt x="1020343" y="283425"/>
                  </a:lnTo>
                  <a:lnTo>
                    <a:pt x="1020343" y="341807"/>
                  </a:lnTo>
                  <a:lnTo>
                    <a:pt x="1078725" y="341807"/>
                  </a:lnTo>
                  <a:lnTo>
                    <a:pt x="1078725" y="285127"/>
                  </a:lnTo>
                  <a:lnTo>
                    <a:pt x="1133716" y="285127"/>
                  </a:lnTo>
                  <a:lnTo>
                    <a:pt x="1133716" y="341807"/>
                  </a:lnTo>
                  <a:lnTo>
                    <a:pt x="1192098" y="341807"/>
                  </a:lnTo>
                  <a:lnTo>
                    <a:pt x="1192098" y="285127"/>
                  </a:lnTo>
                  <a:lnTo>
                    <a:pt x="1247089" y="285127"/>
                  </a:lnTo>
                  <a:lnTo>
                    <a:pt x="1247089" y="341807"/>
                  </a:lnTo>
                  <a:lnTo>
                    <a:pt x="1305471" y="341807"/>
                  </a:lnTo>
                  <a:lnTo>
                    <a:pt x="1305471" y="285127"/>
                  </a:lnTo>
                  <a:lnTo>
                    <a:pt x="1360449" y="285127"/>
                  </a:lnTo>
                  <a:lnTo>
                    <a:pt x="1362151" y="285127"/>
                  </a:lnTo>
                  <a:lnTo>
                    <a:pt x="1417142" y="285127"/>
                  </a:lnTo>
                  <a:lnTo>
                    <a:pt x="1417142" y="341807"/>
                  </a:lnTo>
                  <a:lnTo>
                    <a:pt x="1475524" y="341807"/>
                  </a:lnTo>
                  <a:lnTo>
                    <a:pt x="1475524" y="283425"/>
                  </a:lnTo>
                  <a:close/>
                </a:path>
                <a:path w="1872615" h="342264">
                  <a:moveTo>
                    <a:pt x="1872322" y="113372"/>
                  </a:moveTo>
                  <a:lnTo>
                    <a:pt x="1813941" y="113372"/>
                  </a:lnTo>
                  <a:lnTo>
                    <a:pt x="1813941" y="170053"/>
                  </a:lnTo>
                  <a:lnTo>
                    <a:pt x="1758950" y="170053"/>
                  </a:lnTo>
                  <a:lnTo>
                    <a:pt x="1757260" y="170053"/>
                  </a:lnTo>
                  <a:lnTo>
                    <a:pt x="1700568" y="170053"/>
                  </a:lnTo>
                  <a:lnTo>
                    <a:pt x="1700568" y="226745"/>
                  </a:lnTo>
                  <a:lnTo>
                    <a:pt x="1645577" y="226745"/>
                  </a:lnTo>
                  <a:lnTo>
                    <a:pt x="1645577" y="170053"/>
                  </a:lnTo>
                  <a:lnTo>
                    <a:pt x="1643888" y="170053"/>
                  </a:lnTo>
                  <a:lnTo>
                    <a:pt x="1643888" y="228434"/>
                  </a:lnTo>
                  <a:lnTo>
                    <a:pt x="1643888" y="283425"/>
                  </a:lnTo>
                  <a:lnTo>
                    <a:pt x="1588897" y="283425"/>
                  </a:lnTo>
                  <a:lnTo>
                    <a:pt x="1588897" y="228434"/>
                  </a:lnTo>
                  <a:lnTo>
                    <a:pt x="1643888" y="228434"/>
                  </a:lnTo>
                  <a:lnTo>
                    <a:pt x="1643888" y="170053"/>
                  </a:lnTo>
                  <a:lnTo>
                    <a:pt x="1587195" y="170053"/>
                  </a:lnTo>
                  <a:lnTo>
                    <a:pt x="1587195" y="226745"/>
                  </a:lnTo>
                  <a:lnTo>
                    <a:pt x="1532204" y="226745"/>
                  </a:lnTo>
                  <a:lnTo>
                    <a:pt x="1532204" y="171754"/>
                  </a:lnTo>
                  <a:lnTo>
                    <a:pt x="1532204" y="170053"/>
                  </a:lnTo>
                  <a:lnTo>
                    <a:pt x="1532204" y="115062"/>
                  </a:lnTo>
                  <a:lnTo>
                    <a:pt x="1587195" y="115062"/>
                  </a:lnTo>
                  <a:lnTo>
                    <a:pt x="1588897" y="115062"/>
                  </a:lnTo>
                  <a:lnTo>
                    <a:pt x="1645577" y="115062"/>
                  </a:lnTo>
                  <a:lnTo>
                    <a:pt x="1645577" y="58381"/>
                  </a:lnTo>
                  <a:lnTo>
                    <a:pt x="1700568" y="58381"/>
                  </a:lnTo>
                  <a:lnTo>
                    <a:pt x="1702269" y="58381"/>
                  </a:lnTo>
                  <a:lnTo>
                    <a:pt x="1758950" y="58381"/>
                  </a:lnTo>
                  <a:lnTo>
                    <a:pt x="1758950" y="0"/>
                  </a:lnTo>
                  <a:lnTo>
                    <a:pt x="1702269" y="0"/>
                  </a:lnTo>
                  <a:lnTo>
                    <a:pt x="1700568" y="0"/>
                  </a:lnTo>
                  <a:lnTo>
                    <a:pt x="1643888" y="0"/>
                  </a:lnTo>
                  <a:lnTo>
                    <a:pt x="1643888" y="56692"/>
                  </a:lnTo>
                  <a:lnTo>
                    <a:pt x="1588897" y="56692"/>
                  </a:lnTo>
                  <a:lnTo>
                    <a:pt x="1588897" y="0"/>
                  </a:lnTo>
                  <a:lnTo>
                    <a:pt x="1532204" y="0"/>
                  </a:lnTo>
                  <a:lnTo>
                    <a:pt x="1530502" y="0"/>
                  </a:lnTo>
                  <a:lnTo>
                    <a:pt x="1530502" y="58381"/>
                  </a:lnTo>
                  <a:lnTo>
                    <a:pt x="1530502" y="113372"/>
                  </a:lnTo>
                  <a:lnTo>
                    <a:pt x="1475524" y="113372"/>
                  </a:lnTo>
                  <a:lnTo>
                    <a:pt x="1475524" y="58381"/>
                  </a:lnTo>
                  <a:lnTo>
                    <a:pt x="1530502" y="58381"/>
                  </a:lnTo>
                  <a:lnTo>
                    <a:pt x="1530502" y="0"/>
                  </a:lnTo>
                  <a:lnTo>
                    <a:pt x="1473835" y="0"/>
                  </a:lnTo>
                  <a:lnTo>
                    <a:pt x="1473835" y="56692"/>
                  </a:lnTo>
                  <a:lnTo>
                    <a:pt x="1417142" y="56692"/>
                  </a:lnTo>
                  <a:lnTo>
                    <a:pt x="1417142" y="113372"/>
                  </a:lnTo>
                  <a:lnTo>
                    <a:pt x="1362151" y="113372"/>
                  </a:lnTo>
                  <a:lnTo>
                    <a:pt x="1362151" y="56692"/>
                  </a:lnTo>
                  <a:lnTo>
                    <a:pt x="1303769" y="56692"/>
                  </a:lnTo>
                  <a:lnTo>
                    <a:pt x="1303769" y="113372"/>
                  </a:lnTo>
                  <a:lnTo>
                    <a:pt x="1303769" y="115062"/>
                  </a:lnTo>
                  <a:lnTo>
                    <a:pt x="1303769" y="171754"/>
                  </a:lnTo>
                  <a:lnTo>
                    <a:pt x="1360449" y="171754"/>
                  </a:lnTo>
                  <a:lnTo>
                    <a:pt x="1362151" y="171754"/>
                  </a:lnTo>
                  <a:lnTo>
                    <a:pt x="1418831" y="171754"/>
                  </a:lnTo>
                  <a:lnTo>
                    <a:pt x="1418831" y="115062"/>
                  </a:lnTo>
                  <a:lnTo>
                    <a:pt x="1473835" y="115062"/>
                  </a:lnTo>
                  <a:lnTo>
                    <a:pt x="1473835" y="170053"/>
                  </a:lnTo>
                  <a:lnTo>
                    <a:pt x="1473835" y="171754"/>
                  </a:lnTo>
                  <a:lnTo>
                    <a:pt x="1473835" y="228434"/>
                  </a:lnTo>
                  <a:lnTo>
                    <a:pt x="1530502" y="228434"/>
                  </a:lnTo>
                  <a:lnTo>
                    <a:pt x="1530502" y="283425"/>
                  </a:lnTo>
                  <a:lnTo>
                    <a:pt x="1530502" y="285127"/>
                  </a:lnTo>
                  <a:lnTo>
                    <a:pt x="1530502" y="341807"/>
                  </a:lnTo>
                  <a:lnTo>
                    <a:pt x="1587195" y="341807"/>
                  </a:lnTo>
                  <a:lnTo>
                    <a:pt x="1588897" y="341807"/>
                  </a:lnTo>
                  <a:lnTo>
                    <a:pt x="1643888" y="341807"/>
                  </a:lnTo>
                  <a:lnTo>
                    <a:pt x="1645577" y="341807"/>
                  </a:lnTo>
                  <a:lnTo>
                    <a:pt x="1702269" y="341807"/>
                  </a:lnTo>
                  <a:lnTo>
                    <a:pt x="1702269" y="285127"/>
                  </a:lnTo>
                  <a:lnTo>
                    <a:pt x="1757260" y="285127"/>
                  </a:lnTo>
                  <a:lnTo>
                    <a:pt x="1757260" y="341807"/>
                  </a:lnTo>
                  <a:lnTo>
                    <a:pt x="1815630" y="341807"/>
                  </a:lnTo>
                  <a:lnTo>
                    <a:pt x="1815630" y="171754"/>
                  </a:lnTo>
                  <a:lnTo>
                    <a:pt x="1872322" y="171754"/>
                  </a:lnTo>
                  <a:lnTo>
                    <a:pt x="1872322" y="1133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720838" y="3980961"/>
              <a:ext cx="1872614" cy="342265"/>
            </a:xfrm>
            <a:custGeom>
              <a:avLst/>
              <a:gdLst/>
              <a:ahLst/>
              <a:cxnLst/>
              <a:rect l="l" t="t" r="r" b="b"/>
              <a:pathLst>
                <a:path w="1872615" h="342264">
                  <a:moveTo>
                    <a:pt x="511860" y="283425"/>
                  </a:moveTo>
                  <a:lnTo>
                    <a:pt x="455180" y="283425"/>
                  </a:lnTo>
                  <a:lnTo>
                    <a:pt x="455180" y="228434"/>
                  </a:lnTo>
                  <a:lnTo>
                    <a:pt x="455180" y="226745"/>
                  </a:lnTo>
                  <a:lnTo>
                    <a:pt x="455180" y="171754"/>
                  </a:lnTo>
                  <a:lnTo>
                    <a:pt x="455180" y="170065"/>
                  </a:lnTo>
                  <a:lnTo>
                    <a:pt x="455180" y="113372"/>
                  </a:lnTo>
                  <a:lnTo>
                    <a:pt x="398500" y="113372"/>
                  </a:lnTo>
                  <a:lnTo>
                    <a:pt x="396798" y="113372"/>
                  </a:lnTo>
                  <a:lnTo>
                    <a:pt x="396798" y="171754"/>
                  </a:lnTo>
                  <a:lnTo>
                    <a:pt x="396798" y="226745"/>
                  </a:lnTo>
                  <a:lnTo>
                    <a:pt x="341807" y="226745"/>
                  </a:lnTo>
                  <a:lnTo>
                    <a:pt x="341807" y="171754"/>
                  </a:lnTo>
                  <a:lnTo>
                    <a:pt x="396798" y="171754"/>
                  </a:lnTo>
                  <a:lnTo>
                    <a:pt x="396798" y="113372"/>
                  </a:lnTo>
                  <a:lnTo>
                    <a:pt x="341807" y="113372"/>
                  </a:lnTo>
                  <a:lnTo>
                    <a:pt x="341807" y="56692"/>
                  </a:lnTo>
                  <a:lnTo>
                    <a:pt x="285127" y="56692"/>
                  </a:lnTo>
                  <a:lnTo>
                    <a:pt x="0" y="56692"/>
                  </a:lnTo>
                  <a:lnTo>
                    <a:pt x="0" y="113372"/>
                  </a:lnTo>
                  <a:lnTo>
                    <a:pt x="0" y="285127"/>
                  </a:lnTo>
                  <a:lnTo>
                    <a:pt x="58381" y="285127"/>
                  </a:lnTo>
                  <a:lnTo>
                    <a:pt x="58381" y="115062"/>
                  </a:lnTo>
                  <a:lnTo>
                    <a:pt x="113372" y="115062"/>
                  </a:lnTo>
                  <a:lnTo>
                    <a:pt x="113372" y="285127"/>
                  </a:lnTo>
                  <a:lnTo>
                    <a:pt x="170053" y="285127"/>
                  </a:lnTo>
                  <a:lnTo>
                    <a:pt x="171754" y="285127"/>
                  </a:lnTo>
                  <a:lnTo>
                    <a:pt x="228447" y="285127"/>
                  </a:lnTo>
                  <a:lnTo>
                    <a:pt x="228447" y="226745"/>
                  </a:lnTo>
                  <a:lnTo>
                    <a:pt x="171754" y="226745"/>
                  </a:lnTo>
                  <a:lnTo>
                    <a:pt x="171754" y="171754"/>
                  </a:lnTo>
                  <a:lnTo>
                    <a:pt x="171754" y="170065"/>
                  </a:lnTo>
                  <a:lnTo>
                    <a:pt x="171754" y="115062"/>
                  </a:lnTo>
                  <a:lnTo>
                    <a:pt x="226745" y="115062"/>
                  </a:lnTo>
                  <a:lnTo>
                    <a:pt x="226745" y="171754"/>
                  </a:lnTo>
                  <a:lnTo>
                    <a:pt x="283425" y="171754"/>
                  </a:lnTo>
                  <a:lnTo>
                    <a:pt x="283425" y="226745"/>
                  </a:lnTo>
                  <a:lnTo>
                    <a:pt x="283425" y="228434"/>
                  </a:lnTo>
                  <a:lnTo>
                    <a:pt x="283425" y="285127"/>
                  </a:lnTo>
                  <a:lnTo>
                    <a:pt x="340118" y="285127"/>
                  </a:lnTo>
                  <a:lnTo>
                    <a:pt x="341807" y="285127"/>
                  </a:lnTo>
                  <a:lnTo>
                    <a:pt x="396798" y="285127"/>
                  </a:lnTo>
                  <a:lnTo>
                    <a:pt x="398500" y="285127"/>
                  </a:lnTo>
                  <a:lnTo>
                    <a:pt x="453491" y="285127"/>
                  </a:lnTo>
                  <a:lnTo>
                    <a:pt x="453491" y="341807"/>
                  </a:lnTo>
                  <a:lnTo>
                    <a:pt x="511860" y="341807"/>
                  </a:lnTo>
                  <a:lnTo>
                    <a:pt x="511860" y="283425"/>
                  </a:lnTo>
                  <a:close/>
                </a:path>
                <a:path w="1872615" h="342264">
                  <a:moveTo>
                    <a:pt x="908659" y="113372"/>
                  </a:moveTo>
                  <a:lnTo>
                    <a:pt x="851979" y="113372"/>
                  </a:lnTo>
                  <a:lnTo>
                    <a:pt x="850290" y="113372"/>
                  </a:lnTo>
                  <a:lnTo>
                    <a:pt x="850290" y="171754"/>
                  </a:lnTo>
                  <a:lnTo>
                    <a:pt x="850290" y="226745"/>
                  </a:lnTo>
                  <a:lnTo>
                    <a:pt x="795299" y="226745"/>
                  </a:lnTo>
                  <a:lnTo>
                    <a:pt x="795299" y="171754"/>
                  </a:lnTo>
                  <a:lnTo>
                    <a:pt x="850290" y="171754"/>
                  </a:lnTo>
                  <a:lnTo>
                    <a:pt x="850290" y="113372"/>
                  </a:lnTo>
                  <a:lnTo>
                    <a:pt x="793597" y="113372"/>
                  </a:lnTo>
                  <a:lnTo>
                    <a:pt x="793597" y="170065"/>
                  </a:lnTo>
                  <a:lnTo>
                    <a:pt x="738606" y="170065"/>
                  </a:lnTo>
                  <a:lnTo>
                    <a:pt x="738606" y="113372"/>
                  </a:lnTo>
                  <a:lnTo>
                    <a:pt x="736917" y="113372"/>
                  </a:lnTo>
                  <a:lnTo>
                    <a:pt x="736917" y="171754"/>
                  </a:lnTo>
                  <a:lnTo>
                    <a:pt x="736917" y="226745"/>
                  </a:lnTo>
                  <a:lnTo>
                    <a:pt x="681926" y="226745"/>
                  </a:lnTo>
                  <a:lnTo>
                    <a:pt x="681926" y="171754"/>
                  </a:lnTo>
                  <a:lnTo>
                    <a:pt x="736917" y="171754"/>
                  </a:lnTo>
                  <a:lnTo>
                    <a:pt x="736917" y="113372"/>
                  </a:lnTo>
                  <a:lnTo>
                    <a:pt x="681926" y="113372"/>
                  </a:lnTo>
                  <a:lnTo>
                    <a:pt x="681926" y="56692"/>
                  </a:lnTo>
                  <a:lnTo>
                    <a:pt x="625233" y="56692"/>
                  </a:lnTo>
                  <a:lnTo>
                    <a:pt x="623544" y="56692"/>
                  </a:lnTo>
                  <a:lnTo>
                    <a:pt x="566864" y="56692"/>
                  </a:lnTo>
                  <a:lnTo>
                    <a:pt x="566864" y="113372"/>
                  </a:lnTo>
                  <a:lnTo>
                    <a:pt x="566864" y="115062"/>
                  </a:lnTo>
                  <a:lnTo>
                    <a:pt x="566864" y="170065"/>
                  </a:lnTo>
                  <a:lnTo>
                    <a:pt x="510171" y="170065"/>
                  </a:lnTo>
                  <a:lnTo>
                    <a:pt x="510171" y="228434"/>
                  </a:lnTo>
                  <a:lnTo>
                    <a:pt x="568553" y="228434"/>
                  </a:lnTo>
                  <a:lnTo>
                    <a:pt x="568553" y="171754"/>
                  </a:lnTo>
                  <a:lnTo>
                    <a:pt x="623544" y="171754"/>
                  </a:lnTo>
                  <a:lnTo>
                    <a:pt x="623544" y="226745"/>
                  </a:lnTo>
                  <a:lnTo>
                    <a:pt x="623544" y="228434"/>
                  </a:lnTo>
                  <a:lnTo>
                    <a:pt x="623544" y="285127"/>
                  </a:lnTo>
                  <a:lnTo>
                    <a:pt x="680224" y="285127"/>
                  </a:lnTo>
                  <a:lnTo>
                    <a:pt x="681926" y="285127"/>
                  </a:lnTo>
                  <a:lnTo>
                    <a:pt x="738606" y="285127"/>
                  </a:lnTo>
                  <a:lnTo>
                    <a:pt x="738606" y="228434"/>
                  </a:lnTo>
                  <a:lnTo>
                    <a:pt x="793597" y="228434"/>
                  </a:lnTo>
                  <a:lnTo>
                    <a:pt x="793597" y="285127"/>
                  </a:lnTo>
                  <a:lnTo>
                    <a:pt x="850290" y="285127"/>
                  </a:lnTo>
                  <a:lnTo>
                    <a:pt x="851979" y="285127"/>
                  </a:lnTo>
                  <a:lnTo>
                    <a:pt x="908659" y="285127"/>
                  </a:lnTo>
                  <a:lnTo>
                    <a:pt x="908659" y="228434"/>
                  </a:lnTo>
                  <a:lnTo>
                    <a:pt x="908659" y="226745"/>
                  </a:lnTo>
                  <a:lnTo>
                    <a:pt x="908659" y="171754"/>
                  </a:lnTo>
                  <a:lnTo>
                    <a:pt x="908659" y="170065"/>
                  </a:lnTo>
                  <a:lnTo>
                    <a:pt x="908659" y="113372"/>
                  </a:lnTo>
                  <a:close/>
                </a:path>
                <a:path w="1872615" h="342264">
                  <a:moveTo>
                    <a:pt x="1872322" y="56692"/>
                  </a:moveTo>
                  <a:lnTo>
                    <a:pt x="1815630" y="56692"/>
                  </a:lnTo>
                  <a:lnTo>
                    <a:pt x="1815630" y="0"/>
                  </a:lnTo>
                  <a:lnTo>
                    <a:pt x="1757260" y="0"/>
                  </a:lnTo>
                  <a:lnTo>
                    <a:pt x="1757260" y="58381"/>
                  </a:lnTo>
                  <a:lnTo>
                    <a:pt x="1813941" y="58381"/>
                  </a:lnTo>
                  <a:lnTo>
                    <a:pt x="1813941" y="113372"/>
                  </a:lnTo>
                  <a:lnTo>
                    <a:pt x="1757260" y="113372"/>
                  </a:lnTo>
                  <a:lnTo>
                    <a:pt x="1757260" y="170065"/>
                  </a:lnTo>
                  <a:lnTo>
                    <a:pt x="1702269" y="170065"/>
                  </a:lnTo>
                  <a:lnTo>
                    <a:pt x="1702269" y="113372"/>
                  </a:lnTo>
                  <a:lnTo>
                    <a:pt x="1645577" y="113372"/>
                  </a:lnTo>
                  <a:lnTo>
                    <a:pt x="1643888" y="113372"/>
                  </a:lnTo>
                  <a:lnTo>
                    <a:pt x="1588897" y="113372"/>
                  </a:lnTo>
                  <a:lnTo>
                    <a:pt x="1587195" y="113372"/>
                  </a:lnTo>
                  <a:lnTo>
                    <a:pt x="1532204" y="113372"/>
                  </a:lnTo>
                  <a:lnTo>
                    <a:pt x="1532204" y="56692"/>
                  </a:lnTo>
                  <a:lnTo>
                    <a:pt x="1473835" y="56692"/>
                  </a:lnTo>
                  <a:lnTo>
                    <a:pt x="1473835" y="115062"/>
                  </a:lnTo>
                  <a:lnTo>
                    <a:pt x="1530502" y="115062"/>
                  </a:lnTo>
                  <a:lnTo>
                    <a:pt x="1530502" y="171754"/>
                  </a:lnTo>
                  <a:lnTo>
                    <a:pt x="1587195" y="171754"/>
                  </a:lnTo>
                  <a:lnTo>
                    <a:pt x="1587195" y="226745"/>
                  </a:lnTo>
                  <a:lnTo>
                    <a:pt x="1532204" y="226745"/>
                  </a:lnTo>
                  <a:lnTo>
                    <a:pt x="1530502" y="226745"/>
                  </a:lnTo>
                  <a:lnTo>
                    <a:pt x="1362151" y="226745"/>
                  </a:lnTo>
                  <a:lnTo>
                    <a:pt x="1362151" y="170065"/>
                  </a:lnTo>
                  <a:lnTo>
                    <a:pt x="1305471" y="170065"/>
                  </a:lnTo>
                  <a:lnTo>
                    <a:pt x="1305471" y="115062"/>
                  </a:lnTo>
                  <a:lnTo>
                    <a:pt x="1362151" y="115062"/>
                  </a:lnTo>
                  <a:lnTo>
                    <a:pt x="1362151" y="56692"/>
                  </a:lnTo>
                  <a:lnTo>
                    <a:pt x="1303769" y="56692"/>
                  </a:lnTo>
                  <a:lnTo>
                    <a:pt x="1303769" y="113372"/>
                  </a:lnTo>
                  <a:lnTo>
                    <a:pt x="1303769" y="171754"/>
                  </a:lnTo>
                  <a:lnTo>
                    <a:pt x="1303769" y="226745"/>
                  </a:lnTo>
                  <a:lnTo>
                    <a:pt x="1248778" y="226745"/>
                  </a:lnTo>
                  <a:lnTo>
                    <a:pt x="1248778" y="171754"/>
                  </a:lnTo>
                  <a:lnTo>
                    <a:pt x="1303769" y="171754"/>
                  </a:lnTo>
                  <a:lnTo>
                    <a:pt x="1303769" y="113372"/>
                  </a:lnTo>
                  <a:lnTo>
                    <a:pt x="1248778" y="113372"/>
                  </a:lnTo>
                  <a:lnTo>
                    <a:pt x="1248778" y="56692"/>
                  </a:lnTo>
                  <a:lnTo>
                    <a:pt x="1190396" y="56692"/>
                  </a:lnTo>
                  <a:lnTo>
                    <a:pt x="1190396" y="226745"/>
                  </a:lnTo>
                  <a:lnTo>
                    <a:pt x="1135405" y="226745"/>
                  </a:lnTo>
                  <a:lnTo>
                    <a:pt x="1133716" y="226745"/>
                  </a:lnTo>
                  <a:lnTo>
                    <a:pt x="1078725" y="226745"/>
                  </a:lnTo>
                  <a:lnTo>
                    <a:pt x="1077036" y="226745"/>
                  </a:lnTo>
                  <a:lnTo>
                    <a:pt x="1022032" y="226745"/>
                  </a:lnTo>
                  <a:lnTo>
                    <a:pt x="1022032" y="171754"/>
                  </a:lnTo>
                  <a:lnTo>
                    <a:pt x="1022032" y="170065"/>
                  </a:lnTo>
                  <a:lnTo>
                    <a:pt x="1022032" y="115062"/>
                  </a:lnTo>
                  <a:lnTo>
                    <a:pt x="1077036" y="115062"/>
                  </a:lnTo>
                  <a:lnTo>
                    <a:pt x="1078725" y="115062"/>
                  </a:lnTo>
                  <a:lnTo>
                    <a:pt x="1135405" y="115062"/>
                  </a:lnTo>
                  <a:lnTo>
                    <a:pt x="1135405" y="56692"/>
                  </a:lnTo>
                  <a:lnTo>
                    <a:pt x="963663" y="56692"/>
                  </a:lnTo>
                  <a:lnTo>
                    <a:pt x="963663" y="113372"/>
                  </a:lnTo>
                  <a:lnTo>
                    <a:pt x="963663" y="285127"/>
                  </a:lnTo>
                  <a:lnTo>
                    <a:pt x="1020343" y="285127"/>
                  </a:lnTo>
                  <a:lnTo>
                    <a:pt x="1192098" y="285127"/>
                  </a:lnTo>
                  <a:lnTo>
                    <a:pt x="1192098" y="228434"/>
                  </a:lnTo>
                  <a:lnTo>
                    <a:pt x="1247089" y="228434"/>
                  </a:lnTo>
                  <a:lnTo>
                    <a:pt x="1247089" y="285127"/>
                  </a:lnTo>
                  <a:lnTo>
                    <a:pt x="1303769" y="285127"/>
                  </a:lnTo>
                  <a:lnTo>
                    <a:pt x="1645577" y="285127"/>
                  </a:lnTo>
                  <a:lnTo>
                    <a:pt x="1645577" y="228434"/>
                  </a:lnTo>
                  <a:lnTo>
                    <a:pt x="1645577" y="226745"/>
                  </a:lnTo>
                  <a:lnTo>
                    <a:pt x="1645577" y="171754"/>
                  </a:lnTo>
                  <a:lnTo>
                    <a:pt x="1700568" y="171754"/>
                  </a:lnTo>
                  <a:lnTo>
                    <a:pt x="1700568" y="228434"/>
                  </a:lnTo>
                  <a:lnTo>
                    <a:pt x="1757260" y="228434"/>
                  </a:lnTo>
                  <a:lnTo>
                    <a:pt x="1757260" y="285127"/>
                  </a:lnTo>
                  <a:lnTo>
                    <a:pt x="1813941" y="285127"/>
                  </a:lnTo>
                  <a:lnTo>
                    <a:pt x="1815630" y="285127"/>
                  </a:lnTo>
                  <a:lnTo>
                    <a:pt x="1872322" y="285127"/>
                  </a:lnTo>
                  <a:lnTo>
                    <a:pt x="1872322" y="226745"/>
                  </a:lnTo>
                  <a:lnTo>
                    <a:pt x="1815630" y="226745"/>
                  </a:lnTo>
                  <a:lnTo>
                    <a:pt x="1813941" y="226745"/>
                  </a:lnTo>
                  <a:lnTo>
                    <a:pt x="1758950" y="226745"/>
                  </a:lnTo>
                  <a:lnTo>
                    <a:pt x="1758950" y="171754"/>
                  </a:lnTo>
                  <a:lnTo>
                    <a:pt x="1815630" y="171754"/>
                  </a:lnTo>
                  <a:lnTo>
                    <a:pt x="1815630" y="115062"/>
                  </a:lnTo>
                  <a:lnTo>
                    <a:pt x="1872322" y="115062"/>
                  </a:lnTo>
                  <a:lnTo>
                    <a:pt x="1872322" y="566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174330" y="4264387"/>
              <a:ext cx="1419225" cy="285750"/>
            </a:xfrm>
            <a:custGeom>
              <a:avLst/>
              <a:gdLst/>
              <a:ahLst/>
              <a:cxnLst/>
              <a:rect l="l" t="t" r="r" b="b"/>
              <a:pathLst>
                <a:path w="1419225" h="285750">
                  <a:moveTo>
                    <a:pt x="58369" y="0"/>
                  </a:moveTo>
                  <a:lnTo>
                    <a:pt x="0" y="0"/>
                  </a:lnTo>
                  <a:lnTo>
                    <a:pt x="0" y="58381"/>
                  </a:lnTo>
                  <a:lnTo>
                    <a:pt x="58369" y="58381"/>
                  </a:lnTo>
                  <a:lnTo>
                    <a:pt x="58369" y="0"/>
                  </a:lnTo>
                  <a:close/>
                </a:path>
                <a:path w="1419225" h="285750">
                  <a:moveTo>
                    <a:pt x="1078712" y="56692"/>
                  </a:moveTo>
                  <a:lnTo>
                    <a:pt x="1020343" y="56692"/>
                  </a:lnTo>
                  <a:lnTo>
                    <a:pt x="1020343" y="115074"/>
                  </a:lnTo>
                  <a:lnTo>
                    <a:pt x="1078712" y="115074"/>
                  </a:lnTo>
                  <a:lnTo>
                    <a:pt x="1078712" y="56692"/>
                  </a:lnTo>
                  <a:close/>
                </a:path>
                <a:path w="1419225" h="285750">
                  <a:moveTo>
                    <a:pt x="1418831" y="0"/>
                  </a:moveTo>
                  <a:lnTo>
                    <a:pt x="1362138" y="0"/>
                  </a:lnTo>
                  <a:lnTo>
                    <a:pt x="1360449" y="0"/>
                  </a:lnTo>
                  <a:lnTo>
                    <a:pt x="1305458" y="0"/>
                  </a:lnTo>
                  <a:lnTo>
                    <a:pt x="1303769" y="0"/>
                  </a:lnTo>
                  <a:lnTo>
                    <a:pt x="1303769" y="58381"/>
                  </a:lnTo>
                  <a:lnTo>
                    <a:pt x="1303769" y="113372"/>
                  </a:lnTo>
                  <a:lnTo>
                    <a:pt x="1248778" y="113372"/>
                  </a:lnTo>
                  <a:lnTo>
                    <a:pt x="1248778" y="58381"/>
                  </a:lnTo>
                  <a:lnTo>
                    <a:pt x="1303769" y="58381"/>
                  </a:lnTo>
                  <a:lnTo>
                    <a:pt x="1303769" y="0"/>
                  </a:lnTo>
                  <a:lnTo>
                    <a:pt x="1247076" y="0"/>
                  </a:lnTo>
                  <a:lnTo>
                    <a:pt x="1247076" y="56692"/>
                  </a:lnTo>
                  <a:lnTo>
                    <a:pt x="1192085" y="56692"/>
                  </a:lnTo>
                  <a:lnTo>
                    <a:pt x="1192085" y="0"/>
                  </a:lnTo>
                  <a:lnTo>
                    <a:pt x="1133703" y="0"/>
                  </a:lnTo>
                  <a:lnTo>
                    <a:pt x="1133703" y="56692"/>
                  </a:lnTo>
                  <a:lnTo>
                    <a:pt x="1133703" y="58381"/>
                  </a:lnTo>
                  <a:lnTo>
                    <a:pt x="1133703" y="113372"/>
                  </a:lnTo>
                  <a:lnTo>
                    <a:pt x="1133703" y="115074"/>
                  </a:lnTo>
                  <a:lnTo>
                    <a:pt x="1133703" y="170065"/>
                  </a:lnTo>
                  <a:lnTo>
                    <a:pt x="1078712" y="170065"/>
                  </a:lnTo>
                  <a:lnTo>
                    <a:pt x="1077010" y="170065"/>
                  </a:lnTo>
                  <a:lnTo>
                    <a:pt x="1022032" y="170065"/>
                  </a:lnTo>
                  <a:lnTo>
                    <a:pt x="1020343" y="170065"/>
                  </a:lnTo>
                  <a:lnTo>
                    <a:pt x="965339" y="170065"/>
                  </a:lnTo>
                  <a:lnTo>
                    <a:pt x="965339" y="115074"/>
                  </a:lnTo>
                  <a:lnTo>
                    <a:pt x="965339" y="113372"/>
                  </a:lnTo>
                  <a:lnTo>
                    <a:pt x="965339" y="58381"/>
                  </a:lnTo>
                  <a:lnTo>
                    <a:pt x="965339" y="56692"/>
                  </a:lnTo>
                  <a:lnTo>
                    <a:pt x="965339" y="0"/>
                  </a:lnTo>
                  <a:lnTo>
                    <a:pt x="908659" y="0"/>
                  </a:lnTo>
                  <a:lnTo>
                    <a:pt x="906957" y="0"/>
                  </a:lnTo>
                  <a:lnTo>
                    <a:pt x="906957" y="171754"/>
                  </a:lnTo>
                  <a:lnTo>
                    <a:pt x="906957" y="226745"/>
                  </a:lnTo>
                  <a:lnTo>
                    <a:pt x="851979" y="226745"/>
                  </a:lnTo>
                  <a:lnTo>
                    <a:pt x="850277" y="226745"/>
                  </a:lnTo>
                  <a:lnTo>
                    <a:pt x="795286" y="226745"/>
                  </a:lnTo>
                  <a:lnTo>
                    <a:pt x="795286" y="171754"/>
                  </a:lnTo>
                  <a:lnTo>
                    <a:pt x="850277" y="171754"/>
                  </a:lnTo>
                  <a:lnTo>
                    <a:pt x="851979" y="171754"/>
                  </a:lnTo>
                  <a:lnTo>
                    <a:pt x="906957" y="171754"/>
                  </a:lnTo>
                  <a:lnTo>
                    <a:pt x="906957" y="0"/>
                  </a:lnTo>
                  <a:lnTo>
                    <a:pt x="850277" y="0"/>
                  </a:lnTo>
                  <a:lnTo>
                    <a:pt x="850277" y="56692"/>
                  </a:lnTo>
                  <a:lnTo>
                    <a:pt x="850277" y="58381"/>
                  </a:lnTo>
                  <a:lnTo>
                    <a:pt x="850277" y="113372"/>
                  </a:lnTo>
                  <a:lnTo>
                    <a:pt x="795286" y="113372"/>
                  </a:lnTo>
                  <a:lnTo>
                    <a:pt x="795286" y="58381"/>
                  </a:lnTo>
                  <a:lnTo>
                    <a:pt x="795286" y="56692"/>
                  </a:lnTo>
                  <a:lnTo>
                    <a:pt x="795286" y="0"/>
                  </a:lnTo>
                  <a:lnTo>
                    <a:pt x="736904" y="0"/>
                  </a:lnTo>
                  <a:lnTo>
                    <a:pt x="736904" y="56692"/>
                  </a:lnTo>
                  <a:lnTo>
                    <a:pt x="736904" y="58381"/>
                  </a:lnTo>
                  <a:lnTo>
                    <a:pt x="736904" y="113372"/>
                  </a:lnTo>
                  <a:lnTo>
                    <a:pt x="681913" y="113372"/>
                  </a:lnTo>
                  <a:lnTo>
                    <a:pt x="681913" y="56692"/>
                  </a:lnTo>
                  <a:lnTo>
                    <a:pt x="625233" y="56692"/>
                  </a:lnTo>
                  <a:lnTo>
                    <a:pt x="625233" y="0"/>
                  </a:lnTo>
                  <a:lnTo>
                    <a:pt x="568540" y="0"/>
                  </a:lnTo>
                  <a:lnTo>
                    <a:pt x="566851" y="0"/>
                  </a:lnTo>
                  <a:lnTo>
                    <a:pt x="510171" y="0"/>
                  </a:lnTo>
                  <a:lnTo>
                    <a:pt x="510171" y="56692"/>
                  </a:lnTo>
                  <a:lnTo>
                    <a:pt x="455168" y="56692"/>
                  </a:lnTo>
                  <a:lnTo>
                    <a:pt x="453478" y="56692"/>
                  </a:lnTo>
                  <a:lnTo>
                    <a:pt x="398487" y="56692"/>
                  </a:lnTo>
                  <a:lnTo>
                    <a:pt x="398487" y="0"/>
                  </a:lnTo>
                  <a:lnTo>
                    <a:pt x="396798" y="0"/>
                  </a:lnTo>
                  <a:lnTo>
                    <a:pt x="396798" y="58381"/>
                  </a:lnTo>
                  <a:lnTo>
                    <a:pt x="396798" y="113372"/>
                  </a:lnTo>
                  <a:lnTo>
                    <a:pt x="341807" y="113372"/>
                  </a:lnTo>
                  <a:lnTo>
                    <a:pt x="341807" y="58381"/>
                  </a:lnTo>
                  <a:lnTo>
                    <a:pt x="396798" y="58381"/>
                  </a:lnTo>
                  <a:lnTo>
                    <a:pt x="396798" y="0"/>
                  </a:lnTo>
                  <a:lnTo>
                    <a:pt x="226733" y="0"/>
                  </a:lnTo>
                  <a:lnTo>
                    <a:pt x="226733" y="56692"/>
                  </a:lnTo>
                  <a:lnTo>
                    <a:pt x="171742" y="56692"/>
                  </a:lnTo>
                  <a:lnTo>
                    <a:pt x="171742" y="0"/>
                  </a:lnTo>
                  <a:lnTo>
                    <a:pt x="170053" y="0"/>
                  </a:lnTo>
                  <a:lnTo>
                    <a:pt x="170053" y="115074"/>
                  </a:lnTo>
                  <a:lnTo>
                    <a:pt x="170053" y="170065"/>
                  </a:lnTo>
                  <a:lnTo>
                    <a:pt x="115062" y="170065"/>
                  </a:lnTo>
                  <a:lnTo>
                    <a:pt x="115062" y="115074"/>
                  </a:lnTo>
                  <a:lnTo>
                    <a:pt x="170053" y="115074"/>
                  </a:lnTo>
                  <a:lnTo>
                    <a:pt x="170053" y="0"/>
                  </a:lnTo>
                  <a:lnTo>
                    <a:pt x="113372" y="0"/>
                  </a:lnTo>
                  <a:lnTo>
                    <a:pt x="113372" y="56692"/>
                  </a:lnTo>
                  <a:lnTo>
                    <a:pt x="113372" y="58381"/>
                  </a:lnTo>
                  <a:lnTo>
                    <a:pt x="113372" y="113372"/>
                  </a:lnTo>
                  <a:lnTo>
                    <a:pt x="56680" y="113372"/>
                  </a:lnTo>
                  <a:lnTo>
                    <a:pt x="56680" y="170065"/>
                  </a:lnTo>
                  <a:lnTo>
                    <a:pt x="0" y="170065"/>
                  </a:lnTo>
                  <a:lnTo>
                    <a:pt x="0" y="226745"/>
                  </a:lnTo>
                  <a:lnTo>
                    <a:pt x="0" y="228447"/>
                  </a:lnTo>
                  <a:lnTo>
                    <a:pt x="0" y="285127"/>
                  </a:lnTo>
                  <a:lnTo>
                    <a:pt x="58369" y="285127"/>
                  </a:lnTo>
                  <a:lnTo>
                    <a:pt x="58369" y="228447"/>
                  </a:lnTo>
                  <a:lnTo>
                    <a:pt x="58369" y="226745"/>
                  </a:lnTo>
                  <a:lnTo>
                    <a:pt x="58369" y="171754"/>
                  </a:lnTo>
                  <a:lnTo>
                    <a:pt x="113372" y="171754"/>
                  </a:lnTo>
                  <a:lnTo>
                    <a:pt x="113372" y="226745"/>
                  </a:lnTo>
                  <a:lnTo>
                    <a:pt x="113372" y="228447"/>
                  </a:lnTo>
                  <a:lnTo>
                    <a:pt x="113372" y="285127"/>
                  </a:lnTo>
                  <a:lnTo>
                    <a:pt x="170053" y="285127"/>
                  </a:lnTo>
                  <a:lnTo>
                    <a:pt x="171742" y="285127"/>
                  </a:lnTo>
                  <a:lnTo>
                    <a:pt x="228434" y="285127"/>
                  </a:lnTo>
                  <a:lnTo>
                    <a:pt x="228434" y="228447"/>
                  </a:lnTo>
                  <a:lnTo>
                    <a:pt x="228434" y="226745"/>
                  </a:lnTo>
                  <a:lnTo>
                    <a:pt x="228434" y="58381"/>
                  </a:lnTo>
                  <a:lnTo>
                    <a:pt x="283425" y="58381"/>
                  </a:lnTo>
                  <a:lnTo>
                    <a:pt x="283425" y="113372"/>
                  </a:lnTo>
                  <a:lnTo>
                    <a:pt x="283425" y="115074"/>
                  </a:lnTo>
                  <a:lnTo>
                    <a:pt x="283425" y="171754"/>
                  </a:lnTo>
                  <a:lnTo>
                    <a:pt x="340106" y="171754"/>
                  </a:lnTo>
                  <a:lnTo>
                    <a:pt x="341807" y="171754"/>
                  </a:lnTo>
                  <a:lnTo>
                    <a:pt x="398487" y="171754"/>
                  </a:lnTo>
                  <a:lnTo>
                    <a:pt x="398487" y="115074"/>
                  </a:lnTo>
                  <a:lnTo>
                    <a:pt x="453478" y="115074"/>
                  </a:lnTo>
                  <a:lnTo>
                    <a:pt x="455168" y="115074"/>
                  </a:lnTo>
                  <a:lnTo>
                    <a:pt x="510171" y="115074"/>
                  </a:lnTo>
                  <a:lnTo>
                    <a:pt x="510171" y="170065"/>
                  </a:lnTo>
                  <a:lnTo>
                    <a:pt x="453478" y="170065"/>
                  </a:lnTo>
                  <a:lnTo>
                    <a:pt x="453478" y="226745"/>
                  </a:lnTo>
                  <a:lnTo>
                    <a:pt x="396798" y="226745"/>
                  </a:lnTo>
                  <a:lnTo>
                    <a:pt x="396798" y="285127"/>
                  </a:lnTo>
                  <a:lnTo>
                    <a:pt x="455168" y="285127"/>
                  </a:lnTo>
                  <a:lnTo>
                    <a:pt x="455168" y="228447"/>
                  </a:lnTo>
                  <a:lnTo>
                    <a:pt x="510171" y="228447"/>
                  </a:lnTo>
                  <a:lnTo>
                    <a:pt x="510171" y="285127"/>
                  </a:lnTo>
                  <a:lnTo>
                    <a:pt x="566851" y="285127"/>
                  </a:lnTo>
                  <a:lnTo>
                    <a:pt x="568540" y="285127"/>
                  </a:lnTo>
                  <a:lnTo>
                    <a:pt x="625233" y="285127"/>
                  </a:lnTo>
                  <a:lnTo>
                    <a:pt x="625233" y="226745"/>
                  </a:lnTo>
                  <a:lnTo>
                    <a:pt x="568540" y="226745"/>
                  </a:lnTo>
                  <a:lnTo>
                    <a:pt x="568540" y="171754"/>
                  </a:lnTo>
                  <a:lnTo>
                    <a:pt x="568540" y="170065"/>
                  </a:lnTo>
                  <a:lnTo>
                    <a:pt x="568540" y="115074"/>
                  </a:lnTo>
                  <a:lnTo>
                    <a:pt x="623544" y="115074"/>
                  </a:lnTo>
                  <a:lnTo>
                    <a:pt x="623544" y="171754"/>
                  </a:lnTo>
                  <a:lnTo>
                    <a:pt x="680224" y="171754"/>
                  </a:lnTo>
                  <a:lnTo>
                    <a:pt x="680224" y="228447"/>
                  </a:lnTo>
                  <a:lnTo>
                    <a:pt x="736904" y="228447"/>
                  </a:lnTo>
                  <a:lnTo>
                    <a:pt x="736904" y="285127"/>
                  </a:lnTo>
                  <a:lnTo>
                    <a:pt x="793597" y="285127"/>
                  </a:lnTo>
                  <a:lnTo>
                    <a:pt x="1022032" y="285127"/>
                  </a:lnTo>
                  <a:lnTo>
                    <a:pt x="1022032" y="228447"/>
                  </a:lnTo>
                  <a:lnTo>
                    <a:pt x="1248778" y="228447"/>
                  </a:lnTo>
                  <a:lnTo>
                    <a:pt x="1248778" y="171754"/>
                  </a:lnTo>
                  <a:lnTo>
                    <a:pt x="1303769" y="171754"/>
                  </a:lnTo>
                  <a:lnTo>
                    <a:pt x="1303769" y="228447"/>
                  </a:lnTo>
                  <a:lnTo>
                    <a:pt x="1360449" y="228447"/>
                  </a:lnTo>
                  <a:lnTo>
                    <a:pt x="1362138" y="228447"/>
                  </a:lnTo>
                  <a:lnTo>
                    <a:pt x="1418831" y="228447"/>
                  </a:lnTo>
                  <a:lnTo>
                    <a:pt x="1418831" y="171754"/>
                  </a:lnTo>
                  <a:lnTo>
                    <a:pt x="1418831" y="170065"/>
                  </a:lnTo>
                  <a:lnTo>
                    <a:pt x="1418831" y="113372"/>
                  </a:lnTo>
                  <a:lnTo>
                    <a:pt x="1362138" y="113372"/>
                  </a:lnTo>
                  <a:lnTo>
                    <a:pt x="1362138" y="58381"/>
                  </a:lnTo>
                  <a:lnTo>
                    <a:pt x="1418831" y="58381"/>
                  </a:lnTo>
                  <a:lnTo>
                    <a:pt x="14188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720838" y="2847029"/>
              <a:ext cx="1872614" cy="1872614"/>
            </a:xfrm>
            <a:custGeom>
              <a:avLst/>
              <a:gdLst/>
              <a:ahLst/>
              <a:cxnLst/>
              <a:rect l="l" t="t" r="r" b="b"/>
              <a:pathLst>
                <a:path w="1872615" h="1872614">
                  <a:moveTo>
                    <a:pt x="283413" y="1587423"/>
                  </a:moveTo>
                  <a:lnTo>
                    <a:pt x="113372" y="1587423"/>
                  </a:lnTo>
                  <a:lnTo>
                    <a:pt x="113372" y="1757464"/>
                  </a:lnTo>
                  <a:lnTo>
                    <a:pt x="283413" y="1757464"/>
                  </a:lnTo>
                  <a:lnTo>
                    <a:pt x="283413" y="1587423"/>
                  </a:lnTo>
                  <a:close/>
                </a:path>
                <a:path w="1872615" h="1872614">
                  <a:moveTo>
                    <a:pt x="283413" y="113601"/>
                  </a:moveTo>
                  <a:lnTo>
                    <a:pt x="113372" y="113601"/>
                  </a:lnTo>
                  <a:lnTo>
                    <a:pt x="113372" y="283641"/>
                  </a:lnTo>
                  <a:lnTo>
                    <a:pt x="283413" y="283641"/>
                  </a:lnTo>
                  <a:lnTo>
                    <a:pt x="283413" y="113601"/>
                  </a:lnTo>
                  <a:close/>
                </a:path>
                <a:path w="1872615" h="1872614">
                  <a:moveTo>
                    <a:pt x="396786" y="1474470"/>
                  </a:moveTo>
                  <a:lnTo>
                    <a:pt x="0" y="1474470"/>
                  </a:lnTo>
                  <a:lnTo>
                    <a:pt x="0" y="1530350"/>
                  </a:lnTo>
                  <a:lnTo>
                    <a:pt x="0" y="1813560"/>
                  </a:lnTo>
                  <a:lnTo>
                    <a:pt x="0" y="1870710"/>
                  </a:lnTo>
                  <a:lnTo>
                    <a:pt x="396786" y="1870710"/>
                  </a:lnTo>
                  <a:lnTo>
                    <a:pt x="396786" y="1814169"/>
                  </a:lnTo>
                  <a:lnTo>
                    <a:pt x="396786" y="1813560"/>
                  </a:lnTo>
                  <a:lnTo>
                    <a:pt x="396786" y="1530718"/>
                  </a:lnTo>
                  <a:lnTo>
                    <a:pt x="340118" y="1530718"/>
                  </a:lnTo>
                  <a:lnTo>
                    <a:pt x="340118" y="1813560"/>
                  </a:lnTo>
                  <a:lnTo>
                    <a:pt x="56667" y="1813560"/>
                  </a:lnTo>
                  <a:lnTo>
                    <a:pt x="56667" y="1530350"/>
                  </a:lnTo>
                  <a:lnTo>
                    <a:pt x="396786" y="1530350"/>
                  </a:lnTo>
                  <a:lnTo>
                    <a:pt x="396786" y="1474470"/>
                  </a:lnTo>
                  <a:close/>
                </a:path>
                <a:path w="1872615" h="1872614">
                  <a:moveTo>
                    <a:pt x="396786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0" y="340360"/>
                  </a:lnTo>
                  <a:lnTo>
                    <a:pt x="0" y="397510"/>
                  </a:lnTo>
                  <a:lnTo>
                    <a:pt x="396786" y="397510"/>
                  </a:lnTo>
                  <a:lnTo>
                    <a:pt x="396786" y="340360"/>
                  </a:lnTo>
                  <a:lnTo>
                    <a:pt x="56667" y="340360"/>
                  </a:lnTo>
                  <a:lnTo>
                    <a:pt x="56667" y="57150"/>
                  </a:lnTo>
                  <a:lnTo>
                    <a:pt x="340118" y="57150"/>
                  </a:lnTo>
                  <a:lnTo>
                    <a:pt x="340118" y="340347"/>
                  </a:lnTo>
                  <a:lnTo>
                    <a:pt x="396786" y="340347"/>
                  </a:lnTo>
                  <a:lnTo>
                    <a:pt x="396786" y="57150"/>
                  </a:lnTo>
                  <a:lnTo>
                    <a:pt x="396786" y="56896"/>
                  </a:lnTo>
                  <a:lnTo>
                    <a:pt x="396786" y="0"/>
                  </a:lnTo>
                  <a:close/>
                </a:path>
                <a:path w="1872615" h="1872614">
                  <a:moveTo>
                    <a:pt x="625233" y="1814156"/>
                  </a:moveTo>
                  <a:lnTo>
                    <a:pt x="568553" y="1814156"/>
                  </a:lnTo>
                  <a:lnTo>
                    <a:pt x="566864" y="1814156"/>
                  </a:lnTo>
                  <a:lnTo>
                    <a:pt x="510171" y="1814156"/>
                  </a:lnTo>
                  <a:lnTo>
                    <a:pt x="510171" y="1872538"/>
                  </a:lnTo>
                  <a:lnTo>
                    <a:pt x="566864" y="1872538"/>
                  </a:lnTo>
                  <a:lnTo>
                    <a:pt x="568553" y="1872538"/>
                  </a:lnTo>
                  <a:lnTo>
                    <a:pt x="625233" y="1872538"/>
                  </a:lnTo>
                  <a:lnTo>
                    <a:pt x="625233" y="1814156"/>
                  </a:lnTo>
                  <a:close/>
                </a:path>
                <a:path w="1872615" h="1872614">
                  <a:moveTo>
                    <a:pt x="681926" y="1700796"/>
                  </a:moveTo>
                  <a:lnTo>
                    <a:pt x="681926" y="1700796"/>
                  </a:lnTo>
                  <a:lnTo>
                    <a:pt x="453491" y="1700796"/>
                  </a:lnTo>
                  <a:lnTo>
                    <a:pt x="453491" y="1759165"/>
                  </a:lnTo>
                  <a:lnTo>
                    <a:pt x="681926" y="1759165"/>
                  </a:lnTo>
                  <a:lnTo>
                    <a:pt x="681926" y="1700796"/>
                  </a:lnTo>
                  <a:close/>
                </a:path>
                <a:path w="1872615" h="1872614">
                  <a:moveTo>
                    <a:pt x="795299" y="1814156"/>
                  </a:moveTo>
                  <a:lnTo>
                    <a:pt x="736917" y="1814156"/>
                  </a:lnTo>
                  <a:lnTo>
                    <a:pt x="736917" y="1872538"/>
                  </a:lnTo>
                  <a:lnTo>
                    <a:pt x="795299" y="1872538"/>
                  </a:lnTo>
                  <a:lnTo>
                    <a:pt x="795299" y="1814156"/>
                  </a:lnTo>
                  <a:close/>
                </a:path>
                <a:path w="1872615" h="1872614">
                  <a:moveTo>
                    <a:pt x="1022032" y="1757476"/>
                  </a:moveTo>
                  <a:lnTo>
                    <a:pt x="963663" y="1757476"/>
                  </a:lnTo>
                  <a:lnTo>
                    <a:pt x="963663" y="1814156"/>
                  </a:lnTo>
                  <a:lnTo>
                    <a:pt x="908659" y="1814156"/>
                  </a:lnTo>
                  <a:lnTo>
                    <a:pt x="908659" y="1759165"/>
                  </a:lnTo>
                  <a:lnTo>
                    <a:pt x="908659" y="1757476"/>
                  </a:lnTo>
                  <a:lnTo>
                    <a:pt x="908659" y="1700796"/>
                  </a:lnTo>
                  <a:lnTo>
                    <a:pt x="851979" y="1700796"/>
                  </a:lnTo>
                  <a:lnTo>
                    <a:pt x="850290" y="1700796"/>
                  </a:lnTo>
                  <a:lnTo>
                    <a:pt x="795299" y="1700796"/>
                  </a:lnTo>
                  <a:lnTo>
                    <a:pt x="793597" y="1700796"/>
                  </a:lnTo>
                  <a:lnTo>
                    <a:pt x="736917" y="1700796"/>
                  </a:lnTo>
                  <a:lnTo>
                    <a:pt x="736917" y="1759165"/>
                  </a:lnTo>
                  <a:lnTo>
                    <a:pt x="793597" y="1759165"/>
                  </a:lnTo>
                  <a:lnTo>
                    <a:pt x="795299" y="1759165"/>
                  </a:lnTo>
                  <a:lnTo>
                    <a:pt x="850290" y="1759165"/>
                  </a:lnTo>
                  <a:lnTo>
                    <a:pt x="850290" y="1814156"/>
                  </a:lnTo>
                  <a:lnTo>
                    <a:pt x="850290" y="1815858"/>
                  </a:lnTo>
                  <a:lnTo>
                    <a:pt x="850290" y="1872538"/>
                  </a:lnTo>
                  <a:lnTo>
                    <a:pt x="906970" y="1872538"/>
                  </a:lnTo>
                  <a:lnTo>
                    <a:pt x="908659" y="1872538"/>
                  </a:lnTo>
                  <a:lnTo>
                    <a:pt x="963663" y="1872538"/>
                  </a:lnTo>
                  <a:lnTo>
                    <a:pt x="965352" y="1872538"/>
                  </a:lnTo>
                  <a:lnTo>
                    <a:pt x="1022032" y="1872538"/>
                  </a:lnTo>
                  <a:lnTo>
                    <a:pt x="1022032" y="1815858"/>
                  </a:lnTo>
                  <a:lnTo>
                    <a:pt x="1022032" y="1814156"/>
                  </a:lnTo>
                  <a:lnTo>
                    <a:pt x="1022032" y="1757476"/>
                  </a:lnTo>
                  <a:close/>
                </a:path>
                <a:path w="1872615" h="1872614">
                  <a:moveTo>
                    <a:pt x="1588897" y="1757476"/>
                  </a:moveTo>
                  <a:lnTo>
                    <a:pt x="1532204" y="1757476"/>
                  </a:lnTo>
                  <a:lnTo>
                    <a:pt x="1532204" y="1700796"/>
                  </a:lnTo>
                  <a:lnTo>
                    <a:pt x="1475524" y="1700796"/>
                  </a:lnTo>
                  <a:lnTo>
                    <a:pt x="1475524" y="1644103"/>
                  </a:lnTo>
                  <a:lnTo>
                    <a:pt x="1417142" y="1644103"/>
                  </a:lnTo>
                  <a:lnTo>
                    <a:pt x="1417142" y="1700796"/>
                  </a:lnTo>
                  <a:lnTo>
                    <a:pt x="1360449" y="1700796"/>
                  </a:lnTo>
                  <a:lnTo>
                    <a:pt x="1360449" y="1759165"/>
                  </a:lnTo>
                  <a:lnTo>
                    <a:pt x="1417142" y="1759165"/>
                  </a:lnTo>
                  <a:lnTo>
                    <a:pt x="1417142" y="1814156"/>
                  </a:lnTo>
                  <a:lnTo>
                    <a:pt x="1362151" y="1814156"/>
                  </a:lnTo>
                  <a:lnTo>
                    <a:pt x="1360449" y="1814156"/>
                  </a:lnTo>
                  <a:lnTo>
                    <a:pt x="1305471" y="1814156"/>
                  </a:lnTo>
                  <a:lnTo>
                    <a:pt x="1305471" y="1759165"/>
                  </a:lnTo>
                  <a:lnTo>
                    <a:pt x="1305471" y="1757476"/>
                  </a:lnTo>
                  <a:lnTo>
                    <a:pt x="1305471" y="1700796"/>
                  </a:lnTo>
                  <a:lnTo>
                    <a:pt x="1248778" y="1700796"/>
                  </a:lnTo>
                  <a:lnTo>
                    <a:pt x="1077036" y="1700796"/>
                  </a:lnTo>
                  <a:lnTo>
                    <a:pt x="1077036" y="1757476"/>
                  </a:lnTo>
                  <a:lnTo>
                    <a:pt x="1077036" y="1759165"/>
                  </a:lnTo>
                  <a:lnTo>
                    <a:pt x="1077036" y="1814156"/>
                  </a:lnTo>
                  <a:lnTo>
                    <a:pt x="1077036" y="1815858"/>
                  </a:lnTo>
                  <a:lnTo>
                    <a:pt x="1077036" y="1872538"/>
                  </a:lnTo>
                  <a:lnTo>
                    <a:pt x="1135405" y="1872538"/>
                  </a:lnTo>
                  <a:lnTo>
                    <a:pt x="1135405" y="1815858"/>
                  </a:lnTo>
                  <a:lnTo>
                    <a:pt x="1190396" y="1815858"/>
                  </a:lnTo>
                  <a:lnTo>
                    <a:pt x="1190396" y="1872538"/>
                  </a:lnTo>
                  <a:lnTo>
                    <a:pt x="1248778" y="1872538"/>
                  </a:lnTo>
                  <a:lnTo>
                    <a:pt x="1248778" y="1815858"/>
                  </a:lnTo>
                  <a:lnTo>
                    <a:pt x="1303769" y="1815858"/>
                  </a:lnTo>
                  <a:lnTo>
                    <a:pt x="1303769" y="1872538"/>
                  </a:lnTo>
                  <a:lnTo>
                    <a:pt x="1360449" y="1872538"/>
                  </a:lnTo>
                  <a:lnTo>
                    <a:pt x="1532204" y="1872538"/>
                  </a:lnTo>
                  <a:lnTo>
                    <a:pt x="1532204" y="1815858"/>
                  </a:lnTo>
                  <a:lnTo>
                    <a:pt x="1588897" y="1815858"/>
                  </a:lnTo>
                  <a:lnTo>
                    <a:pt x="1588897" y="1757476"/>
                  </a:lnTo>
                  <a:close/>
                </a:path>
                <a:path w="1872615" h="1872614">
                  <a:moveTo>
                    <a:pt x="1757235" y="113601"/>
                  </a:moveTo>
                  <a:lnTo>
                    <a:pt x="1587195" y="113601"/>
                  </a:lnTo>
                  <a:lnTo>
                    <a:pt x="1587195" y="283641"/>
                  </a:lnTo>
                  <a:lnTo>
                    <a:pt x="1757235" y="283641"/>
                  </a:lnTo>
                  <a:lnTo>
                    <a:pt x="1757235" y="113601"/>
                  </a:lnTo>
                  <a:close/>
                </a:path>
                <a:path w="1872615" h="1872614">
                  <a:moveTo>
                    <a:pt x="1815630" y="1814156"/>
                  </a:moveTo>
                  <a:lnTo>
                    <a:pt x="1758950" y="1814156"/>
                  </a:lnTo>
                  <a:lnTo>
                    <a:pt x="1758950" y="1759165"/>
                  </a:lnTo>
                  <a:lnTo>
                    <a:pt x="1758950" y="1757476"/>
                  </a:lnTo>
                  <a:lnTo>
                    <a:pt x="1758950" y="1702485"/>
                  </a:lnTo>
                  <a:lnTo>
                    <a:pt x="1758950" y="1700796"/>
                  </a:lnTo>
                  <a:lnTo>
                    <a:pt x="1758950" y="1644103"/>
                  </a:lnTo>
                  <a:lnTo>
                    <a:pt x="1700568" y="1644103"/>
                  </a:lnTo>
                  <a:lnTo>
                    <a:pt x="1700568" y="1700796"/>
                  </a:lnTo>
                  <a:lnTo>
                    <a:pt x="1645577" y="1700796"/>
                  </a:lnTo>
                  <a:lnTo>
                    <a:pt x="1645577" y="1644103"/>
                  </a:lnTo>
                  <a:lnTo>
                    <a:pt x="1587195" y="1644103"/>
                  </a:lnTo>
                  <a:lnTo>
                    <a:pt x="1587195" y="1702485"/>
                  </a:lnTo>
                  <a:lnTo>
                    <a:pt x="1643888" y="1702485"/>
                  </a:lnTo>
                  <a:lnTo>
                    <a:pt x="1643888" y="1757476"/>
                  </a:lnTo>
                  <a:lnTo>
                    <a:pt x="1643888" y="1759165"/>
                  </a:lnTo>
                  <a:lnTo>
                    <a:pt x="1643888" y="1814156"/>
                  </a:lnTo>
                  <a:lnTo>
                    <a:pt x="1643888" y="1815858"/>
                  </a:lnTo>
                  <a:lnTo>
                    <a:pt x="1643888" y="1872538"/>
                  </a:lnTo>
                  <a:lnTo>
                    <a:pt x="1702269" y="1872538"/>
                  </a:lnTo>
                  <a:lnTo>
                    <a:pt x="1702269" y="1815858"/>
                  </a:lnTo>
                  <a:lnTo>
                    <a:pt x="1757260" y="1815858"/>
                  </a:lnTo>
                  <a:lnTo>
                    <a:pt x="1757260" y="1872538"/>
                  </a:lnTo>
                  <a:lnTo>
                    <a:pt x="1815630" y="1872538"/>
                  </a:lnTo>
                  <a:lnTo>
                    <a:pt x="1815630" y="1814156"/>
                  </a:lnTo>
                  <a:close/>
                </a:path>
                <a:path w="1872615" h="1872614">
                  <a:moveTo>
                    <a:pt x="1870621" y="0"/>
                  </a:moveTo>
                  <a:lnTo>
                    <a:pt x="1473835" y="0"/>
                  </a:lnTo>
                  <a:lnTo>
                    <a:pt x="1473835" y="57150"/>
                  </a:lnTo>
                  <a:lnTo>
                    <a:pt x="1473835" y="340360"/>
                  </a:lnTo>
                  <a:lnTo>
                    <a:pt x="1473835" y="397510"/>
                  </a:lnTo>
                  <a:lnTo>
                    <a:pt x="1870621" y="397510"/>
                  </a:lnTo>
                  <a:lnTo>
                    <a:pt x="1870621" y="340360"/>
                  </a:lnTo>
                  <a:lnTo>
                    <a:pt x="1530489" y="340360"/>
                  </a:lnTo>
                  <a:lnTo>
                    <a:pt x="1530489" y="57150"/>
                  </a:lnTo>
                  <a:lnTo>
                    <a:pt x="1813953" y="57150"/>
                  </a:lnTo>
                  <a:lnTo>
                    <a:pt x="1813953" y="340347"/>
                  </a:lnTo>
                  <a:lnTo>
                    <a:pt x="1870621" y="340347"/>
                  </a:lnTo>
                  <a:lnTo>
                    <a:pt x="1870621" y="57150"/>
                  </a:lnTo>
                  <a:lnTo>
                    <a:pt x="1870621" y="56896"/>
                  </a:lnTo>
                  <a:lnTo>
                    <a:pt x="1870621" y="0"/>
                  </a:lnTo>
                  <a:close/>
                </a:path>
                <a:path w="1872615" h="1872614">
                  <a:moveTo>
                    <a:pt x="1872322" y="1644103"/>
                  </a:moveTo>
                  <a:lnTo>
                    <a:pt x="1813941" y="1644103"/>
                  </a:lnTo>
                  <a:lnTo>
                    <a:pt x="1813941" y="1702485"/>
                  </a:lnTo>
                  <a:lnTo>
                    <a:pt x="1872322" y="1702485"/>
                  </a:lnTo>
                  <a:lnTo>
                    <a:pt x="1872322" y="16441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object 3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3451" y="2733886"/>
            <a:ext cx="2097349" cy="2097345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48094" y="3566524"/>
            <a:ext cx="416128" cy="416129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86370" y="3361636"/>
            <a:ext cx="891513" cy="89151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36514" y="1047660"/>
            <a:ext cx="215543" cy="22118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41382" y="1047660"/>
            <a:ext cx="215543" cy="22118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6029" y="1047660"/>
            <a:ext cx="215543" cy="221184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-572" y="2358423"/>
            <a:ext cx="1296670" cy="1965960"/>
          </a:xfrm>
          <a:custGeom>
            <a:avLst/>
            <a:gdLst/>
            <a:ahLst/>
            <a:cxnLst/>
            <a:rect l="l" t="t" r="r" b="b"/>
            <a:pathLst>
              <a:path w="1296670" h="1965960">
                <a:moveTo>
                  <a:pt x="0" y="0"/>
                </a:moveTo>
                <a:lnTo>
                  <a:pt x="0" y="175731"/>
                </a:lnTo>
                <a:lnTo>
                  <a:pt x="27788" y="178543"/>
                </a:lnTo>
                <a:lnTo>
                  <a:pt x="56221" y="181809"/>
                </a:lnTo>
                <a:lnTo>
                  <a:pt x="115045" y="189735"/>
                </a:lnTo>
                <a:lnTo>
                  <a:pt x="179771" y="200060"/>
                </a:lnTo>
                <a:lnTo>
                  <a:pt x="241812" y="211507"/>
                </a:lnTo>
                <a:lnTo>
                  <a:pt x="301191" y="224025"/>
                </a:lnTo>
                <a:lnTo>
                  <a:pt x="357928" y="237567"/>
                </a:lnTo>
                <a:lnTo>
                  <a:pt x="412047" y="252084"/>
                </a:lnTo>
                <a:lnTo>
                  <a:pt x="463570" y="267527"/>
                </a:lnTo>
                <a:lnTo>
                  <a:pt x="512519" y="283847"/>
                </a:lnTo>
                <a:lnTo>
                  <a:pt x="558915" y="300995"/>
                </a:lnTo>
                <a:lnTo>
                  <a:pt x="602781" y="318924"/>
                </a:lnTo>
                <a:lnTo>
                  <a:pt x="644140" y="337584"/>
                </a:lnTo>
                <a:lnTo>
                  <a:pt x="683012" y="356926"/>
                </a:lnTo>
                <a:lnTo>
                  <a:pt x="719421" y="376902"/>
                </a:lnTo>
                <a:lnTo>
                  <a:pt x="753388" y="397464"/>
                </a:lnTo>
                <a:lnTo>
                  <a:pt x="814087" y="440147"/>
                </a:lnTo>
                <a:lnTo>
                  <a:pt x="877848" y="497274"/>
                </a:lnTo>
                <a:lnTo>
                  <a:pt x="908706" y="532831"/>
                </a:lnTo>
                <a:lnTo>
                  <a:pt x="933534" y="568638"/>
                </a:lnTo>
                <a:lnTo>
                  <a:pt x="952430" y="604486"/>
                </a:lnTo>
                <a:lnTo>
                  <a:pt x="971680" y="669255"/>
                </a:lnTo>
                <a:lnTo>
                  <a:pt x="974117" y="701172"/>
                </a:lnTo>
                <a:lnTo>
                  <a:pt x="971863" y="732522"/>
                </a:lnTo>
                <a:lnTo>
                  <a:pt x="951413" y="797742"/>
                </a:lnTo>
                <a:lnTo>
                  <a:pt x="910145" y="859378"/>
                </a:lnTo>
                <a:lnTo>
                  <a:pt x="870383" y="893851"/>
                </a:lnTo>
                <a:lnTo>
                  <a:pt x="835669" y="916497"/>
                </a:lnTo>
                <a:lnTo>
                  <a:pt x="795442" y="938888"/>
                </a:lnTo>
                <a:lnTo>
                  <a:pt x="750091" y="960904"/>
                </a:lnTo>
                <a:lnTo>
                  <a:pt x="700003" y="982429"/>
                </a:lnTo>
                <a:lnTo>
                  <a:pt x="645568" y="1003342"/>
                </a:lnTo>
                <a:lnTo>
                  <a:pt x="587174" y="1023527"/>
                </a:lnTo>
                <a:lnTo>
                  <a:pt x="541000" y="1003055"/>
                </a:lnTo>
                <a:lnTo>
                  <a:pt x="494047" y="983128"/>
                </a:lnTo>
                <a:lnTo>
                  <a:pt x="446397" y="963759"/>
                </a:lnTo>
                <a:lnTo>
                  <a:pt x="398134" y="944962"/>
                </a:lnTo>
                <a:lnTo>
                  <a:pt x="349342" y="926750"/>
                </a:lnTo>
                <a:lnTo>
                  <a:pt x="300105" y="909137"/>
                </a:lnTo>
                <a:lnTo>
                  <a:pt x="250505" y="892137"/>
                </a:lnTo>
                <a:lnTo>
                  <a:pt x="200627" y="875763"/>
                </a:lnTo>
                <a:lnTo>
                  <a:pt x="150554" y="860028"/>
                </a:lnTo>
                <a:lnTo>
                  <a:pt x="100369" y="844948"/>
                </a:lnTo>
                <a:lnTo>
                  <a:pt x="50156" y="830533"/>
                </a:lnTo>
                <a:lnTo>
                  <a:pt x="0" y="816800"/>
                </a:lnTo>
                <a:lnTo>
                  <a:pt x="0" y="996952"/>
                </a:lnTo>
                <a:lnTo>
                  <a:pt x="52075" y="1011831"/>
                </a:lnTo>
                <a:lnTo>
                  <a:pt x="104102" y="1027464"/>
                </a:lnTo>
                <a:lnTo>
                  <a:pt x="155976" y="1043833"/>
                </a:lnTo>
                <a:lnTo>
                  <a:pt x="207591" y="1060923"/>
                </a:lnTo>
                <a:lnTo>
                  <a:pt x="258843" y="1078716"/>
                </a:lnTo>
                <a:lnTo>
                  <a:pt x="309626" y="1097197"/>
                </a:lnTo>
                <a:lnTo>
                  <a:pt x="259613" y="1107377"/>
                </a:lnTo>
                <a:lnTo>
                  <a:pt x="208793" y="1116879"/>
                </a:lnTo>
                <a:lnTo>
                  <a:pt x="157294" y="1125661"/>
                </a:lnTo>
                <a:lnTo>
                  <a:pt x="105243" y="1133687"/>
                </a:lnTo>
                <a:lnTo>
                  <a:pt x="52769" y="1140915"/>
                </a:lnTo>
                <a:lnTo>
                  <a:pt x="0" y="1147306"/>
                </a:lnTo>
                <a:lnTo>
                  <a:pt x="0" y="1323273"/>
                </a:lnTo>
                <a:lnTo>
                  <a:pt x="51849" y="1317314"/>
                </a:lnTo>
                <a:lnTo>
                  <a:pt x="101892" y="1310762"/>
                </a:lnTo>
                <a:lnTo>
                  <a:pt x="151714" y="1303469"/>
                </a:lnTo>
                <a:lnTo>
                  <a:pt x="201218" y="1295467"/>
                </a:lnTo>
                <a:lnTo>
                  <a:pt x="250308" y="1286786"/>
                </a:lnTo>
                <a:lnTo>
                  <a:pt x="298887" y="1277457"/>
                </a:lnTo>
                <a:lnTo>
                  <a:pt x="346858" y="1267509"/>
                </a:lnTo>
                <a:lnTo>
                  <a:pt x="394125" y="1256973"/>
                </a:lnTo>
                <a:lnTo>
                  <a:pt x="440592" y="1245880"/>
                </a:lnTo>
                <a:lnTo>
                  <a:pt x="486162" y="1234260"/>
                </a:lnTo>
                <a:lnTo>
                  <a:pt x="530739" y="1222143"/>
                </a:lnTo>
                <a:lnTo>
                  <a:pt x="574225" y="1209560"/>
                </a:lnTo>
                <a:lnTo>
                  <a:pt x="621544" y="1233135"/>
                </a:lnTo>
                <a:lnTo>
                  <a:pt x="667488" y="1257320"/>
                </a:lnTo>
                <a:lnTo>
                  <a:pt x="711935" y="1282097"/>
                </a:lnTo>
                <a:lnTo>
                  <a:pt x="754763" y="1307447"/>
                </a:lnTo>
                <a:lnTo>
                  <a:pt x="795851" y="1333350"/>
                </a:lnTo>
                <a:lnTo>
                  <a:pt x="835078" y="1359789"/>
                </a:lnTo>
                <a:lnTo>
                  <a:pt x="894262" y="1403130"/>
                </a:lnTo>
                <a:lnTo>
                  <a:pt x="946160" y="1445265"/>
                </a:lnTo>
                <a:lnTo>
                  <a:pt x="990958" y="1486038"/>
                </a:lnTo>
                <a:lnTo>
                  <a:pt x="1028846" y="1525295"/>
                </a:lnTo>
                <a:lnTo>
                  <a:pt x="1060011" y="1562878"/>
                </a:lnTo>
                <a:lnTo>
                  <a:pt x="1084641" y="1598634"/>
                </a:lnTo>
                <a:lnTo>
                  <a:pt x="1102925" y="1632407"/>
                </a:lnTo>
                <a:lnTo>
                  <a:pt x="1121205" y="1693379"/>
                </a:lnTo>
                <a:lnTo>
                  <a:pt x="1121813" y="1709745"/>
                </a:lnTo>
                <a:lnTo>
                  <a:pt x="1119742" y="1724362"/>
                </a:lnTo>
                <a:lnTo>
                  <a:pt x="1094798" y="1760106"/>
                </a:lnTo>
                <a:lnTo>
                  <a:pt x="1056534" y="1778931"/>
                </a:lnTo>
                <a:lnTo>
                  <a:pt x="1002299" y="1789843"/>
                </a:lnTo>
                <a:lnTo>
                  <a:pt x="970356" y="1791840"/>
                </a:lnTo>
                <a:lnTo>
                  <a:pt x="935866" y="1791288"/>
                </a:lnTo>
                <a:lnTo>
                  <a:pt x="859557" y="1782167"/>
                </a:lnTo>
                <a:lnTo>
                  <a:pt x="817894" y="1773413"/>
                </a:lnTo>
                <a:lnTo>
                  <a:pt x="773995" y="1761741"/>
                </a:lnTo>
                <a:lnTo>
                  <a:pt x="727939" y="1747059"/>
                </a:lnTo>
                <a:lnTo>
                  <a:pt x="679802" y="1729273"/>
                </a:lnTo>
                <a:lnTo>
                  <a:pt x="629663" y="1708293"/>
                </a:lnTo>
                <a:lnTo>
                  <a:pt x="577599" y="1684025"/>
                </a:lnTo>
                <a:lnTo>
                  <a:pt x="523688" y="1656378"/>
                </a:lnTo>
                <a:lnTo>
                  <a:pt x="468007" y="1625259"/>
                </a:lnTo>
                <a:lnTo>
                  <a:pt x="410634" y="1590577"/>
                </a:lnTo>
                <a:lnTo>
                  <a:pt x="305551" y="1522472"/>
                </a:lnTo>
                <a:lnTo>
                  <a:pt x="259983" y="1495467"/>
                </a:lnTo>
                <a:lnTo>
                  <a:pt x="214985" y="1471141"/>
                </a:lnTo>
                <a:lnTo>
                  <a:pt x="170599" y="1449413"/>
                </a:lnTo>
                <a:lnTo>
                  <a:pt x="126866" y="1430200"/>
                </a:lnTo>
                <a:lnTo>
                  <a:pt x="83827" y="1413422"/>
                </a:lnTo>
                <a:lnTo>
                  <a:pt x="41524" y="1398996"/>
                </a:lnTo>
                <a:lnTo>
                  <a:pt x="0" y="1386842"/>
                </a:lnTo>
                <a:lnTo>
                  <a:pt x="0" y="1568872"/>
                </a:lnTo>
                <a:lnTo>
                  <a:pt x="40076" y="1583384"/>
                </a:lnTo>
                <a:lnTo>
                  <a:pt x="81142" y="1600521"/>
                </a:lnTo>
                <a:lnTo>
                  <a:pt x="123153" y="1620388"/>
                </a:lnTo>
                <a:lnTo>
                  <a:pt x="166063" y="1643090"/>
                </a:lnTo>
                <a:lnTo>
                  <a:pt x="209829" y="1668732"/>
                </a:lnTo>
                <a:lnTo>
                  <a:pt x="254405" y="1697418"/>
                </a:lnTo>
                <a:lnTo>
                  <a:pt x="310807" y="1734164"/>
                </a:lnTo>
                <a:lnTo>
                  <a:pt x="366221" y="1767943"/>
                </a:lnTo>
                <a:lnTo>
                  <a:pt x="420581" y="1798817"/>
                </a:lnTo>
                <a:lnTo>
                  <a:pt x="473825" y="1826849"/>
                </a:lnTo>
                <a:lnTo>
                  <a:pt x="525886" y="1852104"/>
                </a:lnTo>
                <a:lnTo>
                  <a:pt x="576702" y="1874646"/>
                </a:lnTo>
                <a:lnTo>
                  <a:pt x="626207" y="1894537"/>
                </a:lnTo>
                <a:lnTo>
                  <a:pt x="674337" y="1911841"/>
                </a:lnTo>
                <a:lnTo>
                  <a:pt x="721028" y="1926622"/>
                </a:lnTo>
                <a:lnTo>
                  <a:pt x="766215" y="1938943"/>
                </a:lnTo>
                <a:lnTo>
                  <a:pt x="809834" y="1948868"/>
                </a:lnTo>
                <a:lnTo>
                  <a:pt x="851821" y="1956461"/>
                </a:lnTo>
                <a:lnTo>
                  <a:pt x="892112" y="1961785"/>
                </a:lnTo>
                <a:lnTo>
                  <a:pt x="930641" y="1964903"/>
                </a:lnTo>
                <a:lnTo>
                  <a:pt x="967345" y="1965879"/>
                </a:lnTo>
                <a:lnTo>
                  <a:pt x="1002159" y="1964778"/>
                </a:lnTo>
                <a:lnTo>
                  <a:pt x="1065860" y="1956593"/>
                </a:lnTo>
                <a:lnTo>
                  <a:pt x="1119464" y="1941904"/>
                </a:lnTo>
                <a:lnTo>
                  <a:pt x="1166688" y="1920965"/>
                </a:lnTo>
                <a:lnTo>
                  <a:pt x="1207224" y="1894107"/>
                </a:lnTo>
                <a:lnTo>
                  <a:pt x="1240765" y="1861661"/>
                </a:lnTo>
                <a:lnTo>
                  <a:pt x="1268780" y="1821036"/>
                </a:lnTo>
                <a:lnTo>
                  <a:pt x="1287407" y="1775896"/>
                </a:lnTo>
                <a:lnTo>
                  <a:pt x="1296309" y="1726602"/>
                </a:lnTo>
                <a:lnTo>
                  <a:pt x="1295151" y="1673518"/>
                </a:lnTo>
                <a:lnTo>
                  <a:pt x="1279571" y="1606030"/>
                </a:lnTo>
                <a:lnTo>
                  <a:pt x="1265540" y="1570447"/>
                </a:lnTo>
                <a:lnTo>
                  <a:pt x="1247221" y="1533799"/>
                </a:lnTo>
                <a:lnTo>
                  <a:pt x="1224522" y="1496206"/>
                </a:lnTo>
                <a:lnTo>
                  <a:pt x="1197347" y="1457786"/>
                </a:lnTo>
                <a:lnTo>
                  <a:pt x="1165604" y="1418662"/>
                </a:lnTo>
                <a:lnTo>
                  <a:pt x="1129198" y="1378952"/>
                </a:lnTo>
                <a:lnTo>
                  <a:pt x="1088034" y="1338777"/>
                </a:lnTo>
                <a:lnTo>
                  <a:pt x="1042019" y="1298256"/>
                </a:lnTo>
                <a:lnTo>
                  <a:pt x="991059" y="1257510"/>
                </a:lnTo>
                <a:lnTo>
                  <a:pt x="935060" y="1216660"/>
                </a:lnTo>
                <a:lnTo>
                  <a:pt x="902399" y="1194484"/>
                </a:lnTo>
                <a:lnTo>
                  <a:pt x="868511" y="1172660"/>
                </a:lnTo>
                <a:lnTo>
                  <a:pt x="833464" y="1151194"/>
                </a:lnTo>
                <a:lnTo>
                  <a:pt x="797328" y="1130094"/>
                </a:lnTo>
                <a:lnTo>
                  <a:pt x="847816" y="1107286"/>
                </a:lnTo>
                <a:lnTo>
                  <a:pt x="893943" y="1083979"/>
                </a:lnTo>
                <a:lnTo>
                  <a:pt x="935365" y="1060279"/>
                </a:lnTo>
                <a:lnTo>
                  <a:pt x="971737" y="1036293"/>
                </a:lnTo>
                <a:lnTo>
                  <a:pt x="1010551" y="1005571"/>
                </a:lnTo>
                <a:lnTo>
                  <a:pt x="1042315" y="973743"/>
                </a:lnTo>
                <a:lnTo>
                  <a:pt x="1073635" y="933702"/>
                </a:lnTo>
                <a:lnTo>
                  <a:pt x="1099655" y="891887"/>
                </a:lnTo>
                <a:lnTo>
                  <a:pt x="1120295" y="848503"/>
                </a:lnTo>
                <a:lnTo>
                  <a:pt x="1135477" y="803759"/>
                </a:lnTo>
                <a:lnTo>
                  <a:pt x="1145120" y="757858"/>
                </a:lnTo>
                <a:lnTo>
                  <a:pt x="1149051" y="713446"/>
                </a:lnTo>
                <a:lnTo>
                  <a:pt x="1147772" y="668604"/>
                </a:lnTo>
                <a:lnTo>
                  <a:pt x="1141215" y="623509"/>
                </a:lnTo>
                <a:lnTo>
                  <a:pt x="1129312" y="578337"/>
                </a:lnTo>
                <a:lnTo>
                  <a:pt x="1111992" y="533265"/>
                </a:lnTo>
                <a:lnTo>
                  <a:pt x="1090664" y="491164"/>
                </a:lnTo>
                <a:lnTo>
                  <a:pt x="1064381" y="449617"/>
                </a:lnTo>
                <a:lnTo>
                  <a:pt x="1033085" y="408794"/>
                </a:lnTo>
                <a:lnTo>
                  <a:pt x="996720" y="368866"/>
                </a:lnTo>
                <a:lnTo>
                  <a:pt x="955227" y="330001"/>
                </a:lnTo>
                <a:lnTo>
                  <a:pt x="898028" y="284634"/>
                </a:lnTo>
                <a:lnTo>
                  <a:pt x="866406" y="262632"/>
                </a:lnTo>
                <a:lnTo>
                  <a:pt x="832750" y="241140"/>
                </a:lnTo>
                <a:lnTo>
                  <a:pt x="797046" y="220198"/>
                </a:lnTo>
                <a:lnTo>
                  <a:pt x="759282" y="199846"/>
                </a:lnTo>
                <a:lnTo>
                  <a:pt x="719443" y="180125"/>
                </a:lnTo>
                <a:lnTo>
                  <a:pt x="677517" y="161076"/>
                </a:lnTo>
                <a:lnTo>
                  <a:pt x="633488" y="142739"/>
                </a:lnTo>
                <a:lnTo>
                  <a:pt x="587343" y="125156"/>
                </a:lnTo>
                <a:lnTo>
                  <a:pt x="539069" y="108366"/>
                </a:lnTo>
                <a:lnTo>
                  <a:pt x="488652" y="92410"/>
                </a:lnTo>
                <a:lnTo>
                  <a:pt x="436079" y="77330"/>
                </a:lnTo>
                <a:lnTo>
                  <a:pt x="381335" y="63166"/>
                </a:lnTo>
                <a:lnTo>
                  <a:pt x="324407" y="49957"/>
                </a:lnTo>
                <a:lnTo>
                  <a:pt x="265281" y="37746"/>
                </a:lnTo>
                <a:lnTo>
                  <a:pt x="203944" y="26573"/>
                </a:lnTo>
                <a:lnTo>
                  <a:pt x="140381" y="16478"/>
                </a:lnTo>
                <a:lnTo>
                  <a:pt x="68606" y="6961"/>
                </a:lnTo>
                <a:lnTo>
                  <a:pt x="33909" y="3168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43452" y="2686"/>
            <a:ext cx="3483610" cy="3352800"/>
          </a:xfrm>
          <a:custGeom>
            <a:avLst/>
            <a:gdLst/>
            <a:ahLst/>
            <a:cxnLst/>
            <a:rect l="l" t="t" r="r" b="b"/>
            <a:pathLst>
              <a:path w="3483609" h="3352800">
                <a:moveTo>
                  <a:pt x="3239605" y="0"/>
                </a:moveTo>
                <a:lnTo>
                  <a:pt x="0" y="0"/>
                </a:lnTo>
                <a:lnTo>
                  <a:pt x="6172" y="47929"/>
                </a:lnTo>
                <a:lnTo>
                  <a:pt x="15138" y="94919"/>
                </a:lnTo>
                <a:lnTo>
                  <a:pt x="26809" y="140893"/>
                </a:lnTo>
                <a:lnTo>
                  <a:pt x="41109" y="185762"/>
                </a:lnTo>
                <a:lnTo>
                  <a:pt x="57937" y="229438"/>
                </a:lnTo>
                <a:lnTo>
                  <a:pt x="77216" y="271830"/>
                </a:lnTo>
                <a:lnTo>
                  <a:pt x="98856" y="312851"/>
                </a:lnTo>
                <a:lnTo>
                  <a:pt x="122770" y="352425"/>
                </a:lnTo>
                <a:lnTo>
                  <a:pt x="148869" y="390448"/>
                </a:lnTo>
                <a:lnTo>
                  <a:pt x="177063" y="426847"/>
                </a:lnTo>
                <a:lnTo>
                  <a:pt x="207276" y="461530"/>
                </a:lnTo>
                <a:lnTo>
                  <a:pt x="239420" y="494398"/>
                </a:lnTo>
                <a:lnTo>
                  <a:pt x="273392" y="525386"/>
                </a:lnTo>
                <a:lnTo>
                  <a:pt x="309118" y="554393"/>
                </a:lnTo>
                <a:lnTo>
                  <a:pt x="346506" y="581329"/>
                </a:lnTo>
                <a:lnTo>
                  <a:pt x="385483" y="606120"/>
                </a:lnTo>
                <a:lnTo>
                  <a:pt x="425932" y="628675"/>
                </a:lnTo>
                <a:lnTo>
                  <a:pt x="467804" y="648893"/>
                </a:lnTo>
                <a:lnTo>
                  <a:pt x="510971" y="666699"/>
                </a:lnTo>
                <a:lnTo>
                  <a:pt x="555383" y="682015"/>
                </a:lnTo>
                <a:lnTo>
                  <a:pt x="600925" y="694728"/>
                </a:lnTo>
                <a:lnTo>
                  <a:pt x="647534" y="704773"/>
                </a:lnTo>
                <a:lnTo>
                  <a:pt x="695109" y="712063"/>
                </a:lnTo>
                <a:lnTo>
                  <a:pt x="743559" y="716495"/>
                </a:lnTo>
                <a:lnTo>
                  <a:pt x="792797" y="717981"/>
                </a:lnTo>
                <a:lnTo>
                  <a:pt x="808926" y="717384"/>
                </a:lnTo>
                <a:lnTo>
                  <a:pt x="850684" y="712698"/>
                </a:lnTo>
                <a:lnTo>
                  <a:pt x="904328" y="703592"/>
                </a:lnTo>
                <a:lnTo>
                  <a:pt x="968921" y="690410"/>
                </a:lnTo>
                <a:lnTo>
                  <a:pt x="1043546" y="673442"/>
                </a:lnTo>
                <a:lnTo>
                  <a:pt x="1084326" y="663638"/>
                </a:lnTo>
                <a:lnTo>
                  <a:pt x="1127252" y="652995"/>
                </a:lnTo>
                <a:lnTo>
                  <a:pt x="1219123" y="629373"/>
                </a:lnTo>
                <a:lnTo>
                  <a:pt x="1318209" y="602907"/>
                </a:lnTo>
                <a:lnTo>
                  <a:pt x="1423593" y="573874"/>
                </a:lnTo>
                <a:lnTo>
                  <a:pt x="1534325" y="542594"/>
                </a:lnTo>
                <a:lnTo>
                  <a:pt x="1649488" y="509371"/>
                </a:lnTo>
                <a:lnTo>
                  <a:pt x="1768132" y="474522"/>
                </a:lnTo>
                <a:lnTo>
                  <a:pt x="1889340" y="438353"/>
                </a:lnTo>
                <a:lnTo>
                  <a:pt x="2073910" y="382295"/>
                </a:lnTo>
                <a:lnTo>
                  <a:pt x="2258974" y="324980"/>
                </a:lnTo>
                <a:lnTo>
                  <a:pt x="2441397" y="267449"/>
                </a:lnTo>
                <a:lnTo>
                  <a:pt x="2618016" y="210756"/>
                </a:lnTo>
                <a:lnTo>
                  <a:pt x="2785707" y="155930"/>
                </a:lnTo>
                <a:lnTo>
                  <a:pt x="2941294" y="104013"/>
                </a:lnTo>
                <a:lnTo>
                  <a:pt x="3036747" y="71526"/>
                </a:lnTo>
                <a:lnTo>
                  <a:pt x="3124492" y="41097"/>
                </a:lnTo>
                <a:lnTo>
                  <a:pt x="3203587" y="13042"/>
                </a:lnTo>
                <a:lnTo>
                  <a:pt x="3239605" y="0"/>
                </a:lnTo>
                <a:close/>
              </a:path>
              <a:path w="3483609" h="3352800">
                <a:moveTo>
                  <a:pt x="3483470" y="35725"/>
                </a:moveTo>
                <a:lnTo>
                  <a:pt x="3469271" y="0"/>
                </a:lnTo>
                <a:lnTo>
                  <a:pt x="3392500" y="0"/>
                </a:lnTo>
                <a:lnTo>
                  <a:pt x="3358794" y="88557"/>
                </a:lnTo>
                <a:lnTo>
                  <a:pt x="3332530" y="161010"/>
                </a:lnTo>
                <a:lnTo>
                  <a:pt x="3303574" y="243065"/>
                </a:lnTo>
                <a:lnTo>
                  <a:pt x="3272282" y="333743"/>
                </a:lnTo>
                <a:lnTo>
                  <a:pt x="3238944" y="432092"/>
                </a:lnTo>
                <a:lnTo>
                  <a:pt x="3185820" y="591858"/>
                </a:lnTo>
                <a:lnTo>
                  <a:pt x="3129927" y="763435"/>
                </a:lnTo>
                <a:lnTo>
                  <a:pt x="3072307" y="943559"/>
                </a:lnTo>
                <a:lnTo>
                  <a:pt x="3014065" y="1128966"/>
                </a:lnTo>
                <a:lnTo>
                  <a:pt x="2956255" y="1316393"/>
                </a:lnTo>
                <a:lnTo>
                  <a:pt x="2899981" y="1502562"/>
                </a:lnTo>
                <a:lnTo>
                  <a:pt x="2863824" y="1624380"/>
                </a:lnTo>
                <a:lnTo>
                  <a:pt x="2829153" y="1743214"/>
                </a:lnTo>
                <a:lnTo>
                  <a:pt x="2796260" y="1858124"/>
                </a:lnTo>
                <a:lnTo>
                  <a:pt x="2765475" y="1968119"/>
                </a:lnTo>
                <a:lnTo>
                  <a:pt x="2737129" y="2072259"/>
                </a:lnTo>
                <a:lnTo>
                  <a:pt x="2711526" y="2169541"/>
                </a:lnTo>
                <a:lnTo>
                  <a:pt x="2699855" y="2215324"/>
                </a:lnTo>
                <a:lnTo>
                  <a:pt x="2688983" y="2259025"/>
                </a:lnTo>
                <a:lnTo>
                  <a:pt x="2678963" y="2300541"/>
                </a:lnTo>
                <a:lnTo>
                  <a:pt x="2669819" y="2339746"/>
                </a:lnTo>
                <a:lnTo>
                  <a:pt x="2654376" y="2410714"/>
                </a:lnTo>
                <a:lnTo>
                  <a:pt x="2642933" y="2470988"/>
                </a:lnTo>
                <a:lnTo>
                  <a:pt x="2635847" y="2519591"/>
                </a:lnTo>
                <a:lnTo>
                  <a:pt x="2633408" y="2555544"/>
                </a:lnTo>
                <a:lnTo>
                  <a:pt x="2634856" y="2604071"/>
                </a:lnTo>
                <a:lnTo>
                  <a:pt x="2639161" y="2651836"/>
                </a:lnTo>
                <a:lnTo>
                  <a:pt x="2646248" y="2698750"/>
                </a:lnTo>
                <a:lnTo>
                  <a:pt x="2656001" y="2744724"/>
                </a:lnTo>
                <a:lnTo>
                  <a:pt x="2668371" y="2789669"/>
                </a:lnTo>
                <a:lnTo>
                  <a:pt x="2683243" y="2833522"/>
                </a:lnTo>
                <a:lnTo>
                  <a:pt x="2700566" y="2876194"/>
                </a:lnTo>
                <a:lnTo>
                  <a:pt x="2720238" y="2917596"/>
                </a:lnTo>
                <a:lnTo>
                  <a:pt x="2742171" y="2957639"/>
                </a:lnTo>
                <a:lnTo>
                  <a:pt x="2766301" y="2996247"/>
                </a:lnTo>
                <a:lnTo>
                  <a:pt x="2792526" y="3033344"/>
                </a:lnTo>
                <a:lnTo>
                  <a:pt x="2820771" y="3068828"/>
                </a:lnTo>
                <a:lnTo>
                  <a:pt x="2850959" y="3102635"/>
                </a:lnTo>
                <a:lnTo>
                  <a:pt x="2882989" y="3134664"/>
                </a:lnTo>
                <a:lnTo>
                  <a:pt x="2916796" y="3164852"/>
                </a:lnTo>
                <a:lnTo>
                  <a:pt x="2952280" y="3193097"/>
                </a:lnTo>
                <a:lnTo>
                  <a:pt x="2989364" y="3219323"/>
                </a:lnTo>
                <a:lnTo>
                  <a:pt x="3027984" y="3243440"/>
                </a:lnTo>
                <a:lnTo>
                  <a:pt x="3068028" y="3265386"/>
                </a:lnTo>
                <a:lnTo>
                  <a:pt x="3109417" y="3285058"/>
                </a:lnTo>
                <a:lnTo>
                  <a:pt x="3152089" y="3302368"/>
                </a:lnTo>
                <a:lnTo>
                  <a:pt x="3195942" y="3317252"/>
                </a:lnTo>
                <a:lnTo>
                  <a:pt x="3240900" y="3329622"/>
                </a:lnTo>
                <a:lnTo>
                  <a:pt x="3286874" y="3339376"/>
                </a:lnTo>
                <a:lnTo>
                  <a:pt x="3333775" y="3346450"/>
                </a:lnTo>
                <a:lnTo>
                  <a:pt x="3381540" y="3350755"/>
                </a:lnTo>
                <a:lnTo>
                  <a:pt x="3430079" y="3352215"/>
                </a:lnTo>
                <a:lnTo>
                  <a:pt x="3456876" y="3351733"/>
                </a:lnTo>
                <a:lnTo>
                  <a:pt x="3483470" y="3350387"/>
                </a:lnTo>
                <a:lnTo>
                  <a:pt x="3483470" y="35725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64321" y="2916853"/>
            <a:ext cx="367665" cy="219710"/>
          </a:xfrm>
          <a:custGeom>
            <a:avLst/>
            <a:gdLst/>
            <a:ahLst/>
            <a:cxnLst/>
            <a:rect l="l" t="t" r="r" b="b"/>
            <a:pathLst>
              <a:path w="367664" h="219710">
                <a:moveTo>
                  <a:pt x="202700" y="0"/>
                </a:moveTo>
                <a:lnTo>
                  <a:pt x="97430" y="0"/>
                </a:lnTo>
                <a:lnTo>
                  <a:pt x="0" y="91828"/>
                </a:lnTo>
                <a:lnTo>
                  <a:pt x="0" y="127670"/>
                </a:lnTo>
                <a:lnTo>
                  <a:pt x="97430" y="219499"/>
                </a:lnTo>
                <a:lnTo>
                  <a:pt x="202700" y="219499"/>
                </a:lnTo>
                <a:lnTo>
                  <a:pt x="83983" y="109749"/>
                </a:lnTo>
                <a:lnTo>
                  <a:pt x="202700" y="0"/>
                </a:lnTo>
                <a:close/>
              </a:path>
              <a:path w="367664" h="219710">
                <a:moveTo>
                  <a:pt x="367322" y="0"/>
                </a:moveTo>
                <a:lnTo>
                  <a:pt x="262050" y="0"/>
                </a:lnTo>
                <a:lnTo>
                  <a:pt x="164617" y="91828"/>
                </a:lnTo>
                <a:lnTo>
                  <a:pt x="164617" y="127670"/>
                </a:lnTo>
                <a:lnTo>
                  <a:pt x="262050" y="219499"/>
                </a:lnTo>
                <a:lnTo>
                  <a:pt x="367322" y="219499"/>
                </a:lnTo>
                <a:lnTo>
                  <a:pt x="248612" y="109749"/>
                </a:lnTo>
                <a:lnTo>
                  <a:pt x="36732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01072" y="2791429"/>
            <a:ext cx="470534" cy="392430"/>
          </a:xfrm>
          <a:custGeom>
            <a:avLst/>
            <a:gdLst/>
            <a:ahLst/>
            <a:cxnLst/>
            <a:rect l="l" t="t" r="r" b="b"/>
            <a:pathLst>
              <a:path w="470535" h="392430">
                <a:moveTo>
                  <a:pt x="452991" y="0"/>
                </a:moveTo>
                <a:lnTo>
                  <a:pt x="313566" y="0"/>
                </a:lnTo>
                <a:lnTo>
                  <a:pt x="171895" y="151182"/>
                </a:lnTo>
                <a:lnTo>
                  <a:pt x="116466" y="151182"/>
                </a:lnTo>
                <a:lnTo>
                  <a:pt x="116466" y="0"/>
                </a:lnTo>
                <a:lnTo>
                  <a:pt x="0" y="0"/>
                </a:lnTo>
                <a:lnTo>
                  <a:pt x="0" y="391957"/>
                </a:lnTo>
                <a:lnTo>
                  <a:pt x="116466" y="391957"/>
                </a:lnTo>
                <a:lnTo>
                  <a:pt x="116466" y="240212"/>
                </a:lnTo>
                <a:lnTo>
                  <a:pt x="174142" y="240212"/>
                </a:lnTo>
                <a:lnTo>
                  <a:pt x="323081" y="391957"/>
                </a:lnTo>
                <a:lnTo>
                  <a:pt x="470347" y="391957"/>
                </a:lnTo>
                <a:lnTo>
                  <a:pt x="264283" y="188139"/>
                </a:lnTo>
                <a:lnTo>
                  <a:pt x="45299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320673" y="2791429"/>
            <a:ext cx="121285" cy="392430"/>
          </a:xfrm>
          <a:custGeom>
            <a:avLst/>
            <a:gdLst/>
            <a:ahLst/>
            <a:cxnLst/>
            <a:rect l="l" t="t" r="r" b="b"/>
            <a:pathLst>
              <a:path w="121284" h="392430">
                <a:moveTo>
                  <a:pt x="117590" y="0"/>
                </a:moveTo>
                <a:lnTo>
                  <a:pt x="3359" y="0"/>
                </a:lnTo>
                <a:lnTo>
                  <a:pt x="14555" y="248612"/>
                </a:lnTo>
                <a:lnTo>
                  <a:pt x="106384" y="248612"/>
                </a:lnTo>
                <a:lnTo>
                  <a:pt x="117590" y="0"/>
                </a:lnTo>
                <a:close/>
              </a:path>
              <a:path w="121284" h="392430">
                <a:moveTo>
                  <a:pt x="120949" y="284446"/>
                </a:moveTo>
                <a:lnTo>
                  <a:pt x="0" y="284446"/>
                </a:lnTo>
                <a:lnTo>
                  <a:pt x="0" y="391957"/>
                </a:lnTo>
                <a:lnTo>
                  <a:pt x="120949" y="391957"/>
                </a:lnTo>
                <a:lnTo>
                  <a:pt x="120949" y="28444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508810" y="2916853"/>
            <a:ext cx="367665" cy="219710"/>
          </a:xfrm>
          <a:custGeom>
            <a:avLst/>
            <a:gdLst/>
            <a:ahLst/>
            <a:cxnLst/>
            <a:rect l="l" t="t" r="r" b="b"/>
            <a:pathLst>
              <a:path w="367665" h="219710">
                <a:moveTo>
                  <a:pt x="105270" y="0"/>
                </a:moveTo>
                <a:lnTo>
                  <a:pt x="0" y="0"/>
                </a:lnTo>
                <a:lnTo>
                  <a:pt x="118713" y="109749"/>
                </a:lnTo>
                <a:lnTo>
                  <a:pt x="0" y="219499"/>
                </a:lnTo>
                <a:lnTo>
                  <a:pt x="105270" y="219499"/>
                </a:lnTo>
                <a:lnTo>
                  <a:pt x="202704" y="127670"/>
                </a:lnTo>
                <a:lnTo>
                  <a:pt x="202704" y="91828"/>
                </a:lnTo>
                <a:lnTo>
                  <a:pt x="105270" y="0"/>
                </a:lnTo>
                <a:close/>
              </a:path>
              <a:path w="367665" h="219710">
                <a:moveTo>
                  <a:pt x="269887" y="0"/>
                </a:moveTo>
                <a:lnTo>
                  <a:pt x="164631" y="0"/>
                </a:lnTo>
                <a:lnTo>
                  <a:pt x="283334" y="109749"/>
                </a:lnTo>
                <a:lnTo>
                  <a:pt x="164631" y="219499"/>
                </a:lnTo>
                <a:lnTo>
                  <a:pt x="269887" y="219499"/>
                </a:lnTo>
                <a:lnTo>
                  <a:pt x="367322" y="127670"/>
                </a:lnTo>
                <a:lnTo>
                  <a:pt x="367322" y="91828"/>
                </a:lnTo>
                <a:lnTo>
                  <a:pt x="26988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062032" y="2972847"/>
            <a:ext cx="213360" cy="86360"/>
          </a:xfrm>
          <a:custGeom>
            <a:avLst/>
            <a:gdLst/>
            <a:ahLst/>
            <a:cxnLst/>
            <a:rect l="l" t="t" r="r" b="b"/>
            <a:pathLst>
              <a:path w="213359" h="86360">
                <a:moveTo>
                  <a:pt x="213339" y="0"/>
                </a:moveTo>
                <a:lnTo>
                  <a:pt x="0" y="0"/>
                </a:lnTo>
                <a:lnTo>
                  <a:pt x="0" y="86230"/>
                </a:lnTo>
                <a:lnTo>
                  <a:pt x="213339" y="86230"/>
                </a:lnTo>
                <a:lnTo>
                  <a:pt x="21333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88783" y="2791429"/>
            <a:ext cx="494030" cy="394970"/>
          </a:xfrm>
          <a:custGeom>
            <a:avLst/>
            <a:gdLst/>
            <a:ahLst/>
            <a:cxnLst/>
            <a:rect l="l" t="t" r="r" b="b"/>
            <a:pathLst>
              <a:path w="494029" h="394969">
                <a:moveTo>
                  <a:pt x="493864" y="0"/>
                </a:moveTo>
                <a:lnTo>
                  <a:pt x="103586" y="0"/>
                </a:lnTo>
                <a:lnTo>
                  <a:pt x="102763" y="13840"/>
                </a:lnTo>
                <a:lnTo>
                  <a:pt x="95286" y="174087"/>
                </a:lnTo>
                <a:lnTo>
                  <a:pt x="93609" y="194945"/>
                </a:lnTo>
                <a:lnTo>
                  <a:pt x="85581" y="245078"/>
                </a:lnTo>
                <a:lnTo>
                  <a:pt x="62805" y="289299"/>
                </a:lnTo>
                <a:lnTo>
                  <a:pt x="37885" y="299566"/>
                </a:lnTo>
                <a:lnTo>
                  <a:pt x="29674" y="299566"/>
                </a:lnTo>
                <a:lnTo>
                  <a:pt x="16371" y="299006"/>
                </a:lnTo>
                <a:lnTo>
                  <a:pt x="0" y="297327"/>
                </a:lnTo>
                <a:lnTo>
                  <a:pt x="0" y="391957"/>
                </a:lnTo>
                <a:lnTo>
                  <a:pt x="34153" y="394056"/>
                </a:lnTo>
                <a:lnTo>
                  <a:pt x="48292" y="394582"/>
                </a:lnTo>
                <a:lnTo>
                  <a:pt x="60472" y="394757"/>
                </a:lnTo>
                <a:lnTo>
                  <a:pt x="75901" y="394302"/>
                </a:lnTo>
                <a:lnTo>
                  <a:pt x="115905" y="387478"/>
                </a:lnTo>
                <a:lnTo>
                  <a:pt x="154818" y="361162"/>
                </a:lnTo>
                <a:lnTo>
                  <a:pt x="179459" y="325043"/>
                </a:lnTo>
                <a:lnTo>
                  <a:pt x="194014" y="272127"/>
                </a:lnTo>
                <a:lnTo>
                  <a:pt x="200102" y="225462"/>
                </a:lnTo>
                <a:lnTo>
                  <a:pt x="208846" y="95187"/>
                </a:lnTo>
                <a:lnTo>
                  <a:pt x="377394" y="95187"/>
                </a:lnTo>
                <a:lnTo>
                  <a:pt x="377394" y="391957"/>
                </a:lnTo>
                <a:lnTo>
                  <a:pt x="493864" y="391957"/>
                </a:lnTo>
                <a:lnTo>
                  <a:pt x="49386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35273" y="2784710"/>
            <a:ext cx="1553210" cy="405765"/>
          </a:xfrm>
          <a:custGeom>
            <a:avLst/>
            <a:gdLst/>
            <a:ahLst/>
            <a:cxnLst/>
            <a:rect l="l" t="t" r="r" b="b"/>
            <a:pathLst>
              <a:path w="1553210" h="405764">
                <a:moveTo>
                  <a:pt x="523544" y="398678"/>
                </a:moveTo>
                <a:lnTo>
                  <a:pt x="490283" y="323088"/>
                </a:lnTo>
                <a:lnTo>
                  <a:pt x="451853" y="235737"/>
                </a:lnTo>
                <a:lnTo>
                  <a:pt x="373011" y="56553"/>
                </a:lnTo>
                <a:lnTo>
                  <a:pt x="351078" y="6718"/>
                </a:lnTo>
                <a:lnTo>
                  <a:pt x="335965" y="6718"/>
                </a:lnTo>
                <a:lnTo>
                  <a:pt x="335965" y="235737"/>
                </a:lnTo>
                <a:lnTo>
                  <a:pt x="184226" y="235737"/>
                </a:lnTo>
                <a:lnTo>
                  <a:pt x="259816" y="56553"/>
                </a:lnTo>
                <a:lnTo>
                  <a:pt x="335965" y="235737"/>
                </a:lnTo>
                <a:lnTo>
                  <a:pt x="335965" y="6718"/>
                </a:lnTo>
                <a:lnTo>
                  <a:pt x="171907" y="6718"/>
                </a:lnTo>
                <a:lnTo>
                  <a:pt x="0" y="398678"/>
                </a:lnTo>
                <a:lnTo>
                  <a:pt x="114782" y="398678"/>
                </a:lnTo>
                <a:lnTo>
                  <a:pt x="146710" y="323088"/>
                </a:lnTo>
                <a:lnTo>
                  <a:pt x="372922" y="323088"/>
                </a:lnTo>
                <a:lnTo>
                  <a:pt x="404837" y="398678"/>
                </a:lnTo>
                <a:lnTo>
                  <a:pt x="523544" y="398678"/>
                </a:lnTo>
                <a:close/>
              </a:path>
              <a:path w="1553210" h="405764">
                <a:moveTo>
                  <a:pt x="1021334" y="259816"/>
                </a:moveTo>
                <a:lnTo>
                  <a:pt x="908227" y="254215"/>
                </a:lnTo>
                <a:lnTo>
                  <a:pt x="902157" y="266217"/>
                </a:lnTo>
                <a:lnTo>
                  <a:pt x="893457" y="277037"/>
                </a:lnTo>
                <a:lnTo>
                  <a:pt x="851789" y="301955"/>
                </a:lnTo>
                <a:lnTo>
                  <a:pt x="812177" y="309791"/>
                </a:lnTo>
                <a:lnTo>
                  <a:pt x="788962" y="310769"/>
                </a:lnTo>
                <a:lnTo>
                  <a:pt x="757059" y="308952"/>
                </a:lnTo>
                <a:lnTo>
                  <a:pt x="705116" y="294398"/>
                </a:lnTo>
                <a:lnTo>
                  <a:pt x="669290" y="265798"/>
                </a:lnTo>
                <a:lnTo>
                  <a:pt x="651230" y="226326"/>
                </a:lnTo>
                <a:lnTo>
                  <a:pt x="648970" y="202704"/>
                </a:lnTo>
                <a:lnTo>
                  <a:pt x="651116" y="179311"/>
                </a:lnTo>
                <a:lnTo>
                  <a:pt x="668337" y="139966"/>
                </a:lnTo>
                <a:lnTo>
                  <a:pt x="702462" y="111163"/>
                </a:lnTo>
                <a:lnTo>
                  <a:pt x="751598" y="96469"/>
                </a:lnTo>
                <a:lnTo>
                  <a:pt x="781685" y="94627"/>
                </a:lnTo>
                <a:lnTo>
                  <a:pt x="803300" y="95504"/>
                </a:lnTo>
                <a:lnTo>
                  <a:pt x="841933" y="102501"/>
                </a:lnTo>
                <a:lnTo>
                  <a:pt x="885685" y="124866"/>
                </a:lnTo>
                <a:lnTo>
                  <a:pt x="900950" y="145592"/>
                </a:lnTo>
                <a:lnTo>
                  <a:pt x="1012939" y="138315"/>
                </a:lnTo>
                <a:lnTo>
                  <a:pt x="987729" y="81127"/>
                </a:lnTo>
                <a:lnTo>
                  <a:pt x="939012" y="37236"/>
                </a:lnTo>
                <a:lnTo>
                  <a:pt x="869442" y="9309"/>
                </a:lnTo>
                <a:lnTo>
                  <a:pt x="827836" y="2336"/>
                </a:lnTo>
                <a:lnTo>
                  <a:pt x="781685" y="0"/>
                </a:lnTo>
                <a:lnTo>
                  <a:pt x="725893" y="3352"/>
                </a:lnTo>
                <a:lnTo>
                  <a:pt x="676681" y="13373"/>
                </a:lnTo>
                <a:lnTo>
                  <a:pt x="634060" y="30086"/>
                </a:lnTo>
                <a:lnTo>
                  <a:pt x="598017" y="53479"/>
                </a:lnTo>
                <a:lnTo>
                  <a:pt x="569353" y="82854"/>
                </a:lnTo>
                <a:lnTo>
                  <a:pt x="548881" y="117525"/>
                </a:lnTo>
                <a:lnTo>
                  <a:pt x="536587" y="157467"/>
                </a:lnTo>
                <a:lnTo>
                  <a:pt x="532498" y="202704"/>
                </a:lnTo>
                <a:lnTo>
                  <a:pt x="536702" y="247929"/>
                </a:lnTo>
                <a:lnTo>
                  <a:pt x="549300" y="287883"/>
                </a:lnTo>
                <a:lnTo>
                  <a:pt x="570293" y="322541"/>
                </a:lnTo>
                <a:lnTo>
                  <a:pt x="599694" y="351929"/>
                </a:lnTo>
                <a:lnTo>
                  <a:pt x="636727" y="375323"/>
                </a:lnTo>
                <a:lnTo>
                  <a:pt x="680605" y="392036"/>
                </a:lnTo>
                <a:lnTo>
                  <a:pt x="731354" y="402056"/>
                </a:lnTo>
                <a:lnTo>
                  <a:pt x="788962" y="405396"/>
                </a:lnTo>
                <a:lnTo>
                  <a:pt x="837476" y="403085"/>
                </a:lnTo>
                <a:lnTo>
                  <a:pt x="880579" y="396163"/>
                </a:lnTo>
                <a:lnTo>
                  <a:pt x="918248" y="384619"/>
                </a:lnTo>
                <a:lnTo>
                  <a:pt x="977074" y="347802"/>
                </a:lnTo>
                <a:lnTo>
                  <a:pt x="1012494" y="293484"/>
                </a:lnTo>
                <a:lnTo>
                  <a:pt x="1021334" y="259816"/>
                </a:lnTo>
                <a:close/>
              </a:path>
              <a:path w="1553210" h="405764">
                <a:moveTo>
                  <a:pt x="1552714" y="259816"/>
                </a:moveTo>
                <a:lnTo>
                  <a:pt x="1439595" y="254215"/>
                </a:lnTo>
                <a:lnTo>
                  <a:pt x="1433525" y="266217"/>
                </a:lnTo>
                <a:lnTo>
                  <a:pt x="1424838" y="277037"/>
                </a:lnTo>
                <a:lnTo>
                  <a:pt x="1383169" y="301955"/>
                </a:lnTo>
                <a:lnTo>
                  <a:pt x="1343558" y="309791"/>
                </a:lnTo>
                <a:lnTo>
                  <a:pt x="1320330" y="310769"/>
                </a:lnTo>
                <a:lnTo>
                  <a:pt x="1288440" y="308952"/>
                </a:lnTo>
                <a:lnTo>
                  <a:pt x="1236497" y="294398"/>
                </a:lnTo>
                <a:lnTo>
                  <a:pt x="1200670" y="265798"/>
                </a:lnTo>
                <a:lnTo>
                  <a:pt x="1182611" y="226326"/>
                </a:lnTo>
                <a:lnTo>
                  <a:pt x="1180350" y="202704"/>
                </a:lnTo>
                <a:lnTo>
                  <a:pt x="1182509" y="179311"/>
                </a:lnTo>
                <a:lnTo>
                  <a:pt x="1199718" y="139966"/>
                </a:lnTo>
                <a:lnTo>
                  <a:pt x="1233843" y="111163"/>
                </a:lnTo>
                <a:lnTo>
                  <a:pt x="1282979" y="96469"/>
                </a:lnTo>
                <a:lnTo>
                  <a:pt x="1313053" y="94627"/>
                </a:lnTo>
                <a:lnTo>
                  <a:pt x="1334681" y="95504"/>
                </a:lnTo>
                <a:lnTo>
                  <a:pt x="1373327" y="102501"/>
                </a:lnTo>
                <a:lnTo>
                  <a:pt x="1417066" y="124866"/>
                </a:lnTo>
                <a:lnTo>
                  <a:pt x="1432318" y="145592"/>
                </a:lnTo>
                <a:lnTo>
                  <a:pt x="1544307" y="138315"/>
                </a:lnTo>
                <a:lnTo>
                  <a:pt x="1519110" y="81127"/>
                </a:lnTo>
                <a:lnTo>
                  <a:pt x="1470393" y="37236"/>
                </a:lnTo>
                <a:lnTo>
                  <a:pt x="1400822" y="9309"/>
                </a:lnTo>
                <a:lnTo>
                  <a:pt x="1359217" y="2336"/>
                </a:lnTo>
                <a:lnTo>
                  <a:pt x="1313053" y="0"/>
                </a:lnTo>
                <a:lnTo>
                  <a:pt x="1257274" y="3352"/>
                </a:lnTo>
                <a:lnTo>
                  <a:pt x="1208062" y="13373"/>
                </a:lnTo>
                <a:lnTo>
                  <a:pt x="1165440" y="30086"/>
                </a:lnTo>
                <a:lnTo>
                  <a:pt x="1129398" y="53479"/>
                </a:lnTo>
                <a:lnTo>
                  <a:pt x="1100734" y="82854"/>
                </a:lnTo>
                <a:lnTo>
                  <a:pt x="1080262" y="117525"/>
                </a:lnTo>
                <a:lnTo>
                  <a:pt x="1067981" y="157467"/>
                </a:lnTo>
                <a:lnTo>
                  <a:pt x="1063891" y="202704"/>
                </a:lnTo>
                <a:lnTo>
                  <a:pt x="1068082" y="247929"/>
                </a:lnTo>
                <a:lnTo>
                  <a:pt x="1080681" y="287883"/>
                </a:lnTo>
                <a:lnTo>
                  <a:pt x="1101674" y="322541"/>
                </a:lnTo>
                <a:lnTo>
                  <a:pt x="1131074" y="351929"/>
                </a:lnTo>
                <a:lnTo>
                  <a:pt x="1168107" y="375323"/>
                </a:lnTo>
                <a:lnTo>
                  <a:pt x="1211986" y="392036"/>
                </a:lnTo>
                <a:lnTo>
                  <a:pt x="1262735" y="402056"/>
                </a:lnTo>
                <a:lnTo>
                  <a:pt x="1320330" y="405396"/>
                </a:lnTo>
                <a:lnTo>
                  <a:pt x="1368856" y="403085"/>
                </a:lnTo>
                <a:lnTo>
                  <a:pt x="1411960" y="396163"/>
                </a:lnTo>
                <a:lnTo>
                  <a:pt x="1449628" y="384619"/>
                </a:lnTo>
                <a:lnTo>
                  <a:pt x="1508455" y="347802"/>
                </a:lnTo>
                <a:lnTo>
                  <a:pt x="1543875" y="293484"/>
                </a:lnTo>
                <a:lnTo>
                  <a:pt x="1552714" y="25981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52936" y="3031179"/>
            <a:ext cx="116839" cy="152400"/>
          </a:xfrm>
          <a:custGeom>
            <a:avLst/>
            <a:gdLst/>
            <a:ahLst/>
            <a:cxnLst/>
            <a:rect l="l" t="t" r="r" b="b"/>
            <a:pathLst>
              <a:path w="116839" h="152400">
                <a:moveTo>
                  <a:pt x="0" y="152400"/>
                </a:moveTo>
                <a:lnTo>
                  <a:pt x="116470" y="152400"/>
                </a:lnTo>
                <a:lnTo>
                  <a:pt x="11647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52936" y="2791149"/>
            <a:ext cx="458470" cy="392430"/>
          </a:xfrm>
          <a:custGeom>
            <a:avLst/>
            <a:gdLst/>
            <a:ahLst/>
            <a:cxnLst/>
            <a:rect l="l" t="t" r="r" b="b"/>
            <a:pathLst>
              <a:path w="458470" h="392430">
                <a:moveTo>
                  <a:pt x="458038" y="0"/>
                </a:moveTo>
                <a:lnTo>
                  <a:pt x="341566" y="0"/>
                </a:lnTo>
                <a:lnTo>
                  <a:pt x="341566" y="144780"/>
                </a:lnTo>
                <a:lnTo>
                  <a:pt x="116471" y="144780"/>
                </a:lnTo>
                <a:lnTo>
                  <a:pt x="116471" y="0"/>
                </a:lnTo>
                <a:lnTo>
                  <a:pt x="0" y="0"/>
                </a:lnTo>
                <a:lnTo>
                  <a:pt x="0" y="144780"/>
                </a:lnTo>
                <a:lnTo>
                  <a:pt x="0" y="240030"/>
                </a:lnTo>
                <a:lnTo>
                  <a:pt x="341566" y="240030"/>
                </a:lnTo>
                <a:lnTo>
                  <a:pt x="341566" y="392430"/>
                </a:lnTo>
                <a:lnTo>
                  <a:pt x="458038" y="392430"/>
                </a:lnTo>
                <a:lnTo>
                  <a:pt x="458038" y="240030"/>
                </a:lnTo>
                <a:lnTo>
                  <a:pt x="458038" y="144780"/>
                </a:lnTo>
                <a:lnTo>
                  <a:pt x="45803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63602" y="2791429"/>
            <a:ext cx="1003300" cy="392430"/>
          </a:xfrm>
          <a:custGeom>
            <a:avLst/>
            <a:gdLst/>
            <a:ahLst/>
            <a:cxnLst/>
            <a:rect l="l" t="t" r="r" b="b"/>
            <a:pathLst>
              <a:path w="1003300" h="392430">
                <a:moveTo>
                  <a:pt x="523532" y="391960"/>
                </a:moveTo>
                <a:lnTo>
                  <a:pt x="490270" y="316369"/>
                </a:lnTo>
                <a:lnTo>
                  <a:pt x="451840" y="229019"/>
                </a:lnTo>
                <a:lnTo>
                  <a:pt x="372999" y="49834"/>
                </a:lnTo>
                <a:lnTo>
                  <a:pt x="351078" y="0"/>
                </a:lnTo>
                <a:lnTo>
                  <a:pt x="335965" y="0"/>
                </a:lnTo>
                <a:lnTo>
                  <a:pt x="335965" y="229019"/>
                </a:lnTo>
                <a:lnTo>
                  <a:pt x="184213" y="229019"/>
                </a:lnTo>
                <a:lnTo>
                  <a:pt x="259816" y="49834"/>
                </a:lnTo>
                <a:lnTo>
                  <a:pt x="335965" y="229019"/>
                </a:lnTo>
                <a:lnTo>
                  <a:pt x="335965" y="0"/>
                </a:lnTo>
                <a:lnTo>
                  <a:pt x="171907" y="0"/>
                </a:lnTo>
                <a:lnTo>
                  <a:pt x="0" y="391960"/>
                </a:lnTo>
                <a:lnTo>
                  <a:pt x="114782" y="391960"/>
                </a:lnTo>
                <a:lnTo>
                  <a:pt x="146710" y="316369"/>
                </a:lnTo>
                <a:lnTo>
                  <a:pt x="372910" y="316369"/>
                </a:lnTo>
                <a:lnTo>
                  <a:pt x="404825" y="391960"/>
                </a:lnTo>
                <a:lnTo>
                  <a:pt x="523532" y="391960"/>
                </a:lnTo>
                <a:close/>
              </a:path>
              <a:path w="1003300" h="392430">
                <a:moveTo>
                  <a:pt x="1002842" y="0"/>
                </a:moveTo>
                <a:lnTo>
                  <a:pt x="886383" y="0"/>
                </a:lnTo>
                <a:lnTo>
                  <a:pt x="886383" y="92951"/>
                </a:lnTo>
                <a:lnTo>
                  <a:pt x="886383" y="165747"/>
                </a:lnTo>
                <a:lnTo>
                  <a:pt x="723442" y="165747"/>
                </a:lnTo>
                <a:lnTo>
                  <a:pt x="712038" y="165188"/>
                </a:lnTo>
                <a:lnTo>
                  <a:pt x="674865" y="145732"/>
                </a:lnTo>
                <a:lnTo>
                  <a:pt x="671360" y="130467"/>
                </a:lnTo>
                <a:lnTo>
                  <a:pt x="672249" y="122250"/>
                </a:lnTo>
                <a:lnTo>
                  <a:pt x="702233" y="95478"/>
                </a:lnTo>
                <a:lnTo>
                  <a:pt x="723442" y="92951"/>
                </a:lnTo>
                <a:lnTo>
                  <a:pt x="886383" y="92951"/>
                </a:lnTo>
                <a:lnTo>
                  <a:pt x="886383" y="0"/>
                </a:lnTo>
                <a:lnTo>
                  <a:pt x="717842" y="0"/>
                </a:lnTo>
                <a:lnTo>
                  <a:pt x="684085" y="2032"/>
                </a:lnTo>
                <a:lnTo>
                  <a:pt x="625716" y="18275"/>
                </a:lnTo>
                <a:lnTo>
                  <a:pt x="580885" y="50787"/>
                </a:lnTo>
                <a:lnTo>
                  <a:pt x="557784" y="99783"/>
                </a:lnTo>
                <a:lnTo>
                  <a:pt x="554901" y="130467"/>
                </a:lnTo>
                <a:lnTo>
                  <a:pt x="562317" y="177228"/>
                </a:lnTo>
                <a:lnTo>
                  <a:pt x="584581" y="212788"/>
                </a:lnTo>
                <a:lnTo>
                  <a:pt x="621677" y="237134"/>
                </a:lnTo>
                <a:lnTo>
                  <a:pt x="673608" y="250304"/>
                </a:lnTo>
                <a:lnTo>
                  <a:pt x="538111" y="391960"/>
                </a:lnTo>
                <a:lnTo>
                  <a:pt x="685368" y="391960"/>
                </a:lnTo>
                <a:lnTo>
                  <a:pt x="802944" y="253098"/>
                </a:lnTo>
                <a:lnTo>
                  <a:pt x="886383" y="253098"/>
                </a:lnTo>
                <a:lnTo>
                  <a:pt x="886383" y="391960"/>
                </a:lnTo>
                <a:lnTo>
                  <a:pt x="1002842" y="391960"/>
                </a:lnTo>
                <a:lnTo>
                  <a:pt x="1002842" y="253098"/>
                </a:lnTo>
                <a:lnTo>
                  <a:pt x="1002842" y="165747"/>
                </a:lnTo>
                <a:lnTo>
                  <a:pt x="1002842" y="92951"/>
                </a:lnTo>
                <a:lnTo>
                  <a:pt x="100284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091553" y="2791149"/>
            <a:ext cx="447040" cy="392430"/>
          </a:xfrm>
          <a:custGeom>
            <a:avLst/>
            <a:gdLst/>
            <a:ahLst/>
            <a:cxnLst/>
            <a:rect l="l" t="t" r="r" b="b"/>
            <a:pathLst>
              <a:path w="447040" h="392430">
                <a:moveTo>
                  <a:pt x="446824" y="0"/>
                </a:moveTo>
                <a:lnTo>
                  <a:pt x="0" y="0"/>
                </a:lnTo>
                <a:lnTo>
                  <a:pt x="0" y="95250"/>
                </a:lnTo>
                <a:lnTo>
                  <a:pt x="165176" y="95250"/>
                </a:lnTo>
                <a:lnTo>
                  <a:pt x="165176" y="392430"/>
                </a:lnTo>
                <a:lnTo>
                  <a:pt x="281635" y="392430"/>
                </a:lnTo>
                <a:lnTo>
                  <a:pt x="281635" y="95250"/>
                </a:lnTo>
                <a:lnTo>
                  <a:pt x="446824" y="95250"/>
                </a:lnTo>
                <a:lnTo>
                  <a:pt x="44682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598854" y="2791149"/>
            <a:ext cx="410209" cy="392430"/>
          </a:xfrm>
          <a:custGeom>
            <a:avLst/>
            <a:gdLst/>
            <a:ahLst/>
            <a:cxnLst/>
            <a:rect l="l" t="t" r="r" b="b"/>
            <a:pathLst>
              <a:path w="410209" h="392430">
                <a:moveTo>
                  <a:pt x="409879" y="300990"/>
                </a:moveTo>
                <a:lnTo>
                  <a:pt x="116471" y="300990"/>
                </a:lnTo>
                <a:lnTo>
                  <a:pt x="116471" y="234950"/>
                </a:lnTo>
                <a:lnTo>
                  <a:pt x="337083" y="234950"/>
                </a:lnTo>
                <a:lnTo>
                  <a:pt x="337083" y="149860"/>
                </a:lnTo>
                <a:lnTo>
                  <a:pt x="116471" y="149860"/>
                </a:lnTo>
                <a:lnTo>
                  <a:pt x="116471" y="91440"/>
                </a:lnTo>
                <a:lnTo>
                  <a:pt x="399237" y="91440"/>
                </a:lnTo>
                <a:lnTo>
                  <a:pt x="399237" y="0"/>
                </a:lnTo>
                <a:lnTo>
                  <a:pt x="0" y="0"/>
                </a:lnTo>
                <a:lnTo>
                  <a:pt x="0" y="91440"/>
                </a:lnTo>
                <a:lnTo>
                  <a:pt x="0" y="149860"/>
                </a:lnTo>
                <a:lnTo>
                  <a:pt x="0" y="234950"/>
                </a:lnTo>
                <a:lnTo>
                  <a:pt x="0" y="300990"/>
                </a:lnTo>
                <a:lnTo>
                  <a:pt x="0" y="392430"/>
                </a:lnTo>
                <a:lnTo>
                  <a:pt x="409879" y="392430"/>
                </a:lnTo>
                <a:lnTo>
                  <a:pt x="409879" y="30099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81528" y="2791429"/>
            <a:ext cx="612775" cy="392430"/>
          </a:xfrm>
          <a:custGeom>
            <a:avLst/>
            <a:gdLst/>
            <a:ahLst/>
            <a:cxnLst/>
            <a:rect l="l" t="t" r="r" b="b"/>
            <a:pathLst>
              <a:path w="612775" h="392430">
                <a:moveTo>
                  <a:pt x="612569" y="0"/>
                </a:moveTo>
                <a:lnTo>
                  <a:pt x="408754" y="0"/>
                </a:lnTo>
                <a:lnTo>
                  <a:pt x="307404" y="323642"/>
                </a:lnTo>
                <a:lnTo>
                  <a:pt x="203817" y="0"/>
                </a:lnTo>
                <a:lnTo>
                  <a:pt x="0" y="0"/>
                </a:lnTo>
                <a:lnTo>
                  <a:pt x="0" y="391957"/>
                </a:lnTo>
                <a:lnTo>
                  <a:pt x="111427" y="391957"/>
                </a:lnTo>
                <a:lnTo>
                  <a:pt x="111427" y="63273"/>
                </a:lnTo>
                <a:lnTo>
                  <a:pt x="227336" y="391957"/>
                </a:lnTo>
                <a:lnTo>
                  <a:pt x="384671" y="391957"/>
                </a:lnTo>
                <a:lnTo>
                  <a:pt x="500580" y="63273"/>
                </a:lnTo>
                <a:lnTo>
                  <a:pt x="500580" y="391957"/>
                </a:lnTo>
                <a:lnTo>
                  <a:pt x="612007" y="391957"/>
                </a:lnTo>
                <a:lnTo>
                  <a:pt x="61256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46736" y="2791429"/>
            <a:ext cx="523875" cy="392430"/>
          </a:xfrm>
          <a:custGeom>
            <a:avLst/>
            <a:gdLst/>
            <a:ahLst/>
            <a:cxnLst/>
            <a:rect l="l" t="t" r="r" b="b"/>
            <a:pathLst>
              <a:path w="523875" h="392430">
                <a:moveTo>
                  <a:pt x="351086" y="0"/>
                </a:moveTo>
                <a:lnTo>
                  <a:pt x="171899" y="0"/>
                </a:lnTo>
                <a:lnTo>
                  <a:pt x="0" y="391957"/>
                </a:lnTo>
                <a:lnTo>
                  <a:pt x="114790" y="391957"/>
                </a:lnTo>
                <a:lnTo>
                  <a:pt x="146704" y="316364"/>
                </a:lnTo>
                <a:lnTo>
                  <a:pt x="490284" y="316364"/>
                </a:lnTo>
                <a:lnTo>
                  <a:pt x="451850" y="229014"/>
                </a:lnTo>
                <a:lnTo>
                  <a:pt x="184222" y="229014"/>
                </a:lnTo>
                <a:lnTo>
                  <a:pt x="259808" y="49834"/>
                </a:lnTo>
                <a:lnTo>
                  <a:pt x="373013" y="49834"/>
                </a:lnTo>
                <a:lnTo>
                  <a:pt x="351086" y="0"/>
                </a:lnTo>
                <a:close/>
              </a:path>
              <a:path w="523875" h="392430">
                <a:moveTo>
                  <a:pt x="490284" y="316364"/>
                </a:moveTo>
                <a:lnTo>
                  <a:pt x="372920" y="316364"/>
                </a:lnTo>
                <a:lnTo>
                  <a:pt x="404837" y="391957"/>
                </a:lnTo>
                <a:lnTo>
                  <a:pt x="523544" y="391957"/>
                </a:lnTo>
                <a:lnTo>
                  <a:pt x="490284" y="316364"/>
                </a:lnTo>
                <a:close/>
              </a:path>
              <a:path w="523875" h="392430">
                <a:moveTo>
                  <a:pt x="373013" y="49834"/>
                </a:moveTo>
                <a:lnTo>
                  <a:pt x="259808" y="49834"/>
                </a:lnTo>
                <a:lnTo>
                  <a:pt x="335963" y="229014"/>
                </a:lnTo>
                <a:lnTo>
                  <a:pt x="451850" y="229014"/>
                </a:lnTo>
                <a:lnTo>
                  <a:pt x="373013" y="4983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3736" y="3682689"/>
            <a:ext cx="39370" cy="120650"/>
          </a:xfrm>
          <a:custGeom>
            <a:avLst/>
            <a:gdLst/>
            <a:ahLst/>
            <a:cxnLst/>
            <a:rect l="l" t="t" r="r" b="b"/>
            <a:pathLst>
              <a:path w="39369" h="120650">
                <a:moveTo>
                  <a:pt x="0" y="120650"/>
                </a:moveTo>
                <a:lnTo>
                  <a:pt x="39113" y="120650"/>
                </a:lnTo>
                <a:lnTo>
                  <a:pt x="39113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2293736" y="3646932"/>
            <a:ext cx="1008380" cy="215265"/>
            <a:chOff x="2293736" y="3646932"/>
            <a:chExt cx="1008380" cy="215265"/>
          </a:xfrm>
        </p:grpSpPr>
        <p:sp>
          <p:nvSpPr>
            <p:cNvPr id="23" name="object 23"/>
            <p:cNvSpPr/>
            <p:nvPr/>
          </p:nvSpPr>
          <p:spPr>
            <a:xfrm>
              <a:off x="2293734" y="3650939"/>
              <a:ext cx="141605" cy="152400"/>
            </a:xfrm>
            <a:custGeom>
              <a:avLst/>
              <a:gdLst/>
              <a:ahLst/>
              <a:cxnLst/>
              <a:rect l="l" t="t" r="r" b="b"/>
              <a:pathLst>
                <a:path w="141605" h="152400">
                  <a:moveTo>
                    <a:pt x="140982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101866" y="31750"/>
                  </a:lnTo>
                  <a:lnTo>
                    <a:pt x="101866" y="152400"/>
                  </a:lnTo>
                  <a:lnTo>
                    <a:pt x="140982" y="152400"/>
                  </a:lnTo>
                  <a:lnTo>
                    <a:pt x="140982" y="31750"/>
                  </a:lnTo>
                  <a:lnTo>
                    <a:pt x="140982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70341" y="3646932"/>
              <a:ext cx="153543" cy="2148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45194" y="3646932"/>
              <a:ext cx="157045" cy="15996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23547" y="3646932"/>
              <a:ext cx="153544" cy="15996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05114" y="3650435"/>
              <a:ext cx="296870" cy="152963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88974" y="3650435"/>
            <a:ext cx="149745" cy="152963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3625419" y="3646932"/>
            <a:ext cx="1259205" cy="218440"/>
            <a:chOff x="3625419" y="3646932"/>
            <a:chExt cx="1259205" cy="218440"/>
          </a:xfrm>
        </p:grpSpPr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25419" y="3646932"/>
              <a:ext cx="471718" cy="15996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25743" y="3646932"/>
              <a:ext cx="153544" cy="15996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307306" y="3650939"/>
              <a:ext cx="221615" cy="152400"/>
            </a:xfrm>
            <a:custGeom>
              <a:avLst/>
              <a:gdLst/>
              <a:ahLst/>
              <a:cxnLst/>
              <a:rect l="l" t="t" r="r" b="b"/>
              <a:pathLst>
                <a:path w="221614" h="152400">
                  <a:moveTo>
                    <a:pt x="221551" y="0"/>
                  </a:moveTo>
                  <a:lnTo>
                    <a:pt x="183311" y="0"/>
                  </a:lnTo>
                  <a:lnTo>
                    <a:pt x="183311" y="120650"/>
                  </a:lnTo>
                  <a:lnTo>
                    <a:pt x="129895" y="120650"/>
                  </a:lnTo>
                  <a:lnTo>
                    <a:pt x="129895" y="0"/>
                  </a:lnTo>
                  <a:lnTo>
                    <a:pt x="91655" y="0"/>
                  </a:lnTo>
                  <a:lnTo>
                    <a:pt x="91655" y="120650"/>
                  </a:lnTo>
                  <a:lnTo>
                    <a:pt x="38531" y="120650"/>
                  </a:lnTo>
                  <a:lnTo>
                    <a:pt x="38531" y="0"/>
                  </a:lnTo>
                  <a:lnTo>
                    <a:pt x="0" y="0"/>
                  </a:lnTo>
                  <a:lnTo>
                    <a:pt x="0" y="120650"/>
                  </a:lnTo>
                  <a:lnTo>
                    <a:pt x="0" y="152400"/>
                  </a:lnTo>
                  <a:lnTo>
                    <a:pt x="221551" y="152400"/>
                  </a:lnTo>
                  <a:lnTo>
                    <a:pt x="221551" y="120650"/>
                  </a:lnTo>
                  <a:lnTo>
                    <a:pt x="22155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57182" y="3646932"/>
              <a:ext cx="326937" cy="218347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960306" y="3646932"/>
            <a:ext cx="157046" cy="159969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5211928" y="3646932"/>
            <a:ext cx="848994" cy="215265"/>
            <a:chOff x="5211928" y="3646932"/>
            <a:chExt cx="848994" cy="215265"/>
          </a:xfrm>
        </p:grpSpPr>
        <p:pic>
          <p:nvPicPr>
            <p:cNvPr id="36" name="object 3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211928" y="3646932"/>
              <a:ext cx="153546" cy="21484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86781" y="3646932"/>
              <a:ext cx="157045" cy="15996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565138" y="3646932"/>
              <a:ext cx="150041" cy="15996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734443" y="3646932"/>
              <a:ext cx="150040" cy="15996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911048" y="3650435"/>
              <a:ext cx="149749" cy="152963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6096416" y="3588260"/>
            <a:ext cx="857250" cy="219075"/>
            <a:chOff x="6096416" y="3588260"/>
            <a:chExt cx="857250" cy="219075"/>
          </a:xfrm>
        </p:grpSpPr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274479" y="3646932"/>
              <a:ext cx="150040" cy="15996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96416" y="3588260"/>
              <a:ext cx="149749" cy="21513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451084" y="3650435"/>
              <a:ext cx="148291" cy="15296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19518" y="3650435"/>
              <a:ext cx="149745" cy="15296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792325" y="3650435"/>
              <a:ext cx="160844" cy="152963"/>
            </a:xfrm>
            <a:prstGeom prst="rect">
              <a:avLst/>
            </a:prstGeom>
          </p:spPr>
        </p:pic>
      </p:grpSp>
      <p:sp>
        <p:nvSpPr>
          <p:cNvPr id="47" name="object 47"/>
          <p:cNvSpPr/>
          <p:nvPr/>
        </p:nvSpPr>
        <p:spPr>
          <a:xfrm>
            <a:off x="7037236" y="3682689"/>
            <a:ext cx="39370" cy="120650"/>
          </a:xfrm>
          <a:custGeom>
            <a:avLst/>
            <a:gdLst/>
            <a:ahLst/>
            <a:cxnLst/>
            <a:rect l="l" t="t" r="r" b="b"/>
            <a:pathLst>
              <a:path w="39370" h="120650">
                <a:moveTo>
                  <a:pt x="0" y="120650"/>
                </a:moveTo>
                <a:lnTo>
                  <a:pt x="39118" y="120650"/>
                </a:lnTo>
                <a:lnTo>
                  <a:pt x="39118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object 48"/>
          <p:cNvGrpSpPr/>
          <p:nvPr/>
        </p:nvGrpSpPr>
        <p:grpSpPr>
          <a:xfrm>
            <a:off x="7037236" y="3646932"/>
            <a:ext cx="1524000" cy="197485"/>
            <a:chOff x="7037236" y="3646932"/>
            <a:chExt cx="1524000" cy="197485"/>
          </a:xfrm>
        </p:grpSpPr>
        <p:sp>
          <p:nvSpPr>
            <p:cNvPr id="49" name="object 49"/>
            <p:cNvSpPr/>
            <p:nvPr/>
          </p:nvSpPr>
          <p:spPr>
            <a:xfrm>
              <a:off x="7037235" y="3650939"/>
              <a:ext cx="141605" cy="152400"/>
            </a:xfrm>
            <a:custGeom>
              <a:avLst/>
              <a:gdLst/>
              <a:ahLst/>
              <a:cxnLst/>
              <a:rect l="l" t="t" r="r" b="b"/>
              <a:pathLst>
                <a:path w="141604" h="152400">
                  <a:moveTo>
                    <a:pt x="140995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101866" y="31750"/>
                  </a:lnTo>
                  <a:lnTo>
                    <a:pt x="101866" y="152400"/>
                  </a:lnTo>
                  <a:lnTo>
                    <a:pt x="140995" y="152400"/>
                  </a:lnTo>
                  <a:lnTo>
                    <a:pt x="140995" y="31750"/>
                  </a:lnTo>
                  <a:lnTo>
                    <a:pt x="14099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206545" y="3646932"/>
              <a:ext cx="494193" cy="19704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735186" y="3646932"/>
              <a:ext cx="281397" cy="15996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045193" y="3646932"/>
              <a:ext cx="268264" cy="15996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333305" y="3650435"/>
              <a:ext cx="160844" cy="152963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8517787" y="3759317"/>
              <a:ext cx="43815" cy="44450"/>
            </a:xfrm>
            <a:custGeom>
              <a:avLst/>
              <a:gdLst/>
              <a:ahLst/>
              <a:cxnLst/>
              <a:rect l="l" t="t" r="r" b="b"/>
              <a:pathLst>
                <a:path w="43815" h="44450">
                  <a:moveTo>
                    <a:pt x="43204" y="0"/>
                  </a:moveTo>
                  <a:lnTo>
                    <a:pt x="0" y="0"/>
                  </a:lnTo>
                  <a:lnTo>
                    <a:pt x="0" y="44081"/>
                  </a:lnTo>
                  <a:lnTo>
                    <a:pt x="43204" y="44081"/>
                  </a:lnTo>
                  <a:lnTo>
                    <a:pt x="4320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8670164" y="3598869"/>
            <a:ext cx="1118235" cy="245110"/>
            <a:chOff x="8670164" y="3598869"/>
            <a:chExt cx="1118235" cy="245110"/>
          </a:xfrm>
        </p:grpSpPr>
        <p:sp>
          <p:nvSpPr>
            <p:cNvPr id="56" name="object 56"/>
            <p:cNvSpPr/>
            <p:nvPr/>
          </p:nvSpPr>
          <p:spPr>
            <a:xfrm>
              <a:off x="8670163" y="3598869"/>
              <a:ext cx="566420" cy="208279"/>
            </a:xfrm>
            <a:custGeom>
              <a:avLst/>
              <a:gdLst/>
              <a:ahLst/>
              <a:cxnLst/>
              <a:rect l="l" t="t" r="r" b="b"/>
              <a:pathLst>
                <a:path w="566420" h="208279">
                  <a:moveTo>
                    <a:pt x="152958" y="172720"/>
                  </a:moveTo>
                  <a:lnTo>
                    <a:pt x="40855" y="172720"/>
                  </a:lnTo>
                  <a:lnTo>
                    <a:pt x="40855" y="115570"/>
                  </a:lnTo>
                  <a:lnTo>
                    <a:pt x="125514" y="115570"/>
                  </a:lnTo>
                  <a:lnTo>
                    <a:pt x="125514" y="85090"/>
                  </a:lnTo>
                  <a:lnTo>
                    <a:pt x="40855" y="85090"/>
                  </a:lnTo>
                  <a:lnTo>
                    <a:pt x="40855" y="31750"/>
                  </a:lnTo>
                  <a:lnTo>
                    <a:pt x="148869" y="31750"/>
                  </a:lnTo>
                  <a:lnTo>
                    <a:pt x="148869" y="0"/>
                  </a:lnTo>
                  <a:lnTo>
                    <a:pt x="0" y="0"/>
                  </a:lnTo>
                  <a:lnTo>
                    <a:pt x="0" y="31750"/>
                  </a:lnTo>
                  <a:lnTo>
                    <a:pt x="0" y="85090"/>
                  </a:lnTo>
                  <a:lnTo>
                    <a:pt x="0" y="115570"/>
                  </a:lnTo>
                  <a:lnTo>
                    <a:pt x="0" y="172720"/>
                  </a:lnTo>
                  <a:lnTo>
                    <a:pt x="0" y="204470"/>
                  </a:lnTo>
                  <a:lnTo>
                    <a:pt x="152958" y="204470"/>
                  </a:lnTo>
                  <a:lnTo>
                    <a:pt x="152958" y="172720"/>
                  </a:lnTo>
                  <a:close/>
                </a:path>
                <a:path w="566420" h="208279">
                  <a:moveTo>
                    <a:pt x="410997" y="204533"/>
                  </a:moveTo>
                  <a:lnTo>
                    <a:pt x="348246" y="124256"/>
                  </a:lnTo>
                  <a:lnTo>
                    <a:pt x="408089" y="51574"/>
                  </a:lnTo>
                  <a:lnTo>
                    <a:pt x="362839" y="51574"/>
                  </a:lnTo>
                  <a:lnTo>
                    <a:pt x="320802" y="112293"/>
                  </a:lnTo>
                  <a:lnTo>
                    <a:pt x="307962" y="112293"/>
                  </a:lnTo>
                  <a:lnTo>
                    <a:pt x="307962" y="51574"/>
                  </a:lnTo>
                  <a:lnTo>
                    <a:pt x="270306" y="51574"/>
                  </a:lnTo>
                  <a:lnTo>
                    <a:pt x="270306" y="112293"/>
                  </a:lnTo>
                  <a:lnTo>
                    <a:pt x="257454" y="112293"/>
                  </a:lnTo>
                  <a:lnTo>
                    <a:pt x="215417" y="51574"/>
                  </a:lnTo>
                  <a:lnTo>
                    <a:pt x="170180" y="51574"/>
                  </a:lnTo>
                  <a:lnTo>
                    <a:pt x="230022" y="124256"/>
                  </a:lnTo>
                  <a:lnTo>
                    <a:pt x="167259" y="204533"/>
                  </a:lnTo>
                  <a:lnTo>
                    <a:pt x="214845" y="204533"/>
                  </a:lnTo>
                  <a:lnTo>
                    <a:pt x="258038" y="142646"/>
                  </a:lnTo>
                  <a:lnTo>
                    <a:pt x="270306" y="142646"/>
                  </a:lnTo>
                  <a:lnTo>
                    <a:pt x="270306" y="204533"/>
                  </a:lnTo>
                  <a:lnTo>
                    <a:pt x="307962" y="204533"/>
                  </a:lnTo>
                  <a:lnTo>
                    <a:pt x="307962" y="142646"/>
                  </a:lnTo>
                  <a:lnTo>
                    <a:pt x="320217" y="142646"/>
                  </a:lnTo>
                  <a:lnTo>
                    <a:pt x="363715" y="204533"/>
                  </a:lnTo>
                  <a:lnTo>
                    <a:pt x="410997" y="204533"/>
                  </a:lnTo>
                  <a:close/>
                </a:path>
                <a:path w="566420" h="208279">
                  <a:moveTo>
                    <a:pt x="566000" y="135064"/>
                  </a:moveTo>
                  <a:lnTo>
                    <a:pt x="563435" y="114630"/>
                  </a:lnTo>
                  <a:lnTo>
                    <a:pt x="561098" y="95973"/>
                  </a:lnTo>
                  <a:lnTo>
                    <a:pt x="550367" y="75806"/>
                  </a:lnTo>
                  <a:lnTo>
                    <a:pt x="546696" y="68910"/>
                  </a:lnTo>
                  <a:lnTo>
                    <a:pt x="527469" y="55981"/>
                  </a:lnTo>
                  <a:lnTo>
                    <a:pt x="527469" y="114630"/>
                  </a:lnTo>
                  <a:lnTo>
                    <a:pt x="451866" y="114630"/>
                  </a:lnTo>
                  <a:lnTo>
                    <a:pt x="456590" y="97358"/>
                  </a:lnTo>
                  <a:lnTo>
                    <a:pt x="465112" y="85255"/>
                  </a:lnTo>
                  <a:lnTo>
                    <a:pt x="476872" y="78130"/>
                  </a:lnTo>
                  <a:lnTo>
                    <a:pt x="491274" y="75806"/>
                  </a:lnTo>
                  <a:lnTo>
                    <a:pt x="505841" y="78460"/>
                  </a:lnTo>
                  <a:lnTo>
                    <a:pt x="516928" y="86131"/>
                  </a:lnTo>
                  <a:lnTo>
                    <a:pt x="524243" y="98336"/>
                  </a:lnTo>
                  <a:lnTo>
                    <a:pt x="527469" y="114630"/>
                  </a:lnTo>
                  <a:lnTo>
                    <a:pt x="527469" y="55981"/>
                  </a:lnTo>
                  <a:lnTo>
                    <a:pt x="523278" y="53162"/>
                  </a:lnTo>
                  <a:lnTo>
                    <a:pt x="491274" y="48069"/>
                  </a:lnTo>
                  <a:lnTo>
                    <a:pt x="459498" y="52895"/>
                  </a:lnTo>
                  <a:lnTo>
                    <a:pt x="434568" y="67589"/>
                  </a:lnTo>
                  <a:lnTo>
                    <a:pt x="418287" y="92532"/>
                  </a:lnTo>
                  <a:lnTo>
                    <a:pt x="412457" y="128054"/>
                  </a:lnTo>
                  <a:lnTo>
                    <a:pt x="418401" y="163830"/>
                  </a:lnTo>
                  <a:lnTo>
                    <a:pt x="435051" y="188734"/>
                  </a:lnTo>
                  <a:lnTo>
                    <a:pt x="460616" y="203301"/>
                  </a:lnTo>
                  <a:lnTo>
                    <a:pt x="493318" y="208038"/>
                  </a:lnTo>
                  <a:lnTo>
                    <a:pt x="519252" y="204952"/>
                  </a:lnTo>
                  <a:lnTo>
                    <a:pt x="539915" y="196037"/>
                  </a:lnTo>
                  <a:lnTo>
                    <a:pt x="554939" y="181813"/>
                  </a:lnTo>
                  <a:lnTo>
                    <a:pt x="555650" y="180301"/>
                  </a:lnTo>
                  <a:lnTo>
                    <a:pt x="563956" y="162788"/>
                  </a:lnTo>
                  <a:lnTo>
                    <a:pt x="526605" y="160451"/>
                  </a:lnTo>
                  <a:lnTo>
                    <a:pt x="521309" y="168846"/>
                  </a:lnTo>
                  <a:lnTo>
                    <a:pt x="514121" y="175082"/>
                  </a:lnTo>
                  <a:lnTo>
                    <a:pt x="504837" y="178968"/>
                  </a:lnTo>
                  <a:lnTo>
                    <a:pt x="493318" y="180301"/>
                  </a:lnTo>
                  <a:lnTo>
                    <a:pt x="477774" y="177863"/>
                  </a:lnTo>
                  <a:lnTo>
                    <a:pt x="465264" y="170383"/>
                  </a:lnTo>
                  <a:lnTo>
                    <a:pt x="456412" y="157645"/>
                  </a:lnTo>
                  <a:lnTo>
                    <a:pt x="451866" y="139433"/>
                  </a:lnTo>
                  <a:lnTo>
                    <a:pt x="566000" y="139433"/>
                  </a:lnTo>
                  <a:lnTo>
                    <a:pt x="566000" y="135064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264196" y="3646933"/>
              <a:ext cx="462092" cy="197043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9749060" y="3741109"/>
              <a:ext cx="39370" cy="62230"/>
            </a:xfrm>
            <a:custGeom>
              <a:avLst/>
              <a:gdLst/>
              <a:ahLst/>
              <a:cxnLst/>
              <a:rect l="l" t="t" r="r" b="b"/>
              <a:pathLst>
                <a:path w="39370" h="62229">
                  <a:moveTo>
                    <a:pt x="0" y="62229"/>
                  </a:moveTo>
                  <a:lnTo>
                    <a:pt x="39109" y="62229"/>
                  </a:lnTo>
                  <a:lnTo>
                    <a:pt x="39109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/>
          <p:nvPr/>
        </p:nvSpPr>
        <p:spPr>
          <a:xfrm>
            <a:off x="9749053" y="3650939"/>
            <a:ext cx="142875" cy="152400"/>
          </a:xfrm>
          <a:custGeom>
            <a:avLst/>
            <a:gdLst/>
            <a:ahLst/>
            <a:cxnLst/>
            <a:rect l="l" t="t" r="r" b="b"/>
            <a:pathLst>
              <a:path w="142875" h="152400">
                <a:moveTo>
                  <a:pt x="142748" y="0"/>
                </a:moveTo>
                <a:lnTo>
                  <a:pt x="103619" y="0"/>
                </a:lnTo>
                <a:lnTo>
                  <a:pt x="103619" y="58420"/>
                </a:lnTo>
                <a:lnTo>
                  <a:pt x="39116" y="58420"/>
                </a:lnTo>
                <a:lnTo>
                  <a:pt x="39116" y="0"/>
                </a:lnTo>
                <a:lnTo>
                  <a:pt x="0" y="0"/>
                </a:lnTo>
                <a:lnTo>
                  <a:pt x="0" y="58420"/>
                </a:lnTo>
                <a:lnTo>
                  <a:pt x="0" y="90170"/>
                </a:lnTo>
                <a:lnTo>
                  <a:pt x="103619" y="90170"/>
                </a:lnTo>
                <a:lnTo>
                  <a:pt x="103619" y="152400"/>
                </a:lnTo>
                <a:lnTo>
                  <a:pt x="142748" y="152400"/>
                </a:lnTo>
                <a:lnTo>
                  <a:pt x="142748" y="90170"/>
                </a:lnTo>
                <a:lnTo>
                  <a:pt x="142748" y="58420"/>
                </a:lnTo>
                <a:lnTo>
                  <a:pt x="14274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0" name="object 6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0162108" y="3646932"/>
            <a:ext cx="150041" cy="159969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920116" y="3646932"/>
            <a:ext cx="157045" cy="159969"/>
          </a:xfrm>
          <a:prstGeom prst="rect">
            <a:avLst/>
          </a:prstGeom>
        </p:spPr>
      </p:pic>
      <p:sp>
        <p:nvSpPr>
          <p:cNvPr id="62" name="object 62"/>
          <p:cNvSpPr/>
          <p:nvPr/>
        </p:nvSpPr>
        <p:spPr>
          <a:xfrm>
            <a:off x="10331412" y="3646939"/>
            <a:ext cx="839469" cy="197485"/>
          </a:xfrm>
          <a:custGeom>
            <a:avLst/>
            <a:gdLst/>
            <a:ahLst/>
            <a:cxnLst/>
            <a:rect l="l" t="t" r="r" b="b"/>
            <a:pathLst>
              <a:path w="839470" h="197485">
                <a:moveTo>
                  <a:pt x="157048" y="79984"/>
                </a:moveTo>
                <a:lnTo>
                  <a:pt x="151511" y="46558"/>
                </a:lnTo>
                <a:lnTo>
                  <a:pt x="141363" y="30365"/>
                </a:lnTo>
                <a:lnTo>
                  <a:pt x="135737" y="21386"/>
                </a:lnTo>
                <a:lnTo>
                  <a:pt x="118516" y="10363"/>
                </a:lnTo>
                <a:lnTo>
                  <a:pt x="118516" y="79984"/>
                </a:lnTo>
                <a:lnTo>
                  <a:pt x="115760" y="100050"/>
                </a:lnTo>
                <a:lnTo>
                  <a:pt x="107823" y="115747"/>
                </a:lnTo>
                <a:lnTo>
                  <a:pt x="95237" y="125958"/>
                </a:lnTo>
                <a:lnTo>
                  <a:pt x="78524" y="129616"/>
                </a:lnTo>
                <a:lnTo>
                  <a:pt x="61976" y="125958"/>
                </a:lnTo>
                <a:lnTo>
                  <a:pt x="49479" y="115747"/>
                </a:lnTo>
                <a:lnTo>
                  <a:pt x="41579" y="100050"/>
                </a:lnTo>
                <a:lnTo>
                  <a:pt x="38823" y="79984"/>
                </a:lnTo>
                <a:lnTo>
                  <a:pt x="41579" y="59918"/>
                </a:lnTo>
                <a:lnTo>
                  <a:pt x="49479" y="44221"/>
                </a:lnTo>
                <a:lnTo>
                  <a:pt x="61976" y="34010"/>
                </a:lnTo>
                <a:lnTo>
                  <a:pt x="78524" y="30365"/>
                </a:lnTo>
                <a:lnTo>
                  <a:pt x="95237" y="34010"/>
                </a:lnTo>
                <a:lnTo>
                  <a:pt x="107823" y="44221"/>
                </a:lnTo>
                <a:lnTo>
                  <a:pt x="115760" y="59918"/>
                </a:lnTo>
                <a:lnTo>
                  <a:pt x="118516" y="79984"/>
                </a:lnTo>
                <a:lnTo>
                  <a:pt x="118516" y="10363"/>
                </a:lnTo>
                <a:lnTo>
                  <a:pt x="110985" y="5524"/>
                </a:lnTo>
                <a:lnTo>
                  <a:pt x="78524" y="0"/>
                </a:lnTo>
                <a:lnTo>
                  <a:pt x="46050" y="5524"/>
                </a:lnTo>
                <a:lnTo>
                  <a:pt x="21310" y="21386"/>
                </a:lnTo>
                <a:lnTo>
                  <a:pt x="5537" y="46558"/>
                </a:lnTo>
                <a:lnTo>
                  <a:pt x="0" y="79984"/>
                </a:lnTo>
                <a:lnTo>
                  <a:pt x="5537" y="113423"/>
                </a:lnTo>
                <a:lnTo>
                  <a:pt x="21310" y="138582"/>
                </a:lnTo>
                <a:lnTo>
                  <a:pt x="46050" y="154444"/>
                </a:lnTo>
                <a:lnTo>
                  <a:pt x="78524" y="159969"/>
                </a:lnTo>
                <a:lnTo>
                  <a:pt x="110985" y="154444"/>
                </a:lnTo>
                <a:lnTo>
                  <a:pt x="135737" y="138582"/>
                </a:lnTo>
                <a:lnTo>
                  <a:pt x="141363" y="129616"/>
                </a:lnTo>
                <a:lnTo>
                  <a:pt x="151511" y="113423"/>
                </a:lnTo>
                <a:lnTo>
                  <a:pt x="157048" y="79984"/>
                </a:lnTo>
                <a:close/>
              </a:path>
              <a:path w="839470" h="197485">
                <a:moveTo>
                  <a:pt x="319062" y="115595"/>
                </a:moveTo>
                <a:lnTo>
                  <a:pt x="315353" y="99034"/>
                </a:lnTo>
                <a:lnTo>
                  <a:pt x="305231" y="87680"/>
                </a:lnTo>
                <a:lnTo>
                  <a:pt x="290118" y="80670"/>
                </a:lnTo>
                <a:lnTo>
                  <a:pt x="271475" y="77063"/>
                </a:lnTo>
                <a:lnTo>
                  <a:pt x="291261" y="72059"/>
                </a:lnTo>
                <a:lnTo>
                  <a:pt x="304355" y="63931"/>
                </a:lnTo>
                <a:lnTo>
                  <a:pt x="311581" y="53174"/>
                </a:lnTo>
                <a:lnTo>
                  <a:pt x="313804" y="40284"/>
                </a:lnTo>
                <a:lnTo>
                  <a:pt x="310032" y="24015"/>
                </a:lnTo>
                <a:lnTo>
                  <a:pt x="298323" y="11277"/>
                </a:lnTo>
                <a:lnTo>
                  <a:pt x="278091" y="2971"/>
                </a:lnTo>
                <a:lnTo>
                  <a:pt x="248704" y="0"/>
                </a:lnTo>
                <a:lnTo>
                  <a:pt x="223088" y="2806"/>
                </a:lnTo>
                <a:lnTo>
                  <a:pt x="201815" y="11747"/>
                </a:lnTo>
                <a:lnTo>
                  <a:pt x="186842" y="27584"/>
                </a:lnTo>
                <a:lnTo>
                  <a:pt x="180111" y="51079"/>
                </a:lnTo>
                <a:lnTo>
                  <a:pt x="217766" y="52832"/>
                </a:lnTo>
                <a:lnTo>
                  <a:pt x="221246" y="42214"/>
                </a:lnTo>
                <a:lnTo>
                  <a:pt x="228092" y="35064"/>
                </a:lnTo>
                <a:lnTo>
                  <a:pt x="237502" y="31038"/>
                </a:lnTo>
                <a:lnTo>
                  <a:pt x="248704" y="29781"/>
                </a:lnTo>
                <a:lnTo>
                  <a:pt x="259283" y="31000"/>
                </a:lnTo>
                <a:lnTo>
                  <a:pt x="267500" y="34556"/>
                </a:lnTo>
                <a:lnTo>
                  <a:pt x="272796" y="40246"/>
                </a:lnTo>
                <a:lnTo>
                  <a:pt x="274688" y="47879"/>
                </a:lnTo>
                <a:lnTo>
                  <a:pt x="273011" y="55016"/>
                </a:lnTo>
                <a:lnTo>
                  <a:pt x="267716" y="60756"/>
                </a:lnTo>
                <a:lnTo>
                  <a:pt x="258305" y="64579"/>
                </a:lnTo>
                <a:lnTo>
                  <a:pt x="244322" y="65976"/>
                </a:lnTo>
                <a:lnTo>
                  <a:pt x="230022" y="65976"/>
                </a:lnTo>
                <a:lnTo>
                  <a:pt x="230022" y="91084"/>
                </a:lnTo>
                <a:lnTo>
                  <a:pt x="246075" y="91084"/>
                </a:lnTo>
                <a:lnTo>
                  <a:pt x="261505" y="92316"/>
                </a:lnTo>
                <a:lnTo>
                  <a:pt x="272135" y="95973"/>
                </a:lnTo>
                <a:lnTo>
                  <a:pt x="278257" y="101917"/>
                </a:lnTo>
                <a:lnTo>
                  <a:pt x="280225" y="110045"/>
                </a:lnTo>
                <a:lnTo>
                  <a:pt x="278333" y="118376"/>
                </a:lnTo>
                <a:lnTo>
                  <a:pt x="272529" y="124726"/>
                </a:lnTo>
                <a:lnTo>
                  <a:pt x="262623" y="128765"/>
                </a:lnTo>
                <a:lnTo>
                  <a:pt x="248412" y="130187"/>
                </a:lnTo>
                <a:lnTo>
                  <a:pt x="234061" y="128778"/>
                </a:lnTo>
                <a:lnTo>
                  <a:pt x="223164" y="124396"/>
                </a:lnTo>
                <a:lnTo>
                  <a:pt x="215988" y="116763"/>
                </a:lnTo>
                <a:lnTo>
                  <a:pt x="212801" y="105676"/>
                </a:lnTo>
                <a:lnTo>
                  <a:pt x="174853" y="107137"/>
                </a:lnTo>
                <a:lnTo>
                  <a:pt x="181546" y="131394"/>
                </a:lnTo>
                <a:lnTo>
                  <a:pt x="196850" y="147777"/>
                </a:lnTo>
                <a:lnTo>
                  <a:pt x="219557" y="157048"/>
                </a:lnTo>
                <a:lnTo>
                  <a:pt x="248412" y="159969"/>
                </a:lnTo>
                <a:lnTo>
                  <a:pt x="283222" y="156070"/>
                </a:lnTo>
                <a:lnTo>
                  <a:pt x="304863" y="145884"/>
                </a:lnTo>
                <a:lnTo>
                  <a:pt x="315937" y="131648"/>
                </a:lnTo>
                <a:lnTo>
                  <a:pt x="319062" y="115595"/>
                </a:lnTo>
                <a:close/>
              </a:path>
              <a:path w="839470" h="197485">
                <a:moveTo>
                  <a:pt x="498868" y="124358"/>
                </a:moveTo>
                <a:lnTo>
                  <a:pt x="479310" y="124358"/>
                </a:lnTo>
                <a:lnTo>
                  <a:pt x="479310" y="35610"/>
                </a:lnTo>
                <a:lnTo>
                  <a:pt x="479310" y="3505"/>
                </a:lnTo>
                <a:lnTo>
                  <a:pt x="440194" y="3505"/>
                </a:lnTo>
                <a:lnTo>
                  <a:pt x="440194" y="35610"/>
                </a:lnTo>
                <a:lnTo>
                  <a:pt x="440194" y="124358"/>
                </a:lnTo>
                <a:lnTo>
                  <a:pt x="380352" y="124358"/>
                </a:lnTo>
                <a:lnTo>
                  <a:pt x="384467" y="107784"/>
                </a:lnTo>
                <a:lnTo>
                  <a:pt x="387210" y="88519"/>
                </a:lnTo>
                <a:lnTo>
                  <a:pt x="389305" y="64998"/>
                </a:lnTo>
                <a:lnTo>
                  <a:pt x="391452" y="35610"/>
                </a:lnTo>
                <a:lnTo>
                  <a:pt x="440194" y="35610"/>
                </a:lnTo>
                <a:lnTo>
                  <a:pt x="440194" y="3505"/>
                </a:lnTo>
                <a:lnTo>
                  <a:pt x="358165" y="3505"/>
                </a:lnTo>
                <a:lnTo>
                  <a:pt x="355561" y="45745"/>
                </a:lnTo>
                <a:lnTo>
                  <a:pt x="352806" y="79362"/>
                </a:lnTo>
                <a:lnTo>
                  <a:pt x="349021" y="105270"/>
                </a:lnTo>
                <a:lnTo>
                  <a:pt x="343281" y="124358"/>
                </a:lnTo>
                <a:lnTo>
                  <a:pt x="331025" y="124358"/>
                </a:lnTo>
                <a:lnTo>
                  <a:pt x="331025" y="197040"/>
                </a:lnTo>
                <a:lnTo>
                  <a:pt x="368096" y="197040"/>
                </a:lnTo>
                <a:lnTo>
                  <a:pt x="368096" y="156464"/>
                </a:lnTo>
                <a:lnTo>
                  <a:pt x="462089" y="156464"/>
                </a:lnTo>
                <a:lnTo>
                  <a:pt x="462089" y="197040"/>
                </a:lnTo>
                <a:lnTo>
                  <a:pt x="498868" y="197040"/>
                </a:lnTo>
                <a:lnTo>
                  <a:pt x="498868" y="156464"/>
                </a:lnTo>
                <a:lnTo>
                  <a:pt x="498868" y="124358"/>
                </a:lnTo>
                <a:close/>
              </a:path>
              <a:path w="839470" h="197485">
                <a:moveTo>
                  <a:pt x="658253" y="86118"/>
                </a:moveTo>
                <a:lnTo>
                  <a:pt x="658152" y="62179"/>
                </a:lnTo>
                <a:lnTo>
                  <a:pt x="653630" y="35255"/>
                </a:lnTo>
                <a:lnTo>
                  <a:pt x="653605" y="35102"/>
                </a:lnTo>
                <a:lnTo>
                  <a:pt x="648550" y="27736"/>
                </a:lnTo>
                <a:lnTo>
                  <a:pt x="640156" y="15506"/>
                </a:lnTo>
                <a:lnTo>
                  <a:pt x="618604" y="3860"/>
                </a:lnTo>
                <a:lnTo>
                  <a:pt x="589648" y="0"/>
                </a:lnTo>
                <a:lnTo>
                  <a:pt x="564934" y="2603"/>
                </a:lnTo>
                <a:lnTo>
                  <a:pt x="544042" y="11163"/>
                </a:lnTo>
                <a:lnTo>
                  <a:pt x="529399" y="26847"/>
                </a:lnTo>
                <a:lnTo>
                  <a:pt x="523392" y="50800"/>
                </a:lnTo>
                <a:lnTo>
                  <a:pt x="559003" y="50800"/>
                </a:lnTo>
                <a:lnTo>
                  <a:pt x="561949" y="40538"/>
                </a:lnTo>
                <a:lnTo>
                  <a:pt x="568528" y="33350"/>
                </a:lnTo>
                <a:lnTo>
                  <a:pt x="578015" y="29121"/>
                </a:lnTo>
                <a:lnTo>
                  <a:pt x="589648" y="27736"/>
                </a:lnTo>
                <a:lnTo>
                  <a:pt x="602881" y="29718"/>
                </a:lnTo>
                <a:lnTo>
                  <a:pt x="612051" y="35255"/>
                </a:lnTo>
                <a:lnTo>
                  <a:pt x="617397" y="43738"/>
                </a:lnTo>
                <a:lnTo>
                  <a:pt x="619137" y="54584"/>
                </a:lnTo>
                <a:lnTo>
                  <a:pt x="619137" y="62179"/>
                </a:lnTo>
                <a:lnTo>
                  <a:pt x="619137" y="86118"/>
                </a:lnTo>
                <a:lnTo>
                  <a:pt x="619137" y="92824"/>
                </a:lnTo>
                <a:lnTo>
                  <a:pt x="616242" y="108432"/>
                </a:lnTo>
                <a:lnTo>
                  <a:pt x="608037" y="121145"/>
                </a:lnTo>
                <a:lnTo>
                  <a:pt x="595249" y="129692"/>
                </a:lnTo>
                <a:lnTo>
                  <a:pt x="578561" y="132816"/>
                </a:lnTo>
                <a:lnTo>
                  <a:pt x="567537" y="131318"/>
                </a:lnTo>
                <a:lnTo>
                  <a:pt x="559803" y="127127"/>
                </a:lnTo>
                <a:lnTo>
                  <a:pt x="555244" y="120751"/>
                </a:lnTo>
                <a:lnTo>
                  <a:pt x="553745" y="112674"/>
                </a:lnTo>
                <a:lnTo>
                  <a:pt x="555828" y="103416"/>
                </a:lnTo>
                <a:lnTo>
                  <a:pt x="561809" y="96545"/>
                </a:lnTo>
                <a:lnTo>
                  <a:pt x="571360" y="91986"/>
                </a:lnTo>
                <a:lnTo>
                  <a:pt x="584111" y="89623"/>
                </a:lnTo>
                <a:lnTo>
                  <a:pt x="619137" y="86118"/>
                </a:lnTo>
                <a:lnTo>
                  <a:pt x="619137" y="62179"/>
                </a:lnTo>
                <a:lnTo>
                  <a:pt x="579145" y="66268"/>
                </a:lnTo>
                <a:lnTo>
                  <a:pt x="532142" y="80429"/>
                </a:lnTo>
                <a:lnTo>
                  <a:pt x="514921" y="114719"/>
                </a:lnTo>
                <a:lnTo>
                  <a:pt x="518058" y="132626"/>
                </a:lnTo>
                <a:lnTo>
                  <a:pt x="527545" y="146977"/>
                </a:lnTo>
                <a:lnTo>
                  <a:pt x="543496" y="156514"/>
                </a:lnTo>
                <a:lnTo>
                  <a:pt x="566013" y="159969"/>
                </a:lnTo>
                <a:lnTo>
                  <a:pt x="584657" y="157797"/>
                </a:lnTo>
                <a:lnTo>
                  <a:pt x="600240" y="151574"/>
                </a:lnTo>
                <a:lnTo>
                  <a:pt x="612635" y="141744"/>
                </a:lnTo>
                <a:lnTo>
                  <a:pt x="618896" y="132816"/>
                </a:lnTo>
                <a:lnTo>
                  <a:pt x="621766" y="128739"/>
                </a:lnTo>
                <a:lnTo>
                  <a:pt x="621766" y="156514"/>
                </a:lnTo>
                <a:lnTo>
                  <a:pt x="658253" y="156514"/>
                </a:lnTo>
                <a:lnTo>
                  <a:pt x="658253" y="128739"/>
                </a:lnTo>
                <a:lnTo>
                  <a:pt x="658253" y="86118"/>
                </a:lnTo>
                <a:close/>
              </a:path>
              <a:path w="839470" h="197485">
                <a:moveTo>
                  <a:pt x="838936" y="86995"/>
                </a:moveTo>
                <a:lnTo>
                  <a:pt x="836371" y="66560"/>
                </a:lnTo>
                <a:lnTo>
                  <a:pt x="834034" y="47904"/>
                </a:lnTo>
                <a:lnTo>
                  <a:pt x="823302" y="27736"/>
                </a:lnTo>
                <a:lnTo>
                  <a:pt x="819632" y="20840"/>
                </a:lnTo>
                <a:lnTo>
                  <a:pt x="800404" y="7912"/>
                </a:lnTo>
                <a:lnTo>
                  <a:pt x="800404" y="66560"/>
                </a:lnTo>
                <a:lnTo>
                  <a:pt x="724814" y="66560"/>
                </a:lnTo>
                <a:lnTo>
                  <a:pt x="729526" y="49288"/>
                </a:lnTo>
                <a:lnTo>
                  <a:pt x="738047" y="37185"/>
                </a:lnTo>
                <a:lnTo>
                  <a:pt x="749808" y="30060"/>
                </a:lnTo>
                <a:lnTo>
                  <a:pt x="764209" y="27736"/>
                </a:lnTo>
                <a:lnTo>
                  <a:pt x="778776" y="30391"/>
                </a:lnTo>
                <a:lnTo>
                  <a:pt x="789863" y="38061"/>
                </a:lnTo>
                <a:lnTo>
                  <a:pt x="797179" y="50266"/>
                </a:lnTo>
                <a:lnTo>
                  <a:pt x="800404" y="66560"/>
                </a:lnTo>
                <a:lnTo>
                  <a:pt x="800404" y="7912"/>
                </a:lnTo>
                <a:lnTo>
                  <a:pt x="796213" y="5092"/>
                </a:lnTo>
                <a:lnTo>
                  <a:pt x="764209" y="0"/>
                </a:lnTo>
                <a:lnTo>
                  <a:pt x="732447" y="4826"/>
                </a:lnTo>
                <a:lnTo>
                  <a:pt x="707504" y="19519"/>
                </a:lnTo>
                <a:lnTo>
                  <a:pt x="691222" y="44462"/>
                </a:lnTo>
                <a:lnTo>
                  <a:pt x="685393" y="79984"/>
                </a:lnTo>
                <a:lnTo>
                  <a:pt x="691337" y="115760"/>
                </a:lnTo>
                <a:lnTo>
                  <a:pt x="707986" y="140665"/>
                </a:lnTo>
                <a:lnTo>
                  <a:pt x="733552" y="155232"/>
                </a:lnTo>
                <a:lnTo>
                  <a:pt x="766254" y="159969"/>
                </a:lnTo>
                <a:lnTo>
                  <a:pt x="792187" y="156883"/>
                </a:lnTo>
                <a:lnTo>
                  <a:pt x="812850" y="147967"/>
                </a:lnTo>
                <a:lnTo>
                  <a:pt x="827874" y="133743"/>
                </a:lnTo>
                <a:lnTo>
                  <a:pt x="828586" y="132232"/>
                </a:lnTo>
                <a:lnTo>
                  <a:pt x="836904" y="114719"/>
                </a:lnTo>
                <a:lnTo>
                  <a:pt x="799528" y="112382"/>
                </a:lnTo>
                <a:lnTo>
                  <a:pt x="794245" y="120777"/>
                </a:lnTo>
                <a:lnTo>
                  <a:pt x="787057" y="127012"/>
                </a:lnTo>
                <a:lnTo>
                  <a:pt x="777773" y="130898"/>
                </a:lnTo>
                <a:lnTo>
                  <a:pt x="766254" y="132232"/>
                </a:lnTo>
                <a:lnTo>
                  <a:pt x="750709" y="129794"/>
                </a:lnTo>
                <a:lnTo>
                  <a:pt x="738200" y="122313"/>
                </a:lnTo>
                <a:lnTo>
                  <a:pt x="729348" y="109575"/>
                </a:lnTo>
                <a:lnTo>
                  <a:pt x="724814" y="91363"/>
                </a:lnTo>
                <a:lnTo>
                  <a:pt x="838936" y="91363"/>
                </a:lnTo>
                <a:lnTo>
                  <a:pt x="838936" y="8699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1182032" y="3646939"/>
            <a:ext cx="459740" cy="160020"/>
          </a:xfrm>
          <a:custGeom>
            <a:avLst/>
            <a:gdLst/>
            <a:ahLst/>
            <a:cxnLst/>
            <a:rect l="l" t="t" r="r" b="b"/>
            <a:pathLst>
              <a:path w="459740" h="160020">
                <a:moveTo>
                  <a:pt x="141274" y="4000"/>
                </a:moveTo>
                <a:lnTo>
                  <a:pt x="0" y="4000"/>
                </a:lnTo>
                <a:lnTo>
                  <a:pt x="0" y="35750"/>
                </a:lnTo>
                <a:lnTo>
                  <a:pt x="51371" y="35750"/>
                </a:lnTo>
                <a:lnTo>
                  <a:pt x="51371" y="156400"/>
                </a:lnTo>
                <a:lnTo>
                  <a:pt x="90487" y="156400"/>
                </a:lnTo>
                <a:lnTo>
                  <a:pt x="90487" y="35750"/>
                </a:lnTo>
                <a:lnTo>
                  <a:pt x="141274" y="35750"/>
                </a:lnTo>
                <a:lnTo>
                  <a:pt x="141274" y="4000"/>
                </a:lnTo>
                <a:close/>
              </a:path>
              <a:path w="459740" h="160020">
                <a:moveTo>
                  <a:pt x="303580" y="101295"/>
                </a:moveTo>
                <a:lnTo>
                  <a:pt x="265925" y="98958"/>
                </a:lnTo>
                <a:lnTo>
                  <a:pt x="261467" y="112001"/>
                </a:lnTo>
                <a:lnTo>
                  <a:pt x="253961" y="121615"/>
                </a:lnTo>
                <a:lnTo>
                  <a:pt x="243598" y="127571"/>
                </a:lnTo>
                <a:lnTo>
                  <a:pt x="230606" y="129616"/>
                </a:lnTo>
                <a:lnTo>
                  <a:pt x="214655" y="126250"/>
                </a:lnTo>
                <a:lnTo>
                  <a:pt x="202615" y="116509"/>
                </a:lnTo>
                <a:lnTo>
                  <a:pt x="195008" y="100914"/>
                </a:lnTo>
                <a:lnTo>
                  <a:pt x="192366" y="79984"/>
                </a:lnTo>
                <a:lnTo>
                  <a:pt x="194995" y="59055"/>
                </a:lnTo>
                <a:lnTo>
                  <a:pt x="202501" y="43459"/>
                </a:lnTo>
                <a:lnTo>
                  <a:pt x="214287" y="33718"/>
                </a:lnTo>
                <a:lnTo>
                  <a:pt x="229730" y="30365"/>
                </a:lnTo>
                <a:lnTo>
                  <a:pt x="241681" y="32219"/>
                </a:lnTo>
                <a:lnTo>
                  <a:pt x="251764" y="37769"/>
                </a:lnTo>
                <a:lnTo>
                  <a:pt x="259448" y="46990"/>
                </a:lnTo>
                <a:lnTo>
                  <a:pt x="264172" y="59842"/>
                </a:lnTo>
                <a:lnTo>
                  <a:pt x="301536" y="56629"/>
                </a:lnTo>
                <a:lnTo>
                  <a:pt x="293763" y="32270"/>
                </a:lnTo>
                <a:lnTo>
                  <a:pt x="278117" y="14528"/>
                </a:lnTo>
                <a:lnTo>
                  <a:pt x="256222" y="3683"/>
                </a:lnTo>
                <a:lnTo>
                  <a:pt x="229730" y="0"/>
                </a:lnTo>
                <a:lnTo>
                  <a:pt x="198361" y="5194"/>
                </a:lnTo>
                <a:lnTo>
                  <a:pt x="174332" y="20510"/>
                </a:lnTo>
                <a:lnTo>
                  <a:pt x="158953" y="45567"/>
                </a:lnTo>
                <a:lnTo>
                  <a:pt x="153543" y="79984"/>
                </a:lnTo>
                <a:lnTo>
                  <a:pt x="158965" y="114401"/>
                </a:lnTo>
                <a:lnTo>
                  <a:pt x="174447" y="139458"/>
                </a:lnTo>
                <a:lnTo>
                  <a:pt x="198729" y="154774"/>
                </a:lnTo>
                <a:lnTo>
                  <a:pt x="230606" y="159969"/>
                </a:lnTo>
                <a:lnTo>
                  <a:pt x="257886" y="156184"/>
                </a:lnTo>
                <a:lnTo>
                  <a:pt x="280123" y="144970"/>
                </a:lnTo>
                <a:lnTo>
                  <a:pt x="295833" y="126593"/>
                </a:lnTo>
                <a:lnTo>
                  <a:pt x="303580" y="101295"/>
                </a:lnTo>
                <a:close/>
              </a:path>
              <a:path w="459740" h="160020">
                <a:moveTo>
                  <a:pt x="459460" y="3505"/>
                </a:moveTo>
                <a:lnTo>
                  <a:pt x="420344" y="3505"/>
                </a:lnTo>
                <a:lnTo>
                  <a:pt x="420344" y="33286"/>
                </a:lnTo>
                <a:lnTo>
                  <a:pt x="420344" y="73571"/>
                </a:lnTo>
                <a:lnTo>
                  <a:pt x="389394" y="73571"/>
                </a:lnTo>
                <a:lnTo>
                  <a:pt x="377558" y="72224"/>
                </a:lnTo>
                <a:lnTo>
                  <a:pt x="368858" y="68313"/>
                </a:lnTo>
                <a:lnTo>
                  <a:pt x="363499" y="61988"/>
                </a:lnTo>
                <a:lnTo>
                  <a:pt x="361670" y="53428"/>
                </a:lnTo>
                <a:lnTo>
                  <a:pt x="363499" y="44856"/>
                </a:lnTo>
                <a:lnTo>
                  <a:pt x="368858" y="38531"/>
                </a:lnTo>
                <a:lnTo>
                  <a:pt x="377558" y="34620"/>
                </a:lnTo>
                <a:lnTo>
                  <a:pt x="389394" y="33286"/>
                </a:lnTo>
                <a:lnTo>
                  <a:pt x="420344" y="33286"/>
                </a:lnTo>
                <a:lnTo>
                  <a:pt x="420344" y="3505"/>
                </a:lnTo>
                <a:lnTo>
                  <a:pt x="384733" y="3505"/>
                </a:lnTo>
                <a:lnTo>
                  <a:pt x="357898" y="6540"/>
                </a:lnTo>
                <a:lnTo>
                  <a:pt x="338429" y="15582"/>
                </a:lnTo>
                <a:lnTo>
                  <a:pt x="326567" y="30480"/>
                </a:lnTo>
                <a:lnTo>
                  <a:pt x="322554" y="51079"/>
                </a:lnTo>
                <a:lnTo>
                  <a:pt x="324993" y="67589"/>
                </a:lnTo>
                <a:lnTo>
                  <a:pt x="332257" y="80683"/>
                </a:lnTo>
                <a:lnTo>
                  <a:pt x="344220" y="90208"/>
                </a:lnTo>
                <a:lnTo>
                  <a:pt x="360794" y="96037"/>
                </a:lnTo>
                <a:lnTo>
                  <a:pt x="316712" y="156464"/>
                </a:lnTo>
                <a:lnTo>
                  <a:pt x="362839" y="156464"/>
                </a:lnTo>
                <a:lnTo>
                  <a:pt x="398449" y="98374"/>
                </a:lnTo>
                <a:lnTo>
                  <a:pt x="420344" y="98374"/>
                </a:lnTo>
                <a:lnTo>
                  <a:pt x="420344" y="156464"/>
                </a:lnTo>
                <a:lnTo>
                  <a:pt x="459460" y="156464"/>
                </a:lnTo>
                <a:lnTo>
                  <a:pt x="459460" y="98374"/>
                </a:lnTo>
                <a:lnTo>
                  <a:pt x="459460" y="73571"/>
                </a:lnTo>
                <a:lnTo>
                  <a:pt x="459460" y="33286"/>
                </a:lnTo>
                <a:lnTo>
                  <a:pt x="459460" y="350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4" name="object 64"/>
          <p:cNvGrpSpPr/>
          <p:nvPr/>
        </p:nvGrpSpPr>
        <p:grpSpPr>
          <a:xfrm>
            <a:off x="2298697" y="3949350"/>
            <a:ext cx="494665" cy="205104"/>
            <a:chOff x="2298697" y="3949350"/>
            <a:chExt cx="494665" cy="205104"/>
          </a:xfrm>
        </p:grpSpPr>
        <p:pic>
          <p:nvPicPr>
            <p:cNvPr id="65" name="object 6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298697" y="3949350"/>
              <a:ext cx="229535" cy="20433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68712" y="4000723"/>
              <a:ext cx="149748" cy="152963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2754075" y="4091629"/>
              <a:ext cx="39370" cy="62230"/>
            </a:xfrm>
            <a:custGeom>
              <a:avLst/>
              <a:gdLst/>
              <a:ahLst/>
              <a:cxnLst/>
              <a:rect l="l" t="t" r="r" b="b"/>
              <a:pathLst>
                <a:path w="39369" h="62229">
                  <a:moveTo>
                    <a:pt x="0" y="62230"/>
                  </a:moveTo>
                  <a:lnTo>
                    <a:pt x="39114" y="62230"/>
                  </a:lnTo>
                  <a:lnTo>
                    <a:pt x="39114" y="0"/>
                  </a:lnTo>
                  <a:lnTo>
                    <a:pt x="0" y="0"/>
                  </a:lnTo>
                  <a:lnTo>
                    <a:pt x="0" y="6223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/>
          <p:nvPr/>
        </p:nvSpPr>
        <p:spPr>
          <a:xfrm>
            <a:off x="2754071" y="4000189"/>
            <a:ext cx="217804" cy="153670"/>
          </a:xfrm>
          <a:custGeom>
            <a:avLst/>
            <a:gdLst/>
            <a:ahLst/>
            <a:cxnLst/>
            <a:rect l="l" t="t" r="r" b="b"/>
            <a:pathLst>
              <a:path w="217805" h="153670">
                <a:moveTo>
                  <a:pt x="142735" y="0"/>
                </a:moveTo>
                <a:lnTo>
                  <a:pt x="103619" y="0"/>
                </a:lnTo>
                <a:lnTo>
                  <a:pt x="103619" y="59690"/>
                </a:lnTo>
                <a:lnTo>
                  <a:pt x="39116" y="59690"/>
                </a:lnTo>
                <a:lnTo>
                  <a:pt x="39116" y="0"/>
                </a:lnTo>
                <a:lnTo>
                  <a:pt x="0" y="0"/>
                </a:lnTo>
                <a:lnTo>
                  <a:pt x="0" y="59690"/>
                </a:lnTo>
                <a:lnTo>
                  <a:pt x="0" y="91440"/>
                </a:lnTo>
                <a:lnTo>
                  <a:pt x="103619" y="91440"/>
                </a:lnTo>
                <a:lnTo>
                  <a:pt x="103619" y="153670"/>
                </a:lnTo>
                <a:lnTo>
                  <a:pt x="142735" y="153670"/>
                </a:lnTo>
                <a:lnTo>
                  <a:pt x="142735" y="91440"/>
                </a:lnTo>
                <a:lnTo>
                  <a:pt x="142735" y="59690"/>
                </a:lnTo>
                <a:lnTo>
                  <a:pt x="142735" y="0"/>
                </a:lnTo>
                <a:close/>
              </a:path>
              <a:path w="217805" h="153670">
                <a:moveTo>
                  <a:pt x="217462" y="33020"/>
                </a:moveTo>
                <a:lnTo>
                  <a:pt x="178358" y="33020"/>
                </a:lnTo>
                <a:lnTo>
                  <a:pt x="178358" y="153670"/>
                </a:lnTo>
                <a:lnTo>
                  <a:pt x="217462" y="153670"/>
                </a:lnTo>
                <a:lnTo>
                  <a:pt x="217462" y="330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9" name="object 69"/>
          <p:cNvGrpSpPr/>
          <p:nvPr/>
        </p:nvGrpSpPr>
        <p:grpSpPr>
          <a:xfrm>
            <a:off x="2932429" y="3997220"/>
            <a:ext cx="1524000" cy="215265"/>
            <a:chOff x="2932429" y="3997220"/>
            <a:chExt cx="1524000" cy="215265"/>
          </a:xfrm>
        </p:grpSpPr>
        <p:sp>
          <p:nvSpPr>
            <p:cNvPr id="70" name="object 70"/>
            <p:cNvSpPr/>
            <p:nvPr/>
          </p:nvSpPr>
          <p:spPr>
            <a:xfrm>
              <a:off x="2932430" y="4000189"/>
              <a:ext cx="141605" cy="153670"/>
            </a:xfrm>
            <a:custGeom>
              <a:avLst/>
              <a:gdLst/>
              <a:ahLst/>
              <a:cxnLst/>
              <a:rect l="l" t="t" r="r" b="b"/>
              <a:pathLst>
                <a:path w="141605" h="153670">
                  <a:moveTo>
                    <a:pt x="140982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101866" y="33020"/>
                  </a:lnTo>
                  <a:lnTo>
                    <a:pt x="101866" y="153670"/>
                  </a:lnTo>
                  <a:lnTo>
                    <a:pt x="140982" y="153670"/>
                  </a:lnTo>
                  <a:lnTo>
                    <a:pt x="140982" y="33020"/>
                  </a:lnTo>
                  <a:lnTo>
                    <a:pt x="140982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109032" y="3997220"/>
              <a:ext cx="153542" cy="21484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283887" y="3997220"/>
              <a:ext cx="157043" cy="159969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462242" y="3997220"/>
              <a:ext cx="150040" cy="159969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638847" y="4000723"/>
              <a:ext cx="139532" cy="152963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798521" y="3997220"/>
              <a:ext cx="153544" cy="159969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980088" y="3997220"/>
              <a:ext cx="408672" cy="197279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4416781" y="4091629"/>
              <a:ext cx="39370" cy="62230"/>
            </a:xfrm>
            <a:custGeom>
              <a:avLst/>
              <a:gdLst/>
              <a:ahLst/>
              <a:cxnLst/>
              <a:rect l="l" t="t" r="r" b="b"/>
              <a:pathLst>
                <a:path w="39370" h="62229">
                  <a:moveTo>
                    <a:pt x="0" y="62230"/>
                  </a:moveTo>
                  <a:lnTo>
                    <a:pt x="39114" y="62230"/>
                  </a:lnTo>
                  <a:lnTo>
                    <a:pt x="39114" y="0"/>
                  </a:lnTo>
                  <a:lnTo>
                    <a:pt x="0" y="0"/>
                  </a:lnTo>
                  <a:lnTo>
                    <a:pt x="0" y="6223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8" name="object 78"/>
          <p:cNvGrpSpPr/>
          <p:nvPr/>
        </p:nvGrpSpPr>
        <p:grpSpPr>
          <a:xfrm>
            <a:off x="4416781" y="4000189"/>
            <a:ext cx="495934" cy="153670"/>
            <a:chOff x="4416781" y="4000189"/>
            <a:chExt cx="495934" cy="153670"/>
          </a:xfrm>
        </p:grpSpPr>
        <p:sp>
          <p:nvSpPr>
            <p:cNvPr id="79" name="object 79"/>
            <p:cNvSpPr/>
            <p:nvPr/>
          </p:nvSpPr>
          <p:spPr>
            <a:xfrm>
              <a:off x="4416780" y="4000189"/>
              <a:ext cx="142875" cy="153670"/>
            </a:xfrm>
            <a:custGeom>
              <a:avLst/>
              <a:gdLst/>
              <a:ahLst/>
              <a:cxnLst/>
              <a:rect l="l" t="t" r="r" b="b"/>
              <a:pathLst>
                <a:path w="142875" h="153670">
                  <a:moveTo>
                    <a:pt x="142735" y="0"/>
                  </a:moveTo>
                  <a:lnTo>
                    <a:pt x="103619" y="0"/>
                  </a:lnTo>
                  <a:lnTo>
                    <a:pt x="103619" y="59690"/>
                  </a:lnTo>
                  <a:lnTo>
                    <a:pt x="39116" y="59690"/>
                  </a:lnTo>
                  <a:lnTo>
                    <a:pt x="39116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91440"/>
                  </a:lnTo>
                  <a:lnTo>
                    <a:pt x="103619" y="91440"/>
                  </a:lnTo>
                  <a:lnTo>
                    <a:pt x="103619" y="153670"/>
                  </a:lnTo>
                  <a:lnTo>
                    <a:pt x="142735" y="153670"/>
                  </a:lnTo>
                  <a:lnTo>
                    <a:pt x="142735" y="91440"/>
                  </a:lnTo>
                  <a:lnTo>
                    <a:pt x="142735" y="59690"/>
                  </a:lnTo>
                  <a:lnTo>
                    <a:pt x="14273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595136" y="4000723"/>
              <a:ext cx="149749" cy="152963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769700" y="4000723"/>
              <a:ext cx="142744" cy="152963"/>
            </a:xfrm>
            <a:prstGeom prst="rect">
              <a:avLst/>
            </a:prstGeom>
          </p:spPr>
        </p:pic>
      </p:grpSp>
      <p:grpSp>
        <p:nvGrpSpPr>
          <p:cNvPr id="82" name="object 82"/>
          <p:cNvGrpSpPr/>
          <p:nvPr/>
        </p:nvGrpSpPr>
        <p:grpSpPr>
          <a:xfrm>
            <a:off x="5021621" y="3945847"/>
            <a:ext cx="416559" cy="208279"/>
            <a:chOff x="5021621" y="3945847"/>
            <a:chExt cx="416559" cy="208279"/>
          </a:xfrm>
        </p:grpSpPr>
        <p:pic>
          <p:nvPicPr>
            <p:cNvPr id="83" name="object 8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021621" y="3949350"/>
              <a:ext cx="162298" cy="204336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205229" y="3945847"/>
              <a:ext cx="232650" cy="207839"/>
            </a:xfrm>
            <a:prstGeom prst="rect">
              <a:avLst/>
            </a:prstGeom>
          </p:spPr>
        </p:pic>
      </p:grpSp>
      <p:grpSp>
        <p:nvGrpSpPr>
          <p:cNvPr id="85" name="object 85"/>
          <p:cNvGrpSpPr/>
          <p:nvPr/>
        </p:nvGrpSpPr>
        <p:grpSpPr>
          <a:xfrm>
            <a:off x="5521659" y="3997220"/>
            <a:ext cx="1290955" cy="160020"/>
            <a:chOff x="5521659" y="3997220"/>
            <a:chExt cx="1290955" cy="160020"/>
          </a:xfrm>
        </p:grpSpPr>
        <p:pic>
          <p:nvPicPr>
            <p:cNvPr id="86" name="object 8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521659" y="3997220"/>
              <a:ext cx="150040" cy="159969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690966" y="3997220"/>
              <a:ext cx="157045" cy="159969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876619" y="4000723"/>
              <a:ext cx="139532" cy="152963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043589" y="4000723"/>
              <a:ext cx="199083" cy="152963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271279" y="3997220"/>
              <a:ext cx="153544" cy="159969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445544" y="3997220"/>
              <a:ext cx="303584" cy="159969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6773068" y="4091629"/>
              <a:ext cx="39370" cy="62230"/>
            </a:xfrm>
            <a:custGeom>
              <a:avLst/>
              <a:gdLst/>
              <a:ahLst/>
              <a:cxnLst/>
              <a:rect l="l" t="t" r="r" b="b"/>
              <a:pathLst>
                <a:path w="39370" h="62229">
                  <a:moveTo>
                    <a:pt x="0" y="62230"/>
                  </a:moveTo>
                  <a:lnTo>
                    <a:pt x="39113" y="62230"/>
                  </a:lnTo>
                  <a:lnTo>
                    <a:pt x="39113" y="0"/>
                  </a:lnTo>
                  <a:lnTo>
                    <a:pt x="0" y="0"/>
                  </a:lnTo>
                  <a:lnTo>
                    <a:pt x="0" y="6223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/>
          <p:cNvGrpSpPr/>
          <p:nvPr/>
        </p:nvGrpSpPr>
        <p:grpSpPr>
          <a:xfrm>
            <a:off x="6773068" y="3997220"/>
            <a:ext cx="328295" cy="160020"/>
            <a:chOff x="6773068" y="3997220"/>
            <a:chExt cx="328295" cy="160020"/>
          </a:xfrm>
        </p:grpSpPr>
        <p:sp>
          <p:nvSpPr>
            <p:cNvPr id="94" name="object 94"/>
            <p:cNvSpPr/>
            <p:nvPr/>
          </p:nvSpPr>
          <p:spPr>
            <a:xfrm>
              <a:off x="6773062" y="4000189"/>
              <a:ext cx="142875" cy="153670"/>
            </a:xfrm>
            <a:custGeom>
              <a:avLst/>
              <a:gdLst/>
              <a:ahLst/>
              <a:cxnLst/>
              <a:rect l="l" t="t" r="r" b="b"/>
              <a:pathLst>
                <a:path w="142875" h="153670">
                  <a:moveTo>
                    <a:pt x="142735" y="0"/>
                  </a:moveTo>
                  <a:lnTo>
                    <a:pt x="103619" y="0"/>
                  </a:lnTo>
                  <a:lnTo>
                    <a:pt x="103619" y="59690"/>
                  </a:lnTo>
                  <a:lnTo>
                    <a:pt x="39116" y="59690"/>
                  </a:lnTo>
                  <a:lnTo>
                    <a:pt x="39116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91440"/>
                  </a:lnTo>
                  <a:lnTo>
                    <a:pt x="103619" y="91440"/>
                  </a:lnTo>
                  <a:lnTo>
                    <a:pt x="103619" y="153670"/>
                  </a:lnTo>
                  <a:lnTo>
                    <a:pt x="142735" y="153670"/>
                  </a:lnTo>
                  <a:lnTo>
                    <a:pt x="142735" y="91440"/>
                  </a:lnTo>
                  <a:lnTo>
                    <a:pt x="142735" y="59690"/>
                  </a:lnTo>
                  <a:lnTo>
                    <a:pt x="14273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944126" y="3997220"/>
              <a:ext cx="157046" cy="159969"/>
            </a:xfrm>
            <a:prstGeom prst="rect">
              <a:avLst/>
            </a:prstGeom>
          </p:spPr>
        </p:pic>
      </p:grpSp>
      <p:pic>
        <p:nvPicPr>
          <p:cNvPr id="96" name="object 96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7186118" y="3997220"/>
            <a:ext cx="150040" cy="159969"/>
          </a:xfrm>
          <a:prstGeom prst="rect">
            <a:avLst/>
          </a:prstGeom>
        </p:spPr>
      </p:pic>
      <p:grpSp>
        <p:nvGrpSpPr>
          <p:cNvPr id="97" name="object 97"/>
          <p:cNvGrpSpPr/>
          <p:nvPr/>
        </p:nvGrpSpPr>
        <p:grpSpPr>
          <a:xfrm>
            <a:off x="7413804" y="3997220"/>
            <a:ext cx="1054735" cy="160020"/>
            <a:chOff x="7413804" y="3997220"/>
            <a:chExt cx="1054735" cy="160020"/>
          </a:xfrm>
        </p:grpSpPr>
        <p:pic>
          <p:nvPicPr>
            <p:cNvPr id="98" name="object 9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413804" y="3997220"/>
              <a:ext cx="471726" cy="159969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914131" y="3997220"/>
              <a:ext cx="153546" cy="159969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095701" y="3997220"/>
              <a:ext cx="299206" cy="159969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8429356" y="4091629"/>
              <a:ext cx="39370" cy="62230"/>
            </a:xfrm>
            <a:custGeom>
              <a:avLst/>
              <a:gdLst/>
              <a:ahLst/>
              <a:cxnLst/>
              <a:rect l="l" t="t" r="r" b="b"/>
              <a:pathLst>
                <a:path w="39370" h="62229">
                  <a:moveTo>
                    <a:pt x="0" y="62230"/>
                  </a:moveTo>
                  <a:lnTo>
                    <a:pt x="39113" y="62230"/>
                  </a:lnTo>
                  <a:lnTo>
                    <a:pt x="39113" y="0"/>
                  </a:lnTo>
                  <a:lnTo>
                    <a:pt x="0" y="0"/>
                  </a:lnTo>
                  <a:lnTo>
                    <a:pt x="0" y="6223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2" name="object 102"/>
          <p:cNvGrpSpPr/>
          <p:nvPr/>
        </p:nvGrpSpPr>
        <p:grpSpPr>
          <a:xfrm>
            <a:off x="8429356" y="3997220"/>
            <a:ext cx="901700" cy="160020"/>
            <a:chOff x="8429356" y="3997220"/>
            <a:chExt cx="901700" cy="160020"/>
          </a:xfrm>
        </p:grpSpPr>
        <p:sp>
          <p:nvSpPr>
            <p:cNvPr id="103" name="object 103"/>
            <p:cNvSpPr/>
            <p:nvPr/>
          </p:nvSpPr>
          <p:spPr>
            <a:xfrm>
              <a:off x="8429345" y="4000189"/>
              <a:ext cx="142875" cy="153670"/>
            </a:xfrm>
            <a:custGeom>
              <a:avLst/>
              <a:gdLst/>
              <a:ahLst/>
              <a:cxnLst/>
              <a:rect l="l" t="t" r="r" b="b"/>
              <a:pathLst>
                <a:path w="142875" h="153670">
                  <a:moveTo>
                    <a:pt x="142748" y="0"/>
                  </a:moveTo>
                  <a:lnTo>
                    <a:pt x="103632" y="0"/>
                  </a:lnTo>
                  <a:lnTo>
                    <a:pt x="103632" y="59690"/>
                  </a:lnTo>
                  <a:lnTo>
                    <a:pt x="39116" y="59690"/>
                  </a:lnTo>
                  <a:lnTo>
                    <a:pt x="39116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91440"/>
                  </a:lnTo>
                  <a:lnTo>
                    <a:pt x="103632" y="91440"/>
                  </a:lnTo>
                  <a:lnTo>
                    <a:pt x="103632" y="153670"/>
                  </a:lnTo>
                  <a:lnTo>
                    <a:pt x="142748" y="153670"/>
                  </a:lnTo>
                  <a:lnTo>
                    <a:pt x="142748" y="91440"/>
                  </a:lnTo>
                  <a:lnTo>
                    <a:pt x="142748" y="59690"/>
                  </a:lnTo>
                  <a:lnTo>
                    <a:pt x="14274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4" name="object 10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600997" y="3997220"/>
              <a:ext cx="143327" cy="159969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766511" y="4000723"/>
              <a:ext cx="150623" cy="155004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945740" y="3997220"/>
              <a:ext cx="157046" cy="159969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9131396" y="4000723"/>
              <a:ext cx="199076" cy="152963"/>
            </a:xfrm>
            <a:prstGeom prst="rect">
              <a:avLst/>
            </a:prstGeom>
          </p:spPr>
        </p:pic>
      </p:grpSp>
      <p:grpSp>
        <p:nvGrpSpPr>
          <p:cNvPr id="108" name="object 108"/>
          <p:cNvGrpSpPr/>
          <p:nvPr/>
        </p:nvGrpSpPr>
        <p:grpSpPr>
          <a:xfrm>
            <a:off x="9416879" y="3949350"/>
            <a:ext cx="1348105" cy="208279"/>
            <a:chOff x="9416879" y="3949350"/>
            <a:chExt cx="1348105" cy="208279"/>
          </a:xfrm>
        </p:grpSpPr>
        <p:pic>
          <p:nvPicPr>
            <p:cNvPr id="109" name="object 109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9416879" y="4018240"/>
              <a:ext cx="132815" cy="107420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9583555" y="3949350"/>
              <a:ext cx="334818" cy="207839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9939682" y="3997220"/>
              <a:ext cx="150040" cy="159969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0108990" y="3997220"/>
              <a:ext cx="150041" cy="159969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85595" y="4000723"/>
              <a:ext cx="149749" cy="152963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0460156" y="4000723"/>
              <a:ext cx="142742" cy="152963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0632091" y="4018240"/>
              <a:ext cx="132822" cy="107420"/>
            </a:xfrm>
            <a:prstGeom prst="rect">
              <a:avLst/>
            </a:prstGeom>
          </p:spPr>
        </p:pic>
      </p:grpSp>
      <p:sp>
        <p:nvSpPr>
          <p:cNvPr id="116" name="object 116"/>
          <p:cNvSpPr/>
          <p:nvPr/>
        </p:nvSpPr>
        <p:spPr>
          <a:xfrm>
            <a:off x="10851026" y="4033209"/>
            <a:ext cx="39370" cy="120650"/>
          </a:xfrm>
          <a:custGeom>
            <a:avLst/>
            <a:gdLst/>
            <a:ahLst/>
            <a:cxnLst/>
            <a:rect l="l" t="t" r="r" b="b"/>
            <a:pathLst>
              <a:path w="39370" h="120650">
                <a:moveTo>
                  <a:pt x="0" y="120650"/>
                </a:moveTo>
                <a:lnTo>
                  <a:pt x="39114" y="120650"/>
                </a:lnTo>
                <a:lnTo>
                  <a:pt x="39114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7" name="object 117"/>
          <p:cNvGrpSpPr/>
          <p:nvPr/>
        </p:nvGrpSpPr>
        <p:grpSpPr>
          <a:xfrm>
            <a:off x="10851026" y="3997220"/>
            <a:ext cx="326390" cy="160020"/>
            <a:chOff x="10851026" y="3997220"/>
            <a:chExt cx="326390" cy="160020"/>
          </a:xfrm>
        </p:grpSpPr>
        <p:sp>
          <p:nvSpPr>
            <p:cNvPr id="118" name="object 118"/>
            <p:cNvSpPr/>
            <p:nvPr/>
          </p:nvSpPr>
          <p:spPr>
            <a:xfrm>
              <a:off x="10851020" y="4000189"/>
              <a:ext cx="141605" cy="153670"/>
            </a:xfrm>
            <a:custGeom>
              <a:avLst/>
              <a:gdLst/>
              <a:ahLst/>
              <a:cxnLst/>
              <a:rect l="l" t="t" r="r" b="b"/>
              <a:pathLst>
                <a:path w="141604" h="153670">
                  <a:moveTo>
                    <a:pt x="140995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101866" y="33020"/>
                  </a:lnTo>
                  <a:lnTo>
                    <a:pt x="101866" y="153670"/>
                  </a:lnTo>
                  <a:lnTo>
                    <a:pt x="140995" y="153670"/>
                  </a:lnTo>
                  <a:lnTo>
                    <a:pt x="140995" y="33020"/>
                  </a:lnTo>
                  <a:lnTo>
                    <a:pt x="14099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9" name="object 11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1020334" y="3997220"/>
              <a:ext cx="157045" cy="159969"/>
            </a:xfrm>
            <a:prstGeom prst="rect">
              <a:avLst/>
            </a:prstGeom>
          </p:spPr>
        </p:pic>
      </p:grpSp>
      <p:sp>
        <p:nvSpPr>
          <p:cNvPr id="120" name="object 120"/>
          <p:cNvSpPr/>
          <p:nvPr/>
        </p:nvSpPr>
        <p:spPr>
          <a:xfrm>
            <a:off x="2293736" y="4383729"/>
            <a:ext cx="39370" cy="120650"/>
          </a:xfrm>
          <a:custGeom>
            <a:avLst/>
            <a:gdLst/>
            <a:ahLst/>
            <a:cxnLst/>
            <a:rect l="l" t="t" r="r" b="b"/>
            <a:pathLst>
              <a:path w="39369" h="120650">
                <a:moveTo>
                  <a:pt x="0" y="120650"/>
                </a:moveTo>
                <a:lnTo>
                  <a:pt x="39113" y="120650"/>
                </a:lnTo>
                <a:lnTo>
                  <a:pt x="39113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1" name="object 121"/>
          <p:cNvGrpSpPr/>
          <p:nvPr/>
        </p:nvGrpSpPr>
        <p:grpSpPr>
          <a:xfrm>
            <a:off x="2293736" y="4347506"/>
            <a:ext cx="1083945" cy="218440"/>
            <a:chOff x="2293736" y="4347506"/>
            <a:chExt cx="1083945" cy="218440"/>
          </a:xfrm>
        </p:grpSpPr>
        <p:sp>
          <p:nvSpPr>
            <p:cNvPr id="122" name="object 122"/>
            <p:cNvSpPr/>
            <p:nvPr/>
          </p:nvSpPr>
          <p:spPr>
            <a:xfrm>
              <a:off x="2293734" y="4350709"/>
              <a:ext cx="141605" cy="153670"/>
            </a:xfrm>
            <a:custGeom>
              <a:avLst/>
              <a:gdLst/>
              <a:ahLst/>
              <a:cxnLst/>
              <a:rect l="l" t="t" r="r" b="b"/>
              <a:pathLst>
                <a:path w="141605" h="153670">
                  <a:moveTo>
                    <a:pt x="140982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101866" y="33020"/>
                  </a:lnTo>
                  <a:lnTo>
                    <a:pt x="101866" y="153670"/>
                  </a:lnTo>
                  <a:lnTo>
                    <a:pt x="140982" y="153670"/>
                  </a:lnTo>
                  <a:lnTo>
                    <a:pt x="140982" y="33020"/>
                  </a:lnTo>
                  <a:lnTo>
                    <a:pt x="140982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63044" y="4347506"/>
              <a:ext cx="157046" cy="15997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648700" y="4347506"/>
              <a:ext cx="479310" cy="218347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156616" y="4347506"/>
              <a:ext cx="153544" cy="159970"/>
            </a:xfrm>
            <a:prstGeom prst="rect">
              <a:avLst/>
            </a:prstGeom>
          </p:spPr>
        </p:pic>
        <p:sp>
          <p:nvSpPr>
            <p:cNvPr id="126" name="object 126"/>
            <p:cNvSpPr/>
            <p:nvPr/>
          </p:nvSpPr>
          <p:spPr>
            <a:xfrm>
              <a:off x="3338182" y="4442149"/>
              <a:ext cx="39370" cy="62230"/>
            </a:xfrm>
            <a:custGeom>
              <a:avLst/>
              <a:gdLst/>
              <a:ahLst/>
              <a:cxnLst/>
              <a:rect l="l" t="t" r="r" b="b"/>
              <a:pathLst>
                <a:path w="39370" h="62229">
                  <a:moveTo>
                    <a:pt x="0" y="62229"/>
                  </a:moveTo>
                  <a:lnTo>
                    <a:pt x="39114" y="62229"/>
                  </a:lnTo>
                  <a:lnTo>
                    <a:pt x="39114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/>
          <p:cNvGrpSpPr/>
          <p:nvPr/>
        </p:nvGrpSpPr>
        <p:grpSpPr>
          <a:xfrm>
            <a:off x="3338182" y="4347506"/>
            <a:ext cx="579755" cy="160020"/>
            <a:chOff x="3338182" y="4347506"/>
            <a:chExt cx="579755" cy="160020"/>
          </a:xfrm>
        </p:grpSpPr>
        <p:sp>
          <p:nvSpPr>
            <p:cNvPr id="128" name="object 128"/>
            <p:cNvSpPr/>
            <p:nvPr/>
          </p:nvSpPr>
          <p:spPr>
            <a:xfrm>
              <a:off x="3338182" y="4350709"/>
              <a:ext cx="142875" cy="153670"/>
            </a:xfrm>
            <a:custGeom>
              <a:avLst/>
              <a:gdLst/>
              <a:ahLst/>
              <a:cxnLst/>
              <a:rect l="l" t="t" r="r" b="b"/>
              <a:pathLst>
                <a:path w="142875" h="153670">
                  <a:moveTo>
                    <a:pt x="142735" y="0"/>
                  </a:moveTo>
                  <a:lnTo>
                    <a:pt x="103619" y="0"/>
                  </a:lnTo>
                  <a:lnTo>
                    <a:pt x="103619" y="59690"/>
                  </a:lnTo>
                  <a:lnTo>
                    <a:pt x="39103" y="59690"/>
                  </a:lnTo>
                  <a:lnTo>
                    <a:pt x="39103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91440"/>
                  </a:lnTo>
                  <a:lnTo>
                    <a:pt x="103619" y="91440"/>
                  </a:lnTo>
                  <a:lnTo>
                    <a:pt x="103619" y="153670"/>
                  </a:lnTo>
                  <a:lnTo>
                    <a:pt x="142735" y="153670"/>
                  </a:lnTo>
                  <a:lnTo>
                    <a:pt x="142735" y="91440"/>
                  </a:lnTo>
                  <a:lnTo>
                    <a:pt x="142735" y="59690"/>
                  </a:lnTo>
                  <a:lnTo>
                    <a:pt x="14273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16537" y="4351010"/>
              <a:ext cx="149749" cy="152963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701901" y="4347506"/>
              <a:ext cx="216010" cy="159970"/>
            </a:xfrm>
            <a:prstGeom prst="rect">
              <a:avLst/>
            </a:prstGeom>
          </p:spPr>
        </p:pic>
      </p:grpSp>
      <p:sp>
        <p:nvSpPr>
          <p:cNvPr id="131" name="object 131"/>
          <p:cNvSpPr/>
          <p:nvPr/>
        </p:nvSpPr>
        <p:spPr>
          <a:xfrm>
            <a:off x="4017452" y="4332929"/>
            <a:ext cx="41275" cy="171450"/>
          </a:xfrm>
          <a:custGeom>
            <a:avLst/>
            <a:gdLst/>
            <a:ahLst/>
            <a:cxnLst/>
            <a:rect l="l" t="t" r="r" b="b"/>
            <a:pathLst>
              <a:path w="41275" h="171450">
                <a:moveTo>
                  <a:pt x="0" y="171450"/>
                </a:moveTo>
                <a:lnTo>
                  <a:pt x="40867" y="171450"/>
                </a:lnTo>
                <a:lnTo>
                  <a:pt x="40867" y="0"/>
                </a:lnTo>
                <a:lnTo>
                  <a:pt x="0" y="0"/>
                </a:lnTo>
                <a:lnTo>
                  <a:pt x="0" y="1714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2" name="object 132"/>
          <p:cNvGrpSpPr/>
          <p:nvPr/>
        </p:nvGrpSpPr>
        <p:grpSpPr>
          <a:xfrm>
            <a:off x="4017452" y="4299909"/>
            <a:ext cx="1300480" cy="262890"/>
            <a:chOff x="4017452" y="4299909"/>
            <a:chExt cx="1300480" cy="262890"/>
          </a:xfrm>
        </p:grpSpPr>
        <p:sp>
          <p:nvSpPr>
            <p:cNvPr id="133" name="object 133"/>
            <p:cNvSpPr/>
            <p:nvPr/>
          </p:nvSpPr>
          <p:spPr>
            <a:xfrm>
              <a:off x="4017442" y="4299909"/>
              <a:ext cx="170180" cy="204470"/>
            </a:xfrm>
            <a:custGeom>
              <a:avLst/>
              <a:gdLst/>
              <a:ahLst/>
              <a:cxnLst/>
              <a:rect l="l" t="t" r="r" b="b"/>
              <a:pathLst>
                <a:path w="170179" h="204470">
                  <a:moveTo>
                    <a:pt x="169900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129032" y="33020"/>
                  </a:lnTo>
                  <a:lnTo>
                    <a:pt x="129032" y="204470"/>
                  </a:lnTo>
                  <a:lnTo>
                    <a:pt x="169900" y="204470"/>
                  </a:lnTo>
                  <a:lnTo>
                    <a:pt x="169900" y="33020"/>
                  </a:lnTo>
                  <a:lnTo>
                    <a:pt x="16990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228211" y="4347506"/>
              <a:ext cx="153546" cy="214844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403063" y="4347506"/>
              <a:ext cx="314096" cy="15997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744598" y="4351010"/>
              <a:ext cx="149749" cy="152963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915364" y="4347506"/>
              <a:ext cx="335404" cy="197043"/>
            </a:xfrm>
            <a:prstGeom prst="rect">
              <a:avLst/>
            </a:prstGeom>
          </p:spPr>
        </p:pic>
        <p:sp>
          <p:nvSpPr>
            <p:cNvPr id="138" name="object 138"/>
            <p:cNvSpPr/>
            <p:nvPr/>
          </p:nvSpPr>
          <p:spPr>
            <a:xfrm>
              <a:off x="5278791" y="4442149"/>
              <a:ext cx="39370" cy="62230"/>
            </a:xfrm>
            <a:custGeom>
              <a:avLst/>
              <a:gdLst/>
              <a:ahLst/>
              <a:cxnLst/>
              <a:rect l="l" t="t" r="r" b="b"/>
              <a:pathLst>
                <a:path w="39370" h="62229">
                  <a:moveTo>
                    <a:pt x="0" y="62229"/>
                  </a:moveTo>
                  <a:lnTo>
                    <a:pt x="39113" y="62229"/>
                  </a:lnTo>
                  <a:lnTo>
                    <a:pt x="39113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9" name="object 139"/>
          <p:cNvGrpSpPr/>
          <p:nvPr/>
        </p:nvGrpSpPr>
        <p:grpSpPr>
          <a:xfrm>
            <a:off x="5278791" y="4347506"/>
            <a:ext cx="462915" cy="160020"/>
            <a:chOff x="5278791" y="4347506"/>
            <a:chExt cx="462915" cy="160020"/>
          </a:xfrm>
        </p:grpSpPr>
        <p:sp>
          <p:nvSpPr>
            <p:cNvPr id="140" name="object 140"/>
            <p:cNvSpPr/>
            <p:nvPr/>
          </p:nvSpPr>
          <p:spPr>
            <a:xfrm>
              <a:off x="5278780" y="4350709"/>
              <a:ext cx="142875" cy="153670"/>
            </a:xfrm>
            <a:custGeom>
              <a:avLst/>
              <a:gdLst/>
              <a:ahLst/>
              <a:cxnLst/>
              <a:rect l="l" t="t" r="r" b="b"/>
              <a:pathLst>
                <a:path w="142875" h="153670">
                  <a:moveTo>
                    <a:pt x="142748" y="0"/>
                  </a:moveTo>
                  <a:lnTo>
                    <a:pt x="103632" y="0"/>
                  </a:lnTo>
                  <a:lnTo>
                    <a:pt x="103632" y="59690"/>
                  </a:lnTo>
                  <a:lnTo>
                    <a:pt x="39116" y="59690"/>
                  </a:lnTo>
                  <a:lnTo>
                    <a:pt x="39116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91440"/>
                  </a:lnTo>
                  <a:lnTo>
                    <a:pt x="103632" y="91440"/>
                  </a:lnTo>
                  <a:lnTo>
                    <a:pt x="103632" y="153670"/>
                  </a:lnTo>
                  <a:lnTo>
                    <a:pt x="142748" y="153670"/>
                  </a:lnTo>
                  <a:lnTo>
                    <a:pt x="142748" y="91440"/>
                  </a:lnTo>
                  <a:lnTo>
                    <a:pt x="142748" y="59690"/>
                  </a:lnTo>
                  <a:lnTo>
                    <a:pt x="14274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1" name="object 14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445179" y="4347506"/>
              <a:ext cx="296287" cy="159970"/>
            </a:xfrm>
            <a:prstGeom prst="rect">
              <a:avLst/>
            </a:prstGeom>
          </p:spPr>
        </p:pic>
      </p:grpSp>
      <p:grpSp>
        <p:nvGrpSpPr>
          <p:cNvPr id="142" name="object 142"/>
          <p:cNvGrpSpPr/>
          <p:nvPr/>
        </p:nvGrpSpPr>
        <p:grpSpPr>
          <a:xfrm>
            <a:off x="5849183" y="4288833"/>
            <a:ext cx="1727835" cy="219075"/>
            <a:chOff x="5849183" y="4288833"/>
            <a:chExt cx="1727835" cy="219075"/>
          </a:xfrm>
        </p:grpSpPr>
        <p:pic>
          <p:nvPicPr>
            <p:cNvPr id="143" name="object 143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849183" y="4299637"/>
              <a:ext cx="334810" cy="207839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205305" y="4347506"/>
              <a:ext cx="150041" cy="15997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374614" y="4347506"/>
              <a:ext cx="150040" cy="159970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51218" y="4351010"/>
              <a:ext cx="149745" cy="152963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736579" y="4288833"/>
              <a:ext cx="149749" cy="215140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914645" y="4347506"/>
              <a:ext cx="150041" cy="159970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091254" y="4347506"/>
              <a:ext cx="306792" cy="159970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7426656" y="4288833"/>
              <a:ext cx="149748" cy="215140"/>
            </a:xfrm>
            <a:prstGeom prst="rect">
              <a:avLst/>
            </a:prstGeom>
          </p:spPr>
        </p:pic>
      </p:grpSp>
      <p:grpSp>
        <p:nvGrpSpPr>
          <p:cNvPr id="151" name="object 151"/>
          <p:cNvGrpSpPr/>
          <p:nvPr/>
        </p:nvGrpSpPr>
        <p:grpSpPr>
          <a:xfrm>
            <a:off x="7669522" y="4296135"/>
            <a:ext cx="756920" cy="248920"/>
            <a:chOff x="7669522" y="4296135"/>
            <a:chExt cx="756920" cy="248920"/>
          </a:xfrm>
        </p:grpSpPr>
        <p:pic>
          <p:nvPicPr>
            <p:cNvPr id="152" name="object 15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7669522" y="4296135"/>
              <a:ext cx="232653" cy="207839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924068" y="4347506"/>
              <a:ext cx="502372" cy="197043"/>
            </a:xfrm>
            <a:prstGeom prst="rect">
              <a:avLst/>
            </a:prstGeom>
          </p:spPr>
        </p:pic>
      </p:grpSp>
      <p:grpSp>
        <p:nvGrpSpPr>
          <p:cNvPr id="154" name="object 154"/>
          <p:cNvGrpSpPr/>
          <p:nvPr/>
        </p:nvGrpSpPr>
        <p:grpSpPr>
          <a:xfrm>
            <a:off x="8454463" y="4347506"/>
            <a:ext cx="316865" cy="215265"/>
            <a:chOff x="8454463" y="4347506"/>
            <a:chExt cx="316865" cy="215265"/>
          </a:xfrm>
        </p:grpSpPr>
        <p:pic>
          <p:nvPicPr>
            <p:cNvPr id="155" name="object 155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8627856" y="4347506"/>
              <a:ext cx="143323" cy="159970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8454463" y="4347506"/>
              <a:ext cx="153543" cy="214844"/>
            </a:xfrm>
            <a:prstGeom prst="rect">
              <a:avLst/>
            </a:prstGeom>
          </p:spPr>
        </p:pic>
      </p:grpSp>
      <p:grpSp>
        <p:nvGrpSpPr>
          <p:cNvPr id="157" name="object 157"/>
          <p:cNvGrpSpPr/>
          <p:nvPr/>
        </p:nvGrpSpPr>
        <p:grpSpPr>
          <a:xfrm>
            <a:off x="8805629" y="4350709"/>
            <a:ext cx="518795" cy="194310"/>
            <a:chOff x="8805629" y="4350709"/>
            <a:chExt cx="518795" cy="194310"/>
          </a:xfrm>
        </p:grpSpPr>
        <p:sp>
          <p:nvSpPr>
            <p:cNvPr id="158" name="object 158"/>
            <p:cNvSpPr/>
            <p:nvPr/>
          </p:nvSpPr>
          <p:spPr>
            <a:xfrm>
              <a:off x="8805621" y="4350709"/>
              <a:ext cx="160655" cy="194310"/>
            </a:xfrm>
            <a:custGeom>
              <a:avLst/>
              <a:gdLst/>
              <a:ahLst/>
              <a:cxnLst/>
              <a:rect l="l" t="t" r="r" b="b"/>
              <a:pathLst>
                <a:path w="160654" h="194310">
                  <a:moveTo>
                    <a:pt x="160261" y="120650"/>
                  </a:moveTo>
                  <a:lnTo>
                    <a:pt x="140995" y="120650"/>
                  </a:lnTo>
                  <a:lnTo>
                    <a:pt x="140995" y="0"/>
                  </a:lnTo>
                  <a:lnTo>
                    <a:pt x="101879" y="0"/>
                  </a:lnTo>
                  <a:lnTo>
                    <a:pt x="101879" y="120650"/>
                  </a:lnTo>
                  <a:lnTo>
                    <a:pt x="39116" y="120650"/>
                  </a:lnTo>
                  <a:lnTo>
                    <a:pt x="39116" y="0"/>
                  </a:lnTo>
                  <a:lnTo>
                    <a:pt x="0" y="0"/>
                  </a:lnTo>
                  <a:lnTo>
                    <a:pt x="0" y="120650"/>
                  </a:lnTo>
                  <a:lnTo>
                    <a:pt x="0" y="153670"/>
                  </a:lnTo>
                  <a:lnTo>
                    <a:pt x="123482" y="153670"/>
                  </a:lnTo>
                  <a:lnTo>
                    <a:pt x="123482" y="194310"/>
                  </a:lnTo>
                  <a:lnTo>
                    <a:pt x="160261" y="194310"/>
                  </a:lnTo>
                  <a:lnTo>
                    <a:pt x="160261" y="153670"/>
                  </a:lnTo>
                  <a:lnTo>
                    <a:pt x="160261" y="12065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988948" y="4351010"/>
              <a:ext cx="149745" cy="152963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74308" y="4351010"/>
              <a:ext cx="149749" cy="152963"/>
            </a:xfrm>
            <a:prstGeom prst="rect">
              <a:avLst/>
            </a:prstGeom>
          </p:spPr>
        </p:pic>
      </p:grpSp>
      <p:grpSp>
        <p:nvGrpSpPr>
          <p:cNvPr id="161" name="object 161"/>
          <p:cNvGrpSpPr/>
          <p:nvPr/>
        </p:nvGrpSpPr>
        <p:grpSpPr>
          <a:xfrm>
            <a:off x="9411044" y="4351010"/>
            <a:ext cx="497205" cy="193675"/>
            <a:chOff x="9411044" y="4351010"/>
            <a:chExt cx="497205" cy="193675"/>
          </a:xfrm>
        </p:grpSpPr>
        <p:pic>
          <p:nvPicPr>
            <p:cNvPr id="162" name="object 16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9411044" y="4351010"/>
              <a:ext cx="328982" cy="19353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9765129" y="4351010"/>
              <a:ext cx="142744" cy="152963"/>
            </a:xfrm>
            <a:prstGeom prst="rect">
              <a:avLst/>
            </a:prstGeom>
          </p:spPr>
        </p:pic>
      </p:grpSp>
      <p:grpSp>
        <p:nvGrpSpPr>
          <p:cNvPr id="164" name="object 164"/>
          <p:cNvGrpSpPr/>
          <p:nvPr/>
        </p:nvGrpSpPr>
        <p:grpSpPr>
          <a:xfrm>
            <a:off x="9994860" y="4347506"/>
            <a:ext cx="692785" cy="194310"/>
            <a:chOff x="9994860" y="4347506"/>
            <a:chExt cx="692785" cy="194310"/>
          </a:xfrm>
        </p:grpSpPr>
        <p:pic>
          <p:nvPicPr>
            <p:cNvPr id="165" name="object 165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9994860" y="4347506"/>
              <a:ext cx="310592" cy="159970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0334062" y="4347506"/>
              <a:ext cx="281401" cy="159970"/>
            </a:xfrm>
            <a:prstGeom prst="rect">
              <a:avLst/>
            </a:prstGeom>
          </p:spPr>
        </p:pic>
        <p:sp>
          <p:nvSpPr>
            <p:cNvPr id="167" name="object 167"/>
            <p:cNvSpPr/>
            <p:nvPr/>
          </p:nvSpPr>
          <p:spPr>
            <a:xfrm>
              <a:off x="10644361" y="4459891"/>
              <a:ext cx="43815" cy="81915"/>
            </a:xfrm>
            <a:custGeom>
              <a:avLst/>
              <a:gdLst/>
              <a:ahLst/>
              <a:cxnLst/>
              <a:rect l="l" t="t" r="r" b="b"/>
              <a:pathLst>
                <a:path w="43815" h="81914">
                  <a:moveTo>
                    <a:pt x="43202" y="0"/>
                  </a:moveTo>
                  <a:lnTo>
                    <a:pt x="0" y="0"/>
                  </a:lnTo>
                  <a:lnTo>
                    <a:pt x="0" y="81443"/>
                  </a:lnTo>
                  <a:lnTo>
                    <a:pt x="17513" y="81443"/>
                  </a:lnTo>
                  <a:lnTo>
                    <a:pt x="43202" y="27735"/>
                  </a:lnTo>
                  <a:lnTo>
                    <a:pt x="43202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8" name="object 168"/>
          <p:cNvGrpSpPr/>
          <p:nvPr/>
        </p:nvGrpSpPr>
        <p:grpSpPr>
          <a:xfrm>
            <a:off x="10783601" y="4285627"/>
            <a:ext cx="875030" cy="222250"/>
            <a:chOff x="10783601" y="4285627"/>
            <a:chExt cx="875030" cy="222250"/>
          </a:xfrm>
        </p:grpSpPr>
        <p:pic>
          <p:nvPicPr>
            <p:cNvPr id="169" name="object 16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0783601" y="4351010"/>
              <a:ext cx="138362" cy="152963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0945901" y="4347507"/>
              <a:ext cx="310589" cy="159970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1279551" y="4285627"/>
              <a:ext cx="157046" cy="221849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1465204" y="4351010"/>
              <a:ext cx="193240" cy="152963"/>
            </a:xfrm>
            <a:prstGeom prst="rect">
              <a:avLst/>
            </a:prstGeom>
          </p:spPr>
        </p:pic>
      </p:grpSp>
      <p:sp>
        <p:nvSpPr>
          <p:cNvPr id="173" name="object 173"/>
          <p:cNvSpPr/>
          <p:nvPr/>
        </p:nvSpPr>
        <p:spPr>
          <a:xfrm>
            <a:off x="2293736" y="4732979"/>
            <a:ext cx="39370" cy="120650"/>
          </a:xfrm>
          <a:custGeom>
            <a:avLst/>
            <a:gdLst/>
            <a:ahLst/>
            <a:cxnLst/>
            <a:rect l="l" t="t" r="r" b="b"/>
            <a:pathLst>
              <a:path w="39369" h="120650">
                <a:moveTo>
                  <a:pt x="0" y="120650"/>
                </a:moveTo>
                <a:lnTo>
                  <a:pt x="39113" y="120650"/>
                </a:lnTo>
                <a:lnTo>
                  <a:pt x="39113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4" name="object 174"/>
          <p:cNvGrpSpPr/>
          <p:nvPr/>
        </p:nvGrpSpPr>
        <p:grpSpPr>
          <a:xfrm>
            <a:off x="2293736" y="4697794"/>
            <a:ext cx="394335" cy="160020"/>
            <a:chOff x="2293736" y="4697794"/>
            <a:chExt cx="394335" cy="160020"/>
          </a:xfrm>
        </p:grpSpPr>
        <p:sp>
          <p:nvSpPr>
            <p:cNvPr id="175" name="object 175"/>
            <p:cNvSpPr/>
            <p:nvPr/>
          </p:nvSpPr>
          <p:spPr>
            <a:xfrm>
              <a:off x="2293734" y="4701229"/>
              <a:ext cx="141605" cy="152400"/>
            </a:xfrm>
            <a:custGeom>
              <a:avLst/>
              <a:gdLst/>
              <a:ahLst/>
              <a:cxnLst/>
              <a:rect l="l" t="t" r="r" b="b"/>
              <a:pathLst>
                <a:path w="141605" h="152400">
                  <a:moveTo>
                    <a:pt x="140982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101866" y="31750"/>
                  </a:lnTo>
                  <a:lnTo>
                    <a:pt x="101866" y="152400"/>
                  </a:lnTo>
                  <a:lnTo>
                    <a:pt x="140982" y="152400"/>
                  </a:lnTo>
                  <a:lnTo>
                    <a:pt x="140982" y="31750"/>
                  </a:lnTo>
                  <a:lnTo>
                    <a:pt x="140982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6" name="object 17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63044" y="4697794"/>
              <a:ext cx="157046" cy="159969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2648700" y="4732979"/>
              <a:ext cx="39370" cy="120650"/>
            </a:xfrm>
            <a:custGeom>
              <a:avLst/>
              <a:gdLst/>
              <a:ahLst/>
              <a:cxnLst/>
              <a:rect l="l" t="t" r="r" b="b"/>
              <a:pathLst>
                <a:path w="39369" h="120650">
                  <a:moveTo>
                    <a:pt x="0" y="120650"/>
                  </a:moveTo>
                  <a:lnTo>
                    <a:pt x="39113" y="120650"/>
                  </a:lnTo>
                  <a:lnTo>
                    <a:pt x="39113" y="0"/>
                  </a:lnTo>
                  <a:lnTo>
                    <a:pt x="0" y="0"/>
                  </a:lnTo>
                  <a:lnTo>
                    <a:pt x="0" y="12065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8" name="object 178"/>
          <p:cNvGrpSpPr/>
          <p:nvPr/>
        </p:nvGrpSpPr>
        <p:grpSpPr>
          <a:xfrm>
            <a:off x="2648700" y="4697794"/>
            <a:ext cx="1687195" cy="218440"/>
            <a:chOff x="2648700" y="4697794"/>
            <a:chExt cx="1687195" cy="218440"/>
          </a:xfrm>
        </p:grpSpPr>
        <p:sp>
          <p:nvSpPr>
            <p:cNvPr id="179" name="object 179"/>
            <p:cNvSpPr/>
            <p:nvPr/>
          </p:nvSpPr>
          <p:spPr>
            <a:xfrm>
              <a:off x="2648699" y="4701229"/>
              <a:ext cx="141605" cy="152400"/>
            </a:xfrm>
            <a:custGeom>
              <a:avLst/>
              <a:gdLst/>
              <a:ahLst/>
              <a:cxnLst/>
              <a:rect l="l" t="t" r="r" b="b"/>
              <a:pathLst>
                <a:path w="141605" h="152400">
                  <a:moveTo>
                    <a:pt x="140982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101866" y="31750"/>
                  </a:lnTo>
                  <a:lnTo>
                    <a:pt x="101866" y="152400"/>
                  </a:lnTo>
                  <a:lnTo>
                    <a:pt x="140982" y="152400"/>
                  </a:lnTo>
                  <a:lnTo>
                    <a:pt x="140982" y="31750"/>
                  </a:lnTo>
                  <a:lnTo>
                    <a:pt x="140982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0" name="object 180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2812164" y="4701300"/>
              <a:ext cx="309716" cy="214840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3146983" y="4701300"/>
              <a:ext cx="142739" cy="152960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3325633" y="4697794"/>
              <a:ext cx="153542" cy="214844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07781" y="4701300"/>
              <a:ext cx="149749" cy="152960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3682343" y="4697794"/>
              <a:ext cx="144204" cy="159969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46690" y="4697794"/>
              <a:ext cx="157045" cy="159969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032349" y="4701300"/>
              <a:ext cx="139532" cy="152960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192015" y="4697794"/>
              <a:ext cx="143330" cy="159969"/>
            </a:xfrm>
            <a:prstGeom prst="rect">
              <a:avLst/>
            </a:prstGeom>
          </p:spPr>
        </p:pic>
      </p:grpSp>
      <p:grpSp>
        <p:nvGrpSpPr>
          <p:cNvPr id="188" name="object 188"/>
          <p:cNvGrpSpPr/>
          <p:nvPr/>
        </p:nvGrpSpPr>
        <p:grpSpPr>
          <a:xfrm>
            <a:off x="4354614" y="4701229"/>
            <a:ext cx="302260" cy="153035"/>
            <a:chOff x="4354614" y="4701229"/>
            <a:chExt cx="302260" cy="153035"/>
          </a:xfrm>
        </p:grpSpPr>
        <p:sp>
          <p:nvSpPr>
            <p:cNvPr id="189" name="object 189"/>
            <p:cNvSpPr/>
            <p:nvPr/>
          </p:nvSpPr>
          <p:spPr>
            <a:xfrm>
              <a:off x="4354614" y="4701229"/>
              <a:ext cx="141605" cy="152400"/>
            </a:xfrm>
            <a:custGeom>
              <a:avLst/>
              <a:gdLst/>
              <a:ahLst/>
              <a:cxnLst/>
              <a:rect l="l" t="t" r="r" b="b"/>
              <a:pathLst>
                <a:path w="141604" h="152400">
                  <a:moveTo>
                    <a:pt x="141274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51371" y="31750"/>
                  </a:lnTo>
                  <a:lnTo>
                    <a:pt x="51371" y="152400"/>
                  </a:lnTo>
                  <a:lnTo>
                    <a:pt x="90487" y="152400"/>
                  </a:lnTo>
                  <a:lnTo>
                    <a:pt x="90487" y="31750"/>
                  </a:lnTo>
                  <a:lnTo>
                    <a:pt x="141274" y="31750"/>
                  </a:lnTo>
                  <a:lnTo>
                    <a:pt x="14127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0" name="object 190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4519832" y="4701300"/>
              <a:ext cx="136908" cy="152960"/>
            </a:xfrm>
            <a:prstGeom prst="rect">
              <a:avLst/>
            </a:prstGeom>
          </p:spPr>
        </p:pic>
      </p:grpSp>
      <p:sp>
        <p:nvSpPr>
          <p:cNvPr id="191" name="object 191"/>
          <p:cNvSpPr/>
          <p:nvPr/>
        </p:nvSpPr>
        <p:spPr>
          <a:xfrm>
            <a:off x="4746063" y="4732979"/>
            <a:ext cx="39370" cy="120650"/>
          </a:xfrm>
          <a:custGeom>
            <a:avLst/>
            <a:gdLst/>
            <a:ahLst/>
            <a:cxnLst/>
            <a:rect l="l" t="t" r="r" b="b"/>
            <a:pathLst>
              <a:path w="39370" h="120650">
                <a:moveTo>
                  <a:pt x="0" y="120650"/>
                </a:moveTo>
                <a:lnTo>
                  <a:pt x="39113" y="120650"/>
                </a:lnTo>
                <a:lnTo>
                  <a:pt x="39113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2" name="object 192"/>
          <p:cNvGrpSpPr/>
          <p:nvPr/>
        </p:nvGrpSpPr>
        <p:grpSpPr>
          <a:xfrm>
            <a:off x="4746063" y="4639417"/>
            <a:ext cx="1682114" cy="273685"/>
            <a:chOff x="4746063" y="4639417"/>
            <a:chExt cx="1682114" cy="273685"/>
          </a:xfrm>
        </p:grpSpPr>
        <p:sp>
          <p:nvSpPr>
            <p:cNvPr id="193" name="object 193"/>
            <p:cNvSpPr/>
            <p:nvPr/>
          </p:nvSpPr>
          <p:spPr>
            <a:xfrm>
              <a:off x="4746053" y="4701229"/>
              <a:ext cx="141605" cy="152400"/>
            </a:xfrm>
            <a:custGeom>
              <a:avLst/>
              <a:gdLst/>
              <a:ahLst/>
              <a:cxnLst/>
              <a:rect l="l" t="t" r="r" b="b"/>
              <a:pathLst>
                <a:path w="141604" h="152400">
                  <a:moveTo>
                    <a:pt x="140995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101879" y="31750"/>
                  </a:lnTo>
                  <a:lnTo>
                    <a:pt x="101879" y="152400"/>
                  </a:lnTo>
                  <a:lnTo>
                    <a:pt x="140995" y="152400"/>
                  </a:lnTo>
                  <a:lnTo>
                    <a:pt x="140995" y="31750"/>
                  </a:lnTo>
                  <a:lnTo>
                    <a:pt x="14099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4" name="object 19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922668" y="4697794"/>
              <a:ext cx="153544" cy="214844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97517" y="4697794"/>
              <a:ext cx="157046" cy="159969"/>
            </a:xfrm>
            <a:prstGeom prst="rect">
              <a:avLst/>
            </a:prstGeom>
          </p:spPr>
        </p:pic>
        <p:sp>
          <p:nvSpPr>
            <p:cNvPr id="196" name="object 196"/>
            <p:cNvSpPr/>
            <p:nvPr/>
          </p:nvSpPr>
          <p:spPr>
            <a:xfrm>
              <a:off x="5276751" y="4639417"/>
              <a:ext cx="207645" cy="273685"/>
            </a:xfrm>
            <a:custGeom>
              <a:avLst/>
              <a:gdLst/>
              <a:ahLst/>
              <a:cxnLst/>
              <a:rect l="l" t="t" r="r" b="b"/>
              <a:pathLst>
                <a:path w="207645" h="273685">
                  <a:moveTo>
                    <a:pt x="122892" y="218346"/>
                  </a:moveTo>
                  <a:lnTo>
                    <a:pt x="84945" y="218346"/>
                  </a:lnTo>
                  <a:lnTo>
                    <a:pt x="84945" y="273221"/>
                  </a:lnTo>
                  <a:lnTo>
                    <a:pt x="122892" y="273221"/>
                  </a:lnTo>
                  <a:lnTo>
                    <a:pt x="122892" y="218346"/>
                  </a:lnTo>
                  <a:close/>
                </a:path>
                <a:path w="207645" h="273685">
                  <a:moveTo>
                    <a:pt x="124933" y="58376"/>
                  </a:moveTo>
                  <a:lnTo>
                    <a:pt x="82900" y="58376"/>
                  </a:lnTo>
                  <a:lnTo>
                    <a:pt x="47165" y="64019"/>
                  </a:lnTo>
                  <a:lnTo>
                    <a:pt x="21200" y="80088"/>
                  </a:lnTo>
                  <a:lnTo>
                    <a:pt x="5359" y="105298"/>
                  </a:lnTo>
                  <a:lnTo>
                    <a:pt x="0" y="138361"/>
                  </a:lnTo>
                  <a:lnTo>
                    <a:pt x="5359" y="171426"/>
                  </a:lnTo>
                  <a:lnTo>
                    <a:pt x="21200" y="196635"/>
                  </a:lnTo>
                  <a:lnTo>
                    <a:pt x="47165" y="212704"/>
                  </a:lnTo>
                  <a:lnTo>
                    <a:pt x="82900" y="218346"/>
                  </a:lnTo>
                  <a:lnTo>
                    <a:pt x="124933" y="218346"/>
                  </a:lnTo>
                  <a:lnTo>
                    <a:pt x="160626" y="212704"/>
                  </a:lnTo>
                  <a:lnTo>
                    <a:pt x="186492" y="196635"/>
                  </a:lnTo>
                  <a:lnTo>
                    <a:pt x="191892" y="187987"/>
                  </a:lnTo>
                  <a:lnTo>
                    <a:pt x="84070" y="187987"/>
                  </a:lnTo>
                  <a:lnTo>
                    <a:pt x="64841" y="184543"/>
                  </a:lnTo>
                  <a:lnTo>
                    <a:pt x="50427" y="174668"/>
                  </a:lnTo>
                  <a:lnTo>
                    <a:pt x="41376" y="159046"/>
                  </a:lnTo>
                  <a:lnTo>
                    <a:pt x="38238" y="138361"/>
                  </a:lnTo>
                  <a:lnTo>
                    <a:pt x="41376" y="117677"/>
                  </a:lnTo>
                  <a:lnTo>
                    <a:pt x="50427" y="102056"/>
                  </a:lnTo>
                  <a:lnTo>
                    <a:pt x="64841" y="92183"/>
                  </a:lnTo>
                  <a:lnTo>
                    <a:pt x="84070" y="88739"/>
                  </a:lnTo>
                  <a:lnTo>
                    <a:pt x="191894" y="88739"/>
                  </a:lnTo>
                  <a:lnTo>
                    <a:pt x="186492" y="80088"/>
                  </a:lnTo>
                  <a:lnTo>
                    <a:pt x="160626" y="64019"/>
                  </a:lnTo>
                  <a:lnTo>
                    <a:pt x="124933" y="58376"/>
                  </a:lnTo>
                  <a:close/>
                </a:path>
                <a:path w="207645" h="273685">
                  <a:moveTo>
                    <a:pt x="122892" y="88739"/>
                  </a:moveTo>
                  <a:lnTo>
                    <a:pt x="84945" y="88739"/>
                  </a:lnTo>
                  <a:lnTo>
                    <a:pt x="84945" y="187987"/>
                  </a:lnTo>
                  <a:lnTo>
                    <a:pt x="122892" y="187987"/>
                  </a:lnTo>
                  <a:lnTo>
                    <a:pt x="122892" y="88739"/>
                  </a:lnTo>
                  <a:close/>
                </a:path>
                <a:path w="207645" h="273685">
                  <a:moveTo>
                    <a:pt x="191894" y="88739"/>
                  </a:moveTo>
                  <a:lnTo>
                    <a:pt x="124058" y="88739"/>
                  </a:lnTo>
                  <a:lnTo>
                    <a:pt x="143198" y="92183"/>
                  </a:lnTo>
                  <a:lnTo>
                    <a:pt x="157411" y="102056"/>
                  </a:lnTo>
                  <a:lnTo>
                    <a:pt x="166260" y="117677"/>
                  </a:lnTo>
                  <a:lnTo>
                    <a:pt x="169307" y="138361"/>
                  </a:lnTo>
                  <a:lnTo>
                    <a:pt x="166260" y="159046"/>
                  </a:lnTo>
                  <a:lnTo>
                    <a:pt x="157411" y="174668"/>
                  </a:lnTo>
                  <a:lnTo>
                    <a:pt x="143198" y="184543"/>
                  </a:lnTo>
                  <a:lnTo>
                    <a:pt x="124058" y="187987"/>
                  </a:lnTo>
                  <a:lnTo>
                    <a:pt x="191892" y="187987"/>
                  </a:lnTo>
                  <a:lnTo>
                    <a:pt x="202233" y="171426"/>
                  </a:lnTo>
                  <a:lnTo>
                    <a:pt x="207547" y="138361"/>
                  </a:lnTo>
                  <a:lnTo>
                    <a:pt x="202233" y="105298"/>
                  </a:lnTo>
                  <a:lnTo>
                    <a:pt x="191894" y="88739"/>
                  </a:lnTo>
                  <a:close/>
                </a:path>
                <a:path w="207645" h="273685">
                  <a:moveTo>
                    <a:pt x="122892" y="0"/>
                  </a:moveTo>
                  <a:lnTo>
                    <a:pt x="84945" y="0"/>
                  </a:lnTo>
                  <a:lnTo>
                    <a:pt x="84945" y="58376"/>
                  </a:lnTo>
                  <a:lnTo>
                    <a:pt x="122892" y="58376"/>
                  </a:lnTo>
                  <a:lnTo>
                    <a:pt x="122892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7" name="object 197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506189" y="4697794"/>
              <a:ext cx="153544" cy="159969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680458" y="4697794"/>
              <a:ext cx="150040" cy="159969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849762" y="4697794"/>
              <a:ext cx="150040" cy="159969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026367" y="4701300"/>
              <a:ext cx="149745" cy="152960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211727" y="4697794"/>
              <a:ext cx="216011" cy="159969"/>
            </a:xfrm>
            <a:prstGeom prst="rect">
              <a:avLst/>
            </a:prstGeom>
          </p:spPr>
        </p:pic>
      </p:grpSp>
      <p:pic>
        <p:nvPicPr>
          <p:cNvPr id="202" name="object 202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6522317" y="4701301"/>
            <a:ext cx="149749" cy="152960"/>
          </a:xfrm>
          <a:prstGeom prst="rect">
            <a:avLst/>
          </a:prstGeom>
        </p:spPr>
      </p:pic>
      <p:sp>
        <p:nvSpPr>
          <p:cNvPr id="203" name="object 203"/>
          <p:cNvSpPr/>
          <p:nvPr/>
        </p:nvSpPr>
        <p:spPr>
          <a:xfrm>
            <a:off x="6775988" y="4732979"/>
            <a:ext cx="39370" cy="120650"/>
          </a:xfrm>
          <a:custGeom>
            <a:avLst/>
            <a:gdLst/>
            <a:ahLst/>
            <a:cxnLst/>
            <a:rect l="l" t="t" r="r" b="b"/>
            <a:pathLst>
              <a:path w="39370" h="120650">
                <a:moveTo>
                  <a:pt x="0" y="120650"/>
                </a:moveTo>
                <a:lnTo>
                  <a:pt x="39113" y="120650"/>
                </a:lnTo>
                <a:lnTo>
                  <a:pt x="39113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4" name="object 204"/>
          <p:cNvGrpSpPr/>
          <p:nvPr/>
        </p:nvGrpSpPr>
        <p:grpSpPr>
          <a:xfrm>
            <a:off x="6775988" y="4697794"/>
            <a:ext cx="1337310" cy="215265"/>
            <a:chOff x="6775988" y="4697794"/>
            <a:chExt cx="1337310" cy="215265"/>
          </a:xfrm>
        </p:grpSpPr>
        <p:sp>
          <p:nvSpPr>
            <p:cNvPr id="205" name="object 205"/>
            <p:cNvSpPr/>
            <p:nvPr/>
          </p:nvSpPr>
          <p:spPr>
            <a:xfrm>
              <a:off x="6775983" y="4701229"/>
              <a:ext cx="141605" cy="152400"/>
            </a:xfrm>
            <a:custGeom>
              <a:avLst/>
              <a:gdLst/>
              <a:ahLst/>
              <a:cxnLst/>
              <a:rect l="l" t="t" r="r" b="b"/>
              <a:pathLst>
                <a:path w="141604" h="152400">
                  <a:moveTo>
                    <a:pt x="140995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101866" y="31750"/>
                  </a:lnTo>
                  <a:lnTo>
                    <a:pt x="101866" y="152400"/>
                  </a:lnTo>
                  <a:lnTo>
                    <a:pt x="140995" y="152400"/>
                  </a:lnTo>
                  <a:lnTo>
                    <a:pt x="140995" y="31750"/>
                  </a:lnTo>
                  <a:lnTo>
                    <a:pt x="14099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6" name="object 20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952593" y="4697794"/>
              <a:ext cx="153546" cy="214844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7127445" y="4697794"/>
              <a:ext cx="505296" cy="197043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660764" y="4701300"/>
              <a:ext cx="199080" cy="152960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88450" y="4697794"/>
              <a:ext cx="157045" cy="159969"/>
            </a:xfrm>
            <a:prstGeom prst="rect">
              <a:avLst/>
            </a:prstGeom>
          </p:spPr>
        </p:pic>
        <p:sp>
          <p:nvSpPr>
            <p:cNvPr id="210" name="object 210"/>
            <p:cNvSpPr/>
            <p:nvPr/>
          </p:nvSpPr>
          <p:spPr>
            <a:xfrm>
              <a:off x="8074105" y="4792669"/>
              <a:ext cx="39370" cy="60960"/>
            </a:xfrm>
            <a:custGeom>
              <a:avLst/>
              <a:gdLst/>
              <a:ahLst/>
              <a:cxnLst/>
              <a:rect l="l" t="t" r="r" b="b"/>
              <a:pathLst>
                <a:path w="39370" h="60960">
                  <a:moveTo>
                    <a:pt x="0" y="60959"/>
                  </a:moveTo>
                  <a:lnTo>
                    <a:pt x="39114" y="60959"/>
                  </a:lnTo>
                  <a:lnTo>
                    <a:pt x="39114" y="0"/>
                  </a:lnTo>
                  <a:lnTo>
                    <a:pt x="0" y="0"/>
                  </a:lnTo>
                  <a:lnTo>
                    <a:pt x="0" y="6095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1" name="object 211"/>
          <p:cNvGrpSpPr/>
          <p:nvPr/>
        </p:nvGrpSpPr>
        <p:grpSpPr>
          <a:xfrm>
            <a:off x="8074104" y="4697794"/>
            <a:ext cx="1529715" cy="215265"/>
            <a:chOff x="8074104" y="4697794"/>
            <a:chExt cx="1529715" cy="215265"/>
          </a:xfrm>
        </p:grpSpPr>
        <p:sp>
          <p:nvSpPr>
            <p:cNvPr id="212" name="object 212"/>
            <p:cNvSpPr/>
            <p:nvPr/>
          </p:nvSpPr>
          <p:spPr>
            <a:xfrm>
              <a:off x="8074101" y="4701229"/>
              <a:ext cx="142875" cy="152400"/>
            </a:xfrm>
            <a:custGeom>
              <a:avLst/>
              <a:gdLst/>
              <a:ahLst/>
              <a:cxnLst/>
              <a:rect l="l" t="t" r="r" b="b"/>
              <a:pathLst>
                <a:path w="142875" h="152400">
                  <a:moveTo>
                    <a:pt x="142748" y="0"/>
                  </a:moveTo>
                  <a:lnTo>
                    <a:pt x="103619" y="0"/>
                  </a:lnTo>
                  <a:lnTo>
                    <a:pt x="103619" y="58420"/>
                  </a:lnTo>
                  <a:lnTo>
                    <a:pt x="39116" y="58420"/>
                  </a:lnTo>
                  <a:lnTo>
                    <a:pt x="39116" y="0"/>
                  </a:lnTo>
                  <a:lnTo>
                    <a:pt x="0" y="0"/>
                  </a:lnTo>
                  <a:lnTo>
                    <a:pt x="0" y="58420"/>
                  </a:lnTo>
                  <a:lnTo>
                    <a:pt x="0" y="91440"/>
                  </a:lnTo>
                  <a:lnTo>
                    <a:pt x="103619" y="91440"/>
                  </a:lnTo>
                  <a:lnTo>
                    <a:pt x="103619" y="152400"/>
                  </a:lnTo>
                  <a:lnTo>
                    <a:pt x="142748" y="152400"/>
                  </a:lnTo>
                  <a:lnTo>
                    <a:pt x="142748" y="91440"/>
                  </a:lnTo>
                  <a:lnTo>
                    <a:pt x="142748" y="58420"/>
                  </a:lnTo>
                  <a:lnTo>
                    <a:pt x="14274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3" name="object 213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8245166" y="4697794"/>
              <a:ext cx="303584" cy="159969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8572686" y="4697794"/>
              <a:ext cx="153540" cy="214844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754836" y="4701300"/>
              <a:ext cx="149749" cy="152960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8940196" y="4697794"/>
              <a:ext cx="153544" cy="214844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115045" y="4697794"/>
              <a:ext cx="157046" cy="159969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9300700" y="4701300"/>
              <a:ext cx="139532" cy="152960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9460370" y="4697794"/>
              <a:ext cx="143330" cy="159969"/>
            </a:xfrm>
            <a:prstGeom prst="rect">
              <a:avLst/>
            </a:prstGeom>
          </p:spPr>
        </p:pic>
      </p:grpSp>
      <p:grpSp>
        <p:nvGrpSpPr>
          <p:cNvPr id="220" name="object 220"/>
          <p:cNvGrpSpPr/>
          <p:nvPr/>
        </p:nvGrpSpPr>
        <p:grpSpPr>
          <a:xfrm>
            <a:off x="9622965" y="4701229"/>
            <a:ext cx="372745" cy="190500"/>
            <a:chOff x="9622965" y="4701229"/>
            <a:chExt cx="372745" cy="190500"/>
          </a:xfrm>
        </p:grpSpPr>
        <p:sp>
          <p:nvSpPr>
            <p:cNvPr id="221" name="object 221"/>
            <p:cNvSpPr/>
            <p:nvPr/>
          </p:nvSpPr>
          <p:spPr>
            <a:xfrm>
              <a:off x="9622955" y="4701229"/>
              <a:ext cx="141605" cy="152400"/>
            </a:xfrm>
            <a:custGeom>
              <a:avLst/>
              <a:gdLst/>
              <a:ahLst/>
              <a:cxnLst/>
              <a:rect l="l" t="t" r="r" b="b"/>
              <a:pathLst>
                <a:path w="141604" h="152400">
                  <a:moveTo>
                    <a:pt x="141287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51384" y="31750"/>
                  </a:lnTo>
                  <a:lnTo>
                    <a:pt x="51384" y="152400"/>
                  </a:lnTo>
                  <a:lnTo>
                    <a:pt x="90500" y="152400"/>
                  </a:lnTo>
                  <a:lnTo>
                    <a:pt x="90500" y="31750"/>
                  </a:lnTo>
                  <a:lnTo>
                    <a:pt x="141287" y="31750"/>
                  </a:lnTo>
                  <a:lnTo>
                    <a:pt x="14128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2" name="object 222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9788187" y="4701300"/>
              <a:ext cx="136904" cy="152960"/>
            </a:xfrm>
            <a:prstGeom prst="rect">
              <a:avLst/>
            </a:prstGeom>
          </p:spPr>
        </p:pic>
        <p:sp>
          <p:nvSpPr>
            <p:cNvPr id="223" name="object 223"/>
            <p:cNvSpPr/>
            <p:nvPr/>
          </p:nvSpPr>
          <p:spPr>
            <a:xfrm>
              <a:off x="9952235" y="4810183"/>
              <a:ext cx="43815" cy="81915"/>
            </a:xfrm>
            <a:custGeom>
              <a:avLst/>
              <a:gdLst/>
              <a:ahLst/>
              <a:cxnLst/>
              <a:rect l="l" t="t" r="r" b="b"/>
              <a:pathLst>
                <a:path w="43815" h="81914">
                  <a:moveTo>
                    <a:pt x="43204" y="0"/>
                  </a:moveTo>
                  <a:lnTo>
                    <a:pt x="0" y="0"/>
                  </a:lnTo>
                  <a:lnTo>
                    <a:pt x="0" y="81438"/>
                  </a:lnTo>
                  <a:lnTo>
                    <a:pt x="17514" y="81438"/>
                  </a:lnTo>
                  <a:lnTo>
                    <a:pt x="43204" y="27730"/>
                  </a:lnTo>
                  <a:lnTo>
                    <a:pt x="4320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4" name="object 224"/>
          <p:cNvGrpSpPr/>
          <p:nvPr/>
        </p:nvGrpSpPr>
        <p:grpSpPr>
          <a:xfrm>
            <a:off x="10099648" y="4697794"/>
            <a:ext cx="1072515" cy="160020"/>
            <a:chOff x="10099648" y="4697794"/>
            <a:chExt cx="1072515" cy="160020"/>
          </a:xfrm>
        </p:grpSpPr>
        <p:pic>
          <p:nvPicPr>
            <p:cNvPr id="225" name="object 22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0099648" y="4697794"/>
              <a:ext cx="299206" cy="159969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433304" y="4701300"/>
              <a:ext cx="148287" cy="152960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601734" y="4701300"/>
              <a:ext cx="149748" cy="152960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0787100" y="4701300"/>
              <a:ext cx="199080" cy="152960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022083" y="4701300"/>
              <a:ext cx="149749" cy="152960"/>
            </a:xfrm>
            <a:prstGeom prst="rect">
              <a:avLst/>
            </a:prstGeom>
          </p:spPr>
        </p:pic>
      </p:grpSp>
      <p:grpSp>
        <p:nvGrpSpPr>
          <p:cNvPr id="230" name="object 230"/>
          <p:cNvGrpSpPr/>
          <p:nvPr/>
        </p:nvGrpSpPr>
        <p:grpSpPr>
          <a:xfrm>
            <a:off x="2293736" y="5051588"/>
            <a:ext cx="224790" cy="153035"/>
            <a:chOff x="2293736" y="5051588"/>
            <a:chExt cx="224790" cy="153035"/>
          </a:xfrm>
        </p:grpSpPr>
        <p:pic>
          <p:nvPicPr>
            <p:cNvPr id="231" name="object 2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93736" y="5051588"/>
              <a:ext cx="149748" cy="152960"/>
            </a:xfrm>
            <a:prstGeom prst="rect">
              <a:avLst/>
            </a:prstGeom>
          </p:spPr>
        </p:pic>
        <p:sp>
          <p:nvSpPr>
            <p:cNvPr id="232" name="object 232"/>
            <p:cNvSpPr/>
            <p:nvPr/>
          </p:nvSpPr>
          <p:spPr>
            <a:xfrm>
              <a:off x="2479101" y="5143189"/>
              <a:ext cx="39370" cy="60960"/>
            </a:xfrm>
            <a:custGeom>
              <a:avLst/>
              <a:gdLst/>
              <a:ahLst/>
              <a:cxnLst/>
              <a:rect l="l" t="t" r="r" b="b"/>
              <a:pathLst>
                <a:path w="39369" h="60960">
                  <a:moveTo>
                    <a:pt x="0" y="60960"/>
                  </a:moveTo>
                  <a:lnTo>
                    <a:pt x="39113" y="60960"/>
                  </a:lnTo>
                  <a:lnTo>
                    <a:pt x="39113" y="0"/>
                  </a:lnTo>
                  <a:lnTo>
                    <a:pt x="0" y="0"/>
                  </a:lnTo>
                  <a:lnTo>
                    <a:pt x="0" y="6096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3" name="object 233"/>
          <p:cNvGrpSpPr/>
          <p:nvPr/>
        </p:nvGrpSpPr>
        <p:grpSpPr>
          <a:xfrm>
            <a:off x="2479101" y="5048085"/>
            <a:ext cx="1066800" cy="215265"/>
            <a:chOff x="2479101" y="5048085"/>
            <a:chExt cx="1066800" cy="215265"/>
          </a:xfrm>
        </p:grpSpPr>
        <p:sp>
          <p:nvSpPr>
            <p:cNvPr id="234" name="object 234"/>
            <p:cNvSpPr/>
            <p:nvPr/>
          </p:nvSpPr>
          <p:spPr>
            <a:xfrm>
              <a:off x="2479090" y="5051749"/>
              <a:ext cx="142875" cy="152400"/>
            </a:xfrm>
            <a:custGeom>
              <a:avLst/>
              <a:gdLst/>
              <a:ahLst/>
              <a:cxnLst/>
              <a:rect l="l" t="t" r="r" b="b"/>
              <a:pathLst>
                <a:path w="142875" h="152400">
                  <a:moveTo>
                    <a:pt x="142748" y="0"/>
                  </a:moveTo>
                  <a:lnTo>
                    <a:pt x="103632" y="0"/>
                  </a:lnTo>
                  <a:lnTo>
                    <a:pt x="103632" y="58420"/>
                  </a:lnTo>
                  <a:lnTo>
                    <a:pt x="39116" y="58420"/>
                  </a:lnTo>
                  <a:lnTo>
                    <a:pt x="39116" y="0"/>
                  </a:lnTo>
                  <a:lnTo>
                    <a:pt x="0" y="0"/>
                  </a:lnTo>
                  <a:lnTo>
                    <a:pt x="0" y="58420"/>
                  </a:lnTo>
                  <a:lnTo>
                    <a:pt x="0" y="91440"/>
                  </a:lnTo>
                  <a:lnTo>
                    <a:pt x="103632" y="91440"/>
                  </a:lnTo>
                  <a:lnTo>
                    <a:pt x="103632" y="152400"/>
                  </a:lnTo>
                  <a:lnTo>
                    <a:pt x="142748" y="152400"/>
                  </a:lnTo>
                  <a:lnTo>
                    <a:pt x="142748" y="91440"/>
                  </a:lnTo>
                  <a:lnTo>
                    <a:pt x="142748" y="58420"/>
                  </a:lnTo>
                  <a:lnTo>
                    <a:pt x="14274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5" name="object 235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2645484" y="5048085"/>
              <a:ext cx="307087" cy="159965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2980594" y="5048085"/>
              <a:ext cx="153544" cy="214840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155447" y="5048085"/>
              <a:ext cx="153543" cy="159965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329715" y="5048085"/>
              <a:ext cx="150041" cy="159965"/>
            </a:xfrm>
            <a:prstGeom prst="rect">
              <a:avLst/>
            </a:prstGeom>
          </p:spPr>
        </p:pic>
        <p:sp>
          <p:nvSpPr>
            <p:cNvPr id="239" name="object 239"/>
            <p:cNvSpPr/>
            <p:nvPr/>
          </p:nvSpPr>
          <p:spPr>
            <a:xfrm>
              <a:off x="3506321" y="5143189"/>
              <a:ext cx="39370" cy="60960"/>
            </a:xfrm>
            <a:custGeom>
              <a:avLst/>
              <a:gdLst/>
              <a:ahLst/>
              <a:cxnLst/>
              <a:rect l="l" t="t" r="r" b="b"/>
              <a:pathLst>
                <a:path w="39370" h="60960">
                  <a:moveTo>
                    <a:pt x="0" y="60960"/>
                  </a:moveTo>
                  <a:lnTo>
                    <a:pt x="39113" y="60960"/>
                  </a:lnTo>
                  <a:lnTo>
                    <a:pt x="39113" y="0"/>
                  </a:lnTo>
                  <a:lnTo>
                    <a:pt x="0" y="0"/>
                  </a:lnTo>
                  <a:lnTo>
                    <a:pt x="0" y="6096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0" name="object 240"/>
          <p:cNvGrpSpPr/>
          <p:nvPr/>
        </p:nvGrpSpPr>
        <p:grpSpPr>
          <a:xfrm>
            <a:off x="3506321" y="5051588"/>
            <a:ext cx="372110" cy="153035"/>
            <a:chOff x="3506321" y="5051588"/>
            <a:chExt cx="372110" cy="153035"/>
          </a:xfrm>
        </p:grpSpPr>
        <p:sp>
          <p:nvSpPr>
            <p:cNvPr id="241" name="object 241"/>
            <p:cNvSpPr/>
            <p:nvPr/>
          </p:nvSpPr>
          <p:spPr>
            <a:xfrm>
              <a:off x="3506317" y="5051749"/>
              <a:ext cx="142875" cy="152400"/>
            </a:xfrm>
            <a:custGeom>
              <a:avLst/>
              <a:gdLst/>
              <a:ahLst/>
              <a:cxnLst/>
              <a:rect l="l" t="t" r="r" b="b"/>
              <a:pathLst>
                <a:path w="142875" h="152400">
                  <a:moveTo>
                    <a:pt x="142735" y="0"/>
                  </a:moveTo>
                  <a:lnTo>
                    <a:pt x="103619" y="0"/>
                  </a:lnTo>
                  <a:lnTo>
                    <a:pt x="103619" y="58420"/>
                  </a:lnTo>
                  <a:lnTo>
                    <a:pt x="39116" y="58420"/>
                  </a:lnTo>
                  <a:lnTo>
                    <a:pt x="39116" y="0"/>
                  </a:lnTo>
                  <a:lnTo>
                    <a:pt x="0" y="0"/>
                  </a:lnTo>
                  <a:lnTo>
                    <a:pt x="0" y="58420"/>
                  </a:lnTo>
                  <a:lnTo>
                    <a:pt x="0" y="91440"/>
                  </a:lnTo>
                  <a:lnTo>
                    <a:pt x="103619" y="91440"/>
                  </a:lnTo>
                  <a:lnTo>
                    <a:pt x="103619" y="152400"/>
                  </a:lnTo>
                  <a:lnTo>
                    <a:pt x="142735" y="152400"/>
                  </a:lnTo>
                  <a:lnTo>
                    <a:pt x="142735" y="91440"/>
                  </a:lnTo>
                  <a:lnTo>
                    <a:pt x="142735" y="58420"/>
                  </a:lnTo>
                  <a:lnTo>
                    <a:pt x="14273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2" name="object 242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3684672" y="5051588"/>
              <a:ext cx="193240" cy="152960"/>
            </a:xfrm>
            <a:prstGeom prst="rect">
              <a:avLst/>
            </a:prstGeom>
          </p:spPr>
        </p:pic>
      </p:grpSp>
      <p:grpSp>
        <p:nvGrpSpPr>
          <p:cNvPr id="243" name="object 243"/>
          <p:cNvGrpSpPr/>
          <p:nvPr/>
        </p:nvGrpSpPr>
        <p:grpSpPr>
          <a:xfrm>
            <a:off x="3913822" y="5051588"/>
            <a:ext cx="384810" cy="153035"/>
            <a:chOff x="3913822" y="5051588"/>
            <a:chExt cx="384810" cy="153035"/>
          </a:xfrm>
        </p:grpSpPr>
        <p:pic>
          <p:nvPicPr>
            <p:cNvPr id="244" name="object 2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48809" y="5051588"/>
              <a:ext cx="149745" cy="152960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913822" y="5051588"/>
              <a:ext cx="199080" cy="152960"/>
            </a:xfrm>
            <a:prstGeom prst="rect">
              <a:avLst/>
            </a:prstGeom>
          </p:spPr>
        </p:pic>
      </p:grpSp>
      <p:grpSp>
        <p:nvGrpSpPr>
          <p:cNvPr id="246" name="object 246"/>
          <p:cNvGrpSpPr/>
          <p:nvPr/>
        </p:nvGrpSpPr>
        <p:grpSpPr>
          <a:xfrm>
            <a:off x="4402476" y="5048085"/>
            <a:ext cx="850900" cy="218440"/>
            <a:chOff x="4402476" y="5048085"/>
            <a:chExt cx="850900" cy="218440"/>
          </a:xfrm>
        </p:grpSpPr>
        <p:pic>
          <p:nvPicPr>
            <p:cNvPr id="247" name="object 24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402476" y="5051588"/>
              <a:ext cx="199082" cy="152960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630164" y="5048085"/>
              <a:ext cx="157046" cy="159965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815820" y="5051588"/>
              <a:ext cx="436982" cy="214844"/>
            </a:xfrm>
            <a:prstGeom prst="rect">
              <a:avLst/>
            </a:prstGeom>
          </p:spPr>
        </p:pic>
      </p:grpSp>
      <p:grpSp>
        <p:nvGrpSpPr>
          <p:cNvPr id="250" name="object 250"/>
          <p:cNvGrpSpPr/>
          <p:nvPr/>
        </p:nvGrpSpPr>
        <p:grpSpPr>
          <a:xfrm>
            <a:off x="5334246" y="4986201"/>
            <a:ext cx="379095" cy="222250"/>
            <a:chOff x="5334246" y="4986201"/>
            <a:chExt cx="379095" cy="222250"/>
          </a:xfrm>
        </p:grpSpPr>
        <p:pic>
          <p:nvPicPr>
            <p:cNvPr id="251" name="object 251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5334246" y="4986201"/>
              <a:ext cx="157049" cy="221849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5519905" y="5051588"/>
              <a:ext cx="193240" cy="152960"/>
            </a:xfrm>
            <a:prstGeom prst="rect">
              <a:avLst/>
            </a:prstGeom>
          </p:spPr>
        </p:pic>
      </p:grpSp>
      <p:grpSp>
        <p:nvGrpSpPr>
          <p:cNvPr id="253" name="object 253"/>
          <p:cNvGrpSpPr/>
          <p:nvPr/>
        </p:nvGrpSpPr>
        <p:grpSpPr>
          <a:xfrm>
            <a:off x="5737082" y="5051588"/>
            <a:ext cx="302260" cy="153035"/>
            <a:chOff x="5737082" y="5051588"/>
            <a:chExt cx="302260" cy="153035"/>
          </a:xfrm>
        </p:grpSpPr>
        <p:sp>
          <p:nvSpPr>
            <p:cNvPr id="254" name="object 254"/>
            <p:cNvSpPr/>
            <p:nvPr/>
          </p:nvSpPr>
          <p:spPr>
            <a:xfrm>
              <a:off x="5737072" y="5051749"/>
              <a:ext cx="141605" cy="152400"/>
            </a:xfrm>
            <a:custGeom>
              <a:avLst/>
              <a:gdLst/>
              <a:ahLst/>
              <a:cxnLst/>
              <a:rect l="l" t="t" r="r" b="b"/>
              <a:pathLst>
                <a:path w="141604" h="152400">
                  <a:moveTo>
                    <a:pt x="141287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51384" y="31750"/>
                  </a:lnTo>
                  <a:lnTo>
                    <a:pt x="51384" y="152400"/>
                  </a:lnTo>
                  <a:lnTo>
                    <a:pt x="90500" y="152400"/>
                  </a:lnTo>
                  <a:lnTo>
                    <a:pt x="90500" y="31750"/>
                  </a:lnTo>
                  <a:lnTo>
                    <a:pt x="141287" y="31750"/>
                  </a:lnTo>
                  <a:lnTo>
                    <a:pt x="14128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5" name="object 25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902304" y="5051588"/>
              <a:ext cx="136904" cy="152960"/>
            </a:xfrm>
            <a:prstGeom prst="rect">
              <a:avLst/>
            </a:prstGeom>
          </p:spPr>
        </p:pic>
      </p:grpSp>
      <p:grpSp>
        <p:nvGrpSpPr>
          <p:cNvPr id="256" name="object 256"/>
          <p:cNvGrpSpPr/>
          <p:nvPr/>
        </p:nvGrpSpPr>
        <p:grpSpPr>
          <a:xfrm>
            <a:off x="6128532" y="5048085"/>
            <a:ext cx="967105" cy="160020"/>
            <a:chOff x="6128532" y="5048085"/>
            <a:chExt cx="967105" cy="160020"/>
          </a:xfrm>
        </p:grpSpPr>
        <p:sp>
          <p:nvSpPr>
            <p:cNvPr id="257" name="object 257"/>
            <p:cNvSpPr/>
            <p:nvPr/>
          </p:nvSpPr>
          <p:spPr>
            <a:xfrm>
              <a:off x="6128525" y="5051749"/>
              <a:ext cx="221615" cy="152400"/>
            </a:xfrm>
            <a:custGeom>
              <a:avLst/>
              <a:gdLst/>
              <a:ahLst/>
              <a:cxnLst/>
              <a:rect l="l" t="t" r="r" b="b"/>
              <a:pathLst>
                <a:path w="221614" h="152400">
                  <a:moveTo>
                    <a:pt x="221564" y="0"/>
                  </a:moveTo>
                  <a:lnTo>
                    <a:pt x="183324" y="0"/>
                  </a:lnTo>
                  <a:lnTo>
                    <a:pt x="183324" y="120650"/>
                  </a:lnTo>
                  <a:lnTo>
                    <a:pt x="129895" y="120650"/>
                  </a:lnTo>
                  <a:lnTo>
                    <a:pt x="129895" y="0"/>
                  </a:lnTo>
                  <a:lnTo>
                    <a:pt x="91655" y="0"/>
                  </a:lnTo>
                  <a:lnTo>
                    <a:pt x="91655" y="120650"/>
                  </a:lnTo>
                  <a:lnTo>
                    <a:pt x="38531" y="120650"/>
                  </a:lnTo>
                  <a:lnTo>
                    <a:pt x="38531" y="0"/>
                  </a:lnTo>
                  <a:lnTo>
                    <a:pt x="0" y="0"/>
                  </a:lnTo>
                  <a:lnTo>
                    <a:pt x="0" y="120650"/>
                  </a:lnTo>
                  <a:lnTo>
                    <a:pt x="0" y="152400"/>
                  </a:lnTo>
                  <a:lnTo>
                    <a:pt x="221564" y="152400"/>
                  </a:lnTo>
                  <a:lnTo>
                    <a:pt x="221564" y="120650"/>
                  </a:lnTo>
                  <a:lnTo>
                    <a:pt x="22156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8" name="object 258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6385704" y="5048085"/>
              <a:ext cx="471135" cy="159965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892743" y="5051588"/>
              <a:ext cx="136908" cy="152960"/>
            </a:xfrm>
            <a:prstGeom prst="rect">
              <a:avLst/>
            </a:prstGeom>
          </p:spPr>
        </p:pic>
        <p:sp>
          <p:nvSpPr>
            <p:cNvPr id="260" name="object 260"/>
            <p:cNvSpPr/>
            <p:nvPr/>
          </p:nvSpPr>
          <p:spPr>
            <a:xfrm>
              <a:off x="7056503" y="5143189"/>
              <a:ext cx="39370" cy="60960"/>
            </a:xfrm>
            <a:custGeom>
              <a:avLst/>
              <a:gdLst/>
              <a:ahLst/>
              <a:cxnLst/>
              <a:rect l="l" t="t" r="r" b="b"/>
              <a:pathLst>
                <a:path w="39370" h="60960">
                  <a:moveTo>
                    <a:pt x="0" y="60960"/>
                  </a:moveTo>
                  <a:lnTo>
                    <a:pt x="39114" y="60960"/>
                  </a:lnTo>
                  <a:lnTo>
                    <a:pt x="39114" y="0"/>
                  </a:lnTo>
                  <a:lnTo>
                    <a:pt x="0" y="0"/>
                  </a:lnTo>
                  <a:lnTo>
                    <a:pt x="0" y="6096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1" name="object 261"/>
          <p:cNvGrpSpPr/>
          <p:nvPr/>
        </p:nvGrpSpPr>
        <p:grpSpPr>
          <a:xfrm>
            <a:off x="7056503" y="5048085"/>
            <a:ext cx="554355" cy="160020"/>
            <a:chOff x="7056503" y="5048085"/>
            <a:chExt cx="554355" cy="160020"/>
          </a:xfrm>
        </p:grpSpPr>
        <p:sp>
          <p:nvSpPr>
            <p:cNvPr id="262" name="object 262"/>
            <p:cNvSpPr/>
            <p:nvPr/>
          </p:nvSpPr>
          <p:spPr>
            <a:xfrm>
              <a:off x="7056501" y="5051749"/>
              <a:ext cx="142875" cy="152400"/>
            </a:xfrm>
            <a:custGeom>
              <a:avLst/>
              <a:gdLst/>
              <a:ahLst/>
              <a:cxnLst/>
              <a:rect l="l" t="t" r="r" b="b"/>
              <a:pathLst>
                <a:path w="142875" h="152400">
                  <a:moveTo>
                    <a:pt x="142735" y="0"/>
                  </a:moveTo>
                  <a:lnTo>
                    <a:pt x="103632" y="0"/>
                  </a:lnTo>
                  <a:lnTo>
                    <a:pt x="103632" y="58420"/>
                  </a:lnTo>
                  <a:lnTo>
                    <a:pt x="39116" y="58420"/>
                  </a:lnTo>
                  <a:lnTo>
                    <a:pt x="39116" y="0"/>
                  </a:lnTo>
                  <a:lnTo>
                    <a:pt x="0" y="0"/>
                  </a:lnTo>
                  <a:lnTo>
                    <a:pt x="0" y="58420"/>
                  </a:lnTo>
                  <a:lnTo>
                    <a:pt x="0" y="91440"/>
                  </a:lnTo>
                  <a:lnTo>
                    <a:pt x="103632" y="91440"/>
                  </a:lnTo>
                  <a:lnTo>
                    <a:pt x="103632" y="152400"/>
                  </a:lnTo>
                  <a:lnTo>
                    <a:pt x="142735" y="152400"/>
                  </a:lnTo>
                  <a:lnTo>
                    <a:pt x="142735" y="91440"/>
                  </a:lnTo>
                  <a:lnTo>
                    <a:pt x="142735" y="58420"/>
                  </a:lnTo>
                  <a:lnTo>
                    <a:pt x="14273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3" name="object 263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7234862" y="5051588"/>
              <a:ext cx="193240" cy="152960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7456712" y="5048085"/>
              <a:ext cx="153544" cy="159965"/>
            </a:xfrm>
            <a:prstGeom prst="rect">
              <a:avLst/>
            </a:prstGeom>
          </p:spPr>
        </p:pic>
      </p:grpSp>
      <p:grpSp>
        <p:nvGrpSpPr>
          <p:cNvPr id="265" name="object 265"/>
          <p:cNvGrpSpPr/>
          <p:nvPr/>
        </p:nvGrpSpPr>
        <p:grpSpPr>
          <a:xfrm>
            <a:off x="7688775" y="5048085"/>
            <a:ext cx="940435" cy="218440"/>
            <a:chOff x="7688775" y="5048085"/>
            <a:chExt cx="940435" cy="218440"/>
          </a:xfrm>
        </p:grpSpPr>
        <p:pic>
          <p:nvPicPr>
            <p:cNvPr id="266" name="object 266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7688775" y="5051588"/>
              <a:ext cx="160257" cy="214844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7871220" y="5048085"/>
              <a:ext cx="153542" cy="214840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8046068" y="5048085"/>
              <a:ext cx="157046" cy="159965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8231723" y="5051588"/>
              <a:ext cx="148291" cy="152960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00157" y="5051588"/>
              <a:ext cx="149745" cy="152960"/>
            </a:xfrm>
            <a:prstGeom prst="rect">
              <a:avLst/>
            </a:prstGeom>
          </p:spPr>
        </p:pic>
        <p:sp>
          <p:nvSpPr>
            <p:cNvPr id="271" name="object 271"/>
            <p:cNvSpPr/>
            <p:nvPr/>
          </p:nvSpPr>
          <p:spPr>
            <a:xfrm>
              <a:off x="8585809" y="5160470"/>
              <a:ext cx="43815" cy="44450"/>
            </a:xfrm>
            <a:custGeom>
              <a:avLst/>
              <a:gdLst/>
              <a:ahLst/>
              <a:cxnLst/>
              <a:rect l="l" t="t" r="r" b="b"/>
              <a:pathLst>
                <a:path w="43815" h="44450">
                  <a:moveTo>
                    <a:pt x="43206" y="0"/>
                  </a:moveTo>
                  <a:lnTo>
                    <a:pt x="0" y="0"/>
                  </a:lnTo>
                  <a:lnTo>
                    <a:pt x="0" y="44077"/>
                  </a:lnTo>
                  <a:lnTo>
                    <a:pt x="43206" y="44077"/>
                  </a:lnTo>
                  <a:lnTo>
                    <a:pt x="43206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36514" y="1047660"/>
            <a:ext cx="215543" cy="22118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41382" y="1047660"/>
            <a:ext cx="215543" cy="22118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6029" y="1047660"/>
            <a:ext cx="215543" cy="221184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-572" y="2358423"/>
            <a:ext cx="1296670" cy="1965960"/>
          </a:xfrm>
          <a:custGeom>
            <a:avLst/>
            <a:gdLst/>
            <a:ahLst/>
            <a:cxnLst/>
            <a:rect l="l" t="t" r="r" b="b"/>
            <a:pathLst>
              <a:path w="1296670" h="1965960">
                <a:moveTo>
                  <a:pt x="0" y="0"/>
                </a:moveTo>
                <a:lnTo>
                  <a:pt x="0" y="175731"/>
                </a:lnTo>
                <a:lnTo>
                  <a:pt x="27788" y="178543"/>
                </a:lnTo>
                <a:lnTo>
                  <a:pt x="56221" y="181809"/>
                </a:lnTo>
                <a:lnTo>
                  <a:pt x="115045" y="189735"/>
                </a:lnTo>
                <a:lnTo>
                  <a:pt x="179771" y="200060"/>
                </a:lnTo>
                <a:lnTo>
                  <a:pt x="241812" y="211507"/>
                </a:lnTo>
                <a:lnTo>
                  <a:pt x="301191" y="224025"/>
                </a:lnTo>
                <a:lnTo>
                  <a:pt x="357928" y="237567"/>
                </a:lnTo>
                <a:lnTo>
                  <a:pt x="412047" y="252084"/>
                </a:lnTo>
                <a:lnTo>
                  <a:pt x="463570" y="267527"/>
                </a:lnTo>
                <a:lnTo>
                  <a:pt x="512519" y="283847"/>
                </a:lnTo>
                <a:lnTo>
                  <a:pt x="558915" y="300995"/>
                </a:lnTo>
                <a:lnTo>
                  <a:pt x="602781" y="318924"/>
                </a:lnTo>
                <a:lnTo>
                  <a:pt x="644140" y="337584"/>
                </a:lnTo>
                <a:lnTo>
                  <a:pt x="683012" y="356926"/>
                </a:lnTo>
                <a:lnTo>
                  <a:pt x="719421" y="376902"/>
                </a:lnTo>
                <a:lnTo>
                  <a:pt x="753388" y="397464"/>
                </a:lnTo>
                <a:lnTo>
                  <a:pt x="814087" y="440147"/>
                </a:lnTo>
                <a:lnTo>
                  <a:pt x="877848" y="497274"/>
                </a:lnTo>
                <a:lnTo>
                  <a:pt x="908706" y="532831"/>
                </a:lnTo>
                <a:lnTo>
                  <a:pt x="933534" y="568638"/>
                </a:lnTo>
                <a:lnTo>
                  <a:pt x="952430" y="604486"/>
                </a:lnTo>
                <a:lnTo>
                  <a:pt x="971680" y="669255"/>
                </a:lnTo>
                <a:lnTo>
                  <a:pt x="974117" y="701172"/>
                </a:lnTo>
                <a:lnTo>
                  <a:pt x="971863" y="732522"/>
                </a:lnTo>
                <a:lnTo>
                  <a:pt x="951413" y="797742"/>
                </a:lnTo>
                <a:lnTo>
                  <a:pt x="910145" y="859378"/>
                </a:lnTo>
                <a:lnTo>
                  <a:pt x="870383" y="893851"/>
                </a:lnTo>
                <a:lnTo>
                  <a:pt x="835669" y="916497"/>
                </a:lnTo>
                <a:lnTo>
                  <a:pt x="795442" y="938888"/>
                </a:lnTo>
                <a:lnTo>
                  <a:pt x="750091" y="960904"/>
                </a:lnTo>
                <a:lnTo>
                  <a:pt x="700003" y="982429"/>
                </a:lnTo>
                <a:lnTo>
                  <a:pt x="645568" y="1003342"/>
                </a:lnTo>
                <a:lnTo>
                  <a:pt x="587174" y="1023527"/>
                </a:lnTo>
                <a:lnTo>
                  <a:pt x="541000" y="1003055"/>
                </a:lnTo>
                <a:lnTo>
                  <a:pt x="494047" y="983128"/>
                </a:lnTo>
                <a:lnTo>
                  <a:pt x="446397" y="963759"/>
                </a:lnTo>
                <a:lnTo>
                  <a:pt x="398134" y="944962"/>
                </a:lnTo>
                <a:lnTo>
                  <a:pt x="349342" y="926750"/>
                </a:lnTo>
                <a:lnTo>
                  <a:pt x="300105" y="909137"/>
                </a:lnTo>
                <a:lnTo>
                  <a:pt x="250505" y="892137"/>
                </a:lnTo>
                <a:lnTo>
                  <a:pt x="200627" y="875763"/>
                </a:lnTo>
                <a:lnTo>
                  <a:pt x="150554" y="860028"/>
                </a:lnTo>
                <a:lnTo>
                  <a:pt x="100369" y="844948"/>
                </a:lnTo>
                <a:lnTo>
                  <a:pt x="50156" y="830533"/>
                </a:lnTo>
                <a:lnTo>
                  <a:pt x="0" y="816800"/>
                </a:lnTo>
                <a:lnTo>
                  <a:pt x="0" y="996952"/>
                </a:lnTo>
                <a:lnTo>
                  <a:pt x="52075" y="1011831"/>
                </a:lnTo>
                <a:lnTo>
                  <a:pt x="104102" y="1027464"/>
                </a:lnTo>
                <a:lnTo>
                  <a:pt x="155976" y="1043833"/>
                </a:lnTo>
                <a:lnTo>
                  <a:pt x="207591" y="1060923"/>
                </a:lnTo>
                <a:lnTo>
                  <a:pt x="258843" y="1078716"/>
                </a:lnTo>
                <a:lnTo>
                  <a:pt x="309626" y="1097197"/>
                </a:lnTo>
                <a:lnTo>
                  <a:pt x="259613" y="1107377"/>
                </a:lnTo>
                <a:lnTo>
                  <a:pt x="208793" y="1116879"/>
                </a:lnTo>
                <a:lnTo>
                  <a:pt x="157294" y="1125661"/>
                </a:lnTo>
                <a:lnTo>
                  <a:pt x="105243" y="1133687"/>
                </a:lnTo>
                <a:lnTo>
                  <a:pt x="52769" y="1140915"/>
                </a:lnTo>
                <a:lnTo>
                  <a:pt x="0" y="1147306"/>
                </a:lnTo>
                <a:lnTo>
                  <a:pt x="0" y="1323273"/>
                </a:lnTo>
                <a:lnTo>
                  <a:pt x="51849" y="1317314"/>
                </a:lnTo>
                <a:lnTo>
                  <a:pt x="101892" y="1310762"/>
                </a:lnTo>
                <a:lnTo>
                  <a:pt x="151714" y="1303469"/>
                </a:lnTo>
                <a:lnTo>
                  <a:pt x="201218" y="1295467"/>
                </a:lnTo>
                <a:lnTo>
                  <a:pt x="250308" y="1286786"/>
                </a:lnTo>
                <a:lnTo>
                  <a:pt x="298887" y="1277457"/>
                </a:lnTo>
                <a:lnTo>
                  <a:pt x="346858" y="1267509"/>
                </a:lnTo>
                <a:lnTo>
                  <a:pt x="394125" y="1256973"/>
                </a:lnTo>
                <a:lnTo>
                  <a:pt x="440592" y="1245880"/>
                </a:lnTo>
                <a:lnTo>
                  <a:pt x="486162" y="1234260"/>
                </a:lnTo>
                <a:lnTo>
                  <a:pt x="530739" y="1222143"/>
                </a:lnTo>
                <a:lnTo>
                  <a:pt x="574225" y="1209560"/>
                </a:lnTo>
                <a:lnTo>
                  <a:pt x="621544" y="1233135"/>
                </a:lnTo>
                <a:lnTo>
                  <a:pt x="667488" y="1257320"/>
                </a:lnTo>
                <a:lnTo>
                  <a:pt x="711935" y="1282097"/>
                </a:lnTo>
                <a:lnTo>
                  <a:pt x="754763" y="1307447"/>
                </a:lnTo>
                <a:lnTo>
                  <a:pt x="795851" y="1333350"/>
                </a:lnTo>
                <a:lnTo>
                  <a:pt x="835078" y="1359789"/>
                </a:lnTo>
                <a:lnTo>
                  <a:pt x="894262" y="1403130"/>
                </a:lnTo>
                <a:lnTo>
                  <a:pt x="946160" y="1445265"/>
                </a:lnTo>
                <a:lnTo>
                  <a:pt x="990958" y="1486038"/>
                </a:lnTo>
                <a:lnTo>
                  <a:pt x="1028846" y="1525295"/>
                </a:lnTo>
                <a:lnTo>
                  <a:pt x="1060011" y="1562878"/>
                </a:lnTo>
                <a:lnTo>
                  <a:pt x="1084641" y="1598634"/>
                </a:lnTo>
                <a:lnTo>
                  <a:pt x="1102925" y="1632407"/>
                </a:lnTo>
                <a:lnTo>
                  <a:pt x="1121205" y="1693379"/>
                </a:lnTo>
                <a:lnTo>
                  <a:pt x="1121813" y="1709745"/>
                </a:lnTo>
                <a:lnTo>
                  <a:pt x="1119742" y="1724362"/>
                </a:lnTo>
                <a:lnTo>
                  <a:pt x="1094798" y="1760106"/>
                </a:lnTo>
                <a:lnTo>
                  <a:pt x="1056534" y="1778931"/>
                </a:lnTo>
                <a:lnTo>
                  <a:pt x="1002299" y="1789843"/>
                </a:lnTo>
                <a:lnTo>
                  <a:pt x="970356" y="1791840"/>
                </a:lnTo>
                <a:lnTo>
                  <a:pt x="935866" y="1791288"/>
                </a:lnTo>
                <a:lnTo>
                  <a:pt x="859557" y="1782167"/>
                </a:lnTo>
                <a:lnTo>
                  <a:pt x="817894" y="1773413"/>
                </a:lnTo>
                <a:lnTo>
                  <a:pt x="773995" y="1761741"/>
                </a:lnTo>
                <a:lnTo>
                  <a:pt x="727939" y="1747059"/>
                </a:lnTo>
                <a:lnTo>
                  <a:pt x="679802" y="1729273"/>
                </a:lnTo>
                <a:lnTo>
                  <a:pt x="629663" y="1708293"/>
                </a:lnTo>
                <a:lnTo>
                  <a:pt x="577599" y="1684025"/>
                </a:lnTo>
                <a:lnTo>
                  <a:pt x="523688" y="1656378"/>
                </a:lnTo>
                <a:lnTo>
                  <a:pt x="468007" y="1625259"/>
                </a:lnTo>
                <a:lnTo>
                  <a:pt x="410634" y="1590577"/>
                </a:lnTo>
                <a:lnTo>
                  <a:pt x="305551" y="1522472"/>
                </a:lnTo>
                <a:lnTo>
                  <a:pt x="259983" y="1495467"/>
                </a:lnTo>
                <a:lnTo>
                  <a:pt x="214985" y="1471141"/>
                </a:lnTo>
                <a:lnTo>
                  <a:pt x="170599" y="1449413"/>
                </a:lnTo>
                <a:lnTo>
                  <a:pt x="126866" y="1430200"/>
                </a:lnTo>
                <a:lnTo>
                  <a:pt x="83827" y="1413422"/>
                </a:lnTo>
                <a:lnTo>
                  <a:pt x="41524" y="1398996"/>
                </a:lnTo>
                <a:lnTo>
                  <a:pt x="0" y="1386842"/>
                </a:lnTo>
                <a:lnTo>
                  <a:pt x="0" y="1568872"/>
                </a:lnTo>
                <a:lnTo>
                  <a:pt x="40076" y="1583384"/>
                </a:lnTo>
                <a:lnTo>
                  <a:pt x="81142" y="1600521"/>
                </a:lnTo>
                <a:lnTo>
                  <a:pt x="123153" y="1620388"/>
                </a:lnTo>
                <a:lnTo>
                  <a:pt x="166063" y="1643090"/>
                </a:lnTo>
                <a:lnTo>
                  <a:pt x="209829" y="1668732"/>
                </a:lnTo>
                <a:lnTo>
                  <a:pt x="254405" y="1697418"/>
                </a:lnTo>
                <a:lnTo>
                  <a:pt x="310807" y="1734164"/>
                </a:lnTo>
                <a:lnTo>
                  <a:pt x="366221" y="1767943"/>
                </a:lnTo>
                <a:lnTo>
                  <a:pt x="420581" y="1798817"/>
                </a:lnTo>
                <a:lnTo>
                  <a:pt x="473825" y="1826849"/>
                </a:lnTo>
                <a:lnTo>
                  <a:pt x="525886" y="1852104"/>
                </a:lnTo>
                <a:lnTo>
                  <a:pt x="576702" y="1874646"/>
                </a:lnTo>
                <a:lnTo>
                  <a:pt x="626207" y="1894537"/>
                </a:lnTo>
                <a:lnTo>
                  <a:pt x="674337" y="1911841"/>
                </a:lnTo>
                <a:lnTo>
                  <a:pt x="721028" y="1926622"/>
                </a:lnTo>
                <a:lnTo>
                  <a:pt x="766215" y="1938943"/>
                </a:lnTo>
                <a:lnTo>
                  <a:pt x="809834" y="1948868"/>
                </a:lnTo>
                <a:lnTo>
                  <a:pt x="851821" y="1956461"/>
                </a:lnTo>
                <a:lnTo>
                  <a:pt x="892112" y="1961785"/>
                </a:lnTo>
                <a:lnTo>
                  <a:pt x="930641" y="1964903"/>
                </a:lnTo>
                <a:lnTo>
                  <a:pt x="967345" y="1965879"/>
                </a:lnTo>
                <a:lnTo>
                  <a:pt x="1002159" y="1964778"/>
                </a:lnTo>
                <a:lnTo>
                  <a:pt x="1065860" y="1956593"/>
                </a:lnTo>
                <a:lnTo>
                  <a:pt x="1119464" y="1941904"/>
                </a:lnTo>
                <a:lnTo>
                  <a:pt x="1166688" y="1920965"/>
                </a:lnTo>
                <a:lnTo>
                  <a:pt x="1207224" y="1894107"/>
                </a:lnTo>
                <a:lnTo>
                  <a:pt x="1240765" y="1861661"/>
                </a:lnTo>
                <a:lnTo>
                  <a:pt x="1268780" y="1821036"/>
                </a:lnTo>
                <a:lnTo>
                  <a:pt x="1287407" y="1775896"/>
                </a:lnTo>
                <a:lnTo>
                  <a:pt x="1296309" y="1726602"/>
                </a:lnTo>
                <a:lnTo>
                  <a:pt x="1295151" y="1673518"/>
                </a:lnTo>
                <a:lnTo>
                  <a:pt x="1279571" y="1606030"/>
                </a:lnTo>
                <a:lnTo>
                  <a:pt x="1265540" y="1570447"/>
                </a:lnTo>
                <a:lnTo>
                  <a:pt x="1247221" y="1533799"/>
                </a:lnTo>
                <a:lnTo>
                  <a:pt x="1224522" y="1496206"/>
                </a:lnTo>
                <a:lnTo>
                  <a:pt x="1197347" y="1457786"/>
                </a:lnTo>
                <a:lnTo>
                  <a:pt x="1165604" y="1418662"/>
                </a:lnTo>
                <a:lnTo>
                  <a:pt x="1129198" y="1378952"/>
                </a:lnTo>
                <a:lnTo>
                  <a:pt x="1088034" y="1338777"/>
                </a:lnTo>
                <a:lnTo>
                  <a:pt x="1042019" y="1298256"/>
                </a:lnTo>
                <a:lnTo>
                  <a:pt x="991059" y="1257510"/>
                </a:lnTo>
                <a:lnTo>
                  <a:pt x="935060" y="1216660"/>
                </a:lnTo>
                <a:lnTo>
                  <a:pt x="902399" y="1194484"/>
                </a:lnTo>
                <a:lnTo>
                  <a:pt x="868511" y="1172660"/>
                </a:lnTo>
                <a:lnTo>
                  <a:pt x="833464" y="1151194"/>
                </a:lnTo>
                <a:lnTo>
                  <a:pt x="797328" y="1130094"/>
                </a:lnTo>
                <a:lnTo>
                  <a:pt x="847816" y="1107286"/>
                </a:lnTo>
                <a:lnTo>
                  <a:pt x="893943" y="1083979"/>
                </a:lnTo>
                <a:lnTo>
                  <a:pt x="935365" y="1060279"/>
                </a:lnTo>
                <a:lnTo>
                  <a:pt x="971737" y="1036293"/>
                </a:lnTo>
                <a:lnTo>
                  <a:pt x="1010551" y="1005571"/>
                </a:lnTo>
                <a:lnTo>
                  <a:pt x="1042315" y="973743"/>
                </a:lnTo>
                <a:lnTo>
                  <a:pt x="1073635" y="933702"/>
                </a:lnTo>
                <a:lnTo>
                  <a:pt x="1099655" y="891887"/>
                </a:lnTo>
                <a:lnTo>
                  <a:pt x="1120295" y="848503"/>
                </a:lnTo>
                <a:lnTo>
                  <a:pt x="1135477" y="803759"/>
                </a:lnTo>
                <a:lnTo>
                  <a:pt x="1145120" y="757858"/>
                </a:lnTo>
                <a:lnTo>
                  <a:pt x="1149051" y="713446"/>
                </a:lnTo>
                <a:lnTo>
                  <a:pt x="1147772" y="668604"/>
                </a:lnTo>
                <a:lnTo>
                  <a:pt x="1141215" y="623509"/>
                </a:lnTo>
                <a:lnTo>
                  <a:pt x="1129312" y="578337"/>
                </a:lnTo>
                <a:lnTo>
                  <a:pt x="1111992" y="533265"/>
                </a:lnTo>
                <a:lnTo>
                  <a:pt x="1090664" y="491164"/>
                </a:lnTo>
                <a:lnTo>
                  <a:pt x="1064381" y="449617"/>
                </a:lnTo>
                <a:lnTo>
                  <a:pt x="1033085" y="408794"/>
                </a:lnTo>
                <a:lnTo>
                  <a:pt x="996720" y="368866"/>
                </a:lnTo>
                <a:lnTo>
                  <a:pt x="955227" y="330001"/>
                </a:lnTo>
                <a:lnTo>
                  <a:pt x="898028" y="284634"/>
                </a:lnTo>
                <a:lnTo>
                  <a:pt x="866406" y="262632"/>
                </a:lnTo>
                <a:lnTo>
                  <a:pt x="832750" y="241140"/>
                </a:lnTo>
                <a:lnTo>
                  <a:pt x="797046" y="220198"/>
                </a:lnTo>
                <a:lnTo>
                  <a:pt x="759282" y="199846"/>
                </a:lnTo>
                <a:lnTo>
                  <a:pt x="719443" y="180125"/>
                </a:lnTo>
                <a:lnTo>
                  <a:pt x="677517" y="161076"/>
                </a:lnTo>
                <a:lnTo>
                  <a:pt x="633488" y="142739"/>
                </a:lnTo>
                <a:lnTo>
                  <a:pt x="587343" y="125156"/>
                </a:lnTo>
                <a:lnTo>
                  <a:pt x="539069" y="108366"/>
                </a:lnTo>
                <a:lnTo>
                  <a:pt x="488652" y="92410"/>
                </a:lnTo>
                <a:lnTo>
                  <a:pt x="436079" y="77330"/>
                </a:lnTo>
                <a:lnTo>
                  <a:pt x="381335" y="63166"/>
                </a:lnTo>
                <a:lnTo>
                  <a:pt x="324407" y="49957"/>
                </a:lnTo>
                <a:lnTo>
                  <a:pt x="265281" y="37746"/>
                </a:lnTo>
                <a:lnTo>
                  <a:pt x="203944" y="26573"/>
                </a:lnTo>
                <a:lnTo>
                  <a:pt x="140381" y="16478"/>
                </a:lnTo>
                <a:lnTo>
                  <a:pt x="68606" y="6961"/>
                </a:lnTo>
                <a:lnTo>
                  <a:pt x="33909" y="3168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43452" y="2686"/>
            <a:ext cx="3483610" cy="3352800"/>
          </a:xfrm>
          <a:custGeom>
            <a:avLst/>
            <a:gdLst/>
            <a:ahLst/>
            <a:cxnLst/>
            <a:rect l="l" t="t" r="r" b="b"/>
            <a:pathLst>
              <a:path w="3483609" h="3352800">
                <a:moveTo>
                  <a:pt x="3239605" y="0"/>
                </a:moveTo>
                <a:lnTo>
                  <a:pt x="0" y="0"/>
                </a:lnTo>
                <a:lnTo>
                  <a:pt x="6172" y="47929"/>
                </a:lnTo>
                <a:lnTo>
                  <a:pt x="15138" y="94919"/>
                </a:lnTo>
                <a:lnTo>
                  <a:pt x="26809" y="140893"/>
                </a:lnTo>
                <a:lnTo>
                  <a:pt x="41109" y="185762"/>
                </a:lnTo>
                <a:lnTo>
                  <a:pt x="57937" y="229438"/>
                </a:lnTo>
                <a:lnTo>
                  <a:pt x="77216" y="271830"/>
                </a:lnTo>
                <a:lnTo>
                  <a:pt x="98856" y="312851"/>
                </a:lnTo>
                <a:lnTo>
                  <a:pt x="122770" y="352425"/>
                </a:lnTo>
                <a:lnTo>
                  <a:pt x="148869" y="390448"/>
                </a:lnTo>
                <a:lnTo>
                  <a:pt x="177063" y="426847"/>
                </a:lnTo>
                <a:lnTo>
                  <a:pt x="207276" y="461530"/>
                </a:lnTo>
                <a:lnTo>
                  <a:pt x="239420" y="494398"/>
                </a:lnTo>
                <a:lnTo>
                  <a:pt x="273392" y="525386"/>
                </a:lnTo>
                <a:lnTo>
                  <a:pt x="309118" y="554393"/>
                </a:lnTo>
                <a:lnTo>
                  <a:pt x="346506" y="581329"/>
                </a:lnTo>
                <a:lnTo>
                  <a:pt x="385483" y="606120"/>
                </a:lnTo>
                <a:lnTo>
                  <a:pt x="425932" y="628675"/>
                </a:lnTo>
                <a:lnTo>
                  <a:pt x="467804" y="648893"/>
                </a:lnTo>
                <a:lnTo>
                  <a:pt x="510971" y="666699"/>
                </a:lnTo>
                <a:lnTo>
                  <a:pt x="555383" y="682015"/>
                </a:lnTo>
                <a:lnTo>
                  <a:pt x="600925" y="694728"/>
                </a:lnTo>
                <a:lnTo>
                  <a:pt x="647534" y="704773"/>
                </a:lnTo>
                <a:lnTo>
                  <a:pt x="695109" y="712063"/>
                </a:lnTo>
                <a:lnTo>
                  <a:pt x="743559" y="716495"/>
                </a:lnTo>
                <a:lnTo>
                  <a:pt x="792797" y="717981"/>
                </a:lnTo>
                <a:lnTo>
                  <a:pt x="808926" y="717384"/>
                </a:lnTo>
                <a:lnTo>
                  <a:pt x="850684" y="712698"/>
                </a:lnTo>
                <a:lnTo>
                  <a:pt x="904328" y="703592"/>
                </a:lnTo>
                <a:lnTo>
                  <a:pt x="968921" y="690410"/>
                </a:lnTo>
                <a:lnTo>
                  <a:pt x="1043546" y="673442"/>
                </a:lnTo>
                <a:lnTo>
                  <a:pt x="1084326" y="663638"/>
                </a:lnTo>
                <a:lnTo>
                  <a:pt x="1127252" y="652995"/>
                </a:lnTo>
                <a:lnTo>
                  <a:pt x="1219123" y="629373"/>
                </a:lnTo>
                <a:lnTo>
                  <a:pt x="1318209" y="602907"/>
                </a:lnTo>
                <a:lnTo>
                  <a:pt x="1423593" y="573874"/>
                </a:lnTo>
                <a:lnTo>
                  <a:pt x="1534325" y="542594"/>
                </a:lnTo>
                <a:lnTo>
                  <a:pt x="1649488" y="509371"/>
                </a:lnTo>
                <a:lnTo>
                  <a:pt x="1768132" y="474522"/>
                </a:lnTo>
                <a:lnTo>
                  <a:pt x="1889340" y="438353"/>
                </a:lnTo>
                <a:lnTo>
                  <a:pt x="2073910" y="382295"/>
                </a:lnTo>
                <a:lnTo>
                  <a:pt x="2258974" y="324980"/>
                </a:lnTo>
                <a:lnTo>
                  <a:pt x="2441397" y="267449"/>
                </a:lnTo>
                <a:lnTo>
                  <a:pt x="2618016" y="210756"/>
                </a:lnTo>
                <a:lnTo>
                  <a:pt x="2785707" y="155930"/>
                </a:lnTo>
                <a:lnTo>
                  <a:pt x="2941294" y="104013"/>
                </a:lnTo>
                <a:lnTo>
                  <a:pt x="3036747" y="71526"/>
                </a:lnTo>
                <a:lnTo>
                  <a:pt x="3124492" y="41097"/>
                </a:lnTo>
                <a:lnTo>
                  <a:pt x="3203587" y="13042"/>
                </a:lnTo>
                <a:lnTo>
                  <a:pt x="3239605" y="0"/>
                </a:lnTo>
                <a:close/>
              </a:path>
              <a:path w="3483609" h="3352800">
                <a:moveTo>
                  <a:pt x="3483470" y="35725"/>
                </a:moveTo>
                <a:lnTo>
                  <a:pt x="3469271" y="0"/>
                </a:lnTo>
                <a:lnTo>
                  <a:pt x="3392500" y="0"/>
                </a:lnTo>
                <a:lnTo>
                  <a:pt x="3358794" y="88557"/>
                </a:lnTo>
                <a:lnTo>
                  <a:pt x="3332530" y="161010"/>
                </a:lnTo>
                <a:lnTo>
                  <a:pt x="3303574" y="243065"/>
                </a:lnTo>
                <a:lnTo>
                  <a:pt x="3272282" y="333743"/>
                </a:lnTo>
                <a:lnTo>
                  <a:pt x="3238944" y="432092"/>
                </a:lnTo>
                <a:lnTo>
                  <a:pt x="3185820" y="591858"/>
                </a:lnTo>
                <a:lnTo>
                  <a:pt x="3129927" y="763435"/>
                </a:lnTo>
                <a:lnTo>
                  <a:pt x="3072307" y="943559"/>
                </a:lnTo>
                <a:lnTo>
                  <a:pt x="3014065" y="1128966"/>
                </a:lnTo>
                <a:lnTo>
                  <a:pt x="2956255" y="1316393"/>
                </a:lnTo>
                <a:lnTo>
                  <a:pt x="2899981" y="1502562"/>
                </a:lnTo>
                <a:lnTo>
                  <a:pt x="2863824" y="1624380"/>
                </a:lnTo>
                <a:lnTo>
                  <a:pt x="2829153" y="1743214"/>
                </a:lnTo>
                <a:lnTo>
                  <a:pt x="2796260" y="1858124"/>
                </a:lnTo>
                <a:lnTo>
                  <a:pt x="2765475" y="1968119"/>
                </a:lnTo>
                <a:lnTo>
                  <a:pt x="2737129" y="2072259"/>
                </a:lnTo>
                <a:lnTo>
                  <a:pt x="2711526" y="2169541"/>
                </a:lnTo>
                <a:lnTo>
                  <a:pt x="2699855" y="2215324"/>
                </a:lnTo>
                <a:lnTo>
                  <a:pt x="2688983" y="2259025"/>
                </a:lnTo>
                <a:lnTo>
                  <a:pt x="2678963" y="2300541"/>
                </a:lnTo>
                <a:lnTo>
                  <a:pt x="2669819" y="2339746"/>
                </a:lnTo>
                <a:lnTo>
                  <a:pt x="2654376" y="2410714"/>
                </a:lnTo>
                <a:lnTo>
                  <a:pt x="2642933" y="2470988"/>
                </a:lnTo>
                <a:lnTo>
                  <a:pt x="2635847" y="2519591"/>
                </a:lnTo>
                <a:lnTo>
                  <a:pt x="2633408" y="2555544"/>
                </a:lnTo>
                <a:lnTo>
                  <a:pt x="2634856" y="2604071"/>
                </a:lnTo>
                <a:lnTo>
                  <a:pt x="2639161" y="2651836"/>
                </a:lnTo>
                <a:lnTo>
                  <a:pt x="2646248" y="2698750"/>
                </a:lnTo>
                <a:lnTo>
                  <a:pt x="2656001" y="2744724"/>
                </a:lnTo>
                <a:lnTo>
                  <a:pt x="2668371" y="2789669"/>
                </a:lnTo>
                <a:lnTo>
                  <a:pt x="2683243" y="2833522"/>
                </a:lnTo>
                <a:lnTo>
                  <a:pt x="2700566" y="2876194"/>
                </a:lnTo>
                <a:lnTo>
                  <a:pt x="2720238" y="2917596"/>
                </a:lnTo>
                <a:lnTo>
                  <a:pt x="2742171" y="2957639"/>
                </a:lnTo>
                <a:lnTo>
                  <a:pt x="2766301" y="2996247"/>
                </a:lnTo>
                <a:lnTo>
                  <a:pt x="2792526" y="3033344"/>
                </a:lnTo>
                <a:lnTo>
                  <a:pt x="2820771" y="3068828"/>
                </a:lnTo>
                <a:lnTo>
                  <a:pt x="2850959" y="3102635"/>
                </a:lnTo>
                <a:lnTo>
                  <a:pt x="2882989" y="3134664"/>
                </a:lnTo>
                <a:lnTo>
                  <a:pt x="2916796" y="3164852"/>
                </a:lnTo>
                <a:lnTo>
                  <a:pt x="2952280" y="3193097"/>
                </a:lnTo>
                <a:lnTo>
                  <a:pt x="2989364" y="3219323"/>
                </a:lnTo>
                <a:lnTo>
                  <a:pt x="3027984" y="3243440"/>
                </a:lnTo>
                <a:lnTo>
                  <a:pt x="3068028" y="3265386"/>
                </a:lnTo>
                <a:lnTo>
                  <a:pt x="3109417" y="3285058"/>
                </a:lnTo>
                <a:lnTo>
                  <a:pt x="3152089" y="3302368"/>
                </a:lnTo>
                <a:lnTo>
                  <a:pt x="3195942" y="3317252"/>
                </a:lnTo>
                <a:lnTo>
                  <a:pt x="3240900" y="3329622"/>
                </a:lnTo>
                <a:lnTo>
                  <a:pt x="3286874" y="3339376"/>
                </a:lnTo>
                <a:lnTo>
                  <a:pt x="3333775" y="3346450"/>
                </a:lnTo>
                <a:lnTo>
                  <a:pt x="3381540" y="3350755"/>
                </a:lnTo>
                <a:lnTo>
                  <a:pt x="3430079" y="3352215"/>
                </a:lnTo>
                <a:lnTo>
                  <a:pt x="3456876" y="3351733"/>
                </a:lnTo>
                <a:lnTo>
                  <a:pt x="3483470" y="3350387"/>
                </a:lnTo>
                <a:lnTo>
                  <a:pt x="3483470" y="35725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41611" y="4794911"/>
            <a:ext cx="2475471" cy="766982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2906217" y="1905527"/>
            <a:ext cx="332105" cy="278130"/>
          </a:xfrm>
          <a:custGeom>
            <a:avLst/>
            <a:gdLst/>
            <a:ahLst/>
            <a:cxnLst/>
            <a:rect l="l" t="t" r="r" b="b"/>
            <a:pathLst>
              <a:path w="332105" h="278130">
                <a:moveTo>
                  <a:pt x="256578" y="277609"/>
                </a:moveTo>
                <a:lnTo>
                  <a:pt x="232981" y="208203"/>
                </a:lnTo>
                <a:lnTo>
                  <a:pt x="221386" y="174104"/>
                </a:lnTo>
                <a:lnTo>
                  <a:pt x="176872" y="43180"/>
                </a:lnTo>
                <a:lnTo>
                  <a:pt x="176872" y="174104"/>
                </a:lnTo>
                <a:lnTo>
                  <a:pt x="78117" y="174104"/>
                </a:lnTo>
                <a:lnTo>
                  <a:pt x="127698" y="24193"/>
                </a:lnTo>
                <a:lnTo>
                  <a:pt x="176872" y="174104"/>
                </a:lnTo>
                <a:lnTo>
                  <a:pt x="176872" y="43180"/>
                </a:lnTo>
                <a:lnTo>
                  <a:pt x="170421" y="24193"/>
                </a:lnTo>
                <a:lnTo>
                  <a:pt x="162191" y="0"/>
                </a:lnTo>
                <a:lnTo>
                  <a:pt x="94386" y="0"/>
                </a:lnTo>
                <a:lnTo>
                  <a:pt x="0" y="277609"/>
                </a:lnTo>
                <a:lnTo>
                  <a:pt x="44018" y="277609"/>
                </a:lnTo>
                <a:lnTo>
                  <a:pt x="67017" y="208203"/>
                </a:lnTo>
                <a:lnTo>
                  <a:pt x="188366" y="208203"/>
                </a:lnTo>
                <a:lnTo>
                  <a:pt x="210972" y="277609"/>
                </a:lnTo>
                <a:lnTo>
                  <a:pt x="256578" y="277609"/>
                </a:lnTo>
                <a:close/>
              </a:path>
              <a:path w="332105" h="278130">
                <a:moveTo>
                  <a:pt x="331927" y="189661"/>
                </a:moveTo>
                <a:lnTo>
                  <a:pt x="289496" y="189661"/>
                </a:lnTo>
                <a:lnTo>
                  <a:pt x="289496" y="277291"/>
                </a:lnTo>
                <a:lnTo>
                  <a:pt x="331927" y="277291"/>
                </a:lnTo>
                <a:lnTo>
                  <a:pt x="331927" y="1896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95713" y="1975809"/>
            <a:ext cx="184150" cy="207010"/>
          </a:xfrm>
          <a:custGeom>
            <a:avLst/>
            <a:gdLst/>
            <a:ahLst/>
            <a:cxnLst/>
            <a:rect l="l" t="t" r="r" b="b"/>
            <a:pathLst>
              <a:path w="184150" h="207010">
                <a:moveTo>
                  <a:pt x="184010" y="0"/>
                </a:moveTo>
                <a:lnTo>
                  <a:pt x="141579" y="0"/>
                </a:lnTo>
                <a:lnTo>
                  <a:pt x="141579" y="83820"/>
                </a:lnTo>
                <a:lnTo>
                  <a:pt x="42430" y="83820"/>
                </a:lnTo>
                <a:lnTo>
                  <a:pt x="42430" y="0"/>
                </a:lnTo>
                <a:lnTo>
                  <a:pt x="0" y="0"/>
                </a:lnTo>
                <a:lnTo>
                  <a:pt x="0" y="83820"/>
                </a:lnTo>
                <a:lnTo>
                  <a:pt x="0" y="119380"/>
                </a:lnTo>
                <a:lnTo>
                  <a:pt x="141579" y="119380"/>
                </a:lnTo>
                <a:lnTo>
                  <a:pt x="141579" y="207010"/>
                </a:lnTo>
                <a:lnTo>
                  <a:pt x="184010" y="207010"/>
                </a:lnTo>
                <a:lnTo>
                  <a:pt x="184010" y="119380"/>
                </a:lnTo>
                <a:lnTo>
                  <a:pt x="184010" y="83820"/>
                </a:lnTo>
                <a:lnTo>
                  <a:pt x="1840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32073" y="1970564"/>
            <a:ext cx="394970" cy="217804"/>
          </a:xfrm>
          <a:custGeom>
            <a:avLst/>
            <a:gdLst/>
            <a:ahLst/>
            <a:cxnLst/>
            <a:rect l="l" t="t" r="r" b="b"/>
            <a:pathLst>
              <a:path w="394970" h="217805">
                <a:moveTo>
                  <a:pt x="191541" y="212572"/>
                </a:moveTo>
                <a:lnTo>
                  <a:pt x="97955" y="103898"/>
                </a:lnTo>
                <a:lnTo>
                  <a:pt x="185991" y="4762"/>
                </a:lnTo>
                <a:lnTo>
                  <a:pt x="135623" y="4762"/>
                </a:lnTo>
                <a:lnTo>
                  <a:pt x="67818" y="90817"/>
                </a:lnTo>
                <a:lnTo>
                  <a:pt x="42430" y="90817"/>
                </a:lnTo>
                <a:lnTo>
                  <a:pt x="42430" y="4762"/>
                </a:lnTo>
                <a:lnTo>
                  <a:pt x="0" y="4762"/>
                </a:lnTo>
                <a:lnTo>
                  <a:pt x="0" y="212572"/>
                </a:lnTo>
                <a:lnTo>
                  <a:pt x="42430" y="212572"/>
                </a:lnTo>
                <a:lnTo>
                  <a:pt x="42430" y="124129"/>
                </a:lnTo>
                <a:lnTo>
                  <a:pt x="67017" y="124129"/>
                </a:lnTo>
                <a:lnTo>
                  <a:pt x="138798" y="212572"/>
                </a:lnTo>
                <a:lnTo>
                  <a:pt x="191541" y="212572"/>
                </a:lnTo>
                <a:close/>
              </a:path>
              <a:path w="394970" h="217805">
                <a:moveTo>
                  <a:pt x="394589" y="115798"/>
                </a:moveTo>
                <a:lnTo>
                  <a:pt x="391871" y="93192"/>
                </a:lnTo>
                <a:lnTo>
                  <a:pt x="388734" y="67030"/>
                </a:lnTo>
                <a:lnTo>
                  <a:pt x="388620" y="66040"/>
                </a:lnTo>
                <a:lnTo>
                  <a:pt x="388518" y="65138"/>
                </a:lnTo>
                <a:lnTo>
                  <a:pt x="371094" y="30543"/>
                </a:lnTo>
                <a:lnTo>
                  <a:pt x="370293" y="28956"/>
                </a:lnTo>
                <a:lnTo>
                  <a:pt x="352552" y="16268"/>
                </a:lnTo>
                <a:lnTo>
                  <a:pt x="352552" y="93192"/>
                </a:lnTo>
                <a:lnTo>
                  <a:pt x="238734" y="93192"/>
                </a:lnTo>
                <a:lnTo>
                  <a:pt x="250151" y="55283"/>
                </a:lnTo>
                <a:lnTo>
                  <a:pt x="285508" y="31584"/>
                </a:lnTo>
                <a:lnTo>
                  <a:pt x="285102" y="31584"/>
                </a:lnTo>
                <a:lnTo>
                  <a:pt x="297421" y="30543"/>
                </a:lnTo>
                <a:lnTo>
                  <a:pt x="309105" y="31584"/>
                </a:lnTo>
                <a:lnTo>
                  <a:pt x="319532" y="34709"/>
                </a:lnTo>
                <a:lnTo>
                  <a:pt x="347992" y="67030"/>
                </a:lnTo>
                <a:lnTo>
                  <a:pt x="352552" y="93192"/>
                </a:lnTo>
                <a:lnTo>
                  <a:pt x="352552" y="16268"/>
                </a:lnTo>
                <a:lnTo>
                  <a:pt x="339928" y="7239"/>
                </a:lnTo>
                <a:lnTo>
                  <a:pt x="297421" y="0"/>
                </a:lnTo>
                <a:lnTo>
                  <a:pt x="275564" y="1727"/>
                </a:lnTo>
                <a:lnTo>
                  <a:pt x="238683" y="15506"/>
                </a:lnTo>
                <a:lnTo>
                  <a:pt x="211518" y="42976"/>
                </a:lnTo>
                <a:lnTo>
                  <a:pt x="197637" y="83515"/>
                </a:lnTo>
                <a:lnTo>
                  <a:pt x="195897" y="108661"/>
                </a:lnTo>
                <a:lnTo>
                  <a:pt x="197662" y="133972"/>
                </a:lnTo>
                <a:lnTo>
                  <a:pt x="211734" y="174625"/>
                </a:lnTo>
                <a:lnTo>
                  <a:pt x="239382" y="201930"/>
                </a:lnTo>
                <a:lnTo>
                  <a:pt x="277444" y="215620"/>
                </a:lnTo>
                <a:lnTo>
                  <a:pt x="300202" y="217322"/>
                </a:lnTo>
                <a:lnTo>
                  <a:pt x="317461" y="216331"/>
                </a:lnTo>
                <a:lnTo>
                  <a:pt x="359892" y="201460"/>
                </a:lnTo>
                <a:lnTo>
                  <a:pt x="386689" y="170751"/>
                </a:lnTo>
                <a:lnTo>
                  <a:pt x="391807" y="157441"/>
                </a:lnTo>
                <a:lnTo>
                  <a:pt x="351358" y="154673"/>
                </a:lnTo>
                <a:lnTo>
                  <a:pt x="343103" y="168719"/>
                </a:lnTo>
                <a:lnTo>
                  <a:pt x="331825" y="178765"/>
                </a:lnTo>
                <a:lnTo>
                  <a:pt x="317525" y="184785"/>
                </a:lnTo>
                <a:lnTo>
                  <a:pt x="300202" y="186791"/>
                </a:lnTo>
                <a:lnTo>
                  <a:pt x="287553" y="185737"/>
                </a:lnTo>
                <a:lnTo>
                  <a:pt x="249821" y="160553"/>
                </a:lnTo>
                <a:lnTo>
                  <a:pt x="238340" y="120954"/>
                </a:lnTo>
                <a:lnTo>
                  <a:pt x="394589" y="120954"/>
                </a:lnTo>
                <a:lnTo>
                  <a:pt x="394589" y="1157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41724" y="1970564"/>
            <a:ext cx="383540" cy="217804"/>
          </a:xfrm>
          <a:custGeom>
            <a:avLst/>
            <a:gdLst/>
            <a:ahLst/>
            <a:cxnLst/>
            <a:rect l="l" t="t" r="r" b="b"/>
            <a:pathLst>
              <a:path w="383539" h="217805">
                <a:moveTo>
                  <a:pt x="182029" y="5245"/>
                </a:moveTo>
                <a:lnTo>
                  <a:pt x="0" y="5245"/>
                </a:lnTo>
                <a:lnTo>
                  <a:pt x="0" y="39535"/>
                </a:lnTo>
                <a:lnTo>
                  <a:pt x="69799" y="39535"/>
                </a:lnTo>
                <a:lnTo>
                  <a:pt x="69799" y="212255"/>
                </a:lnTo>
                <a:lnTo>
                  <a:pt x="112229" y="212255"/>
                </a:lnTo>
                <a:lnTo>
                  <a:pt x="112229" y="39535"/>
                </a:lnTo>
                <a:lnTo>
                  <a:pt x="182029" y="39535"/>
                </a:lnTo>
                <a:lnTo>
                  <a:pt x="182029" y="5245"/>
                </a:lnTo>
                <a:close/>
              </a:path>
              <a:path w="383539" h="217805">
                <a:moveTo>
                  <a:pt x="383095" y="79717"/>
                </a:moveTo>
                <a:lnTo>
                  <a:pt x="370382" y="31534"/>
                </a:lnTo>
                <a:lnTo>
                  <a:pt x="369506" y="30543"/>
                </a:lnTo>
                <a:lnTo>
                  <a:pt x="360489" y="20231"/>
                </a:lnTo>
                <a:lnTo>
                  <a:pt x="347941" y="11379"/>
                </a:lnTo>
                <a:lnTo>
                  <a:pt x="332930" y="5067"/>
                </a:lnTo>
                <a:lnTo>
                  <a:pt x="315429" y="1270"/>
                </a:lnTo>
                <a:lnTo>
                  <a:pt x="295452" y="0"/>
                </a:lnTo>
                <a:lnTo>
                  <a:pt x="277482" y="1016"/>
                </a:lnTo>
                <a:lnTo>
                  <a:pt x="233984" y="16268"/>
                </a:lnTo>
                <a:lnTo>
                  <a:pt x="211010" y="50914"/>
                </a:lnTo>
                <a:lnTo>
                  <a:pt x="209003" y="67030"/>
                </a:lnTo>
                <a:lnTo>
                  <a:pt x="247865" y="67030"/>
                </a:lnTo>
                <a:lnTo>
                  <a:pt x="249199" y="58635"/>
                </a:lnTo>
                <a:lnTo>
                  <a:pt x="252031" y="51308"/>
                </a:lnTo>
                <a:lnTo>
                  <a:pt x="256235" y="45212"/>
                </a:lnTo>
                <a:lnTo>
                  <a:pt x="256336" y="45059"/>
                </a:lnTo>
                <a:lnTo>
                  <a:pt x="262140" y="39865"/>
                </a:lnTo>
                <a:lnTo>
                  <a:pt x="269125" y="35788"/>
                </a:lnTo>
                <a:lnTo>
                  <a:pt x="277012" y="32867"/>
                </a:lnTo>
                <a:lnTo>
                  <a:pt x="285229" y="31229"/>
                </a:lnTo>
                <a:lnTo>
                  <a:pt x="283933" y="31229"/>
                </a:lnTo>
                <a:lnTo>
                  <a:pt x="295452" y="30543"/>
                </a:lnTo>
                <a:lnTo>
                  <a:pt x="306044" y="31229"/>
                </a:lnTo>
                <a:lnTo>
                  <a:pt x="315226" y="33312"/>
                </a:lnTo>
                <a:lnTo>
                  <a:pt x="339953" y="62318"/>
                </a:lnTo>
                <a:lnTo>
                  <a:pt x="340664" y="70993"/>
                </a:lnTo>
                <a:lnTo>
                  <a:pt x="340664" y="86855"/>
                </a:lnTo>
                <a:lnTo>
                  <a:pt x="340664" y="113423"/>
                </a:lnTo>
                <a:lnTo>
                  <a:pt x="340664" y="124523"/>
                </a:lnTo>
                <a:lnTo>
                  <a:pt x="339623" y="137782"/>
                </a:lnTo>
                <a:lnTo>
                  <a:pt x="314960" y="177660"/>
                </a:lnTo>
                <a:lnTo>
                  <a:pt x="279196" y="187579"/>
                </a:lnTo>
                <a:lnTo>
                  <a:pt x="270078" y="187020"/>
                </a:lnTo>
                <a:lnTo>
                  <a:pt x="240322" y="164973"/>
                </a:lnTo>
                <a:lnTo>
                  <a:pt x="240322" y="155460"/>
                </a:lnTo>
                <a:lnTo>
                  <a:pt x="266877" y="122669"/>
                </a:lnTo>
                <a:lnTo>
                  <a:pt x="340664" y="113423"/>
                </a:lnTo>
                <a:lnTo>
                  <a:pt x="340664" y="86855"/>
                </a:lnTo>
                <a:lnTo>
                  <a:pt x="281965" y="92405"/>
                </a:lnTo>
                <a:lnTo>
                  <a:pt x="219214" y="112636"/>
                </a:lnTo>
                <a:lnTo>
                  <a:pt x="198285" y="157441"/>
                </a:lnTo>
                <a:lnTo>
                  <a:pt x="199339" y="169938"/>
                </a:lnTo>
                <a:lnTo>
                  <a:pt x="199351" y="170103"/>
                </a:lnTo>
                <a:lnTo>
                  <a:pt x="224904" y="207962"/>
                </a:lnTo>
                <a:lnTo>
                  <a:pt x="266103" y="217322"/>
                </a:lnTo>
                <a:lnTo>
                  <a:pt x="279666" y="216585"/>
                </a:lnTo>
                <a:lnTo>
                  <a:pt x="323380" y="198882"/>
                </a:lnTo>
                <a:lnTo>
                  <a:pt x="334162" y="187579"/>
                </a:lnTo>
                <a:lnTo>
                  <a:pt x="338251" y="182232"/>
                </a:lnTo>
                <a:lnTo>
                  <a:pt x="343839" y="172123"/>
                </a:lnTo>
                <a:lnTo>
                  <a:pt x="343839" y="212572"/>
                </a:lnTo>
                <a:lnTo>
                  <a:pt x="383095" y="212572"/>
                </a:lnTo>
                <a:lnTo>
                  <a:pt x="383095" y="172123"/>
                </a:lnTo>
                <a:lnTo>
                  <a:pt x="383095" y="113423"/>
                </a:lnTo>
                <a:lnTo>
                  <a:pt x="383095" y="797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10819" y="4341286"/>
            <a:ext cx="6039485" cy="591185"/>
          </a:xfrm>
          <a:custGeom>
            <a:avLst/>
            <a:gdLst/>
            <a:ahLst/>
            <a:cxnLst/>
            <a:rect l="l" t="t" r="r" b="b"/>
            <a:pathLst>
              <a:path w="6039484" h="591185">
                <a:moveTo>
                  <a:pt x="6038877" y="0"/>
                </a:moveTo>
                <a:lnTo>
                  <a:pt x="0" y="0"/>
                </a:lnTo>
                <a:lnTo>
                  <a:pt x="0" y="591108"/>
                </a:lnTo>
                <a:lnTo>
                  <a:pt x="6038877" y="591108"/>
                </a:lnTo>
                <a:lnTo>
                  <a:pt x="6038877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08934" y="1800939"/>
            <a:ext cx="306705" cy="502920"/>
          </a:xfrm>
          <a:custGeom>
            <a:avLst/>
            <a:gdLst/>
            <a:ahLst/>
            <a:cxnLst/>
            <a:rect l="l" t="t" r="r" b="b"/>
            <a:pathLst>
              <a:path w="306705" h="502919">
                <a:moveTo>
                  <a:pt x="306608" y="0"/>
                </a:moveTo>
                <a:lnTo>
                  <a:pt x="190281" y="0"/>
                </a:lnTo>
                <a:lnTo>
                  <a:pt x="0" y="87602"/>
                </a:lnTo>
                <a:lnTo>
                  <a:pt x="0" y="224031"/>
                </a:lnTo>
                <a:lnTo>
                  <a:pt x="162276" y="149353"/>
                </a:lnTo>
                <a:lnTo>
                  <a:pt x="162276" y="502635"/>
                </a:lnTo>
                <a:lnTo>
                  <a:pt x="306608" y="502635"/>
                </a:lnTo>
                <a:lnTo>
                  <a:pt x="30660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83802" y="2628629"/>
            <a:ext cx="520065" cy="511809"/>
          </a:xfrm>
          <a:custGeom>
            <a:avLst/>
            <a:gdLst/>
            <a:ahLst/>
            <a:cxnLst/>
            <a:rect l="l" t="t" r="r" b="b"/>
            <a:pathLst>
              <a:path w="520064" h="511810">
                <a:moveTo>
                  <a:pt x="267832" y="0"/>
                </a:moveTo>
                <a:lnTo>
                  <a:pt x="219544" y="2603"/>
                </a:lnTo>
                <a:lnTo>
                  <a:pt x="175205" y="10411"/>
                </a:lnTo>
                <a:lnTo>
                  <a:pt x="134992" y="23695"/>
                </a:lnTo>
                <a:lnTo>
                  <a:pt x="99090" y="42725"/>
                </a:lnTo>
                <a:lnTo>
                  <a:pt x="68393" y="68126"/>
                </a:lnTo>
                <a:lnTo>
                  <a:pt x="43801" y="100526"/>
                </a:lnTo>
                <a:lnTo>
                  <a:pt x="26386" y="139482"/>
                </a:lnTo>
                <a:lnTo>
                  <a:pt x="17233" y="184539"/>
                </a:lnTo>
                <a:lnTo>
                  <a:pt x="157968" y="193158"/>
                </a:lnTo>
                <a:lnTo>
                  <a:pt x="170401" y="160487"/>
                </a:lnTo>
                <a:lnTo>
                  <a:pt x="193334" y="137150"/>
                </a:lnTo>
                <a:lnTo>
                  <a:pt x="226768" y="123148"/>
                </a:lnTo>
                <a:lnTo>
                  <a:pt x="270705" y="118480"/>
                </a:lnTo>
                <a:lnTo>
                  <a:pt x="308402" y="121666"/>
                </a:lnTo>
                <a:lnTo>
                  <a:pt x="335329" y="131225"/>
                </a:lnTo>
                <a:lnTo>
                  <a:pt x="351486" y="147157"/>
                </a:lnTo>
                <a:lnTo>
                  <a:pt x="356872" y="169463"/>
                </a:lnTo>
                <a:lnTo>
                  <a:pt x="355795" y="180121"/>
                </a:lnTo>
                <a:lnTo>
                  <a:pt x="329046" y="214587"/>
                </a:lnTo>
                <a:lnTo>
                  <a:pt x="296015" y="235589"/>
                </a:lnTo>
                <a:lnTo>
                  <a:pt x="0" y="402830"/>
                </a:lnTo>
                <a:lnTo>
                  <a:pt x="0" y="511255"/>
                </a:lnTo>
                <a:lnTo>
                  <a:pt x="519869" y="511255"/>
                </a:lnTo>
                <a:lnTo>
                  <a:pt x="519869" y="392775"/>
                </a:lnTo>
                <a:lnTo>
                  <a:pt x="236239" y="392775"/>
                </a:lnTo>
                <a:lnTo>
                  <a:pt x="357588" y="323842"/>
                </a:lnTo>
                <a:lnTo>
                  <a:pt x="396206" y="300865"/>
                </a:lnTo>
                <a:lnTo>
                  <a:pt x="428047" y="279324"/>
                </a:lnTo>
                <a:lnTo>
                  <a:pt x="471398" y="240549"/>
                </a:lnTo>
                <a:lnTo>
                  <a:pt x="493749" y="202491"/>
                </a:lnTo>
                <a:lnTo>
                  <a:pt x="501199" y="160129"/>
                </a:lnTo>
                <a:lnTo>
                  <a:pt x="499135" y="134256"/>
                </a:lnTo>
                <a:lnTo>
                  <a:pt x="482620" y="88837"/>
                </a:lnTo>
                <a:lnTo>
                  <a:pt x="450531" y="52105"/>
                </a:lnTo>
                <a:lnTo>
                  <a:pt x="408524" y="25537"/>
                </a:lnTo>
                <a:lnTo>
                  <a:pt x="357767" y="9088"/>
                </a:lnTo>
                <a:lnTo>
                  <a:pt x="299605" y="1009"/>
                </a:lnTo>
                <a:lnTo>
                  <a:pt x="26783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90263" y="3553797"/>
            <a:ext cx="534035" cy="511809"/>
          </a:xfrm>
          <a:custGeom>
            <a:avLst/>
            <a:gdLst/>
            <a:ahLst/>
            <a:cxnLst/>
            <a:rect l="l" t="t" r="r" b="b"/>
            <a:pathLst>
              <a:path w="534035" h="511810">
                <a:moveTo>
                  <a:pt x="513407" y="0"/>
                </a:moveTo>
                <a:lnTo>
                  <a:pt x="35902" y="0"/>
                </a:lnTo>
                <a:lnTo>
                  <a:pt x="35902" y="118475"/>
                </a:lnTo>
                <a:lnTo>
                  <a:pt x="308762" y="118475"/>
                </a:lnTo>
                <a:lnTo>
                  <a:pt x="160125" y="199616"/>
                </a:lnTo>
                <a:lnTo>
                  <a:pt x="160125" y="294401"/>
                </a:lnTo>
                <a:lnTo>
                  <a:pt x="189296" y="290001"/>
                </a:lnTo>
                <a:lnTo>
                  <a:pt x="216493" y="286859"/>
                </a:lnTo>
                <a:lnTo>
                  <a:pt x="241714" y="284973"/>
                </a:lnTo>
                <a:lnTo>
                  <a:pt x="264960" y="284345"/>
                </a:lnTo>
                <a:lnTo>
                  <a:pt x="293929" y="285288"/>
                </a:lnTo>
                <a:lnTo>
                  <a:pt x="340424" y="292829"/>
                </a:lnTo>
                <a:lnTo>
                  <a:pt x="381374" y="316839"/>
                </a:lnTo>
                <a:lnTo>
                  <a:pt x="389182" y="338918"/>
                </a:lnTo>
                <a:lnTo>
                  <a:pt x="387050" y="351394"/>
                </a:lnTo>
                <a:lnTo>
                  <a:pt x="355075" y="379130"/>
                </a:lnTo>
                <a:lnTo>
                  <a:pt x="314954" y="389363"/>
                </a:lnTo>
                <a:lnTo>
                  <a:pt x="262807" y="392774"/>
                </a:lnTo>
                <a:lnTo>
                  <a:pt x="216403" y="389632"/>
                </a:lnTo>
                <a:lnTo>
                  <a:pt x="180590" y="380208"/>
                </a:lnTo>
                <a:lnTo>
                  <a:pt x="155368" y="364501"/>
                </a:lnTo>
                <a:lnTo>
                  <a:pt x="140738" y="342511"/>
                </a:lnTo>
                <a:lnTo>
                  <a:pt x="0" y="349689"/>
                </a:lnTo>
                <a:lnTo>
                  <a:pt x="9446" y="387117"/>
                </a:lnTo>
                <a:lnTo>
                  <a:pt x="50555" y="447434"/>
                </a:lnTo>
                <a:lnTo>
                  <a:pt x="82217" y="470321"/>
                </a:lnTo>
                <a:lnTo>
                  <a:pt x="120027" y="488229"/>
                </a:lnTo>
                <a:lnTo>
                  <a:pt x="162728" y="501020"/>
                </a:lnTo>
                <a:lnTo>
                  <a:pt x="210322" y="508695"/>
                </a:lnTo>
                <a:lnTo>
                  <a:pt x="262807" y="511253"/>
                </a:lnTo>
                <a:lnTo>
                  <a:pt x="290540" y="510692"/>
                </a:lnTo>
                <a:lnTo>
                  <a:pt x="342241" y="506202"/>
                </a:lnTo>
                <a:lnTo>
                  <a:pt x="389049" y="497115"/>
                </a:lnTo>
                <a:lnTo>
                  <a:pt x="431773" y="482755"/>
                </a:lnTo>
                <a:lnTo>
                  <a:pt x="469964" y="462783"/>
                </a:lnTo>
                <a:lnTo>
                  <a:pt x="500123" y="435856"/>
                </a:lnTo>
                <a:lnTo>
                  <a:pt x="521395" y="401860"/>
                </a:lnTo>
                <a:lnTo>
                  <a:pt x="532166" y="361470"/>
                </a:lnTo>
                <a:lnTo>
                  <a:pt x="533513" y="338918"/>
                </a:lnTo>
                <a:lnTo>
                  <a:pt x="528406" y="298249"/>
                </a:lnTo>
                <a:lnTo>
                  <a:pt x="487557" y="235699"/>
                </a:lnTo>
                <a:lnTo>
                  <a:pt x="451813" y="213818"/>
                </a:lnTo>
                <a:lnTo>
                  <a:pt x="405858" y="198200"/>
                </a:lnTo>
                <a:lnTo>
                  <a:pt x="349690" y="188845"/>
                </a:lnTo>
                <a:lnTo>
                  <a:pt x="513407" y="105552"/>
                </a:lnTo>
                <a:lnTo>
                  <a:pt x="51340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2908998" y="2562549"/>
            <a:ext cx="1057275" cy="282575"/>
            <a:chOff x="2908998" y="2562549"/>
            <a:chExt cx="1057275" cy="282575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08998" y="2562549"/>
              <a:ext cx="408470" cy="28234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46811" y="2627571"/>
              <a:ext cx="393397" cy="21732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75107" y="2632331"/>
              <a:ext cx="191148" cy="207802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4018603" y="2627571"/>
            <a:ext cx="867410" cy="292100"/>
            <a:chOff x="4018603" y="2627571"/>
            <a:chExt cx="867410" cy="292100"/>
          </a:xfrm>
        </p:grpSpPr>
        <p:sp>
          <p:nvSpPr>
            <p:cNvPr id="21" name="object 21"/>
            <p:cNvSpPr/>
            <p:nvPr/>
          </p:nvSpPr>
          <p:spPr>
            <a:xfrm>
              <a:off x="4018603" y="2627571"/>
              <a:ext cx="198755" cy="292100"/>
            </a:xfrm>
            <a:custGeom>
              <a:avLst/>
              <a:gdLst/>
              <a:ahLst/>
              <a:cxnLst/>
              <a:rect l="l" t="t" r="r" b="b"/>
              <a:pathLst>
                <a:path w="198754" h="292100">
                  <a:moveTo>
                    <a:pt x="39262" y="4759"/>
                  </a:moveTo>
                  <a:lnTo>
                    <a:pt x="0" y="4759"/>
                  </a:lnTo>
                  <a:lnTo>
                    <a:pt x="0" y="291877"/>
                  </a:lnTo>
                  <a:lnTo>
                    <a:pt x="42437" y="291877"/>
                  </a:lnTo>
                  <a:lnTo>
                    <a:pt x="42437" y="175680"/>
                  </a:lnTo>
                  <a:lnTo>
                    <a:pt x="69644" y="175680"/>
                  </a:lnTo>
                  <a:lnTo>
                    <a:pt x="44369" y="139393"/>
                  </a:lnTo>
                  <a:lnTo>
                    <a:pt x="40453" y="108658"/>
                  </a:lnTo>
                  <a:lnTo>
                    <a:pt x="41432" y="92449"/>
                  </a:lnTo>
                  <a:lnTo>
                    <a:pt x="44369" y="77925"/>
                  </a:lnTo>
                  <a:lnTo>
                    <a:pt x="49264" y="65085"/>
                  </a:lnTo>
                  <a:lnTo>
                    <a:pt x="56117" y="53931"/>
                  </a:lnTo>
                  <a:lnTo>
                    <a:pt x="63228" y="46396"/>
                  </a:lnTo>
                  <a:lnTo>
                    <a:pt x="39262" y="46396"/>
                  </a:lnTo>
                  <a:lnTo>
                    <a:pt x="39262" y="4759"/>
                  </a:lnTo>
                  <a:close/>
                </a:path>
                <a:path w="198754" h="292100">
                  <a:moveTo>
                    <a:pt x="69644" y="175680"/>
                  </a:moveTo>
                  <a:lnTo>
                    <a:pt x="42437" y="175680"/>
                  </a:lnTo>
                  <a:lnTo>
                    <a:pt x="55076" y="193897"/>
                  </a:lnTo>
                  <a:lnTo>
                    <a:pt x="70789" y="206910"/>
                  </a:lnTo>
                  <a:lnTo>
                    <a:pt x="89577" y="214718"/>
                  </a:lnTo>
                  <a:lnTo>
                    <a:pt x="111438" y="217321"/>
                  </a:lnTo>
                  <a:lnTo>
                    <a:pt x="129793" y="215499"/>
                  </a:lnTo>
                  <a:lnTo>
                    <a:pt x="146387" y="210033"/>
                  </a:lnTo>
                  <a:lnTo>
                    <a:pt x="161221" y="200924"/>
                  </a:lnTo>
                  <a:lnTo>
                    <a:pt x="174294" y="188172"/>
                  </a:lnTo>
                  <a:lnTo>
                    <a:pt x="177087" y="184010"/>
                  </a:lnTo>
                  <a:lnTo>
                    <a:pt x="98352" y="184010"/>
                  </a:lnTo>
                  <a:lnTo>
                    <a:pt x="85748" y="182721"/>
                  </a:lnTo>
                  <a:lnTo>
                    <a:pt x="74508" y="178853"/>
                  </a:lnTo>
                  <a:lnTo>
                    <a:pt x="69644" y="175680"/>
                  </a:lnTo>
                  <a:close/>
                </a:path>
                <a:path w="198754" h="292100">
                  <a:moveTo>
                    <a:pt x="177090" y="33310"/>
                  </a:moveTo>
                  <a:lnTo>
                    <a:pt x="98352" y="33310"/>
                  </a:lnTo>
                  <a:lnTo>
                    <a:pt x="111129" y="34599"/>
                  </a:lnTo>
                  <a:lnTo>
                    <a:pt x="122493" y="38466"/>
                  </a:lnTo>
                  <a:lnTo>
                    <a:pt x="152731" y="77925"/>
                  </a:lnTo>
                  <a:lnTo>
                    <a:pt x="156646" y="108658"/>
                  </a:lnTo>
                  <a:lnTo>
                    <a:pt x="155668" y="124869"/>
                  </a:lnTo>
                  <a:lnTo>
                    <a:pt x="140983" y="163386"/>
                  </a:lnTo>
                  <a:lnTo>
                    <a:pt x="98352" y="184010"/>
                  </a:lnTo>
                  <a:lnTo>
                    <a:pt x="177087" y="184010"/>
                  </a:lnTo>
                  <a:lnTo>
                    <a:pt x="197160" y="132515"/>
                  </a:lnTo>
                  <a:lnTo>
                    <a:pt x="198685" y="108658"/>
                  </a:lnTo>
                  <a:lnTo>
                    <a:pt x="197160" y="84803"/>
                  </a:lnTo>
                  <a:lnTo>
                    <a:pt x="192587" y="63599"/>
                  </a:lnTo>
                  <a:lnTo>
                    <a:pt x="184965" y="45046"/>
                  </a:lnTo>
                  <a:lnTo>
                    <a:pt x="177090" y="33310"/>
                  </a:lnTo>
                  <a:close/>
                </a:path>
                <a:path w="198754" h="292100">
                  <a:moveTo>
                    <a:pt x="111042" y="0"/>
                  </a:moveTo>
                  <a:lnTo>
                    <a:pt x="68212" y="12096"/>
                  </a:lnTo>
                  <a:lnTo>
                    <a:pt x="39262" y="46396"/>
                  </a:lnTo>
                  <a:lnTo>
                    <a:pt x="63228" y="46396"/>
                  </a:lnTo>
                  <a:lnTo>
                    <a:pt x="64631" y="44911"/>
                  </a:lnTo>
                  <a:lnTo>
                    <a:pt x="74508" y="38466"/>
                  </a:lnTo>
                  <a:lnTo>
                    <a:pt x="85748" y="34599"/>
                  </a:lnTo>
                  <a:lnTo>
                    <a:pt x="98352" y="33310"/>
                  </a:lnTo>
                  <a:lnTo>
                    <a:pt x="177090" y="33310"/>
                  </a:lnTo>
                  <a:lnTo>
                    <a:pt x="174294" y="29145"/>
                  </a:lnTo>
                  <a:lnTo>
                    <a:pt x="161196" y="16394"/>
                  </a:lnTo>
                  <a:lnTo>
                    <a:pt x="146288" y="7286"/>
                  </a:lnTo>
                  <a:lnTo>
                    <a:pt x="129569" y="1821"/>
                  </a:lnTo>
                  <a:lnTo>
                    <a:pt x="1110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47427" y="2627571"/>
              <a:ext cx="203443" cy="21732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92111" y="2632331"/>
              <a:ext cx="179651" cy="20780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01106" y="2627571"/>
              <a:ext cx="184802" cy="217321"/>
            </a:xfrm>
            <a:prstGeom prst="rect">
              <a:avLst/>
            </a:prstGeom>
          </p:spPr>
        </p:pic>
      </p:grpSp>
      <p:sp>
        <p:nvSpPr>
          <p:cNvPr id="25" name="object 25"/>
          <p:cNvSpPr/>
          <p:nvPr/>
        </p:nvSpPr>
        <p:spPr>
          <a:xfrm>
            <a:off x="4936272" y="2751779"/>
            <a:ext cx="42545" cy="88900"/>
          </a:xfrm>
          <a:custGeom>
            <a:avLst/>
            <a:gdLst/>
            <a:ahLst/>
            <a:cxnLst/>
            <a:rect l="l" t="t" r="r" b="b"/>
            <a:pathLst>
              <a:path w="42545" h="88900">
                <a:moveTo>
                  <a:pt x="0" y="88900"/>
                </a:moveTo>
                <a:lnTo>
                  <a:pt x="42437" y="88900"/>
                </a:lnTo>
                <a:lnTo>
                  <a:pt x="42437" y="0"/>
                </a:lnTo>
                <a:lnTo>
                  <a:pt x="0" y="0"/>
                </a:lnTo>
                <a:lnTo>
                  <a:pt x="0" y="889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936261" y="2632399"/>
            <a:ext cx="184150" cy="208279"/>
          </a:xfrm>
          <a:custGeom>
            <a:avLst/>
            <a:gdLst/>
            <a:ahLst/>
            <a:cxnLst/>
            <a:rect l="l" t="t" r="r" b="b"/>
            <a:pathLst>
              <a:path w="184150" h="208280">
                <a:moveTo>
                  <a:pt x="184010" y="0"/>
                </a:moveTo>
                <a:lnTo>
                  <a:pt x="141579" y="0"/>
                </a:lnTo>
                <a:lnTo>
                  <a:pt x="141579" y="83820"/>
                </a:lnTo>
                <a:lnTo>
                  <a:pt x="42443" y="83820"/>
                </a:lnTo>
                <a:lnTo>
                  <a:pt x="42443" y="0"/>
                </a:lnTo>
                <a:lnTo>
                  <a:pt x="0" y="0"/>
                </a:lnTo>
                <a:lnTo>
                  <a:pt x="0" y="83820"/>
                </a:lnTo>
                <a:lnTo>
                  <a:pt x="0" y="119380"/>
                </a:lnTo>
                <a:lnTo>
                  <a:pt x="141579" y="119380"/>
                </a:lnTo>
                <a:lnTo>
                  <a:pt x="141579" y="208280"/>
                </a:lnTo>
                <a:lnTo>
                  <a:pt x="184010" y="208280"/>
                </a:lnTo>
                <a:lnTo>
                  <a:pt x="184010" y="119380"/>
                </a:lnTo>
                <a:lnTo>
                  <a:pt x="184010" y="83820"/>
                </a:lnTo>
                <a:lnTo>
                  <a:pt x="1840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5172631" y="2627571"/>
            <a:ext cx="431165" cy="217804"/>
            <a:chOff x="5172631" y="2627571"/>
            <a:chExt cx="431165" cy="217804"/>
          </a:xfrm>
        </p:grpSpPr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72631" y="2632331"/>
              <a:ext cx="191148" cy="20780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05025" y="2627571"/>
              <a:ext cx="198683" cy="217321"/>
            </a:xfrm>
            <a:prstGeom prst="rect">
              <a:avLst/>
            </a:prstGeom>
          </p:spPr>
        </p:pic>
      </p:grpSp>
      <p:sp>
        <p:nvSpPr>
          <p:cNvPr id="30" name="object 30"/>
          <p:cNvSpPr/>
          <p:nvPr/>
        </p:nvSpPr>
        <p:spPr>
          <a:xfrm>
            <a:off x="2925652" y="3047689"/>
            <a:ext cx="42545" cy="172720"/>
          </a:xfrm>
          <a:custGeom>
            <a:avLst/>
            <a:gdLst/>
            <a:ahLst/>
            <a:cxnLst/>
            <a:rect l="l" t="t" r="r" b="b"/>
            <a:pathLst>
              <a:path w="42544" h="172719">
                <a:moveTo>
                  <a:pt x="0" y="172719"/>
                </a:moveTo>
                <a:lnTo>
                  <a:pt x="42435" y="172719"/>
                </a:lnTo>
                <a:lnTo>
                  <a:pt x="42435" y="0"/>
                </a:lnTo>
                <a:lnTo>
                  <a:pt x="0" y="0"/>
                </a:lnTo>
                <a:lnTo>
                  <a:pt x="0" y="1727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2925652" y="3008281"/>
            <a:ext cx="426720" cy="217804"/>
            <a:chOff x="2925652" y="3008281"/>
            <a:chExt cx="426720" cy="217804"/>
          </a:xfrm>
        </p:grpSpPr>
        <p:sp>
          <p:nvSpPr>
            <p:cNvPr id="32" name="object 32"/>
            <p:cNvSpPr/>
            <p:nvPr/>
          </p:nvSpPr>
          <p:spPr>
            <a:xfrm>
              <a:off x="2925648" y="3013399"/>
              <a:ext cx="182245" cy="207010"/>
            </a:xfrm>
            <a:custGeom>
              <a:avLst/>
              <a:gdLst/>
              <a:ahLst/>
              <a:cxnLst/>
              <a:rect l="l" t="t" r="r" b="b"/>
              <a:pathLst>
                <a:path w="182244" h="207010">
                  <a:moveTo>
                    <a:pt x="181622" y="0"/>
                  </a:moveTo>
                  <a:lnTo>
                    <a:pt x="0" y="0"/>
                  </a:lnTo>
                  <a:lnTo>
                    <a:pt x="0" y="34290"/>
                  </a:lnTo>
                  <a:lnTo>
                    <a:pt x="139192" y="34290"/>
                  </a:lnTo>
                  <a:lnTo>
                    <a:pt x="139192" y="207010"/>
                  </a:lnTo>
                  <a:lnTo>
                    <a:pt x="181622" y="207010"/>
                  </a:lnTo>
                  <a:lnTo>
                    <a:pt x="181622" y="34290"/>
                  </a:lnTo>
                  <a:lnTo>
                    <a:pt x="1816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48528" y="3008281"/>
              <a:ext cx="203442" cy="217321"/>
            </a:xfrm>
            <a:prstGeom prst="rect">
              <a:avLst/>
            </a:prstGeom>
          </p:spPr>
        </p:pic>
      </p:grpSp>
      <p:sp>
        <p:nvSpPr>
          <p:cNvPr id="34" name="object 34"/>
          <p:cNvSpPr/>
          <p:nvPr/>
        </p:nvSpPr>
        <p:spPr>
          <a:xfrm>
            <a:off x="3577619" y="3047689"/>
            <a:ext cx="42545" cy="172720"/>
          </a:xfrm>
          <a:custGeom>
            <a:avLst/>
            <a:gdLst/>
            <a:ahLst/>
            <a:cxnLst/>
            <a:rect l="l" t="t" r="r" b="b"/>
            <a:pathLst>
              <a:path w="42545" h="172719">
                <a:moveTo>
                  <a:pt x="0" y="172719"/>
                </a:moveTo>
                <a:lnTo>
                  <a:pt x="42435" y="172719"/>
                </a:lnTo>
                <a:lnTo>
                  <a:pt x="42435" y="0"/>
                </a:lnTo>
                <a:lnTo>
                  <a:pt x="0" y="0"/>
                </a:lnTo>
                <a:lnTo>
                  <a:pt x="0" y="1727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77615" y="3013399"/>
            <a:ext cx="182245" cy="207010"/>
          </a:xfrm>
          <a:custGeom>
            <a:avLst/>
            <a:gdLst/>
            <a:ahLst/>
            <a:cxnLst/>
            <a:rect l="l" t="t" r="r" b="b"/>
            <a:pathLst>
              <a:path w="182245" h="207010">
                <a:moveTo>
                  <a:pt x="181622" y="0"/>
                </a:moveTo>
                <a:lnTo>
                  <a:pt x="0" y="0"/>
                </a:lnTo>
                <a:lnTo>
                  <a:pt x="0" y="34290"/>
                </a:lnTo>
                <a:lnTo>
                  <a:pt x="139192" y="34290"/>
                </a:lnTo>
                <a:lnTo>
                  <a:pt x="139192" y="207010"/>
                </a:lnTo>
                <a:lnTo>
                  <a:pt x="181622" y="207010"/>
                </a:lnTo>
                <a:lnTo>
                  <a:pt x="181622" y="34290"/>
                </a:lnTo>
                <a:lnTo>
                  <a:pt x="1816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6"/>
          <p:cNvGrpSpPr/>
          <p:nvPr/>
        </p:nvGrpSpPr>
        <p:grpSpPr>
          <a:xfrm>
            <a:off x="3811597" y="3008281"/>
            <a:ext cx="1614805" cy="297180"/>
            <a:chOff x="3811597" y="3008281"/>
            <a:chExt cx="1614805" cy="297180"/>
          </a:xfrm>
        </p:grpSpPr>
        <p:sp>
          <p:nvSpPr>
            <p:cNvPr id="37" name="object 37"/>
            <p:cNvSpPr/>
            <p:nvPr/>
          </p:nvSpPr>
          <p:spPr>
            <a:xfrm>
              <a:off x="3811597" y="3008281"/>
              <a:ext cx="198755" cy="292100"/>
            </a:xfrm>
            <a:custGeom>
              <a:avLst/>
              <a:gdLst/>
              <a:ahLst/>
              <a:cxnLst/>
              <a:rect l="l" t="t" r="r" b="b"/>
              <a:pathLst>
                <a:path w="198754" h="292100">
                  <a:moveTo>
                    <a:pt x="39260" y="4759"/>
                  </a:moveTo>
                  <a:lnTo>
                    <a:pt x="0" y="4759"/>
                  </a:lnTo>
                  <a:lnTo>
                    <a:pt x="0" y="291877"/>
                  </a:lnTo>
                  <a:lnTo>
                    <a:pt x="42435" y="291877"/>
                  </a:lnTo>
                  <a:lnTo>
                    <a:pt x="42435" y="175680"/>
                  </a:lnTo>
                  <a:lnTo>
                    <a:pt x="69643" y="175680"/>
                  </a:lnTo>
                  <a:lnTo>
                    <a:pt x="44368" y="139393"/>
                  </a:lnTo>
                  <a:lnTo>
                    <a:pt x="40453" y="108659"/>
                  </a:lnTo>
                  <a:lnTo>
                    <a:pt x="41432" y="92451"/>
                  </a:lnTo>
                  <a:lnTo>
                    <a:pt x="44368" y="77926"/>
                  </a:lnTo>
                  <a:lnTo>
                    <a:pt x="49263" y="65086"/>
                  </a:lnTo>
                  <a:lnTo>
                    <a:pt x="56116" y="53931"/>
                  </a:lnTo>
                  <a:lnTo>
                    <a:pt x="63228" y="46396"/>
                  </a:lnTo>
                  <a:lnTo>
                    <a:pt x="39260" y="46396"/>
                  </a:lnTo>
                  <a:lnTo>
                    <a:pt x="39260" y="4759"/>
                  </a:lnTo>
                  <a:close/>
                </a:path>
                <a:path w="198754" h="292100">
                  <a:moveTo>
                    <a:pt x="69643" y="175680"/>
                  </a:moveTo>
                  <a:lnTo>
                    <a:pt x="42435" y="175680"/>
                  </a:lnTo>
                  <a:lnTo>
                    <a:pt x="55075" y="193897"/>
                  </a:lnTo>
                  <a:lnTo>
                    <a:pt x="70789" y="206910"/>
                  </a:lnTo>
                  <a:lnTo>
                    <a:pt x="89576" y="214718"/>
                  </a:lnTo>
                  <a:lnTo>
                    <a:pt x="111437" y="217321"/>
                  </a:lnTo>
                  <a:lnTo>
                    <a:pt x="129792" y="215499"/>
                  </a:lnTo>
                  <a:lnTo>
                    <a:pt x="146386" y="210034"/>
                  </a:lnTo>
                  <a:lnTo>
                    <a:pt x="161220" y="200925"/>
                  </a:lnTo>
                  <a:lnTo>
                    <a:pt x="174293" y="188172"/>
                  </a:lnTo>
                  <a:lnTo>
                    <a:pt x="177086" y="184010"/>
                  </a:lnTo>
                  <a:lnTo>
                    <a:pt x="98351" y="184010"/>
                  </a:lnTo>
                  <a:lnTo>
                    <a:pt x="85747" y="182721"/>
                  </a:lnTo>
                  <a:lnTo>
                    <a:pt x="74506" y="178853"/>
                  </a:lnTo>
                  <a:lnTo>
                    <a:pt x="69643" y="175680"/>
                  </a:lnTo>
                  <a:close/>
                </a:path>
                <a:path w="198754" h="292100">
                  <a:moveTo>
                    <a:pt x="177088" y="33310"/>
                  </a:moveTo>
                  <a:lnTo>
                    <a:pt x="98351" y="33310"/>
                  </a:lnTo>
                  <a:lnTo>
                    <a:pt x="111128" y="34600"/>
                  </a:lnTo>
                  <a:lnTo>
                    <a:pt x="122492" y="38467"/>
                  </a:lnTo>
                  <a:lnTo>
                    <a:pt x="152730" y="77926"/>
                  </a:lnTo>
                  <a:lnTo>
                    <a:pt x="156646" y="108659"/>
                  </a:lnTo>
                  <a:lnTo>
                    <a:pt x="155667" y="124869"/>
                  </a:lnTo>
                  <a:lnTo>
                    <a:pt x="140982" y="163386"/>
                  </a:lnTo>
                  <a:lnTo>
                    <a:pt x="98351" y="184010"/>
                  </a:lnTo>
                  <a:lnTo>
                    <a:pt x="177086" y="184010"/>
                  </a:lnTo>
                  <a:lnTo>
                    <a:pt x="184872" y="172409"/>
                  </a:lnTo>
                  <a:lnTo>
                    <a:pt x="184964" y="172271"/>
                  </a:lnTo>
                  <a:lnTo>
                    <a:pt x="192586" y="153720"/>
                  </a:lnTo>
                  <a:lnTo>
                    <a:pt x="197159" y="132516"/>
                  </a:lnTo>
                  <a:lnTo>
                    <a:pt x="198683" y="108659"/>
                  </a:lnTo>
                  <a:lnTo>
                    <a:pt x="197159" y="84804"/>
                  </a:lnTo>
                  <a:lnTo>
                    <a:pt x="192586" y="63600"/>
                  </a:lnTo>
                  <a:lnTo>
                    <a:pt x="184964" y="45047"/>
                  </a:lnTo>
                  <a:lnTo>
                    <a:pt x="177088" y="33310"/>
                  </a:lnTo>
                  <a:close/>
                </a:path>
                <a:path w="198754" h="292100">
                  <a:moveTo>
                    <a:pt x="111041" y="0"/>
                  </a:moveTo>
                  <a:lnTo>
                    <a:pt x="68212" y="12096"/>
                  </a:lnTo>
                  <a:lnTo>
                    <a:pt x="39260" y="46396"/>
                  </a:lnTo>
                  <a:lnTo>
                    <a:pt x="63228" y="46396"/>
                  </a:lnTo>
                  <a:lnTo>
                    <a:pt x="64629" y="44911"/>
                  </a:lnTo>
                  <a:lnTo>
                    <a:pt x="74506" y="38467"/>
                  </a:lnTo>
                  <a:lnTo>
                    <a:pt x="85747" y="34600"/>
                  </a:lnTo>
                  <a:lnTo>
                    <a:pt x="98351" y="33310"/>
                  </a:lnTo>
                  <a:lnTo>
                    <a:pt x="177088" y="33310"/>
                  </a:lnTo>
                  <a:lnTo>
                    <a:pt x="174293" y="29146"/>
                  </a:lnTo>
                  <a:lnTo>
                    <a:pt x="161195" y="16395"/>
                  </a:lnTo>
                  <a:lnTo>
                    <a:pt x="146286" y="7287"/>
                  </a:lnTo>
                  <a:lnTo>
                    <a:pt x="129568" y="1821"/>
                  </a:lnTo>
                  <a:lnTo>
                    <a:pt x="1110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40419" y="3008281"/>
              <a:ext cx="198683" cy="21732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4258132" y="3013043"/>
              <a:ext cx="507365" cy="263525"/>
            </a:xfrm>
            <a:custGeom>
              <a:avLst/>
              <a:gdLst/>
              <a:ahLst/>
              <a:cxnLst/>
              <a:rect l="l" t="t" r="r" b="b"/>
              <a:pathLst>
                <a:path w="507364" h="263525">
                  <a:moveTo>
                    <a:pt x="216535" y="172910"/>
                  </a:moveTo>
                  <a:lnTo>
                    <a:pt x="191147" y="172910"/>
                  </a:lnTo>
                  <a:lnTo>
                    <a:pt x="191147" y="34899"/>
                  </a:lnTo>
                  <a:lnTo>
                    <a:pt x="191147" y="0"/>
                  </a:lnTo>
                  <a:lnTo>
                    <a:pt x="148717" y="0"/>
                  </a:lnTo>
                  <a:lnTo>
                    <a:pt x="148717" y="34899"/>
                  </a:lnTo>
                  <a:lnTo>
                    <a:pt x="148717" y="172910"/>
                  </a:lnTo>
                  <a:lnTo>
                    <a:pt x="56311" y="172910"/>
                  </a:lnTo>
                  <a:lnTo>
                    <a:pt x="57365" y="170002"/>
                  </a:lnTo>
                  <a:lnTo>
                    <a:pt x="58293" y="166890"/>
                  </a:lnTo>
                  <a:lnTo>
                    <a:pt x="60604" y="157175"/>
                  </a:lnTo>
                  <a:lnTo>
                    <a:pt x="61925" y="151358"/>
                  </a:lnTo>
                  <a:lnTo>
                    <a:pt x="62598" y="147662"/>
                  </a:lnTo>
                  <a:lnTo>
                    <a:pt x="63919" y="138671"/>
                  </a:lnTo>
                  <a:lnTo>
                    <a:pt x="64503" y="134835"/>
                  </a:lnTo>
                  <a:lnTo>
                    <a:pt x="69532" y="81762"/>
                  </a:lnTo>
                  <a:lnTo>
                    <a:pt x="72237" y="45605"/>
                  </a:lnTo>
                  <a:lnTo>
                    <a:pt x="72707" y="39128"/>
                  </a:lnTo>
                  <a:lnTo>
                    <a:pt x="72974" y="34899"/>
                  </a:lnTo>
                  <a:lnTo>
                    <a:pt x="148717" y="34899"/>
                  </a:lnTo>
                  <a:lnTo>
                    <a:pt x="148717" y="0"/>
                  </a:lnTo>
                  <a:lnTo>
                    <a:pt x="36487" y="0"/>
                  </a:lnTo>
                  <a:lnTo>
                    <a:pt x="35001" y="26289"/>
                  </a:lnTo>
                  <a:lnTo>
                    <a:pt x="33705" y="48437"/>
                  </a:lnTo>
                  <a:lnTo>
                    <a:pt x="30784" y="92354"/>
                  </a:lnTo>
                  <a:lnTo>
                    <a:pt x="26174" y="131470"/>
                  </a:lnTo>
                  <a:lnTo>
                    <a:pt x="15862" y="172910"/>
                  </a:lnTo>
                  <a:lnTo>
                    <a:pt x="0" y="172910"/>
                  </a:lnTo>
                  <a:lnTo>
                    <a:pt x="0" y="263321"/>
                  </a:lnTo>
                  <a:lnTo>
                    <a:pt x="40055" y="263321"/>
                  </a:lnTo>
                  <a:lnTo>
                    <a:pt x="40055" y="207810"/>
                  </a:lnTo>
                  <a:lnTo>
                    <a:pt x="176479" y="207810"/>
                  </a:lnTo>
                  <a:lnTo>
                    <a:pt x="176479" y="263321"/>
                  </a:lnTo>
                  <a:lnTo>
                    <a:pt x="216535" y="263321"/>
                  </a:lnTo>
                  <a:lnTo>
                    <a:pt x="216535" y="207810"/>
                  </a:lnTo>
                  <a:lnTo>
                    <a:pt x="216535" y="172910"/>
                  </a:lnTo>
                  <a:close/>
                </a:path>
                <a:path w="507364" h="263525">
                  <a:moveTo>
                    <a:pt x="507212" y="0"/>
                  </a:moveTo>
                  <a:lnTo>
                    <a:pt x="437019" y="0"/>
                  </a:lnTo>
                  <a:lnTo>
                    <a:pt x="379120" y="184010"/>
                  </a:lnTo>
                  <a:lnTo>
                    <a:pt x="320433" y="0"/>
                  </a:lnTo>
                  <a:lnTo>
                    <a:pt x="249834" y="0"/>
                  </a:lnTo>
                  <a:lnTo>
                    <a:pt x="249834" y="207810"/>
                  </a:lnTo>
                  <a:lnTo>
                    <a:pt x="290690" y="207810"/>
                  </a:lnTo>
                  <a:lnTo>
                    <a:pt x="290690" y="29349"/>
                  </a:lnTo>
                  <a:lnTo>
                    <a:pt x="352552" y="207810"/>
                  </a:lnTo>
                  <a:lnTo>
                    <a:pt x="404507" y="207810"/>
                  </a:lnTo>
                  <a:lnTo>
                    <a:pt x="466763" y="29349"/>
                  </a:lnTo>
                  <a:lnTo>
                    <a:pt x="466763" y="207810"/>
                  </a:lnTo>
                  <a:lnTo>
                    <a:pt x="507212" y="207810"/>
                  </a:lnTo>
                  <a:lnTo>
                    <a:pt x="5072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06598" y="3008281"/>
              <a:ext cx="395776" cy="217321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218239" y="3013041"/>
              <a:ext cx="208279" cy="292100"/>
            </a:xfrm>
            <a:custGeom>
              <a:avLst/>
              <a:gdLst/>
              <a:ahLst/>
              <a:cxnLst/>
              <a:rect l="l" t="t" r="r" b="b"/>
              <a:pathLst>
                <a:path w="208279" h="292100">
                  <a:moveTo>
                    <a:pt x="207802" y="0"/>
                  </a:moveTo>
                  <a:lnTo>
                    <a:pt x="162594" y="0"/>
                  </a:lnTo>
                  <a:lnTo>
                    <a:pt x="109849" y="190748"/>
                  </a:lnTo>
                  <a:lnTo>
                    <a:pt x="45604" y="0"/>
                  </a:lnTo>
                  <a:lnTo>
                    <a:pt x="0" y="0"/>
                  </a:lnTo>
                  <a:lnTo>
                    <a:pt x="75744" y="207802"/>
                  </a:lnTo>
                  <a:lnTo>
                    <a:pt x="100332" y="207802"/>
                  </a:lnTo>
                  <a:lnTo>
                    <a:pt x="95572" y="223268"/>
                  </a:lnTo>
                  <a:lnTo>
                    <a:pt x="70193" y="256729"/>
                  </a:lnTo>
                  <a:lnTo>
                    <a:pt x="55519" y="258563"/>
                  </a:lnTo>
                  <a:lnTo>
                    <a:pt x="51026" y="258563"/>
                  </a:lnTo>
                  <a:lnTo>
                    <a:pt x="32914" y="257770"/>
                  </a:lnTo>
                  <a:lnTo>
                    <a:pt x="32914" y="290288"/>
                  </a:lnTo>
                  <a:lnTo>
                    <a:pt x="45804" y="291479"/>
                  </a:lnTo>
                  <a:lnTo>
                    <a:pt x="58294" y="291876"/>
                  </a:lnTo>
                  <a:lnTo>
                    <a:pt x="73712" y="291033"/>
                  </a:lnTo>
                  <a:lnTo>
                    <a:pt x="115228" y="270237"/>
                  </a:lnTo>
                  <a:lnTo>
                    <a:pt x="134042" y="228819"/>
                  </a:lnTo>
                  <a:lnTo>
                    <a:pt x="2078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" name="object 42"/>
          <p:cNvGrpSpPr/>
          <p:nvPr/>
        </p:nvGrpSpPr>
        <p:grpSpPr>
          <a:xfrm>
            <a:off x="2931998" y="3662689"/>
            <a:ext cx="2059305" cy="333375"/>
            <a:chOff x="2931998" y="3662689"/>
            <a:chExt cx="2059305" cy="333375"/>
          </a:xfrm>
        </p:grpSpPr>
        <p:sp>
          <p:nvSpPr>
            <p:cNvPr id="43" name="object 43"/>
            <p:cNvSpPr/>
            <p:nvPr/>
          </p:nvSpPr>
          <p:spPr>
            <a:xfrm>
              <a:off x="2931998" y="3662689"/>
              <a:ext cx="219075" cy="278130"/>
            </a:xfrm>
            <a:custGeom>
              <a:avLst/>
              <a:gdLst/>
              <a:ahLst/>
              <a:cxnLst/>
              <a:rect l="l" t="t" r="r" b="b"/>
              <a:pathLst>
                <a:path w="219075" h="278129">
                  <a:moveTo>
                    <a:pt x="119764" y="0"/>
                  </a:moveTo>
                  <a:lnTo>
                    <a:pt x="0" y="0"/>
                  </a:lnTo>
                  <a:lnTo>
                    <a:pt x="0" y="277600"/>
                  </a:lnTo>
                  <a:lnTo>
                    <a:pt x="121748" y="277600"/>
                  </a:lnTo>
                  <a:lnTo>
                    <a:pt x="142345" y="276410"/>
                  </a:lnTo>
                  <a:lnTo>
                    <a:pt x="191941" y="258563"/>
                  </a:lnTo>
                  <a:lnTo>
                    <a:pt x="207047" y="243097"/>
                  </a:lnTo>
                  <a:lnTo>
                    <a:pt x="44416" y="243097"/>
                  </a:lnTo>
                  <a:lnTo>
                    <a:pt x="44416" y="153075"/>
                  </a:lnTo>
                  <a:lnTo>
                    <a:pt x="192570" y="153075"/>
                  </a:lnTo>
                  <a:lnTo>
                    <a:pt x="182845" y="147165"/>
                  </a:lnTo>
                  <a:lnTo>
                    <a:pt x="168247" y="141328"/>
                  </a:lnTo>
                  <a:lnTo>
                    <a:pt x="151714" y="137350"/>
                  </a:lnTo>
                  <a:lnTo>
                    <a:pt x="133247" y="135230"/>
                  </a:lnTo>
                  <a:lnTo>
                    <a:pt x="167255" y="129059"/>
                  </a:lnTo>
                  <a:lnTo>
                    <a:pt x="184672" y="119764"/>
                  </a:lnTo>
                  <a:lnTo>
                    <a:pt x="44416" y="119764"/>
                  </a:lnTo>
                  <a:lnTo>
                    <a:pt x="44416" y="34503"/>
                  </a:lnTo>
                  <a:lnTo>
                    <a:pt x="201561" y="34503"/>
                  </a:lnTo>
                  <a:lnTo>
                    <a:pt x="196812" y="27264"/>
                  </a:lnTo>
                  <a:lnTo>
                    <a:pt x="185795" y="17449"/>
                  </a:lnTo>
                  <a:lnTo>
                    <a:pt x="172224" y="9814"/>
                  </a:lnTo>
                  <a:lnTo>
                    <a:pt x="156695" y="4361"/>
                  </a:lnTo>
                  <a:lnTo>
                    <a:pt x="139208" y="1090"/>
                  </a:lnTo>
                  <a:lnTo>
                    <a:pt x="119764" y="0"/>
                  </a:lnTo>
                  <a:close/>
                </a:path>
                <a:path w="219075" h="278129">
                  <a:moveTo>
                    <a:pt x="192570" y="153075"/>
                  </a:moveTo>
                  <a:lnTo>
                    <a:pt x="120161" y="153075"/>
                  </a:lnTo>
                  <a:lnTo>
                    <a:pt x="132491" y="153831"/>
                  </a:lnTo>
                  <a:lnTo>
                    <a:pt x="143310" y="156099"/>
                  </a:lnTo>
                  <a:lnTo>
                    <a:pt x="173611" y="188333"/>
                  </a:lnTo>
                  <a:lnTo>
                    <a:pt x="174491" y="198285"/>
                  </a:lnTo>
                  <a:lnTo>
                    <a:pt x="173574" y="208385"/>
                  </a:lnTo>
                  <a:lnTo>
                    <a:pt x="141973" y="240172"/>
                  </a:lnTo>
                  <a:lnTo>
                    <a:pt x="117781" y="243097"/>
                  </a:lnTo>
                  <a:lnTo>
                    <a:pt x="207047" y="243097"/>
                  </a:lnTo>
                  <a:lnTo>
                    <a:pt x="212166" y="235464"/>
                  </a:lnTo>
                  <a:lnTo>
                    <a:pt x="217223" y="220866"/>
                  </a:lnTo>
                  <a:lnTo>
                    <a:pt x="218908" y="204235"/>
                  </a:lnTo>
                  <a:lnTo>
                    <a:pt x="217446" y="189102"/>
                  </a:lnTo>
                  <a:lnTo>
                    <a:pt x="213058" y="175829"/>
                  </a:lnTo>
                  <a:lnTo>
                    <a:pt x="205746" y="164415"/>
                  </a:lnTo>
                  <a:lnTo>
                    <a:pt x="195508" y="154861"/>
                  </a:lnTo>
                  <a:lnTo>
                    <a:pt x="192570" y="153075"/>
                  </a:lnTo>
                  <a:close/>
                </a:path>
                <a:path w="219075" h="278129">
                  <a:moveTo>
                    <a:pt x="201561" y="34503"/>
                  </a:moveTo>
                  <a:lnTo>
                    <a:pt x="115402" y="34503"/>
                  </a:lnTo>
                  <a:lnTo>
                    <a:pt x="126828" y="35197"/>
                  </a:lnTo>
                  <a:lnTo>
                    <a:pt x="136916" y="37278"/>
                  </a:lnTo>
                  <a:lnTo>
                    <a:pt x="165718" y="67167"/>
                  </a:lnTo>
                  <a:lnTo>
                    <a:pt x="166561" y="76536"/>
                  </a:lnTo>
                  <a:lnTo>
                    <a:pt x="165755" y="86104"/>
                  </a:lnTo>
                  <a:lnTo>
                    <a:pt x="138156" y="116889"/>
                  </a:lnTo>
                  <a:lnTo>
                    <a:pt x="117384" y="119764"/>
                  </a:lnTo>
                  <a:lnTo>
                    <a:pt x="184672" y="119764"/>
                  </a:lnTo>
                  <a:lnTo>
                    <a:pt x="191546" y="116096"/>
                  </a:lnTo>
                  <a:lnTo>
                    <a:pt x="206120" y="96342"/>
                  </a:lnTo>
                  <a:lnTo>
                    <a:pt x="210978" y="69796"/>
                  </a:lnTo>
                  <a:lnTo>
                    <a:pt x="209404" y="53437"/>
                  </a:lnTo>
                  <a:lnTo>
                    <a:pt x="204682" y="39260"/>
                  </a:lnTo>
                  <a:lnTo>
                    <a:pt x="201561" y="345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93336" y="3732486"/>
              <a:ext cx="191150" cy="207803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415421" y="3732486"/>
              <a:ext cx="216535" cy="263525"/>
            </a:xfrm>
            <a:custGeom>
              <a:avLst/>
              <a:gdLst/>
              <a:ahLst/>
              <a:cxnLst/>
              <a:rect l="l" t="t" r="r" b="b"/>
              <a:pathLst>
                <a:path w="216535" h="263525">
                  <a:moveTo>
                    <a:pt x="216528" y="172905"/>
                  </a:moveTo>
                  <a:lnTo>
                    <a:pt x="0" y="172905"/>
                  </a:lnTo>
                  <a:lnTo>
                    <a:pt x="0" y="263323"/>
                  </a:lnTo>
                  <a:lnTo>
                    <a:pt x="40053" y="263323"/>
                  </a:lnTo>
                  <a:lnTo>
                    <a:pt x="40053" y="207803"/>
                  </a:lnTo>
                  <a:lnTo>
                    <a:pt x="216528" y="207803"/>
                  </a:lnTo>
                  <a:lnTo>
                    <a:pt x="216528" y="172905"/>
                  </a:lnTo>
                  <a:close/>
                </a:path>
                <a:path w="216535" h="263525">
                  <a:moveTo>
                    <a:pt x="216528" y="207803"/>
                  </a:moveTo>
                  <a:lnTo>
                    <a:pt x="176475" y="207803"/>
                  </a:lnTo>
                  <a:lnTo>
                    <a:pt x="176475" y="263323"/>
                  </a:lnTo>
                  <a:lnTo>
                    <a:pt x="216528" y="263323"/>
                  </a:lnTo>
                  <a:lnTo>
                    <a:pt x="216528" y="207803"/>
                  </a:lnTo>
                  <a:close/>
                </a:path>
                <a:path w="216535" h="263525">
                  <a:moveTo>
                    <a:pt x="191148" y="0"/>
                  </a:moveTo>
                  <a:lnTo>
                    <a:pt x="36485" y="0"/>
                  </a:lnTo>
                  <a:lnTo>
                    <a:pt x="34997" y="26285"/>
                  </a:lnTo>
                  <a:lnTo>
                    <a:pt x="33707" y="48431"/>
                  </a:lnTo>
                  <a:lnTo>
                    <a:pt x="30783" y="92351"/>
                  </a:lnTo>
                  <a:lnTo>
                    <a:pt x="26172" y="131461"/>
                  </a:lnTo>
                  <a:lnTo>
                    <a:pt x="15861" y="172905"/>
                  </a:lnTo>
                  <a:lnTo>
                    <a:pt x="56310" y="172905"/>
                  </a:lnTo>
                  <a:lnTo>
                    <a:pt x="63914" y="138668"/>
                  </a:lnTo>
                  <a:lnTo>
                    <a:pt x="64508" y="134834"/>
                  </a:lnTo>
                  <a:lnTo>
                    <a:pt x="69529" y="81760"/>
                  </a:lnTo>
                  <a:lnTo>
                    <a:pt x="72241" y="45605"/>
                  </a:lnTo>
                  <a:lnTo>
                    <a:pt x="72704" y="39128"/>
                  </a:lnTo>
                  <a:lnTo>
                    <a:pt x="72967" y="34898"/>
                  </a:lnTo>
                  <a:lnTo>
                    <a:pt x="191148" y="34898"/>
                  </a:lnTo>
                  <a:lnTo>
                    <a:pt x="191148" y="0"/>
                  </a:lnTo>
                  <a:close/>
                </a:path>
                <a:path w="216535" h="263525">
                  <a:moveTo>
                    <a:pt x="191148" y="34898"/>
                  </a:moveTo>
                  <a:lnTo>
                    <a:pt x="148715" y="34898"/>
                  </a:lnTo>
                  <a:lnTo>
                    <a:pt x="148715" y="172905"/>
                  </a:lnTo>
                  <a:lnTo>
                    <a:pt x="191148" y="172905"/>
                  </a:lnTo>
                  <a:lnTo>
                    <a:pt x="191148" y="348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52174" y="3727727"/>
              <a:ext cx="198683" cy="21732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80201" y="3727727"/>
              <a:ext cx="203443" cy="21732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124887" y="3732486"/>
              <a:ext cx="179650" cy="20780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45379" y="3732486"/>
              <a:ext cx="191148" cy="20780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73014" y="3727727"/>
              <a:ext cx="185994" cy="21732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99854" y="3732486"/>
              <a:ext cx="191148" cy="207803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5025901" y="3727727"/>
            <a:ext cx="605790" cy="217804"/>
            <a:chOff x="5025901" y="3727727"/>
            <a:chExt cx="605790" cy="217804"/>
          </a:xfrm>
        </p:grpSpPr>
        <p:sp>
          <p:nvSpPr>
            <p:cNvPr id="53" name="object 53"/>
            <p:cNvSpPr/>
            <p:nvPr/>
          </p:nvSpPr>
          <p:spPr>
            <a:xfrm>
              <a:off x="5025898" y="3732219"/>
              <a:ext cx="182245" cy="208279"/>
            </a:xfrm>
            <a:custGeom>
              <a:avLst/>
              <a:gdLst/>
              <a:ahLst/>
              <a:cxnLst/>
              <a:rect l="l" t="t" r="r" b="b"/>
              <a:pathLst>
                <a:path w="182245" h="208279">
                  <a:moveTo>
                    <a:pt x="182029" y="0"/>
                  </a:moveTo>
                  <a:lnTo>
                    <a:pt x="0" y="0"/>
                  </a:lnTo>
                  <a:lnTo>
                    <a:pt x="0" y="35560"/>
                  </a:lnTo>
                  <a:lnTo>
                    <a:pt x="69799" y="35560"/>
                  </a:lnTo>
                  <a:lnTo>
                    <a:pt x="69799" y="208280"/>
                  </a:lnTo>
                  <a:lnTo>
                    <a:pt x="112229" y="208280"/>
                  </a:lnTo>
                  <a:lnTo>
                    <a:pt x="112229" y="35560"/>
                  </a:lnTo>
                  <a:lnTo>
                    <a:pt x="182029" y="35560"/>
                  </a:lnTo>
                  <a:lnTo>
                    <a:pt x="182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242827" y="3727727"/>
              <a:ext cx="388641" cy="217321"/>
            </a:xfrm>
            <a:prstGeom prst="rect">
              <a:avLst/>
            </a:prstGeom>
          </p:spPr>
        </p:pic>
      </p:grpSp>
      <p:grpSp>
        <p:nvGrpSpPr>
          <p:cNvPr id="55" name="object 55"/>
          <p:cNvGrpSpPr/>
          <p:nvPr/>
        </p:nvGrpSpPr>
        <p:grpSpPr>
          <a:xfrm>
            <a:off x="2347156" y="4487835"/>
            <a:ext cx="1150620" cy="303530"/>
            <a:chOff x="2347156" y="4487835"/>
            <a:chExt cx="1150620" cy="303530"/>
          </a:xfrm>
        </p:grpSpPr>
        <p:sp>
          <p:nvSpPr>
            <p:cNvPr id="56" name="object 56"/>
            <p:cNvSpPr/>
            <p:nvPr/>
          </p:nvSpPr>
          <p:spPr>
            <a:xfrm>
              <a:off x="2347156" y="4487835"/>
              <a:ext cx="234950" cy="298450"/>
            </a:xfrm>
            <a:custGeom>
              <a:avLst/>
              <a:gdLst/>
              <a:ahLst/>
              <a:cxnLst/>
              <a:rect l="l" t="t" r="r" b="b"/>
              <a:pathLst>
                <a:path w="234950" h="298450">
                  <a:moveTo>
                    <a:pt x="128433" y="0"/>
                  </a:moveTo>
                  <a:lnTo>
                    <a:pt x="0" y="0"/>
                  </a:lnTo>
                  <a:lnTo>
                    <a:pt x="0" y="298022"/>
                  </a:lnTo>
                  <a:lnTo>
                    <a:pt x="130557" y="298022"/>
                  </a:lnTo>
                  <a:lnTo>
                    <a:pt x="152646" y="296744"/>
                  </a:lnTo>
                  <a:lnTo>
                    <a:pt x="190285" y="286526"/>
                  </a:lnTo>
                  <a:lnTo>
                    <a:pt x="222031" y="260982"/>
                  </a:lnTo>
                  <a:lnTo>
                    <a:pt x="47627" y="260982"/>
                  </a:lnTo>
                  <a:lnTo>
                    <a:pt x="47627" y="164336"/>
                  </a:lnTo>
                  <a:lnTo>
                    <a:pt x="206506" y="164336"/>
                  </a:lnTo>
                  <a:lnTo>
                    <a:pt x="196078" y="157992"/>
                  </a:lnTo>
                  <a:lnTo>
                    <a:pt x="180423" y="151726"/>
                  </a:lnTo>
                  <a:lnTo>
                    <a:pt x="162693" y="147455"/>
                  </a:lnTo>
                  <a:lnTo>
                    <a:pt x="142891" y="145181"/>
                  </a:lnTo>
                  <a:lnTo>
                    <a:pt x="179358" y="138554"/>
                  </a:lnTo>
                  <a:lnTo>
                    <a:pt x="198039" y="128573"/>
                  </a:lnTo>
                  <a:lnTo>
                    <a:pt x="47627" y="128573"/>
                  </a:lnTo>
                  <a:lnTo>
                    <a:pt x="47627" y="37040"/>
                  </a:lnTo>
                  <a:lnTo>
                    <a:pt x="216147" y="37040"/>
                  </a:lnTo>
                  <a:lnTo>
                    <a:pt x="211056" y="29269"/>
                  </a:lnTo>
                  <a:lnTo>
                    <a:pt x="199241" y="18731"/>
                  </a:lnTo>
                  <a:lnTo>
                    <a:pt x="184689" y="10535"/>
                  </a:lnTo>
                  <a:lnTo>
                    <a:pt x="168037" y="4682"/>
                  </a:lnTo>
                  <a:lnTo>
                    <a:pt x="149285" y="1170"/>
                  </a:lnTo>
                  <a:lnTo>
                    <a:pt x="128433" y="0"/>
                  </a:lnTo>
                  <a:close/>
                </a:path>
                <a:path w="234950" h="298450">
                  <a:moveTo>
                    <a:pt x="206506" y="164336"/>
                  </a:moveTo>
                  <a:lnTo>
                    <a:pt x="128854" y="164336"/>
                  </a:lnTo>
                  <a:lnTo>
                    <a:pt x="142080" y="165148"/>
                  </a:lnTo>
                  <a:lnTo>
                    <a:pt x="153682" y="167583"/>
                  </a:lnTo>
                  <a:lnTo>
                    <a:pt x="183345" y="192702"/>
                  </a:lnTo>
                  <a:lnTo>
                    <a:pt x="187120" y="212871"/>
                  </a:lnTo>
                  <a:lnTo>
                    <a:pt x="186137" y="223715"/>
                  </a:lnTo>
                  <a:lnTo>
                    <a:pt x="162668" y="253916"/>
                  </a:lnTo>
                  <a:lnTo>
                    <a:pt x="126306" y="260982"/>
                  </a:lnTo>
                  <a:lnTo>
                    <a:pt x="222031" y="260982"/>
                  </a:lnTo>
                  <a:lnTo>
                    <a:pt x="227521" y="252786"/>
                  </a:lnTo>
                  <a:lnTo>
                    <a:pt x="232944" y="237113"/>
                  </a:lnTo>
                  <a:lnTo>
                    <a:pt x="234751" y="219257"/>
                  </a:lnTo>
                  <a:lnTo>
                    <a:pt x="233183" y="203013"/>
                  </a:lnTo>
                  <a:lnTo>
                    <a:pt x="228479" y="188764"/>
                  </a:lnTo>
                  <a:lnTo>
                    <a:pt x="220638" y="176512"/>
                  </a:lnTo>
                  <a:lnTo>
                    <a:pt x="209660" y="166255"/>
                  </a:lnTo>
                  <a:lnTo>
                    <a:pt x="206506" y="164336"/>
                  </a:lnTo>
                  <a:close/>
                </a:path>
                <a:path w="234950" h="298450">
                  <a:moveTo>
                    <a:pt x="216147" y="37040"/>
                  </a:moveTo>
                  <a:lnTo>
                    <a:pt x="123753" y="37040"/>
                  </a:lnTo>
                  <a:lnTo>
                    <a:pt x="136006" y="37785"/>
                  </a:lnTo>
                  <a:lnTo>
                    <a:pt x="146825" y="40020"/>
                  </a:lnTo>
                  <a:lnTo>
                    <a:pt x="177710" y="72112"/>
                  </a:lnTo>
                  <a:lnTo>
                    <a:pt x="178614" y="82170"/>
                  </a:lnTo>
                  <a:lnTo>
                    <a:pt x="177750" y="92440"/>
                  </a:lnTo>
                  <a:lnTo>
                    <a:pt x="148153" y="125487"/>
                  </a:lnTo>
                  <a:lnTo>
                    <a:pt x="125877" y="128573"/>
                  </a:lnTo>
                  <a:lnTo>
                    <a:pt x="198039" y="128573"/>
                  </a:lnTo>
                  <a:lnTo>
                    <a:pt x="205406" y="124637"/>
                  </a:lnTo>
                  <a:lnTo>
                    <a:pt x="221035" y="103428"/>
                  </a:lnTo>
                  <a:lnTo>
                    <a:pt x="226245" y="74929"/>
                  </a:lnTo>
                  <a:lnTo>
                    <a:pt x="224557" y="57368"/>
                  </a:lnTo>
                  <a:lnTo>
                    <a:pt x="219494" y="42148"/>
                  </a:lnTo>
                  <a:lnTo>
                    <a:pt x="216147" y="3704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615507" y="4557657"/>
              <a:ext cx="207965" cy="233309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52816" y="4557657"/>
              <a:ext cx="213066" cy="233309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09258" y="4557657"/>
              <a:ext cx="388285" cy="233309"/>
            </a:xfrm>
            <a:prstGeom prst="rect">
              <a:avLst/>
            </a:prstGeom>
          </p:spPr>
        </p:pic>
      </p:grpSp>
      <p:grpSp>
        <p:nvGrpSpPr>
          <p:cNvPr id="60" name="object 60"/>
          <p:cNvGrpSpPr/>
          <p:nvPr/>
        </p:nvGrpSpPr>
        <p:grpSpPr>
          <a:xfrm>
            <a:off x="3625556" y="4557657"/>
            <a:ext cx="664845" cy="233679"/>
            <a:chOff x="3625556" y="4557657"/>
            <a:chExt cx="664845" cy="233679"/>
          </a:xfrm>
        </p:grpSpPr>
        <p:pic>
          <p:nvPicPr>
            <p:cNvPr id="61" name="object 6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625556" y="4557657"/>
              <a:ext cx="199454" cy="23330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856485" y="4557657"/>
              <a:ext cx="198175" cy="23330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092512" y="4562765"/>
              <a:ext cx="197330" cy="223092"/>
            </a:xfrm>
            <a:prstGeom prst="rect">
              <a:avLst/>
            </a:prstGeom>
          </p:spPr>
        </p:pic>
      </p:grpSp>
      <p:grpSp>
        <p:nvGrpSpPr>
          <p:cNvPr id="64" name="object 64"/>
          <p:cNvGrpSpPr/>
          <p:nvPr/>
        </p:nvGrpSpPr>
        <p:grpSpPr>
          <a:xfrm>
            <a:off x="4345980" y="4557657"/>
            <a:ext cx="775335" cy="233679"/>
            <a:chOff x="4345980" y="4557657"/>
            <a:chExt cx="775335" cy="233679"/>
          </a:xfrm>
        </p:grpSpPr>
        <p:pic>
          <p:nvPicPr>
            <p:cNvPr id="65" name="object 6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345980" y="4562765"/>
              <a:ext cx="192655" cy="223092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570530" y="4557657"/>
              <a:ext cx="218170" cy="23330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832927" y="4562765"/>
              <a:ext cx="205412" cy="223092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5069382" y="4567879"/>
              <a:ext cx="52069" cy="218440"/>
            </a:xfrm>
            <a:custGeom>
              <a:avLst/>
              <a:gdLst/>
              <a:ahLst/>
              <a:cxnLst/>
              <a:rect l="l" t="t" r="r" b="b"/>
              <a:pathLst>
                <a:path w="52070" h="218439">
                  <a:moveTo>
                    <a:pt x="51460" y="162636"/>
                  </a:moveTo>
                  <a:lnTo>
                    <a:pt x="0" y="162636"/>
                  </a:lnTo>
                  <a:lnTo>
                    <a:pt x="0" y="217982"/>
                  </a:lnTo>
                  <a:lnTo>
                    <a:pt x="51460" y="217982"/>
                  </a:lnTo>
                  <a:lnTo>
                    <a:pt x="51460" y="162636"/>
                  </a:lnTo>
                  <a:close/>
                </a:path>
                <a:path w="52070" h="218439">
                  <a:moveTo>
                    <a:pt x="51460" y="0"/>
                  </a:moveTo>
                  <a:lnTo>
                    <a:pt x="0" y="0"/>
                  </a:lnTo>
                  <a:lnTo>
                    <a:pt x="0" y="55346"/>
                  </a:lnTo>
                  <a:lnTo>
                    <a:pt x="51460" y="55346"/>
                  </a:lnTo>
                  <a:lnTo>
                    <a:pt x="5146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/>
          <p:nvPr/>
        </p:nvSpPr>
        <p:spPr>
          <a:xfrm>
            <a:off x="5770245" y="4482738"/>
            <a:ext cx="492759" cy="308610"/>
          </a:xfrm>
          <a:custGeom>
            <a:avLst/>
            <a:gdLst/>
            <a:ahLst/>
            <a:cxnLst/>
            <a:rect l="l" t="t" r="r" b="b"/>
            <a:pathLst>
              <a:path w="492760" h="308610">
                <a:moveTo>
                  <a:pt x="225818" y="154114"/>
                </a:moveTo>
                <a:lnTo>
                  <a:pt x="218490" y="89611"/>
                </a:lnTo>
                <a:lnTo>
                  <a:pt x="196481" y="40868"/>
                </a:lnTo>
                <a:lnTo>
                  <a:pt x="193382" y="37465"/>
                </a:lnTo>
                <a:lnTo>
                  <a:pt x="180238" y="22987"/>
                </a:lnTo>
                <a:lnTo>
                  <a:pt x="179895" y="22771"/>
                </a:lnTo>
                <a:lnTo>
                  <a:pt x="179895" y="154114"/>
                </a:lnTo>
                <a:lnTo>
                  <a:pt x="178777" y="180238"/>
                </a:lnTo>
                <a:lnTo>
                  <a:pt x="169849" y="223240"/>
                </a:lnTo>
                <a:lnTo>
                  <a:pt x="140766" y="263105"/>
                </a:lnTo>
                <a:lnTo>
                  <a:pt x="112699" y="270764"/>
                </a:lnTo>
                <a:lnTo>
                  <a:pt x="97828" y="268846"/>
                </a:lnTo>
                <a:lnTo>
                  <a:pt x="63576" y="240118"/>
                </a:lnTo>
                <a:lnTo>
                  <a:pt x="50342" y="203288"/>
                </a:lnTo>
                <a:lnTo>
                  <a:pt x="45935" y="154114"/>
                </a:lnTo>
                <a:lnTo>
                  <a:pt x="47028" y="127977"/>
                </a:lnTo>
                <a:lnTo>
                  <a:pt x="55854" y="84988"/>
                </a:lnTo>
                <a:lnTo>
                  <a:pt x="84683" y="45123"/>
                </a:lnTo>
                <a:lnTo>
                  <a:pt x="112699" y="37465"/>
                </a:lnTo>
                <a:lnTo>
                  <a:pt x="127584" y="39370"/>
                </a:lnTo>
                <a:lnTo>
                  <a:pt x="162039" y="68110"/>
                </a:lnTo>
                <a:lnTo>
                  <a:pt x="175425" y="104940"/>
                </a:lnTo>
                <a:lnTo>
                  <a:pt x="179895" y="154114"/>
                </a:lnTo>
                <a:lnTo>
                  <a:pt x="179895" y="22771"/>
                </a:lnTo>
                <a:lnTo>
                  <a:pt x="160858" y="10210"/>
                </a:lnTo>
                <a:lnTo>
                  <a:pt x="138353" y="2552"/>
                </a:lnTo>
                <a:lnTo>
                  <a:pt x="112699" y="0"/>
                </a:lnTo>
                <a:lnTo>
                  <a:pt x="87236" y="2552"/>
                </a:lnTo>
                <a:lnTo>
                  <a:pt x="45554" y="22987"/>
                </a:lnTo>
                <a:lnTo>
                  <a:pt x="16510" y="63271"/>
                </a:lnTo>
                <a:lnTo>
                  <a:pt x="1841" y="119900"/>
                </a:lnTo>
                <a:lnTo>
                  <a:pt x="0" y="154114"/>
                </a:lnTo>
                <a:lnTo>
                  <a:pt x="1841" y="188328"/>
                </a:lnTo>
                <a:lnTo>
                  <a:pt x="16510" y="244957"/>
                </a:lnTo>
                <a:lnTo>
                  <a:pt x="45554" y="285242"/>
                </a:lnTo>
                <a:lnTo>
                  <a:pt x="87236" y="305676"/>
                </a:lnTo>
                <a:lnTo>
                  <a:pt x="112699" y="308229"/>
                </a:lnTo>
                <a:lnTo>
                  <a:pt x="138353" y="305676"/>
                </a:lnTo>
                <a:lnTo>
                  <a:pt x="160858" y="298018"/>
                </a:lnTo>
                <a:lnTo>
                  <a:pt x="180238" y="285242"/>
                </a:lnTo>
                <a:lnTo>
                  <a:pt x="193382" y="270764"/>
                </a:lnTo>
                <a:lnTo>
                  <a:pt x="196481" y="267360"/>
                </a:lnTo>
                <a:lnTo>
                  <a:pt x="209321" y="244957"/>
                </a:lnTo>
                <a:lnTo>
                  <a:pt x="218490" y="218617"/>
                </a:lnTo>
                <a:lnTo>
                  <a:pt x="223989" y="188328"/>
                </a:lnTo>
                <a:lnTo>
                  <a:pt x="225818" y="154114"/>
                </a:lnTo>
                <a:close/>
              </a:path>
              <a:path w="492760" h="308610">
                <a:moveTo>
                  <a:pt x="492480" y="154114"/>
                </a:moveTo>
                <a:lnTo>
                  <a:pt x="485140" y="89611"/>
                </a:lnTo>
                <a:lnTo>
                  <a:pt x="463130" y="40868"/>
                </a:lnTo>
                <a:lnTo>
                  <a:pt x="446544" y="22771"/>
                </a:lnTo>
                <a:lnTo>
                  <a:pt x="446544" y="154114"/>
                </a:lnTo>
                <a:lnTo>
                  <a:pt x="445427" y="180238"/>
                </a:lnTo>
                <a:lnTo>
                  <a:pt x="436499" y="223240"/>
                </a:lnTo>
                <a:lnTo>
                  <a:pt x="407416" y="263105"/>
                </a:lnTo>
                <a:lnTo>
                  <a:pt x="379349" y="270764"/>
                </a:lnTo>
                <a:lnTo>
                  <a:pt x="364477" y="268846"/>
                </a:lnTo>
                <a:lnTo>
                  <a:pt x="330238" y="240118"/>
                </a:lnTo>
                <a:lnTo>
                  <a:pt x="316992" y="203288"/>
                </a:lnTo>
                <a:lnTo>
                  <a:pt x="312585" y="154114"/>
                </a:lnTo>
                <a:lnTo>
                  <a:pt x="313690" y="127977"/>
                </a:lnTo>
                <a:lnTo>
                  <a:pt x="322516" y="84988"/>
                </a:lnTo>
                <a:lnTo>
                  <a:pt x="351332" y="45123"/>
                </a:lnTo>
                <a:lnTo>
                  <a:pt x="379349" y="37465"/>
                </a:lnTo>
                <a:lnTo>
                  <a:pt x="394233" y="39370"/>
                </a:lnTo>
                <a:lnTo>
                  <a:pt x="428688" y="68110"/>
                </a:lnTo>
                <a:lnTo>
                  <a:pt x="442074" y="104940"/>
                </a:lnTo>
                <a:lnTo>
                  <a:pt x="446544" y="154114"/>
                </a:lnTo>
                <a:lnTo>
                  <a:pt x="446544" y="22771"/>
                </a:lnTo>
                <a:lnTo>
                  <a:pt x="427520" y="10210"/>
                </a:lnTo>
                <a:lnTo>
                  <a:pt x="405003" y="2552"/>
                </a:lnTo>
                <a:lnTo>
                  <a:pt x="379349" y="0"/>
                </a:lnTo>
                <a:lnTo>
                  <a:pt x="353885" y="2552"/>
                </a:lnTo>
                <a:lnTo>
                  <a:pt x="312216" y="22987"/>
                </a:lnTo>
                <a:lnTo>
                  <a:pt x="283159" y="63271"/>
                </a:lnTo>
                <a:lnTo>
                  <a:pt x="268490" y="119900"/>
                </a:lnTo>
                <a:lnTo>
                  <a:pt x="266649" y="154114"/>
                </a:lnTo>
                <a:lnTo>
                  <a:pt x="268490" y="188328"/>
                </a:lnTo>
                <a:lnTo>
                  <a:pt x="283159" y="244957"/>
                </a:lnTo>
                <a:lnTo>
                  <a:pt x="312216" y="285242"/>
                </a:lnTo>
                <a:lnTo>
                  <a:pt x="353885" y="305676"/>
                </a:lnTo>
                <a:lnTo>
                  <a:pt x="379349" y="308229"/>
                </a:lnTo>
                <a:lnTo>
                  <a:pt x="405003" y="305676"/>
                </a:lnTo>
                <a:lnTo>
                  <a:pt x="446887" y="285242"/>
                </a:lnTo>
                <a:lnTo>
                  <a:pt x="475970" y="244957"/>
                </a:lnTo>
                <a:lnTo>
                  <a:pt x="490639" y="188328"/>
                </a:lnTo>
                <a:lnTo>
                  <a:pt x="492480" y="15411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268836" y="4482738"/>
            <a:ext cx="466725" cy="308610"/>
          </a:xfrm>
          <a:custGeom>
            <a:avLst/>
            <a:gdLst/>
            <a:ahLst/>
            <a:cxnLst/>
            <a:rect l="l" t="t" r="r" b="b"/>
            <a:pathLst>
              <a:path w="466725" h="308610">
                <a:moveTo>
                  <a:pt x="222427" y="207759"/>
                </a:moveTo>
                <a:lnTo>
                  <a:pt x="215620" y="166674"/>
                </a:lnTo>
                <a:lnTo>
                  <a:pt x="180632" y="123825"/>
                </a:lnTo>
                <a:lnTo>
                  <a:pt x="176072" y="121551"/>
                </a:lnTo>
                <a:lnTo>
                  <a:pt x="176072" y="207759"/>
                </a:lnTo>
                <a:lnTo>
                  <a:pt x="175018" y="221500"/>
                </a:lnTo>
                <a:lnTo>
                  <a:pt x="150164" y="261493"/>
                </a:lnTo>
                <a:lnTo>
                  <a:pt x="114401" y="271195"/>
                </a:lnTo>
                <a:lnTo>
                  <a:pt x="101066" y="270116"/>
                </a:lnTo>
                <a:lnTo>
                  <a:pt x="62179" y="244602"/>
                </a:lnTo>
                <a:lnTo>
                  <a:pt x="52730" y="207759"/>
                </a:lnTo>
                <a:lnTo>
                  <a:pt x="53784" y="194195"/>
                </a:lnTo>
                <a:lnTo>
                  <a:pt x="78638" y="154444"/>
                </a:lnTo>
                <a:lnTo>
                  <a:pt x="80949" y="153263"/>
                </a:lnTo>
                <a:lnTo>
                  <a:pt x="89154" y="149059"/>
                </a:lnTo>
                <a:lnTo>
                  <a:pt x="101066" y="145821"/>
                </a:lnTo>
                <a:lnTo>
                  <a:pt x="114401" y="144741"/>
                </a:lnTo>
                <a:lnTo>
                  <a:pt x="127736" y="145821"/>
                </a:lnTo>
                <a:lnTo>
                  <a:pt x="166611" y="171323"/>
                </a:lnTo>
                <a:lnTo>
                  <a:pt x="176072" y="207759"/>
                </a:lnTo>
                <a:lnTo>
                  <a:pt x="176072" y="121551"/>
                </a:lnTo>
                <a:lnTo>
                  <a:pt x="164160" y="115582"/>
                </a:lnTo>
                <a:lnTo>
                  <a:pt x="145770" y="110629"/>
                </a:lnTo>
                <a:lnTo>
                  <a:pt x="125463" y="108978"/>
                </a:lnTo>
                <a:lnTo>
                  <a:pt x="112623" y="109702"/>
                </a:lnTo>
                <a:lnTo>
                  <a:pt x="68414" y="126834"/>
                </a:lnTo>
                <a:lnTo>
                  <a:pt x="45935" y="153263"/>
                </a:lnTo>
                <a:lnTo>
                  <a:pt x="46697" y="135382"/>
                </a:lnTo>
                <a:lnTo>
                  <a:pt x="52793" y="95707"/>
                </a:lnTo>
                <a:lnTo>
                  <a:pt x="81330" y="47891"/>
                </a:lnTo>
                <a:lnTo>
                  <a:pt x="115252" y="37033"/>
                </a:lnTo>
                <a:lnTo>
                  <a:pt x="125971" y="37884"/>
                </a:lnTo>
                <a:lnTo>
                  <a:pt x="162509" y="66306"/>
                </a:lnTo>
                <a:lnTo>
                  <a:pt x="167563" y="85991"/>
                </a:lnTo>
                <a:lnTo>
                  <a:pt x="211797" y="83007"/>
                </a:lnTo>
                <a:lnTo>
                  <a:pt x="195567" y="37033"/>
                </a:lnTo>
                <a:lnTo>
                  <a:pt x="152895" y="5524"/>
                </a:lnTo>
                <a:lnTo>
                  <a:pt x="115252" y="0"/>
                </a:lnTo>
                <a:lnTo>
                  <a:pt x="89357" y="2527"/>
                </a:lnTo>
                <a:lnTo>
                  <a:pt x="46837" y="22745"/>
                </a:lnTo>
                <a:lnTo>
                  <a:pt x="16992" y="63055"/>
                </a:lnTo>
                <a:lnTo>
                  <a:pt x="1892" y="122656"/>
                </a:lnTo>
                <a:lnTo>
                  <a:pt x="0" y="159651"/>
                </a:lnTo>
                <a:lnTo>
                  <a:pt x="4572" y="213144"/>
                </a:lnTo>
                <a:lnTo>
                  <a:pt x="18300" y="254736"/>
                </a:lnTo>
                <a:lnTo>
                  <a:pt x="41186" y="284454"/>
                </a:lnTo>
                <a:lnTo>
                  <a:pt x="73215" y="302285"/>
                </a:lnTo>
                <a:lnTo>
                  <a:pt x="114401" y="308229"/>
                </a:lnTo>
                <a:lnTo>
                  <a:pt x="137820" y="306552"/>
                </a:lnTo>
                <a:lnTo>
                  <a:pt x="177152" y="293141"/>
                </a:lnTo>
                <a:lnTo>
                  <a:pt x="205803" y="266877"/>
                </a:lnTo>
                <a:lnTo>
                  <a:pt x="205917" y="266750"/>
                </a:lnTo>
                <a:lnTo>
                  <a:pt x="215087" y="249593"/>
                </a:lnTo>
                <a:lnTo>
                  <a:pt x="220586" y="229920"/>
                </a:lnTo>
                <a:lnTo>
                  <a:pt x="222427" y="207759"/>
                </a:lnTo>
                <a:close/>
              </a:path>
              <a:path w="466725" h="308610">
                <a:moveTo>
                  <a:pt x="466115" y="204774"/>
                </a:moveTo>
                <a:lnTo>
                  <a:pt x="459511" y="163322"/>
                </a:lnTo>
                <a:lnTo>
                  <a:pt x="425577" y="120116"/>
                </a:lnTo>
                <a:lnTo>
                  <a:pt x="371271" y="105156"/>
                </a:lnTo>
                <a:lnTo>
                  <a:pt x="348869" y="107073"/>
                </a:lnTo>
                <a:lnTo>
                  <a:pt x="328853" y="112814"/>
                </a:lnTo>
                <a:lnTo>
                  <a:pt x="311226" y="122389"/>
                </a:lnTo>
                <a:lnTo>
                  <a:pt x="295998" y="135801"/>
                </a:lnTo>
                <a:lnTo>
                  <a:pt x="302806" y="42570"/>
                </a:lnTo>
                <a:lnTo>
                  <a:pt x="449529" y="42570"/>
                </a:lnTo>
                <a:lnTo>
                  <a:pt x="449529" y="5105"/>
                </a:lnTo>
                <a:lnTo>
                  <a:pt x="268351" y="5105"/>
                </a:lnTo>
                <a:lnTo>
                  <a:pt x="256019" y="168160"/>
                </a:lnTo>
                <a:lnTo>
                  <a:pt x="296418" y="171564"/>
                </a:lnTo>
                <a:lnTo>
                  <a:pt x="307746" y="157784"/>
                </a:lnTo>
                <a:lnTo>
                  <a:pt x="321729" y="147942"/>
                </a:lnTo>
                <a:lnTo>
                  <a:pt x="338366" y="142036"/>
                </a:lnTo>
                <a:lnTo>
                  <a:pt x="357657" y="140068"/>
                </a:lnTo>
                <a:lnTo>
                  <a:pt x="370674" y="141084"/>
                </a:lnTo>
                <a:lnTo>
                  <a:pt x="410248" y="165620"/>
                </a:lnTo>
                <a:lnTo>
                  <a:pt x="420179" y="204774"/>
                </a:lnTo>
                <a:lnTo>
                  <a:pt x="419074" y="219811"/>
                </a:lnTo>
                <a:lnTo>
                  <a:pt x="393103" y="261188"/>
                </a:lnTo>
                <a:lnTo>
                  <a:pt x="357657" y="270764"/>
                </a:lnTo>
                <a:lnTo>
                  <a:pt x="345935" y="269963"/>
                </a:lnTo>
                <a:lnTo>
                  <a:pt x="307454" y="250888"/>
                </a:lnTo>
                <a:lnTo>
                  <a:pt x="293027" y="220954"/>
                </a:lnTo>
                <a:lnTo>
                  <a:pt x="248793" y="224358"/>
                </a:lnTo>
                <a:lnTo>
                  <a:pt x="270840" y="274218"/>
                </a:lnTo>
                <a:lnTo>
                  <a:pt x="317639" y="302755"/>
                </a:lnTo>
                <a:lnTo>
                  <a:pt x="357657" y="308229"/>
                </a:lnTo>
                <a:lnTo>
                  <a:pt x="380746" y="306539"/>
                </a:lnTo>
                <a:lnTo>
                  <a:pt x="419976" y="293027"/>
                </a:lnTo>
                <a:lnTo>
                  <a:pt x="449249" y="266280"/>
                </a:lnTo>
                <a:lnTo>
                  <a:pt x="464235" y="228079"/>
                </a:lnTo>
                <a:lnTo>
                  <a:pt x="466115" y="20477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1" name="object 71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412000" y="4562765"/>
            <a:ext cx="192653" cy="223092"/>
          </a:xfrm>
          <a:prstGeom prst="rect">
            <a:avLst/>
          </a:prstGeom>
        </p:spPr>
      </p:pic>
      <p:sp>
        <p:nvSpPr>
          <p:cNvPr id="72" name="object 72"/>
          <p:cNvSpPr/>
          <p:nvPr/>
        </p:nvSpPr>
        <p:spPr>
          <a:xfrm>
            <a:off x="6727545" y="4482738"/>
            <a:ext cx="951230" cy="308610"/>
          </a:xfrm>
          <a:custGeom>
            <a:avLst/>
            <a:gdLst/>
            <a:ahLst/>
            <a:cxnLst/>
            <a:rect l="l" t="t" r="r" b="b"/>
            <a:pathLst>
              <a:path w="951229" h="308610">
                <a:moveTo>
                  <a:pt x="209677" y="265658"/>
                </a:moveTo>
                <a:lnTo>
                  <a:pt x="62090" y="265658"/>
                </a:lnTo>
                <a:lnTo>
                  <a:pt x="154978" y="173101"/>
                </a:lnTo>
                <a:lnTo>
                  <a:pt x="168681" y="158102"/>
                </a:lnTo>
                <a:lnTo>
                  <a:pt x="194424" y="120383"/>
                </a:lnTo>
                <a:lnTo>
                  <a:pt x="202438" y="82588"/>
                </a:lnTo>
                <a:lnTo>
                  <a:pt x="200787" y="63919"/>
                </a:lnTo>
                <a:lnTo>
                  <a:pt x="176072" y="21488"/>
                </a:lnTo>
                <a:lnTo>
                  <a:pt x="128384" y="1333"/>
                </a:lnTo>
                <a:lnTo>
                  <a:pt x="108877" y="0"/>
                </a:lnTo>
                <a:lnTo>
                  <a:pt x="88353" y="1612"/>
                </a:lnTo>
                <a:lnTo>
                  <a:pt x="38290" y="25958"/>
                </a:lnTo>
                <a:lnTo>
                  <a:pt x="16586" y="58432"/>
                </a:lnTo>
                <a:lnTo>
                  <a:pt x="6807" y="103873"/>
                </a:lnTo>
                <a:lnTo>
                  <a:pt x="51041" y="107276"/>
                </a:lnTo>
                <a:lnTo>
                  <a:pt x="53301" y="90741"/>
                </a:lnTo>
                <a:lnTo>
                  <a:pt x="57099" y="76466"/>
                </a:lnTo>
                <a:lnTo>
                  <a:pt x="86868" y="41770"/>
                </a:lnTo>
                <a:lnTo>
                  <a:pt x="108877" y="37465"/>
                </a:lnTo>
                <a:lnTo>
                  <a:pt x="118999" y="38188"/>
                </a:lnTo>
                <a:lnTo>
                  <a:pt x="153212" y="63373"/>
                </a:lnTo>
                <a:lnTo>
                  <a:pt x="156514" y="82588"/>
                </a:lnTo>
                <a:lnTo>
                  <a:pt x="155956" y="90106"/>
                </a:lnTo>
                <a:lnTo>
                  <a:pt x="138430" y="128092"/>
                </a:lnTo>
                <a:lnTo>
                  <a:pt x="96545" y="172415"/>
                </a:lnTo>
                <a:lnTo>
                  <a:pt x="0" y="268643"/>
                </a:lnTo>
                <a:lnTo>
                  <a:pt x="0" y="303123"/>
                </a:lnTo>
                <a:lnTo>
                  <a:pt x="209677" y="303123"/>
                </a:lnTo>
                <a:lnTo>
                  <a:pt x="209677" y="265658"/>
                </a:lnTo>
                <a:close/>
              </a:path>
              <a:path w="951229" h="308610">
                <a:moveTo>
                  <a:pt x="468236" y="154114"/>
                </a:moveTo>
                <a:lnTo>
                  <a:pt x="460908" y="89611"/>
                </a:lnTo>
                <a:lnTo>
                  <a:pt x="438899" y="40868"/>
                </a:lnTo>
                <a:lnTo>
                  <a:pt x="435800" y="37465"/>
                </a:lnTo>
                <a:lnTo>
                  <a:pt x="422656" y="22987"/>
                </a:lnTo>
                <a:lnTo>
                  <a:pt x="422313" y="22771"/>
                </a:lnTo>
                <a:lnTo>
                  <a:pt x="422313" y="154114"/>
                </a:lnTo>
                <a:lnTo>
                  <a:pt x="421195" y="180238"/>
                </a:lnTo>
                <a:lnTo>
                  <a:pt x="412267" y="223240"/>
                </a:lnTo>
                <a:lnTo>
                  <a:pt x="383184" y="263105"/>
                </a:lnTo>
                <a:lnTo>
                  <a:pt x="355117" y="270764"/>
                </a:lnTo>
                <a:lnTo>
                  <a:pt x="340245" y="268846"/>
                </a:lnTo>
                <a:lnTo>
                  <a:pt x="305993" y="240118"/>
                </a:lnTo>
                <a:lnTo>
                  <a:pt x="292760" y="203288"/>
                </a:lnTo>
                <a:lnTo>
                  <a:pt x="288353" y="154114"/>
                </a:lnTo>
                <a:lnTo>
                  <a:pt x="289445" y="127977"/>
                </a:lnTo>
                <a:lnTo>
                  <a:pt x="298272" y="84988"/>
                </a:lnTo>
                <a:lnTo>
                  <a:pt x="327101" y="45123"/>
                </a:lnTo>
                <a:lnTo>
                  <a:pt x="355117" y="37465"/>
                </a:lnTo>
                <a:lnTo>
                  <a:pt x="370001" y="39370"/>
                </a:lnTo>
                <a:lnTo>
                  <a:pt x="404456" y="68110"/>
                </a:lnTo>
                <a:lnTo>
                  <a:pt x="417842" y="104940"/>
                </a:lnTo>
                <a:lnTo>
                  <a:pt x="422313" y="154114"/>
                </a:lnTo>
                <a:lnTo>
                  <a:pt x="422313" y="22771"/>
                </a:lnTo>
                <a:lnTo>
                  <a:pt x="403275" y="10210"/>
                </a:lnTo>
                <a:lnTo>
                  <a:pt x="380771" y="2552"/>
                </a:lnTo>
                <a:lnTo>
                  <a:pt x="355117" y="0"/>
                </a:lnTo>
                <a:lnTo>
                  <a:pt x="329653" y="2552"/>
                </a:lnTo>
                <a:lnTo>
                  <a:pt x="287972" y="22987"/>
                </a:lnTo>
                <a:lnTo>
                  <a:pt x="258927" y="63271"/>
                </a:lnTo>
                <a:lnTo>
                  <a:pt x="244259" y="119900"/>
                </a:lnTo>
                <a:lnTo>
                  <a:pt x="242417" y="154114"/>
                </a:lnTo>
                <a:lnTo>
                  <a:pt x="244259" y="188328"/>
                </a:lnTo>
                <a:lnTo>
                  <a:pt x="258927" y="244957"/>
                </a:lnTo>
                <a:lnTo>
                  <a:pt x="287972" y="285242"/>
                </a:lnTo>
                <a:lnTo>
                  <a:pt x="329653" y="305676"/>
                </a:lnTo>
                <a:lnTo>
                  <a:pt x="355117" y="308229"/>
                </a:lnTo>
                <a:lnTo>
                  <a:pt x="380771" y="305676"/>
                </a:lnTo>
                <a:lnTo>
                  <a:pt x="403275" y="298018"/>
                </a:lnTo>
                <a:lnTo>
                  <a:pt x="422656" y="285242"/>
                </a:lnTo>
                <a:lnTo>
                  <a:pt x="435800" y="270764"/>
                </a:lnTo>
                <a:lnTo>
                  <a:pt x="438899" y="267360"/>
                </a:lnTo>
                <a:lnTo>
                  <a:pt x="451739" y="244957"/>
                </a:lnTo>
                <a:lnTo>
                  <a:pt x="460908" y="218617"/>
                </a:lnTo>
                <a:lnTo>
                  <a:pt x="466407" y="188328"/>
                </a:lnTo>
                <a:lnTo>
                  <a:pt x="468236" y="154114"/>
                </a:lnTo>
                <a:close/>
              </a:path>
              <a:path w="951229" h="308610">
                <a:moveTo>
                  <a:pt x="704697" y="265658"/>
                </a:moveTo>
                <a:lnTo>
                  <a:pt x="557123" y="265658"/>
                </a:lnTo>
                <a:lnTo>
                  <a:pt x="650011" y="173101"/>
                </a:lnTo>
                <a:lnTo>
                  <a:pt x="663714" y="158102"/>
                </a:lnTo>
                <a:lnTo>
                  <a:pt x="689457" y="120383"/>
                </a:lnTo>
                <a:lnTo>
                  <a:pt x="697471" y="82588"/>
                </a:lnTo>
                <a:lnTo>
                  <a:pt x="695820" y="63919"/>
                </a:lnTo>
                <a:lnTo>
                  <a:pt x="671106" y="21488"/>
                </a:lnTo>
                <a:lnTo>
                  <a:pt x="623417" y="1333"/>
                </a:lnTo>
                <a:lnTo>
                  <a:pt x="603910" y="0"/>
                </a:lnTo>
                <a:lnTo>
                  <a:pt x="583387" y="1612"/>
                </a:lnTo>
                <a:lnTo>
                  <a:pt x="533311" y="25958"/>
                </a:lnTo>
                <a:lnTo>
                  <a:pt x="511619" y="58432"/>
                </a:lnTo>
                <a:lnTo>
                  <a:pt x="501840" y="103873"/>
                </a:lnTo>
                <a:lnTo>
                  <a:pt x="546074" y="107276"/>
                </a:lnTo>
                <a:lnTo>
                  <a:pt x="548335" y="90741"/>
                </a:lnTo>
                <a:lnTo>
                  <a:pt x="552132" y="76466"/>
                </a:lnTo>
                <a:lnTo>
                  <a:pt x="581901" y="41770"/>
                </a:lnTo>
                <a:lnTo>
                  <a:pt x="603910" y="37465"/>
                </a:lnTo>
                <a:lnTo>
                  <a:pt x="614032" y="38188"/>
                </a:lnTo>
                <a:lnTo>
                  <a:pt x="648246" y="63373"/>
                </a:lnTo>
                <a:lnTo>
                  <a:pt x="651535" y="82588"/>
                </a:lnTo>
                <a:lnTo>
                  <a:pt x="650976" y="90106"/>
                </a:lnTo>
                <a:lnTo>
                  <a:pt x="633463" y="128092"/>
                </a:lnTo>
                <a:lnTo>
                  <a:pt x="591578" y="172415"/>
                </a:lnTo>
                <a:lnTo>
                  <a:pt x="495033" y="268643"/>
                </a:lnTo>
                <a:lnTo>
                  <a:pt x="495033" y="303123"/>
                </a:lnTo>
                <a:lnTo>
                  <a:pt x="704697" y="303123"/>
                </a:lnTo>
                <a:lnTo>
                  <a:pt x="704697" y="265658"/>
                </a:lnTo>
                <a:close/>
              </a:path>
              <a:path w="951229" h="308610">
                <a:moveTo>
                  <a:pt x="950937" y="197535"/>
                </a:moveTo>
                <a:lnTo>
                  <a:pt x="905852" y="197535"/>
                </a:lnTo>
                <a:lnTo>
                  <a:pt x="905852" y="29794"/>
                </a:lnTo>
                <a:lnTo>
                  <a:pt x="905852" y="5105"/>
                </a:lnTo>
                <a:lnTo>
                  <a:pt x="859929" y="5105"/>
                </a:lnTo>
                <a:lnTo>
                  <a:pt x="859929" y="29794"/>
                </a:lnTo>
                <a:lnTo>
                  <a:pt x="859929" y="197535"/>
                </a:lnTo>
                <a:lnTo>
                  <a:pt x="758278" y="197535"/>
                </a:lnTo>
                <a:lnTo>
                  <a:pt x="859929" y="29794"/>
                </a:lnTo>
                <a:lnTo>
                  <a:pt x="859929" y="5105"/>
                </a:lnTo>
                <a:lnTo>
                  <a:pt x="831430" y="5105"/>
                </a:lnTo>
                <a:lnTo>
                  <a:pt x="713206" y="200520"/>
                </a:lnTo>
                <a:lnTo>
                  <a:pt x="713206" y="235000"/>
                </a:lnTo>
                <a:lnTo>
                  <a:pt x="859929" y="235000"/>
                </a:lnTo>
                <a:lnTo>
                  <a:pt x="859929" y="303123"/>
                </a:lnTo>
                <a:lnTo>
                  <a:pt x="905852" y="303123"/>
                </a:lnTo>
                <a:lnTo>
                  <a:pt x="905852" y="235000"/>
                </a:lnTo>
                <a:lnTo>
                  <a:pt x="950937" y="235000"/>
                </a:lnTo>
                <a:lnTo>
                  <a:pt x="950937" y="19753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055384" y="984830"/>
            <a:ext cx="561340" cy="464184"/>
          </a:xfrm>
          <a:custGeom>
            <a:avLst/>
            <a:gdLst/>
            <a:ahLst/>
            <a:cxnLst/>
            <a:rect l="l" t="t" r="r" b="b"/>
            <a:pathLst>
              <a:path w="561339" h="464184">
                <a:moveTo>
                  <a:pt x="274751" y="0"/>
                </a:moveTo>
                <a:lnTo>
                  <a:pt x="222514" y="2581"/>
                </a:lnTo>
                <a:lnTo>
                  <a:pt x="175321" y="10327"/>
                </a:lnTo>
                <a:lnTo>
                  <a:pt x="133171" y="23237"/>
                </a:lnTo>
                <a:lnTo>
                  <a:pt x="96065" y="41310"/>
                </a:lnTo>
                <a:lnTo>
                  <a:pt x="64763" y="63826"/>
                </a:lnTo>
                <a:lnTo>
                  <a:pt x="21853" y="120025"/>
                </a:lnTo>
                <a:lnTo>
                  <a:pt x="10245" y="153709"/>
                </a:lnTo>
                <a:lnTo>
                  <a:pt x="139618" y="161395"/>
                </a:lnTo>
                <a:lnTo>
                  <a:pt x="147503" y="149846"/>
                </a:lnTo>
                <a:lnTo>
                  <a:pt x="158350" y="139538"/>
                </a:lnTo>
                <a:lnTo>
                  <a:pt x="207986" y="116341"/>
                </a:lnTo>
                <a:lnTo>
                  <a:pt x="250895" y="109138"/>
                </a:lnTo>
                <a:lnTo>
                  <a:pt x="274751" y="108238"/>
                </a:lnTo>
                <a:lnTo>
                  <a:pt x="324948" y="112641"/>
                </a:lnTo>
                <a:lnTo>
                  <a:pt x="365377" y="125850"/>
                </a:lnTo>
                <a:lnTo>
                  <a:pt x="396039" y="147865"/>
                </a:lnTo>
                <a:lnTo>
                  <a:pt x="416933" y="178686"/>
                </a:lnTo>
                <a:lnTo>
                  <a:pt x="224157" y="178686"/>
                </a:lnTo>
                <a:lnTo>
                  <a:pt x="224157" y="277315"/>
                </a:lnTo>
                <a:lnTo>
                  <a:pt x="419493" y="277315"/>
                </a:lnTo>
                <a:lnTo>
                  <a:pt x="398639" y="311500"/>
                </a:lnTo>
                <a:lnTo>
                  <a:pt x="366176" y="335917"/>
                </a:lnTo>
                <a:lnTo>
                  <a:pt x="322106" y="350567"/>
                </a:lnTo>
                <a:lnTo>
                  <a:pt x="266428" y="355450"/>
                </a:lnTo>
                <a:lnTo>
                  <a:pt x="240728" y="354429"/>
                </a:lnTo>
                <a:lnTo>
                  <a:pt x="196537" y="346264"/>
                </a:lnTo>
                <a:lnTo>
                  <a:pt x="148903" y="320146"/>
                </a:lnTo>
                <a:lnTo>
                  <a:pt x="130651" y="295887"/>
                </a:lnTo>
                <a:lnTo>
                  <a:pt x="0" y="301651"/>
                </a:lnTo>
                <a:lnTo>
                  <a:pt x="10647" y="339239"/>
                </a:lnTo>
                <a:lnTo>
                  <a:pt x="51634" y="399762"/>
                </a:lnTo>
                <a:lnTo>
                  <a:pt x="118722" y="440631"/>
                </a:lnTo>
                <a:lnTo>
                  <a:pt x="161712" y="453440"/>
                </a:lnTo>
                <a:lnTo>
                  <a:pt x="210947" y="461125"/>
                </a:lnTo>
                <a:lnTo>
                  <a:pt x="266428" y="463687"/>
                </a:lnTo>
                <a:lnTo>
                  <a:pt x="320006" y="461240"/>
                </a:lnTo>
                <a:lnTo>
                  <a:pt x="368539" y="453901"/>
                </a:lnTo>
                <a:lnTo>
                  <a:pt x="412026" y="441669"/>
                </a:lnTo>
                <a:lnTo>
                  <a:pt x="450466" y="424543"/>
                </a:lnTo>
                <a:lnTo>
                  <a:pt x="483861" y="402523"/>
                </a:lnTo>
                <a:lnTo>
                  <a:pt x="517623" y="368920"/>
                </a:lnTo>
                <a:lnTo>
                  <a:pt x="541740" y="329272"/>
                </a:lnTo>
                <a:lnTo>
                  <a:pt x="556210" y="283580"/>
                </a:lnTo>
                <a:lnTo>
                  <a:pt x="561033" y="231843"/>
                </a:lnTo>
                <a:lnTo>
                  <a:pt x="556330" y="180107"/>
                </a:lnTo>
                <a:lnTo>
                  <a:pt x="542220" y="134414"/>
                </a:lnTo>
                <a:lnTo>
                  <a:pt x="518703" y="94767"/>
                </a:lnTo>
                <a:lnTo>
                  <a:pt x="485780" y="61164"/>
                </a:lnTo>
                <a:lnTo>
                  <a:pt x="444372" y="34404"/>
                </a:lnTo>
                <a:lnTo>
                  <a:pt x="395397" y="15290"/>
                </a:lnTo>
                <a:lnTo>
                  <a:pt x="338857" y="3822"/>
                </a:lnTo>
                <a:lnTo>
                  <a:pt x="27475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650998" y="992524"/>
            <a:ext cx="1064895" cy="448945"/>
          </a:xfrm>
          <a:custGeom>
            <a:avLst/>
            <a:gdLst/>
            <a:ahLst/>
            <a:cxnLst/>
            <a:rect l="l" t="t" r="r" b="b"/>
            <a:pathLst>
              <a:path w="1064895" h="448944">
                <a:moveTo>
                  <a:pt x="511073" y="304"/>
                </a:moveTo>
                <a:lnTo>
                  <a:pt x="0" y="304"/>
                </a:lnTo>
                <a:lnTo>
                  <a:pt x="0" y="108254"/>
                </a:lnTo>
                <a:lnTo>
                  <a:pt x="188937" y="108254"/>
                </a:lnTo>
                <a:lnTo>
                  <a:pt x="188937" y="448614"/>
                </a:lnTo>
                <a:lnTo>
                  <a:pt x="322148" y="448614"/>
                </a:lnTo>
                <a:lnTo>
                  <a:pt x="322148" y="108254"/>
                </a:lnTo>
                <a:lnTo>
                  <a:pt x="511073" y="108254"/>
                </a:lnTo>
                <a:lnTo>
                  <a:pt x="511073" y="304"/>
                </a:lnTo>
                <a:close/>
              </a:path>
              <a:path w="1064895" h="448944">
                <a:moveTo>
                  <a:pt x="1064425" y="448310"/>
                </a:moveTo>
                <a:lnTo>
                  <a:pt x="1026388" y="361848"/>
                </a:lnTo>
                <a:lnTo>
                  <a:pt x="982421" y="261937"/>
                </a:lnTo>
                <a:lnTo>
                  <a:pt x="892251" y="56997"/>
                </a:lnTo>
                <a:lnTo>
                  <a:pt x="867168" y="0"/>
                </a:lnTo>
                <a:lnTo>
                  <a:pt x="849871" y="0"/>
                </a:lnTo>
                <a:lnTo>
                  <a:pt x="849871" y="261937"/>
                </a:lnTo>
                <a:lnTo>
                  <a:pt x="676313" y="261937"/>
                </a:lnTo>
                <a:lnTo>
                  <a:pt x="762774" y="56997"/>
                </a:lnTo>
                <a:lnTo>
                  <a:pt x="849871" y="261937"/>
                </a:lnTo>
                <a:lnTo>
                  <a:pt x="849871" y="0"/>
                </a:lnTo>
                <a:lnTo>
                  <a:pt x="662228" y="0"/>
                </a:lnTo>
                <a:lnTo>
                  <a:pt x="465607" y="448310"/>
                </a:lnTo>
                <a:lnTo>
                  <a:pt x="596900" y="448310"/>
                </a:lnTo>
                <a:lnTo>
                  <a:pt x="633399" y="361848"/>
                </a:lnTo>
                <a:lnTo>
                  <a:pt x="892149" y="361848"/>
                </a:lnTo>
                <a:lnTo>
                  <a:pt x="928649" y="448310"/>
                </a:lnTo>
                <a:lnTo>
                  <a:pt x="1064425" y="4483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775633" y="1100779"/>
            <a:ext cx="133350" cy="340360"/>
          </a:xfrm>
          <a:custGeom>
            <a:avLst/>
            <a:gdLst/>
            <a:ahLst/>
            <a:cxnLst/>
            <a:rect l="l" t="t" r="r" b="b"/>
            <a:pathLst>
              <a:path w="133350" h="340359">
                <a:moveTo>
                  <a:pt x="0" y="340360"/>
                </a:moveTo>
                <a:lnTo>
                  <a:pt x="133214" y="340360"/>
                </a:lnTo>
                <a:lnTo>
                  <a:pt x="133214" y="0"/>
                </a:lnTo>
                <a:lnTo>
                  <a:pt x="0" y="0"/>
                </a:lnTo>
                <a:lnTo>
                  <a:pt x="0" y="34036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775633" y="992829"/>
            <a:ext cx="520065" cy="448309"/>
          </a:xfrm>
          <a:custGeom>
            <a:avLst/>
            <a:gdLst/>
            <a:ahLst/>
            <a:cxnLst/>
            <a:rect l="l" t="t" r="r" b="b"/>
            <a:pathLst>
              <a:path w="520064" h="448309">
                <a:moveTo>
                  <a:pt x="520039" y="0"/>
                </a:moveTo>
                <a:lnTo>
                  <a:pt x="0" y="0"/>
                </a:lnTo>
                <a:lnTo>
                  <a:pt x="0" y="107950"/>
                </a:lnTo>
                <a:lnTo>
                  <a:pt x="386829" y="107950"/>
                </a:lnTo>
                <a:lnTo>
                  <a:pt x="386829" y="448310"/>
                </a:lnTo>
                <a:lnTo>
                  <a:pt x="520039" y="448310"/>
                </a:lnTo>
                <a:lnTo>
                  <a:pt x="520039" y="107950"/>
                </a:lnTo>
                <a:lnTo>
                  <a:pt x="52003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403275" y="992516"/>
            <a:ext cx="678815" cy="448309"/>
          </a:xfrm>
          <a:custGeom>
            <a:avLst/>
            <a:gdLst/>
            <a:ahLst/>
            <a:cxnLst/>
            <a:rect l="l" t="t" r="r" b="b"/>
            <a:pathLst>
              <a:path w="678814" h="448309">
                <a:moveTo>
                  <a:pt x="133214" y="0"/>
                </a:moveTo>
                <a:lnTo>
                  <a:pt x="0" y="0"/>
                </a:lnTo>
                <a:lnTo>
                  <a:pt x="0" y="448315"/>
                </a:lnTo>
                <a:lnTo>
                  <a:pt x="292686" y="448315"/>
                </a:lnTo>
                <a:lnTo>
                  <a:pt x="332854" y="446093"/>
                </a:lnTo>
                <a:lnTo>
                  <a:pt x="400581" y="428320"/>
                </a:lnTo>
                <a:lnTo>
                  <a:pt x="450416" y="392455"/>
                </a:lnTo>
                <a:lnTo>
                  <a:pt x="474977" y="339436"/>
                </a:lnTo>
                <a:lnTo>
                  <a:pt x="133214" y="339436"/>
                </a:lnTo>
                <a:lnTo>
                  <a:pt x="133214" y="257460"/>
                </a:lnTo>
                <a:lnTo>
                  <a:pt x="473451" y="257460"/>
                </a:lnTo>
                <a:lnTo>
                  <a:pt x="466246" y="234403"/>
                </a:lnTo>
                <a:lnTo>
                  <a:pt x="427819" y="188291"/>
                </a:lnTo>
                <a:lnTo>
                  <a:pt x="368418" y="161394"/>
                </a:lnTo>
                <a:lnTo>
                  <a:pt x="292686" y="152427"/>
                </a:lnTo>
                <a:lnTo>
                  <a:pt x="133214" y="152427"/>
                </a:lnTo>
                <a:lnTo>
                  <a:pt x="133214" y="0"/>
                </a:lnTo>
                <a:close/>
              </a:path>
              <a:path w="678814" h="448309">
                <a:moveTo>
                  <a:pt x="473451" y="257460"/>
                </a:moveTo>
                <a:lnTo>
                  <a:pt x="286279" y="257460"/>
                </a:lnTo>
                <a:lnTo>
                  <a:pt x="312337" y="260022"/>
                </a:lnTo>
                <a:lnTo>
                  <a:pt x="330950" y="267708"/>
                </a:lnTo>
                <a:lnTo>
                  <a:pt x="342118" y="280517"/>
                </a:lnTo>
                <a:lnTo>
                  <a:pt x="345841" y="298451"/>
                </a:lnTo>
                <a:lnTo>
                  <a:pt x="342118" y="316382"/>
                </a:lnTo>
                <a:lnTo>
                  <a:pt x="330950" y="329190"/>
                </a:lnTo>
                <a:lnTo>
                  <a:pt x="312337" y="336875"/>
                </a:lnTo>
                <a:lnTo>
                  <a:pt x="286279" y="339436"/>
                </a:lnTo>
                <a:lnTo>
                  <a:pt x="474977" y="339436"/>
                </a:lnTo>
                <a:lnTo>
                  <a:pt x="475779" y="336875"/>
                </a:lnTo>
                <a:lnTo>
                  <a:pt x="475873" y="336575"/>
                </a:lnTo>
                <a:lnTo>
                  <a:pt x="479055" y="301010"/>
                </a:lnTo>
                <a:lnTo>
                  <a:pt x="475853" y="265145"/>
                </a:lnTo>
                <a:lnTo>
                  <a:pt x="473451" y="257460"/>
                </a:lnTo>
                <a:close/>
              </a:path>
              <a:path w="678814" h="448309">
                <a:moveTo>
                  <a:pt x="678235" y="0"/>
                </a:moveTo>
                <a:lnTo>
                  <a:pt x="545021" y="0"/>
                </a:lnTo>
                <a:lnTo>
                  <a:pt x="545021" y="448315"/>
                </a:lnTo>
                <a:lnTo>
                  <a:pt x="678235" y="448315"/>
                </a:lnTo>
                <a:lnTo>
                  <a:pt x="67823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180140" y="1112922"/>
            <a:ext cx="138430" cy="123189"/>
          </a:xfrm>
          <a:custGeom>
            <a:avLst/>
            <a:gdLst/>
            <a:ahLst/>
            <a:cxnLst/>
            <a:rect l="l" t="t" r="r" b="b"/>
            <a:pathLst>
              <a:path w="138429" h="123190">
                <a:moveTo>
                  <a:pt x="138337" y="0"/>
                </a:moveTo>
                <a:lnTo>
                  <a:pt x="0" y="0"/>
                </a:lnTo>
                <a:lnTo>
                  <a:pt x="0" y="122965"/>
                </a:lnTo>
                <a:lnTo>
                  <a:pt x="138337" y="122965"/>
                </a:lnTo>
                <a:lnTo>
                  <a:pt x="13833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180140" y="1317865"/>
            <a:ext cx="138430" cy="123189"/>
          </a:xfrm>
          <a:custGeom>
            <a:avLst/>
            <a:gdLst/>
            <a:ahLst/>
            <a:cxnLst/>
            <a:rect l="l" t="t" r="r" b="b"/>
            <a:pathLst>
              <a:path w="138429" h="123190">
                <a:moveTo>
                  <a:pt x="138337" y="0"/>
                </a:moveTo>
                <a:lnTo>
                  <a:pt x="0" y="0"/>
                </a:lnTo>
                <a:lnTo>
                  <a:pt x="0" y="122965"/>
                </a:lnTo>
                <a:lnTo>
                  <a:pt x="138337" y="122965"/>
                </a:lnTo>
                <a:lnTo>
                  <a:pt x="13833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0" name="object 80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108876" y="5191087"/>
            <a:ext cx="286156" cy="175187"/>
          </a:xfrm>
          <a:prstGeom prst="rect">
            <a:avLst/>
          </a:prstGeom>
        </p:spPr>
      </p:pic>
      <p:sp>
        <p:nvSpPr>
          <p:cNvPr id="81" name="object 81"/>
          <p:cNvSpPr/>
          <p:nvPr/>
        </p:nvSpPr>
        <p:spPr>
          <a:xfrm>
            <a:off x="2474258" y="5266379"/>
            <a:ext cx="38735" cy="96520"/>
          </a:xfrm>
          <a:custGeom>
            <a:avLst/>
            <a:gdLst/>
            <a:ahLst/>
            <a:cxnLst/>
            <a:rect l="l" t="t" r="r" b="b"/>
            <a:pathLst>
              <a:path w="38735" h="96520">
                <a:moveTo>
                  <a:pt x="0" y="96520"/>
                </a:moveTo>
                <a:lnTo>
                  <a:pt x="38632" y="96520"/>
                </a:lnTo>
                <a:lnTo>
                  <a:pt x="38632" y="0"/>
                </a:lnTo>
                <a:lnTo>
                  <a:pt x="0" y="0"/>
                </a:lnTo>
                <a:lnTo>
                  <a:pt x="0" y="96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2" name="object 82"/>
          <p:cNvGrpSpPr/>
          <p:nvPr/>
        </p:nvGrpSpPr>
        <p:grpSpPr>
          <a:xfrm>
            <a:off x="2474258" y="5182232"/>
            <a:ext cx="1000760" cy="233679"/>
            <a:chOff x="2474258" y="5182232"/>
            <a:chExt cx="1000760" cy="233679"/>
          </a:xfrm>
        </p:grpSpPr>
        <p:sp>
          <p:nvSpPr>
            <p:cNvPr id="83" name="object 83"/>
            <p:cNvSpPr/>
            <p:nvPr/>
          </p:nvSpPr>
          <p:spPr>
            <a:xfrm>
              <a:off x="2474252" y="5182242"/>
              <a:ext cx="777875" cy="233679"/>
            </a:xfrm>
            <a:custGeom>
              <a:avLst/>
              <a:gdLst/>
              <a:ahLst/>
              <a:cxnLst/>
              <a:rect l="l" t="t" r="r" b="b"/>
              <a:pathLst>
                <a:path w="777875" h="233679">
                  <a:moveTo>
                    <a:pt x="123761" y="52387"/>
                  </a:moveTo>
                  <a:lnTo>
                    <a:pt x="0" y="52387"/>
                  </a:lnTo>
                  <a:lnTo>
                    <a:pt x="0" y="84137"/>
                  </a:lnTo>
                  <a:lnTo>
                    <a:pt x="85128" y="84137"/>
                  </a:lnTo>
                  <a:lnTo>
                    <a:pt x="85128" y="180657"/>
                  </a:lnTo>
                  <a:lnTo>
                    <a:pt x="123761" y="180657"/>
                  </a:lnTo>
                  <a:lnTo>
                    <a:pt x="123761" y="84137"/>
                  </a:lnTo>
                  <a:lnTo>
                    <a:pt x="123761" y="52387"/>
                  </a:lnTo>
                  <a:close/>
                </a:path>
                <a:path w="777875" h="233679">
                  <a:moveTo>
                    <a:pt x="284187" y="116624"/>
                  </a:moveTo>
                  <a:lnTo>
                    <a:pt x="274777" y="79222"/>
                  </a:lnTo>
                  <a:lnTo>
                    <a:pt x="273824" y="77317"/>
                  </a:lnTo>
                  <a:lnTo>
                    <a:pt x="273735" y="77152"/>
                  </a:lnTo>
                  <a:lnTo>
                    <a:pt x="265709" y="67411"/>
                  </a:lnTo>
                  <a:lnTo>
                    <a:pt x="255600" y="59448"/>
                  </a:lnTo>
                  <a:lnTo>
                    <a:pt x="246049" y="54825"/>
                  </a:lnTo>
                  <a:lnTo>
                    <a:pt x="246049" y="116624"/>
                  </a:lnTo>
                  <a:lnTo>
                    <a:pt x="245529" y="124485"/>
                  </a:lnTo>
                  <a:lnTo>
                    <a:pt x="244030" y="131419"/>
                  </a:lnTo>
                  <a:lnTo>
                    <a:pt x="243992" y="131597"/>
                  </a:lnTo>
                  <a:lnTo>
                    <a:pt x="241414" y="137960"/>
                  </a:lnTo>
                  <a:lnTo>
                    <a:pt x="237807" y="143560"/>
                  </a:lnTo>
                  <a:lnTo>
                    <a:pt x="232308" y="150533"/>
                  </a:lnTo>
                  <a:lnTo>
                    <a:pt x="224891" y="154025"/>
                  </a:lnTo>
                  <a:lnTo>
                    <a:pt x="206032" y="154025"/>
                  </a:lnTo>
                  <a:lnTo>
                    <a:pt x="184785" y="116624"/>
                  </a:lnTo>
                  <a:lnTo>
                    <a:pt x="185293" y="108750"/>
                  </a:lnTo>
                  <a:lnTo>
                    <a:pt x="206032" y="79222"/>
                  </a:lnTo>
                  <a:lnTo>
                    <a:pt x="224891" y="79222"/>
                  </a:lnTo>
                  <a:lnTo>
                    <a:pt x="246049" y="116624"/>
                  </a:lnTo>
                  <a:lnTo>
                    <a:pt x="246049" y="54825"/>
                  </a:lnTo>
                  <a:lnTo>
                    <a:pt x="243865" y="53759"/>
                  </a:lnTo>
                  <a:lnTo>
                    <a:pt x="230505" y="50342"/>
                  </a:lnTo>
                  <a:lnTo>
                    <a:pt x="215544" y="49199"/>
                  </a:lnTo>
                  <a:lnTo>
                    <a:pt x="200494" y="50342"/>
                  </a:lnTo>
                  <a:lnTo>
                    <a:pt x="165227" y="67411"/>
                  </a:lnTo>
                  <a:lnTo>
                    <a:pt x="147878" y="101638"/>
                  </a:lnTo>
                  <a:lnTo>
                    <a:pt x="147802" y="101917"/>
                  </a:lnTo>
                  <a:lnTo>
                    <a:pt x="151295" y="144424"/>
                  </a:lnTo>
                  <a:lnTo>
                    <a:pt x="187210" y="179514"/>
                  </a:lnTo>
                  <a:lnTo>
                    <a:pt x="215544" y="184035"/>
                  </a:lnTo>
                  <a:lnTo>
                    <a:pt x="230479" y="182905"/>
                  </a:lnTo>
                  <a:lnTo>
                    <a:pt x="265607" y="165950"/>
                  </a:lnTo>
                  <a:lnTo>
                    <a:pt x="274777" y="154025"/>
                  </a:lnTo>
                  <a:lnTo>
                    <a:pt x="279539" y="144576"/>
                  </a:lnTo>
                  <a:lnTo>
                    <a:pt x="282981" y="131597"/>
                  </a:lnTo>
                  <a:lnTo>
                    <a:pt x="283032" y="131419"/>
                  </a:lnTo>
                  <a:lnTo>
                    <a:pt x="284187" y="116624"/>
                  </a:lnTo>
                  <a:close/>
                </a:path>
                <a:path w="777875" h="233679">
                  <a:moveTo>
                    <a:pt x="427888" y="52158"/>
                  </a:moveTo>
                  <a:lnTo>
                    <a:pt x="320357" y="52158"/>
                  </a:lnTo>
                  <a:lnTo>
                    <a:pt x="318846" y="82054"/>
                  </a:lnTo>
                  <a:lnTo>
                    <a:pt x="315810" y="124294"/>
                  </a:lnTo>
                  <a:lnTo>
                    <a:pt x="303961" y="150825"/>
                  </a:lnTo>
                  <a:lnTo>
                    <a:pt x="299364" y="150825"/>
                  </a:lnTo>
                  <a:lnTo>
                    <a:pt x="295503" y="150329"/>
                  </a:lnTo>
                  <a:lnTo>
                    <a:pt x="295503" y="181584"/>
                  </a:lnTo>
                  <a:lnTo>
                    <a:pt x="300431" y="182562"/>
                  </a:lnTo>
                  <a:lnTo>
                    <a:pt x="305600" y="183057"/>
                  </a:lnTo>
                  <a:lnTo>
                    <a:pt x="319049" y="183057"/>
                  </a:lnTo>
                  <a:lnTo>
                    <a:pt x="346252" y="155371"/>
                  </a:lnTo>
                  <a:lnTo>
                    <a:pt x="354317" y="83896"/>
                  </a:lnTo>
                  <a:lnTo>
                    <a:pt x="389255" y="83896"/>
                  </a:lnTo>
                  <a:lnTo>
                    <a:pt x="389255" y="181089"/>
                  </a:lnTo>
                  <a:lnTo>
                    <a:pt x="427888" y="181089"/>
                  </a:lnTo>
                  <a:lnTo>
                    <a:pt x="427888" y="52158"/>
                  </a:lnTo>
                  <a:close/>
                </a:path>
                <a:path w="777875" h="233679">
                  <a:moveTo>
                    <a:pt x="585597" y="52158"/>
                  </a:moveTo>
                  <a:lnTo>
                    <a:pt x="544753" y="52158"/>
                  </a:lnTo>
                  <a:lnTo>
                    <a:pt x="519658" y="164350"/>
                  </a:lnTo>
                  <a:lnTo>
                    <a:pt x="486689" y="52158"/>
                  </a:lnTo>
                  <a:lnTo>
                    <a:pt x="445350" y="52158"/>
                  </a:lnTo>
                  <a:lnTo>
                    <a:pt x="488657" y="181089"/>
                  </a:lnTo>
                  <a:lnTo>
                    <a:pt x="511784" y="181089"/>
                  </a:lnTo>
                  <a:lnTo>
                    <a:pt x="508990" y="192405"/>
                  </a:lnTo>
                  <a:lnTo>
                    <a:pt x="506285" y="197281"/>
                  </a:lnTo>
                  <a:lnTo>
                    <a:pt x="499071" y="202044"/>
                  </a:lnTo>
                  <a:lnTo>
                    <a:pt x="493661" y="203225"/>
                  </a:lnTo>
                  <a:lnTo>
                    <a:pt x="486435" y="203225"/>
                  </a:lnTo>
                  <a:lnTo>
                    <a:pt x="469468" y="202742"/>
                  </a:lnTo>
                  <a:lnTo>
                    <a:pt x="469468" y="232270"/>
                  </a:lnTo>
                  <a:lnTo>
                    <a:pt x="476516" y="232918"/>
                  </a:lnTo>
                  <a:lnTo>
                    <a:pt x="482917" y="233248"/>
                  </a:lnTo>
                  <a:lnTo>
                    <a:pt x="488657" y="233248"/>
                  </a:lnTo>
                  <a:lnTo>
                    <a:pt x="526542" y="223774"/>
                  </a:lnTo>
                  <a:lnTo>
                    <a:pt x="545985" y="189204"/>
                  </a:lnTo>
                  <a:lnTo>
                    <a:pt x="585597" y="52158"/>
                  </a:lnTo>
                  <a:close/>
                </a:path>
                <a:path w="777875" h="233679">
                  <a:moveTo>
                    <a:pt x="777265" y="116624"/>
                  </a:moveTo>
                  <a:lnTo>
                    <a:pt x="776135" y="101917"/>
                  </a:lnTo>
                  <a:lnTo>
                    <a:pt x="772718" y="88823"/>
                  </a:lnTo>
                  <a:lnTo>
                    <a:pt x="767969" y="79222"/>
                  </a:lnTo>
                  <a:lnTo>
                    <a:pt x="767029" y="77317"/>
                  </a:lnTo>
                  <a:lnTo>
                    <a:pt x="759066" y="67411"/>
                  </a:lnTo>
                  <a:lnTo>
                    <a:pt x="748944" y="59448"/>
                  </a:lnTo>
                  <a:lnTo>
                    <a:pt x="739622" y="55092"/>
                  </a:lnTo>
                  <a:lnTo>
                    <a:pt x="739622" y="116624"/>
                  </a:lnTo>
                  <a:lnTo>
                    <a:pt x="739063" y="124891"/>
                  </a:lnTo>
                  <a:lnTo>
                    <a:pt x="712952" y="153403"/>
                  </a:lnTo>
                  <a:lnTo>
                    <a:pt x="705180" y="154025"/>
                  </a:lnTo>
                  <a:lnTo>
                    <a:pt x="704443" y="154025"/>
                  </a:lnTo>
                  <a:lnTo>
                    <a:pt x="704443" y="79222"/>
                  </a:lnTo>
                  <a:lnTo>
                    <a:pt x="705180" y="79222"/>
                  </a:lnTo>
                  <a:lnTo>
                    <a:pt x="737374" y="101028"/>
                  </a:lnTo>
                  <a:lnTo>
                    <a:pt x="739622" y="116624"/>
                  </a:lnTo>
                  <a:lnTo>
                    <a:pt x="739622" y="55092"/>
                  </a:lnTo>
                  <a:lnTo>
                    <a:pt x="736790" y="53759"/>
                  </a:lnTo>
                  <a:lnTo>
                    <a:pt x="722617" y="50342"/>
                  </a:lnTo>
                  <a:lnTo>
                    <a:pt x="706412" y="49199"/>
                  </a:lnTo>
                  <a:lnTo>
                    <a:pt x="704443" y="49199"/>
                  </a:lnTo>
                  <a:lnTo>
                    <a:pt x="704443" y="0"/>
                  </a:lnTo>
                  <a:lnTo>
                    <a:pt x="667042" y="0"/>
                  </a:lnTo>
                  <a:lnTo>
                    <a:pt x="667042" y="49199"/>
                  </a:lnTo>
                  <a:lnTo>
                    <a:pt x="667042" y="79222"/>
                  </a:lnTo>
                  <a:lnTo>
                    <a:pt x="667042" y="154025"/>
                  </a:lnTo>
                  <a:lnTo>
                    <a:pt x="666305" y="154025"/>
                  </a:lnTo>
                  <a:lnTo>
                    <a:pt x="633742" y="132219"/>
                  </a:lnTo>
                  <a:lnTo>
                    <a:pt x="633666" y="132067"/>
                  </a:lnTo>
                  <a:lnTo>
                    <a:pt x="631964" y="124891"/>
                  </a:lnTo>
                  <a:lnTo>
                    <a:pt x="631355" y="116624"/>
                  </a:lnTo>
                  <a:lnTo>
                    <a:pt x="631939" y="108458"/>
                  </a:lnTo>
                  <a:lnTo>
                    <a:pt x="658507" y="79857"/>
                  </a:lnTo>
                  <a:lnTo>
                    <a:pt x="666305" y="79222"/>
                  </a:lnTo>
                  <a:lnTo>
                    <a:pt x="667042" y="79222"/>
                  </a:lnTo>
                  <a:lnTo>
                    <a:pt x="667042" y="49199"/>
                  </a:lnTo>
                  <a:lnTo>
                    <a:pt x="665314" y="49199"/>
                  </a:lnTo>
                  <a:lnTo>
                    <a:pt x="648855" y="50342"/>
                  </a:lnTo>
                  <a:lnTo>
                    <a:pt x="612076" y="67411"/>
                  </a:lnTo>
                  <a:lnTo>
                    <a:pt x="595096" y="101917"/>
                  </a:lnTo>
                  <a:lnTo>
                    <a:pt x="593966" y="116624"/>
                  </a:lnTo>
                  <a:lnTo>
                    <a:pt x="595096" y="131419"/>
                  </a:lnTo>
                  <a:lnTo>
                    <a:pt x="598373" y="144056"/>
                  </a:lnTo>
                  <a:lnTo>
                    <a:pt x="598474" y="144424"/>
                  </a:lnTo>
                  <a:lnTo>
                    <a:pt x="598512" y="144576"/>
                  </a:lnTo>
                  <a:lnTo>
                    <a:pt x="604126" y="155930"/>
                  </a:lnTo>
                  <a:lnTo>
                    <a:pt x="604202" y="156095"/>
                  </a:lnTo>
                  <a:lnTo>
                    <a:pt x="612165" y="165950"/>
                  </a:lnTo>
                  <a:lnTo>
                    <a:pt x="622312" y="173863"/>
                  </a:lnTo>
                  <a:lnTo>
                    <a:pt x="634555" y="179514"/>
                  </a:lnTo>
                  <a:lnTo>
                    <a:pt x="648893" y="182905"/>
                  </a:lnTo>
                  <a:lnTo>
                    <a:pt x="665314" y="184035"/>
                  </a:lnTo>
                  <a:lnTo>
                    <a:pt x="667042" y="184035"/>
                  </a:lnTo>
                  <a:lnTo>
                    <a:pt x="667042" y="230289"/>
                  </a:lnTo>
                  <a:lnTo>
                    <a:pt x="704443" y="230289"/>
                  </a:lnTo>
                  <a:lnTo>
                    <a:pt x="704443" y="184035"/>
                  </a:lnTo>
                  <a:lnTo>
                    <a:pt x="706412" y="184035"/>
                  </a:lnTo>
                  <a:lnTo>
                    <a:pt x="748792" y="173863"/>
                  </a:lnTo>
                  <a:lnTo>
                    <a:pt x="767969" y="154025"/>
                  </a:lnTo>
                  <a:lnTo>
                    <a:pt x="772642" y="144576"/>
                  </a:lnTo>
                  <a:lnTo>
                    <a:pt x="772718" y="144424"/>
                  </a:lnTo>
                  <a:lnTo>
                    <a:pt x="776109" y="131419"/>
                  </a:lnTo>
                  <a:lnTo>
                    <a:pt x="777265" y="1166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275147" y="5234392"/>
              <a:ext cx="132375" cy="128930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3436063" y="5313369"/>
              <a:ext cx="38735" cy="49530"/>
            </a:xfrm>
            <a:custGeom>
              <a:avLst/>
              <a:gdLst/>
              <a:ahLst/>
              <a:cxnLst/>
              <a:rect l="l" t="t" r="r" b="b"/>
              <a:pathLst>
                <a:path w="38735" h="49529">
                  <a:moveTo>
                    <a:pt x="0" y="49529"/>
                  </a:moveTo>
                  <a:lnTo>
                    <a:pt x="38630" y="49529"/>
                  </a:lnTo>
                  <a:lnTo>
                    <a:pt x="38630" y="0"/>
                  </a:lnTo>
                  <a:lnTo>
                    <a:pt x="0" y="0"/>
                  </a:lnTo>
                  <a:lnTo>
                    <a:pt x="0" y="495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6" name="object 86"/>
          <p:cNvGrpSpPr/>
          <p:nvPr/>
        </p:nvGrpSpPr>
        <p:grpSpPr>
          <a:xfrm>
            <a:off x="3436063" y="5231440"/>
            <a:ext cx="1169035" cy="135255"/>
            <a:chOff x="3436063" y="5231440"/>
            <a:chExt cx="1169035" cy="135255"/>
          </a:xfrm>
        </p:grpSpPr>
        <p:sp>
          <p:nvSpPr>
            <p:cNvPr id="87" name="object 87"/>
            <p:cNvSpPr/>
            <p:nvPr/>
          </p:nvSpPr>
          <p:spPr>
            <a:xfrm>
              <a:off x="3436061" y="5234629"/>
              <a:ext cx="125730" cy="128270"/>
            </a:xfrm>
            <a:custGeom>
              <a:avLst/>
              <a:gdLst/>
              <a:ahLst/>
              <a:cxnLst/>
              <a:rect l="l" t="t" r="r" b="b"/>
              <a:pathLst>
                <a:path w="125729" h="128270">
                  <a:moveTo>
                    <a:pt x="125234" y="0"/>
                  </a:moveTo>
                  <a:lnTo>
                    <a:pt x="86601" y="0"/>
                  </a:lnTo>
                  <a:lnTo>
                    <a:pt x="86601" y="46990"/>
                  </a:lnTo>
                  <a:lnTo>
                    <a:pt x="38633" y="46990"/>
                  </a:lnTo>
                  <a:lnTo>
                    <a:pt x="38633" y="0"/>
                  </a:lnTo>
                  <a:lnTo>
                    <a:pt x="0" y="0"/>
                  </a:lnTo>
                  <a:lnTo>
                    <a:pt x="0" y="46990"/>
                  </a:lnTo>
                  <a:lnTo>
                    <a:pt x="0" y="78740"/>
                  </a:lnTo>
                  <a:lnTo>
                    <a:pt x="86601" y="78740"/>
                  </a:lnTo>
                  <a:lnTo>
                    <a:pt x="86601" y="128270"/>
                  </a:lnTo>
                  <a:lnTo>
                    <a:pt x="125234" y="128270"/>
                  </a:lnTo>
                  <a:lnTo>
                    <a:pt x="125234" y="78740"/>
                  </a:lnTo>
                  <a:lnTo>
                    <a:pt x="125234" y="46990"/>
                  </a:lnTo>
                  <a:lnTo>
                    <a:pt x="1252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584678" y="5231440"/>
              <a:ext cx="276070" cy="134834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889041" y="5234392"/>
              <a:ext cx="132374" cy="128930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044297" y="5231440"/>
              <a:ext cx="414590" cy="134834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481769" y="5234392"/>
              <a:ext cx="122778" cy="128930"/>
            </a:xfrm>
            <a:prstGeom prst="rect">
              <a:avLst/>
            </a:prstGeom>
          </p:spPr>
        </p:pic>
      </p:grpSp>
      <p:pic>
        <p:nvPicPr>
          <p:cNvPr id="92" name="object 92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2109614" y="5574923"/>
            <a:ext cx="136803" cy="175186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657630" y="5574923"/>
            <a:ext cx="131881" cy="172234"/>
          </a:xfrm>
          <a:prstGeom prst="rect">
            <a:avLst/>
          </a:prstGeom>
        </p:spPr>
      </p:pic>
      <p:sp>
        <p:nvSpPr>
          <p:cNvPr id="94" name="object 94"/>
          <p:cNvSpPr/>
          <p:nvPr/>
        </p:nvSpPr>
        <p:spPr>
          <a:xfrm>
            <a:off x="2382480" y="5649919"/>
            <a:ext cx="38735" cy="97790"/>
          </a:xfrm>
          <a:custGeom>
            <a:avLst/>
            <a:gdLst/>
            <a:ahLst/>
            <a:cxnLst/>
            <a:rect l="l" t="t" r="r" b="b"/>
            <a:pathLst>
              <a:path w="38735" h="97789">
                <a:moveTo>
                  <a:pt x="0" y="97789"/>
                </a:moveTo>
                <a:lnTo>
                  <a:pt x="38630" y="97789"/>
                </a:lnTo>
                <a:lnTo>
                  <a:pt x="38630" y="0"/>
                </a:lnTo>
                <a:lnTo>
                  <a:pt x="0" y="0"/>
                </a:lnTo>
                <a:lnTo>
                  <a:pt x="0" y="977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5" name="object 95"/>
          <p:cNvGrpSpPr/>
          <p:nvPr/>
        </p:nvGrpSpPr>
        <p:grpSpPr>
          <a:xfrm>
            <a:off x="2382480" y="5615276"/>
            <a:ext cx="1270000" cy="166370"/>
            <a:chOff x="2382480" y="5615276"/>
            <a:chExt cx="1270000" cy="166370"/>
          </a:xfrm>
        </p:grpSpPr>
        <p:sp>
          <p:nvSpPr>
            <p:cNvPr id="96" name="object 96"/>
            <p:cNvSpPr/>
            <p:nvPr/>
          </p:nvSpPr>
          <p:spPr>
            <a:xfrm>
              <a:off x="2382469" y="5618169"/>
              <a:ext cx="123825" cy="129539"/>
            </a:xfrm>
            <a:custGeom>
              <a:avLst/>
              <a:gdLst/>
              <a:ahLst/>
              <a:cxnLst/>
              <a:rect l="l" t="t" r="r" b="b"/>
              <a:pathLst>
                <a:path w="123825" h="129539">
                  <a:moveTo>
                    <a:pt x="123774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85140" y="31750"/>
                  </a:lnTo>
                  <a:lnTo>
                    <a:pt x="85140" y="129540"/>
                  </a:lnTo>
                  <a:lnTo>
                    <a:pt x="123774" y="129540"/>
                  </a:lnTo>
                  <a:lnTo>
                    <a:pt x="123774" y="31750"/>
                  </a:lnTo>
                  <a:lnTo>
                    <a:pt x="1237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529126" y="5615276"/>
              <a:ext cx="431567" cy="165836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988007" y="5615276"/>
              <a:ext cx="247769" cy="134833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258658" y="5615276"/>
              <a:ext cx="247770" cy="134833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529310" y="5618228"/>
              <a:ext cx="122777" cy="128930"/>
            </a:xfrm>
            <a:prstGeom prst="rect">
              <a:avLst/>
            </a:prstGeom>
          </p:spPr>
        </p:pic>
      </p:grpSp>
      <p:sp>
        <p:nvSpPr>
          <p:cNvPr id="101" name="object 101"/>
          <p:cNvSpPr/>
          <p:nvPr/>
        </p:nvSpPr>
        <p:spPr>
          <a:xfrm>
            <a:off x="3730330" y="5649919"/>
            <a:ext cx="38735" cy="97790"/>
          </a:xfrm>
          <a:custGeom>
            <a:avLst/>
            <a:gdLst/>
            <a:ahLst/>
            <a:cxnLst/>
            <a:rect l="l" t="t" r="r" b="b"/>
            <a:pathLst>
              <a:path w="38735" h="97789">
                <a:moveTo>
                  <a:pt x="0" y="97789"/>
                </a:moveTo>
                <a:lnTo>
                  <a:pt x="38632" y="97789"/>
                </a:lnTo>
                <a:lnTo>
                  <a:pt x="38632" y="0"/>
                </a:lnTo>
                <a:lnTo>
                  <a:pt x="0" y="0"/>
                </a:lnTo>
                <a:lnTo>
                  <a:pt x="0" y="977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2" name="object 102"/>
          <p:cNvGrpSpPr/>
          <p:nvPr/>
        </p:nvGrpSpPr>
        <p:grpSpPr>
          <a:xfrm>
            <a:off x="3730330" y="5615276"/>
            <a:ext cx="284480" cy="135255"/>
            <a:chOff x="3730330" y="5615276"/>
            <a:chExt cx="284480" cy="135255"/>
          </a:xfrm>
        </p:grpSpPr>
        <p:sp>
          <p:nvSpPr>
            <p:cNvPr id="103" name="object 103"/>
            <p:cNvSpPr/>
            <p:nvPr/>
          </p:nvSpPr>
          <p:spPr>
            <a:xfrm>
              <a:off x="3730320" y="5618169"/>
              <a:ext cx="123825" cy="129539"/>
            </a:xfrm>
            <a:custGeom>
              <a:avLst/>
              <a:gdLst/>
              <a:ahLst/>
              <a:cxnLst/>
              <a:rect l="l" t="t" r="r" b="b"/>
              <a:pathLst>
                <a:path w="123825" h="129539">
                  <a:moveTo>
                    <a:pt x="123774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85140" y="31750"/>
                  </a:lnTo>
                  <a:lnTo>
                    <a:pt x="85140" y="129540"/>
                  </a:lnTo>
                  <a:lnTo>
                    <a:pt x="123774" y="129540"/>
                  </a:lnTo>
                  <a:lnTo>
                    <a:pt x="123774" y="31750"/>
                  </a:lnTo>
                  <a:lnTo>
                    <a:pt x="1237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4" name="object 10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76977" y="5615276"/>
              <a:ext cx="137540" cy="134833"/>
            </a:xfrm>
            <a:prstGeom prst="rect">
              <a:avLst/>
            </a:prstGeom>
          </p:spPr>
        </p:pic>
      </p:grpSp>
      <p:grpSp>
        <p:nvGrpSpPr>
          <p:cNvPr id="105" name="object 105"/>
          <p:cNvGrpSpPr/>
          <p:nvPr/>
        </p:nvGrpSpPr>
        <p:grpSpPr>
          <a:xfrm>
            <a:off x="5311933" y="5615276"/>
            <a:ext cx="279400" cy="135255"/>
            <a:chOff x="5311933" y="5615276"/>
            <a:chExt cx="279400" cy="135255"/>
          </a:xfrm>
        </p:grpSpPr>
        <p:pic>
          <p:nvPicPr>
            <p:cNvPr id="106" name="object 10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311933" y="5618228"/>
              <a:ext cx="132374" cy="128930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464238" y="5615276"/>
              <a:ext cx="126716" cy="134833"/>
            </a:xfrm>
            <a:prstGeom prst="rect">
              <a:avLst/>
            </a:prstGeom>
          </p:spPr>
        </p:pic>
      </p:grpSp>
      <p:sp>
        <p:nvSpPr>
          <p:cNvPr id="108" name="object 108"/>
          <p:cNvSpPr/>
          <p:nvPr/>
        </p:nvSpPr>
        <p:spPr>
          <a:xfrm>
            <a:off x="5866278" y="5649919"/>
            <a:ext cx="38735" cy="97790"/>
          </a:xfrm>
          <a:custGeom>
            <a:avLst/>
            <a:gdLst/>
            <a:ahLst/>
            <a:cxnLst/>
            <a:rect l="l" t="t" r="r" b="b"/>
            <a:pathLst>
              <a:path w="38735" h="97789">
                <a:moveTo>
                  <a:pt x="0" y="97789"/>
                </a:moveTo>
                <a:lnTo>
                  <a:pt x="38632" y="97789"/>
                </a:lnTo>
                <a:lnTo>
                  <a:pt x="38632" y="0"/>
                </a:lnTo>
                <a:lnTo>
                  <a:pt x="0" y="0"/>
                </a:lnTo>
                <a:lnTo>
                  <a:pt x="0" y="977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9" name="object 109"/>
          <p:cNvGrpSpPr/>
          <p:nvPr/>
        </p:nvGrpSpPr>
        <p:grpSpPr>
          <a:xfrm>
            <a:off x="5866278" y="5615276"/>
            <a:ext cx="1376045" cy="181610"/>
            <a:chOff x="5866278" y="5615276"/>
            <a:chExt cx="1376045" cy="181610"/>
          </a:xfrm>
        </p:grpSpPr>
        <p:sp>
          <p:nvSpPr>
            <p:cNvPr id="110" name="object 110"/>
            <p:cNvSpPr/>
            <p:nvPr/>
          </p:nvSpPr>
          <p:spPr>
            <a:xfrm>
              <a:off x="5866270" y="5615286"/>
              <a:ext cx="789940" cy="181610"/>
            </a:xfrm>
            <a:custGeom>
              <a:avLst/>
              <a:gdLst/>
              <a:ahLst/>
              <a:cxnLst/>
              <a:rect l="l" t="t" r="r" b="b"/>
              <a:pathLst>
                <a:path w="789940" h="181610">
                  <a:moveTo>
                    <a:pt x="123774" y="2882"/>
                  </a:moveTo>
                  <a:lnTo>
                    <a:pt x="0" y="2882"/>
                  </a:lnTo>
                  <a:lnTo>
                    <a:pt x="0" y="34632"/>
                  </a:lnTo>
                  <a:lnTo>
                    <a:pt x="85140" y="34632"/>
                  </a:lnTo>
                  <a:lnTo>
                    <a:pt x="85140" y="132422"/>
                  </a:lnTo>
                  <a:lnTo>
                    <a:pt x="123774" y="132422"/>
                  </a:lnTo>
                  <a:lnTo>
                    <a:pt x="123774" y="34632"/>
                  </a:lnTo>
                  <a:lnTo>
                    <a:pt x="123774" y="2882"/>
                  </a:lnTo>
                  <a:close/>
                </a:path>
                <a:path w="789940" h="181610">
                  <a:moveTo>
                    <a:pt x="286893" y="67411"/>
                  </a:moveTo>
                  <a:lnTo>
                    <a:pt x="278930" y="30010"/>
                  </a:lnTo>
                  <a:lnTo>
                    <a:pt x="275869" y="24841"/>
                  </a:lnTo>
                  <a:lnTo>
                    <a:pt x="271157" y="18084"/>
                  </a:lnTo>
                  <a:lnTo>
                    <a:pt x="262737" y="10172"/>
                  </a:lnTo>
                  <a:lnTo>
                    <a:pt x="253250" y="4521"/>
                  </a:lnTo>
                  <a:lnTo>
                    <a:pt x="248513" y="3009"/>
                  </a:lnTo>
                  <a:lnTo>
                    <a:pt x="248513" y="67411"/>
                  </a:lnTo>
                  <a:lnTo>
                    <a:pt x="248018" y="75374"/>
                  </a:lnTo>
                  <a:lnTo>
                    <a:pt x="246583" y="82219"/>
                  </a:lnTo>
                  <a:lnTo>
                    <a:pt x="246519" y="82550"/>
                  </a:lnTo>
                  <a:lnTo>
                    <a:pt x="244017" y="88912"/>
                  </a:lnTo>
                  <a:lnTo>
                    <a:pt x="240525" y="94475"/>
                  </a:lnTo>
                  <a:lnTo>
                    <a:pt x="235191" y="101371"/>
                  </a:lnTo>
                  <a:lnTo>
                    <a:pt x="227926" y="104813"/>
                  </a:lnTo>
                  <a:lnTo>
                    <a:pt x="209550" y="104813"/>
                  </a:lnTo>
                  <a:lnTo>
                    <a:pt x="189217" y="67411"/>
                  </a:lnTo>
                  <a:lnTo>
                    <a:pt x="189712" y="59448"/>
                  </a:lnTo>
                  <a:lnTo>
                    <a:pt x="191122" y="52616"/>
                  </a:lnTo>
                  <a:lnTo>
                    <a:pt x="191185" y="52285"/>
                  </a:lnTo>
                  <a:lnTo>
                    <a:pt x="193649" y="45910"/>
                  </a:lnTo>
                  <a:lnTo>
                    <a:pt x="197091" y="40347"/>
                  </a:lnTo>
                  <a:lnTo>
                    <a:pt x="202336" y="33451"/>
                  </a:lnTo>
                  <a:lnTo>
                    <a:pt x="209550" y="30010"/>
                  </a:lnTo>
                  <a:lnTo>
                    <a:pt x="227926" y="30010"/>
                  </a:lnTo>
                  <a:lnTo>
                    <a:pt x="248513" y="67411"/>
                  </a:lnTo>
                  <a:lnTo>
                    <a:pt x="248513" y="3009"/>
                  </a:lnTo>
                  <a:lnTo>
                    <a:pt x="242684" y="1130"/>
                  </a:lnTo>
                  <a:lnTo>
                    <a:pt x="231038" y="0"/>
                  </a:lnTo>
                  <a:lnTo>
                    <a:pt x="217474" y="1549"/>
                  </a:lnTo>
                  <a:lnTo>
                    <a:pt x="205828" y="6210"/>
                  </a:lnTo>
                  <a:lnTo>
                    <a:pt x="196075" y="13970"/>
                  </a:lnTo>
                  <a:lnTo>
                    <a:pt x="188239" y="24841"/>
                  </a:lnTo>
                  <a:lnTo>
                    <a:pt x="188239" y="2946"/>
                  </a:lnTo>
                  <a:lnTo>
                    <a:pt x="152311" y="2946"/>
                  </a:lnTo>
                  <a:lnTo>
                    <a:pt x="152311" y="181089"/>
                  </a:lnTo>
                  <a:lnTo>
                    <a:pt x="190944" y="181089"/>
                  </a:lnTo>
                  <a:lnTo>
                    <a:pt x="190944" y="113665"/>
                  </a:lnTo>
                  <a:lnTo>
                    <a:pt x="198716" y="122923"/>
                  </a:lnTo>
                  <a:lnTo>
                    <a:pt x="208038" y="129540"/>
                  </a:lnTo>
                  <a:lnTo>
                    <a:pt x="218897" y="133502"/>
                  </a:lnTo>
                  <a:lnTo>
                    <a:pt x="231292" y="134823"/>
                  </a:lnTo>
                  <a:lnTo>
                    <a:pt x="242925" y="133705"/>
                  </a:lnTo>
                  <a:lnTo>
                    <a:pt x="253466" y="130314"/>
                  </a:lnTo>
                  <a:lnTo>
                    <a:pt x="262915" y="124663"/>
                  </a:lnTo>
                  <a:lnTo>
                    <a:pt x="271272" y="116751"/>
                  </a:lnTo>
                  <a:lnTo>
                    <a:pt x="273405" y="113665"/>
                  </a:lnTo>
                  <a:lnTo>
                    <a:pt x="278104" y="106883"/>
                  </a:lnTo>
                  <a:lnTo>
                    <a:pt x="278980" y="104813"/>
                  </a:lnTo>
                  <a:lnTo>
                    <a:pt x="282994" y="95377"/>
                  </a:lnTo>
                  <a:lnTo>
                    <a:pt x="285851" y="82550"/>
                  </a:lnTo>
                  <a:lnTo>
                    <a:pt x="285915" y="82219"/>
                  </a:lnTo>
                  <a:lnTo>
                    <a:pt x="286893" y="67411"/>
                  </a:lnTo>
                  <a:close/>
                </a:path>
                <a:path w="789940" h="181610">
                  <a:moveTo>
                    <a:pt x="438708" y="74790"/>
                  </a:moveTo>
                  <a:lnTo>
                    <a:pt x="437680" y="56769"/>
                  </a:lnTo>
                  <a:lnTo>
                    <a:pt x="437197" y="54368"/>
                  </a:lnTo>
                  <a:lnTo>
                    <a:pt x="434594" y="41300"/>
                  </a:lnTo>
                  <a:lnTo>
                    <a:pt x="401739" y="4521"/>
                  </a:lnTo>
                  <a:lnTo>
                    <a:pt x="400570" y="4229"/>
                  </a:lnTo>
                  <a:lnTo>
                    <a:pt x="400570" y="54368"/>
                  </a:lnTo>
                  <a:lnTo>
                    <a:pt x="343001" y="54368"/>
                  </a:lnTo>
                  <a:lnTo>
                    <a:pt x="346646" y="42418"/>
                  </a:lnTo>
                  <a:lnTo>
                    <a:pt x="352894" y="33883"/>
                  </a:lnTo>
                  <a:lnTo>
                    <a:pt x="361772" y="28765"/>
                  </a:lnTo>
                  <a:lnTo>
                    <a:pt x="373265" y="27063"/>
                  </a:lnTo>
                  <a:lnTo>
                    <a:pt x="381457" y="27063"/>
                  </a:lnTo>
                  <a:lnTo>
                    <a:pt x="387896" y="29476"/>
                  </a:lnTo>
                  <a:lnTo>
                    <a:pt x="397243" y="39154"/>
                  </a:lnTo>
                  <a:lnTo>
                    <a:pt x="399923" y="45847"/>
                  </a:lnTo>
                  <a:lnTo>
                    <a:pt x="400570" y="54368"/>
                  </a:lnTo>
                  <a:lnTo>
                    <a:pt x="400570" y="4229"/>
                  </a:lnTo>
                  <a:lnTo>
                    <a:pt x="388505" y="1130"/>
                  </a:lnTo>
                  <a:lnTo>
                    <a:pt x="373265" y="0"/>
                  </a:lnTo>
                  <a:lnTo>
                    <a:pt x="357098" y="1130"/>
                  </a:lnTo>
                  <a:lnTo>
                    <a:pt x="357873" y="1130"/>
                  </a:lnTo>
                  <a:lnTo>
                    <a:pt x="344779" y="4203"/>
                  </a:lnTo>
                  <a:lnTo>
                    <a:pt x="308800" y="37922"/>
                  </a:lnTo>
                  <a:lnTo>
                    <a:pt x="304126" y="67411"/>
                  </a:lnTo>
                  <a:lnTo>
                    <a:pt x="305308" y="83210"/>
                  </a:lnTo>
                  <a:lnTo>
                    <a:pt x="323189" y="117970"/>
                  </a:lnTo>
                  <a:lnTo>
                    <a:pt x="359473" y="133781"/>
                  </a:lnTo>
                  <a:lnTo>
                    <a:pt x="374980" y="134823"/>
                  </a:lnTo>
                  <a:lnTo>
                    <a:pt x="386854" y="134188"/>
                  </a:lnTo>
                  <a:lnTo>
                    <a:pt x="423164" y="118999"/>
                  </a:lnTo>
                  <a:lnTo>
                    <a:pt x="437235" y="95948"/>
                  </a:lnTo>
                  <a:lnTo>
                    <a:pt x="400075" y="93738"/>
                  </a:lnTo>
                  <a:lnTo>
                    <a:pt x="395655" y="99872"/>
                  </a:lnTo>
                  <a:lnTo>
                    <a:pt x="389991" y="104254"/>
                  </a:lnTo>
                  <a:lnTo>
                    <a:pt x="383108" y="106883"/>
                  </a:lnTo>
                  <a:lnTo>
                    <a:pt x="374980" y="107759"/>
                  </a:lnTo>
                  <a:lnTo>
                    <a:pt x="362559" y="105956"/>
                  </a:lnTo>
                  <a:lnTo>
                    <a:pt x="353085" y="100507"/>
                  </a:lnTo>
                  <a:lnTo>
                    <a:pt x="346570" y="91440"/>
                  </a:lnTo>
                  <a:lnTo>
                    <a:pt x="343001" y="78727"/>
                  </a:lnTo>
                  <a:lnTo>
                    <a:pt x="438708" y="78727"/>
                  </a:lnTo>
                  <a:lnTo>
                    <a:pt x="438708" y="74790"/>
                  </a:lnTo>
                  <a:close/>
                </a:path>
                <a:path w="789940" h="181610">
                  <a:moveTo>
                    <a:pt x="597166" y="100139"/>
                  </a:moveTo>
                  <a:lnTo>
                    <a:pt x="579945" y="100139"/>
                  </a:lnTo>
                  <a:lnTo>
                    <a:pt x="579945" y="34683"/>
                  </a:lnTo>
                  <a:lnTo>
                    <a:pt x="579945" y="2946"/>
                  </a:lnTo>
                  <a:lnTo>
                    <a:pt x="541312" y="2946"/>
                  </a:lnTo>
                  <a:lnTo>
                    <a:pt x="541312" y="34683"/>
                  </a:lnTo>
                  <a:lnTo>
                    <a:pt x="541312" y="100139"/>
                  </a:lnTo>
                  <a:lnTo>
                    <a:pt x="496531" y="100139"/>
                  </a:lnTo>
                  <a:lnTo>
                    <a:pt x="497027" y="98501"/>
                  </a:lnTo>
                  <a:lnTo>
                    <a:pt x="498500" y="93167"/>
                  </a:lnTo>
                  <a:lnTo>
                    <a:pt x="498906" y="91528"/>
                  </a:lnTo>
                  <a:lnTo>
                    <a:pt x="499567" y="88569"/>
                  </a:lnTo>
                  <a:lnTo>
                    <a:pt x="499897" y="86728"/>
                  </a:lnTo>
                  <a:lnTo>
                    <a:pt x="500545" y="82296"/>
                  </a:lnTo>
                  <a:lnTo>
                    <a:pt x="500837" y="80530"/>
                  </a:lnTo>
                  <a:lnTo>
                    <a:pt x="503301" y="56134"/>
                  </a:lnTo>
                  <a:lnTo>
                    <a:pt x="503478" y="54000"/>
                  </a:lnTo>
                  <a:lnTo>
                    <a:pt x="503834" y="50888"/>
                  </a:lnTo>
                  <a:lnTo>
                    <a:pt x="504037" y="48018"/>
                  </a:lnTo>
                  <a:lnTo>
                    <a:pt x="504520" y="39319"/>
                  </a:lnTo>
                  <a:lnTo>
                    <a:pt x="504736" y="36334"/>
                  </a:lnTo>
                  <a:lnTo>
                    <a:pt x="504901" y="34683"/>
                  </a:lnTo>
                  <a:lnTo>
                    <a:pt x="541312" y="34683"/>
                  </a:lnTo>
                  <a:lnTo>
                    <a:pt x="541312" y="2946"/>
                  </a:lnTo>
                  <a:lnTo>
                    <a:pt x="472173" y="2946"/>
                  </a:lnTo>
                  <a:lnTo>
                    <a:pt x="471436" y="14262"/>
                  </a:lnTo>
                  <a:lnTo>
                    <a:pt x="469925" y="38595"/>
                  </a:lnTo>
                  <a:lnTo>
                    <a:pt x="469328" y="47409"/>
                  </a:lnTo>
                  <a:lnTo>
                    <a:pt x="464299" y="87718"/>
                  </a:lnTo>
                  <a:lnTo>
                    <a:pt x="460121" y="100139"/>
                  </a:lnTo>
                  <a:lnTo>
                    <a:pt x="449541" y="100139"/>
                  </a:lnTo>
                  <a:lnTo>
                    <a:pt x="449541" y="165836"/>
                  </a:lnTo>
                  <a:lnTo>
                    <a:pt x="485952" y="165836"/>
                  </a:lnTo>
                  <a:lnTo>
                    <a:pt x="485952" y="131876"/>
                  </a:lnTo>
                  <a:lnTo>
                    <a:pt x="560501" y="131876"/>
                  </a:lnTo>
                  <a:lnTo>
                    <a:pt x="560501" y="165836"/>
                  </a:lnTo>
                  <a:lnTo>
                    <a:pt x="597166" y="165836"/>
                  </a:lnTo>
                  <a:lnTo>
                    <a:pt x="597166" y="131876"/>
                  </a:lnTo>
                  <a:lnTo>
                    <a:pt x="597166" y="100139"/>
                  </a:lnTo>
                  <a:close/>
                </a:path>
                <a:path w="789940" h="181610">
                  <a:moveTo>
                    <a:pt x="789571" y="2946"/>
                  </a:moveTo>
                  <a:lnTo>
                    <a:pt x="726097" y="2946"/>
                  </a:lnTo>
                  <a:lnTo>
                    <a:pt x="702716" y="107022"/>
                  </a:lnTo>
                  <a:lnTo>
                    <a:pt x="678853" y="2946"/>
                  </a:lnTo>
                  <a:lnTo>
                    <a:pt x="615124" y="2946"/>
                  </a:lnTo>
                  <a:lnTo>
                    <a:pt x="615124" y="131876"/>
                  </a:lnTo>
                  <a:lnTo>
                    <a:pt x="652030" y="131876"/>
                  </a:lnTo>
                  <a:lnTo>
                    <a:pt x="652030" y="31483"/>
                  </a:lnTo>
                  <a:lnTo>
                    <a:pt x="679348" y="131876"/>
                  </a:lnTo>
                  <a:lnTo>
                    <a:pt x="725360" y="131876"/>
                  </a:lnTo>
                  <a:lnTo>
                    <a:pt x="752665" y="31483"/>
                  </a:lnTo>
                  <a:lnTo>
                    <a:pt x="752665" y="131876"/>
                  </a:lnTo>
                  <a:lnTo>
                    <a:pt x="789571" y="131876"/>
                  </a:lnTo>
                  <a:lnTo>
                    <a:pt x="789571" y="29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" name="object 11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678730" y="5615276"/>
              <a:ext cx="417790" cy="134833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119403" y="5618228"/>
              <a:ext cx="122778" cy="128930"/>
            </a:xfrm>
            <a:prstGeom prst="rect">
              <a:avLst/>
            </a:prstGeom>
          </p:spPr>
        </p:pic>
      </p:grpSp>
      <p:pic>
        <p:nvPicPr>
          <p:cNvPr id="113" name="object 113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4012427" y="5615276"/>
            <a:ext cx="1224952" cy="456666"/>
          </a:xfrm>
          <a:prstGeom prst="rect">
            <a:avLst/>
          </a:prstGeom>
        </p:spPr>
      </p:pic>
      <p:sp>
        <p:nvSpPr>
          <p:cNvPr id="114" name="object 114"/>
          <p:cNvSpPr/>
          <p:nvPr/>
        </p:nvSpPr>
        <p:spPr>
          <a:xfrm>
            <a:off x="7264324" y="5621179"/>
            <a:ext cx="42545" cy="126364"/>
          </a:xfrm>
          <a:custGeom>
            <a:avLst/>
            <a:gdLst/>
            <a:ahLst/>
            <a:cxnLst/>
            <a:rect l="l" t="t" r="r" b="b"/>
            <a:pathLst>
              <a:path w="42545" h="126364">
                <a:moveTo>
                  <a:pt x="42075" y="84404"/>
                </a:moveTo>
                <a:lnTo>
                  <a:pt x="0" y="84404"/>
                </a:lnTo>
                <a:lnTo>
                  <a:pt x="0" y="125984"/>
                </a:lnTo>
                <a:lnTo>
                  <a:pt x="42075" y="125984"/>
                </a:lnTo>
                <a:lnTo>
                  <a:pt x="42075" y="84404"/>
                </a:lnTo>
                <a:close/>
              </a:path>
              <a:path w="42545" h="126364">
                <a:moveTo>
                  <a:pt x="42075" y="0"/>
                </a:moveTo>
                <a:lnTo>
                  <a:pt x="0" y="0"/>
                </a:lnTo>
                <a:lnTo>
                  <a:pt x="0" y="41592"/>
                </a:lnTo>
                <a:lnTo>
                  <a:pt x="42075" y="41592"/>
                </a:lnTo>
                <a:lnTo>
                  <a:pt x="42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5" name="object 115"/>
          <p:cNvGrpSpPr/>
          <p:nvPr/>
        </p:nvGrpSpPr>
        <p:grpSpPr>
          <a:xfrm>
            <a:off x="2109365" y="5913485"/>
            <a:ext cx="461645" cy="129539"/>
            <a:chOff x="2109365" y="5913485"/>
            <a:chExt cx="461645" cy="129539"/>
          </a:xfrm>
        </p:grpSpPr>
        <p:pic>
          <p:nvPicPr>
            <p:cNvPr id="116" name="object 11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109365" y="5913485"/>
              <a:ext cx="129423" cy="12893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260194" y="5913485"/>
              <a:ext cx="118595" cy="128930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411268" y="5913485"/>
              <a:ext cx="159685" cy="128930"/>
            </a:xfrm>
            <a:prstGeom prst="rect">
              <a:avLst/>
            </a:prstGeom>
          </p:spPr>
        </p:pic>
      </p:grpSp>
      <p:grpSp>
        <p:nvGrpSpPr>
          <p:cNvPr id="119" name="object 119"/>
          <p:cNvGrpSpPr/>
          <p:nvPr/>
        </p:nvGrpSpPr>
        <p:grpSpPr>
          <a:xfrm>
            <a:off x="2603433" y="5913485"/>
            <a:ext cx="317500" cy="158750"/>
            <a:chOff x="2603433" y="5913485"/>
            <a:chExt cx="317500" cy="158750"/>
          </a:xfrm>
        </p:grpSpPr>
        <p:pic>
          <p:nvPicPr>
            <p:cNvPr id="120" name="object 12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745158" y="5913485"/>
              <a:ext cx="114166" cy="12893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603433" y="5913485"/>
              <a:ext cx="118593" cy="128930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2891066" y="6010429"/>
              <a:ext cx="29845" cy="61594"/>
            </a:xfrm>
            <a:custGeom>
              <a:avLst/>
              <a:gdLst/>
              <a:ahLst/>
              <a:cxnLst/>
              <a:rect l="l" t="t" r="r" b="b"/>
              <a:pathLst>
                <a:path w="29844" h="61595">
                  <a:moveTo>
                    <a:pt x="29772" y="0"/>
                  </a:moveTo>
                  <a:lnTo>
                    <a:pt x="0" y="0"/>
                  </a:lnTo>
                  <a:lnTo>
                    <a:pt x="0" y="61513"/>
                  </a:lnTo>
                  <a:lnTo>
                    <a:pt x="11812" y="61513"/>
                  </a:lnTo>
                  <a:lnTo>
                    <a:pt x="29772" y="19684"/>
                  </a:lnTo>
                  <a:lnTo>
                    <a:pt x="297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3" name="object 123"/>
          <p:cNvGrpSpPr/>
          <p:nvPr/>
        </p:nvGrpSpPr>
        <p:grpSpPr>
          <a:xfrm>
            <a:off x="3002281" y="5861325"/>
            <a:ext cx="925830" cy="230504"/>
            <a:chOff x="3002281" y="5861325"/>
            <a:chExt cx="925830" cy="230504"/>
          </a:xfrm>
        </p:grpSpPr>
        <p:pic>
          <p:nvPicPr>
            <p:cNvPr id="124" name="object 12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193214" y="5913485"/>
              <a:ext cx="118595" cy="12893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002281" y="5861325"/>
              <a:ext cx="164851" cy="230299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334445" y="5910533"/>
              <a:ext cx="115398" cy="134834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475188" y="5913485"/>
              <a:ext cx="118593" cy="12893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626261" y="5910533"/>
              <a:ext cx="241128" cy="134834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3897900" y="6010429"/>
              <a:ext cx="29845" cy="61594"/>
            </a:xfrm>
            <a:custGeom>
              <a:avLst/>
              <a:gdLst/>
              <a:ahLst/>
              <a:cxnLst/>
              <a:rect l="l" t="t" r="r" b="b"/>
              <a:pathLst>
                <a:path w="29845" h="61595">
                  <a:moveTo>
                    <a:pt x="29771" y="0"/>
                  </a:moveTo>
                  <a:lnTo>
                    <a:pt x="0" y="0"/>
                  </a:lnTo>
                  <a:lnTo>
                    <a:pt x="0" y="61513"/>
                  </a:lnTo>
                  <a:lnTo>
                    <a:pt x="11811" y="61513"/>
                  </a:lnTo>
                  <a:lnTo>
                    <a:pt x="29771" y="19684"/>
                  </a:lnTo>
                  <a:lnTo>
                    <a:pt x="297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0" name="object 130"/>
          <p:cNvGrpSpPr/>
          <p:nvPr/>
        </p:nvGrpSpPr>
        <p:grpSpPr>
          <a:xfrm>
            <a:off x="5263718" y="5861325"/>
            <a:ext cx="1292860" cy="230504"/>
            <a:chOff x="5263718" y="5861325"/>
            <a:chExt cx="1292860" cy="230504"/>
          </a:xfrm>
        </p:grpSpPr>
        <p:pic>
          <p:nvPicPr>
            <p:cNvPr id="131" name="object 13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263718" y="5910533"/>
              <a:ext cx="366123" cy="134834"/>
            </a:xfrm>
            <a:prstGeom prst="rect">
              <a:avLst/>
            </a:prstGeom>
          </p:spPr>
        </p:pic>
        <p:sp>
          <p:nvSpPr>
            <p:cNvPr id="132" name="object 132"/>
            <p:cNvSpPr/>
            <p:nvPr/>
          </p:nvSpPr>
          <p:spPr>
            <a:xfrm>
              <a:off x="5655424" y="5914079"/>
              <a:ext cx="90170" cy="128270"/>
            </a:xfrm>
            <a:custGeom>
              <a:avLst/>
              <a:gdLst/>
              <a:ahLst/>
              <a:cxnLst/>
              <a:rect l="l" t="t" r="r" b="b"/>
              <a:pathLst>
                <a:path w="90170" h="128270">
                  <a:moveTo>
                    <a:pt x="89560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0" y="128270"/>
                  </a:lnTo>
                  <a:lnTo>
                    <a:pt x="26327" y="128270"/>
                  </a:lnTo>
                  <a:lnTo>
                    <a:pt x="26327" y="21590"/>
                  </a:lnTo>
                  <a:lnTo>
                    <a:pt x="89560" y="21590"/>
                  </a:lnTo>
                  <a:lnTo>
                    <a:pt x="895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3" name="object 133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767628" y="5910533"/>
              <a:ext cx="255645" cy="181090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048126" y="5861325"/>
              <a:ext cx="164851" cy="230299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239059" y="5913485"/>
              <a:ext cx="118595" cy="12893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380783" y="5913485"/>
              <a:ext cx="114166" cy="128930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6526692" y="6010429"/>
              <a:ext cx="29845" cy="61594"/>
            </a:xfrm>
            <a:custGeom>
              <a:avLst/>
              <a:gdLst/>
              <a:ahLst/>
              <a:cxnLst/>
              <a:rect l="l" t="t" r="r" b="b"/>
              <a:pathLst>
                <a:path w="29845" h="61595">
                  <a:moveTo>
                    <a:pt x="29771" y="0"/>
                  </a:moveTo>
                  <a:lnTo>
                    <a:pt x="0" y="0"/>
                  </a:lnTo>
                  <a:lnTo>
                    <a:pt x="0" y="61513"/>
                  </a:lnTo>
                  <a:lnTo>
                    <a:pt x="11811" y="61513"/>
                  </a:lnTo>
                  <a:lnTo>
                    <a:pt x="29771" y="19684"/>
                  </a:lnTo>
                  <a:lnTo>
                    <a:pt x="297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8" name="object 138"/>
          <p:cNvGrpSpPr/>
          <p:nvPr/>
        </p:nvGrpSpPr>
        <p:grpSpPr>
          <a:xfrm>
            <a:off x="6646518" y="5910533"/>
            <a:ext cx="1492885" cy="161925"/>
            <a:chOff x="6646518" y="5910533"/>
            <a:chExt cx="1492885" cy="161925"/>
          </a:xfrm>
        </p:grpSpPr>
        <p:pic>
          <p:nvPicPr>
            <p:cNvPr id="139" name="object 13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646518" y="5913485"/>
              <a:ext cx="159684" cy="128930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832285" y="5910533"/>
              <a:ext cx="377438" cy="13483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234822" y="5913485"/>
              <a:ext cx="159684" cy="12893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420589" y="5910533"/>
              <a:ext cx="244574" cy="134834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686817" y="5913485"/>
              <a:ext cx="118595" cy="128930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837891" y="5910533"/>
              <a:ext cx="241127" cy="134834"/>
            </a:xfrm>
            <a:prstGeom prst="rect">
              <a:avLst/>
            </a:prstGeom>
          </p:spPr>
        </p:pic>
        <p:sp>
          <p:nvSpPr>
            <p:cNvPr id="145" name="object 145"/>
            <p:cNvSpPr/>
            <p:nvPr/>
          </p:nvSpPr>
          <p:spPr>
            <a:xfrm>
              <a:off x="8109529" y="6010429"/>
              <a:ext cx="29845" cy="61594"/>
            </a:xfrm>
            <a:custGeom>
              <a:avLst/>
              <a:gdLst/>
              <a:ahLst/>
              <a:cxnLst/>
              <a:rect l="l" t="t" r="r" b="b"/>
              <a:pathLst>
                <a:path w="29845" h="61595">
                  <a:moveTo>
                    <a:pt x="29772" y="0"/>
                  </a:moveTo>
                  <a:lnTo>
                    <a:pt x="0" y="0"/>
                  </a:lnTo>
                  <a:lnTo>
                    <a:pt x="0" y="61513"/>
                  </a:lnTo>
                  <a:lnTo>
                    <a:pt x="11812" y="61513"/>
                  </a:lnTo>
                  <a:lnTo>
                    <a:pt x="29772" y="19684"/>
                  </a:lnTo>
                  <a:lnTo>
                    <a:pt x="297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6" name="object 146"/>
          <p:cNvGrpSpPr/>
          <p:nvPr/>
        </p:nvGrpSpPr>
        <p:grpSpPr>
          <a:xfrm>
            <a:off x="2120438" y="6157565"/>
            <a:ext cx="959485" cy="232410"/>
            <a:chOff x="2120438" y="6157565"/>
            <a:chExt cx="959485" cy="232410"/>
          </a:xfrm>
        </p:grpSpPr>
        <p:sp>
          <p:nvSpPr>
            <p:cNvPr id="147" name="object 147"/>
            <p:cNvSpPr/>
            <p:nvPr/>
          </p:nvSpPr>
          <p:spPr>
            <a:xfrm>
              <a:off x="2120430" y="6205798"/>
              <a:ext cx="528320" cy="184150"/>
            </a:xfrm>
            <a:custGeom>
              <a:avLst/>
              <a:gdLst/>
              <a:ahLst/>
              <a:cxnLst/>
              <a:rect l="l" t="t" r="r" b="b"/>
              <a:pathLst>
                <a:path w="528319" h="184150">
                  <a:moveTo>
                    <a:pt x="123278" y="67411"/>
                  </a:moveTo>
                  <a:lnTo>
                    <a:pt x="122326" y="52616"/>
                  </a:lnTo>
                  <a:lnTo>
                    <a:pt x="119494" y="39458"/>
                  </a:lnTo>
                  <a:lnTo>
                    <a:pt x="114757" y="27952"/>
                  </a:lnTo>
                  <a:lnTo>
                    <a:pt x="109867" y="20662"/>
                  </a:lnTo>
                  <a:lnTo>
                    <a:pt x="108140" y="18084"/>
                  </a:lnTo>
                  <a:lnTo>
                    <a:pt x="100012" y="10172"/>
                  </a:lnTo>
                  <a:lnTo>
                    <a:pt x="97193" y="8458"/>
                  </a:lnTo>
                  <a:lnTo>
                    <a:pt x="97193" y="67411"/>
                  </a:lnTo>
                  <a:lnTo>
                    <a:pt x="96583" y="77470"/>
                  </a:lnTo>
                  <a:lnTo>
                    <a:pt x="75996" y="110972"/>
                  </a:lnTo>
                  <a:lnTo>
                    <a:pt x="61023" y="114160"/>
                  </a:lnTo>
                  <a:lnTo>
                    <a:pt x="53200" y="113360"/>
                  </a:lnTo>
                  <a:lnTo>
                    <a:pt x="46228" y="110972"/>
                  </a:lnTo>
                  <a:lnTo>
                    <a:pt x="43218" y="109004"/>
                  </a:lnTo>
                  <a:lnTo>
                    <a:pt x="40106" y="106972"/>
                  </a:lnTo>
                  <a:lnTo>
                    <a:pt x="25095" y="67411"/>
                  </a:lnTo>
                  <a:lnTo>
                    <a:pt x="25704" y="57365"/>
                  </a:lnTo>
                  <a:lnTo>
                    <a:pt x="27533" y="48348"/>
                  </a:lnTo>
                  <a:lnTo>
                    <a:pt x="30568" y="40386"/>
                  </a:lnTo>
                  <a:lnTo>
                    <a:pt x="34823" y="33464"/>
                  </a:lnTo>
                  <a:lnTo>
                    <a:pt x="39230" y="28790"/>
                  </a:lnTo>
                  <a:lnTo>
                    <a:pt x="40017" y="27952"/>
                  </a:lnTo>
                  <a:lnTo>
                    <a:pt x="46228" y="23863"/>
                  </a:lnTo>
                  <a:lnTo>
                    <a:pt x="53200" y="21463"/>
                  </a:lnTo>
                  <a:lnTo>
                    <a:pt x="61023" y="20662"/>
                  </a:lnTo>
                  <a:lnTo>
                    <a:pt x="68948" y="21463"/>
                  </a:lnTo>
                  <a:lnTo>
                    <a:pt x="96583" y="57365"/>
                  </a:lnTo>
                  <a:lnTo>
                    <a:pt x="97193" y="67411"/>
                  </a:lnTo>
                  <a:lnTo>
                    <a:pt x="97193" y="8458"/>
                  </a:lnTo>
                  <a:lnTo>
                    <a:pt x="90766" y="4521"/>
                  </a:lnTo>
                  <a:lnTo>
                    <a:pt x="80391" y="1130"/>
                  </a:lnTo>
                  <a:lnTo>
                    <a:pt x="68897" y="0"/>
                  </a:lnTo>
                  <a:lnTo>
                    <a:pt x="61696" y="469"/>
                  </a:lnTo>
                  <a:lnTo>
                    <a:pt x="27787" y="22288"/>
                  </a:lnTo>
                  <a:lnTo>
                    <a:pt x="24358" y="28790"/>
                  </a:lnTo>
                  <a:lnTo>
                    <a:pt x="24358" y="2946"/>
                  </a:lnTo>
                  <a:lnTo>
                    <a:pt x="0" y="2946"/>
                  </a:lnTo>
                  <a:lnTo>
                    <a:pt x="0" y="181089"/>
                  </a:lnTo>
                  <a:lnTo>
                    <a:pt x="26327" y="181089"/>
                  </a:lnTo>
                  <a:lnTo>
                    <a:pt x="26327" y="109004"/>
                  </a:lnTo>
                  <a:lnTo>
                    <a:pt x="34175" y="120307"/>
                  </a:lnTo>
                  <a:lnTo>
                    <a:pt x="43929" y="128371"/>
                  </a:lnTo>
                  <a:lnTo>
                    <a:pt x="55575" y="133223"/>
                  </a:lnTo>
                  <a:lnTo>
                    <a:pt x="69138" y="134835"/>
                  </a:lnTo>
                  <a:lnTo>
                    <a:pt x="80530" y="133705"/>
                  </a:lnTo>
                  <a:lnTo>
                    <a:pt x="114706" y="106972"/>
                  </a:lnTo>
                  <a:lnTo>
                    <a:pt x="122326" y="82219"/>
                  </a:lnTo>
                  <a:lnTo>
                    <a:pt x="123278" y="67411"/>
                  </a:lnTo>
                  <a:close/>
                </a:path>
                <a:path w="528319" h="184150">
                  <a:moveTo>
                    <a:pt x="261061" y="2946"/>
                  </a:moveTo>
                  <a:lnTo>
                    <a:pt x="233019" y="2946"/>
                  </a:lnTo>
                  <a:lnTo>
                    <a:pt x="200291" y="121297"/>
                  </a:lnTo>
                  <a:lnTo>
                    <a:pt x="160426" y="2946"/>
                  </a:lnTo>
                  <a:lnTo>
                    <a:pt x="132130" y="2946"/>
                  </a:lnTo>
                  <a:lnTo>
                    <a:pt x="179133" y="131876"/>
                  </a:lnTo>
                  <a:lnTo>
                    <a:pt x="194386" y="131876"/>
                  </a:lnTo>
                  <a:lnTo>
                    <a:pt x="188963" y="150012"/>
                  </a:lnTo>
                  <a:lnTo>
                    <a:pt x="185928" y="155790"/>
                  </a:lnTo>
                  <a:lnTo>
                    <a:pt x="178714" y="161861"/>
                  </a:lnTo>
                  <a:lnTo>
                    <a:pt x="173469" y="163372"/>
                  </a:lnTo>
                  <a:lnTo>
                    <a:pt x="166573" y="163372"/>
                  </a:lnTo>
                  <a:lnTo>
                    <a:pt x="152552" y="162890"/>
                  </a:lnTo>
                  <a:lnTo>
                    <a:pt x="152552" y="183057"/>
                  </a:lnTo>
                  <a:lnTo>
                    <a:pt x="157962" y="183718"/>
                  </a:lnTo>
                  <a:lnTo>
                    <a:pt x="163220" y="184048"/>
                  </a:lnTo>
                  <a:lnTo>
                    <a:pt x="168300" y="184048"/>
                  </a:lnTo>
                  <a:lnTo>
                    <a:pt x="207975" y="163804"/>
                  </a:lnTo>
                  <a:lnTo>
                    <a:pt x="211861" y="155244"/>
                  </a:lnTo>
                  <a:lnTo>
                    <a:pt x="261061" y="2946"/>
                  </a:lnTo>
                  <a:close/>
                </a:path>
                <a:path w="528319" h="184150">
                  <a:moveTo>
                    <a:pt x="390728" y="86855"/>
                  </a:moveTo>
                  <a:lnTo>
                    <a:pt x="365391" y="84886"/>
                  </a:lnTo>
                  <a:lnTo>
                    <a:pt x="363740" y="94399"/>
                  </a:lnTo>
                  <a:lnTo>
                    <a:pt x="360019" y="101663"/>
                  </a:lnTo>
                  <a:lnTo>
                    <a:pt x="348373" y="111658"/>
                  </a:lnTo>
                  <a:lnTo>
                    <a:pt x="341109" y="114160"/>
                  </a:lnTo>
                  <a:lnTo>
                    <a:pt x="332422" y="114160"/>
                  </a:lnTo>
                  <a:lnTo>
                    <a:pt x="298919" y="87096"/>
                  </a:lnTo>
                  <a:lnTo>
                    <a:pt x="296494" y="67411"/>
                  </a:lnTo>
                  <a:lnTo>
                    <a:pt x="297091" y="56959"/>
                  </a:lnTo>
                  <a:lnTo>
                    <a:pt x="317284" y="23736"/>
                  </a:lnTo>
                  <a:lnTo>
                    <a:pt x="331673" y="20662"/>
                  </a:lnTo>
                  <a:lnTo>
                    <a:pt x="339877" y="20662"/>
                  </a:lnTo>
                  <a:lnTo>
                    <a:pt x="346887" y="23050"/>
                  </a:lnTo>
                  <a:lnTo>
                    <a:pt x="358533" y="32562"/>
                  </a:lnTo>
                  <a:lnTo>
                    <a:pt x="362267" y="39535"/>
                  </a:lnTo>
                  <a:lnTo>
                    <a:pt x="363905" y="48717"/>
                  </a:lnTo>
                  <a:lnTo>
                    <a:pt x="389255" y="46507"/>
                  </a:lnTo>
                  <a:lnTo>
                    <a:pt x="370547" y="12179"/>
                  </a:lnTo>
                  <a:lnTo>
                    <a:pt x="331673" y="0"/>
                  </a:lnTo>
                  <a:lnTo>
                    <a:pt x="318274" y="1092"/>
                  </a:lnTo>
                  <a:lnTo>
                    <a:pt x="279679" y="27305"/>
                  </a:lnTo>
                  <a:lnTo>
                    <a:pt x="270408" y="67411"/>
                  </a:lnTo>
                  <a:lnTo>
                    <a:pt x="271449" y="82715"/>
                  </a:lnTo>
                  <a:lnTo>
                    <a:pt x="296087" y="125006"/>
                  </a:lnTo>
                  <a:lnTo>
                    <a:pt x="332422" y="134835"/>
                  </a:lnTo>
                  <a:lnTo>
                    <a:pt x="343738" y="134048"/>
                  </a:lnTo>
                  <a:lnTo>
                    <a:pt x="379031" y="115366"/>
                  </a:lnTo>
                  <a:lnTo>
                    <a:pt x="390728" y="86855"/>
                  </a:lnTo>
                  <a:close/>
                </a:path>
                <a:path w="528319" h="184150">
                  <a:moveTo>
                    <a:pt x="528027" y="86855"/>
                  </a:moveTo>
                  <a:lnTo>
                    <a:pt x="502678" y="84886"/>
                  </a:lnTo>
                  <a:lnTo>
                    <a:pt x="501040" y="94399"/>
                  </a:lnTo>
                  <a:lnTo>
                    <a:pt x="497306" y="101663"/>
                  </a:lnTo>
                  <a:lnTo>
                    <a:pt x="485660" y="111658"/>
                  </a:lnTo>
                  <a:lnTo>
                    <a:pt x="478409" y="114160"/>
                  </a:lnTo>
                  <a:lnTo>
                    <a:pt x="469709" y="114160"/>
                  </a:lnTo>
                  <a:lnTo>
                    <a:pt x="436219" y="87096"/>
                  </a:lnTo>
                  <a:lnTo>
                    <a:pt x="433793" y="67411"/>
                  </a:lnTo>
                  <a:lnTo>
                    <a:pt x="434390" y="56959"/>
                  </a:lnTo>
                  <a:lnTo>
                    <a:pt x="454583" y="23736"/>
                  </a:lnTo>
                  <a:lnTo>
                    <a:pt x="468972" y="20662"/>
                  </a:lnTo>
                  <a:lnTo>
                    <a:pt x="477177" y="20662"/>
                  </a:lnTo>
                  <a:lnTo>
                    <a:pt x="484187" y="23050"/>
                  </a:lnTo>
                  <a:lnTo>
                    <a:pt x="495833" y="32562"/>
                  </a:lnTo>
                  <a:lnTo>
                    <a:pt x="499567" y="39535"/>
                  </a:lnTo>
                  <a:lnTo>
                    <a:pt x="501205" y="48717"/>
                  </a:lnTo>
                  <a:lnTo>
                    <a:pt x="526554" y="46507"/>
                  </a:lnTo>
                  <a:lnTo>
                    <a:pt x="507847" y="12179"/>
                  </a:lnTo>
                  <a:lnTo>
                    <a:pt x="468972" y="0"/>
                  </a:lnTo>
                  <a:lnTo>
                    <a:pt x="455561" y="1092"/>
                  </a:lnTo>
                  <a:lnTo>
                    <a:pt x="416979" y="27305"/>
                  </a:lnTo>
                  <a:lnTo>
                    <a:pt x="407708" y="67411"/>
                  </a:lnTo>
                  <a:lnTo>
                    <a:pt x="408749" y="82715"/>
                  </a:lnTo>
                  <a:lnTo>
                    <a:pt x="433387" y="125006"/>
                  </a:lnTo>
                  <a:lnTo>
                    <a:pt x="469709" y="134835"/>
                  </a:lnTo>
                  <a:lnTo>
                    <a:pt x="481037" y="134048"/>
                  </a:lnTo>
                  <a:lnTo>
                    <a:pt x="516331" y="115366"/>
                  </a:lnTo>
                  <a:lnTo>
                    <a:pt x="528027" y="868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14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672330" y="6208744"/>
              <a:ext cx="256136" cy="128930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960946" y="6157565"/>
              <a:ext cx="118593" cy="180108"/>
            </a:xfrm>
            <a:prstGeom prst="rect">
              <a:avLst/>
            </a:prstGeom>
          </p:spPr>
        </p:pic>
      </p:grpSp>
      <p:grpSp>
        <p:nvGrpSpPr>
          <p:cNvPr id="150" name="object 150"/>
          <p:cNvGrpSpPr/>
          <p:nvPr/>
        </p:nvGrpSpPr>
        <p:grpSpPr>
          <a:xfrm>
            <a:off x="3156800" y="6205790"/>
            <a:ext cx="581025" cy="135255"/>
            <a:chOff x="3156800" y="6205790"/>
            <a:chExt cx="581025" cy="135255"/>
          </a:xfrm>
        </p:grpSpPr>
        <p:pic>
          <p:nvPicPr>
            <p:cNvPr id="151" name="object 15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156800" y="6208743"/>
              <a:ext cx="114166" cy="128930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293604" y="6205790"/>
              <a:ext cx="115398" cy="134834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434345" y="6208743"/>
              <a:ext cx="151811" cy="128930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618637" y="6208743"/>
              <a:ext cx="118842" cy="128930"/>
            </a:xfrm>
            <a:prstGeom prst="rect">
              <a:avLst/>
            </a:prstGeom>
          </p:spPr>
        </p:pic>
      </p:grpSp>
      <p:pic>
        <p:nvPicPr>
          <p:cNvPr id="155" name="object 155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3808833" y="6208743"/>
            <a:ext cx="118593" cy="128930"/>
          </a:xfrm>
          <a:prstGeom prst="rect">
            <a:avLst/>
          </a:prstGeom>
        </p:spPr>
      </p:pic>
      <p:grpSp>
        <p:nvGrpSpPr>
          <p:cNvPr id="156" name="object 156"/>
          <p:cNvGrpSpPr/>
          <p:nvPr/>
        </p:nvGrpSpPr>
        <p:grpSpPr>
          <a:xfrm>
            <a:off x="4002472" y="6205790"/>
            <a:ext cx="820419" cy="181610"/>
            <a:chOff x="4002472" y="6205790"/>
            <a:chExt cx="820419" cy="181610"/>
          </a:xfrm>
        </p:grpSpPr>
        <p:pic>
          <p:nvPicPr>
            <p:cNvPr id="157" name="object 15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156009" y="6208743"/>
              <a:ext cx="118595" cy="128930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002472" y="6208743"/>
              <a:ext cx="121057" cy="130651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296257" y="6205790"/>
              <a:ext cx="245800" cy="134834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4567148" y="6205798"/>
              <a:ext cx="255904" cy="181610"/>
            </a:xfrm>
            <a:custGeom>
              <a:avLst/>
              <a:gdLst/>
              <a:ahLst/>
              <a:cxnLst/>
              <a:rect l="l" t="t" r="r" b="b"/>
              <a:pathLst>
                <a:path w="255904" h="181610">
                  <a:moveTo>
                    <a:pt x="123278" y="67411"/>
                  </a:moveTo>
                  <a:lnTo>
                    <a:pt x="122326" y="52616"/>
                  </a:lnTo>
                  <a:lnTo>
                    <a:pt x="119494" y="39458"/>
                  </a:lnTo>
                  <a:lnTo>
                    <a:pt x="114757" y="27952"/>
                  </a:lnTo>
                  <a:lnTo>
                    <a:pt x="109867" y="20662"/>
                  </a:lnTo>
                  <a:lnTo>
                    <a:pt x="108140" y="18084"/>
                  </a:lnTo>
                  <a:lnTo>
                    <a:pt x="100012" y="10172"/>
                  </a:lnTo>
                  <a:lnTo>
                    <a:pt x="97193" y="8458"/>
                  </a:lnTo>
                  <a:lnTo>
                    <a:pt x="97193" y="67411"/>
                  </a:lnTo>
                  <a:lnTo>
                    <a:pt x="96583" y="77470"/>
                  </a:lnTo>
                  <a:lnTo>
                    <a:pt x="75996" y="110972"/>
                  </a:lnTo>
                  <a:lnTo>
                    <a:pt x="61023" y="114160"/>
                  </a:lnTo>
                  <a:lnTo>
                    <a:pt x="53200" y="113360"/>
                  </a:lnTo>
                  <a:lnTo>
                    <a:pt x="46228" y="110972"/>
                  </a:lnTo>
                  <a:lnTo>
                    <a:pt x="43218" y="109004"/>
                  </a:lnTo>
                  <a:lnTo>
                    <a:pt x="40106" y="106972"/>
                  </a:lnTo>
                  <a:lnTo>
                    <a:pt x="25095" y="67411"/>
                  </a:lnTo>
                  <a:lnTo>
                    <a:pt x="25704" y="57365"/>
                  </a:lnTo>
                  <a:lnTo>
                    <a:pt x="27533" y="48348"/>
                  </a:lnTo>
                  <a:lnTo>
                    <a:pt x="30568" y="40386"/>
                  </a:lnTo>
                  <a:lnTo>
                    <a:pt x="34823" y="33464"/>
                  </a:lnTo>
                  <a:lnTo>
                    <a:pt x="39230" y="28790"/>
                  </a:lnTo>
                  <a:lnTo>
                    <a:pt x="40017" y="27952"/>
                  </a:lnTo>
                  <a:lnTo>
                    <a:pt x="46228" y="23863"/>
                  </a:lnTo>
                  <a:lnTo>
                    <a:pt x="53200" y="21463"/>
                  </a:lnTo>
                  <a:lnTo>
                    <a:pt x="61023" y="20662"/>
                  </a:lnTo>
                  <a:lnTo>
                    <a:pt x="68948" y="21463"/>
                  </a:lnTo>
                  <a:lnTo>
                    <a:pt x="96583" y="57365"/>
                  </a:lnTo>
                  <a:lnTo>
                    <a:pt x="97193" y="67411"/>
                  </a:lnTo>
                  <a:lnTo>
                    <a:pt x="97193" y="8458"/>
                  </a:lnTo>
                  <a:lnTo>
                    <a:pt x="90766" y="4521"/>
                  </a:lnTo>
                  <a:lnTo>
                    <a:pt x="80391" y="1130"/>
                  </a:lnTo>
                  <a:lnTo>
                    <a:pt x="68897" y="0"/>
                  </a:lnTo>
                  <a:lnTo>
                    <a:pt x="61696" y="469"/>
                  </a:lnTo>
                  <a:lnTo>
                    <a:pt x="27787" y="22288"/>
                  </a:lnTo>
                  <a:lnTo>
                    <a:pt x="24358" y="28790"/>
                  </a:lnTo>
                  <a:lnTo>
                    <a:pt x="24358" y="2946"/>
                  </a:lnTo>
                  <a:lnTo>
                    <a:pt x="0" y="2946"/>
                  </a:lnTo>
                  <a:lnTo>
                    <a:pt x="0" y="181089"/>
                  </a:lnTo>
                  <a:lnTo>
                    <a:pt x="26327" y="181089"/>
                  </a:lnTo>
                  <a:lnTo>
                    <a:pt x="26327" y="109004"/>
                  </a:lnTo>
                  <a:lnTo>
                    <a:pt x="34175" y="120307"/>
                  </a:lnTo>
                  <a:lnTo>
                    <a:pt x="43929" y="128371"/>
                  </a:lnTo>
                  <a:lnTo>
                    <a:pt x="55575" y="133223"/>
                  </a:lnTo>
                  <a:lnTo>
                    <a:pt x="69138" y="134835"/>
                  </a:lnTo>
                  <a:lnTo>
                    <a:pt x="80530" y="133705"/>
                  </a:lnTo>
                  <a:lnTo>
                    <a:pt x="114706" y="106972"/>
                  </a:lnTo>
                  <a:lnTo>
                    <a:pt x="122326" y="82219"/>
                  </a:lnTo>
                  <a:lnTo>
                    <a:pt x="123278" y="67411"/>
                  </a:lnTo>
                  <a:close/>
                </a:path>
                <a:path w="255904" h="181610">
                  <a:moveTo>
                    <a:pt x="255651" y="49453"/>
                  </a:moveTo>
                  <a:lnTo>
                    <a:pt x="254774" y="38011"/>
                  </a:lnTo>
                  <a:lnTo>
                    <a:pt x="252145" y="28054"/>
                  </a:lnTo>
                  <a:lnTo>
                    <a:pt x="247764" y="19558"/>
                  </a:lnTo>
                  <a:lnTo>
                    <a:pt x="247218" y="18948"/>
                  </a:lnTo>
                  <a:lnTo>
                    <a:pt x="241630" y="12547"/>
                  </a:lnTo>
                  <a:lnTo>
                    <a:pt x="233845" y="7061"/>
                  </a:lnTo>
                  <a:lnTo>
                    <a:pt x="224523" y="3136"/>
                  </a:lnTo>
                  <a:lnTo>
                    <a:pt x="213664" y="787"/>
                  </a:lnTo>
                  <a:lnTo>
                    <a:pt x="201269" y="0"/>
                  </a:lnTo>
                  <a:lnTo>
                    <a:pt x="190119" y="635"/>
                  </a:lnTo>
                  <a:lnTo>
                    <a:pt x="151879" y="22999"/>
                  </a:lnTo>
                  <a:lnTo>
                    <a:pt x="147637" y="41579"/>
                  </a:lnTo>
                  <a:lnTo>
                    <a:pt x="171742" y="41579"/>
                  </a:lnTo>
                  <a:lnTo>
                    <a:pt x="172237" y="34201"/>
                  </a:lnTo>
                  <a:lnTo>
                    <a:pt x="175196" y="28587"/>
                  </a:lnTo>
                  <a:lnTo>
                    <a:pt x="186016" y="20866"/>
                  </a:lnTo>
                  <a:lnTo>
                    <a:pt x="192900" y="18948"/>
                  </a:lnTo>
                  <a:lnTo>
                    <a:pt x="210616" y="18948"/>
                  </a:lnTo>
                  <a:lnTo>
                    <a:pt x="217639" y="21247"/>
                  </a:lnTo>
                  <a:lnTo>
                    <a:pt x="226987" y="30429"/>
                  </a:lnTo>
                  <a:lnTo>
                    <a:pt x="229323" y="36499"/>
                  </a:lnTo>
                  <a:lnTo>
                    <a:pt x="229323" y="53886"/>
                  </a:lnTo>
                  <a:lnTo>
                    <a:pt x="229323" y="70370"/>
                  </a:lnTo>
                  <a:lnTo>
                    <a:pt x="229323" y="77254"/>
                  </a:lnTo>
                  <a:lnTo>
                    <a:pt x="228676" y="85483"/>
                  </a:lnTo>
                  <a:lnTo>
                    <a:pt x="199478" y="115697"/>
                  </a:lnTo>
                  <a:lnTo>
                    <a:pt x="191185" y="116382"/>
                  </a:lnTo>
                  <a:lnTo>
                    <a:pt x="183146" y="116382"/>
                  </a:lnTo>
                  <a:lnTo>
                    <a:pt x="177114" y="114541"/>
                  </a:lnTo>
                  <a:lnTo>
                    <a:pt x="169075" y="107149"/>
                  </a:lnTo>
                  <a:lnTo>
                    <a:pt x="167068" y="102349"/>
                  </a:lnTo>
                  <a:lnTo>
                    <a:pt x="167068" y="96443"/>
                  </a:lnTo>
                  <a:lnTo>
                    <a:pt x="229323" y="70370"/>
                  </a:lnTo>
                  <a:lnTo>
                    <a:pt x="229323" y="53886"/>
                  </a:lnTo>
                  <a:lnTo>
                    <a:pt x="170192" y="61696"/>
                  </a:lnTo>
                  <a:lnTo>
                    <a:pt x="140995" y="97675"/>
                  </a:lnTo>
                  <a:lnTo>
                    <a:pt x="141655" y="105537"/>
                  </a:lnTo>
                  <a:lnTo>
                    <a:pt x="173253" y="134188"/>
                  </a:lnTo>
                  <a:lnTo>
                    <a:pt x="183057" y="134835"/>
                  </a:lnTo>
                  <a:lnTo>
                    <a:pt x="191477" y="134366"/>
                  </a:lnTo>
                  <a:lnTo>
                    <a:pt x="225285" y="116382"/>
                  </a:lnTo>
                  <a:lnTo>
                    <a:pt x="231292" y="106781"/>
                  </a:lnTo>
                  <a:lnTo>
                    <a:pt x="231292" y="131876"/>
                  </a:lnTo>
                  <a:lnTo>
                    <a:pt x="255651" y="131876"/>
                  </a:lnTo>
                  <a:lnTo>
                    <a:pt x="255651" y="106781"/>
                  </a:lnTo>
                  <a:lnTo>
                    <a:pt x="255651" y="70370"/>
                  </a:lnTo>
                  <a:lnTo>
                    <a:pt x="255651" y="494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1" name="object 161"/>
          <p:cNvGrpSpPr/>
          <p:nvPr/>
        </p:nvGrpSpPr>
        <p:grpSpPr>
          <a:xfrm>
            <a:off x="4839782" y="6205790"/>
            <a:ext cx="588645" cy="184150"/>
            <a:chOff x="4839782" y="6205790"/>
            <a:chExt cx="588645" cy="184150"/>
          </a:xfrm>
        </p:grpSpPr>
        <p:sp>
          <p:nvSpPr>
            <p:cNvPr id="162" name="object 162"/>
            <p:cNvSpPr/>
            <p:nvPr/>
          </p:nvSpPr>
          <p:spPr>
            <a:xfrm>
              <a:off x="4839779" y="6208719"/>
              <a:ext cx="252095" cy="181610"/>
            </a:xfrm>
            <a:custGeom>
              <a:avLst/>
              <a:gdLst/>
              <a:ahLst/>
              <a:cxnLst/>
              <a:rect l="l" t="t" r="r" b="b"/>
              <a:pathLst>
                <a:path w="252095" h="181610">
                  <a:moveTo>
                    <a:pt x="112928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43307" y="21590"/>
                  </a:lnTo>
                  <a:lnTo>
                    <a:pt x="43307" y="129540"/>
                  </a:lnTo>
                  <a:lnTo>
                    <a:pt x="69634" y="129540"/>
                  </a:lnTo>
                  <a:lnTo>
                    <a:pt x="69634" y="21590"/>
                  </a:lnTo>
                  <a:lnTo>
                    <a:pt x="112928" y="21590"/>
                  </a:lnTo>
                  <a:lnTo>
                    <a:pt x="112928" y="0"/>
                  </a:lnTo>
                  <a:close/>
                </a:path>
                <a:path w="252095" h="181610">
                  <a:moveTo>
                    <a:pt x="251701" y="25"/>
                  </a:moveTo>
                  <a:lnTo>
                    <a:pt x="223659" y="25"/>
                  </a:lnTo>
                  <a:lnTo>
                    <a:pt x="190931" y="118376"/>
                  </a:lnTo>
                  <a:lnTo>
                    <a:pt x="151066" y="25"/>
                  </a:lnTo>
                  <a:lnTo>
                    <a:pt x="122770" y="25"/>
                  </a:lnTo>
                  <a:lnTo>
                    <a:pt x="169773" y="128955"/>
                  </a:lnTo>
                  <a:lnTo>
                    <a:pt x="185026" y="128955"/>
                  </a:lnTo>
                  <a:lnTo>
                    <a:pt x="179616" y="147091"/>
                  </a:lnTo>
                  <a:lnTo>
                    <a:pt x="176580" y="152869"/>
                  </a:lnTo>
                  <a:lnTo>
                    <a:pt x="169367" y="158940"/>
                  </a:lnTo>
                  <a:lnTo>
                    <a:pt x="164109" y="160451"/>
                  </a:lnTo>
                  <a:lnTo>
                    <a:pt x="157226" y="160451"/>
                  </a:lnTo>
                  <a:lnTo>
                    <a:pt x="143192" y="159969"/>
                  </a:lnTo>
                  <a:lnTo>
                    <a:pt x="143192" y="180136"/>
                  </a:lnTo>
                  <a:lnTo>
                    <a:pt x="148615" y="180797"/>
                  </a:lnTo>
                  <a:lnTo>
                    <a:pt x="153860" y="181127"/>
                  </a:lnTo>
                  <a:lnTo>
                    <a:pt x="158940" y="181127"/>
                  </a:lnTo>
                  <a:lnTo>
                    <a:pt x="198615" y="160883"/>
                  </a:lnTo>
                  <a:lnTo>
                    <a:pt x="202514" y="152323"/>
                  </a:lnTo>
                  <a:lnTo>
                    <a:pt x="251701" y="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112159" y="6205790"/>
              <a:ext cx="255645" cy="181090"/>
            </a:xfrm>
            <a:prstGeom prst="rect">
              <a:avLst/>
            </a:prstGeom>
          </p:spPr>
        </p:pic>
        <p:sp>
          <p:nvSpPr>
            <p:cNvPr id="164" name="object 164"/>
            <p:cNvSpPr/>
            <p:nvPr/>
          </p:nvSpPr>
          <p:spPr>
            <a:xfrm>
              <a:off x="5398315" y="6305687"/>
              <a:ext cx="29845" cy="61594"/>
            </a:xfrm>
            <a:custGeom>
              <a:avLst/>
              <a:gdLst/>
              <a:ahLst/>
              <a:cxnLst/>
              <a:rect l="l" t="t" r="r" b="b"/>
              <a:pathLst>
                <a:path w="29845" h="61595">
                  <a:moveTo>
                    <a:pt x="29771" y="0"/>
                  </a:moveTo>
                  <a:lnTo>
                    <a:pt x="0" y="0"/>
                  </a:lnTo>
                  <a:lnTo>
                    <a:pt x="0" y="61512"/>
                  </a:lnTo>
                  <a:lnTo>
                    <a:pt x="11810" y="61512"/>
                  </a:lnTo>
                  <a:lnTo>
                    <a:pt x="29771" y="19685"/>
                  </a:lnTo>
                  <a:lnTo>
                    <a:pt x="297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5" name="object 165"/>
          <p:cNvGrpSpPr/>
          <p:nvPr/>
        </p:nvGrpSpPr>
        <p:grpSpPr>
          <a:xfrm>
            <a:off x="5518141" y="6205790"/>
            <a:ext cx="955040" cy="181610"/>
            <a:chOff x="5518141" y="6205790"/>
            <a:chExt cx="955040" cy="181610"/>
          </a:xfrm>
        </p:grpSpPr>
        <p:pic>
          <p:nvPicPr>
            <p:cNvPr id="166" name="object 16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518141" y="6208743"/>
              <a:ext cx="118595" cy="128930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662324" y="6205790"/>
              <a:ext cx="379901" cy="134834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067814" y="6205790"/>
              <a:ext cx="123271" cy="181090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216674" y="6208743"/>
              <a:ext cx="118595" cy="128930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6358399" y="6208743"/>
              <a:ext cx="114166" cy="1289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36514" y="1047660"/>
            <a:ext cx="215543" cy="22118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41382" y="1047660"/>
            <a:ext cx="215543" cy="22118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6029" y="1047660"/>
            <a:ext cx="215543" cy="221184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-572" y="2358423"/>
            <a:ext cx="1296670" cy="1965960"/>
          </a:xfrm>
          <a:custGeom>
            <a:avLst/>
            <a:gdLst/>
            <a:ahLst/>
            <a:cxnLst/>
            <a:rect l="l" t="t" r="r" b="b"/>
            <a:pathLst>
              <a:path w="1296670" h="1965960">
                <a:moveTo>
                  <a:pt x="0" y="0"/>
                </a:moveTo>
                <a:lnTo>
                  <a:pt x="0" y="175731"/>
                </a:lnTo>
                <a:lnTo>
                  <a:pt x="27788" y="178543"/>
                </a:lnTo>
                <a:lnTo>
                  <a:pt x="56221" y="181809"/>
                </a:lnTo>
                <a:lnTo>
                  <a:pt x="115045" y="189735"/>
                </a:lnTo>
                <a:lnTo>
                  <a:pt x="179771" y="200060"/>
                </a:lnTo>
                <a:lnTo>
                  <a:pt x="241812" y="211507"/>
                </a:lnTo>
                <a:lnTo>
                  <a:pt x="301191" y="224025"/>
                </a:lnTo>
                <a:lnTo>
                  <a:pt x="357928" y="237567"/>
                </a:lnTo>
                <a:lnTo>
                  <a:pt x="412047" y="252084"/>
                </a:lnTo>
                <a:lnTo>
                  <a:pt x="463570" y="267527"/>
                </a:lnTo>
                <a:lnTo>
                  <a:pt x="512519" y="283847"/>
                </a:lnTo>
                <a:lnTo>
                  <a:pt x="558915" y="300995"/>
                </a:lnTo>
                <a:lnTo>
                  <a:pt x="602781" y="318924"/>
                </a:lnTo>
                <a:lnTo>
                  <a:pt x="644140" y="337584"/>
                </a:lnTo>
                <a:lnTo>
                  <a:pt x="683012" y="356926"/>
                </a:lnTo>
                <a:lnTo>
                  <a:pt x="719421" y="376902"/>
                </a:lnTo>
                <a:lnTo>
                  <a:pt x="753388" y="397464"/>
                </a:lnTo>
                <a:lnTo>
                  <a:pt x="814087" y="440147"/>
                </a:lnTo>
                <a:lnTo>
                  <a:pt x="877848" y="497274"/>
                </a:lnTo>
                <a:lnTo>
                  <a:pt x="908706" y="532831"/>
                </a:lnTo>
                <a:lnTo>
                  <a:pt x="933534" y="568638"/>
                </a:lnTo>
                <a:lnTo>
                  <a:pt x="952430" y="604486"/>
                </a:lnTo>
                <a:lnTo>
                  <a:pt x="971680" y="669255"/>
                </a:lnTo>
                <a:lnTo>
                  <a:pt x="974117" y="701172"/>
                </a:lnTo>
                <a:lnTo>
                  <a:pt x="971863" y="732522"/>
                </a:lnTo>
                <a:lnTo>
                  <a:pt x="951413" y="797742"/>
                </a:lnTo>
                <a:lnTo>
                  <a:pt x="910145" y="859378"/>
                </a:lnTo>
                <a:lnTo>
                  <a:pt x="870383" y="893851"/>
                </a:lnTo>
                <a:lnTo>
                  <a:pt x="835669" y="916497"/>
                </a:lnTo>
                <a:lnTo>
                  <a:pt x="795442" y="938888"/>
                </a:lnTo>
                <a:lnTo>
                  <a:pt x="750091" y="960904"/>
                </a:lnTo>
                <a:lnTo>
                  <a:pt x="700003" y="982429"/>
                </a:lnTo>
                <a:lnTo>
                  <a:pt x="645568" y="1003342"/>
                </a:lnTo>
                <a:lnTo>
                  <a:pt x="587174" y="1023527"/>
                </a:lnTo>
                <a:lnTo>
                  <a:pt x="541000" y="1003055"/>
                </a:lnTo>
                <a:lnTo>
                  <a:pt x="494047" y="983128"/>
                </a:lnTo>
                <a:lnTo>
                  <a:pt x="446397" y="963759"/>
                </a:lnTo>
                <a:lnTo>
                  <a:pt x="398134" y="944962"/>
                </a:lnTo>
                <a:lnTo>
                  <a:pt x="349342" y="926750"/>
                </a:lnTo>
                <a:lnTo>
                  <a:pt x="300105" y="909137"/>
                </a:lnTo>
                <a:lnTo>
                  <a:pt x="250505" y="892137"/>
                </a:lnTo>
                <a:lnTo>
                  <a:pt x="200627" y="875763"/>
                </a:lnTo>
                <a:lnTo>
                  <a:pt x="150554" y="860028"/>
                </a:lnTo>
                <a:lnTo>
                  <a:pt x="100369" y="844948"/>
                </a:lnTo>
                <a:lnTo>
                  <a:pt x="50156" y="830533"/>
                </a:lnTo>
                <a:lnTo>
                  <a:pt x="0" y="816800"/>
                </a:lnTo>
                <a:lnTo>
                  <a:pt x="0" y="996952"/>
                </a:lnTo>
                <a:lnTo>
                  <a:pt x="52075" y="1011831"/>
                </a:lnTo>
                <a:lnTo>
                  <a:pt x="104102" y="1027464"/>
                </a:lnTo>
                <a:lnTo>
                  <a:pt x="155976" y="1043833"/>
                </a:lnTo>
                <a:lnTo>
                  <a:pt x="207591" y="1060923"/>
                </a:lnTo>
                <a:lnTo>
                  <a:pt x="258843" y="1078716"/>
                </a:lnTo>
                <a:lnTo>
                  <a:pt x="309626" y="1097197"/>
                </a:lnTo>
                <a:lnTo>
                  <a:pt x="259613" y="1107377"/>
                </a:lnTo>
                <a:lnTo>
                  <a:pt x="208793" y="1116879"/>
                </a:lnTo>
                <a:lnTo>
                  <a:pt x="157294" y="1125661"/>
                </a:lnTo>
                <a:lnTo>
                  <a:pt x="105243" y="1133687"/>
                </a:lnTo>
                <a:lnTo>
                  <a:pt x="52769" y="1140915"/>
                </a:lnTo>
                <a:lnTo>
                  <a:pt x="0" y="1147306"/>
                </a:lnTo>
                <a:lnTo>
                  <a:pt x="0" y="1323273"/>
                </a:lnTo>
                <a:lnTo>
                  <a:pt x="51849" y="1317314"/>
                </a:lnTo>
                <a:lnTo>
                  <a:pt x="101892" y="1310762"/>
                </a:lnTo>
                <a:lnTo>
                  <a:pt x="151714" y="1303469"/>
                </a:lnTo>
                <a:lnTo>
                  <a:pt x="201218" y="1295467"/>
                </a:lnTo>
                <a:lnTo>
                  <a:pt x="250308" y="1286786"/>
                </a:lnTo>
                <a:lnTo>
                  <a:pt x="298887" y="1277457"/>
                </a:lnTo>
                <a:lnTo>
                  <a:pt x="346858" y="1267509"/>
                </a:lnTo>
                <a:lnTo>
                  <a:pt x="394125" y="1256973"/>
                </a:lnTo>
                <a:lnTo>
                  <a:pt x="440592" y="1245880"/>
                </a:lnTo>
                <a:lnTo>
                  <a:pt x="486162" y="1234260"/>
                </a:lnTo>
                <a:lnTo>
                  <a:pt x="530739" y="1222143"/>
                </a:lnTo>
                <a:lnTo>
                  <a:pt x="574225" y="1209560"/>
                </a:lnTo>
                <a:lnTo>
                  <a:pt x="621544" y="1233135"/>
                </a:lnTo>
                <a:lnTo>
                  <a:pt x="667488" y="1257320"/>
                </a:lnTo>
                <a:lnTo>
                  <a:pt x="711935" y="1282097"/>
                </a:lnTo>
                <a:lnTo>
                  <a:pt x="754763" y="1307447"/>
                </a:lnTo>
                <a:lnTo>
                  <a:pt x="795851" y="1333350"/>
                </a:lnTo>
                <a:lnTo>
                  <a:pt x="835078" y="1359789"/>
                </a:lnTo>
                <a:lnTo>
                  <a:pt x="894262" y="1403130"/>
                </a:lnTo>
                <a:lnTo>
                  <a:pt x="946160" y="1445265"/>
                </a:lnTo>
                <a:lnTo>
                  <a:pt x="990958" y="1486038"/>
                </a:lnTo>
                <a:lnTo>
                  <a:pt x="1028846" y="1525295"/>
                </a:lnTo>
                <a:lnTo>
                  <a:pt x="1060011" y="1562878"/>
                </a:lnTo>
                <a:lnTo>
                  <a:pt x="1084641" y="1598634"/>
                </a:lnTo>
                <a:lnTo>
                  <a:pt x="1102925" y="1632407"/>
                </a:lnTo>
                <a:lnTo>
                  <a:pt x="1121205" y="1693379"/>
                </a:lnTo>
                <a:lnTo>
                  <a:pt x="1121813" y="1709745"/>
                </a:lnTo>
                <a:lnTo>
                  <a:pt x="1119742" y="1724362"/>
                </a:lnTo>
                <a:lnTo>
                  <a:pt x="1094798" y="1760106"/>
                </a:lnTo>
                <a:lnTo>
                  <a:pt x="1056534" y="1778931"/>
                </a:lnTo>
                <a:lnTo>
                  <a:pt x="1002299" y="1789843"/>
                </a:lnTo>
                <a:lnTo>
                  <a:pt x="970356" y="1791840"/>
                </a:lnTo>
                <a:lnTo>
                  <a:pt x="935866" y="1791288"/>
                </a:lnTo>
                <a:lnTo>
                  <a:pt x="859557" y="1782167"/>
                </a:lnTo>
                <a:lnTo>
                  <a:pt x="817894" y="1773413"/>
                </a:lnTo>
                <a:lnTo>
                  <a:pt x="773995" y="1761741"/>
                </a:lnTo>
                <a:lnTo>
                  <a:pt x="727939" y="1747059"/>
                </a:lnTo>
                <a:lnTo>
                  <a:pt x="679802" y="1729273"/>
                </a:lnTo>
                <a:lnTo>
                  <a:pt x="629663" y="1708293"/>
                </a:lnTo>
                <a:lnTo>
                  <a:pt x="577599" y="1684025"/>
                </a:lnTo>
                <a:lnTo>
                  <a:pt x="523688" y="1656378"/>
                </a:lnTo>
                <a:lnTo>
                  <a:pt x="468007" y="1625259"/>
                </a:lnTo>
                <a:lnTo>
                  <a:pt x="410634" y="1590577"/>
                </a:lnTo>
                <a:lnTo>
                  <a:pt x="305551" y="1522472"/>
                </a:lnTo>
                <a:lnTo>
                  <a:pt x="259983" y="1495467"/>
                </a:lnTo>
                <a:lnTo>
                  <a:pt x="214985" y="1471141"/>
                </a:lnTo>
                <a:lnTo>
                  <a:pt x="170599" y="1449413"/>
                </a:lnTo>
                <a:lnTo>
                  <a:pt x="126866" y="1430200"/>
                </a:lnTo>
                <a:lnTo>
                  <a:pt x="83827" y="1413422"/>
                </a:lnTo>
                <a:lnTo>
                  <a:pt x="41524" y="1398996"/>
                </a:lnTo>
                <a:lnTo>
                  <a:pt x="0" y="1386842"/>
                </a:lnTo>
                <a:lnTo>
                  <a:pt x="0" y="1568872"/>
                </a:lnTo>
                <a:lnTo>
                  <a:pt x="40076" y="1583384"/>
                </a:lnTo>
                <a:lnTo>
                  <a:pt x="81142" y="1600521"/>
                </a:lnTo>
                <a:lnTo>
                  <a:pt x="123153" y="1620388"/>
                </a:lnTo>
                <a:lnTo>
                  <a:pt x="166063" y="1643090"/>
                </a:lnTo>
                <a:lnTo>
                  <a:pt x="209829" y="1668732"/>
                </a:lnTo>
                <a:lnTo>
                  <a:pt x="254405" y="1697418"/>
                </a:lnTo>
                <a:lnTo>
                  <a:pt x="310807" y="1734164"/>
                </a:lnTo>
                <a:lnTo>
                  <a:pt x="366221" y="1767943"/>
                </a:lnTo>
                <a:lnTo>
                  <a:pt x="420581" y="1798817"/>
                </a:lnTo>
                <a:lnTo>
                  <a:pt x="473825" y="1826849"/>
                </a:lnTo>
                <a:lnTo>
                  <a:pt x="525886" y="1852104"/>
                </a:lnTo>
                <a:lnTo>
                  <a:pt x="576702" y="1874646"/>
                </a:lnTo>
                <a:lnTo>
                  <a:pt x="626207" y="1894537"/>
                </a:lnTo>
                <a:lnTo>
                  <a:pt x="674337" y="1911841"/>
                </a:lnTo>
                <a:lnTo>
                  <a:pt x="721028" y="1926622"/>
                </a:lnTo>
                <a:lnTo>
                  <a:pt x="766215" y="1938943"/>
                </a:lnTo>
                <a:lnTo>
                  <a:pt x="809834" y="1948868"/>
                </a:lnTo>
                <a:lnTo>
                  <a:pt x="851821" y="1956461"/>
                </a:lnTo>
                <a:lnTo>
                  <a:pt x="892112" y="1961785"/>
                </a:lnTo>
                <a:lnTo>
                  <a:pt x="930641" y="1964903"/>
                </a:lnTo>
                <a:lnTo>
                  <a:pt x="967345" y="1965879"/>
                </a:lnTo>
                <a:lnTo>
                  <a:pt x="1002159" y="1964778"/>
                </a:lnTo>
                <a:lnTo>
                  <a:pt x="1065860" y="1956593"/>
                </a:lnTo>
                <a:lnTo>
                  <a:pt x="1119464" y="1941904"/>
                </a:lnTo>
                <a:lnTo>
                  <a:pt x="1166688" y="1920965"/>
                </a:lnTo>
                <a:lnTo>
                  <a:pt x="1207224" y="1894107"/>
                </a:lnTo>
                <a:lnTo>
                  <a:pt x="1240765" y="1861661"/>
                </a:lnTo>
                <a:lnTo>
                  <a:pt x="1268780" y="1821036"/>
                </a:lnTo>
                <a:lnTo>
                  <a:pt x="1287407" y="1775896"/>
                </a:lnTo>
                <a:lnTo>
                  <a:pt x="1296309" y="1726602"/>
                </a:lnTo>
                <a:lnTo>
                  <a:pt x="1295151" y="1673518"/>
                </a:lnTo>
                <a:lnTo>
                  <a:pt x="1279571" y="1606030"/>
                </a:lnTo>
                <a:lnTo>
                  <a:pt x="1265540" y="1570447"/>
                </a:lnTo>
                <a:lnTo>
                  <a:pt x="1247221" y="1533799"/>
                </a:lnTo>
                <a:lnTo>
                  <a:pt x="1224522" y="1496206"/>
                </a:lnTo>
                <a:lnTo>
                  <a:pt x="1197347" y="1457786"/>
                </a:lnTo>
                <a:lnTo>
                  <a:pt x="1165604" y="1418662"/>
                </a:lnTo>
                <a:lnTo>
                  <a:pt x="1129198" y="1378952"/>
                </a:lnTo>
                <a:lnTo>
                  <a:pt x="1088034" y="1338777"/>
                </a:lnTo>
                <a:lnTo>
                  <a:pt x="1042019" y="1298256"/>
                </a:lnTo>
                <a:lnTo>
                  <a:pt x="991059" y="1257510"/>
                </a:lnTo>
                <a:lnTo>
                  <a:pt x="935060" y="1216660"/>
                </a:lnTo>
                <a:lnTo>
                  <a:pt x="902399" y="1194484"/>
                </a:lnTo>
                <a:lnTo>
                  <a:pt x="868511" y="1172660"/>
                </a:lnTo>
                <a:lnTo>
                  <a:pt x="833464" y="1151194"/>
                </a:lnTo>
                <a:lnTo>
                  <a:pt x="797328" y="1130094"/>
                </a:lnTo>
                <a:lnTo>
                  <a:pt x="847816" y="1107286"/>
                </a:lnTo>
                <a:lnTo>
                  <a:pt x="893943" y="1083979"/>
                </a:lnTo>
                <a:lnTo>
                  <a:pt x="935365" y="1060279"/>
                </a:lnTo>
                <a:lnTo>
                  <a:pt x="971737" y="1036293"/>
                </a:lnTo>
                <a:lnTo>
                  <a:pt x="1010551" y="1005571"/>
                </a:lnTo>
                <a:lnTo>
                  <a:pt x="1042315" y="973743"/>
                </a:lnTo>
                <a:lnTo>
                  <a:pt x="1073635" y="933702"/>
                </a:lnTo>
                <a:lnTo>
                  <a:pt x="1099655" y="891887"/>
                </a:lnTo>
                <a:lnTo>
                  <a:pt x="1120295" y="848503"/>
                </a:lnTo>
                <a:lnTo>
                  <a:pt x="1135477" y="803759"/>
                </a:lnTo>
                <a:lnTo>
                  <a:pt x="1145120" y="757858"/>
                </a:lnTo>
                <a:lnTo>
                  <a:pt x="1149051" y="713446"/>
                </a:lnTo>
                <a:lnTo>
                  <a:pt x="1147772" y="668604"/>
                </a:lnTo>
                <a:lnTo>
                  <a:pt x="1141215" y="623509"/>
                </a:lnTo>
                <a:lnTo>
                  <a:pt x="1129312" y="578337"/>
                </a:lnTo>
                <a:lnTo>
                  <a:pt x="1111992" y="533265"/>
                </a:lnTo>
                <a:lnTo>
                  <a:pt x="1090664" y="491164"/>
                </a:lnTo>
                <a:lnTo>
                  <a:pt x="1064381" y="449617"/>
                </a:lnTo>
                <a:lnTo>
                  <a:pt x="1033085" y="408794"/>
                </a:lnTo>
                <a:lnTo>
                  <a:pt x="996720" y="368866"/>
                </a:lnTo>
                <a:lnTo>
                  <a:pt x="955227" y="330001"/>
                </a:lnTo>
                <a:lnTo>
                  <a:pt x="898028" y="284634"/>
                </a:lnTo>
                <a:lnTo>
                  <a:pt x="866406" y="262632"/>
                </a:lnTo>
                <a:lnTo>
                  <a:pt x="832750" y="241140"/>
                </a:lnTo>
                <a:lnTo>
                  <a:pt x="797046" y="220198"/>
                </a:lnTo>
                <a:lnTo>
                  <a:pt x="759282" y="199846"/>
                </a:lnTo>
                <a:lnTo>
                  <a:pt x="719443" y="180125"/>
                </a:lnTo>
                <a:lnTo>
                  <a:pt x="677517" y="161076"/>
                </a:lnTo>
                <a:lnTo>
                  <a:pt x="633488" y="142739"/>
                </a:lnTo>
                <a:lnTo>
                  <a:pt x="587343" y="125156"/>
                </a:lnTo>
                <a:lnTo>
                  <a:pt x="539069" y="108366"/>
                </a:lnTo>
                <a:lnTo>
                  <a:pt x="488652" y="92410"/>
                </a:lnTo>
                <a:lnTo>
                  <a:pt x="436079" y="77330"/>
                </a:lnTo>
                <a:lnTo>
                  <a:pt x="381335" y="63166"/>
                </a:lnTo>
                <a:lnTo>
                  <a:pt x="324407" y="49957"/>
                </a:lnTo>
                <a:lnTo>
                  <a:pt x="265281" y="37746"/>
                </a:lnTo>
                <a:lnTo>
                  <a:pt x="203944" y="26573"/>
                </a:lnTo>
                <a:lnTo>
                  <a:pt x="140381" y="16478"/>
                </a:lnTo>
                <a:lnTo>
                  <a:pt x="68606" y="6961"/>
                </a:lnTo>
                <a:lnTo>
                  <a:pt x="33909" y="3168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43452" y="2686"/>
            <a:ext cx="3483610" cy="3352800"/>
          </a:xfrm>
          <a:custGeom>
            <a:avLst/>
            <a:gdLst/>
            <a:ahLst/>
            <a:cxnLst/>
            <a:rect l="l" t="t" r="r" b="b"/>
            <a:pathLst>
              <a:path w="3483609" h="3352800">
                <a:moveTo>
                  <a:pt x="3239605" y="0"/>
                </a:moveTo>
                <a:lnTo>
                  <a:pt x="0" y="0"/>
                </a:lnTo>
                <a:lnTo>
                  <a:pt x="6172" y="47929"/>
                </a:lnTo>
                <a:lnTo>
                  <a:pt x="15138" y="94919"/>
                </a:lnTo>
                <a:lnTo>
                  <a:pt x="26809" y="140893"/>
                </a:lnTo>
                <a:lnTo>
                  <a:pt x="41109" y="185762"/>
                </a:lnTo>
                <a:lnTo>
                  <a:pt x="57937" y="229438"/>
                </a:lnTo>
                <a:lnTo>
                  <a:pt x="77216" y="271830"/>
                </a:lnTo>
                <a:lnTo>
                  <a:pt x="98856" y="312851"/>
                </a:lnTo>
                <a:lnTo>
                  <a:pt x="122770" y="352425"/>
                </a:lnTo>
                <a:lnTo>
                  <a:pt x="148869" y="390448"/>
                </a:lnTo>
                <a:lnTo>
                  <a:pt x="177063" y="426847"/>
                </a:lnTo>
                <a:lnTo>
                  <a:pt x="207276" y="461530"/>
                </a:lnTo>
                <a:lnTo>
                  <a:pt x="239420" y="494398"/>
                </a:lnTo>
                <a:lnTo>
                  <a:pt x="273392" y="525386"/>
                </a:lnTo>
                <a:lnTo>
                  <a:pt x="309118" y="554393"/>
                </a:lnTo>
                <a:lnTo>
                  <a:pt x="346506" y="581329"/>
                </a:lnTo>
                <a:lnTo>
                  <a:pt x="385483" y="606120"/>
                </a:lnTo>
                <a:lnTo>
                  <a:pt x="425932" y="628675"/>
                </a:lnTo>
                <a:lnTo>
                  <a:pt x="467804" y="648893"/>
                </a:lnTo>
                <a:lnTo>
                  <a:pt x="510971" y="666699"/>
                </a:lnTo>
                <a:lnTo>
                  <a:pt x="555383" y="682015"/>
                </a:lnTo>
                <a:lnTo>
                  <a:pt x="600925" y="694728"/>
                </a:lnTo>
                <a:lnTo>
                  <a:pt x="647534" y="704773"/>
                </a:lnTo>
                <a:lnTo>
                  <a:pt x="695109" y="712063"/>
                </a:lnTo>
                <a:lnTo>
                  <a:pt x="743559" y="716495"/>
                </a:lnTo>
                <a:lnTo>
                  <a:pt x="792797" y="717981"/>
                </a:lnTo>
                <a:lnTo>
                  <a:pt x="808926" y="717384"/>
                </a:lnTo>
                <a:lnTo>
                  <a:pt x="850684" y="712698"/>
                </a:lnTo>
                <a:lnTo>
                  <a:pt x="904328" y="703592"/>
                </a:lnTo>
                <a:lnTo>
                  <a:pt x="968921" y="690410"/>
                </a:lnTo>
                <a:lnTo>
                  <a:pt x="1043546" y="673442"/>
                </a:lnTo>
                <a:lnTo>
                  <a:pt x="1084326" y="663638"/>
                </a:lnTo>
                <a:lnTo>
                  <a:pt x="1127252" y="652995"/>
                </a:lnTo>
                <a:lnTo>
                  <a:pt x="1219123" y="629373"/>
                </a:lnTo>
                <a:lnTo>
                  <a:pt x="1318209" y="602907"/>
                </a:lnTo>
                <a:lnTo>
                  <a:pt x="1423593" y="573874"/>
                </a:lnTo>
                <a:lnTo>
                  <a:pt x="1534325" y="542594"/>
                </a:lnTo>
                <a:lnTo>
                  <a:pt x="1649488" y="509371"/>
                </a:lnTo>
                <a:lnTo>
                  <a:pt x="1768132" y="474522"/>
                </a:lnTo>
                <a:lnTo>
                  <a:pt x="1889340" y="438353"/>
                </a:lnTo>
                <a:lnTo>
                  <a:pt x="2073910" y="382295"/>
                </a:lnTo>
                <a:lnTo>
                  <a:pt x="2258974" y="324980"/>
                </a:lnTo>
                <a:lnTo>
                  <a:pt x="2441397" y="267449"/>
                </a:lnTo>
                <a:lnTo>
                  <a:pt x="2618016" y="210756"/>
                </a:lnTo>
                <a:lnTo>
                  <a:pt x="2785707" y="155930"/>
                </a:lnTo>
                <a:lnTo>
                  <a:pt x="2941294" y="104013"/>
                </a:lnTo>
                <a:lnTo>
                  <a:pt x="3036747" y="71526"/>
                </a:lnTo>
                <a:lnTo>
                  <a:pt x="3124492" y="41097"/>
                </a:lnTo>
                <a:lnTo>
                  <a:pt x="3203587" y="13042"/>
                </a:lnTo>
                <a:lnTo>
                  <a:pt x="3239605" y="0"/>
                </a:lnTo>
                <a:close/>
              </a:path>
              <a:path w="3483609" h="3352800">
                <a:moveTo>
                  <a:pt x="3483470" y="35725"/>
                </a:moveTo>
                <a:lnTo>
                  <a:pt x="3469271" y="0"/>
                </a:lnTo>
                <a:lnTo>
                  <a:pt x="3392500" y="0"/>
                </a:lnTo>
                <a:lnTo>
                  <a:pt x="3358794" y="88557"/>
                </a:lnTo>
                <a:lnTo>
                  <a:pt x="3332530" y="161010"/>
                </a:lnTo>
                <a:lnTo>
                  <a:pt x="3303574" y="243065"/>
                </a:lnTo>
                <a:lnTo>
                  <a:pt x="3272282" y="333743"/>
                </a:lnTo>
                <a:lnTo>
                  <a:pt x="3238944" y="432092"/>
                </a:lnTo>
                <a:lnTo>
                  <a:pt x="3185820" y="591858"/>
                </a:lnTo>
                <a:lnTo>
                  <a:pt x="3129927" y="763435"/>
                </a:lnTo>
                <a:lnTo>
                  <a:pt x="3072307" y="943559"/>
                </a:lnTo>
                <a:lnTo>
                  <a:pt x="3014065" y="1128966"/>
                </a:lnTo>
                <a:lnTo>
                  <a:pt x="2956255" y="1316393"/>
                </a:lnTo>
                <a:lnTo>
                  <a:pt x="2899981" y="1502562"/>
                </a:lnTo>
                <a:lnTo>
                  <a:pt x="2863824" y="1624380"/>
                </a:lnTo>
                <a:lnTo>
                  <a:pt x="2829153" y="1743214"/>
                </a:lnTo>
                <a:lnTo>
                  <a:pt x="2796260" y="1858124"/>
                </a:lnTo>
                <a:lnTo>
                  <a:pt x="2765475" y="1968119"/>
                </a:lnTo>
                <a:lnTo>
                  <a:pt x="2737129" y="2072259"/>
                </a:lnTo>
                <a:lnTo>
                  <a:pt x="2711526" y="2169541"/>
                </a:lnTo>
                <a:lnTo>
                  <a:pt x="2699855" y="2215324"/>
                </a:lnTo>
                <a:lnTo>
                  <a:pt x="2688983" y="2259025"/>
                </a:lnTo>
                <a:lnTo>
                  <a:pt x="2678963" y="2300541"/>
                </a:lnTo>
                <a:lnTo>
                  <a:pt x="2669819" y="2339746"/>
                </a:lnTo>
                <a:lnTo>
                  <a:pt x="2654376" y="2410714"/>
                </a:lnTo>
                <a:lnTo>
                  <a:pt x="2642933" y="2470988"/>
                </a:lnTo>
                <a:lnTo>
                  <a:pt x="2635847" y="2519591"/>
                </a:lnTo>
                <a:lnTo>
                  <a:pt x="2633408" y="2555544"/>
                </a:lnTo>
                <a:lnTo>
                  <a:pt x="2634856" y="2604071"/>
                </a:lnTo>
                <a:lnTo>
                  <a:pt x="2639161" y="2651836"/>
                </a:lnTo>
                <a:lnTo>
                  <a:pt x="2646248" y="2698750"/>
                </a:lnTo>
                <a:lnTo>
                  <a:pt x="2656001" y="2744724"/>
                </a:lnTo>
                <a:lnTo>
                  <a:pt x="2668371" y="2789669"/>
                </a:lnTo>
                <a:lnTo>
                  <a:pt x="2683243" y="2833522"/>
                </a:lnTo>
                <a:lnTo>
                  <a:pt x="2700566" y="2876194"/>
                </a:lnTo>
                <a:lnTo>
                  <a:pt x="2720238" y="2917596"/>
                </a:lnTo>
                <a:lnTo>
                  <a:pt x="2742171" y="2957639"/>
                </a:lnTo>
                <a:lnTo>
                  <a:pt x="2766301" y="2996247"/>
                </a:lnTo>
                <a:lnTo>
                  <a:pt x="2792526" y="3033344"/>
                </a:lnTo>
                <a:lnTo>
                  <a:pt x="2820771" y="3068828"/>
                </a:lnTo>
                <a:lnTo>
                  <a:pt x="2850959" y="3102635"/>
                </a:lnTo>
                <a:lnTo>
                  <a:pt x="2882989" y="3134664"/>
                </a:lnTo>
                <a:lnTo>
                  <a:pt x="2916796" y="3164852"/>
                </a:lnTo>
                <a:lnTo>
                  <a:pt x="2952280" y="3193097"/>
                </a:lnTo>
                <a:lnTo>
                  <a:pt x="2989364" y="3219323"/>
                </a:lnTo>
                <a:lnTo>
                  <a:pt x="3027984" y="3243440"/>
                </a:lnTo>
                <a:lnTo>
                  <a:pt x="3068028" y="3265386"/>
                </a:lnTo>
                <a:lnTo>
                  <a:pt x="3109417" y="3285058"/>
                </a:lnTo>
                <a:lnTo>
                  <a:pt x="3152089" y="3302368"/>
                </a:lnTo>
                <a:lnTo>
                  <a:pt x="3195942" y="3317252"/>
                </a:lnTo>
                <a:lnTo>
                  <a:pt x="3240900" y="3329622"/>
                </a:lnTo>
                <a:lnTo>
                  <a:pt x="3286874" y="3339376"/>
                </a:lnTo>
                <a:lnTo>
                  <a:pt x="3333775" y="3346450"/>
                </a:lnTo>
                <a:lnTo>
                  <a:pt x="3381540" y="3350755"/>
                </a:lnTo>
                <a:lnTo>
                  <a:pt x="3430079" y="3352215"/>
                </a:lnTo>
                <a:lnTo>
                  <a:pt x="3456876" y="3351733"/>
                </a:lnTo>
                <a:lnTo>
                  <a:pt x="3483470" y="3350387"/>
                </a:lnTo>
                <a:lnTo>
                  <a:pt x="3483470" y="35725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84011" y="6593231"/>
            <a:ext cx="2475471" cy="76698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382800" y="1743509"/>
            <a:ext cx="1134745" cy="220979"/>
            <a:chOff x="2382800" y="1743509"/>
            <a:chExt cx="1134745" cy="220979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82800" y="1743509"/>
              <a:ext cx="373075" cy="22067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77821" y="1797152"/>
              <a:ext cx="152708" cy="1670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61619" y="1800810"/>
              <a:ext cx="197816" cy="1597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99669" y="1800810"/>
              <a:ext cx="147218" cy="15971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70054" y="1800810"/>
              <a:ext cx="146914" cy="159717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3629440" y="1797152"/>
            <a:ext cx="2065655" cy="206375"/>
            <a:chOff x="3629440" y="1797152"/>
            <a:chExt cx="2065655" cy="206375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29440" y="1800810"/>
              <a:ext cx="138074" cy="15971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98910" y="1800810"/>
              <a:ext cx="146916" cy="15971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69601" y="1797152"/>
              <a:ext cx="334674" cy="20604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26829" y="1797152"/>
              <a:ext cx="156366" cy="1670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14893" y="1800810"/>
              <a:ext cx="138074" cy="15971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84363" y="1800810"/>
              <a:ext cx="146916" cy="15971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59319" y="1797152"/>
              <a:ext cx="142952" cy="16703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33668" y="1800810"/>
              <a:ext cx="146916" cy="15971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207407" y="1797152"/>
              <a:ext cx="308152" cy="1670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47258" y="1800810"/>
              <a:ext cx="147218" cy="159717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789880" y="1800810"/>
            <a:ext cx="146916" cy="159717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6034637" y="1797152"/>
            <a:ext cx="1026160" cy="228600"/>
            <a:chOff x="6034637" y="1797152"/>
            <a:chExt cx="1026160" cy="228600"/>
          </a:xfrm>
        </p:grpSpPr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34637" y="1800810"/>
              <a:ext cx="159716" cy="22433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219957" y="1797152"/>
              <a:ext cx="152704" cy="22433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95828" y="1797152"/>
              <a:ext cx="156366" cy="1670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583892" y="1797152"/>
              <a:ext cx="306936" cy="16703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22526" y="1800810"/>
              <a:ext cx="138074" cy="159717"/>
            </a:xfrm>
            <a:prstGeom prst="rect">
              <a:avLst/>
            </a:prstGeom>
          </p:spPr>
        </p:pic>
      </p:grpSp>
      <p:sp>
        <p:nvSpPr>
          <p:cNvPr id="32" name="object 32"/>
          <p:cNvSpPr/>
          <p:nvPr/>
        </p:nvSpPr>
        <p:spPr>
          <a:xfrm>
            <a:off x="2394687" y="2250129"/>
            <a:ext cx="34290" cy="185420"/>
          </a:xfrm>
          <a:custGeom>
            <a:avLst/>
            <a:gdLst/>
            <a:ahLst/>
            <a:cxnLst/>
            <a:rect l="l" t="t" r="r" b="b"/>
            <a:pathLst>
              <a:path w="34289" h="185419">
                <a:moveTo>
                  <a:pt x="0" y="185420"/>
                </a:moveTo>
                <a:lnTo>
                  <a:pt x="34135" y="185420"/>
                </a:lnTo>
                <a:lnTo>
                  <a:pt x="34135" y="0"/>
                </a:lnTo>
                <a:lnTo>
                  <a:pt x="0" y="0"/>
                </a:lnTo>
                <a:lnTo>
                  <a:pt x="0" y="1854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394686" y="2222189"/>
            <a:ext cx="170180" cy="213360"/>
          </a:xfrm>
          <a:custGeom>
            <a:avLst/>
            <a:gdLst/>
            <a:ahLst/>
            <a:cxnLst/>
            <a:rect l="l" t="t" r="r" b="b"/>
            <a:pathLst>
              <a:path w="170180" h="213360">
                <a:moveTo>
                  <a:pt x="170078" y="0"/>
                </a:moveTo>
                <a:lnTo>
                  <a:pt x="0" y="0"/>
                </a:lnTo>
                <a:lnTo>
                  <a:pt x="0" y="27940"/>
                </a:lnTo>
                <a:lnTo>
                  <a:pt x="135940" y="27940"/>
                </a:lnTo>
                <a:lnTo>
                  <a:pt x="135940" y="213360"/>
                </a:lnTo>
                <a:lnTo>
                  <a:pt x="170078" y="213360"/>
                </a:lnTo>
                <a:lnTo>
                  <a:pt x="170078" y="27940"/>
                </a:lnTo>
                <a:lnTo>
                  <a:pt x="17007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2609877" y="2272640"/>
            <a:ext cx="728980" cy="224790"/>
            <a:chOff x="2609877" y="2272640"/>
            <a:chExt cx="728980" cy="224790"/>
          </a:xfrm>
        </p:grpSpPr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609877" y="2272640"/>
              <a:ext cx="152704" cy="22433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785748" y="2272640"/>
              <a:ext cx="313643" cy="16703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22251" y="2272640"/>
              <a:ext cx="152707" cy="16703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306048" y="2368239"/>
              <a:ext cx="33020" cy="67310"/>
            </a:xfrm>
            <a:custGeom>
              <a:avLst/>
              <a:gdLst/>
              <a:ahLst/>
              <a:cxnLst/>
              <a:rect l="l" t="t" r="r" b="b"/>
              <a:pathLst>
                <a:path w="33020" h="67310">
                  <a:moveTo>
                    <a:pt x="0" y="67310"/>
                  </a:moveTo>
                  <a:lnTo>
                    <a:pt x="32612" y="67310"/>
                  </a:lnTo>
                  <a:lnTo>
                    <a:pt x="32612" y="0"/>
                  </a:lnTo>
                  <a:lnTo>
                    <a:pt x="0" y="0"/>
                  </a:lnTo>
                  <a:lnTo>
                    <a:pt x="0" y="6731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3306048" y="2272640"/>
            <a:ext cx="462915" cy="167640"/>
            <a:chOff x="3306048" y="2272640"/>
            <a:chExt cx="462915" cy="167640"/>
          </a:xfrm>
        </p:grpSpPr>
        <p:sp>
          <p:nvSpPr>
            <p:cNvPr id="40" name="object 40"/>
            <p:cNvSpPr/>
            <p:nvPr/>
          </p:nvSpPr>
          <p:spPr>
            <a:xfrm>
              <a:off x="3306038" y="2276799"/>
              <a:ext cx="141605" cy="158750"/>
            </a:xfrm>
            <a:custGeom>
              <a:avLst/>
              <a:gdLst/>
              <a:ahLst/>
              <a:cxnLst/>
              <a:rect l="l" t="t" r="r" b="b"/>
              <a:pathLst>
                <a:path w="141604" h="158750">
                  <a:moveTo>
                    <a:pt x="141439" y="0"/>
                  </a:moveTo>
                  <a:lnTo>
                    <a:pt x="108813" y="0"/>
                  </a:lnTo>
                  <a:lnTo>
                    <a:pt x="108813" y="64770"/>
                  </a:lnTo>
                  <a:lnTo>
                    <a:pt x="32613" y="64770"/>
                  </a:lnTo>
                  <a:lnTo>
                    <a:pt x="32613" y="0"/>
                  </a:lnTo>
                  <a:lnTo>
                    <a:pt x="0" y="0"/>
                  </a:lnTo>
                  <a:lnTo>
                    <a:pt x="0" y="64770"/>
                  </a:lnTo>
                  <a:lnTo>
                    <a:pt x="0" y="91440"/>
                  </a:lnTo>
                  <a:lnTo>
                    <a:pt x="108813" y="91440"/>
                  </a:lnTo>
                  <a:lnTo>
                    <a:pt x="108813" y="158750"/>
                  </a:lnTo>
                  <a:lnTo>
                    <a:pt x="141439" y="158750"/>
                  </a:lnTo>
                  <a:lnTo>
                    <a:pt x="141439" y="91440"/>
                  </a:lnTo>
                  <a:lnTo>
                    <a:pt x="141439" y="64770"/>
                  </a:lnTo>
                  <a:lnTo>
                    <a:pt x="14143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474301" y="2272640"/>
              <a:ext cx="294436" cy="167032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3807445" y="2276298"/>
            <a:ext cx="502284" cy="202565"/>
            <a:chOff x="3807445" y="2276298"/>
            <a:chExt cx="502284" cy="202565"/>
          </a:xfrm>
        </p:grpSpPr>
        <p:sp>
          <p:nvSpPr>
            <p:cNvPr id="43" name="object 43"/>
            <p:cNvSpPr/>
            <p:nvPr/>
          </p:nvSpPr>
          <p:spPr>
            <a:xfrm>
              <a:off x="3807434" y="2276799"/>
              <a:ext cx="159385" cy="201930"/>
            </a:xfrm>
            <a:custGeom>
              <a:avLst/>
              <a:gdLst/>
              <a:ahLst/>
              <a:cxnLst/>
              <a:rect l="l" t="t" r="r" b="b"/>
              <a:pathLst>
                <a:path w="159385" h="201930">
                  <a:moveTo>
                    <a:pt x="158813" y="132080"/>
                  </a:moveTo>
                  <a:lnTo>
                    <a:pt x="139611" y="132080"/>
                  </a:lnTo>
                  <a:lnTo>
                    <a:pt x="139611" y="0"/>
                  </a:lnTo>
                  <a:lnTo>
                    <a:pt x="106984" y="0"/>
                  </a:lnTo>
                  <a:lnTo>
                    <a:pt x="106984" y="132080"/>
                  </a:lnTo>
                  <a:lnTo>
                    <a:pt x="32613" y="132080"/>
                  </a:lnTo>
                  <a:lnTo>
                    <a:pt x="32613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8750"/>
                  </a:lnTo>
                  <a:lnTo>
                    <a:pt x="128016" y="158750"/>
                  </a:lnTo>
                  <a:lnTo>
                    <a:pt x="128016" y="201930"/>
                  </a:lnTo>
                  <a:lnTo>
                    <a:pt x="158813" y="201930"/>
                  </a:lnTo>
                  <a:lnTo>
                    <a:pt x="158813" y="158750"/>
                  </a:lnTo>
                  <a:lnTo>
                    <a:pt x="158813" y="13208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92154" y="2276298"/>
              <a:ext cx="146916" cy="15971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67723" y="2276298"/>
              <a:ext cx="141425" cy="159717"/>
            </a:xfrm>
            <a:prstGeom prst="rect">
              <a:avLst/>
            </a:prstGeom>
          </p:spPr>
        </p:pic>
      </p:grpSp>
      <p:sp>
        <p:nvSpPr>
          <p:cNvPr id="46" name="object 46"/>
          <p:cNvSpPr/>
          <p:nvPr/>
        </p:nvSpPr>
        <p:spPr>
          <a:xfrm>
            <a:off x="4421620" y="2303469"/>
            <a:ext cx="33020" cy="132080"/>
          </a:xfrm>
          <a:custGeom>
            <a:avLst/>
            <a:gdLst/>
            <a:ahLst/>
            <a:cxnLst/>
            <a:rect l="l" t="t" r="r" b="b"/>
            <a:pathLst>
              <a:path w="33020" h="132080">
                <a:moveTo>
                  <a:pt x="0" y="132080"/>
                </a:moveTo>
                <a:lnTo>
                  <a:pt x="32612" y="132080"/>
                </a:lnTo>
                <a:lnTo>
                  <a:pt x="32612" y="0"/>
                </a:lnTo>
                <a:lnTo>
                  <a:pt x="0" y="0"/>
                </a:lnTo>
                <a:lnTo>
                  <a:pt x="0" y="13208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/>
          <p:cNvGrpSpPr/>
          <p:nvPr/>
        </p:nvGrpSpPr>
        <p:grpSpPr>
          <a:xfrm>
            <a:off x="4421620" y="2272640"/>
            <a:ext cx="1461770" cy="206375"/>
            <a:chOff x="4421620" y="2272640"/>
            <a:chExt cx="1461770" cy="206375"/>
          </a:xfrm>
        </p:grpSpPr>
        <p:sp>
          <p:nvSpPr>
            <p:cNvPr id="48" name="object 48"/>
            <p:cNvSpPr/>
            <p:nvPr/>
          </p:nvSpPr>
          <p:spPr>
            <a:xfrm>
              <a:off x="4421619" y="2276799"/>
              <a:ext cx="139700" cy="158750"/>
            </a:xfrm>
            <a:custGeom>
              <a:avLst/>
              <a:gdLst/>
              <a:ahLst/>
              <a:cxnLst/>
              <a:rect l="l" t="t" r="r" b="b"/>
              <a:pathLst>
                <a:path w="139700" h="158750">
                  <a:moveTo>
                    <a:pt x="139598" y="0"/>
                  </a:moveTo>
                  <a:lnTo>
                    <a:pt x="0" y="0"/>
                  </a:lnTo>
                  <a:lnTo>
                    <a:pt x="0" y="26670"/>
                  </a:lnTo>
                  <a:lnTo>
                    <a:pt x="106984" y="26670"/>
                  </a:lnTo>
                  <a:lnTo>
                    <a:pt x="106984" y="158750"/>
                  </a:lnTo>
                  <a:lnTo>
                    <a:pt x="139598" y="158750"/>
                  </a:lnTo>
                  <a:lnTo>
                    <a:pt x="139598" y="26670"/>
                  </a:lnTo>
                  <a:lnTo>
                    <a:pt x="13959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92919" y="2272640"/>
              <a:ext cx="493477" cy="206046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125103" y="2272640"/>
              <a:ext cx="278283" cy="16703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435085" y="2272640"/>
              <a:ext cx="278283" cy="16703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45067" y="2276298"/>
              <a:ext cx="138074" cy="159717"/>
            </a:xfrm>
            <a:prstGeom prst="rect">
              <a:avLst/>
            </a:prstGeom>
          </p:spPr>
        </p:pic>
      </p:grpSp>
      <p:pic>
        <p:nvPicPr>
          <p:cNvPr id="53" name="object 5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986774" y="2276298"/>
            <a:ext cx="138074" cy="159717"/>
          </a:xfrm>
          <a:prstGeom prst="rect">
            <a:avLst/>
          </a:prstGeom>
        </p:spPr>
      </p:pic>
      <p:grpSp>
        <p:nvGrpSpPr>
          <p:cNvPr id="54" name="object 54"/>
          <p:cNvGrpSpPr/>
          <p:nvPr/>
        </p:nvGrpSpPr>
        <p:grpSpPr>
          <a:xfrm>
            <a:off x="6219947" y="2208024"/>
            <a:ext cx="1796414" cy="271145"/>
            <a:chOff x="6219947" y="2208024"/>
            <a:chExt cx="1796414" cy="271145"/>
          </a:xfrm>
        </p:grpSpPr>
        <p:pic>
          <p:nvPicPr>
            <p:cNvPr id="55" name="object 5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219947" y="2272640"/>
              <a:ext cx="149051" cy="16703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90025" y="2272640"/>
              <a:ext cx="156366" cy="16703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569553" y="2272640"/>
              <a:ext cx="156366" cy="16703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750911" y="2208024"/>
              <a:ext cx="156366" cy="231649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938975" y="2272640"/>
              <a:ext cx="411483" cy="20608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373013" y="2272640"/>
              <a:ext cx="302362" cy="16703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02199" y="2276298"/>
              <a:ext cx="138074" cy="159717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63133" y="2272640"/>
              <a:ext cx="152708" cy="167032"/>
            </a:xfrm>
            <a:prstGeom prst="rect">
              <a:avLst/>
            </a:prstGeom>
          </p:spPr>
        </p:pic>
      </p:grpSp>
      <p:grpSp>
        <p:nvGrpSpPr>
          <p:cNvPr id="63" name="object 63"/>
          <p:cNvGrpSpPr/>
          <p:nvPr/>
        </p:nvGrpSpPr>
        <p:grpSpPr>
          <a:xfrm>
            <a:off x="8124047" y="2222654"/>
            <a:ext cx="604520" cy="217170"/>
            <a:chOff x="8124047" y="2222654"/>
            <a:chExt cx="604520" cy="217170"/>
          </a:xfrm>
        </p:grpSpPr>
        <p:pic>
          <p:nvPicPr>
            <p:cNvPr id="64" name="object 6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124047" y="2222654"/>
              <a:ext cx="168249" cy="21336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29787" y="2222654"/>
              <a:ext cx="334062" cy="217018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8695547" y="2368239"/>
              <a:ext cx="33020" cy="67310"/>
            </a:xfrm>
            <a:custGeom>
              <a:avLst/>
              <a:gdLst/>
              <a:ahLst/>
              <a:cxnLst/>
              <a:rect l="l" t="t" r="r" b="b"/>
              <a:pathLst>
                <a:path w="33020" h="67310">
                  <a:moveTo>
                    <a:pt x="0" y="67310"/>
                  </a:moveTo>
                  <a:lnTo>
                    <a:pt x="32612" y="67310"/>
                  </a:lnTo>
                  <a:lnTo>
                    <a:pt x="32612" y="0"/>
                  </a:lnTo>
                  <a:lnTo>
                    <a:pt x="0" y="0"/>
                  </a:lnTo>
                  <a:lnTo>
                    <a:pt x="0" y="6731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8695547" y="2272640"/>
            <a:ext cx="962025" cy="167640"/>
            <a:chOff x="8695547" y="2272640"/>
            <a:chExt cx="962025" cy="167640"/>
          </a:xfrm>
        </p:grpSpPr>
        <p:sp>
          <p:nvSpPr>
            <p:cNvPr id="68" name="object 68"/>
            <p:cNvSpPr/>
            <p:nvPr/>
          </p:nvSpPr>
          <p:spPr>
            <a:xfrm>
              <a:off x="8695537" y="2276799"/>
              <a:ext cx="141605" cy="158750"/>
            </a:xfrm>
            <a:custGeom>
              <a:avLst/>
              <a:gdLst/>
              <a:ahLst/>
              <a:cxnLst/>
              <a:rect l="l" t="t" r="r" b="b"/>
              <a:pathLst>
                <a:path w="141604" h="158750">
                  <a:moveTo>
                    <a:pt x="141439" y="0"/>
                  </a:moveTo>
                  <a:lnTo>
                    <a:pt x="108813" y="0"/>
                  </a:lnTo>
                  <a:lnTo>
                    <a:pt x="108813" y="64770"/>
                  </a:lnTo>
                  <a:lnTo>
                    <a:pt x="32613" y="64770"/>
                  </a:lnTo>
                  <a:lnTo>
                    <a:pt x="32613" y="0"/>
                  </a:lnTo>
                  <a:lnTo>
                    <a:pt x="0" y="0"/>
                  </a:lnTo>
                  <a:lnTo>
                    <a:pt x="0" y="64770"/>
                  </a:lnTo>
                  <a:lnTo>
                    <a:pt x="0" y="91440"/>
                  </a:lnTo>
                  <a:lnTo>
                    <a:pt x="108813" y="91440"/>
                  </a:lnTo>
                  <a:lnTo>
                    <a:pt x="108813" y="158750"/>
                  </a:lnTo>
                  <a:lnTo>
                    <a:pt x="141439" y="158750"/>
                  </a:lnTo>
                  <a:lnTo>
                    <a:pt x="141439" y="91440"/>
                  </a:lnTo>
                  <a:lnTo>
                    <a:pt x="141439" y="64770"/>
                  </a:lnTo>
                  <a:lnTo>
                    <a:pt x="14143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863800" y="2272640"/>
              <a:ext cx="294436" cy="16703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196944" y="2272640"/>
              <a:ext cx="460249" cy="167032"/>
            </a:xfrm>
            <a:prstGeom prst="rect">
              <a:avLst/>
            </a:prstGeom>
          </p:spPr>
        </p:pic>
      </p:grpSp>
      <p:sp>
        <p:nvSpPr>
          <p:cNvPr id="71" name="object 71"/>
          <p:cNvSpPr/>
          <p:nvPr/>
        </p:nvSpPr>
        <p:spPr>
          <a:xfrm>
            <a:off x="2394687" y="2816549"/>
            <a:ext cx="34290" cy="95250"/>
          </a:xfrm>
          <a:custGeom>
            <a:avLst/>
            <a:gdLst/>
            <a:ahLst/>
            <a:cxnLst/>
            <a:rect l="l" t="t" r="r" b="b"/>
            <a:pathLst>
              <a:path w="34289" h="95250">
                <a:moveTo>
                  <a:pt x="0" y="95250"/>
                </a:moveTo>
                <a:lnTo>
                  <a:pt x="34135" y="95250"/>
                </a:lnTo>
                <a:lnTo>
                  <a:pt x="34135" y="0"/>
                </a:lnTo>
                <a:lnTo>
                  <a:pt x="0" y="0"/>
                </a:lnTo>
                <a:lnTo>
                  <a:pt x="0" y="952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2" name="object 72"/>
          <p:cNvGrpSpPr/>
          <p:nvPr/>
        </p:nvGrpSpPr>
        <p:grpSpPr>
          <a:xfrm>
            <a:off x="2394687" y="2698439"/>
            <a:ext cx="960119" cy="274320"/>
            <a:chOff x="2394687" y="2698439"/>
            <a:chExt cx="960119" cy="274320"/>
          </a:xfrm>
        </p:grpSpPr>
        <p:sp>
          <p:nvSpPr>
            <p:cNvPr id="73" name="object 73"/>
            <p:cNvSpPr/>
            <p:nvPr/>
          </p:nvSpPr>
          <p:spPr>
            <a:xfrm>
              <a:off x="2394686" y="2698439"/>
              <a:ext cx="171450" cy="213360"/>
            </a:xfrm>
            <a:custGeom>
              <a:avLst/>
              <a:gdLst/>
              <a:ahLst/>
              <a:cxnLst/>
              <a:rect l="l" t="t" r="r" b="b"/>
              <a:pathLst>
                <a:path w="171450" h="213360">
                  <a:moveTo>
                    <a:pt x="171297" y="0"/>
                  </a:moveTo>
                  <a:lnTo>
                    <a:pt x="137160" y="0"/>
                  </a:lnTo>
                  <a:lnTo>
                    <a:pt x="137160" y="90170"/>
                  </a:lnTo>
                  <a:lnTo>
                    <a:pt x="34124" y="90170"/>
                  </a:lnTo>
                  <a:lnTo>
                    <a:pt x="34124" y="0"/>
                  </a:lnTo>
                  <a:lnTo>
                    <a:pt x="0" y="0"/>
                  </a:lnTo>
                  <a:lnTo>
                    <a:pt x="0" y="90170"/>
                  </a:lnTo>
                  <a:lnTo>
                    <a:pt x="0" y="118110"/>
                  </a:lnTo>
                  <a:lnTo>
                    <a:pt x="137160" y="118110"/>
                  </a:lnTo>
                  <a:lnTo>
                    <a:pt x="137160" y="213360"/>
                  </a:lnTo>
                  <a:lnTo>
                    <a:pt x="171297" y="213360"/>
                  </a:lnTo>
                  <a:lnTo>
                    <a:pt x="171297" y="118110"/>
                  </a:lnTo>
                  <a:lnTo>
                    <a:pt x="171297" y="90170"/>
                  </a:lnTo>
                  <a:lnTo>
                    <a:pt x="17129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603171" y="2748128"/>
              <a:ext cx="142038" cy="167032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783916" y="2748128"/>
              <a:ext cx="152704" cy="22433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959787" y="2748128"/>
              <a:ext cx="336196" cy="206046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3321587" y="2843219"/>
              <a:ext cx="33020" cy="68580"/>
            </a:xfrm>
            <a:custGeom>
              <a:avLst/>
              <a:gdLst/>
              <a:ahLst/>
              <a:cxnLst/>
              <a:rect l="l" t="t" r="r" b="b"/>
              <a:pathLst>
                <a:path w="33020" h="68580">
                  <a:moveTo>
                    <a:pt x="0" y="68580"/>
                  </a:moveTo>
                  <a:lnTo>
                    <a:pt x="32612" y="68580"/>
                  </a:lnTo>
                  <a:lnTo>
                    <a:pt x="32612" y="0"/>
                  </a:lnTo>
                  <a:lnTo>
                    <a:pt x="0" y="0"/>
                  </a:lnTo>
                  <a:lnTo>
                    <a:pt x="0" y="6858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8" name="object 78"/>
          <p:cNvGrpSpPr/>
          <p:nvPr/>
        </p:nvGrpSpPr>
        <p:grpSpPr>
          <a:xfrm>
            <a:off x="3321587" y="2748128"/>
            <a:ext cx="505459" cy="167640"/>
            <a:chOff x="3321587" y="2748128"/>
            <a:chExt cx="505459" cy="167640"/>
          </a:xfrm>
        </p:grpSpPr>
        <p:sp>
          <p:nvSpPr>
            <p:cNvPr id="79" name="object 79"/>
            <p:cNvSpPr/>
            <p:nvPr/>
          </p:nvSpPr>
          <p:spPr>
            <a:xfrm>
              <a:off x="3321583" y="2751779"/>
              <a:ext cx="141605" cy="160020"/>
            </a:xfrm>
            <a:custGeom>
              <a:avLst/>
              <a:gdLst/>
              <a:ahLst/>
              <a:cxnLst/>
              <a:rect l="l" t="t" r="r" b="b"/>
              <a:pathLst>
                <a:path w="141604" h="160019">
                  <a:moveTo>
                    <a:pt x="141427" y="0"/>
                  </a:moveTo>
                  <a:lnTo>
                    <a:pt x="108813" y="0"/>
                  </a:lnTo>
                  <a:lnTo>
                    <a:pt x="108813" y="64770"/>
                  </a:lnTo>
                  <a:lnTo>
                    <a:pt x="32613" y="64770"/>
                  </a:lnTo>
                  <a:lnTo>
                    <a:pt x="32613" y="0"/>
                  </a:lnTo>
                  <a:lnTo>
                    <a:pt x="0" y="0"/>
                  </a:lnTo>
                  <a:lnTo>
                    <a:pt x="0" y="64770"/>
                  </a:lnTo>
                  <a:lnTo>
                    <a:pt x="0" y="91440"/>
                  </a:lnTo>
                  <a:lnTo>
                    <a:pt x="108813" y="91440"/>
                  </a:lnTo>
                  <a:lnTo>
                    <a:pt x="108813" y="160020"/>
                  </a:lnTo>
                  <a:lnTo>
                    <a:pt x="141427" y="160020"/>
                  </a:lnTo>
                  <a:lnTo>
                    <a:pt x="141427" y="91440"/>
                  </a:lnTo>
                  <a:lnTo>
                    <a:pt x="141427" y="64770"/>
                  </a:lnTo>
                  <a:lnTo>
                    <a:pt x="14142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494714" y="2748128"/>
              <a:ext cx="156364" cy="167032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674243" y="2748128"/>
              <a:ext cx="152707" cy="167032"/>
            </a:xfrm>
            <a:prstGeom prst="rect">
              <a:avLst/>
            </a:prstGeom>
          </p:spPr>
        </p:pic>
      </p:grpSp>
      <p:pic>
        <p:nvPicPr>
          <p:cNvPr id="82" name="object 8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3930277" y="2688390"/>
            <a:ext cx="2246087" cy="284072"/>
          </a:xfrm>
          <a:prstGeom prst="rect">
            <a:avLst/>
          </a:prstGeom>
        </p:spPr>
      </p:pic>
      <p:grpSp>
        <p:nvGrpSpPr>
          <p:cNvPr id="83" name="object 83"/>
          <p:cNvGrpSpPr/>
          <p:nvPr/>
        </p:nvGrpSpPr>
        <p:grpSpPr>
          <a:xfrm>
            <a:off x="6279692" y="2748128"/>
            <a:ext cx="1385570" cy="167640"/>
            <a:chOff x="6279692" y="2748128"/>
            <a:chExt cx="1385570" cy="167640"/>
          </a:xfrm>
        </p:grpSpPr>
        <p:pic>
          <p:nvPicPr>
            <p:cNvPr id="84" name="object 8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279692" y="2748128"/>
              <a:ext cx="441961" cy="167032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753351" y="2748128"/>
              <a:ext cx="156366" cy="167032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932880" y="2748128"/>
              <a:ext cx="149049" cy="167032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102958" y="2748128"/>
              <a:ext cx="156364" cy="16703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291022" y="2751786"/>
              <a:ext cx="138074" cy="159717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451653" y="2748128"/>
              <a:ext cx="142038" cy="167032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7632398" y="2843219"/>
              <a:ext cx="33020" cy="68580"/>
            </a:xfrm>
            <a:custGeom>
              <a:avLst/>
              <a:gdLst/>
              <a:ahLst/>
              <a:cxnLst/>
              <a:rect l="l" t="t" r="r" b="b"/>
              <a:pathLst>
                <a:path w="33020" h="68580">
                  <a:moveTo>
                    <a:pt x="0" y="68580"/>
                  </a:moveTo>
                  <a:lnTo>
                    <a:pt x="32613" y="68580"/>
                  </a:lnTo>
                  <a:lnTo>
                    <a:pt x="32613" y="0"/>
                  </a:lnTo>
                  <a:lnTo>
                    <a:pt x="0" y="0"/>
                  </a:lnTo>
                  <a:lnTo>
                    <a:pt x="0" y="6858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1" name="object 91"/>
          <p:cNvGrpSpPr/>
          <p:nvPr/>
        </p:nvGrpSpPr>
        <p:grpSpPr>
          <a:xfrm>
            <a:off x="7632399" y="2748128"/>
            <a:ext cx="513080" cy="167640"/>
            <a:chOff x="7632399" y="2748128"/>
            <a:chExt cx="513080" cy="167640"/>
          </a:xfrm>
        </p:grpSpPr>
        <p:sp>
          <p:nvSpPr>
            <p:cNvPr id="92" name="object 92"/>
            <p:cNvSpPr/>
            <p:nvPr/>
          </p:nvSpPr>
          <p:spPr>
            <a:xfrm>
              <a:off x="7632395" y="2751779"/>
              <a:ext cx="141605" cy="160020"/>
            </a:xfrm>
            <a:custGeom>
              <a:avLst/>
              <a:gdLst/>
              <a:ahLst/>
              <a:cxnLst/>
              <a:rect l="l" t="t" r="r" b="b"/>
              <a:pathLst>
                <a:path w="141604" h="160019">
                  <a:moveTo>
                    <a:pt x="141427" y="0"/>
                  </a:moveTo>
                  <a:lnTo>
                    <a:pt x="108813" y="0"/>
                  </a:lnTo>
                  <a:lnTo>
                    <a:pt x="108813" y="64770"/>
                  </a:lnTo>
                  <a:lnTo>
                    <a:pt x="32613" y="64770"/>
                  </a:lnTo>
                  <a:lnTo>
                    <a:pt x="32613" y="0"/>
                  </a:lnTo>
                  <a:lnTo>
                    <a:pt x="0" y="0"/>
                  </a:lnTo>
                  <a:lnTo>
                    <a:pt x="0" y="64770"/>
                  </a:lnTo>
                  <a:lnTo>
                    <a:pt x="0" y="91440"/>
                  </a:lnTo>
                  <a:lnTo>
                    <a:pt x="108813" y="91440"/>
                  </a:lnTo>
                  <a:lnTo>
                    <a:pt x="108813" y="160020"/>
                  </a:lnTo>
                  <a:lnTo>
                    <a:pt x="141427" y="160020"/>
                  </a:lnTo>
                  <a:lnTo>
                    <a:pt x="141427" y="91440"/>
                  </a:lnTo>
                  <a:lnTo>
                    <a:pt x="141427" y="64770"/>
                  </a:lnTo>
                  <a:lnTo>
                    <a:pt x="14142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814062" y="2751786"/>
              <a:ext cx="146916" cy="159717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92676" y="2748128"/>
              <a:ext cx="152708" cy="167032"/>
            </a:xfrm>
            <a:prstGeom prst="rect">
              <a:avLst/>
            </a:prstGeom>
          </p:spPr>
        </p:pic>
      </p:grpSp>
      <p:grpSp>
        <p:nvGrpSpPr>
          <p:cNvPr id="95" name="object 95"/>
          <p:cNvGrpSpPr/>
          <p:nvPr/>
        </p:nvGrpSpPr>
        <p:grpSpPr>
          <a:xfrm>
            <a:off x="8236518" y="2748128"/>
            <a:ext cx="307975" cy="167640"/>
            <a:chOff x="8236518" y="2748128"/>
            <a:chExt cx="307975" cy="167640"/>
          </a:xfrm>
        </p:grpSpPr>
        <p:pic>
          <p:nvPicPr>
            <p:cNvPr id="96" name="object 9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236518" y="2748128"/>
              <a:ext cx="142952" cy="167032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402029" y="2748128"/>
              <a:ext cx="142038" cy="167032"/>
            </a:xfrm>
            <a:prstGeom prst="rect">
              <a:avLst/>
            </a:prstGeom>
          </p:spPr>
        </p:pic>
      </p:grpSp>
      <p:grpSp>
        <p:nvGrpSpPr>
          <p:cNvPr id="98" name="object 98"/>
          <p:cNvGrpSpPr/>
          <p:nvPr/>
        </p:nvGrpSpPr>
        <p:grpSpPr>
          <a:xfrm>
            <a:off x="8655012" y="2748128"/>
            <a:ext cx="885190" cy="206375"/>
            <a:chOff x="8655012" y="2748128"/>
            <a:chExt cx="885190" cy="206375"/>
          </a:xfrm>
        </p:grpSpPr>
        <p:pic>
          <p:nvPicPr>
            <p:cNvPr id="99" name="object 9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655012" y="2751786"/>
              <a:ext cx="138074" cy="159717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824482" y="2751786"/>
              <a:ext cx="188064" cy="159717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9039063" y="2748128"/>
              <a:ext cx="501095" cy="206046"/>
            </a:xfrm>
            <a:prstGeom prst="rect">
              <a:avLst/>
            </a:prstGeom>
          </p:spPr>
        </p:pic>
      </p:grpSp>
      <p:pic>
        <p:nvPicPr>
          <p:cNvPr id="102" name="object 102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9637999" y="2751786"/>
            <a:ext cx="138074" cy="159717"/>
          </a:xfrm>
          <a:prstGeom prst="rect">
            <a:avLst/>
          </a:prstGeom>
        </p:spPr>
      </p:pic>
      <p:grpSp>
        <p:nvGrpSpPr>
          <p:cNvPr id="103" name="object 103"/>
          <p:cNvGrpSpPr/>
          <p:nvPr/>
        </p:nvGrpSpPr>
        <p:grpSpPr>
          <a:xfrm>
            <a:off x="9871783" y="2687169"/>
            <a:ext cx="456565" cy="285750"/>
            <a:chOff x="9871783" y="2687169"/>
            <a:chExt cx="456565" cy="285750"/>
          </a:xfrm>
        </p:grpSpPr>
        <p:sp>
          <p:nvSpPr>
            <p:cNvPr id="104" name="object 104"/>
            <p:cNvSpPr/>
            <p:nvPr/>
          </p:nvSpPr>
          <p:spPr>
            <a:xfrm>
              <a:off x="9871783" y="2687169"/>
              <a:ext cx="204470" cy="285750"/>
            </a:xfrm>
            <a:custGeom>
              <a:avLst/>
              <a:gdLst/>
              <a:ahLst/>
              <a:cxnLst/>
              <a:rect l="l" t="t" r="r" b="b"/>
              <a:pathLst>
                <a:path w="204470" h="285750">
                  <a:moveTo>
                    <a:pt x="118259" y="227991"/>
                  </a:moveTo>
                  <a:lnTo>
                    <a:pt x="86561" y="227991"/>
                  </a:lnTo>
                  <a:lnTo>
                    <a:pt x="86561" y="285292"/>
                  </a:lnTo>
                  <a:lnTo>
                    <a:pt x="118259" y="285292"/>
                  </a:lnTo>
                  <a:lnTo>
                    <a:pt x="118259" y="227991"/>
                  </a:lnTo>
                  <a:close/>
                </a:path>
                <a:path w="204470" h="285750">
                  <a:moveTo>
                    <a:pt x="120088" y="60958"/>
                  </a:moveTo>
                  <a:lnTo>
                    <a:pt x="84427" y="60958"/>
                  </a:lnTo>
                  <a:lnTo>
                    <a:pt x="65567" y="62349"/>
                  </a:lnTo>
                  <a:lnTo>
                    <a:pt x="22247" y="83210"/>
                  </a:lnTo>
                  <a:lnTo>
                    <a:pt x="1390" y="126015"/>
                  </a:lnTo>
                  <a:lnTo>
                    <a:pt x="0" y="144475"/>
                  </a:lnTo>
                  <a:lnTo>
                    <a:pt x="1390" y="162934"/>
                  </a:lnTo>
                  <a:lnTo>
                    <a:pt x="22247" y="205740"/>
                  </a:lnTo>
                  <a:lnTo>
                    <a:pt x="65567" y="226601"/>
                  </a:lnTo>
                  <a:lnTo>
                    <a:pt x="84427" y="227991"/>
                  </a:lnTo>
                  <a:lnTo>
                    <a:pt x="120088" y="227991"/>
                  </a:lnTo>
                  <a:lnTo>
                    <a:pt x="169953" y="215475"/>
                  </a:lnTo>
                  <a:lnTo>
                    <a:pt x="184778" y="202388"/>
                  </a:lnTo>
                  <a:lnTo>
                    <a:pt x="85341" y="202388"/>
                  </a:lnTo>
                  <a:lnTo>
                    <a:pt x="73635" y="201426"/>
                  </a:lnTo>
                  <a:lnTo>
                    <a:pt x="39842" y="178565"/>
                  </a:lnTo>
                  <a:lnTo>
                    <a:pt x="31697" y="144475"/>
                  </a:lnTo>
                  <a:lnTo>
                    <a:pt x="32603" y="131645"/>
                  </a:lnTo>
                  <a:lnTo>
                    <a:pt x="54053" y="95222"/>
                  </a:lnTo>
                  <a:lnTo>
                    <a:pt x="85341" y="86565"/>
                  </a:lnTo>
                  <a:lnTo>
                    <a:pt x="184781" y="86565"/>
                  </a:lnTo>
                  <a:lnTo>
                    <a:pt x="182116" y="83210"/>
                  </a:lnTo>
                  <a:lnTo>
                    <a:pt x="169953" y="73476"/>
                  </a:lnTo>
                  <a:lnTo>
                    <a:pt x="155561" y="66522"/>
                  </a:lnTo>
                  <a:lnTo>
                    <a:pt x="138939" y="62349"/>
                  </a:lnTo>
                  <a:lnTo>
                    <a:pt x="120088" y="60958"/>
                  </a:lnTo>
                  <a:close/>
                </a:path>
                <a:path w="204470" h="285750">
                  <a:moveTo>
                    <a:pt x="118259" y="86565"/>
                  </a:moveTo>
                  <a:lnTo>
                    <a:pt x="86561" y="86565"/>
                  </a:lnTo>
                  <a:lnTo>
                    <a:pt x="86561" y="202388"/>
                  </a:lnTo>
                  <a:lnTo>
                    <a:pt x="118259" y="202388"/>
                  </a:lnTo>
                  <a:lnTo>
                    <a:pt x="118259" y="86565"/>
                  </a:lnTo>
                  <a:close/>
                </a:path>
                <a:path w="204470" h="285750">
                  <a:moveTo>
                    <a:pt x="184781" y="86565"/>
                  </a:moveTo>
                  <a:lnTo>
                    <a:pt x="119174" y="86565"/>
                  </a:lnTo>
                  <a:lnTo>
                    <a:pt x="130861" y="87527"/>
                  </a:lnTo>
                  <a:lnTo>
                    <a:pt x="141235" y="90413"/>
                  </a:lnTo>
                  <a:lnTo>
                    <a:pt x="168669" y="120282"/>
                  </a:lnTo>
                  <a:lnTo>
                    <a:pt x="172213" y="144475"/>
                  </a:lnTo>
                  <a:lnTo>
                    <a:pt x="171327" y="157306"/>
                  </a:lnTo>
                  <a:lnTo>
                    <a:pt x="150295" y="193729"/>
                  </a:lnTo>
                  <a:lnTo>
                    <a:pt x="119174" y="202388"/>
                  </a:lnTo>
                  <a:lnTo>
                    <a:pt x="184778" y="202388"/>
                  </a:lnTo>
                  <a:lnTo>
                    <a:pt x="191784" y="193567"/>
                  </a:lnTo>
                  <a:lnTo>
                    <a:pt x="198691" y="179299"/>
                  </a:lnTo>
                  <a:lnTo>
                    <a:pt x="202835" y="162934"/>
                  </a:lnTo>
                  <a:lnTo>
                    <a:pt x="204217" y="144475"/>
                  </a:lnTo>
                  <a:lnTo>
                    <a:pt x="202835" y="126015"/>
                  </a:lnTo>
                  <a:lnTo>
                    <a:pt x="198691" y="109651"/>
                  </a:lnTo>
                  <a:lnTo>
                    <a:pt x="191784" y="95383"/>
                  </a:lnTo>
                  <a:lnTo>
                    <a:pt x="184781" y="86565"/>
                  </a:lnTo>
                  <a:close/>
                </a:path>
                <a:path w="204470" h="285750">
                  <a:moveTo>
                    <a:pt x="118259" y="0"/>
                  </a:moveTo>
                  <a:lnTo>
                    <a:pt x="86561" y="0"/>
                  </a:lnTo>
                  <a:lnTo>
                    <a:pt x="86561" y="60958"/>
                  </a:lnTo>
                  <a:lnTo>
                    <a:pt x="118259" y="60958"/>
                  </a:lnTo>
                  <a:lnTo>
                    <a:pt x="11825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0108307" y="2751786"/>
              <a:ext cx="146916" cy="159717"/>
            </a:xfrm>
            <a:prstGeom prst="rect">
              <a:avLst/>
            </a:prstGeom>
          </p:spPr>
        </p:pic>
        <p:sp>
          <p:nvSpPr>
            <p:cNvPr id="106" name="object 106"/>
            <p:cNvSpPr/>
            <p:nvPr/>
          </p:nvSpPr>
          <p:spPr>
            <a:xfrm>
              <a:off x="10295456" y="2843219"/>
              <a:ext cx="33020" cy="68580"/>
            </a:xfrm>
            <a:custGeom>
              <a:avLst/>
              <a:gdLst/>
              <a:ahLst/>
              <a:cxnLst/>
              <a:rect l="l" t="t" r="r" b="b"/>
              <a:pathLst>
                <a:path w="33020" h="68580">
                  <a:moveTo>
                    <a:pt x="0" y="68580"/>
                  </a:moveTo>
                  <a:lnTo>
                    <a:pt x="32612" y="68580"/>
                  </a:lnTo>
                  <a:lnTo>
                    <a:pt x="32612" y="0"/>
                  </a:lnTo>
                  <a:lnTo>
                    <a:pt x="0" y="0"/>
                  </a:lnTo>
                  <a:lnTo>
                    <a:pt x="0" y="6858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7" name="object 107"/>
          <p:cNvGrpSpPr/>
          <p:nvPr/>
        </p:nvGrpSpPr>
        <p:grpSpPr>
          <a:xfrm>
            <a:off x="10295456" y="2748128"/>
            <a:ext cx="489584" cy="167640"/>
            <a:chOff x="10295456" y="2748128"/>
            <a:chExt cx="489584" cy="167640"/>
          </a:xfrm>
        </p:grpSpPr>
        <p:sp>
          <p:nvSpPr>
            <p:cNvPr id="108" name="object 108"/>
            <p:cNvSpPr/>
            <p:nvPr/>
          </p:nvSpPr>
          <p:spPr>
            <a:xfrm>
              <a:off x="10295445" y="2751779"/>
              <a:ext cx="141605" cy="160020"/>
            </a:xfrm>
            <a:custGeom>
              <a:avLst/>
              <a:gdLst/>
              <a:ahLst/>
              <a:cxnLst/>
              <a:rect l="l" t="t" r="r" b="b"/>
              <a:pathLst>
                <a:path w="141604" h="160019">
                  <a:moveTo>
                    <a:pt x="141439" y="0"/>
                  </a:moveTo>
                  <a:lnTo>
                    <a:pt x="108813" y="0"/>
                  </a:lnTo>
                  <a:lnTo>
                    <a:pt x="108813" y="64770"/>
                  </a:lnTo>
                  <a:lnTo>
                    <a:pt x="32613" y="64770"/>
                  </a:lnTo>
                  <a:lnTo>
                    <a:pt x="32613" y="0"/>
                  </a:lnTo>
                  <a:lnTo>
                    <a:pt x="0" y="0"/>
                  </a:lnTo>
                  <a:lnTo>
                    <a:pt x="0" y="64770"/>
                  </a:lnTo>
                  <a:lnTo>
                    <a:pt x="0" y="91440"/>
                  </a:lnTo>
                  <a:lnTo>
                    <a:pt x="108813" y="91440"/>
                  </a:lnTo>
                  <a:lnTo>
                    <a:pt x="108813" y="160020"/>
                  </a:lnTo>
                  <a:lnTo>
                    <a:pt x="141439" y="160020"/>
                  </a:lnTo>
                  <a:lnTo>
                    <a:pt x="141439" y="91440"/>
                  </a:lnTo>
                  <a:lnTo>
                    <a:pt x="141439" y="64770"/>
                  </a:lnTo>
                  <a:lnTo>
                    <a:pt x="14143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" name="object 10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0469195" y="2748128"/>
              <a:ext cx="142038" cy="167032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635005" y="2751786"/>
              <a:ext cx="149964" cy="161852"/>
            </a:xfrm>
            <a:prstGeom prst="rect">
              <a:avLst/>
            </a:prstGeom>
          </p:spPr>
        </p:pic>
      </p:grpSp>
      <p:pic>
        <p:nvPicPr>
          <p:cNvPr id="111" name="object 111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2394687" y="3173630"/>
            <a:ext cx="176173" cy="213361"/>
          </a:xfrm>
          <a:prstGeom prst="rect">
            <a:avLst/>
          </a:prstGeom>
        </p:spPr>
      </p:pic>
      <p:sp>
        <p:nvSpPr>
          <p:cNvPr id="112" name="object 112"/>
          <p:cNvSpPr/>
          <p:nvPr/>
        </p:nvSpPr>
        <p:spPr>
          <a:xfrm>
            <a:off x="2615972" y="3319469"/>
            <a:ext cx="33020" cy="67310"/>
          </a:xfrm>
          <a:custGeom>
            <a:avLst/>
            <a:gdLst/>
            <a:ahLst/>
            <a:cxnLst/>
            <a:rect l="l" t="t" r="r" b="b"/>
            <a:pathLst>
              <a:path w="33019" h="67310">
                <a:moveTo>
                  <a:pt x="0" y="67310"/>
                </a:moveTo>
                <a:lnTo>
                  <a:pt x="32612" y="67310"/>
                </a:lnTo>
                <a:lnTo>
                  <a:pt x="32612" y="0"/>
                </a:lnTo>
                <a:lnTo>
                  <a:pt x="0" y="0"/>
                </a:lnTo>
                <a:lnTo>
                  <a:pt x="0" y="673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3" name="object 113"/>
          <p:cNvGrpSpPr/>
          <p:nvPr/>
        </p:nvGrpSpPr>
        <p:grpSpPr>
          <a:xfrm>
            <a:off x="2615972" y="3162657"/>
            <a:ext cx="1146810" cy="285750"/>
            <a:chOff x="2615972" y="3162657"/>
            <a:chExt cx="1146810" cy="285750"/>
          </a:xfrm>
        </p:grpSpPr>
        <p:sp>
          <p:nvSpPr>
            <p:cNvPr id="114" name="object 114"/>
            <p:cNvSpPr/>
            <p:nvPr/>
          </p:nvSpPr>
          <p:spPr>
            <a:xfrm>
              <a:off x="2615971" y="3162662"/>
              <a:ext cx="378460" cy="285750"/>
            </a:xfrm>
            <a:custGeom>
              <a:avLst/>
              <a:gdLst/>
              <a:ahLst/>
              <a:cxnLst/>
              <a:rect l="l" t="t" r="r" b="b"/>
              <a:pathLst>
                <a:path w="378460" h="285750">
                  <a:moveTo>
                    <a:pt x="141427" y="64096"/>
                  </a:moveTo>
                  <a:lnTo>
                    <a:pt x="108813" y="64096"/>
                  </a:lnTo>
                  <a:lnTo>
                    <a:pt x="108813" y="130136"/>
                  </a:lnTo>
                  <a:lnTo>
                    <a:pt x="32613" y="130136"/>
                  </a:lnTo>
                  <a:lnTo>
                    <a:pt x="32613" y="64096"/>
                  </a:lnTo>
                  <a:lnTo>
                    <a:pt x="0" y="64096"/>
                  </a:lnTo>
                  <a:lnTo>
                    <a:pt x="0" y="130136"/>
                  </a:lnTo>
                  <a:lnTo>
                    <a:pt x="0" y="156806"/>
                  </a:lnTo>
                  <a:lnTo>
                    <a:pt x="108813" y="156806"/>
                  </a:lnTo>
                  <a:lnTo>
                    <a:pt x="108813" y="224116"/>
                  </a:lnTo>
                  <a:lnTo>
                    <a:pt x="141427" y="224116"/>
                  </a:lnTo>
                  <a:lnTo>
                    <a:pt x="141427" y="156806"/>
                  </a:lnTo>
                  <a:lnTo>
                    <a:pt x="141427" y="130136"/>
                  </a:lnTo>
                  <a:lnTo>
                    <a:pt x="141427" y="64096"/>
                  </a:lnTo>
                  <a:close/>
                </a:path>
                <a:path w="378460" h="285750">
                  <a:moveTo>
                    <a:pt x="377952" y="144475"/>
                  </a:moveTo>
                  <a:lnTo>
                    <a:pt x="365518" y="95389"/>
                  </a:lnTo>
                  <a:lnTo>
                    <a:pt x="345948" y="75298"/>
                  </a:lnTo>
                  <a:lnTo>
                    <a:pt x="345948" y="144475"/>
                  </a:lnTo>
                  <a:lnTo>
                    <a:pt x="345059" y="157302"/>
                  </a:lnTo>
                  <a:lnTo>
                    <a:pt x="324027" y="193725"/>
                  </a:lnTo>
                  <a:lnTo>
                    <a:pt x="292912" y="202387"/>
                  </a:lnTo>
                  <a:lnTo>
                    <a:pt x="291998" y="202387"/>
                  </a:lnTo>
                  <a:lnTo>
                    <a:pt x="291998" y="86563"/>
                  </a:lnTo>
                  <a:lnTo>
                    <a:pt x="292912" y="86563"/>
                  </a:lnTo>
                  <a:lnTo>
                    <a:pt x="331774" y="101955"/>
                  </a:lnTo>
                  <a:lnTo>
                    <a:pt x="345948" y="144475"/>
                  </a:lnTo>
                  <a:lnTo>
                    <a:pt x="345948" y="75298"/>
                  </a:lnTo>
                  <a:lnTo>
                    <a:pt x="343687" y="73482"/>
                  </a:lnTo>
                  <a:lnTo>
                    <a:pt x="329298" y="66522"/>
                  </a:lnTo>
                  <a:lnTo>
                    <a:pt x="312674" y="62357"/>
                  </a:lnTo>
                  <a:lnTo>
                    <a:pt x="293827" y="60960"/>
                  </a:lnTo>
                  <a:lnTo>
                    <a:pt x="291998" y="60960"/>
                  </a:lnTo>
                  <a:lnTo>
                    <a:pt x="291998" y="0"/>
                  </a:lnTo>
                  <a:lnTo>
                    <a:pt x="260299" y="0"/>
                  </a:lnTo>
                  <a:lnTo>
                    <a:pt x="260299" y="60960"/>
                  </a:lnTo>
                  <a:lnTo>
                    <a:pt x="260299" y="86563"/>
                  </a:lnTo>
                  <a:lnTo>
                    <a:pt x="260299" y="202387"/>
                  </a:lnTo>
                  <a:lnTo>
                    <a:pt x="259080" y="202387"/>
                  </a:lnTo>
                  <a:lnTo>
                    <a:pt x="219913" y="186994"/>
                  </a:lnTo>
                  <a:lnTo>
                    <a:pt x="205435" y="144475"/>
                  </a:lnTo>
                  <a:lnTo>
                    <a:pt x="206336" y="131648"/>
                  </a:lnTo>
                  <a:lnTo>
                    <a:pt x="227787" y="95224"/>
                  </a:lnTo>
                  <a:lnTo>
                    <a:pt x="259080" y="86563"/>
                  </a:lnTo>
                  <a:lnTo>
                    <a:pt x="260299" y="86563"/>
                  </a:lnTo>
                  <a:lnTo>
                    <a:pt x="260299" y="60960"/>
                  </a:lnTo>
                  <a:lnTo>
                    <a:pt x="258165" y="60960"/>
                  </a:lnTo>
                  <a:lnTo>
                    <a:pt x="239306" y="62357"/>
                  </a:lnTo>
                  <a:lnTo>
                    <a:pt x="195986" y="83210"/>
                  </a:lnTo>
                  <a:lnTo>
                    <a:pt x="175120" y="126022"/>
                  </a:lnTo>
                  <a:lnTo>
                    <a:pt x="173736" y="144475"/>
                  </a:lnTo>
                  <a:lnTo>
                    <a:pt x="175120" y="162941"/>
                  </a:lnTo>
                  <a:lnTo>
                    <a:pt x="195986" y="205740"/>
                  </a:lnTo>
                  <a:lnTo>
                    <a:pt x="239306" y="226606"/>
                  </a:lnTo>
                  <a:lnTo>
                    <a:pt x="258165" y="227990"/>
                  </a:lnTo>
                  <a:lnTo>
                    <a:pt x="260299" y="227990"/>
                  </a:lnTo>
                  <a:lnTo>
                    <a:pt x="260299" y="285292"/>
                  </a:lnTo>
                  <a:lnTo>
                    <a:pt x="291998" y="285292"/>
                  </a:lnTo>
                  <a:lnTo>
                    <a:pt x="291998" y="227990"/>
                  </a:lnTo>
                  <a:lnTo>
                    <a:pt x="293827" y="227990"/>
                  </a:lnTo>
                  <a:lnTo>
                    <a:pt x="343687" y="215480"/>
                  </a:lnTo>
                  <a:lnTo>
                    <a:pt x="358508" y="202387"/>
                  </a:lnTo>
                  <a:lnTo>
                    <a:pt x="365518" y="193573"/>
                  </a:lnTo>
                  <a:lnTo>
                    <a:pt x="372427" y="179298"/>
                  </a:lnTo>
                  <a:lnTo>
                    <a:pt x="376567" y="162941"/>
                  </a:lnTo>
                  <a:lnTo>
                    <a:pt x="377952" y="144475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017700" y="3223616"/>
              <a:ext cx="156366" cy="167032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205764" y="3223616"/>
              <a:ext cx="152704" cy="224334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390171" y="3227274"/>
              <a:ext cx="197815" cy="159717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620296" y="3223616"/>
              <a:ext cx="142038" cy="167032"/>
            </a:xfrm>
            <a:prstGeom prst="rect">
              <a:avLst/>
            </a:prstGeom>
          </p:spPr>
        </p:pic>
      </p:grpSp>
      <p:grpSp>
        <p:nvGrpSpPr>
          <p:cNvPr id="119" name="object 119"/>
          <p:cNvGrpSpPr/>
          <p:nvPr/>
        </p:nvGrpSpPr>
        <p:grpSpPr>
          <a:xfrm>
            <a:off x="3801041" y="3223616"/>
            <a:ext cx="584200" cy="206375"/>
            <a:chOff x="3801041" y="3223616"/>
            <a:chExt cx="584200" cy="206375"/>
          </a:xfrm>
        </p:grpSpPr>
        <p:sp>
          <p:nvSpPr>
            <p:cNvPr id="120" name="object 120"/>
            <p:cNvSpPr/>
            <p:nvPr/>
          </p:nvSpPr>
          <p:spPr>
            <a:xfrm>
              <a:off x="3801033" y="3226759"/>
              <a:ext cx="159385" cy="203200"/>
            </a:xfrm>
            <a:custGeom>
              <a:avLst/>
              <a:gdLst/>
              <a:ahLst/>
              <a:cxnLst/>
              <a:rect l="l" t="t" r="r" b="b"/>
              <a:pathLst>
                <a:path w="159385" h="203200">
                  <a:moveTo>
                    <a:pt x="158800" y="133350"/>
                  </a:moveTo>
                  <a:lnTo>
                    <a:pt x="139598" y="133350"/>
                  </a:lnTo>
                  <a:lnTo>
                    <a:pt x="139598" y="0"/>
                  </a:lnTo>
                  <a:lnTo>
                    <a:pt x="106984" y="0"/>
                  </a:lnTo>
                  <a:lnTo>
                    <a:pt x="106984" y="133350"/>
                  </a:lnTo>
                  <a:lnTo>
                    <a:pt x="32613" y="133350"/>
                  </a:lnTo>
                  <a:lnTo>
                    <a:pt x="32613" y="0"/>
                  </a:lnTo>
                  <a:lnTo>
                    <a:pt x="0" y="0"/>
                  </a:lnTo>
                  <a:lnTo>
                    <a:pt x="0" y="133350"/>
                  </a:lnTo>
                  <a:lnTo>
                    <a:pt x="0" y="160020"/>
                  </a:lnTo>
                  <a:lnTo>
                    <a:pt x="128016" y="160020"/>
                  </a:lnTo>
                  <a:lnTo>
                    <a:pt x="128016" y="203200"/>
                  </a:lnTo>
                  <a:lnTo>
                    <a:pt x="158800" y="203200"/>
                  </a:lnTo>
                  <a:lnTo>
                    <a:pt x="158800" y="160020"/>
                  </a:lnTo>
                  <a:lnTo>
                    <a:pt x="158800" y="13335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985750" y="3227274"/>
              <a:ext cx="146916" cy="159717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164364" y="3223616"/>
              <a:ext cx="156366" cy="167032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4352428" y="3319469"/>
              <a:ext cx="33020" cy="67310"/>
            </a:xfrm>
            <a:custGeom>
              <a:avLst/>
              <a:gdLst/>
              <a:ahLst/>
              <a:cxnLst/>
              <a:rect l="l" t="t" r="r" b="b"/>
              <a:pathLst>
                <a:path w="33020" h="67310">
                  <a:moveTo>
                    <a:pt x="0" y="67310"/>
                  </a:moveTo>
                  <a:lnTo>
                    <a:pt x="32612" y="67310"/>
                  </a:lnTo>
                  <a:lnTo>
                    <a:pt x="32612" y="0"/>
                  </a:lnTo>
                  <a:lnTo>
                    <a:pt x="0" y="0"/>
                  </a:lnTo>
                  <a:lnTo>
                    <a:pt x="0" y="6731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4" name="object 124"/>
          <p:cNvSpPr/>
          <p:nvPr/>
        </p:nvSpPr>
        <p:spPr>
          <a:xfrm>
            <a:off x="4352417" y="3226759"/>
            <a:ext cx="214629" cy="160020"/>
          </a:xfrm>
          <a:custGeom>
            <a:avLst/>
            <a:gdLst/>
            <a:ahLst/>
            <a:cxnLst/>
            <a:rect l="l" t="t" r="r" b="b"/>
            <a:pathLst>
              <a:path w="214629" h="160020">
                <a:moveTo>
                  <a:pt x="141439" y="0"/>
                </a:moveTo>
                <a:lnTo>
                  <a:pt x="108813" y="0"/>
                </a:lnTo>
                <a:lnTo>
                  <a:pt x="108813" y="66040"/>
                </a:lnTo>
                <a:lnTo>
                  <a:pt x="32613" y="66040"/>
                </a:lnTo>
                <a:lnTo>
                  <a:pt x="32613" y="0"/>
                </a:lnTo>
                <a:lnTo>
                  <a:pt x="0" y="0"/>
                </a:lnTo>
                <a:lnTo>
                  <a:pt x="0" y="66040"/>
                </a:lnTo>
                <a:lnTo>
                  <a:pt x="0" y="92710"/>
                </a:lnTo>
                <a:lnTo>
                  <a:pt x="108813" y="92710"/>
                </a:lnTo>
                <a:lnTo>
                  <a:pt x="108813" y="160020"/>
                </a:lnTo>
                <a:lnTo>
                  <a:pt x="141439" y="160020"/>
                </a:lnTo>
                <a:lnTo>
                  <a:pt x="141439" y="92710"/>
                </a:lnTo>
                <a:lnTo>
                  <a:pt x="141439" y="66040"/>
                </a:lnTo>
                <a:lnTo>
                  <a:pt x="141439" y="0"/>
                </a:lnTo>
                <a:close/>
              </a:path>
              <a:path w="214629" h="160020">
                <a:moveTo>
                  <a:pt x="214287" y="92710"/>
                </a:moveTo>
                <a:lnTo>
                  <a:pt x="181673" y="92710"/>
                </a:lnTo>
                <a:lnTo>
                  <a:pt x="181673" y="160020"/>
                </a:lnTo>
                <a:lnTo>
                  <a:pt x="214287" y="160020"/>
                </a:lnTo>
                <a:lnTo>
                  <a:pt x="214287" y="927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5" name="object 125"/>
          <p:cNvGrpSpPr/>
          <p:nvPr/>
        </p:nvGrpSpPr>
        <p:grpSpPr>
          <a:xfrm>
            <a:off x="4534091" y="3223616"/>
            <a:ext cx="505459" cy="167640"/>
            <a:chOff x="4534091" y="3223616"/>
            <a:chExt cx="505459" cy="167640"/>
          </a:xfrm>
        </p:grpSpPr>
        <p:sp>
          <p:nvSpPr>
            <p:cNvPr id="126" name="object 126"/>
            <p:cNvSpPr/>
            <p:nvPr/>
          </p:nvSpPr>
          <p:spPr>
            <a:xfrm>
              <a:off x="4534090" y="3226759"/>
              <a:ext cx="141605" cy="160020"/>
            </a:xfrm>
            <a:custGeom>
              <a:avLst/>
              <a:gdLst/>
              <a:ahLst/>
              <a:cxnLst/>
              <a:rect l="l" t="t" r="r" b="b"/>
              <a:pathLst>
                <a:path w="141604" h="160020">
                  <a:moveTo>
                    <a:pt x="141427" y="0"/>
                  </a:moveTo>
                  <a:lnTo>
                    <a:pt x="108813" y="0"/>
                  </a:lnTo>
                  <a:lnTo>
                    <a:pt x="108813" y="66040"/>
                  </a:lnTo>
                  <a:lnTo>
                    <a:pt x="32613" y="66040"/>
                  </a:lnTo>
                  <a:lnTo>
                    <a:pt x="32613" y="0"/>
                  </a:lnTo>
                  <a:lnTo>
                    <a:pt x="0" y="0"/>
                  </a:lnTo>
                  <a:lnTo>
                    <a:pt x="0" y="66040"/>
                  </a:lnTo>
                  <a:lnTo>
                    <a:pt x="0" y="92710"/>
                  </a:lnTo>
                  <a:lnTo>
                    <a:pt x="108813" y="92710"/>
                  </a:lnTo>
                  <a:lnTo>
                    <a:pt x="108813" y="160020"/>
                  </a:lnTo>
                  <a:lnTo>
                    <a:pt x="141427" y="160020"/>
                  </a:lnTo>
                  <a:lnTo>
                    <a:pt x="141427" y="92710"/>
                  </a:lnTo>
                  <a:lnTo>
                    <a:pt x="141427" y="66040"/>
                  </a:lnTo>
                  <a:lnTo>
                    <a:pt x="14142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7" name="object 12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707219" y="3223616"/>
              <a:ext cx="156366" cy="167032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886747" y="3223616"/>
              <a:ext cx="152708" cy="167032"/>
            </a:xfrm>
            <a:prstGeom prst="rect">
              <a:avLst/>
            </a:prstGeom>
          </p:spPr>
        </p:pic>
      </p:grpSp>
      <p:grpSp>
        <p:nvGrpSpPr>
          <p:cNvPr id="129" name="object 129"/>
          <p:cNvGrpSpPr/>
          <p:nvPr/>
        </p:nvGrpSpPr>
        <p:grpSpPr>
          <a:xfrm>
            <a:off x="5134248" y="3223616"/>
            <a:ext cx="391160" cy="167640"/>
            <a:chOff x="5134248" y="3223616"/>
            <a:chExt cx="391160" cy="167640"/>
          </a:xfrm>
        </p:grpSpPr>
        <p:pic>
          <p:nvPicPr>
            <p:cNvPr id="130" name="object 13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134248" y="3223616"/>
              <a:ext cx="149051" cy="167032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304326" y="3223616"/>
              <a:ext cx="156366" cy="167032"/>
            </a:xfrm>
            <a:prstGeom prst="rect">
              <a:avLst/>
            </a:prstGeom>
          </p:spPr>
        </p:pic>
        <p:sp>
          <p:nvSpPr>
            <p:cNvPr id="132" name="object 132"/>
            <p:cNvSpPr/>
            <p:nvPr/>
          </p:nvSpPr>
          <p:spPr>
            <a:xfrm>
              <a:off x="5492390" y="3254699"/>
              <a:ext cx="33020" cy="132080"/>
            </a:xfrm>
            <a:custGeom>
              <a:avLst/>
              <a:gdLst/>
              <a:ahLst/>
              <a:cxnLst/>
              <a:rect l="l" t="t" r="r" b="b"/>
              <a:pathLst>
                <a:path w="33020" h="132079">
                  <a:moveTo>
                    <a:pt x="0" y="132079"/>
                  </a:moveTo>
                  <a:lnTo>
                    <a:pt x="32612" y="132079"/>
                  </a:lnTo>
                  <a:lnTo>
                    <a:pt x="32612" y="0"/>
                  </a:lnTo>
                  <a:lnTo>
                    <a:pt x="0" y="0"/>
                  </a:lnTo>
                  <a:lnTo>
                    <a:pt x="0" y="13207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3" name="object 133"/>
          <p:cNvGrpSpPr/>
          <p:nvPr/>
        </p:nvGrpSpPr>
        <p:grpSpPr>
          <a:xfrm>
            <a:off x="5492390" y="3223616"/>
            <a:ext cx="1515110" cy="224790"/>
            <a:chOff x="5492390" y="3223616"/>
            <a:chExt cx="1515110" cy="224790"/>
          </a:xfrm>
        </p:grpSpPr>
        <p:sp>
          <p:nvSpPr>
            <p:cNvPr id="134" name="object 134"/>
            <p:cNvSpPr/>
            <p:nvPr/>
          </p:nvSpPr>
          <p:spPr>
            <a:xfrm>
              <a:off x="5492382" y="3226759"/>
              <a:ext cx="139700" cy="160020"/>
            </a:xfrm>
            <a:custGeom>
              <a:avLst/>
              <a:gdLst/>
              <a:ahLst/>
              <a:cxnLst/>
              <a:rect l="l" t="t" r="r" b="b"/>
              <a:pathLst>
                <a:path w="139700" h="160020">
                  <a:moveTo>
                    <a:pt x="139598" y="0"/>
                  </a:moveTo>
                  <a:lnTo>
                    <a:pt x="0" y="0"/>
                  </a:lnTo>
                  <a:lnTo>
                    <a:pt x="0" y="27940"/>
                  </a:lnTo>
                  <a:lnTo>
                    <a:pt x="106984" y="27940"/>
                  </a:lnTo>
                  <a:lnTo>
                    <a:pt x="106984" y="160020"/>
                  </a:lnTo>
                  <a:lnTo>
                    <a:pt x="139598" y="160020"/>
                  </a:lnTo>
                  <a:lnTo>
                    <a:pt x="139598" y="27940"/>
                  </a:lnTo>
                  <a:lnTo>
                    <a:pt x="13959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672225" y="3223616"/>
              <a:ext cx="152704" cy="224334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848096" y="3223616"/>
              <a:ext cx="156366" cy="167032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036160" y="3227274"/>
              <a:ext cx="138074" cy="159717"/>
            </a:xfrm>
            <a:prstGeom prst="rect">
              <a:avLst/>
            </a:prstGeom>
          </p:spPr>
        </p:pic>
        <p:sp>
          <p:nvSpPr>
            <p:cNvPr id="138" name="object 138"/>
            <p:cNvSpPr/>
            <p:nvPr/>
          </p:nvSpPr>
          <p:spPr>
            <a:xfrm>
              <a:off x="6197092" y="3223622"/>
              <a:ext cx="810260" cy="206375"/>
            </a:xfrm>
            <a:custGeom>
              <a:avLst/>
              <a:gdLst/>
              <a:ahLst/>
              <a:cxnLst/>
              <a:rect l="l" t="t" r="r" b="b"/>
              <a:pathLst>
                <a:path w="810259" h="206375">
                  <a:moveTo>
                    <a:pt x="156362" y="83515"/>
                  </a:moveTo>
                  <a:lnTo>
                    <a:pt x="155041" y="65176"/>
                  </a:lnTo>
                  <a:lnTo>
                    <a:pt x="151066" y="48882"/>
                  </a:lnTo>
                  <a:lnTo>
                    <a:pt x="144449" y="34620"/>
                  </a:lnTo>
                  <a:lnTo>
                    <a:pt x="137604" y="25603"/>
                  </a:lnTo>
                  <a:lnTo>
                    <a:pt x="135178" y="22402"/>
                  </a:lnTo>
                  <a:lnTo>
                    <a:pt x="124053" y="12941"/>
                  </a:lnTo>
                  <a:lnTo>
                    <a:pt x="124053" y="83515"/>
                  </a:lnTo>
                  <a:lnTo>
                    <a:pt x="123266" y="95973"/>
                  </a:lnTo>
                  <a:lnTo>
                    <a:pt x="104775" y="132511"/>
                  </a:lnTo>
                  <a:lnTo>
                    <a:pt x="78028" y="141427"/>
                  </a:lnTo>
                  <a:lnTo>
                    <a:pt x="68059" y="140436"/>
                  </a:lnTo>
                  <a:lnTo>
                    <a:pt x="35394" y="107137"/>
                  </a:lnTo>
                  <a:lnTo>
                    <a:pt x="32308" y="83515"/>
                  </a:lnTo>
                  <a:lnTo>
                    <a:pt x="33083" y="71056"/>
                  </a:lnTo>
                  <a:lnTo>
                    <a:pt x="51257" y="34620"/>
                  </a:lnTo>
                  <a:lnTo>
                    <a:pt x="78028" y="25603"/>
                  </a:lnTo>
                  <a:lnTo>
                    <a:pt x="88011" y="26593"/>
                  </a:lnTo>
                  <a:lnTo>
                    <a:pt x="120929" y="59893"/>
                  </a:lnTo>
                  <a:lnTo>
                    <a:pt x="124053" y="83515"/>
                  </a:lnTo>
                  <a:lnTo>
                    <a:pt x="124053" y="12941"/>
                  </a:lnTo>
                  <a:lnTo>
                    <a:pt x="123659" y="12598"/>
                  </a:lnTo>
                  <a:lnTo>
                    <a:pt x="110299" y="5600"/>
                  </a:lnTo>
                  <a:lnTo>
                    <a:pt x="95084" y="1397"/>
                  </a:lnTo>
                  <a:lnTo>
                    <a:pt x="78028" y="0"/>
                  </a:lnTo>
                  <a:lnTo>
                    <a:pt x="61099" y="1397"/>
                  </a:lnTo>
                  <a:lnTo>
                    <a:pt x="21183" y="22402"/>
                  </a:lnTo>
                  <a:lnTo>
                    <a:pt x="1320" y="65176"/>
                  </a:lnTo>
                  <a:lnTo>
                    <a:pt x="0" y="83515"/>
                  </a:lnTo>
                  <a:lnTo>
                    <a:pt x="1320" y="101854"/>
                  </a:lnTo>
                  <a:lnTo>
                    <a:pt x="21183" y="144627"/>
                  </a:lnTo>
                  <a:lnTo>
                    <a:pt x="61099" y="165633"/>
                  </a:lnTo>
                  <a:lnTo>
                    <a:pt x="78028" y="167030"/>
                  </a:lnTo>
                  <a:lnTo>
                    <a:pt x="95084" y="165633"/>
                  </a:lnTo>
                  <a:lnTo>
                    <a:pt x="135178" y="144627"/>
                  </a:lnTo>
                  <a:lnTo>
                    <a:pt x="155041" y="101854"/>
                  </a:lnTo>
                  <a:lnTo>
                    <a:pt x="156362" y="83515"/>
                  </a:lnTo>
                  <a:close/>
                </a:path>
                <a:path w="810259" h="206375">
                  <a:moveTo>
                    <a:pt x="405079" y="163372"/>
                  </a:moveTo>
                  <a:lnTo>
                    <a:pt x="338937" y="80162"/>
                  </a:lnTo>
                  <a:lnTo>
                    <a:pt x="402336" y="3657"/>
                  </a:lnTo>
                  <a:lnTo>
                    <a:pt x="364236" y="3657"/>
                  </a:lnTo>
                  <a:lnTo>
                    <a:pt x="316077" y="69799"/>
                  </a:lnTo>
                  <a:lnTo>
                    <a:pt x="298094" y="69799"/>
                  </a:lnTo>
                  <a:lnTo>
                    <a:pt x="298094" y="3657"/>
                  </a:lnTo>
                  <a:lnTo>
                    <a:pt x="266700" y="3657"/>
                  </a:lnTo>
                  <a:lnTo>
                    <a:pt x="266700" y="69799"/>
                  </a:lnTo>
                  <a:lnTo>
                    <a:pt x="248716" y="69799"/>
                  </a:lnTo>
                  <a:lnTo>
                    <a:pt x="200558" y="3657"/>
                  </a:lnTo>
                  <a:lnTo>
                    <a:pt x="162153" y="3657"/>
                  </a:lnTo>
                  <a:lnTo>
                    <a:pt x="225552" y="80162"/>
                  </a:lnTo>
                  <a:lnTo>
                    <a:pt x="159715" y="163372"/>
                  </a:lnTo>
                  <a:lnTo>
                    <a:pt x="199644" y="163372"/>
                  </a:lnTo>
                  <a:lnTo>
                    <a:pt x="249631" y="95402"/>
                  </a:lnTo>
                  <a:lnTo>
                    <a:pt x="266700" y="95402"/>
                  </a:lnTo>
                  <a:lnTo>
                    <a:pt x="266700" y="163372"/>
                  </a:lnTo>
                  <a:lnTo>
                    <a:pt x="298094" y="163372"/>
                  </a:lnTo>
                  <a:lnTo>
                    <a:pt x="298094" y="95402"/>
                  </a:lnTo>
                  <a:lnTo>
                    <a:pt x="315163" y="95402"/>
                  </a:lnTo>
                  <a:lnTo>
                    <a:pt x="365150" y="163372"/>
                  </a:lnTo>
                  <a:lnTo>
                    <a:pt x="405079" y="163372"/>
                  </a:lnTo>
                  <a:close/>
                </a:path>
                <a:path w="810259" h="206375">
                  <a:moveTo>
                    <a:pt x="578205" y="136550"/>
                  </a:moveTo>
                  <a:lnTo>
                    <a:pt x="558698" y="136550"/>
                  </a:lnTo>
                  <a:lnTo>
                    <a:pt x="558698" y="30480"/>
                  </a:lnTo>
                  <a:lnTo>
                    <a:pt x="558698" y="3657"/>
                  </a:lnTo>
                  <a:lnTo>
                    <a:pt x="526084" y="3657"/>
                  </a:lnTo>
                  <a:lnTo>
                    <a:pt x="526084" y="30480"/>
                  </a:lnTo>
                  <a:lnTo>
                    <a:pt x="526084" y="136550"/>
                  </a:lnTo>
                  <a:lnTo>
                    <a:pt x="455066" y="136550"/>
                  </a:lnTo>
                  <a:lnTo>
                    <a:pt x="455879" y="134315"/>
                  </a:lnTo>
                  <a:lnTo>
                    <a:pt x="456590" y="131927"/>
                  </a:lnTo>
                  <a:lnTo>
                    <a:pt x="457809" y="126847"/>
                  </a:lnTo>
                  <a:lnTo>
                    <a:pt x="459384" y="119989"/>
                  </a:lnTo>
                  <a:lnTo>
                    <a:pt x="459892" y="117144"/>
                  </a:lnTo>
                  <a:lnTo>
                    <a:pt x="461365" y="107289"/>
                  </a:lnTo>
                  <a:lnTo>
                    <a:pt x="462178" y="102412"/>
                  </a:lnTo>
                  <a:lnTo>
                    <a:pt x="467309" y="38709"/>
                  </a:lnTo>
                  <a:lnTo>
                    <a:pt x="467868" y="30480"/>
                  </a:lnTo>
                  <a:lnTo>
                    <a:pt x="526084" y="30480"/>
                  </a:lnTo>
                  <a:lnTo>
                    <a:pt x="526084" y="3657"/>
                  </a:lnTo>
                  <a:lnTo>
                    <a:pt x="439826" y="3657"/>
                  </a:lnTo>
                  <a:lnTo>
                    <a:pt x="438683" y="23863"/>
                  </a:lnTo>
                  <a:lnTo>
                    <a:pt x="437819" y="38709"/>
                  </a:lnTo>
                  <a:lnTo>
                    <a:pt x="434492" y="84277"/>
                  </a:lnTo>
                  <a:lnTo>
                    <a:pt x="428396" y="123253"/>
                  </a:lnTo>
                  <a:lnTo>
                    <a:pt x="423976" y="136550"/>
                  </a:lnTo>
                  <a:lnTo>
                    <a:pt x="411784" y="136550"/>
                  </a:lnTo>
                  <a:lnTo>
                    <a:pt x="411784" y="206044"/>
                  </a:lnTo>
                  <a:lnTo>
                    <a:pt x="442569" y="206044"/>
                  </a:lnTo>
                  <a:lnTo>
                    <a:pt x="442569" y="163372"/>
                  </a:lnTo>
                  <a:lnTo>
                    <a:pt x="547420" y="163372"/>
                  </a:lnTo>
                  <a:lnTo>
                    <a:pt x="547420" y="206044"/>
                  </a:lnTo>
                  <a:lnTo>
                    <a:pt x="578205" y="206044"/>
                  </a:lnTo>
                  <a:lnTo>
                    <a:pt x="578205" y="163372"/>
                  </a:lnTo>
                  <a:lnTo>
                    <a:pt x="578205" y="136550"/>
                  </a:lnTo>
                  <a:close/>
                </a:path>
                <a:path w="810259" h="206375">
                  <a:moveTo>
                    <a:pt x="746455" y="89001"/>
                  </a:moveTo>
                  <a:lnTo>
                    <a:pt x="744372" y="71628"/>
                  </a:lnTo>
                  <a:lnTo>
                    <a:pt x="741959" y="51511"/>
                  </a:lnTo>
                  <a:lnTo>
                    <a:pt x="741870" y="50749"/>
                  </a:lnTo>
                  <a:lnTo>
                    <a:pt x="741781" y="50063"/>
                  </a:lnTo>
                  <a:lnTo>
                    <a:pt x="728395" y="23469"/>
                  </a:lnTo>
                  <a:lnTo>
                    <a:pt x="727786" y="22250"/>
                  </a:lnTo>
                  <a:lnTo>
                    <a:pt x="714146" y="12509"/>
                  </a:lnTo>
                  <a:lnTo>
                    <a:pt x="714146" y="71628"/>
                  </a:lnTo>
                  <a:lnTo>
                    <a:pt x="626668" y="71628"/>
                  </a:lnTo>
                  <a:lnTo>
                    <a:pt x="640842" y="35661"/>
                  </a:lnTo>
                  <a:lnTo>
                    <a:pt x="662622" y="24269"/>
                  </a:lnTo>
                  <a:lnTo>
                    <a:pt x="662305" y="24269"/>
                  </a:lnTo>
                  <a:lnTo>
                    <a:pt x="671779" y="23469"/>
                  </a:lnTo>
                  <a:lnTo>
                    <a:pt x="680745" y="24269"/>
                  </a:lnTo>
                  <a:lnTo>
                    <a:pt x="688771" y="26670"/>
                  </a:lnTo>
                  <a:lnTo>
                    <a:pt x="712914" y="60464"/>
                  </a:lnTo>
                  <a:lnTo>
                    <a:pt x="713041" y="60960"/>
                  </a:lnTo>
                  <a:lnTo>
                    <a:pt x="714146" y="71628"/>
                  </a:lnTo>
                  <a:lnTo>
                    <a:pt x="714146" y="12509"/>
                  </a:lnTo>
                  <a:lnTo>
                    <a:pt x="704443" y="5562"/>
                  </a:lnTo>
                  <a:lnTo>
                    <a:pt x="671779" y="0"/>
                  </a:lnTo>
                  <a:lnTo>
                    <a:pt x="654977" y="1320"/>
                  </a:lnTo>
                  <a:lnTo>
                    <a:pt x="615086" y="21183"/>
                  </a:lnTo>
                  <a:lnTo>
                    <a:pt x="595083" y="64185"/>
                  </a:lnTo>
                  <a:lnTo>
                    <a:pt x="593750" y="83515"/>
                  </a:lnTo>
                  <a:lnTo>
                    <a:pt x="595096" y="102971"/>
                  </a:lnTo>
                  <a:lnTo>
                    <a:pt x="615391" y="145999"/>
                  </a:lnTo>
                  <a:lnTo>
                    <a:pt x="656424" y="165722"/>
                  </a:lnTo>
                  <a:lnTo>
                    <a:pt x="673912" y="167030"/>
                  </a:lnTo>
                  <a:lnTo>
                    <a:pt x="687184" y="166268"/>
                  </a:lnTo>
                  <a:lnTo>
                    <a:pt x="728116" y="148158"/>
                  </a:lnTo>
                  <a:lnTo>
                    <a:pt x="744321" y="121005"/>
                  </a:lnTo>
                  <a:lnTo>
                    <a:pt x="713232" y="118872"/>
                  </a:lnTo>
                  <a:lnTo>
                    <a:pt x="706882" y="129679"/>
                  </a:lnTo>
                  <a:lnTo>
                    <a:pt x="698220" y="137388"/>
                  </a:lnTo>
                  <a:lnTo>
                    <a:pt x="687222" y="142024"/>
                  </a:lnTo>
                  <a:lnTo>
                    <a:pt x="673912" y="143560"/>
                  </a:lnTo>
                  <a:lnTo>
                    <a:pt x="664184" y="142760"/>
                  </a:lnTo>
                  <a:lnTo>
                    <a:pt x="630897" y="114719"/>
                  </a:lnTo>
                  <a:lnTo>
                    <a:pt x="626364" y="92964"/>
                  </a:lnTo>
                  <a:lnTo>
                    <a:pt x="746455" y="92964"/>
                  </a:lnTo>
                  <a:lnTo>
                    <a:pt x="746455" y="89001"/>
                  </a:lnTo>
                  <a:close/>
                </a:path>
                <a:path w="810259" h="206375">
                  <a:moveTo>
                    <a:pt x="810158" y="95846"/>
                  </a:moveTo>
                  <a:lnTo>
                    <a:pt x="777544" y="95846"/>
                  </a:lnTo>
                  <a:lnTo>
                    <a:pt x="777544" y="163156"/>
                  </a:lnTo>
                  <a:lnTo>
                    <a:pt x="810158" y="163156"/>
                  </a:lnTo>
                  <a:lnTo>
                    <a:pt x="810158" y="95846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9" name="object 139"/>
          <p:cNvGrpSpPr/>
          <p:nvPr/>
        </p:nvGrpSpPr>
        <p:grpSpPr>
          <a:xfrm>
            <a:off x="6974643" y="3223616"/>
            <a:ext cx="513080" cy="167640"/>
            <a:chOff x="6974643" y="3223616"/>
            <a:chExt cx="513080" cy="167640"/>
          </a:xfrm>
        </p:grpSpPr>
        <p:sp>
          <p:nvSpPr>
            <p:cNvPr id="140" name="object 140"/>
            <p:cNvSpPr/>
            <p:nvPr/>
          </p:nvSpPr>
          <p:spPr>
            <a:xfrm>
              <a:off x="6974637" y="3226759"/>
              <a:ext cx="141605" cy="160020"/>
            </a:xfrm>
            <a:custGeom>
              <a:avLst/>
              <a:gdLst/>
              <a:ahLst/>
              <a:cxnLst/>
              <a:rect l="l" t="t" r="r" b="b"/>
              <a:pathLst>
                <a:path w="141604" h="160020">
                  <a:moveTo>
                    <a:pt x="141427" y="0"/>
                  </a:moveTo>
                  <a:lnTo>
                    <a:pt x="108813" y="0"/>
                  </a:lnTo>
                  <a:lnTo>
                    <a:pt x="108813" y="66040"/>
                  </a:lnTo>
                  <a:lnTo>
                    <a:pt x="32613" y="66040"/>
                  </a:lnTo>
                  <a:lnTo>
                    <a:pt x="32613" y="0"/>
                  </a:lnTo>
                  <a:lnTo>
                    <a:pt x="0" y="0"/>
                  </a:lnTo>
                  <a:lnTo>
                    <a:pt x="0" y="66040"/>
                  </a:lnTo>
                  <a:lnTo>
                    <a:pt x="0" y="92710"/>
                  </a:lnTo>
                  <a:lnTo>
                    <a:pt x="108813" y="92710"/>
                  </a:lnTo>
                  <a:lnTo>
                    <a:pt x="108813" y="160020"/>
                  </a:lnTo>
                  <a:lnTo>
                    <a:pt x="141427" y="160020"/>
                  </a:lnTo>
                  <a:lnTo>
                    <a:pt x="141427" y="92710"/>
                  </a:lnTo>
                  <a:lnTo>
                    <a:pt x="141427" y="66040"/>
                  </a:lnTo>
                  <a:lnTo>
                    <a:pt x="14142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1" name="object 14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156306" y="3227274"/>
              <a:ext cx="146916" cy="159717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334920" y="3223616"/>
              <a:ext cx="152708" cy="167032"/>
            </a:xfrm>
            <a:prstGeom prst="rect">
              <a:avLst/>
            </a:prstGeom>
          </p:spPr>
        </p:pic>
      </p:grpSp>
      <p:grpSp>
        <p:nvGrpSpPr>
          <p:cNvPr id="143" name="object 143"/>
          <p:cNvGrpSpPr/>
          <p:nvPr/>
        </p:nvGrpSpPr>
        <p:grpSpPr>
          <a:xfrm>
            <a:off x="7590956" y="3223616"/>
            <a:ext cx="1385570" cy="167640"/>
            <a:chOff x="7590956" y="3223616"/>
            <a:chExt cx="1385570" cy="167640"/>
          </a:xfrm>
        </p:grpSpPr>
        <p:pic>
          <p:nvPicPr>
            <p:cNvPr id="144" name="object 14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590956" y="3223616"/>
              <a:ext cx="441961" cy="167032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064615" y="3223616"/>
              <a:ext cx="156366" cy="167032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244143" y="3223616"/>
              <a:ext cx="149051" cy="167032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414222" y="3223616"/>
              <a:ext cx="156366" cy="167032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602286" y="3227274"/>
              <a:ext cx="138074" cy="159717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8762918" y="3223616"/>
              <a:ext cx="142038" cy="167032"/>
            </a:xfrm>
            <a:prstGeom prst="rect">
              <a:avLst/>
            </a:prstGeom>
          </p:spPr>
        </p:pic>
        <p:sp>
          <p:nvSpPr>
            <p:cNvPr id="150" name="object 150"/>
            <p:cNvSpPr/>
            <p:nvPr/>
          </p:nvSpPr>
          <p:spPr>
            <a:xfrm>
              <a:off x="8943663" y="3319469"/>
              <a:ext cx="33020" cy="67310"/>
            </a:xfrm>
            <a:custGeom>
              <a:avLst/>
              <a:gdLst/>
              <a:ahLst/>
              <a:cxnLst/>
              <a:rect l="l" t="t" r="r" b="b"/>
              <a:pathLst>
                <a:path w="33020" h="67310">
                  <a:moveTo>
                    <a:pt x="0" y="67310"/>
                  </a:moveTo>
                  <a:lnTo>
                    <a:pt x="32612" y="67310"/>
                  </a:lnTo>
                  <a:lnTo>
                    <a:pt x="32612" y="0"/>
                  </a:lnTo>
                  <a:lnTo>
                    <a:pt x="0" y="0"/>
                  </a:lnTo>
                  <a:lnTo>
                    <a:pt x="0" y="6731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" name="object 151"/>
          <p:cNvSpPr/>
          <p:nvPr/>
        </p:nvSpPr>
        <p:spPr>
          <a:xfrm>
            <a:off x="8943657" y="3226759"/>
            <a:ext cx="141605" cy="160020"/>
          </a:xfrm>
          <a:custGeom>
            <a:avLst/>
            <a:gdLst/>
            <a:ahLst/>
            <a:cxnLst/>
            <a:rect l="l" t="t" r="r" b="b"/>
            <a:pathLst>
              <a:path w="141604" h="160020">
                <a:moveTo>
                  <a:pt x="141427" y="0"/>
                </a:moveTo>
                <a:lnTo>
                  <a:pt x="108813" y="0"/>
                </a:lnTo>
                <a:lnTo>
                  <a:pt x="108813" y="66040"/>
                </a:lnTo>
                <a:lnTo>
                  <a:pt x="32613" y="66040"/>
                </a:lnTo>
                <a:lnTo>
                  <a:pt x="32613" y="0"/>
                </a:lnTo>
                <a:lnTo>
                  <a:pt x="0" y="0"/>
                </a:lnTo>
                <a:lnTo>
                  <a:pt x="0" y="66040"/>
                </a:lnTo>
                <a:lnTo>
                  <a:pt x="0" y="92710"/>
                </a:lnTo>
                <a:lnTo>
                  <a:pt x="108813" y="92710"/>
                </a:lnTo>
                <a:lnTo>
                  <a:pt x="108813" y="160020"/>
                </a:lnTo>
                <a:lnTo>
                  <a:pt x="141427" y="160020"/>
                </a:lnTo>
                <a:lnTo>
                  <a:pt x="141427" y="92710"/>
                </a:lnTo>
                <a:lnTo>
                  <a:pt x="141427" y="66040"/>
                </a:lnTo>
                <a:lnTo>
                  <a:pt x="14142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2" name="object 152"/>
          <p:cNvGrpSpPr/>
          <p:nvPr/>
        </p:nvGrpSpPr>
        <p:grpSpPr>
          <a:xfrm>
            <a:off x="9125327" y="3227274"/>
            <a:ext cx="317500" cy="160020"/>
            <a:chOff x="9125327" y="3227274"/>
            <a:chExt cx="317500" cy="160020"/>
          </a:xfrm>
        </p:grpSpPr>
        <p:pic>
          <p:nvPicPr>
            <p:cNvPr id="153" name="object 15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9300896" y="3227274"/>
              <a:ext cx="141425" cy="159717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125327" y="3227274"/>
              <a:ext cx="146916" cy="159717"/>
            </a:xfrm>
            <a:prstGeom prst="rect">
              <a:avLst/>
            </a:prstGeom>
          </p:spPr>
        </p:pic>
      </p:grpSp>
      <p:sp>
        <p:nvSpPr>
          <p:cNvPr id="155" name="object 155"/>
          <p:cNvSpPr/>
          <p:nvPr/>
        </p:nvSpPr>
        <p:spPr>
          <a:xfrm>
            <a:off x="2049282" y="1070299"/>
            <a:ext cx="116839" cy="295910"/>
          </a:xfrm>
          <a:custGeom>
            <a:avLst/>
            <a:gdLst/>
            <a:ahLst/>
            <a:cxnLst/>
            <a:rect l="l" t="t" r="r" b="b"/>
            <a:pathLst>
              <a:path w="116839" h="295909">
                <a:moveTo>
                  <a:pt x="0" y="295909"/>
                </a:moveTo>
                <a:lnTo>
                  <a:pt x="116283" y="295909"/>
                </a:lnTo>
                <a:lnTo>
                  <a:pt x="116283" y="0"/>
                </a:lnTo>
                <a:lnTo>
                  <a:pt x="0" y="0"/>
                </a:lnTo>
                <a:lnTo>
                  <a:pt x="0" y="29590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2049272" y="975049"/>
            <a:ext cx="454025" cy="391160"/>
          </a:xfrm>
          <a:custGeom>
            <a:avLst/>
            <a:gdLst/>
            <a:ahLst/>
            <a:cxnLst/>
            <a:rect l="l" t="t" r="r" b="b"/>
            <a:pathLst>
              <a:path w="454025" h="391159">
                <a:moveTo>
                  <a:pt x="453948" y="0"/>
                </a:moveTo>
                <a:lnTo>
                  <a:pt x="0" y="0"/>
                </a:lnTo>
                <a:lnTo>
                  <a:pt x="0" y="95250"/>
                </a:lnTo>
                <a:lnTo>
                  <a:pt x="337667" y="95250"/>
                </a:lnTo>
                <a:lnTo>
                  <a:pt x="337667" y="391160"/>
                </a:lnTo>
                <a:lnTo>
                  <a:pt x="453948" y="391160"/>
                </a:lnTo>
                <a:lnTo>
                  <a:pt x="453948" y="95250"/>
                </a:lnTo>
                <a:lnTo>
                  <a:pt x="45394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129922" y="974732"/>
            <a:ext cx="493395" cy="394335"/>
          </a:xfrm>
          <a:custGeom>
            <a:avLst/>
            <a:gdLst/>
            <a:ahLst/>
            <a:cxnLst/>
            <a:rect l="l" t="t" r="r" b="b"/>
            <a:pathLst>
              <a:path w="493395" h="394334">
                <a:moveTo>
                  <a:pt x="493077" y="0"/>
                </a:moveTo>
                <a:lnTo>
                  <a:pt x="103421" y="0"/>
                </a:lnTo>
                <a:lnTo>
                  <a:pt x="102600" y="13819"/>
                </a:lnTo>
                <a:lnTo>
                  <a:pt x="95141" y="173812"/>
                </a:lnTo>
                <a:lnTo>
                  <a:pt x="93465" y="194637"/>
                </a:lnTo>
                <a:lnTo>
                  <a:pt x="85445" y="244688"/>
                </a:lnTo>
                <a:lnTo>
                  <a:pt x="62704" y="288842"/>
                </a:lnTo>
                <a:lnTo>
                  <a:pt x="37829" y="299091"/>
                </a:lnTo>
                <a:lnTo>
                  <a:pt x="29627" y="299091"/>
                </a:lnTo>
                <a:lnTo>
                  <a:pt x="16350" y="298532"/>
                </a:lnTo>
                <a:lnTo>
                  <a:pt x="0" y="296856"/>
                </a:lnTo>
                <a:lnTo>
                  <a:pt x="0" y="391333"/>
                </a:lnTo>
                <a:lnTo>
                  <a:pt x="34100" y="393430"/>
                </a:lnTo>
                <a:lnTo>
                  <a:pt x="48216" y="393953"/>
                </a:lnTo>
                <a:lnTo>
                  <a:pt x="60375" y="394127"/>
                </a:lnTo>
                <a:lnTo>
                  <a:pt x="75784" y="393674"/>
                </a:lnTo>
                <a:lnTo>
                  <a:pt x="115722" y="386863"/>
                </a:lnTo>
                <a:lnTo>
                  <a:pt x="154572" y="360587"/>
                </a:lnTo>
                <a:lnTo>
                  <a:pt x="179171" y="324529"/>
                </a:lnTo>
                <a:lnTo>
                  <a:pt x="193709" y="271698"/>
                </a:lnTo>
                <a:lnTo>
                  <a:pt x="199788" y="225105"/>
                </a:lnTo>
                <a:lnTo>
                  <a:pt x="208522" y="95040"/>
                </a:lnTo>
                <a:lnTo>
                  <a:pt x="376797" y="95040"/>
                </a:lnTo>
                <a:lnTo>
                  <a:pt x="376797" y="391333"/>
                </a:lnTo>
                <a:lnTo>
                  <a:pt x="493077" y="391333"/>
                </a:lnTo>
                <a:lnTo>
                  <a:pt x="49307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677780" y="968026"/>
            <a:ext cx="1112520" cy="401955"/>
          </a:xfrm>
          <a:custGeom>
            <a:avLst/>
            <a:gdLst/>
            <a:ahLst/>
            <a:cxnLst/>
            <a:rect l="l" t="t" r="r" b="b"/>
            <a:pathLst>
              <a:path w="1112520" h="401955">
                <a:moveTo>
                  <a:pt x="501472" y="6705"/>
                </a:moveTo>
                <a:lnTo>
                  <a:pt x="375678" y="6705"/>
                </a:lnTo>
                <a:lnTo>
                  <a:pt x="272262" y="234797"/>
                </a:lnTo>
                <a:lnTo>
                  <a:pt x="129705" y="6705"/>
                </a:lnTo>
                <a:lnTo>
                  <a:pt x="0" y="6705"/>
                </a:lnTo>
                <a:lnTo>
                  <a:pt x="185610" y="280644"/>
                </a:lnTo>
                <a:lnTo>
                  <a:pt x="236474" y="280644"/>
                </a:lnTo>
                <a:lnTo>
                  <a:pt x="226695" y="293116"/>
                </a:lnTo>
                <a:lnTo>
                  <a:pt x="212445" y="302031"/>
                </a:lnTo>
                <a:lnTo>
                  <a:pt x="193713" y="307378"/>
                </a:lnTo>
                <a:lnTo>
                  <a:pt x="170510" y="309156"/>
                </a:lnTo>
                <a:lnTo>
                  <a:pt x="157759" y="308952"/>
                </a:lnTo>
                <a:lnTo>
                  <a:pt x="142976" y="308317"/>
                </a:lnTo>
                <a:lnTo>
                  <a:pt x="126174" y="307276"/>
                </a:lnTo>
                <a:lnTo>
                  <a:pt x="107340" y="305803"/>
                </a:lnTo>
                <a:lnTo>
                  <a:pt x="107340" y="396367"/>
                </a:lnTo>
                <a:lnTo>
                  <a:pt x="128231" y="398564"/>
                </a:lnTo>
                <a:lnTo>
                  <a:pt x="147866" y="400138"/>
                </a:lnTo>
                <a:lnTo>
                  <a:pt x="166243" y="401091"/>
                </a:lnTo>
                <a:lnTo>
                  <a:pt x="183375" y="401396"/>
                </a:lnTo>
                <a:lnTo>
                  <a:pt x="205447" y="400469"/>
                </a:lnTo>
                <a:lnTo>
                  <a:pt x="244589" y="393065"/>
                </a:lnTo>
                <a:lnTo>
                  <a:pt x="291617" y="368693"/>
                </a:lnTo>
                <a:lnTo>
                  <a:pt x="328218" y="329717"/>
                </a:lnTo>
                <a:lnTo>
                  <a:pt x="352399" y="291566"/>
                </a:lnTo>
                <a:lnTo>
                  <a:pt x="365061" y="268351"/>
                </a:lnTo>
                <a:lnTo>
                  <a:pt x="501472" y="6705"/>
                </a:lnTo>
                <a:close/>
              </a:path>
              <a:path w="1112520" h="401955">
                <a:moveTo>
                  <a:pt x="1111948" y="194551"/>
                </a:moveTo>
                <a:lnTo>
                  <a:pt x="1108583" y="158635"/>
                </a:lnTo>
                <a:lnTo>
                  <a:pt x="1098461" y="126911"/>
                </a:lnTo>
                <a:lnTo>
                  <a:pt x="1096403" y="123558"/>
                </a:lnTo>
                <a:lnTo>
                  <a:pt x="1081608" y="99377"/>
                </a:lnTo>
                <a:lnTo>
                  <a:pt x="1057998" y="76034"/>
                </a:lnTo>
                <a:lnTo>
                  <a:pt x="1027823" y="57442"/>
                </a:lnTo>
                <a:lnTo>
                  <a:pt x="995667" y="45770"/>
                </a:lnTo>
                <a:lnTo>
                  <a:pt x="995667" y="194551"/>
                </a:lnTo>
                <a:lnTo>
                  <a:pt x="994117" y="211061"/>
                </a:lnTo>
                <a:lnTo>
                  <a:pt x="970788" y="247383"/>
                </a:lnTo>
                <a:lnTo>
                  <a:pt x="917282" y="263893"/>
                </a:lnTo>
                <a:lnTo>
                  <a:pt x="892238" y="264998"/>
                </a:lnTo>
                <a:lnTo>
                  <a:pt x="858697" y="264998"/>
                </a:lnTo>
                <a:lnTo>
                  <a:pt x="858697" y="123558"/>
                </a:lnTo>
                <a:lnTo>
                  <a:pt x="892238" y="123558"/>
                </a:lnTo>
                <a:lnTo>
                  <a:pt x="937488" y="127990"/>
                </a:lnTo>
                <a:lnTo>
                  <a:pt x="969810" y="141300"/>
                </a:lnTo>
                <a:lnTo>
                  <a:pt x="989203" y="163487"/>
                </a:lnTo>
                <a:lnTo>
                  <a:pt x="995667" y="194551"/>
                </a:lnTo>
                <a:lnTo>
                  <a:pt x="995667" y="45770"/>
                </a:lnTo>
                <a:lnTo>
                  <a:pt x="991260" y="44170"/>
                </a:lnTo>
                <a:lnTo>
                  <a:pt x="948309" y="36195"/>
                </a:lnTo>
                <a:lnTo>
                  <a:pt x="898956" y="33540"/>
                </a:lnTo>
                <a:lnTo>
                  <a:pt x="858697" y="33540"/>
                </a:lnTo>
                <a:lnTo>
                  <a:pt x="858697" y="0"/>
                </a:lnTo>
                <a:lnTo>
                  <a:pt x="746887" y="0"/>
                </a:lnTo>
                <a:lnTo>
                  <a:pt x="746887" y="33540"/>
                </a:lnTo>
                <a:lnTo>
                  <a:pt x="746887" y="123558"/>
                </a:lnTo>
                <a:lnTo>
                  <a:pt x="746887" y="264998"/>
                </a:lnTo>
                <a:lnTo>
                  <a:pt x="713346" y="264998"/>
                </a:lnTo>
                <a:lnTo>
                  <a:pt x="666877" y="260591"/>
                </a:lnTo>
                <a:lnTo>
                  <a:pt x="623912" y="237477"/>
                </a:lnTo>
                <a:lnTo>
                  <a:pt x="609930" y="194551"/>
                </a:lnTo>
                <a:lnTo>
                  <a:pt x="616394" y="163487"/>
                </a:lnTo>
                <a:lnTo>
                  <a:pt x="635774" y="141300"/>
                </a:lnTo>
                <a:lnTo>
                  <a:pt x="668096" y="127990"/>
                </a:lnTo>
                <a:lnTo>
                  <a:pt x="713346" y="123558"/>
                </a:lnTo>
                <a:lnTo>
                  <a:pt x="746887" y="123558"/>
                </a:lnTo>
                <a:lnTo>
                  <a:pt x="746887" y="33540"/>
                </a:lnTo>
                <a:lnTo>
                  <a:pt x="706640" y="33540"/>
                </a:lnTo>
                <a:lnTo>
                  <a:pt x="657288" y="36195"/>
                </a:lnTo>
                <a:lnTo>
                  <a:pt x="614324" y="44170"/>
                </a:lnTo>
                <a:lnTo>
                  <a:pt x="577761" y="57442"/>
                </a:lnTo>
                <a:lnTo>
                  <a:pt x="523989" y="99377"/>
                </a:lnTo>
                <a:lnTo>
                  <a:pt x="497014" y="158635"/>
                </a:lnTo>
                <a:lnTo>
                  <a:pt x="493636" y="194551"/>
                </a:lnTo>
                <a:lnTo>
                  <a:pt x="497014" y="230454"/>
                </a:lnTo>
                <a:lnTo>
                  <a:pt x="523989" y="289572"/>
                </a:lnTo>
                <a:lnTo>
                  <a:pt x="577761" y="331254"/>
                </a:lnTo>
                <a:lnTo>
                  <a:pt x="614324" y="344449"/>
                </a:lnTo>
                <a:lnTo>
                  <a:pt x="657288" y="352361"/>
                </a:lnTo>
                <a:lnTo>
                  <a:pt x="706640" y="355003"/>
                </a:lnTo>
                <a:lnTo>
                  <a:pt x="746887" y="355003"/>
                </a:lnTo>
                <a:lnTo>
                  <a:pt x="746887" y="398043"/>
                </a:lnTo>
                <a:lnTo>
                  <a:pt x="858697" y="398043"/>
                </a:lnTo>
                <a:lnTo>
                  <a:pt x="858697" y="355003"/>
                </a:lnTo>
                <a:lnTo>
                  <a:pt x="898956" y="355003"/>
                </a:lnTo>
                <a:lnTo>
                  <a:pt x="948309" y="352361"/>
                </a:lnTo>
                <a:lnTo>
                  <a:pt x="991260" y="344449"/>
                </a:lnTo>
                <a:lnTo>
                  <a:pt x="1027823" y="331254"/>
                </a:lnTo>
                <a:lnTo>
                  <a:pt x="1081608" y="289572"/>
                </a:lnTo>
                <a:lnTo>
                  <a:pt x="1096695" y="264998"/>
                </a:lnTo>
                <a:lnTo>
                  <a:pt x="1098461" y="262128"/>
                </a:lnTo>
                <a:lnTo>
                  <a:pt x="1108583" y="230454"/>
                </a:lnTo>
                <a:lnTo>
                  <a:pt x="1111948" y="19455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4860173" y="974732"/>
            <a:ext cx="472440" cy="391795"/>
          </a:xfrm>
          <a:custGeom>
            <a:avLst/>
            <a:gdLst/>
            <a:ahLst/>
            <a:cxnLst/>
            <a:rect l="l" t="t" r="r" b="b"/>
            <a:pathLst>
              <a:path w="472439" h="391794">
                <a:moveTo>
                  <a:pt x="472395" y="0"/>
                </a:moveTo>
                <a:lnTo>
                  <a:pt x="293500" y="0"/>
                </a:lnTo>
                <a:lnTo>
                  <a:pt x="113489" y="309153"/>
                </a:lnTo>
                <a:lnTo>
                  <a:pt x="113489" y="0"/>
                </a:lnTo>
                <a:lnTo>
                  <a:pt x="0" y="0"/>
                </a:lnTo>
                <a:lnTo>
                  <a:pt x="0" y="391333"/>
                </a:lnTo>
                <a:lnTo>
                  <a:pt x="178898" y="391333"/>
                </a:lnTo>
                <a:lnTo>
                  <a:pt x="358908" y="82180"/>
                </a:lnTo>
                <a:lnTo>
                  <a:pt x="358908" y="391333"/>
                </a:lnTo>
                <a:lnTo>
                  <a:pt x="472395" y="391333"/>
                </a:lnTo>
                <a:lnTo>
                  <a:pt x="47239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426488" y="1215079"/>
            <a:ext cx="116839" cy="151130"/>
          </a:xfrm>
          <a:custGeom>
            <a:avLst/>
            <a:gdLst/>
            <a:ahLst/>
            <a:cxnLst/>
            <a:rect l="l" t="t" r="r" b="b"/>
            <a:pathLst>
              <a:path w="116839" h="151130">
                <a:moveTo>
                  <a:pt x="0" y="151129"/>
                </a:moveTo>
                <a:lnTo>
                  <a:pt x="116283" y="151129"/>
                </a:lnTo>
                <a:lnTo>
                  <a:pt x="116283" y="0"/>
                </a:lnTo>
                <a:lnTo>
                  <a:pt x="0" y="0"/>
                </a:lnTo>
                <a:lnTo>
                  <a:pt x="0" y="15112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426481" y="975049"/>
            <a:ext cx="457834" cy="391160"/>
          </a:xfrm>
          <a:custGeom>
            <a:avLst/>
            <a:gdLst/>
            <a:ahLst/>
            <a:cxnLst/>
            <a:rect l="l" t="t" r="r" b="b"/>
            <a:pathLst>
              <a:path w="457835" h="391159">
                <a:moveTo>
                  <a:pt x="457301" y="0"/>
                </a:moveTo>
                <a:lnTo>
                  <a:pt x="341020" y="0"/>
                </a:lnTo>
                <a:lnTo>
                  <a:pt x="341020" y="144780"/>
                </a:lnTo>
                <a:lnTo>
                  <a:pt x="116281" y="144780"/>
                </a:lnTo>
                <a:lnTo>
                  <a:pt x="116281" y="0"/>
                </a:lnTo>
                <a:lnTo>
                  <a:pt x="0" y="0"/>
                </a:lnTo>
                <a:lnTo>
                  <a:pt x="0" y="144780"/>
                </a:lnTo>
                <a:lnTo>
                  <a:pt x="0" y="240030"/>
                </a:lnTo>
                <a:lnTo>
                  <a:pt x="341020" y="240030"/>
                </a:lnTo>
                <a:lnTo>
                  <a:pt x="341020" y="391160"/>
                </a:lnTo>
                <a:lnTo>
                  <a:pt x="457301" y="391160"/>
                </a:lnTo>
                <a:lnTo>
                  <a:pt x="457301" y="240030"/>
                </a:lnTo>
                <a:lnTo>
                  <a:pt x="457301" y="144780"/>
                </a:lnTo>
                <a:lnTo>
                  <a:pt x="45730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936335" y="974731"/>
            <a:ext cx="1032510" cy="394335"/>
          </a:xfrm>
          <a:custGeom>
            <a:avLst/>
            <a:gdLst/>
            <a:ahLst/>
            <a:cxnLst/>
            <a:rect l="l" t="t" r="r" b="b"/>
            <a:pathLst>
              <a:path w="1032509" h="394334">
                <a:moveTo>
                  <a:pt x="522706" y="391337"/>
                </a:moveTo>
                <a:lnTo>
                  <a:pt x="489496" y="315874"/>
                </a:lnTo>
                <a:lnTo>
                  <a:pt x="451129" y="228650"/>
                </a:lnTo>
                <a:lnTo>
                  <a:pt x="372414" y="49758"/>
                </a:lnTo>
                <a:lnTo>
                  <a:pt x="350520" y="0"/>
                </a:lnTo>
                <a:lnTo>
                  <a:pt x="335432" y="0"/>
                </a:lnTo>
                <a:lnTo>
                  <a:pt x="335432" y="228650"/>
                </a:lnTo>
                <a:lnTo>
                  <a:pt x="183934" y="228650"/>
                </a:lnTo>
                <a:lnTo>
                  <a:pt x="259397" y="49758"/>
                </a:lnTo>
                <a:lnTo>
                  <a:pt x="335432" y="228650"/>
                </a:lnTo>
                <a:lnTo>
                  <a:pt x="335432" y="0"/>
                </a:lnTo>
                <a:lnTo>
                  <a:pt x="171627" y="0"/>
                </a:lnTo>
                <a:lnTo>
                  <a:pt x="0" y="391337"/>
                </a:lnTo>
                <a:lnTo>
                  <a:pt x="114604" y="391337"/>
                </a:lnTo>
                <a:lnTo>
                  <a:pt x="146469" y="315874"/>
                </a:lnTo>
                <a:lnTo>
                  <a:pt x="372325" y="315874"/>
                </a:lnTo>
                <a:lnTo>
                  <a:pt x="404190" y="391337"/>
                </a:lnTo>
                <a:lnTo>
                  <a:pt x="522706" y="391337"/>
                </a:lnTo>
                <a:close/>
              </a:path>
              <a:path w="1032509" h="394334">
                <a:moveTo>
                  <a:pt x="1032002" y="0"/>
                </a:moveTo>
                <a:lnTo>
                  <a:pt x="642340" y="0"/>
                </a:lnTo>
                <a:lnTo>
                  <a:pt x="641527" y="13830"/>
                </a:lnTo>
                <a:lnTo>
                  <a:pt x="634060" y="173812"/>
                </a:lnTo>
                <a:lnTo>
                  <a:pt x="632383" y="194640"/>
                </a:lnTo>
                <a:lnTo>
                  <a:pt x="624370" y="244690"/>
                </a:lnTo>
                <a:lnTo>
                  <a:pt x="601624" y="288848"/>
                </a:lnTo>
                <a:lnTo>
                  <a:pt x="576757" y="299097"/>
                </a:lnTo>
                <a:lnTo>
                  <a:pt x="568553" y="299097"/>
                </a:lnTo>
                <a:lnTo>
                  <a:pt x="555269" y="298538"/>
                </a:lnTo>
                <a:lnTo>
                  <a:pt x="538924" y="296862"/>
                </a:lnTo>
                <a:lnTo>
                  <a:pt x="538924" y="391337"/>
                </a:lnTo>
                <a:lnTo>
                  <a:pt x="573024" y="393433"/>
                </a:lnTo>
                <a:lnTo>
                  <a:pt x="587133" y="393954"/>
                </a:lnTo>
                <a:lnTo>
                  <a:pt x="599300" y="394131"/>
                </a:lnTo>
                <a:lnTo>
                  <a:pt x="614705" y="393674"/>
                </a:lnTo>
                <a:lnTo>
                  <a:pt x="654646" y="386867"/>
                </a:lnTo>
                <a:lnTo>
                  <a:pt x="693496" y="360591"/>
                </a:lnTo>
                <a:lnTo>
                  <a:pt x="718096" y="324535"/>
                </a:lnTo>
                <a:lnTo>
                  <a:pt x="732637" y="271703"/>
                </a:lnTo>
                <a:lnTo>
                  <a:pt x="738708" y="225107"/>
                </a:lnTo>
                <a:lnTo>
                  <a:pt x="747445" y="95046"/>
                </a:lnTo>
                <a:lnTo>
                  <a:pt x="915720" y="95046"/>
                </a:lnTo>
                <a:lnTo>
                  <a:pt x="915720" y="391337"/>
                </a:lnTo>
                <a:lnTo>
                  <a:pt x="1032002" y="391337"/>
                </a:lnTo>
                <a:lnTo>
                  <a:pt x="103200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574787" y="968025"/>
            <a:ext cx="520065" cy="405130"/>
          </a:xfrm>
          <a:custGeom>
            <a:avLst/>
            <a:gdLst/>
            <a:ahLst/>
            <a:cxnLst/>
            <a:rect l="l" t="t" r="r" b="b"/>
            <a:pathLst>
              <a:path w="520064" h="405130">
                <a:moveTo>
                  <a:pt x="259956" y="0"/>
                </a:moveTo>
                <a:lnTo>
                  <a:pt x="202095" y="3354"/>
                </a:lnTo>
                <a:lnTo>
                  <a:pt x="150942" y="13416"/>
                </a:lnTo>
                <a:lnTo>
                  <a:pt x="106498" y="30188"/>
                </a:lnTo>
                <a:lnTo>
                  <a:pt x="68764" y="53668"/>
                </a:lnTo>
                <a:lnTo>
                  <a:pt x="38680" y="83088"/>
                </a:lnTo>
                <a:lnTo>
                  <a:pt x="17191" y="117679"/>
                </a:lnTo>
                <a:lnTo>
                  <a:pt x="4297" y="157441"/>
                </a:lnTo>
                <a:lnTo>
                  <a:pt x="0" y="202374"/>
                </a:lnTo>
                <a:lnTo>
                  <a:pt x="4231" y="246609"/>
                </a:lnTo>
                <a:lnTo>
                  <a:pt x="17191" y="287070"/>
                </a:lnTo>
                <a:lnTo>
                  <a:pt x="38680" y="321662"/>
                </a:lnTo>
                <a:lnTo>
                  <a:pt x="68764" y="351082"/>
                </a:lnTo>
                <a:lnTo>
                  <a:pt x="106498" y="374561"/>
                </a:lnTo>
                <a:lnTo>
                  <a:pt x="150942" y="391331"/>
                </a:lnTo>
                <a:lnTo>
                  <a:pt x="202095" y="401393"/>
                </a:lnTo>
                <a:lnTo>
                  <a:pt x="259956" y="404747"/>
                </a:lnTo>
                <a:lnTo>
                  <a:pt x="317818" y="401393"/>
                </a:lnTo>
                <a:lnTo>
                  <a:pt x="368972" y="391331"/>
                </a:lnTo>
                <a:lnTo>
                  <a:pt x="413416" y="374561"/>
                </a:lnTo>
                <a:lnTo>
                  <a:pt x="451152" y="351082"/>
                </a:lnTo>
                <a:lnTo>
                  <a:pt x="481236" y="321662"/>
                </a:lnTo>
                <a:lnTo>
                  <a:pt x="488312" y="310269"/>
                </a:lnTo>
                <a:lnTo>
                  <a:pt x="259956" y="310269"/>
                </a:lnTo>
                <a:lnTo>
                  <a:pt x="227759" y="308435"/>
                </a:lnTo>
                <a:lnTo>
                  <a:pt x="174789" y="293762"/>
                </a:lnTo>
                <a:lnTo>
                  <a:pt x="137506" y="265006"/>
                </a:lnTo>
                <a:lnTo>
                  <a:pt x="118638" y="225732"/>
                </a:lnTo>
                <a:lnTo>
                  <a:pt x="116279" y="202374"/>
                </a:lnTo>
                <a:lnTo>
                  <a:pt x="118638" y="179017"/>
                </a:lnTo>
                <a:lnTo>
                  <a:pt x="137506" y="139744"/>
                </a:lnTo>
                <a:lnTo>
                  <a:pt x="174789" y="110988"/>
                </a:lnTo>
                <a:lnTo>
                  <a:pt x="227759" y="96312"/>
                </a:lnTo>
                <a:lnTo>
                  <a:pt x="259956" y="94477"/>
                </a:lnTo>
                <a:lnTo>
                  <a:pt x="488311" y="94477"/>
                </a:lnTo>
                <a:lnTo>
                  <a:pt x="481236" y="83088"/>
                </a:lnTo>
                <a:lnTo>
                  <a:pt x="451152" y="53668"/>
                </a:lnTo>
                <a:lnTo>
                  <a:pt x="413416" y="30188"/>
                </a:lnTo>
                <a:lnTo>
                  <a:pt x="368972" y="13416"/>
                </a:lnTo>
                <a:lnTo>
                  <a:pt x="317818" y="3354"/>
                </a:lnTo>
                <a:lnTo>
                  <a:pt x="259956" y="0"/>
                </a:lnTo>
                <a:close/>
              </a:path>
              <a:path w="520064" h="405130">
                <a:moveTo>
                  <a:pt x="488311" y="94477"/>
                </a:moveTo>
                <a:lnTo>
                  <a:pt x="259956" y="94477"/>
                </a:lnTo>
                <a:lnTo>
                  <a:pt x="292154" y="96312"/>
                </a:lnTo>
                <a:lnTo>
                  <a:pt x="320543" y="101816"/>
                </a:lnTo>
                <a:lnTo>
                  <a:pt x="365897" y="123828"/>
                </a:lnTo>
                <a:lnTo>
                  <a:pt x="394198" y="158140"/>
                </a:lnTo>
                <a:lnTo>
                  <a:pt x="403632" y="202374"/>
                </a:lnTo>
                <a:lnTo>
                  <a:pt x="401274" y="225732"/>
                </a:lnTo>
                <a:lnTo>
                  <a:pt x="382406" y="265006"/>
                </a:lnTo>
                <a:lnTo>
                  <a:pt x="345125" y="293762"/>
                </a:lnTo>
                <a:lnTo>
                  <a:pt x="292154" y="308435"/>
                </a:lnTo>
                <a:lnTo>
                  <a:pt x="259956" y="310269"/>
                </a:lnTo>
                <a:lnTo>
                  <a:pt x="488312" y="310269"/>
                </a:lnTo>
                <a:lnTo>
                  <a:pt x="502723" y="287070"/>
                </a:lnTo>
                <a:lnTo>
                  <a:pt x="515615" y="247308"/>
                </a:lnTo>
                <a:lnTo>
                  <a:pt x="519912" y="202374"/>
                </a:lnTo>
                <a:lnTo>
                  <a:pt x="515682" y="158140"/>
                </a:lnTo>
                <a:lnTo>
                  <a:pt x="515615" y="157441"/>
                </a:lnTo>
                <a:lnTo>
                  <a:pt x="502723" y="117679"/>
                </a:lnTo>
                <a:lnTo>
                  <a:pt x="488311" y="9447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030921" y="1818452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5">
                <a:moveTo>
                  <a:pt x="141588" y="0"/>
                </a:moveTo>
                <a:lnTo>
                  <a:pt x="0" y="0"/>
                </a:lnTo>
                <a:lnTo>
                  <a:pt x="0" y="141588"/>
                </a:lnTo>
                <a:lnTo>
                  <a:pt x="141588" y="141588"/>
                </a:lnTo>
                <a:lnTo>
                  <a:pt x="141588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030921" y="2257865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5">
                <a:moveTo>
                  <a:pt x="141588" y="0"/>
                </a:moveTo>
                <a:lnTo>
                  <a:pt x="0" y="0"/>
                </a:lnTo>
                <a:lnTo>
                  <a:pt x="0" y="141588"/>
                </a:lnTo>
                <a:lnTo>
                  <a:pt x="141588" y="141588"/>
                </a:lnTo>
                <a:lnTo>
                  <a:pt x="141588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030921" y="2730859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5">
                <a:moveTo>
                  <a:pt x="141588" y="0"/>
                </a:moveTo>
                <a:lnTo>
                  <a:pt x="0" y="0"/>
                </a:lnTo>
                <a:lnTo>
                  <a:pt x="0" y="141588"/>
                </a:lnTo>
                <a:lnTo>
                  <a:pt x="141588" y="141588"/>
                </a:lnTo>
                <a:lnTo>
                  <a:pt x="141588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030921" y="3213605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4">
                <a:moveTo>
                  <a:pt x="141588" y="0"/>
                </a:moveTo>
                <a:lnTo>
                  <a:pt x="0" y="0"/>
                </a:lnTo>
                <a:lnTo>
                  <a:pt x="0" y="141587"/>
                </a:lnTo>
                <a:lnTo>
                  <a:pt x="141588" y="141587"/>
                </a:lnTo>
                <a:lnTo>
                  <a:pt x="141588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8" name="object 168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7413159" y="3924027"/>
            <a:ext cx="3871028" cy="2464671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999634" y="3863480"/>
            <a:ext cx="1899834" cy="2525218"/>
          </a:xfrm>
          <a:prstGeom prst="rect">
            <a:avLst/>
          </a:prstGeom>
        </p:spPr>
      </p:pic>
      <p:pic>
        <p:nvPicPr>
          <p:cNvPr id="171" name="Рисунок 170"/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734" y="4234114"/>
            <a:ext cx="2610231" cy="173947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572" y="2358423"/>
            <a:ext cx="1296670" cy="1965960"/>
          </a:xfrm>
          <a:custGeom>
            <a:avLst/>
            <a:gdLst/>
            <a:ahLst/>
            <a:cxnLst/>
            <a:rect l="l" t="t" r="r" b="b"/>
            <a:pathLst>
              <a:path w="1296670" h="1965960">
                <a:moveTo>
                  <a:pt x="0" y="0"/>
                </a:moveTo>
                <a:lnTo>
                  <a:pt x="0" y="175731"/>
                </a:lnTo>
                <a:lnTo>
                  <a:pt x="27788" y="178543"/>
                </a:lnTo>
                <a:lnTo>
                  <a:pt x="56221" y="181809"/>
                </a:lnTo>
                <a:lnTo>
                  <a:pt x="115045" y="189735"/>
                </a:lnTo>
                <a:lnTo>
                  <a:pt x="179771" y="200060"/>
                </a:lnTo>
                <a:lnTo>
                  <a:pt x="241812" y="211507"/>
                </a:lnTo>
                <a:lnTo>
                  <a:pt x="301191" y="224025"/>
                </a:lnTo>
                <a:lnTo>
                  <a:pt x="357928" y="237567"/>
                </a:lnTo>
                <a:lnTo>
                  <a:pt x="412047" y="252084"/>
                </a:lnTo>
                <a:lnTo>
                  <a:pt x="463570" y="267527"/>
                </a:lnTo>
                <a:lnTo>
                  <a:pt x="512519" y="283847"/>
                </a:lnTo>
                <a:lnTo>
                  <a:pt x="558915" y="300995"/>
                </a:lnTo>
                <a:lnTo>
                  <a:pt x="602781" y="318924"/>
                </a:lnTo>
                <a:lnTo>
                  <a:pt x="644140" y="337584"/>
                </a:lnTo>
                <a:lnTo>
                  <a:pt x="683012" y="356926"/>
                </a:lnTo>
                <a:lnTo>
                  <a:pt x="719421" y="376902"/>
                </a:lnTo>
                <a:lnTo>
                  <a:pt x="753388" y="397464"/>
                </a:lnTo>
                <a:lnTo>
                  <a:pt x="814087" y="440147"/>
                </a:lnTo>
                <a:lnTo>
                  <a:pt x="877848" y="497274"/>
                </a:lnTo>
                <a:lnTo>
                  <a:pt x="908706" y="532831"/>
                </a:lnTo>
                <a:lnTo>
                  <a:pt x="933534" y="568638"/>
                </a:lnTo>
                <a:lnTo>
                  <a:pt x="952430" y="604486"/>
                </a:lnTo>
                <a:lnTo>
                  <a:pt x="971680" y="669255"/>
                </a:lnTo>
                <a:lnTo>
                  <a:pt x="974117" y="701172"/>
                </a:lnTo>
                <a:lnTo>
                  <a:pt x="971863" y="732522"/>
                </a:lnTo>
                <a:lnTo>
                  <a:pt x="951413" y="797742"/>
                </a:lnTo>
                <a:lnTo>
                  <a:pt x="910145" y="859378"/>
                </a:lnTo>
                <a:lnTo>
                  <a:pt x="870383" y="893851"/>
                </a:lnTo>
                <a:lnTo>
                  <a:pt x="835669" y="916497"/>
                </a:lnTo>
                <a:lnTo>
                  <a:pt x="795442" y="938888"/>
                </a:lnTo>
                <a:lnTo>
                  <a:pt x="750091" y="960904"/>
                </a:lnTo>
                <a:lnTo>
                  <a:pt x="700003" y="982429"/>
                </a:lnTo>
                <a:lnTo>
                  <a:pt x="645568" y="1003342"/>
                </a:lnTo>
                <a:lnTo>
                  <a:pt x="587174" y="1023527"/>
                </a:lnTo>
                <a:lnTo>
                  <a:pt x="541000" y="1003055"/>
                </a:lnTo>
                <a:lnTo>
                  <a:pt x="494047" y="983128"/>
                </a:lnTo>
                <a:lnTo>
                  <a:pt x="446397" y="963759"/>
                </a:lnTo>
                <a:lnTo>
                  <a:pt x="398134" y="944962"/>
                </a:lnTo>
                <a:lnTo>
                  <a:pt x="349342" y="926750"/>
                </a:lnTo>
                <a:lnTo>
                  <a:pt x="300105" y="909137"/>
                </a:lnTo>
                <a:lnTo>
                  <a:pt x="250505" y="892137"/>
                </a:lnTo>
                <a:lnTo>
                  <a:pt x="200627" y="875763"/>
                </a:lnTo>
                <a:lnTo>
                  <a:pt x="150554" y="860028"/>
                </a:lnTo>
                <a:lnTo>
                  <a:pt x="100369" y="844948"/>
                </a:lnTo>
                <a:lnTo>
                  <a:pt x="50156" y="830533"/>
                </a:lnTo>
                <a:lnTo>
                  <a:pt x="0" y="816800"/>
                </a:lnTo>
                <a:lnTo>
                  <a:pt x="0" y="996952"/>
                </a:lnTo>
                <a:lnTo>
                  <a:pt x="52075" y="1011831"/>
                </a:lnTo>
                <a:lnTo>
                  <a:pt x="104102" y="1027464"/>
                </a:lnTo>
                <a:lnTo>
                  <a:pt x="155976" y="1043833"/>
                </a:lnTo>
                <a:lnTo>
                  <a:pt x="207591" y="1060923"/>
                </a:lnTo>
                <a:lnTo>
                  <a:pt x="258843" y="1078716"/>
                </a:lnTo>
                <a:lnTo>
                  <a:pt x="309626" y="1097197"/>
                </a:lnTo>
                <a:lnTo>
                  <a:pt x="259613" y="1107377"/>
                </a:lnTo>
                <a:lnTo>
                  <a:pt x="208793" y="1116879"/>
                </a:lnTo>
                <a:lnTo>
                  <a:pt x="157294" y="1125661"/>
                </a:lnTo>
                <a:lnTo>
                  <a:pt x="105243" y="1133687"/>
                </a:lnTo>
                <a:lnTo>
                  <a:pt x="52769" y="1140915"/>
                </a:lnTo>
                <a:lnTo>
                  <a:pt x="0" y="1147306"/>
                </a:lnTo>
                <a:lnTo>
                  <a:pt x="0" y="1323273"/>
                </a:lnTo>
                <a:lnTo>
                  <a:pt x="51849" y="1317314"/>
                </a:lnTo>
                <a:lnTo>
                  <a:pt x="101892" y="1310762"/>
                </a:lnTo>
                <a:lnTo>
                  <a:pt x="151714" y="1303469"/>
                </a:lnTo>
                <a:lnTo>
                  <a:pt x="201218" y="1295467"/>
                </a:lnTo>
                <a:lnTo>
                  <a:pt x="250308" y="1286786"/>
                </a:lnTo>
                <a:lnTo>
                  <a:pt x="298887" y="1277457"/>
                </a:lnTo>
                <a:lnTo>
                  <a:pt x="346858" y="1267509"/>
                </a:lnTo>
                <a:lnTo>
                  <a:pt x="394125" y="1256973"/>
                </a:lnTo>
                <a:lnTo>
                  <a:pt x="440592" y="1245880"/>
                </a:lnTo>
                <a:lnTo>
                  <a:pt x="486162" y="1234260"/>
                </a:lnTo>
                <a:lnTo>
                  <a:pt x="530739" y="1222143"/>
                </a:lnTo>
                <a:lnTo>
                  <a:pt x="574225" y="1209560"/>
                </a:lnTo>
                <a:lnTo>
                  <a:pt x="621544" y="1233135"/>
                </a:lnTo>
                <a:lnTo>
                  <a:pt x="667488" y="1257320"/>
                </a:lnTo>
                <a:lnTo>
                  <a:pt x="711935" y="1282097"/>
                </a:lnTo>
                <a:lnTo>
                  <a:pt x="754763" y="1307447"/>
                </a:lnTo>
                <a:lnTo>
                  <a:pt x="795851" y="1333350"/>
                </a:lnTo>
                <a:lnTo>
                  <a:pt x="835078" y="1359789"/>
                </a:lnTo>
                <a:lnTo>
                  <a:pt x="894262" y="1403130"/>
                </a:lnTo>
                <a:lnTo>
                  <a:pt x="946160" y="1445265"/>
                </a:lnTo>
                <a:lnTo>
                  <a:pt x="990958" y="1486038"/>
                </a:lnTo>
                <a:lnTo>
                  <a:pt x="1028846" y="1525295"/>
                </a:lnTo>
                <a:lnTo>
                  <a:pt x="1060011" y="1562878"/>
                </a:lnTo>
                <a:lnTo>
                  <a:pt x="1084641" y="1598634"/>
                </a:lnTo>
                <a:lnTo>
                  <a:pt x="1102925" y="1632407"/>
                </a:lnTo>
                <a:lnTo>
                  <a:pt x="1121205" y="1693379"/>
                </a:lnTo>
                <a:lnTo>
                  <a:pt x="1121813" y="1709745"/>
                </a:lnTo>
                <a:lnTo>
                  <a:pt x="1119742" y="1724362"/>
                </a:lnTo>
                <a:lnTo>
                  <a:pt x="1094798" y="1760106"/>
                </a:lnTo>
                <a:lnTo>
                  <a:pt x="1056534" y="1778931"/>
                </a:lnTo>
                <a:lnTo>
                  <a:pt x="1002299" y="1789843"/>
                </a:lnTo>
                <a:lnTo>
                  <a:pt x="970356" y="1791840"/>
                </a:lnTo>
                <a:lnTo>
                  <a:pt x="935866" y="1791288"/>
                </a:lnTo>
                <a:lnTo>
                  <a:pt x="859557" y="1782167"/>
                </a:lnTo>
                <a:lnTo>
                  <a:pt x="817894" y="1773413"/>
                </a:lnTo>
                <a:lnTo>
                  <a:pt x="773995" y="1761741"/>
                </a:lnTo>
                <a:lnTo>
                  <a:pt x="727939" y="1747059"/>
                </a:lnTo>
                <a:lnTo>
                  <a:pt x="679802" y="1729273"/>
                </a:lnTo>
                <a:lnTo>
                  <a:pt x="629663" y="1708293"/>
                </a:lnTo>
                <a:lnTo>
                  <a:pt x="577599" y="1684025"/>
                </a:lnTo>
                <a:lnTo>
                  <a:pt x="523688" y="1656378"/>
                </a:lnTo>
                <a:lnTo>
                  <a:pt x="468007" y="1625259"/>
                </a:lnTo>
                <a:lnTo>
                  <a:pt x="410634" y="1590577"/>
                </a:lnTo>
                <a:lnTo>
                  <a:pt x="305551" y="1522472"/>
                </a:lnTo>
                <a:lnTo>
                  <a:pt x="259983" y="1495467"/>
                </a:lnTo>
                <a:lnTo>
                  <a:pt x="214985" y="1471141"/>
                </a:lnTo>
                <a:lnTo>
                  <a:pt x="170599" y="1449413"/>
                </a:lnTo>
                <a:lnTo>
                  <a:pt x="126866" y="1430200"/>
                </a:lnTo>
                <a:lnTo>
                  <a:pt x="83827" y="1413422"/>
                </a:lnTo>
                <a:lnTo>
                  <a:pt x="41524" y="1398996"/>
                </a:lnTo>
                <a:lnTo>
                  <a:pt x="0" y="1386842"/>
                </a:lnTo>
                <a:lnTo>
                  <a:pt x="0" y="1568872"/>
                </a:lnTo>
                <a:lnTo>
                  <a:pt x="40076" y="1583384"/>
                </a:lnTo>
                <a:lnTo>
                  <a:pt x="81142" y="1600521"/>
                </a:lnTo>
                <a:lnTo>
                  <a:pt x="123153" y="1620388"/>
                </a:lnTo>
                <a:lnTo>
                  <a:pt x="166063" y="1643090"/>
                </a:lnTo>
                <a:lnTo>
                  <a:pt x="209829" y="1668732"/>
                </a:lnTo>
                <a:lnTo>
                  <a:pt x="254405" y="1697418"/>
                </a:lnTo>
                <a:lnTo>
                  <a:pt x="310807" y="1734164"/>
                </a:lnTo>
                <a:lnTo>
                  <a:pt x="366221" y="1767943"/>
                </a:lnTo>
                <a:lnTo>
                  <a:pt x="420581" y="1798817"/>
                </a:lnTo>
                <a:lnTo>
                  <a:pt x="473825" y="1826849"/>
                </a:lnTo>
                <a:lnTo>
                  <a:pt x="525886" y="1852104"/>
                </a:lnTo>
                <a:lnTo>
                  <a:pt x="576702" y="1874646"/>
                </a:lnTo>
                <a:lnTo>
                  <a:pt x="626207" y="1894537"/>
                </a:lnTo>
                <a:lnTo>
                  <a:pt x="674337" y="1911841"/>
                </a:lnTo>
                <a:lnTo>
                  <a:pt x="721028" y="1926622"/>
                </a:lnTo>
                <a:lnTo>
                  <a:pt x="766215" y="1938943"/>
                </a:lnTo>
                <a:lnTo>
                  <a:pt x="809834" y="1948868"/>
                </a:lnTo>
                <a:lnTo>
                  <a:pt x="851821" y="1956461"/>
                </a:lnTo>
                <a:lnTo>
                  <a:pt x="892112" y="1961785"/>
                </a:lnTo>
                <a:lnTo>
                  <a:pt x="930641" y="1964903"/>
                </a:lnTo>
                <a:lnTo>
                  <a:pt x="967345" y="1965879"/>
                </a:lnTo>
                <a:lnTo>
                  <a:pt x="1002159" y="1964778"/>
                </a:lnTo>
                <a:lnTo>
                  <a:pt x="1065860" y="1956593"/>
                </a:lnTo>
                <a:lnTo>
                  <a:pt x="1119464" y="1941904"/>
                </a:lnTo>
                <a:lnTo>
                  <a:pt x="1166688" y="1920965"/>
                </a:lnTo>
                <a:lnTo>
                  <a:pt x="1207224" y="1894107"/>
                </a:lnTo>
                <a:lnTo>
                  <a:pt x="1240765" y="1861661"/>
                </a:lnTo>
                <a:lnTo>
                  <a:pt x="1268780" y="1821036"/>
                </a:lnTo>
                <a:lnTo>
                  <a:pt x="1287407" y="1775896"/>
                </a:lnTo>
                <a:lnTo>
                  <a:pt x="1296309" y="1726602"/>
                </a:lnTo>
                <a:lnTo>
                  <a:pt x="1295151" y="1673518"/>
                </a:lnTo>
                <a:lnTo>
                  <a:pt x="1279571" y="1606030"/>
                </a:lnTo>
                <a:lnTo>
                  <a:pt x="1265540" y="1570447"/>
                </a:lnTo>
                <a:lnTo>
                  <a:pt x="1247221" y="1533799"/>
                </a:lnTo>
                <a:lnTo>
                  <a:pt x="1224522" y="1496206"/>
                </a:lnTo>
                <a:lnTo>
                  <a:pt x="1197347" y="1457786"/>
                </a:lnTo>
                <a:lnTo>
                  <a:pt x="1165604" y="1418662"/>
                </a:lnTo>
                <a:lnTo>
                  <a:pt x="1129198" y="1378952"/>
                </a:lnTo>
                <a:lnTo>
                  <a:pt x="1088034" y="1338777"/>
                </a:lnTo>
                <a:lnTo>
                  <a:pt x="1042019" y="1298256"/>
                </a:lnTo>
                <a:lnTo>
                  <a:pt x="991059" y="1257510"/>
                </a:lnTo>
                <a:lnTo>
                  <a:pt x="935060" y="1216660"/>
                </a:lnTo>
                <a:lnTo>
                  <a:pt x="902399" y="1194484"/>
                </a:lnTo>
                <a:lnTo>
                  <a:pt x="868511" y="1172660"/>
                </a:lnTo>
                <a:lnTo>
                  <a:pt x="833464" y="1151194"/>
                </a:lnTo>
                <a:lnTo>
                  <a:pt x="797328" y="1130094"/>
                </a:lnTo>
                <a:lnTo>
                  <a:pt x="847816" y="1107286"/>
                </a:lnTo>
                <a:lnTo>
                  <a:pt x="893943" y="1083979"/>
                </a:lnTo>
                <a:lnTo>
                  <a:pt x="935365" y="1060279"/>
                </a:lnTo>
                <a:lnTo>
                  <a:pt x="971737" y="1036293"/>
                </a:lnTo>
                <a:lnTo>
                  <a:pt x="1010551" y="1005571"/>
                </a:lnTo>
                <a:lnTo>
                  <a:pt x="1042315" y="973743"/>
                </a:lnTo>
                <a:lnTo>
                  <a:pt x="1073635" y="933702"/>
                </a:lnTo>
                <a:lnTo>
                  <a:pt x="1099655" y="891887"/>
                </a:lnTo>
                <a:lnTo>
                  <a:pt x="1120295" y="848503"/>
                </a:lnTo>
                <a:lnTo>
                  <a:pt x="1135477" y="803759"/>
                </a:lnTo>
                <a:lnTo>
                  <a:pt x="1145120" y="757858"/>
                </a:lnTo>
                <a:lnTo>
                  <a:pt x="1149051" y="713446"/>
                </a:lnTo>
                <a:lnTo>
                  <a:pt x="1147772" y="668604"/>
                </a:lnTo>
                <a:lnTo>
                  <a:pt x="1141215" y="623509"/>
                </a:lnTo>
                <a:lnTo>
                  <a:pt x="1129312" y="578337"/>
                </a:lnTo>
                <a:lnTo>
                  <a:pt x="1111992" y="533265"/>
                </a:lnTo>
                <a:lnTo>
                  <a:pt x="1090664" y="491164"/>
                </a:lnTo>
                <a:lnTo>
                  <a:pt x="1064381" y="449617"/>
                </a:lnTo>
                <a:lnTo>
                  <a:pt x="1033085" y="408794"/>
                </a:lnTo>
                <a:lnTo>
                  <a:pt x="996720" y="368866"/>
                </a:lnTo>
                <a:lnTo>
                  <a:pt x="955227" y="330001"/>
                </a:lnTo>
                <a:lnTo>
                  <a:pt x="898028" y="284634"/>
                </a:lnTo>
                <a:lnTo>
                  <a:pt x="866406" y="262632"/>
                </a:lnTo>
                <a:lnTo>
                  <a:pt x="832750" y="241140"/>
                </a:lnTo>
                <a:lnTo>
                  <a:pt x="797046" y="220198"/>
                </a:lnTo>
                <a:lnTo>
                  <a:pt x="759282" y="199846"/>
                </a:lnTo>
                <a:lnTo>
                  <a:pt x="719443" y="180125"/>
                </a:lnTo>
                <a:lnTo>
                  <a:pt x="677517" y="161076"/>
                </a:lnTo>
                <a:lnTo>
                  <a:pt x="633488" y="142739"/>
                </a:lnTo>
                <a:lnTo>
                  <a:pt x="587343" y="125156"/>
                </a:lnTo>
                <a:lnTo>
                  <a:pt x="539069" y="108366"/>
                </a:lnTo>
                <a:lnTo>
                  <a:pt x="488652" y="92410"/>
                </a:lnTo>
                <a:lnTo>
                  <a:pt x="436079" y="77330"/>
                </a:lnTo>
                <a:lnTo>
                  <a:pt x="381335" y="63166"/>
                </a:lnTo>
                <a:lnTo>
                  <a:pt x="324407" y="49957"/>
                </a:lnTo>
                <a:lnTo>
                  <a:pt x="265281" y="37746"/>
                </a:lnTo>
                <a:lnTo>
                  <a:pt x="203944" y="26573"/>
                </a:lnTo>
                <a:lnTo>
                  <a:pt x="140381" y="16478"/>
                </a:lnTo>
                <a:lnTo>
                  <a:pt x="68606" y="6961"/>
                </a:lnTo>
                <a:lnTo>
                  <a:pt x="33909" y="3168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3452" y="2686"/>
            <a:ext cx="3483610" cy="3352800"/>
          </a:xfrm>
          <a:custGeom>
            <a:avLst/>
            <a:gdLst/>
            <a:ahLst/>
            <a:cxnLst/>
            <a:rect l="l" t="t" r="r" b="b"/>
            <a:pathLst>
              <a:path w="3483609" h="3352800">
                <a:moveTo>
                  <a:pt x="3239605" y="0"/>
                </a:moveTo>
                <a:lnTo>
                  <a:pt x="0" y="0"/>
                </a:lnTo>
                <a:lnTo>
                  <a:pt x="6172" y="47929"/>
                </a:lnTo>
                <a:lnTo>
                  <a:pt x="15138" y="94919"/>
                </a:lnTo>
                <a:lnTo>
                  <a:pt x="26809" y="140893"/>
                </a:lnTo>
                <a:lnTo>
                  <a:pt x="41109" y="185762"/>
                </a:lnTo>
                <a:lnTo>
                  <a:pt x="57937" y="229438"/>
                </a:lnTo>
                <a:lnTo>
                  <a:pt x="77216" y="271830"/>
                </a:lnTo>
                <a:lnTo>
                  <a:pt x="98856" y="312851"/>
                </a:lnTo>
                <a:lnTo>
                  <a:pt x="122770" y="352425"/>
                </a:lnTo>
                <a:lnTo>
                  <a:pt x="148869" y="390448"/>
                </a:lnTo>
                <a:lnTo>
                  <a:pt x="177063" y="426847"/>
                </a:lnTo>
                <a:lnTo>
                  <a:pt x="207276" y="461530"/>
                </a:lnTo>
                <a:lnTo>
                  <a:pt x="239420" y="494398"/>
                </a:lnTo>
                <a:lnTo>
                  <a:pt x="273392" y="525386"/>
                </a:lnTo>
                <a:lnTo>
                  <a:pt x="309118" y="554393"/>
                </a:lnTo>
                <a:lnTo>
                  <a:pt x="346506" y="581329"/>
                </a:lnTo>
                <a:lnTo>
                  <a:pt x="385483" y="606120"/>
                </a:lnTo>
                <a:lnTo>
                  <a:pt x="425932" y="628675"/>
                </a:lnTo>
                <a:lnTo>
                  <a:pt x="467804" y="648893"/>
                </a:lnTo>
                <a:lnTo>
                  <a:pt x="510971" y="666699"/>
                </a:lnTo>
                <a:lnTo>
                  <a:pt x="555383" y="682015"/>
                </a:lnTo>
                <a:lnTo>
                  <a:pt x="600925" y="694728"/>
                </a:lnTo>
                <a:lnTo>
                  <a:pt x="647534" y="704773"/>
                </a:lnTo>
                <a:lnTo>
                  <a:pt x="695109" y="712063"/>
                </a:lnTo>
                <a:lnTo>
                  <a:pt x="743559" y="716495"/>
                </a:lnTo>
                <a:lnTo>
                  <a:pt x="792797" y="717981"/>
                </a:lnTo>
                <a:lnTo>
                  <a:pt x="808926" y="717384"/>
                </a:lnTo>
                <a:lnTo>
                  <a:pt x="850684" y="712698"/>
                </a:lnTo>
                <a:lnTo>
                  <a:pt x="904328" y="703592"/>
                </a:lnTo>
                <a:lnTo>
                  <a:pt x="968921" y="690410"/>
                </a:lnTo>
                <a:lnTo>
                  <a:pt x="1043546" y="673442"/>
                </a:lnTo>
                <a:lnTo>
                  <a:pt x="1084326" y="663638"/>
                </a:lnTo>
                <a:lnTo>
                  <a:pt x="1127252" y="652995"/>
                </a:lnTo>
                <a:lnTo>
                  <a:pt x="1219123" y="629373"/>
                </a:lnTo>
                <a:lnTo>
                  <a:pt x="1318209" y="602907"/>
                </a:lnTo>
                <a:lnTo>
                  <a:pt x="1423593" y="573874"/>
                </a:lnTo>
                <a:lnTo>
                  <a:pt x="1534325" y="542594"/>
                </a:lnTo>
                <a:lnTo>
                  <a:pt x="1649488" y="509371"/>
                </a:lnTo>
                <a:lnTo>
                  <a:pt x="1768132" y="474522"/>
                </a:lnTo>
                <a:lnTo>
                  <a:pt x="1889340" y="438353"/>
                </a:lnTo>
                <a:lnTo>
                  <a:pt x="2073910" y="382295"/>
                </a:lnTo>
                <a:lnTo>
                  <a:pt x="2258974" y="324980"/>
                </a:lnTo>
                <a:lnTo>
                  <a:pt x="2441397" y="267449"/>
                </a:lnTo>
                <a:lnTo>
                  <a:pt x="2618016" y="210756"/>
                </a:lnTo>
                <a:lnTo>
                  <a:pt x="2785707" y="155930"/>
                </a:lnTo>
                <a:lnTo>
                  <a:pt x="2941294" y="104013"/>
                </a:lnTo>
                <a:lnTo>
                  <a:pt x="3036747" y="71526"/>
                </a:lnTo>
                <a:lnTo>
                  <a:pt x="3124492" y="41097"/>
                </a:lnTo>
                <a:lnTo>
                  <a:pt x="3203587" y="13042"/>
                </a:lnTo>
                <a:lnTo>
                  <a:pt x="3239605" y="0"/>
                </a:lnTo>
                <a:close/>
              </a:path>
              <a:path w="3483609" h="3352800">
                <a:moveTo>
                  <a:pt x="3483470" y="35725"/>
                </a:moveTo>
                <a:lnTo>
                  <a:pt x="3469271" y="0"/>
                </a:lnTo>
                <a:lnTo>
                  <a:pt x="3392500" y="0"/>
                </a:lnTo>
                <a:lnTo>
                  <a:pt x="3358794" y="88557"/>
                </a:lnTo>
                <a:lnTo>
                  <a:pt x="3332530" y="161010"/>
                </a:lnTo>
                <a:lnTo>
                  <a:pt x="3303574" y="243065"/>
                </a:lnTo>
                <a:lnTo>
                  <a:pt x="3272282" y="333743"/>
                </a:lnTo>
                <a:lnTo>
                  <a:pt x="3238944" y="432092"/>
                </a:lnTo>
                <a:lnTo>
                  <a:pt x="3185820" y="591858"/>
                </a:lnTo>
                <a:lnTo>
                  <a:pt x="3129927" y="763435"/>
                </a:lnTo>
                <a:lnTo>
                  <a:pt x="3072307" y="943559"/>
                </a:lnTo>
                <a:lnTo>
                  <a:pt x="3014065" y="1128966"/>
                </a:lnTo>
                <a:lnTo>
                  <a:pt x="2956255" y="1316393"/>
                </a:lnTo>
                <a:lnTo>
                  <a:pt x="2899981" y="1502562"/>
                </a:lnTo>
                <a:lnTo>
                  <a:pt x="2863824" y="1624380"/>
                </a:lnTo>
                <a:lnTo>
                  <a:pt x="2829153" y="1743214"/>
                </a:lnTo>
                <a:lnTo>
                  <a:pt x="2796260" y="1858124"/>
                </a:lnTo>
                <a:lnTo>
                  <a:pt x="2765475" y="1968119"/>
                </a:lnTo>
                <a:lnTo>
                  <a:pt x="2737129" y="2072259"/>
                </a:lnTo>
                <a:lnTo>
                  <a:pt x="2711526" y="2169541"/>
                </a:lnTo>
                <a:lnTo>
                  <a:pt x="2699855" y="2215324"/>
                </a:lnTo>
                <a:lnTo>
                  <a:pt x="2688983" y="2259025"/>
                </a:lnTo>
                <a:lnTo>
                  <a:pt x="2678963" y="2300541"/>
                </a:lnTo>
                <a:lnTo>
                  <a:pt x="2669819" y="2339746"/>
                </a:lnTo>
                <a:lnTo>
                  <a:pt x="2654376" y="2410714"/>
                </a:lnTo>
                <a:lnTo>
                  <a:pt x="2642933" y="2470988"/>
                </a:lnTo>
                <a:lnTo>
                  <a:pt x="2635847" y="2519591"/>
                </a:lnTo>
                <a:lnTo>
                  <a:pt x="2633408" y="2555544"/>
                </a:lnTo>
                <a:lnTo>
                  <a:pt x="2634856" y="2604071"/>
                </a:lnTo>
                <a:lnTo>
                  <a:pt x="2639161" y="2651836"/>
                </a:lnTo>
                <a:lnTo>
                  <a:pt x="2646248" y="2698750"/>
                </a:lnTo>
                <a:lnTo>
                  <a:pt x="2656001" y="2744724"/>
                </a:lnTo>
                <a:lnTo>
                  <a:pt x="2668371" y="2789669"/>
                </a:lnTo>
                <a:lnTo>
                  <a:pt x="2683243" y="2833522"/>
                </a:lnTo>
                <a:lnTo>
                  <a:pt x="2700566" y="2876194"/>
                </a:lnTo>
                <a:lnTo>
                  <a:pt x="2720238" y="2917596"/>
                </a:lnTo>
                <a:lnTo>
                  <a:pt x="2742171" y="2957639"/>
                </a:lnTo>
                <a:lnTo>
                  <a:pt x="2766301" y="2996247"/>
                </a:lnTo>
                <a:lnTo>
                  <a:pt x="2792526" y="3033344"/>
                </a:lnTo>
                <a:lnTo>
                  <a:pt x="2820771" y="3068828"/>
                </a:lnTo>
                <a:lnTo>
                  <a:pt x="2850959" y="3102635"/>
                </a:lnTo>
                <a:lnTo>
                  <a:pt x="2882989" y="3134664"/>
                </a:lnTo>
                <a:lnTo>
                  <a:pt x="2916796" y="3164852"/>
                </a:lnTo>
                <a:lnTo>
                  <a:pt x="2952280" y="3193097"/>
                </a:lnTo>
                <a:lnTo>
                  <a:pt x="2989364" y="3219323"/>
                </a:lnTo>
                <a:lnTo>
                  <a:pt x="3027984" y="3243440"/>
                </a:lnTo>
                <a:lnTo>
                  <a:pt x="3068028" y="3265386"/>
                </a:lnTo>
                <a:lnTo>
                  <a:pt x="3109417" y="3285058"/>
                </a:lnTo>
                <a:lnTo>
                  <a:pt x="3152089" y="3302368"/>
                </a:lnTo>
                <a:lnTo>
                  <a:pt x="3195942" y="3317252"/>
                </a:lnTo>
                <a:lnTo>
                  <a:pt x="3240900" y="3329622"/>
                </a:lnTo>
                <a:lnTo>
                  <a:pt x="3286874" y="3339376"/>
                </a:lnTo>
                <a:lnTo>
                  <a:pt x="3333775" y="3346450"/>
                </a:lnTo>
                <a:lnTo>
                  <a:pt x="3381540" y="3350755"/>
                </a:lnTo>
                <a:lnTo>
                  <a:pt x="3430079" y="3352215"/>
                </a:lnTo>
                <a:lnTo>
                  <a:pt x="3456876" y="3351733"/>
                </a:lnTo>
                <a:lnTo>
                  <a:pt x="3483470" y="3350387"/>
                </a:lnTo>
                <a:lnTo>
                  <a:pt x="3483470" y="35725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8732" y="4765287"/>
            <a:ext cx="2510852" cy="13943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2241" y="3251001"/>
            <a:ext cx="2543827" cy="14112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92036" y="3241922"/>
            <a:ext cx="2525184" cy="142029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06093" y="3241922"/>
            <a:ext cx="2562288" cy="14202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304534" y="4755739"/>
            <a:ext cx="2564114" cy="140328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740750" y="1023677"/>
            <a:ext cx="788035" cy="324485"/>
          </a:xfrm>
          <a:custGeom>
            <a:avLst/>
            <a:gdLst/>
            <a:ahLst/>
            <a:cxnLst/>
            <a:rect l="l" t="t" r="r" b="b"/>
            <a:pathLst>
              <a:path w="788035" h="324484">
                <a:moveTo>
                  <a:pt x="360578" y="233362"/>
                </a:moveTo>
                <a:lnTo>
                  <a:pt x="354418" y="204546"/>
                </a:lnTo>
                <a:lnTo>
                  <a:pt x="354342" y="204190"/>
                </a:lnTo>
                <a:lnTo>
                  <a:pt x="346417" y="194843"/>
                </a:lnTo>
                <a:lnTo>
                  <a:pt x="335610" y="182079"/>
                </a:lnTo>
                <a:lnTo>
                  <a:pt x="304393" y="167017"/>
                </a:lnTo>
                <a:lnTo>
                  <a:pt x="267411" y="160248"/>
                </a:lnTo>
                <a:lnTo>
                  <a:pt x="267411" y="211416"/>
                </a:lnTo>
                <a:lnTo>
                  <a:pt x="267411" y="230835"/>
                </a:lnTo>
                <a:lnTo>
                  <a:pt x="224421" y="246888"/>
                </a:lnTo>
                <a:lnTo>
                  <a:pt x="210070" y="247256"/>
                </a:lnTo>
                <a:lnTo>
                  <a:pt x="93167" y="247256"/>
                </a:lnTo>
                <a:lnTo>
                  <a:pt x="93167" y="194843"/>
                </a:lnTo>
                <a:lnTo>
                  <a:pt x="214553" y="194843"/>
                </a:lnTo>
                <a:lnTo>
                  <a:pt x="254419" y="200672"/>
                </a:lnTo>
                <a:lnTo>
                  <a:pt x="267411" y="211416"/>
                </a:lnTo>
                <a:lnTo>
                  <a:pt x="267411" y="160248"/>
                </a:lnTo>
                <a:lnTo>
                  <a:pt x="260692" y="159004"/>
                </a:lnTo>
                <a:lnTo>
                  <a:pt x="298513" y="150634"/>
                </a:lnTo>
                <a:lnTo>
                  <a:pt x="325526" y="136283"/>
                </a:lnTo>
                <a:lnTo>
                  <a:pt x="333108" y="126758"/>
                </a:lnTo>
                <a:lnTo>
                  <a:pt x="341744" y="115925"/>
                </a:lnTo>
                <a:lnTo>
                  <a:pt x="347141" y="89585"/>
                </a:lnTo>
                <a:lnTo>
                  <a:pt x="327863" y="41211"/>
                </a:lnTo>
                <a:lnTo>
                  <a:pt x="294182" y="18478"/>
                </a:lnTo>
                <a:lnTo>
                  <a:pt x="253974" y="7962"/>
                </a:lnTo>
                <a:lnTo>
                  <a:pt x="253974" y="101676"/>
                </a:lnTo>
                <a:lnTo>
                  <a:pt x="253974" y="109435"/>
                </a:lnTo>
                <a:lnTo>
                  <a:pt x="214998" y="126758"/>
                </a:lnTo>
                <a:lnTo>
                  <a:pt x="93167" y="126758"/>
                </a:lnTo>
                <a:lnTo>
                  <a:pt x="93167" y="77038"/>
                </a:lnTo>
                <a:lnTo>
                  <a:pt x="214998" y="77038"/>
                </a:lnTo>
                <a:lnTo>
                  <a:pt x="232054" y="78574"/>
                </a:lnTo>
                <a:lnTo>
                  <a:pt x="244233" y="83197"/>
                </a:lnTo>
                <a:lnTo>
                  <a:pt x="251536" y="90893"/>
                </a:lnTo>
                <a:lnTo>
                  <a:pt x="253974" y="101676"/>
                </a:lnTo>
                <a:lnTo>
                  <a:pt x="253974" y="7962"/>
                </a:lnTo>
                <a:lnTo>
                  <a:pt x="247497" y="6819"/>
                </a:lnTo>
                <a:lnTo>
                  <a:pt x="219481" y="5372"/>
                </a:lnTo>
                <a:lnTo>
                  <a:pt x="0" y="5372"/>
                </a:lnTo>
                <a:lnTo>
                  <a:pt x="0" y="318922"/>
                </a:lnTo>
                <a:lnTo>
                  <a:pt x="219481" y="318922"/>
                </a:lnTo>
                <a:lnTo>
                  <a:pt x="281076" y="313207"/>
                </a:lnTo>
                <a:lnTo>
                  <a:pt x="325196" y="296075"/>
                </a:lnTo>
                <a:lnTo>
                  <a:pt x="358368" y="252234"/>
                </a:lnTo>
                <a:lnTo>
                  <a:pt x="358952" y="247256"/>
                </a:lnTo>
                <a:lnTo>
                  <a:pt x="360578" y="233362"/>
                </a:lnTo>
                <a:close/>
              </a:path>
              <a:path w="788035" h="324484">
                <a:moveTo>
                  <a:pt x="787463" y="207835"/>
                </a:moveTo>
                <a:lnTo>
                  <a:pt x="696976" y="203352"/>
                </a:lnTo>
                <a:lnTo>
                  <a:pt x="692124" y="212953"/>
                </a:lnTo>
                <a:lnTo>
                  <a:pt x="685165" y="221615"/>
                </a:lnTo>
                <a:lnTo>
                  <a:pt x="651827" y="241541"/>
                </a:lnTo>
                <a:lnTo>
                  <a:pt x="601560" y="248602"/>
                </a:lnTo>
                <a:lnTo>
                  <a:pt x="576046" y="247142"/>
                </a:lnTo>
                <a:lnTo>
                  <a:pt x="534504" y="235496"/>
                </a:lnTo>
                <a:lnTo>
                  <a:pt x="496811" y="197866"/>
                </a:lnTo>
                <a:lnTo>
                  <a:pt x="489585" y="162140"/>
                </a:lnTo>
                <a:lnTo>
                  <a:pt x="491299" y="143433"/>
                </a:lnTo>
                <a:lnTo>
                  <a:pt x="517131" y="99212"/>
                </a:lnTo>
                <a:lnTo>
                  <a:pt x="571677" y="77165"/>
                </a:lnTo>
                <a:lnTo>
                  <a:pt x="595744" y="75692"/>
                </a:lnTo>
                <a:lnTo>
                  <a:pt x="613041" y="76390"/>
                </a:lnTo>
                <a:lnTo>
                  <a:pt x="657555" y="86893"/>
                </a:lnTo>
                <a:lnTo>
                  <a:pt x="691146" y="116459"/>
                </a:lnTo>
                <a:lnTo>
                  <a:pt x="780732" y="110629"/>
                </a:lnTo>
                <a:lnTo>
                  <a:pt x="760577" y="64897"/>
                </a:lnTo>
                <a:lnTo>
                  <a:pt x="721614" y="29781"/>
                </a:lnTo>
                <a:lnTo>
                  <a:pt x="665949" y="7442"/>
                </a:lnTo>
                <a:lnTo>
                  <a:pt x="595744" y="0"/>
                </a:lnTo>
                <a:lnTo>
                  <a:pt x="551116" y="2667"/>
                </a:lnTo>
                <a:lnTo>
                  <a:pt x="511759" y="10693"/>
                </a:lnTo>
                <a:lnTo>
                  <a:pt x="448818" y="42773"/>
                </a:lnTo>
                <a:lnTo>
                  <a:pt x="409511" y="94005"/>
                </a:lnTo>
                <a:lnTo>
                  <a:pt x="396417" y="162140"/>
                </a:lnTo>
                <a:lnTo>
                  <a:pt x="399770" y="198335"/>
                </a:lnTo>
                <a:lnTo>
                  <a:pt x="426656" y="258013"/>
                </a:lnTo>
                <a:lnTo>
                  <a:pt x="479780" y="300240"/>
                </a:lnTo>
                <a:lnTo>
                  <a:pt x="555485" y="321627"/>
                </a:lnTo>
                <a:lnTo>
                  <a:pt x="601560" y="324294"/>
                </a:lnTo>
                <a:lnTo>
                  <a:pt x="640384" y="322453"/>
                </a:lnTo>
                <a:lnTo>
                  <a:pt x="704989" y="307670"/>
                </a:lnTo>
                <a:lnTo>
                  <a:pt x="752055" y="278218"/>
                </a:lnTo>
                <a:lnTo>
                  <a:pt x="780389" y="234772"/>
                </a:lnTo>
                <a:lnTo>
                  <a:pt x="787463" y="20783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47912" y="1029659"/>
            <a:ext cx="357505" cy="312420"/>
          </a:xfrm>
          <a:custGeom>
            <a:avLst/>
            <a:gdLst/>
            <a:ahLst/>
            <a:cxnLst/>
            <a:rect l="l" t="t" r="r" b="b"/>
            <a:pathLst>
              <a:path w="357505" h="312419">
                <a:moveTo>
                  <a:pt x="357454" y="0"/>
                </a:moveTo>
                <a:lnTo>
                  <a:pt x="0" y="0"/>
                </a:lnTo>
                <a:lnTo>
                  <a:pt x="0" y="74930"/>
                </a:lnTo>
                <a:lnTo>
                  <a:pt x="132143" y="74930"/>
                </a:lnTo>
                <a:lnTo>
                  <a:pt x="132143" y="312420"/>
                </a:lnTo>
                <a:lnTo>
                  <a:pt x="225310" y="312420"/>
                </a:lnTo>
                <a:lnTo>
                  <a:pt x="225310" y="74930"/>
                </a:lnTo>
                <a:lnTo>
                  <a:pt x="357454" y="74930"/>
                </a:lnTo>
                <a:lnTo>
                  <a:pt x="35745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53749" y="1029041"/>
            <a:ext cx="347980" cy="313690"/>
          </a:xfrm>
          <a:custGeom>
            <a:avLst/>
            <a:gdLst/>
            <a:ahLst/>
            <a:cxnLst/>
            <a:rect l="l" t="t" r="r" b="b"/>
            <a:pathLst>
              <a:path w="347979" h="313690">
                <a:moveTo>
                  <a:pt x="217246" y="0"/>
                </a:moveTo>
                <a:lnTo>
                  <a:pt x="0" y="0"/>
                </a:lnTo>
                <a:lnTo>
                  <a:pt x="0" y="313552"/>
                </a:lnTo>
                <a:lnTo>
                  <a:pt x="93168" y="313552"/>
                </a:lnTo>
                <a:lnTo>
                  <a:pt x="93168" y="206946"/>
                </a:lnTo>
                <a:lnTo>
                  <a:pt x="217246" y="206946"/>
                </a:lnTo>
                <a:lnTo>
                  <a:pt x="270772" y="200955"/>
                </a:lnTo>
                <a:lnTo>
                  <a:pt x="312206" y="182981"/>
                </a:lnTo>
                <a:lnTo>
                  <a:pt x="338746" y="151682"/>
                </a:lnTo>
                <a:lnTo>
                  <a:pt x="343893" y="135277"/>
                </a:lnTo>
                <a:lnTo>
                  <a:pt x="93168" y="135277"/>
                </a:lnTo>
                <a:lnTo>
                  <a:pt x="93168" y="76151"/>
                </a:lnTo>
                <a:lnTo>
                  <a:pt x="343804" y="76151"/>
                </a:lnTo>
                <a:lnTo>
                  <a:pt x="338354" y="59185"/>
                </a:lnTo>
                <a:lnTo>
                  <a:pt x="310636" y="26205"/>
                </a:lnTo>
                <a:lnTo>
                  <a:pt x="268813" y="6552"/>
                </a:lnTo>
                <a:lnTo>
                  <a:pt x="244247" y="1638"/>
                </a:lnTo>
                <a:lnTo>
                  <a:pt x="217246" y="0"/>
                </a:lnTo>
                <a:close/>
              </a:path>
              <a:path w="347979" h="313690">
                <a:moveTo>
                  <a:pt x="343804" y="76151"/>
                </a:moveTo>
                <a:lnTo>
                  <a:pt x="212766" y="76151"/>
                </a:lnTo>
                <a:lnTo>
                  <a:pt x="230991" y="77999"/>
                </a:lnTo>
                <a:lnTo>
                  <a:pt x="244009" y="83541"/>
                </a:lnTo>
                <a:lnTo>
                  <a:pt x="251819" y="92780"/>
                </a:lnTo>
                <a:lnTo>
                  <a:pt x="254422" y="105714"/>
                </a:lnTo>
                <a:lnTo>
                  <a:pt x="251819" y="118647"/>
                </a:lnTo>
                <a:lnTo>
                  <a:pt x="244009" y="127886"/>
                </a:lnTo>
                <a:lnTo>
                  <a:pt x="230991" y="133429"/>
                </a:lnTo>
                <a:lnTo>
                  <a:pt x="212766" y="135277"/>
                </a:lnTo>
                <a:lnTo>
                  <a:pt x="343893" y="135277"/>
                </a:lnTo>
                <a:lnTo>
                  <a:pt x="345382" y="130532"/>
                </a:lnTo>
                <a:lnTo>
                  <a:pt x="347593" y="105714"/>
                </a:lnTo>
                <a:lnTo>
                  <a:pt x="345284" y="80756"/>
                </a:lnTo>
                <a:lnTo>
                  <a:pt x="343804" y="7615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55086" y="1029659"/>
            <a:ext cx="328295" cy="312420"/>
          </a:xfrm>
          <a:custGeom>
            <a:avLst/>
            <a:gdLst/>
            <a:ahLst/>
            <a:cxnLst/>
            <a:rect l="l" t="t" r="r" b="b"/>
            <a:pathLst>
              <a:path w="328295" h="312419">
                <a:moveTo>
                  <a:pt x="327888" y="240030"/>
                </a:moveTo>
                <a:lnTo>
                  <a:pt x="93167" y="240030"/>
                </a:lnTo>
                <a:lnTo>
                  <a:pt x="93167" y="187960"/>
                </a:lnTo>
                <a:lnTo>
                  <a:pt x="269659" y="187960"/>
                </a:lnTo>
                <a:lnTo>
                  <a:pt x="269659" y="119380"/>
                </a:lnTo>
                <a:lnTo>
                  <a:pt x="93167" y="119380"/>
                </a:lnTo>
                <a:lnTo>
                  <a:pt x="93167" y="72390"/>
                </a:lnTo>
                <a:lnTo>
                  <a:pt x="319379" y="72390"/>
                </a:lnTo>
                <a:lnTo>
                  <a:pt x="319379" y="0"/>
                </a:lnTo>
                <a:lnTo>
                  <a:pt x="0" y="0"/>
                </a:lnTo>
                <a:lnTo>
                  <a:pt x="0" y="72390"/>
                </a:lnTo>
                <a:lnTo>
                  <a:pt x="0" y="119380"/>
                </a:lnTo>
                <a:lnTo>
                  <a:pt x="0" y="187960"/>
                </a:lnTo>
                <a:lnTo>
                  <a:pt x="0" y="240030"/>
                </a:lnTo>
                <a:lnTo>
                  <a:pt x="0" y="312420"/>
                </a:lnTo>
                <a:lnTo>
                  <a:pt x="327888" y="312420"/>
                </a:lnTo>
                <a:lnTo>
                  <a:pt x="327888" y="24003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27767" y="1029049"/>
            <a:ext cx="810895" cy="313690"/>
          </a:xfrm>
          <a:custGeom>
            <a:avLst/>
            <a:gdLst/>
            <a:ahLst/>
            <a:cxnLst/>
            <a:rect l="l" t="t" r="r" b="b"/>
            <a:pathLst>
              <a:path w="810895" h="313690">
                <a:moveTo>
                  <a:pt x="349834" y="0"/>
                </a:moveTo>
                <a:lnTo>
                  <a:pt x="256667" y="0"/>
                </a:lnTo>
                <a:lnTo>
                  <a:pt x="256667" y="124968"/>
                </a:lnTo>
                <a:lnTo>
                  <a:pt x="236143" y="128689"/>
                </a:lnTo>
                <a:lnTo>
                  <a:pt x="215341" y="131356"/>
                </a:lnTo>
                <a:lnTo>
                  <a:pt x="194259" y="132956"/>
                </a:lnTo>
                <a:lnTo>
                  <a:pt x="172897" y="133477"/>
                </a:lnTo>
                <a:lnTo>
                  <a:pt x="153301" y="132905"/>
                </a:lnTo>
                <a:lnTo>
                  <a:pt x="111988" y="124294"/>
                </a:lnTo>
                <a:lnTo>
                  <a:pt x="93167" y="89585"/>
                </a:lnTo>
                <a:lnTo>
                  <a:pt x="93167" y="0"/>
                </a:lnTo>
                <a:lnTo>
                  <a:pt x="0" y="0"/>
                </a:lnTo>
                <a:lnTo>
                  <a:pt x="0" y="106603"/>
                </a:lnTo>
                <a:lnTo>
                  <a:pt x="2324" y="130022"/>
                </a:lnTo>
                <a:lnTo>
                  <a:pt x="20916" y="168211"/>
                </a:lnTo>
                <a:lnTo>
                  <a:pt x="57899" y="194640"/>
                </a:lnTo>
                <a:lnTo>
                  <a:pt x="112090" y="207962"/>
                </a:lnTo>
                <a:lnTo>
                  <a:pt x="145580" y="209626"/>
                </a:lnTo>
                <a:lnTo>
                  <a:pt x="170662" y="209042"/>
                </a:lnTo>
                <a:lnTo>
                  <a:pt x="197535" y="207276"/>
                </a:lnTo>
                <a:lnTo>
                  <a:pt x="226199" y="204343"/>
                </a:lnTo>
                <a:lnTo>
                  <a:pt x="256667" y="200228"/>
                </a:lnTo>
                <a:lnTo>
                  <a:pt x="256667" y="313550"/>
                </a:lnTo>
                <a:lnTo>
                  <a:pt x="349834" y="313550"/>
                </a:lnTo>
                <a:lnTo>
                  <a:pt x="349834" y="0"/>
                </a:lnTo>
                <a:close/>
              </a:path>
              <a:path w="810895" h="313690">
                <a:moveTo>
                  <a:pt x="810755" y="313550"/>
                </a:moveTo>
                <a:lnTo>
                  <a:pt x="784148" y="253085"/>
                </a:lnTo>
                <a:lnTo>
                  <a:pt x="753402" y="183197"/>
                </a:lnTo>
                <a:lnTo>
                  <a:pt x="690333" y="39865"/>
                </a:lnTo>
                <a:lnTo>
                  <a:pt x="672795" y="0"/>
                </a:lnTo>
                <a:lnTo>
                  <a:pt x="660692" y="0"/>
                </a:lnTo>
                <a:lnTo>
                  <a:pt x="660692" y="183197"/>
                </a:lnTo>
                <a:lnTo>
                  <a:pt x="539305" y="183197"/>
                </a:lnTo>
                <a:lnTo>
                  <a:pt x="599770" y="39865"/>
                </a:lnTo>
                <a:lnTo>
                  <a:pt x="660692" y="183197"/>
                </a:lnTo>
                <a:lnTo>
                  <a:pt x="660692" y="0"/>
                </a:lnTo>
                <a:lnTo>
                  <a:pt x="529450" y="0"/>
                </a:lnTo>
                <a:lnTo>
                  <a:pt x="391934" y="313550"/>
                </a:lnTo>
                <a:lnTo>
                  <a:pt x="483768" y="313550"/>
                </a:lnTo>
                <a:lnTo>
                  <a:pt x="509295" y="253085"/>
                </a:lnTo>
                <a:lnTo>
                  <a:pt x="690257" y="253085"/>
                </a:lnTo>
                <a:lnTo>
                  <a:pt x="715797" y="313550"/>
                </a:lnTo>
                <a:lnTo>
                  <a:pt x="810755" y="3135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93511" y="1023666"/>
            <a:ext cx="495934" cy="319405"/>
          </a:xfrm>
          <a:custGeom>
            <a:avLst/>
            <a:gdLst/>
            <a:ahLst/>
            <a:cxnLst/>
            <a:rect l="l" t="t" r="r" b="b"/>
            <a:pathLst>
              <a:path w="495935" h="319405">
                <a:moveTo>
                  <a:pt x="292496" y="284436"/>
                </a:moveTo>
                <a:lnTo>
                  <a:pt x="202910" y="284436"/>
                </a:lnTo>
                <a:lnTo>
                  <a:pt x="202910" y="318927"/>
                </a:lnTo>
                <a:lnTo>
                  <a:pt x="292496" y="318927"/>
                </a:lnTo>
                <a:lnTo>
                  <a:pt x="292496" y="284436"/>
                </a:lnTo>
                <a:close/>
              </a:path>
              <a:path w="495935" h="319405">
                <a:moveTo>
                  <a:pt x="324749" y="26878"/>
                </a:moveTo>
                <a:lnTo>
                  <a:pt x="170661" y="26878"/>
                </a:lnTo>
                <a:lnTo>
                  <a:pt x="131117" y="29005"/>
                </a:lnTo>
                <a:lnTo>
                  <a:pt x="67399" y="46026"/>
                </a:lnTo>
                <a:lnTo>
                  <a:pt x="24313" y="79620"/>
                </a:lnTo>
                <a:lnTo>
                  <a:pt x="2701" y="127101"/>
                </a:lnTo>
                <a:lnTo>
                  <a:pt x="0" y="155879"/>
                </a:lnTo>
                <a:lnTo>
                  <a:pt x="2701" y="184645"/>
                </a:lnTo>
                <a:lnTo>
                  <a:pt x="24313" y="232014"/>
                </a:lnTo>
                <a:lnTo>
                  <a:pt x="67399" y="265413"/>
                </a:lnTo>
                <a:lnTo>
                  <a:pt x="131117" y="282323"/>
                </a:lnTo>
                <a:lnTo>
                  <a:pt x="170661" y="284436"/>
                </a:lnTo>
                <a:lnTo>
                  <a:pt x="324749" y="284436"/>
                </a:lnTo>
                <a:lnTo>
                  <a:pt x="364293" y="282323"/>
                </a:lnTo>
                <a:lnTo>
                  <a:pt x="428010" y="265413"/>
                </a:lnTo>
                <a:lnTo>
                  <a:pt x="471096" y="232014"/>
                </a:lnTo>
                <a:lnTo>
                  <a:pt x="483192" y="212321"/>
                </a:lnTo>
                <a:lnTo>
                  <a:pt x="176035" y="212321"/>
                </a:lnTo>
                <a:lnTo>
                  <a:pt x="155977" y="211438"/>
                </a:lnTo>
                <a:lnTo>
                  <a:pt x="113101" y="198208"/>
                </a:lnTo>
                <a:lnTo>
                  <a:pt x="93167" y="155879"/>
                </a:lnTo>
                <a:lnTo>
                  <a:pt x="98346" y="130992"/>
                </a:lnTo>
                <a:lnTo>
                  <a:pt x="113884" y="113215"/>
                </a:lnTo>
                <a:lnTo>
                  <a:pt x="139781" y="102548"/>
                </a:lnTo>
                <a:lnTo>
                  <a:pt x="176035" y="98992"/>
                </a:lnTo>
                <a:lnTo>
                  <a:pt x="482958" y="98992"/>
                </a:lnTo>
                <a:lnTo>
                  <a:pt x="471096" y="79620"/>
                </a:lnTo>
                <a:lnTo>
                  <a:pt x="452184" y="60919"/>
                </a:lnTo>
                <a:lnTo>
                  <a:pt x="428010" y="46026"/>
                </a:lnTo>
                <a:lnTo>
                  <a:pt x="398713" y="35388"/>
                </a:lnTo>
                <a:lnTo>
                  <a:pt x="364293" y="29005"/>
                </a:lnTo>
                <a:lnTo>
                  <a:pt x="324749" y="26878"/>
                </a:lnTo>
                <a:close/>
              </a:path>
              <a:path w="495935" h="319405">
                <a:moveTo>
                  <a:pt x="292496" y="98992"/>
                </a:moveTo>
                <a:lnTo>
                  <a:pt x="202910" y="98992"/>
                </a:lnTo>
                <a:lnTo>
                  <a:pt x="202910" y="212321"/>
                </a:lnTo>
                <a:lnTo>
                  <a:pt x="292496" y="212321"/>
                </a:lnTo>
                <a:lnTo>
                  <a:pt x="292496" y="98992"/>
                </a:lnTo>
                <a:close/>
              </a:path>
              <a:path w="495935" h="319405">
                <a:moveTo>
                  <a:pt x="482958" y="98992"/>
                </a:moveTo>
                <a:lnTo>
                  <a:pt x="319373" y="98992"/>
                </a:lnTo>
                <a:lnTo>
                  <a:pt x="355628" y="102548"/>
                </a:lnTo>
                <a:lnTo>
                  <a:pt x="381524" y="113215"/>
                </a:lnTo>
                <a:lnTo>
                  <a:pt x="397062" y="130992"/>
                </a:lnTo>
                <a:lnTo>
                  <a:pt x="402242" y="155879"/>
                </a:lnTo>
                <a:lnTo>
                  <a:pt x="400995" y="169108"/>
                </a:lnTo>
                <a:lnTo>
                  <a:pt x="370899" y="204382"/>
                </a:lnTo>
                <a:lnTo>
                  <a:pt x="319373" y="212321"/>
                </a:lnTo>
                <a:lnTo>
                  <a:pt x="483192" y="212321"/>
                </a:lnTo>
                <a:lnTo>
                  <a:pt x="484604" y="210023"/>
                </a:lnTo>
                <a:lnTo>
                  <a:pt x="492708" y="184645"/>
                </a:lnTo>
                <a:lnTo>
                  <a:pt x="495410" y="155879"/>
                </a:lnTo>
                <a:lnTo>
                  <a:pt x="492708" y="127101"/>
                </a:lnTo>
                <a:lnTo>
                  <a:pt x="484604" y="101681"/>
                </a:lnTo>
                <a:lnTo>
                  <a:pt x="482958" y="98992"/>
                </a:lnTo>
                <a:close/>
              </a:path>
              <a:path w="495935" h="319405">
                <a:moveTo>
                  <a:pt x="292496" y="0"/>
                </a:moveTo>
                <a:lnTo>
                  <a:pt x="202910" y="0"/>
                </a:lnTo>
                <a:lnTo>
                  <a:pt x="202910" y="26878"/>
                </a:lnTo>
                <a:lnTo>
                  <a:pt x="292496" y="26878"/>
                </a:lnTo>
                <a:lnTo>
                  <a:pt x="29249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45361" y="1029041"/>
            <a:ext cx="379095" cy="313690"/>
          </a:xfrm>
          <a:custGeom>
            <a:avLst/>
            <a:gdLst/>
            <a:ahLst/>
            <a:cxnLst/>
            <a:rect l="l" t="t" r="r" b="b"/>
            <a:pathLst>
              <a:path w="379095" h="313690">
                <a:moveTo>
                  <a:pt x="378500" y="0"/>
                </a:moveTo>
                <a:lnTo>
                  <a:pt x="235163" y="0"/>
                </a:lnTo>
                <a:lnTo>
                  <a:pt x="90929" y="247709"/>
                </a:lnTo>
                <a:lnTo>
                  <a:pt x="90929" y="0"/>
                </a:lnTo>
                <a:lnTo>
                  <a:pt x="0" y="0"/>
                </a:lnTo>
                <a:lnTo>
                  <a:pt x="0" y="313552"/>
                </a:lnTo>
                <a:lnTo>
                  <a:pt x="143338" y="313552"/>
                </a:lnTo>
                <a:lnTo>
                  <a:pt x="287572" y="65848"/>
                </a:lnTo>
                <a:lnTo>
                  <a:pt x="287572" y="313552"/>
                </a:lnTo>
                <a:lnTo>
                  <a:pt x="378500" y="313552"/>
                </a:lnTo>
                <a:lnTo>
                  <a:pt x="37850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99117" y="1221429"/>
            <a:ext cx="93345" cy="120650"/>
          </a:xfrm>
          <a:custGeom>
            <a:avLst/>
            <a:gdLst/>
            <a:ahLst/>
            <a:cxnLst/>
            <a:rect l="l" t="t" r="r" b="b"/>
            <a:pathLst>
              <a:path w="93345" h="120650">
                <a:moveTo>
                  <a:pt x="0" y="120650"/>
                </a:moveTo>
                <a:lnTo>
                  <a:pt x="93167" y="120650"/>
                </a:lnTo>
                <a:lnTo>
                  <a:pt x="93167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99112" y="1029049"/>
            <a:ext cx="1235710" cy="316230"/>
          </a:xfrm>
          <a:custGeom>
            <a:avLst/>
            <a:gdLst/>
            <a:ahLst/>
            <a:cxnLst/>
            <a:rect l="l" t="t" r="r" b="b"/>
            <a:pathLst>
              <a:path w="1235709" h="316230">
                <a:moveTo>
                  <a:pt x="366407" y="609"/>
                </a:moveTo>
                <a:lnTo>
                  <a:pt x="273240" y="609"/>
                </a:lnTo>
                <a:lnTo>
                  <a:pt x="273240" y="116179"/>
                </a:lnTo>
                <a:lnTo>
                  <a:pt x="93167" y="116179"/>
                </a:lnTo>
                <a:lnTo>
                  <a:pt x="93167" y="609"/>
                </a:lnTo>
                <a:lnTo>
                  <a:pt x="0" y="609"/>
                </a:lnTo>
                <a:lnTo>
                  <a:pt x="0" y="116179"/>
                </a:lnTo>
                <a:lnTo>
                  <a:pt x="0" y="192379"/>
                </a:lnTo>
                <a:lnTo>
                  <a:pt x="273240" y="192379"/>
                </a:lnTo>
                <a:lnTo>
                  <a:pt x="273240" y="313029"/>
                </a:lnTo>
                <a:lnTo>
                  <a:pt x="366407" y="313029"/>
                </a:lnTo>
                <a:lnTo>
                  <a:pt x="366407" y="192379"/>
                </a:lnTo>
                <a:lnTo>
                  <a:pt x="366407" y="116179"/>
                </a:lnTo>
                <a:lnTo>
                  <a:pt x="366407" y="609"/>
                </a:lnTo>
                <a:close/>
              </a:path>
              <a:path w="1235709" h="316230">
                <a:moveTo>
                  <a:pt x="827328" y="313550"/>
                </a:moveTo>
                <a:lnTo>
                  <a:pt x="800722" y="253085"/>
                </a:lnTo>
                <a:lnTo>
                  <a:pt x="769975" y="183197"/>
                </a:lnTo>
                <a:lnTo>
                  <a:pt x="706907" y="39865"/>
                </a:lnTo>
                <a:lnTo>
                  <a:pt x="689368" y="0"/>
                </a:lnTo>
                <a:lnTo>
                  <a:pt x="677265" y="0"/>
                </a:lnTo>
                <a:lnTo>
                  <a:pt x="677265" y="183197"/>
                </a:lnTo>
                <a:lnTo>
                  <a:pt x="555879" y="183197"/>
                </a:lnTo>
                <a:lnTo>
                  <a:pt x="616343" y="39865"/>
                </a:lnTo>
                <a:lnTo>
                  <a:pt x="677265" y="183197"/>
                </a:lnTo>
                <a:lnTo>
                  <a:pt x="677265" y="0"/>
                </a:lnTo>
                <a:lnTo>
                  <a:pt x="546023" y="0"/>
                </a:lnTo>
                <a:lnTo>
                  <a:pt x="408508" y="313550"/>
                </a:lnTo>
                <a:lnTo>
                  <a:pt x="500329" y="313550"/>
                </a:lnTo>
                <a:lnTo>
                  <a:pt x="525868" y="253085"/>
                </a:lnTo>
                <a:lnTo>
                  <a:pt x="706831" y="253085"/>
                </a:lnTo>
                <a:lnTo>
                  <a:pt x="732370" y="313550"/>
                </a:lnTo>
                <a:lnTo>
                  <a:pt x="827328" y="313550"/>
                </a:lnTo>
                <a:close/>
              </a:path>
              <a:path w="1235709" h="316230">
                <a:moveTo>
                  <a:pt x="1235392" y="0"/>
                </a:moveTo>
                <a:lnTo>
                  <a:pt x="923188" y="0"/>
                </a:lnTo>
                <a:lnTo>
                  <a:pt x="915898" y="148094"/>
                </a:lnTo>
                <a:lnTo>
                  <a:pt x="914450" y="162826"/>
                </a:lnTo>
                <a:lnTo>
                  <a:pt x="906233" y="206044"/>
                </a:lnTo>
                <a:lnTo>
                  <a:pt x="876376" y="238671"/>
                </a:lnTo>
                <a:lnTo>
                  <a:pt x="870623" y="239636"/>
                </a:lnTo>
                <a:lnTo>
                  <a:pt x="857783" y="239636"/>
                </a:lnTo>
                <a:lnTo>
                  <a:pt x="849871" y="239039"/>
                </a:lnTo>
                <a:lnTo>
                  <a:pt x="840308" y="237845"/>
                </a:lnTo>
                <a:lnTo>
                  <a:pt x="840308" y="313550"/>
                </a:lnTo>
                <a:lnTo>
                  <a:pt x="867638" y="315226"/>
                </a:lnTo>
                <a:lnTo>
                  <a:pt x="888695" y="315785"/>
                </a:lnTo>
                <a:lnTo>
                  <a:pt x="901039" y="315429"/>
                </a:lnTo>
                <a:lnTo>
                  <a:pt x="942035" y="306463"/>
                </a:lnTo>
                <a:lnTo>
                  <a:pt x="975258" y="274078"/>
                </a:lnTo>
                <a:lnTo>
                  <a:pt x="993190" y="231089"/>
                </a:lnTo>
                <a:lnTo>
                  <a:pt x="1000391" y="180365"/>
                </a:lnTo>
                <a:lnTo>
                  <a:pt x="1007389" y="76149"/>
                </a:lnTo>
                <a:lnTo>
                  <a:pt x="1142225" y="76149"/>
                </a:lnTo>
                <a:lnTo>
                  <a:pt x="1142225" y="313550"/>
                </a:lnTo>
                <a:lnTo>
                  <a:pt x="1235392" y="313550"/>
                </a:lnTo>
                <a:lnTo>
                  <a:pt x="123539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009761" y="1029041"/>
            <a:ext cx="379095" cy="313690"/>
          </a:xfrm>
          <a:custGeom>
            <a:avLst/>
            <a:gdLst/>
            <a:ahLst/>
            <a:cxnLst/>
            <a:rect l="l" t="t" r="r" b="b"/>
            <a:pathLst>
              <a:path w="379095" h="313690">
                <a:moveTo>
                  <a:pt x="378500" y="0"/>
                </a:moveTo>
                <a:lnTo>
                  <a:pt x="235163" y="0"/>
                </a:lnTo>
                <a:lnTo>
                  <a:pt x="90929" y="247709"/>
                </a:lnTo>
                <a:lnTo>
                  <a:pt x="90929" y="0"/>
                </a:lnTo>
                <a:lnTo>
                  <a:pt x="0" y="0"/>
                </a:lnTo>
                <a:lnTo>
                  <a:pt x="0" y="313552"/>
                </a:lnTo>
                <a:lnTo>
                  <a:pt x="143338" y="313552"/>
                </a:lnTo>
                <a:lnTo>
                  <a:pt x="287572" y="65848"/>
                </a:lnTo>
                <a:lnTo>
                  <a:pt x="287572" y="313552"/>
                </a:lnTo>
                <a:lnTo>
                  <a:pt x="378500" y="313552"/>
                </a:lnTo>
                <a:lnTo>
                  <a:pt x="37850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445599" y="1023666"/>
            <a:ext cx="391160" cy="324485"/>
          </a:xfrm>
          <a:custGeom>
            <a:avLst/>
            <a:gdLst/>
            <a:ahLst/>
            <a:cxnLst/>
            <a:rect l="l" t="t" r="r" b="b"/>
            <a:pathLst>
              <a:path w="391159" h="324484">
                <a:moveTo>
                  <a:pt x="199327" y="0"/>
                </a:moveTo>
                <a:lnTo>
                  <a:pt x="154701" y="2673"/>
                </a:lnTo>
                <a:lnTo>
                  <a:pt x="115340" y="10694"/>
                </a:lnTo>
                <a:lnTo>
                  <a:pt x="52404" y="42778"/>
                </a:lnTo>
                <a:lnTo>
                  <a:pt x="13100" y="94011"/>
                </a:lnTo>
                <a:lnTo>
                  <a:pt x="0" y="162151"/>
                </a:lnTo>
                <a:lnTo>
                  <a:pt x="3359" y="198336"/>
                </a:lnTo>
                <a:lnTo>
                  <a:pt x="30235" y="258024"/>
                </a:lnTo>
                <a:lnTo>
                  <a:pt x="83370" y="300240"/>
                </a:lnTo>
                <a:lnTo>
                  <a:pt x="159069" y="321628"/>
                </a:lnTo>
                <a:lnTo>
                  <a:pt x="205149" y="324302"/>
                </a:lnTo>
                <a:lnTo>
                  <a:pt x="243965" y="322454"/>
                </a:lnTo>
                <a:lnTo>
                  <a:pt x="308580" y="307673"/>
                </a:lnTo>
                <a:lnTo>
                  <a:pt x="355640" y="278221"/>
                </a:lnTo>
                <a:lnTo>
                  <a:pt x="383972" y="234773"/>
                </a:lnTo>
                <a:lnTo>
                  <a:pt x="391041" y="207843"/>
                </a:lnTo>
                <a:lnTo>
                  <a:pt x="300559" y="203361"/>
                </a:lnTo>
                <a:lnTo>
                  <a:pt x="295702" y="212964"/>
                </a:lnTo>
                <a:lnTo>
                  <a:pt x="288744" y="221615"/>
                </a:lnTo>
                <a:lnTo>
                  <a:pt x="255415" y="241547"/>
                </a:lnTo>
                <a:lnTo>
                  <a:pt x="205149" y="248602"/>
                </a:lnTo>
                <a:lnTo>
                  <a:pt x="179631" y="247146"/>
                </a:lnTo>
                <a:lnTo>
                  <a:pt x="138087" y="235501"/>
                </a:lnTo>
                <a:lnTo>
                  <a:pt x="100390" y="197875"/>
                </a:lnTo>
                <a:lnTo>
                  <a:pt x="93167" y="162151"/>
                </a:lnTo>
                <a:lnTo>
                  <a:pt x="94889" y="143436"/>
                </a:lnTo>
                <a:lnTo>
                  <a:pt x="120714" y="99220"/>
                </a:lnTo>
                <a:lnTo>
                  <a:pt x="175266" y="77171"/>
                </a:lnTo>
                <a:lnTo>
                  <a:pt x="199327" y="75700"/>
                </a:lnTo>
                <a:lnTo>
                  <a:pt x="216628" y="76400"/>
                </a:lnTo>
                <a:lnTo>
                  <a:pt x="261139" y="86901"/>
                </a:lnTo>
                <a:lnTo>
                  <a:pt x="294735" y="116464"/>
                </a:lnTo>
                <a:lnTo>
                  <a:pt x="384321" y="110638"/>
                </a:lnTo>
                <a:lnTo>
                  <a:pt x="364165" y="64895"/>
                </a:lnTo>
                <a:lnTo>
                  <a:pt x="325194" y="29790"/>
                </a:lnTo>
                <a:lnTo>
                  <a:pt x="269540" y="7447"/>
                </a:lnTo>
                <a:lnTo>
                  <a:pt x="236253" y="1861"/>
                </a:lnTo>
                <a:lnTo>
                  <a:pt x="19932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856347" y="1023677"/>
            <a:ext cx="798830" cy="324485"/>
          </a:xfrm>
          <a:custGeom>
            <a:avLst/>
            <a:gdLst/>
            <a:ahLst/>
            <a:cxnLst/>
            <a:rect l="l" t="t" r="r" b="b"/>
            <a:pathLst>
              <a:path w="798829" h="324484">
                <a:moveTo>
                  <a:pt x="357441" y="5981"/>
                </a:moveTo>
                <a:lnTo>
                  <a:pt x="0" y="5981"/>
                </a:lnTo>
                <a:lnTo>
                  <a:pt x="0" y="80911"/>
                </a:lnTo>
                <a:lnTo>
                  <a:pt x="132143" y="80911"/>
                </a:lnTo>
                <a:lnTo>
                  <a:pt x="132143" y="318401"/>
                </a:lnTo>
                <a:lnTo>
                  <a:pt x="225310" y="318401"/>
                </a:lnTo>
                <a:lnTo>
                  <a:pt x="225310" y="80911"/>
                </a:lnTo>
                <a:lnTo>
                  <a:pt x="357441" y="80911"/>
                </a:lnTo>
                <a:lnTo>
                  <a:pt x="357441" y="5981"/>
                </a:lnTo>
                <a:close/>
              </a:path>
              <a:path w="798829" h="324484">
                <a:moveTo>
                  <a:pt x="798207" y="162140"/>
                </a:moveTo>
                <a:lnTo>
                  <a:pt x="794816" y="126707"/>
                </a:lnTo>
                <a:lnTo>
                  <a:pt x="794766" y="126149"/>
                </a:lnTo>
                <a:lnTo>
                  <a:pt x="784440" y="94284"/>
                </a:lnTo>
                <a:lnTo>
                  <a:pt x="772883" y="75692"/>
                </a:lnTo>
                <a:lnTo>
                  <a:pt x="767219" y="66573"/>
                </a:lnTo>
                <a:lnTo>
                  <a:pt x="743115" y="43002"/>
                </a:lnTo>
                <a:lnTo>
                  <a:pt x="712876" y="24180"/>
                </a:lnTo>
                <a:lnTo>
                  <a:pt x="705040" y="21234"/>
                </a:lnTo>
                <a:lnTo>
                  <a:pt x="705040" y="162140"/>
                </a:lnTo>
                <a:lnTo>
                  <a:pt x="703148" y="180860"/>
                </a:lnTo>
                <a:lnTo>
                  <a:pt x="674801" y="225082"/>
                </a:lnTo>
                <a:lnTo>
                  <a:pt x="638467" y="242722"/>
                </a:lnTo>
                <a:lnTo>
                  <a:pt x="589915" y="248602"/>
                </a:lnTo>
                <a:lnTo>
                  <a:pt x="564121" y="247129"/>
                </a:lnTo>
                <a:lnTo>
                  <a:pt x="521677" y="235369"/>
                </a:lnTo>
                <a:lnTo>
                  <a:pt x="482358" y="197586"/>
                </a:lnTo>
                <a:lnTo>
                  <a:pt x="474802" y="162140"/>
                </a:lnTo>
                <a:lnTo>
                  <a:pt x="476694" y="143433"/>
                </a:lnTo>
                <a:lnTo>
                  <a:pt x="505040" y="99212"/>
                </a:lnTo>
                <a:lnTo>
                  <a:pt x="541375" y="81572"/>
                </a:lnTo>
                <a:lnTo>
                  <a:pt x="589915" y="75692"/>
                </a:lnTo>
                <a:lnTo>
                  <a:pt x="615721" y="77165"/>
                </a:lnTo>
                <a:lnTo>
                  <a:pt x="658164" y="88925"/>
                </a:lnTo>
                <a:lnTo>
                  <a:pt x="697484" y="126707"/>
                </a:lnTo>
                <a:lnTo>
                  <a:pt x="705040" y="162140"/>
                </a:lnTo>
                <a:lnTo>
                  <a:pt x="705040" y="21234"/>
                </a:lnTo>
                <a:lnTo>
                  <a:pt x="677265" y="10744"/>
                </a:lnTo>
                <a:lnTo>
                  <a:pt x="636282" y="2679"/>
                </a:lnTo>
                <a:lnTo>
                  <a:pt x="589915" y="0"/>
                </a:lnTo>
                <a:lnTo>
                  <a:pt x="543560" y="2679"/>
                </a:lnTo>
                <a:lnTo>
                  <a:pt x="502577" y="10744"/>
                </a:lnTo>
                <a:lnTo>
                  <a:pt x="436727" y="43002"/>
                </a:lnTo>
                <a:lnTo>
                  <a:pt x="395401" y="94284"/>
                </a:lnTo>
                <a:lnTo>
                  <a:pt x="381635" y="162140"/>
                </a:lnTo>
                <a:lnTo>
                  <a:pt x="385025" y="197586"/>
                </a:lnTo>
                <a:lnTo>
                  <a:pt x="385076" y="198145"/>
                </a:lnTo>
                <a:lnTo>
                  <a:pt x="412623" y="257721"/>
                </a:lnTo>
                <a:lnTo>
                  <a:pt x="466966" y="300113"/>
                </a:lnTo>
                <a:lnTo>
                  <a:pt x="543560" y="321614"/>
                </a:lnTo>
                <a:lnTo>
                  <a:pt x="589915" y="324294"/>
                </a:lnTo>
                <a:lnTo>
                  <a:pt x="636282" y="321614"/>
                </a:lnTo>
                <a:lnTo>
                  <a:pt x="677265" y="313550"/>
                </a:lnTo>
                <a:lnTo>
                  <a:pt x="743115" y="281292"/>
                </a:lnTo>
                <a:lnTo>
                  <a:pt x="772883" y="248602"/>
                </a:lnTo>
                <a:lnTo>
                  <a:pt x="784440" y="230009"/>
                </a:lnTo>
                <a:lnTo>
                  <a:pt x="794766" y="198145"/>
                </a:lnTo>
                <a:lnTo>
                  <a:pt x="798207" y="16214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711899" y="1029041"/>
            <a:ext cx="360680" cy="313690"/>
          </a:xfrm>
          <a:custGeom>
            <a:avLst/>
            <a:gdLst/>
            <a:ahLst/>
            <a:cxnLst/>
            <a:rect l="l" t="t" r="r" b="b"/>
            <a:pathLst>
              <a:path w="360679" h="313690">
                <a:moveTo>
                  <a:pt x="219485" y="0"/>
                </a:moveTo>
                <a:lnTo>
                  <a:pt x="0" y="0"/>
                </a:lnTo>
                <a:lnTo>
                  <a:pt x="0" y="313552"/>
                </a:lnTo>
                <a:lnTo>
                  <a:pt x="219485" y="313552"/>
                </a:lnTo>
                <a:lnTo>
                  <a:pt x="252463" y="312125"/>
                </a:lnTo>
                <a:lnTo>
                  <a:pt x="305318" y="300703"/>
                </a:lnTo>
                <a:lnTo>
                  <a:pt x="340677" y="278222"/>
                </a:lnTo>
                <a:lnTo>
                  <a:pt x="358955" y="241884"/>
                </a:lnTo>
                <a:lnTo>
                  <a:pt x="93168" y="241884"/>
                </a:lnTo>
                <a:lnTo>
                  <a:pt x="93168" y="189475"/>
                </a:lnTo>
                <a:lnTo>
                  <a:pt x="346420" y="189475"/>
                </a:lnTo>
                <a:lnTo>
                  <a:pt x="335610" y="176710"/>
                </a:lnTo>
                <a:lnTo>
                  <a:pt x="304395" y="161647"/>
                </a:lnTo>
                <a:lnTo>
                  <a:pt x="260694" y="153640"/>
                </a:lnTo>
                <a:lnTo>
                  <a:pt x="298515" y="145270"/>
                </a:lnTo>
                <a:lnTo>
                  <a:pt x="325531" y="130909"/>
                </a:lnTo>
                <a:lnTo>
                  <a:pt x="333110" y="121392"/>
                </a:lnTo>
                <a:lnTo>
                  <a:pt x="93168" y="121392"/>
                </a:lnTo>
                <a:lnTo>
                  <a:pt x="93168" y="71669"/>
                </a:lnTo>
                <a:lnTo>
                  <a:pt x="345645" y="71669"/>
                </a:lnTo>
                <a:lnTo>
                  <a:pt x="345002" y="66295"/>
                </a:lnTo>
                <a:lnTo>
                  <a:pt x="312879" y="23295"/>
                </a:lnTo>
                <a:lnTo>
                  <a:pt x="272396" y="5824"/>
                </a:lnTo>
                <a:lnTo>
                  <a:pt x="247493" y="1456"/>
                </a:lnTo>
                <a:lnTo>
                  <a:pt x="219485" y="0"/>
                </a:lnTo>
                <a:close/>
              </a:path>
              <a:path w="360679" h="313690">
                <a:moveTo>
                  <a:pt x="346420" y="189475"/>
                </a:moveTo>
                <a:lnTo>
                  <a:pt x="214556" y="189475"/>
                </a:lnTo>
                <a:lnTo>
                  <a:pt x="227126" y="189839"/>
                </a:lnTo>
                <a:lnTo>
                  <a:pt x="237961" y="190931"/>
                </a:lnTo>
                <a:lnTo>
                  <a:pt x="247060" y="192751"/>
                </a:lnTo>
                <a:lnTo>
                  <a:pt x="254422" y="195300"/>
                </a:lnTo>
                <a:lnTo>
                  <a:pt x="263084" y="199181"/>
                </a:lnTo>
                <a:lnTo>
                  <a:pt x="267411" y="206049"/>
                </a:lnTo>
                <a:lnTo>
                  <a:pt x="267411" y="225461"/>
                </a:lnTo>
                <a:lnTo>
                  <a:pt x="224426" y="241520"/>
                </a:lnTo>
                <a:lnTo>
                  <a:pt x="210078" y="241884"/>
                </a:lnTo>
                <a:lnTo>
                  <a:pt x="358955" y="241884"/>
                </a:lnTo>
                <a:lnTo>
                  <a:pt x="360583" y="227999"/>
                </a:lnTo>
                <a:lnTo>
                  <a:pt x="354416" y="199181"/>
                </a:lnTo>
                <a:lnTo>
                  <a:pt x="354340" y="198827"/>
                </a:lnTo>
                <a:lnTo>
                  <a:pt x="346420" y="189475"/>
                </a:lnTo>
                <a:close/>
              </a:path>
              <a:path w="360679" h="313690">
                <a:moveTo>
                  <a:pt x="345645" y="71669"/>
                </a:moveTo>
                <a:lnTo>
                  <a:pt x="215007" y="71669"/>
                </a:lnTo>
                <a:lnTo>
                  <a:pt x="232055" y="73210"/>
                </a:lnTo>
                <a:lnTo>
                  <a:pt x="244233" y="77830"/>
                </a:lnTo>
                <a:lnTo>
                  <a:pt x="251541" y="85529"/>
                </a:lnTo>
                <a:lnTo>
                  <a:pt x="253977" y="96307"/>
                </a:lnTo>
                <a:lnTo>
                  <a:pt x="253977" y="104072"/>
                </a:lnTo>
                <a:lnTo>
                  <a:pt x="215007" y="121392"/>
                </a:lnTo>
                <a:lnTo>
                  <a:pt x="333110" y="121392"/>
                </a:lnTo>
                <a:lnTo>
                  <a:pt x="341741" y="110556"/>
                </a:lnTo>
                <a:lnTo>
                  <a:pt x="347144" y="84211"/>
                </a:lnTo>
                <a:lnTo>
                  <a:pt x="345645" y="7166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22837" y="1561182"/>
            <a:ext cx="391160" cy="324485"/>
          </a:xfrm>
          <a:custGeom>
            <a:avLst/>
            <a:gdLst/>
            <a:ahLst/>
            <a:cxnLst/>
            <a:rect l="l" t="t" r="r" b="b"/>
            <a:pathLst>
              <a:path w="391160" h="324485">
                <a:moveTo>
                  <a:pt x="199329" y="0"/>
                </a:moveTo>
                <a:lnTo>
                  <a:pt x="154703" y="2673"/>
                </a:lnTo>
                <a:lnTo>
                  <a:pt x="115341" y="10694"/>
                </a:lnTo>
                <a:lnTo>
                  <a:pt x="52405" y="42778"/>
                </a:lnTo>
                <a:lnTo>
                  <a:pt x="13101" y="94011"/>
                </a:lnTo>
                <a:lnTo>
                  <a:pt x="0" y="162151"/>
                </a:lnTo>
                <a:lnTo>
                  <a:pt x="3359" y="198336"/>
                </a:lnTo>
                <a:lnTo>
                  <a:pt x="30235" y="258024"/>
                </a:lnTo>
                <a:lnTo>
                  <a:pt x="83370" y="300240"/>
                </a:lnTo>
                <a:lnTo>
                  <a:pt x="159069" y="321628"/>
                </a:lnTo>
                <a:lnTo>
                  <a:pt x="205149" y="324302"/>
                </a:lnTo>
                <a:lnTo>
                  <a:pt x="243965" y="322454"/>
                </a:lnTo>
                <a:lnTo>
                  <a:pt x="308580" y="307673"/>
                </a:lnTo>
                <a:lnTo>
                  <a:pt x="355640" y="278221"/>
                </a:lnTo>
                <a:lnTo>
                  <a:pt x="383973" y="234773"/>
                </a:lnTo>
                <a:lnTo>
                  <a:pt x="391043" y="207843"/>
                </a:lnTo>
                <a:lnTo>
                  <a:pt x="300560" y="203361"/>
                </a:lnTo>
                <a:lnTo>
                  <a:pt x="295703" y="212964"/>
                </a:lnTo>
                <a:lnTo>
                  <a:pt x="288745" y="221615"/>
                </a:lnTo>
                <a:lnTo>
                  <a:pt x="255416" y="241547"/>
                </a:lnTo>
                <a:lnTo>
                  <a:pt x="205149" y="248601"/>
                </a:lnTo>
                <a:lnTo>
                  <a:pt x="179631" y="247145"/>
                </a:lnTo>
                <a:lnTo>
                  <a:pt x="138088" y="235500"/>
                </a:lnTo>
                <a:lnTo>
                  <a:pt x="100391" y="197875"/>
                </a:lnTo>
                <a:lnTo>
                  <a:pt x="93168" y="162151"/>
                </a:lnTo>
                <a:lnTo>
                  <a:pt x="94890" y="143436"/>
                </a:lnTo>
                <a:lnTo>
                  <a:pt x="120714" y="99220"/>
                </a:lnTo>
                <a:lnTo>
                  <a:pt x="175266" y="77171"/>
                </a:lnTo>
                <a:lnTo>
                  <a:pt x="199329" y="75700"/>
                </a:lnTo>
                <a:lnTo>
                  <a:pt x="216629" y="76400"/>
                </a:lnTo>
                <a:lnTo>
                  <a:pt x="261139" y="86901"/>
                </a:lnTo>
                <a:lnTo>
                  <a:pt x="294735" y="116464"/>
                </a:lnTo>
                <a:lnTo>
                  <a:pt x="384321" y="110638"/>
                </a:lnTo>
                <a:lnTo>
                  <a:pt x="364166" y="64895"/>
                </a:lnTo>
                <a:lnTo>
                  <a:pt x="325194" y="29790"/>
                </a:lnTo>
                <a:lnTo>
                  <a:pt x="269540" y="7447"/>
                </a:lnTo>
                <a:lnTo>
                  <a:pt x="236254" y="1861"/>
                </a:lnTo>
                <a:lnTo>
                  <a:pt x="19932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97530" y="1643069"/>
            <a:ext cx="93345" cy="237490"/>
          </a:xfrm>
          <a:custGeom>
            <a:avLst/>
            <a:gdLst/>
            <a:ahLst/>
            <a:cxnLst/>
            <a:rect l="l" t="t" r="r" b="b"/>
            <a:pathLst>
              <a:path w="93344" h="237489">
                <a:moveTo>
                  <a:pt x="0" y="237489"/>
                </a:moveTo>
                <a:lnTo>
                  <a:pt x="93168" y="237489"/>
                </a:lnTo>
                <a:lnTo>
                  <a:pt x="93168" y="0"/>
                </a:lnTo>
                <a:lnTo>
                  <a:pt x="0" y="0"/>
                </a:lnTo>
                <a:lnTo>
                  <a:pt x="0" y="23748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97519" y="1566869"/>
            <a:ext cx="363855" cy="313690"/>
          </a:xfrm>
          <a:custGeom>
            <a:avLst/>
            <a:gdLst/>
            <a:ahLst/>
            <a:cxnLst/>
            <a:rect l="l" t="t" r="r" b="b"/>
            <a:pathLst>
              <a:path w="363855" h="313689">
                <a:moveTo>
                  <a:pt x="363728" y="0"/>
                </a:moveTo>
                <a:lnTo>
                  <a:pt x="0" y="0"/>
                </a:lnTo>
                <a:lnTo>
                  <a:pt x="0" y="76200"/>
                </a:lnTo>
                <a:lnTo>
                  <a:pt x="270548" y="76200"/>
                </a:lnTo>
                <a:lnTo>
                  <a:pt x="270548" y="313690"/>
                </a:lnTo>
                <a:lnTo>
                  <a:pt x="363728" y="313690"/>
                </a:lnTo>
                <a:lnTo>
                  <a:pt x="363728" y="76200"/>
                </a:lnTo>
                <a:lnTo>
                  <a:pt x="36372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36504" y="1566557"/>
            <a:ext cx="347980" cy="313690"/>
          </a:xfrm>
          <a:custGeom>
            <a:avLst/>
            <a:gdLst/>
            <a:ahLst/>
            <a:cxnLst/>
            <a:rect l="l" t="t" r="r" b="b"/>
            <a:pathLst>
              <a:path w="347980" h="313689">
                <a:moveTo>
                  <a:pt x="217244" y="0"/>
                </a:moveTo>
                <a:lnTo>
                  <a:pt x="0" y="0"/>
                </a:lnTo>
                <a:lnTo>
                  <a:pt x="0" y="313552"/>
                </a:lnTo>
                <a:lnTo>
                  <a:pt x="93167" y="313552"/>
                </a:lnTo>
                <a:lnTo>
                  <a:pt x="93167" y="206946"/>
                </a:lnTo>
                <a:lnTo>
                  <a:pt x="217244" y="206946"/>
                </a:lnTo>
                <a:lnTo>
                  <a:pt x="270772" y="200955"/>
                </a:lnTo>
                <a:lnTo>
                  <a:pt x="312205" y="182981"/>
                </a:lnTo>
                <a:lnTo>
                  <a:pt x="338746" y="151682"/>
                </a:lnTo>
                <a:lnTo>
                  <a:pt x="343893" y="135277"/>
                </a:lnTo>
                <a:lnTo>
                  <a:pt x="93167" y="135277"/>
                </a:lnTo>
                <a:lnTo>
                  <a:pt x="93167" y="76151"/>
                </a:lnTo>
                <a:lnTo>
                  <a:pt x="343804" y="76151"/>
                </a:lnTo>
                <a:lnTo>
                  <a:pt x="338354" y="59185"/>
                </a:lnTo>
                <a:lnTo>
                  <a:pt x="310635" y="26205"/>
                </a:lnTo>
                <a:lnTo>
                  <a:pt x="268812" y="6552"/>
                </a:lnTo>
                <a:lnTo>
                  <a:pt x="244247" y="1638"/>
                </a:lnTo>
                <a:lnTo>
                  <a:pt x="217244" y="0"/>
                </a:lnTo>
                <a:close/>
              </a:path>
              <a:path w="347980" h="313689">
                <a:moveTo>
                  <a:pt x="343804" y="76151"/>
                </a:moveTo>
                <a:lnTo>
                  <a:pt x="212766" y="76151"/>
                </a:lnTo>
                <a:lnTo>
                  <a:pt x="230990" y="77999"/>
                </a:lnTo>
                <a:lnTo>
                  <a:pt x="244007" y="83541"/>
                </a:lnTo>
                <a:lnTo>
                  <a:pt x="251818" y="92780"/>
                </a:lnTo>
                <a:lnTo>
                  <a:pt x="254421" y="105714"/>
                </a:lnTo>
                <a:lnTo>
                  <a:pt x="251818" y="118647"/>
                </a:lnTo>
                <a:lnTo>
                  <a:pt x="244007" y="127886"/>
                </a:lnTo>
                <a:lnTo>
                  <a:pt x="230990" y="133429"/>
                </a:lnTo>
                <a:lnTo>
                  <a:pt x="212766" y="135277"/>
                </a:lnTo>
                <a:lnTo>
                  <a:pt x="343893" y="135277"/>
                </a:lnTo>
                <a:lnTo>
                  <a:pt x="345382" y="130532"/>
                </a:lnTo>
                <a:lnTo>
                  <a:pt x="347593" y="105714"/>
                </a:lnTo>
                <a:lnTo>
                  <a:pt x="345284" y="80756"/>
                </a:lnTo>
                <a:lnTo>
                  <a:pt x="343804" y="7615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137839" y="1561192"/>
            <a:ext cx="715010" cy="324485"/>
          </a:xfrm>
          <a:custGeom>
            <a:avLst/>
            <a:gdLst/>
            <a:ahLst/>
            <a:cxnLst/>
            <a:rect l="l" t="t" r="r" b="b"/>
            <a:pathLst>
              <a:path w="715010" h="324485">
                <a:moveTo>
                  <a:pt x="327888" y="246976"/>
                </a:moveTo>
                <a:lnTo>
                  <a:pt x="93167" y="246976"/>
                </a:lnTo>
                <a:lnTo>
                  <a:pt x="93167" y="193636"/>
                </a:lnTo>
                <a:lnTo>
                  <a:pt x="269659" y="193636"/>
                </a:lnTo>
                <a:lnTo>
                  <a:pt x="269659" y="125056"/>
                </a:lnTo>
                <a:lnTo>
                  <a:pt x="93167" y="125056"/>
                </a:lnTo>
                <a:lnTo>
                  <a:pt x="93167" y="78066"/>
                </a:lnTo>
                <a:lnTo>
                  <a:pt x="319379" y="78066"/>
                </a:lnTo>
                <a:lnTo>
                  <a:pt x="319379" y="5676"/>
                </a:lnTo>
                <a:lnTo>
                  <a:pt x="0" y="5676"/>
                </a:lnTo>
                <a:lnTo>
                  <a:pt x="0" y="78066"/>
                </a:lnTo>
                <a:lnTo>
                  <a:pt x="0" y="125056"/>
                </a:lnTo>
                <a:lnTo>
                  <a:pt x="0" y="193636"/>
                </a:lnTo>
                <a:lnTo>
                  <a:pt x="0" y="246976"/>
                </a:lnTo>
                <a:lnTo>
                  <a:pt x="0" y="319366"/>
                </a:lnTo>
                <a:lnTo>
                  <a:pt x="327888" y="319366"/>
                </a:lnTo>
                <a:lnTo>
                  <a:pt x="327888" y="246976"/>
                </a:lnTo>
                <a:close/>
              </a:path>
              <a:path w="715010" h="324485">
                <a:moveTo>
                  <a:pt x="714451" y="234708"/>
                </a:moveTo>
                <a:lnTo>
                  <a:pt x="707199" y="203949"/>
                </a:lnTo>
                <a:lnTo>
                  <a:pt x="685444" y="180632"/>
                </a:lnTo>
                <a:lnTo>
                  <a:pt x="649185" y="164757"/>
                </a:lnTo>
                <a:lnTo>
                  <a:pt x="598436" y="156324"/>
                </a:lnTo>
                <a:lnTo>
                  <a:pt x="643318" y="148005"/>
                </a:lnTo>
                <a:lnTo>
                  <a:pt x="675373" y="132918"/>
                </a:lnTo>
                <a:lnTo>
                  <a:pt x="694601" y="111061"/>
                </a:lnTo>
                <a:lnTo>
                  <a:pt x="701014" y="82423"/>
                </a:lnTo>
                <a:lnTo>
                  <a:pt x="699528" y="67906"/>
                </a:lnTo>
                <a:lnTo>
                  <a:pt x="677278" y="32918"/>
                </a:lnTo>
                <a:lnTo>
                  <a:pt x="635495" y="11163"/>
                </a:lnTo>
                <a:lnTo>
                  <a:pt x="581253" y="1727"/>
                </a:lnTo>
                <a:lnTo>
                  <a:pt x="537972" y="0"/>
                </a:lnTo>
                <a:lnTo>
                  <a:pt x="502793" y="1600"/>
                </a:lnTo>
                <a:lnTo>
                  <a:pt x="443103" y="14490"/>
                </a:lnTo>
                <a:lnTo>
                  <a:pt x="398195" y="40106"/>
                </a:lnTo>
                <a:lnTo>
                  <a:pt x="371436" y="77622"/>
                </a:lnTo>
                <a:lnTo>
                  <a:pt x="365061" y="100787"/>
                </a:lnTo>
                <a:lnTo>
                  <a:pt x="454202" y="105714"/>
                </a:lnTo>
                <a:lnTo>
                  <a:pt x="463473" y="90817"/>
                </a:lnTo>
                <a:lnTo>
                  <a:pt x="480517" y="80175"/>
                </a:lnTo>
                <a:lnTo>
                  <a:pt x="505345" y="73787"/>
                </a:lnTo>
                <a:lnTo>
                  <a:pt x="537972" y="71666"/>
                </a:lnTo>
                <a:lnTo>
                  <a:pt x="553250" y="72123"/>
                </a:lnTo>
                <a:lnTo>
                  <a:pt x="597255" y="83045"/>
                </a:lnTo>
                <a:lnTo>
                  <a:pt x="607847" y="98539"/>
                </a:lnTo>
                <a:lnTo>
                  <a:pt x="606615" y="104292"/>
                </a:lnTo>
                <a:lnTo>
                  <a:pt x="563499" y="123571"/>
                </a:lnTo>
                <a:lnTo>
                  <a:pt x="529005" y="125412"/>
                </a:lnTo>
                <a:lnTo>
                  <a:pt x="490486" y="125412"/>
                </a:lnTo>
                <a:lnTo>
                  <a:pt x="490486" y="193497"/>
                </a:lnTo>
                <a:lnTo>
                  <a:pt x="536168" y="193497"/>
                </a:lnTo>
                <a:lnTo>
                  <a:pt x="556298" y="194017"/>
                </a:lnTo>
                <a:lnTo>
                  <a:pt x="600227" y="201790"/>
                </a:lnTo>
                <a:lnTo>
                  <a:pt x="621284" y="222618"/>
                </a:lnTo>
                <a:lnTo>
                  <a:pt x="619950" y="228828"/>
                </a:lnTo>
                <a:lnTo>
                  <a:pt x="573963" y="250507"/>
                </a:lnTo>
                <a:lnTo>
                  <a:pt x="538416" y="252628"/>
                </a:lnTo>
                <a:lnTo>
                  <a:pt x="501129" y="250253"/>
                </a:lnTo>
                <a:lnTo>
                  <a:pt x="473011" y="243116"/>
                </a:lnTo>
                <a:lnTo>
                  <a:pt x="454088" y="231216"/>
                </a:lnTo>
                <a:lnTo>
                  <a:pt x="444347" y="214553"/>
                </a:lnTo>
                <a:lnTo>
                  <a:pt x="354761" y="217690"/>
                </a:lnTo>
                <a:lnTo>
                  <a:pt x="372287" y="266014"/>
                </a:lnTo>
                <a:lnTo>
                  <a:pt x="408736" y="298996"/>
                </a:lnTo>
                <a:lnTo>
                  <a:pt x="464108" y="317969"/>
                </a:lnTo>
                <a:lnTo>
                  <a:pt x="538416" y="324294"/>
                </a:lnTo>
                <a:lnTo>
                  <a:pt x="557022" y="323989"/>
                </a:lnTo>
                <a:lnTo>
                  <a:pt x="607618" y="319366"/>
                </a:lnTo>
                <a:lnTo>
                  <a:pt x="650532" y="308952"/>
                </a:lnTo>
                <a:lnTo>
                  <a:pt x="684834" y="291985"/>
                </a:lnTo>
                <a:lnTo>
                  <a:pt x="711085" y="256946"/>
                </a:lnTo>
                <a:lnTo>
                  <a:pt x="713613" y="246202"/>
                </a:lnTo>
                <a:lnTo>
                  <a:pt x="714451" y="23470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906050" y="1566564"/>
            <a:ext cx="1210310" cy="384810"/>
          </a:xfrm>
          <a:custGeom>
            <a:avLst/>
            <a:gdLst/>
            <a:ahLst/>
            <a:cxnLst/>
            <a:rect l="l" t="t" r="r" b="b"/>
            <a:pathLst>
              <a:path w="1210310" h="384810">
                <a:moveTo>
                  <a:pt x="378498" y="0"/>
                </a:moveTo>
                <a:lnTo>
                  <a:pt x="235153" y="0"/>
                </a:lnTo>
                <a:lnTo>
                  <a:pt x="90919" y="247713"/>
                </a:lnTo>
                <a:lnTo>
                  <a:pt x="90919" y="0"/>
                </a:lnTo>
                <a:lnTo>
                  <a:pt x="0" y="0"/>
                </a:lnTo>
                <a:lnTo>
                  <a:pt x="0" y="313550"/>
                </a:lnTo>
                <a:lnTo>
                  <a:pt x="143332" y="313550"/>
                </a:lnTo>
                <a:lnTo>
                  <a:pt x="287566" y="65849"/>
                </a:lnTo>
                <a:lnTo>
                  <a:pt x="287566" y="313550"/>
                </a:lnTo>
                <a:lnTo>
                  <a:pt x="378498" y="313550"/>
                </a:lnTo>
                <a:lnTo>
                  <a:pt x="378498" y="0"/>
                </a:lnTo>
                <a:close/>
              </a:path>
              <a:path w="1210310" h="384810">
                <a:moveTo>
                  <a:pt x="839419" y="237401"/>
                </a:moveTo>
                <a:lnTo>
                  <a:pt x="797763" y="237401"/>
                </a:lnTo>
                <a:lnTo>
                  <a:pt x="797763" y="76149"/>
                </a:lnTo>
                <a:lnTo>
                  <a:pt x="797763" y="0"/>
                </a:lnTo>
                <a:lnTo>
                  <a:pt x="704596" y="0"/>
                </a:lnTo>
                <a:lnTo>
                  <a:pt x="704596" y="76149"/>
                </a:lnTo>
                <a:lnTo>
                  <a:pt x="704596" y="237401"/>
                </a:lnTo>
                <a:lnTo>
                  <a:pt x="544677" y="237401"/>
                </a:lnTo>
                <a:lnTo>
                  <a:pt x="549579" y="227241"/>
                </a:lnTo>
                <a:lnTo>
                  <a:pt x="554418" y="214668"/>
                </a:lnTo>
                <a:lnTo>
                  <a:pt x="568833" y="161061"/>
                </a:lnTo>
                <a:lnTo>
                  <a:pt x="577126" y="107975"/>
                </a:lnTo>
                <a:lnTo>
                  <a:pt x="580517" y="76149"/>
                </a:lnTo>
                <a:lnTo>
                  <a:pt x="704596" y="76149"/>
                </a:lnTo>
                <a:lnTo>
                  <a:pt x="704596" y="0"/>
                </a:lnTo>
                <a:lnTo>
                  <a:pt x="496747" y="0"/>
                </a:lnTo>
                <a:lnTo>
                  <a:pt x="494715" y="52743"/>
                </a:lnTo>
                <a:lnTo>
                  <a:pt x="491769" y="98094"/>
                </a:lnTo>
                <a:lnTo>
                  <a:pt x="487895" y="136055"/>
                </a:lnTo>
                <a:lnTo>
                  <a:pt x="477443" y="191211"/>
                </a:lnTo>
                <a:lnTo>
                  <a:pt x="455993" y="237401"/>
                </a:lnTo>
                <a:lnTo>
                  <a:pt x="418807" y="237401"/>
                </a:lnTo>
                <a:lnTo>
                  <a:pt x="418807" y="384771"/>
                </a:lnTo>
                <a:lnTo>
                  <a:pt x="506158" y="384771"/>
                </a:lnTo>
                <a:lnTo>
                  <a:pt x="506158" y="313550"/>
                </a:lnTo>
                <a:lnTo>
                  <a:pt x="752068" y="313550"/>
                </a:lnTo>
                <a:lnTo>
                  <a:pt x="752068" y="384771"/>
                </a:lnTo>
                <a:lnTo>
                  <a:pt x="839419" y="384771"/>
                </a:lnTo>
                <a:lnTo>
                  <a:pt x="839419" y="313550"/>
                </a:lnTo>
                <a:lnTo>
                  <a:pt x="839419" y="237401"/>
                </a:lnTo>
                <a:close/>
              </a:path>
              <a:path w="1210310" h="384810">
                <a:moveTo>
                  <a:pt x="1210310" y="241604"/>
                </a:moveTo>
                <a:lnTo>
                  <a:pt x="975588" y="241604"/>
                </a:lnTo>
                <a:lnTo>
                  <a:pt x="975588" y="188264"/>
                </a:lnTo>
                <a:lnTo>
                  <a:pt x="1152067" y="188264"/>
                </a:lnTo>
                <a:lnTo>
                  <a:pt x="1152067" y="119684"/>
                </a:lnTo>
                <a:lnTo>
                  <a:pt x="975588" y="119684"/>
                </a:lnTo>
                <a:lnTo>
                  <a:pt x="975588" y="72694"/>
                </a:lnTo>
                <a:lnTo>
                  <a:pt x="1201788" y="72694"/>
                </a:lnTo>
                <a:lnTo>
                  <a:pt x="1201788" y="304"/>
                </a:lnTo>
                <a:lnTo>
                  <a:pt x="882421" y="304"/>
                </a:lnTo>
                <a:lnTo>
                  <a:pt x="882421" y="72694"/>
                </a:lnTo>
                <a:lnTo>
                  <a:pt x="882421" y="119684"/>
                </a:lnTo>
                <a:lnTo>
                  <a:pt x="882421" y="188264"/>
                </a:lnTo>
                <a:lnTo>
                  <a:pt x="882421" y="241604"/>
                </a:lnTo>
                <a:lnTo>
                  <a:pt x="882421" y="313994"/>
                </a:lnTo>
                <a:lnTo>
                  <a:pt x="1210310" y="313994"/>
                </a:lnTo>
                <a:lnTo>
                  <a:pt x="1210310" y="24160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74589" y="1758639"/>
            <a:ext cx="93345" cy="121920"/>
          </a:xfrm>
          <a:custGeom>
            <a:avLst/>
            <a:gdLst/>
            <a:ahLst/>
            <a:cxnLst/>
            <a:rect l="l" t="t" r="r" b="b"/>
            <a:pathLst>
              <a:path w="93345" h="121919">
                <a:moveTo>
                  <a:pt x="0" y="121919"/>
                </a:moveTo>
                <a:lnTo>
                  <a:pt x="93168" y="121919"/>
                </a:lnTo>
                <a:lnTo>
                  <a:pt x="93168" y="0"/>
                </a:lnTo>
                <a:lnTo>
                  <a:pt x="0" y="0"/>
                </a:lnTo>
                <a:lnTo>
                  <a:pt x="0" y="12191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174589" y="1566869"/>
            <a:ext cx="366395" cy="313690"/>
          </a:xfrm>
          <a:custGeom>
            <a:avLst/>
            <a:gdLst/>
            <a:ahLst/>
            <a:cxnLst/>
            <a:rect l="l" t="t" r="r" b="b"/>
            <a:pathLst>
              <a:path w="366395" h="313689">
                <a:moveTo>
                  <a:pt x="366395" y="0"/>
                </a:moveTo>
                <a:lnTo>
                  <a:pt x="273227" y="0"/>
                </a:lnTo>
                <a:lnTo>
                  <a:pt x="273227" y="115570"/>
                </a:lnTo>
                <a:lnTo>
                  <a:pt x="93167" y="115570"/>
                </a:lnTo>
                <a:lnTo>
                  <a:pt x="93167" y="0"/>
                </a:lnTo>
                <a:lnTo>
                  <a:pt x="0" y="0"/>
                </a:lnTo>
                <a:lnTo>
                  <a:pt x="0" y="115570"/>
                </a:lnTo>
                <a:lnTo>
                  <a:pt x="0" y="191770"/>
                </a:lnTo>
                <a:lnTo>
                  <a:pt x="273227" y="191770"/>
                </a:lnTo>
                <a:lnTo>
                  <a:pt x="273227" y="313690"/>
                </a:lnTo>
                <a:lnTo>
                  <a:pt x="366395" y="313690"/>
                </a:lnTo>
                <a:lnTo>
                  <a:pt x="366395" y="191770"/>
                </a:lnTo>
                <a:lnTo>
                  <a:pt x="366395" y="115570"/>
                </a:lnTo>
                <a:lnTo>
                  <a:pt x="36639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89359" y="1561192"/>
            <a:ext cx="798830" cy="324485"/>
          </a:xfrm>
          <a:custGeom>
            <a:avLst/>
            <a:gdLst/>
            <a:ahLst/>
            <a:cxnLst/>
            <a:rect l="l" t="t" r="r" b="b"/>
            <a:pathLst>
              <a:path w="798829" h="324485">
                <a:moveTo>
                  <a:pt x="357454" y="5676"/>
                </a:moveTo>
                <a:lnTo>
                  <a:pt x="0" y="5676"/>
                </a:lnTo>
                <a:lnTo>
                  <a:pt x="0" y="81876"/>
                </a:lnTo>
                <a:lnTo>
                  <a:pt x="132143" y="81876"/>
                </a:lnTo>
                <a:lnTo>
                  <a:pt x="132143" y="319366"/>
                </a:lnTo>
                <a:lnTo>
                  <a:pt x="225310" y="319366"/>
                </a:lnTo>
                <a:lnTo>
                  <a:pt x="225310" y="81876"/>
                </a:lnTo>
                <a:lnTo>
                  <a:pt x="357454" y="81876"/>
                </a:lnTo>
                <a:lnTo>
                  <a:pt x="357454" y="5676"/>
                </a:lnTo>
                <a:close/>
              </a:path>
              <a:path w="798829" h="324485">
                <a:moveTo>
                  <a:pt x="798220" y="162140"/>
                </a:moveTo>
                <a:lnTo>
                  <a:pt x="794829" y="126707"/>
                </a:lnTo>
                <a:lnTo>
                  <a:pt x="794778" y="126149"/>
                </a:lnTo>
                <a:lnTo>
                  <a:pt x="784440" y="94284"/>
                </a:lnTo>
                <a:lnTo>
                  <a:pt x="743127" y="43002"/>
                </a:lnTo>
                <a:lnTo>
                  <a:pt x="705053" y="21234"/>
                </a:lnTo>
                <a:lnTo>
                  <a:pt x="705053" y="162140"/>
                </a:lnTo>
                <a:lnTo>
                  <a:pt x="703160" y="180860"/>
                </a:lnTo>
                <a:lnTo>
                  <a:pt x="674814" y="225082"/>
                </a:lnTo>
                <a:lnTo>
                  <a:pt x="638479" y="242722"/>
                </a:lnTo>
                <a:lnTo>
                  <a:pt x="589927" y="248602"/>
                </a:lnTo>
                <a:lnTo>
                  <a:pt x="564134" y="247129"/>
                </a:lnTo>
                <a:lnTo>
                  <a:pt x="521690" y="235369"/>
                </a:lnTo>
                <a:lnTo>
                  <a:pt x="482371" y="197586"/>
                </a:lnTo>
                <a:lnTo>
                  <a:pt x="474814" y="162140"/>
                </a:lnTo>
                <a:lnTo>
                  <a:pt x="476707" y="143433"/>
                </a:lnTo>
                <a:lnTo>
                  <a:pt x="505053" y="99212"/>
                </a:lnTo>
                <a:lnTo>
                  <a:pt x="541388" y="81572"/>
                </a:lnTo>
                <a:lnTo>
                  <a:pt x="589927" y="75692"/>
                </a:lnTo>
                <a:lnTo>
                  <a:pt x="615734" y="77165"/>
                </a:lnTo>
                <a:lnTo>
                  <a:pt x="658177" y="88925"/>
                </a:lnTo>
                <a:lnTo>
                  <a:pt x="697496" y="126707"/>
                </a:lnTo>
                <a:lnTo>
                  <a:pt x="705053" y="162140"/>
                </a:lnTo>
                <a:lnTo>
                  <a:pt x="705053" y="21234"/>
                </a:lnTo>
                <a:lnTo>
                  <a:pt x="677278" y="10744"/>
                </a:lnTo>
                <a:lnTo>
                  <a:pt x="636295" y="2679"/>
                </a:lnTo>
                <a:lnTo>
                  <a:pt x="589927" y="0"/>
                </a:lnTo>
                <a:lnTo>
                  <a:pt x="543572" y="2679"/>
                </a:lnTo>
                <a:lnTo>
                  <a:pt x="502589" y="10744"/>
                </a:lnTo>
                <a:lnTo>
                  <a:pt x="436740" y="43002"/>
                </a:lnTo>
                <a:lnTo>
                  <a:pt x="395414" y="94284"/>
                </a:lnTo>
                <a:lnTo>
                  <a:pt x="381647" y="162140"/>
                </a:lnTo>
                <a:lnTo>
                  <a:pt x="385038" y="197586"/>
                </a:lnTo>
                <a:lnTo>
                  <a:pt x="385089" y="198145"/>
                </a:lnTo>
                <a:lnTo>
                  <a:pt x="412635" y="257721"/>
                </a:lnTo>
                <a:lnTo>
                  <a:pt x="466979" y="300113"/>
                </a:lnTo>
                <a:lnTo>
                  <a:pt x="543572" y="321614"/>
                </a:lnTo>
                <a:lnTo>
                  <a:pt x="589927" y="324294"/>
                </a:lnTo>
                <a:lnTo>
                  <a:pt x="636295" y="321614"/>
                </a:lnTo>
                <a:lnTo>
                  <a:pt x="677278" y="313550"/>
                </a:lnTo>
                <a:lnTo>
                  <a:pt x="743127" y="281292"/>
                </a:lnTo>
                <a:lnTo>
                  <a:pt x="772896" y="248602"/>
                </a:lnTo>
                <a:lnTo>
                  <a:pt x="794778" y="198145"/>
                </a:lnTo>
                <a:lnTo>
                  <a:pt x="798220" y="16214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444920" y="1566557"/>
            <a:ext cx="490220" cy="313690"/>
          </a:xfrm>
          <a:custGeom>
            <a:avLst/>
            <a:gdLst/>
            <a:ahLst/>
            <a:cxnLst/>
            <a:rect l="l" t="t" r="r" b="b"/>
            <a:pathLst>
              <a:path w="490220" h="313689">
                <a:moveTo>
                  <a:pt x="490035" y="0"/>
                </a:moveTo>
                <a:lnTo>
                  <a:pt x="326988" y="0"/>
                </a:lnTo>
                <a:lnTo>
                  <a:pt x="245912" y="258904"/>
                </a:lnTo>
                <a:lnTo>
                  <a:pt x="163045" y="0"/>
                </a:lnTo>
                <a:lnTo>
                  <a:pt x="0" y="0"/>
                </a:lnTo>
                <a:lnTo>
                  <a:pt x="0" y="313552"/>
                </a:lnTo>
                <a:lnTo>
                  <a:pt x="89136" y="313552"/>
                </a:lnTo>
                <a:lnTo>
                  <a:pt x="89136" y="50619"/>
                </a:lnTo>
                <a:lnTo>
                  <a:pt x="181857" y="313552"/>
                </a:lnTo>
                <a:lnTo>
                  <a:pt x="307728" y="313552"/>
                </a:lnTo>
                <a:lnTo>
                  <a:pt x="400450" y="50619"/>
                </a:lnTo>
                <a:lnTo>
                  <a:pt x="400450" y="313552"/>
                </a:lnTo>
                <a:lnTo>
                  <a:pt x="489586" y="313552"/>
                </a:lnTo>
                <a:lnTo>
                  <a:pt x="49003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/>
          <p:cNvGrpSpPr/>
          <p:nvPr/>
        </p:nvGrpSpPr>
        <p:grpSpPr>
          <a:xfrm>
            <a:off x="1746043" y="2170255"/>
            <a:ext cx="906144" cy="127000"/>
            <a:chOff x="1746043" y="2170255"/>
            <a:chExt cx="906144" cy="127000"/>
          </a:xfrm>
        </p:grpSpPr>
        <p:sp>
          <p:nvSpPr>
            <p:cNvPr id="33" name="object 33"/>
            <p:cNvSpPr/>
            <p:nvPr/>
          </p:nvSpPr>
          <p:spPr>
            <a:xfrm>
              <a:off x="1746034" y="2170259"/>
              <a:ext cx="588645" cy="127000"/>
            </a:xfrm>
            <a:custGeom>
              <a:avLst/>
              <a:gdLst/>
              <a:ahLst/>
              <a:cxnLst/>
              <a:rect l="l" t="t" r="r" b="b"/>
              <a:pathLst>
                <a:path w="588644" h="127000">
                  <a:moveTo>
                    <a:pt x="110236" y="0"/>
                  </a:moveTo>
                  <a:lnTo>
                    <a:pt x="88366" y="0"/>
                  </a:lnTo>
                  <a:lnTo>
                    <a:pt x="59207" y="80365"/>
                  </a:lnTo>
                  <a:lnTo>
                    <a:pt x="22225" y="0"/>
                  </a:lnTo>
                  <a:lnTo>
                    <a:pt x="0" y="0"/>
                  </a:lnTo>
                  <a:lnTo>
                    <a:pt x="44627" y="90678"/>
                  </a:lnTo>
                  <a:lnTo>
                    <a:pt x="53340" y="90678"/>
                  </a:lnTo>
                  <a:lnTo>
                    <a:pt x="51739" y="95123"/>
                  </a:lnTo>
                  <a:lnTo>
                    <a:pt x="49377" y="100812"/>
                  </a:lnTo>
                  <a:lnTo>
                    <a:pt x="46761" y="104660"/>
                  </a:lnTo>
                  <a:lnTo>
                    <a:pt x="41071" y="108699"/>
                  </a:lnTo>
                  <a:lnTo>
                    <a:pt x="37515" y="109702"/>
                  </a:lnTo>
                  <a:lnTo>
                    <a:pt x="29819" y="109702"/>
                  </a:lnTo>
                  <a:lnTo>
                    <a:pt x="21158" y="108991"/>
                  </a:lnTo>
                  <a:lnTo>
                    <a:pt x="21158" y="124460"/>
                  </a:lnTo>
                  <a:lnTo>
                    <a:pt x="26619" y="125171"/>
                  </a:lnTo>
                  <a:lnTo>
                    <a:pt x="32004" y="125526"/>
                  </a:lnTo>
                  <a:lnTo>
                    <a:pt x="45758" y="125526"/>
                  </a:lnTo>
                  <a:lnTo>
                    <a:pt x="72898" y="93167"/>
                  </a:lnTo>
                  <a:lnTo>
                    <a:pt x="110236" y="0"/>
                  </a:lnTo>
                  <a:close/>
                </a:path>
                <a:path w="588644" h="127000">
                  <a:moveTo>
                    <a:pt x="194348" y="31292"/>
                  </a:moveTo>
                  <a:lnTo>
                    <a:pt x="175310" y="31292"/>
                  </a:lnTo>
                  <a:lnTo>
                    <a:pt x="175310" y="71475"/>
                  </a:lnTo>
                  <a:lnTo>
                    <a:pt x="166903" y="73850"/>
                  </a:lnTo>
                  <a:lnTo>
                    <a:pt x="159613" y="75031"/>
                  </a:lnTo>
                  <a:lnTo>
                    <a:pt x="146342" y="75031"/>
                  </a:lnTo>
                  <a:lnTo>
                    <a:pt x="141211" y="73583"/>
                  </a:lnTo>
                  <a:lnTo>
                    <a:pt x="134924" y="67767"/>
                  </a:lnTo>
                  <a:lnTo>
                    <a:pt x="133350" y="62826"/>
                  </a:lnTo>
                  <a:lnTo>
                    <a:pt x="133350" y="31292"/>
                  </a:lnTo>
                  <a:lnTo>
                    <a:pt x="114338" y="31292"/>
                  </a:lnTo>
                  <a:lnTo>
                    <a:pt x="114338" y="58140"/>
                  </a:lnTo>
                  <a:lnTo>
                    <a:pt x="116370" y="72377"/>
                  </a:lnTo>
                  <a:lnTo>
                    <a:pt x="122466" y="82550"/>
                  </a:lnTo>
                  <a:lnTo>
                    <a:pt x="132626" y="88646"/>
                  </a:lnTo>
                  <a:lnTo>
                    <a:pt x="146862" y="90678"/>
                  </a:lnTo>
                  <a:lnTo>
                    <a:pt x="153250" y="90462"/>
                  </a:lnTo>
                  <a:lnTo>
                    <a:pt x="160108" y="89789"/>
                  </a:lnTo>
                  <a:lnTo>
                    <a:pt x="167474" y="88684"/>
                  </a:lnTo>
                  <a:lnTo>
                    <a:pt x="175310" y="87122"/>
                  </a:lnTo>
                  <a:lnTo>
                    <a:pt x="175310" y="124460"/>
                  </a:lnTo>
                  <a:lnTo>
                    <a:pt x="194348" y="124460"/>
                  </a:lnTo>
                  <a:lnTo>
                    <a:pt x="194348" y="31292"/>
                  </a:lnTo>
                  <a:close/>
                </a:path>
                <a:path w="588644" h="127000">
                  <a:moveTo>
                    <a:pt x="296037" y="64897"/>
                  </a:moveTo>
                  <a:lnTo>
                    <a:pt x="273545" y="31432"/>
                  </a:lnTo>
                  <a:lnTo>
                    <a:pt x="256743" y="29159"/>
                  </a:lnTo>
                  <a:lnTo>
                    <a:pt x="246722" y="29730"/>
                  </a:lnTo>
                  <a:lnTo>
                    <a:pt x="248094" y="29730"/>
                  </a:lnTo>
                  <a:lnTo>
                    <a:pt x="241414" y="30988"/>
                  </a:lnTo>
                  <a:lnTo>
                    <a:pt x="218173" y="53873"/>
                  </a:lnTo>
                  <a:lnTo>
                    <a:pt x="218109" y="55537"/>
                  </a:lnTo>
                  <a:lnTo>
                    <a:pt x="217982" y="59207"/>
                  </a:lnTo>
                  <a:lnTo>
                    <a:pt x="235407" y="59207"/>
                  </a:lnTo>
                  <a:lnTo>
                    <a:pt x="235585" y="56629"/>
                  </a:lnTo>
                  <a:lnTo>
                    <a:pt x="235661" y="55537"/>
                  </a:lnTo>
                  <a:lnTo>
                    <a:pt x="235762" y="53873"/>
                  </a:lnTo>
                  <a:lnTo>
                    <a:pt x="237896" y="49809"/>
                  </a:lnTo>
                  <a:lnTo>
                    <a:pt x="245719" y="44246"/>
                  </a:lnTo>
                  <a:lnTo>
                    <a:pt x="250698" y="42849"/>
                  </a:lnTo>
                  <a:lnTo>
                    <a:pt x="263499" y="42849"/>
                  </a:lnTo>
                  <a:lnTo>
                    <a:pt x="268566" y="44513"/>
                  </a:lnTo>
                  <a:lnTo>
                    <a:pt x="275323" y="51142"/>
                  </a:lnTo>
                  <a:lnTo>
                    <a:pt x="277012" y="55537"/>
                  </a:lnTo>
                  <a:lnTo>
                    <a:pt x="277012" y="68097"/>
                  </a:lnTo>
                  <a:lnTo>
                    <a:pt x="277012" y="80010"/>
                  </a:lnTo>
                  <a:lnTo>
                    <a:pt x="277012" y="93281"/>
                  </a:lnTo>
                  <a:lnTo>
                    <a:pt x="274650" y="99745"/>
                  </a:lnTo>
                  <a:lnTo>
                    <a:pt x="274523" y="100076"/>
                  </a:lnTo>
                  <a:lnTo>
                    <a:pt x="264566" y="110617"/>
                  </a:lnTo>
                  <a:lnTo>
                    <a:pt x="257873" y="113258"/>
                  </a:lnTo>
                  <a:lnTo>
                    <a:pt x="243649" y="113258"/>
                  </a:lnTo>
                  <a:lnTo>
                    <a:pt x="239293" y="111925"/>
                  </a:lnTo>
                  <a:lnTo>
                    <a:pt x="233489" y="106591"/>
                  </a:lnTo>
                  <a:lnTo>
                    <a:pt x="232029" y="103124"/>
                  </a:lnTo>
                  <a:lnTo>
                    <a:pt x="232029" y="98856"/>
                  </a:lnTo>
                  <a:lnTo>
                    <a:pt x="277012" y="80010"/>
                  </a:lnTo>
                  <a:lnTo>
                    <a:pt x="277012" y="68097"/>
                  </a:lnTo>
                  <a:lnTo>
                    <a:pt x="234289" y="73748"/>
                  </a:lnTo>
                  <a:lnTo>
                    <a:pt x="213182" y="99745"/>
                  </a:lnTo>
                  <a:lnTo>
                    <a:pt x="213182" y="107683"/>
                  </a:lnTo>
                  <a:lnTo>
                    <a:pt x="215734" y="114147"/>
                  </a:lnTo>
                  <a:lnTo>
                    <a:pt x="225933" y="124104"/>
                  </a:lnTo>
                  <a:lnTo>
                    <a:pt x="233514" y="126593"/>
                  </a:lnTo>
                  <a:lnTo>
                    <a:pt x="252006" y="126593"/>
                  </a:lnTo>
                  <a:lnTo>
                    <a:pt x="259181" y="124815"/>
                  </a:lnTo>
                  <a:lnTo>
                    <a:pt x="271030" y="117703"/>
                  </a:lnTo>
                  <a:lnTo>
                    <a:pt x="274993" y="113258"/>
                  </a:lnTo>
                  <a:lnTo>
                    <a:pt x="275475" y="112725"/>
                  </a:lnTo>
                  <a:lnTo>
                    <a:pt x="278307" y="106591"/>
                  </a:lnTo>
                  <a:lnTo>
                    <a:pt x="278434" y="106324"/>
                  </a:lnTo>
                  <a:lnTo>
                    <a:pt x="278434" y="124460"/>
                  </a:lnTo>
                  <a:lnTo>
                    <a:pt x="296037" y="124460"/>
                  </a:lnTo>
                  <a:lnTo>
                    <a:pt x="296037" y="106324"/>
                  </a:lnTo>
                  <a:lnTo>
                    <a:pt x="296037" y="80010"/>
                  </a:lnTo>
                  <a:lnTo>
                    <a:pt x="296037" y="64897"/>
                  </a:lnTo>
                  <a:close/>
                </a:path>
                <a:path w="588644" h="127000">
                  <a:moveTo>
                    <a:pt x="400596" y="91922"/>
                  </a:moveTo>
                  <a:lnTo>
                    <a:pt x="382282" y="90500"/>
                  </a:lnTo>
                  <a:lnTo>
                    <a:pt x="381088" y="97370"/>
                  </a:lnTo>
                  <a:lnTo>
                    <a:pt x="378396" y="102616"/>
                  </a:lnTo>
                  <a:lnTo>
                    <a:pt x="369976" y="109855"/>
                  </a:lnTo>
                  <a:lnTo>
                    <a:pt x="364731" y="111658"/>
                  </a:lnTo>
                  <a:lnTo>
                    <a:pt x="350507" y="111658"/>
                  </a:lnTo>
                  <a:lnTo>
                    <a:pt x="332486" y="77876"/>
                  </a:lnTo>
                  <a:lnTo>
                    <a:pt x="332930" y="70319"/>
                  </a:lnTo>
                  <a:lnTo>
                    <a:pt x="350215" y="44094"/>
                  </a:lnTo>
                  <a:lnTo>
                    <a:pt x="363842" y="44094"/>
                  </a:lnTo>
                  <a:lnTo>
                    <a:pt x="368909" y="45821"/>
                  </a:lnTo>
                  <a:lnTo>
                    <a:pt x="377329" y="52692"/>
                  </a:lnTo>
                  <a:lnTo>
                    <a:pt x="380022" y="57734"/>
                  </a:lnTo>
                  <a:lnTo>
                    <a:pt x="381215" y="64363"/>
                  </a:lnTo>
                  <a:lnTo>
                    <a:pt x="399529" y="62763"/>
                  </a:lnTo>
                  <a:lnTo>
                    <a:pt x="373303" y="31356"/>
                  </a:lnTo>
                  <a:lnTo>
                    <a:pt x="357924" y="29159"/>
                  </a:lnTo>
                  <a:lnTo>
                    <a:pt x="348221" y="29959"/>
                  </a:lnTo>
                  <a:lnTo>
                    <a:pt x="316623" y="57226"/>
                  </a:lnTo>
                  <a:lnTo>
                    <a:pt x="313651" y="77876"/>
                  </a:lnTo>
                  <a:lnTo>
                    <a:pt x="314401" y="88938"/>
                  </a:lnTo>
                  <a:lnTo>
                    <a:pt x="339852" y="123444"/>
                  </a:lnTo>
                  <a:lnTo>
                    <a:pt x="358457" y="126593"/>
                  </a:lnTo>
                  <a:lnTo>
                    <a:pt x="366636" y="126034"/>
                  </a:lnTo>
                  <a:lnTo>
                    <a:pt x="398945" y="99720"/>
                  </a:lnTo>
                  <a:lnTo>
                    <a:pt x="400596" y="91922"/>
                  </a:lnTo>
                  <a:close/>
                </a:path>
                <a:path w="588644" h="127000">
                  <a:moveTo>
                    <a:pt x="490029" y="31292"/>
                  </a:moveTo>
                  <a:lnTo>
                    <a:pt x="408419" y="31292"/>
                  </a:lnTo>
                  <a:lnTo>
                    <a:pt x="408419" y="46939"/>
                  </a:lnTo>
                  <a:lnTo>
                    <a:pt x="439712" y="46939"/>
                  </a:lnTo>
                  <a:lnTo>
                    <a:pt x="439712" y="124460"/>
                  </a:lnTo>
                  <a:lnTo>
                    <a:pt x="458736" y="124460"/>
                  </a:lnTo>
                  <a:lnTo>
                    <a:pt x="458736" y="46939"/>
                  </a:lnTo>
                  <a:lnTo>
                    <a:pt x="490029" y="46939"/>
                  </a:lnTo>
                  <a:lnTo>
                    <a:pt x="490029" y="31292"/>
                  </a:lnTo>
                  <a:close/>
                </a:path>
                <a:path w="588644" h="127000">
                  <a:moveTo>
                    <a:pt x="588175" y="31292"/>
                  </a:moveTo>
                  <a:lnTo>
                    <a:pt x="569150" y="31292"/>
                  </a:lnTo>
                  <a:lnTo>
                    <a:pt x="569150" y="69164"/>
                  </a:lnTo>
                  <a:lnTo>
                    <a:pt x="524700" y="69164"/>
                  </a:lnTo>
                  <a:lnTo>
                    <a:pt x="524700" y="31292"/>
                  </a:lnTo>
                  <a:lnTo>
                    <a:pt x="505675" y="31292"/>
                  </a:lnTo>
                  <a:lnTo>
                    <a:pt x="505675" y="124460"/>
                  </a:lnTo>
                  <a:lnTo>
                    <a:pt x="524700" y="124460"/>
                  </a:lnTo>
                  <a:lnTo>
                    <a:pt x="524700" y="84810"/>
                  </a:lnTo>
                  <a:lnTo>
                    <a:pt x="569150" y="84810"/>
                  </a:lnTo>
                  <a:lnTo>
                    <a:pt x="569150" y="124460"/>
                  </a:lnTo>
                  <a:lnTo>
                    <a:pt x="588175" y="124460"/>
                  </a:lnTo>
                  <a:lnTo>
                    <a:pt x="588175" y="3129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57682" y="2201547"/>
              <a:ext cx="85698" cy="9316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66853" y="2201547"/>
              <a:ext cx="185087" cy="93168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2706350" y="2161719"/>
            <a:ext cx="6870700" cy="170815"/>
            <a:chOff x="2706350" y="2161719"/>
            <a:chExt cx="6870700" cy="170815"/>
          </a:xfrm>
        </p:grpSpPr>
        <p:sp>
          <p:nvSpPr>
            <p:cNvPr id="37" name="object 37"/>
            <p:cNvSpPr/>
            <p:nvPr/>
          </p:nvSpPr>
          <p:spPr>
            <a:xfrm>
              <a:off x="2706344" y="2199418"/>
              <a:ext cx="381000" cy="97790"/>
            </a:xfrm>
            <a:custGeom>
              <a:avLst/>
              <a:gdLst/>
              <a:ahLst/>
              <a:cxnLst/>
              <a:rect l="l" t="t" r="r" b="b"/>
              <a:pathLst>
                <a:path w="381000" h="97789">
                  <a:moveTo>
                    <a:pt x="81610" y="2133"/>
                  </a:moveTo>
                  <a:lnTo>
                    <a:pt x="0" y="2133"/>
                  </a:lnTo>
                  <a:lnTo>
                    <a:pt x="0" y="17780"/>
                  </a:lnTo>
                  <a:lnTo>
                    <a:pt x="31292" y="17780"/>
                  </a:lnTo>
                  <a:lnTo>
                    <a:pt x="31292" y="95300"/>
                  </a:lnTo>
                  <a:lnTo>
                    <a:pt x="50317" y="95300"/>
                  </a:lnTo>
                  <a:lnTo>
                    <a:pt x="50317" y="17780"/>
                  </a:lnTo>
                  <a:lnTo>
                    <a:pt x="81610" y="17780"/>
                  </a:lnTo>
                  <a:lnTo>
                    <a:pt x="81610" y="2133"/>
                  </a:lnTo>
                  <a:close/>
                </a:path>
                <a:path w="381000" h="97789">
                  <a:moveTo>
                    <a:pt x="177622" y="51917"/>
                  </a:moveTo>
                  <a:lnTo>
                    <a:pt x="176403" y="41783"/>
                  </a:lnTo>
                  <a:lnTo>
                    <a:pt x="174891" y="29210"/>
                  </a:lnTo>
                  <a:lnTo>
                    <a:pt x="167081" y="13690"/>
                  </a:lnTo>
                  <a:lnTo>
                    <a:pt x="166725" y="12979"/>
                  </a:lnTo>
                  <a:lnTo>
                    <a:pt x="158775" y="7302"/>
                  </a:lnTo>
                  <a:lnTo>
                    <a:pt x="158775" y="41783"/>
                  </a:lnTo>
                  <a:lnTo>
                    <a:pt x="107746" y="41783"/>
                  </a:lnTo>
                  <a:lnTo>
                    <a:pt x="108534" y="33007"/>
                  </a:lnTo>
                  <a:lnTo>
                    <a:pt x="108572" y="32537"/>
                  </a:lnTo>
                  <a:lnTo>
                    <a:pt x="111328" y="25539"/>
                  </a:lnTo>
                  <a:lnTo>
                    <a:pt x="120573" y="16179"/>
                  </a:lnTo>
                  <a:lnTo>
                    <a:pt x="120396" y="16179"/>
                  </a:lnTo>
                  <a:lnTo>
                    <a:pt x="126707" y="13690"/>
                  </a:lnTo>
                  <a:lnTo>
                    <a:pt x="141401" y="13690"/>
                  </a:lnTo>
                  <a:lnTo>
                    <a:pt x="147281" y="16179"/>
                  </a:lnTo>
                  <a:lnTo>
                    <a:pt x="156044" y="26136"/>
                  </a:lnTo>
                  <a:lnTo>
                    <a:pt x="158419" y="33007"/>
                  </a:lnTo>
                  <a:lnTo>
                    <a:pt x="158775" y="41783"/>
                  </a:lnTo>
                  <a:lnTo>
                    <a:pt x="158775" y="7302"/>
                  </a:lnTo>
                  <a:lnTo>
                    <a:pt x="153111" y="3251"/>
                  </a:lnTo>
                  <a:lnTo>
                    <a:pt x="134061" y="0"/>
                  </a:lnTo>
                  <a:lnTo>
                    <a:pt x="124256" y="774"/>
                  </a:lnTo>
                  <a:lnTo>
                    <a:pt x="91655" y="27622"/>
                  </a:lnTo>
                  <a:lnTo>
                    <a:pt x="88544" y="48717"/>
                  </a:lnTo>
                  <a:lnTo>
                    <a:pt x="89331" y="60071"/>
                  </a:lnTo>
                  <a:lnTo>
                    <a:pt x="116014" y="94373"/>
                  </a:lnTo>
                  <a:lnTo>
                    <a:pt x="135305" y="97434"/>
                  </a:lnTo>
                  <a:lnTo>
                    <a:pt x="143040" y="96989"/>
                  </a:lnTo>
                  <a:lnTo>
                    <a:pt x="170446" y="83743"/>
                  </a:lnTo>
                  <a:lnTo>
                    <a:pt x="173888" y="79006"/>
                  </a:lnTo>
                  <a:lnTo>
                    <a:pt x="176377" y="70586"/>
                  </a:lnTo>
                  <a:lnTo>
                    <a:pt x="158242" y="69342"/>
                  </a:lnTo>
                  <a:lnTo>
                    <a:pt x="154533" y="75641"/>
                  </a:lnTo>
                  <a:lnTo>
                    <a:pt x="149479" y="80149"/>
                  </a:lnTo>
                  <a:lnTo>
                    <a:pt x="143065" y="82842"/>
                  </a:lnTo>
                  <a:lnTo>
                    <a:pt x="135305" y="83743"/>
                  </a:lnTo>
                  <a:lnTo>
                    <a:pt x="127355" y="83743"/>
                  </a:lnTo>
                  <a:lnTo>
                    <a:pt x="120929" y="81229"/>
                  </a:lnTo>
                  <a:lnTo>
                    <a:pt x="111086" y="71145"/>
                  </a:lnTo>
                  <a:lnTo>
                    <a:pt x="108280" y="63830"/>
                  </a:lnTo>
                  <a:lnTo>
                    <a:pt x="107569" y="54229"/>
                  </a:lnTo>
                  <a:lnTo>
                    <a:pt x="177622" y="54229"/>
                  </a:lnTo>
                  <a:lnTo>
                    <a:pt x="177622" y="51917"/>
                  </a:lnTo>
                  <a:close/>
                </a:path>
                <a:path w="381000" h="97789">
                  <a:moveTo>
                    <a:pt x="273100" y="2133"/>
                  </a:moveTo>
                  <a:lnTo>
                    <a:pt x="204292" y="2133"/>
                  </a:lnTo>
                  <a:lnTo>
                    <a:pt x="202844" y="29222"/>
                  </a:lnTo>
                  <a:lnTo>
                    <a:pt x="201066" y="55435"/>
                  </a:lnTo>
                  <a:lnTo>
                    <a:pt x="200380" y="62052"/>
                  </a:lnTo>
                  <a:lnTo>
                    <a:pt x="198488" y="74498"/>
                  </a:lnTo>
                  <a:lnTo>
                    <a:pt x="195046" y="80721"/>
                  </a:lnTo>
                  <a:lnTo>
                    <a:pt x="185623" y="80543"/>
                  </a:lnTo>
                  <a:lnTo>
                    <a:pt x="185623" y="95834"/>
                  </a:lnTo>
                  <a:lnTo>
                    <a:pt x="188112" y="96304"/>
                  </a:lnTo>
                  <a:lnTo>
                    <a:pt x="190957" y="96545"/>
                  </a:lnTo>
                  <a:lnTo>
                    <a:pt x="196888" y="96545"/>
                  </a:lnTo>
                  <a:lnTo>
                    <a:pt x="218274" y="57581"/>
                  </a:lnTo>
                  <a:lnTo>
                    <a:pt x="221005" y="17780"/>
                  </a:lnTo>
                  <a:lnTo>
                    <a:pt x="254076" y="17780"/>
                  </a:lnTo>
                  <a:lnTo>
                    <a:pt x="254076" y="95300"/>
                  </a:lnTo>
                  <a:lnTo>
                    <a:pt x="273100" y="95300"/>
                  </a:lnTo>
                  <a:lnTo>
                    <a:pt x="273100" y="2133"/>
                  </a:lnTo>
                  <a:close/>
                </a:path>
                <a:path w="381000" h="97789">
                  <a:moveTo>
                    <a:pt x="380669" y="51917"/>
                  </a:moveTo>
                  <a:lnTo>
                    <a:pt x="379450" y="41783"/>
                  </a:lnTo>
                  <a:lnTo>
                    <a:pt x="377952" y="29210"/>
                  </a:lnTo>
                  <a:lnTo>
                    <a:pt x="370141" y="13690"/>
                  </a:lnTo>
                  <a:lnTo>
                    <a:pt x="369785" y="12979"/>
                  </a:lnTo>
                  <a:lnTo>
                    <a:pt x="361823" y="7289"/>
                  </a:lnTo>
                  <a:lnTo>
                    <a:pt x="361823" y="41783"/>
                  </a:lnTo>
                  <a:lnTo>
                    <a:pt x="310794" y="41783"/>
                  </a:lnTo>
                  <a:lnTo>
                    <a:pt x="311581" y="33007"/>
                  </a:lnTo>
                  <a:lnTo>
                    <a:pt x="311619" y="32537"/>
                  </a:lnTo>
                  <a:lnTo>
                    <a:pt x="314375" y="25539"/>
                  </a:lnTo>
                  <a:lnTo>
                    <a:pt x="323621" y="16179"/>
                  </a:lnTo>
                  <a:lnTo>
                    <a:pt x="323443" y="16179"/>
                  </a:lnTo>
                  <a:lnTo>
                    <a:pt x="329755" y="13690"/>
                  </a:lnTo>
                  <a:lnTo>
                    <a:pt x="344462" y="13690"/>
                  </a:lnTo>
                  <a:lnTo>
                    <a:pt x="350329" y="16179"/>
                  </a:lnTo>
                  <a:lnTo>
                    <a:pt x="359092" y="26136"/>
                  </a:lnTo>
                  <a:lnTo>
                    <a:pt x="361467" y="33007"/>
                  </a:lnTo>
                  <a:lnTo>
                    <a:pt x="361823" y="41783"/>
                  </a:lnTo>
                  <a:lnTo>
                    <a:pt x="361823" y="7289"/>
                  </a:lnTo>
                  <a:lnTo>
                    <a:pt x="356171" y="3251"/>
                  </a:lnTo>
                  <a:lnTo>
                    <a:pt x="337108" y="0"/>
                  </a:lnTo>
                  <a:lnTo>
                    <a:pt x="327304" y="774"/>
                  </a:lnTo>
                  <a:lnTo>
                    <a:pt x="294703" y="27622"/>
                  </a:lnTo>
                  <a:lnTo>
                    <a:pt x="291592" y="48717"/>
                  </a:lnTo>
                  <a:lnTo>
                    <a:pt x="292379" y="60071"/>
                  </a:lnTo>
                  <a:lnTo>
                    <a:pt x="319062" y="94373"/>
                  </a:lnTo>
                  <a:lnTo>
                    <a:pt x="338353" y="97434"/>
                  </a:lnTo>
                  <a:lnTo>
                    <a:pt x="346087" y="96989"/>
                  </a:lnTo>
                  <a:lnTo>
                    <a:pt x="373494" y="83743"/>
                  </a:lnTo>
                  <a:lnTo>
                    <a:pt x="376936" y="79006"/>
                  </a:lnTo>
                  <a:lnTo>
                    <a:pt x="379425" y="70586"/>
                  </a:lnTo>
                  <a:lnTo>
                    <a:pt x="361289" y="69342"/>
                  </a:lnTo>
                  <a:lnTo>
                    <a:pt x="357593" y="75641"/>
                  </a:lnTo>
                  <a:lnTo>
                    <a:pt x="352526" y="80149"/>
                  </a:lnTo>
                  <a:lnTo>
                    <a:pt x="346125" y="82842"/>
                  </a:lnTo>
                  <a:lnTo>
                    <a:pt x="338353" y="83743"/>
                  </a:lnTo>
                  <a:lnTo>
                    <a:pt x="330415" y="83743"/>
                  </a:lnTo>
                  <a:lnTo>
                    <a:pt x="323977" y="81229"/>
                  </a:lnTo>
                  <a:lnTo>
                    <a:pt x="314147" y="71145"/>
                  </a:lnTo>
                  <a:lnTo>
                    <a:pt x="311327" y="63830"/>
                  </a:lnTo>
                  <a:lnTo>
                    <a:pt x="310616" y="54229"/>
                  </a:lnTo>
                  <a:lnTo>
                    <a:pt x="380669" y="54229"/>
                  </a:lnTo>
                  <a:lnTo>
                    <a:pt x="380669" y="51917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05158" y="2161719"/>
              <a:ext cx="6471585" cy="170687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9641818" y="2199412"/>
            <a:ext cx="577850" cy="120650"/>
            <a:chOff x="9641818" y="2199412"/>
            <a:chExt cx="577850" cy="120650"/>
          </a:xfrm>
        </p:grpSpPr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41818" y="2201547"/>
              <a:ext cx="85698" cy="9316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750988" y="2199412"/>
              <a:ext cx="468147" cy="120194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10283856" y="2199412"/>
            <a:ext cx="1443990" cy="131445"/>
            <a:chOff x="10283856" y="2199412"/>
            <a:chExt cx="1443990" cy="131445"/>
          </a:xfrm>
        </p:grpSpPr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283856" y="2199412"/>
              <a:ext cx="1404623" cy="13086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1706260" y="2271600"/>
              <a:ext cx="21590" cy="23495"/>
            </a:xfrm>
            <a:custGeom>
              <a:avLst/>
              <a:gdLst/>
              <a:ahLst/>
              <a:cxnLst/>
              <a:rect l="l" t="t" r="r" b="b"/>
              <a:pathLst>
                <a:path w="21590" h="23494">
                  <a:moveTo>
                    <a:pt x="21513" y="0"/>
                  </a:moveTo>
                  <a:lnTo>
                    <a:pt x="0" y="0"/>
                  </a:lnTo>
                  <a:lnTo>
                    <a:pt x="0" y="23115"/>
                  </a:lnTo>
                  <a:lnTo>
                    <a:pt x="21513" y="23115"/>
                  </a:lnTo>
                  <a:lnTo>
                    <a:pt x="21513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5" name="object 4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131160" y="2441224"/>
            <a:ext cx="1919011" cy="166420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115779" y="2478916"/>
            <a:ext cx="85698" cy="93168"/>
          </a:xfrm>
          <a:prstGeom prst="rect">
            <a:avLst/>
          </a:prstGeom>
        </p:spPr>
      </p:pic>
      <p:grpSp>
        <p:nvGrpSpPr>
          <p:cNvPr id="47" name="object 47"/>
          <p:cNvGrpSpPr/>
          <p:nvPr/>
        </p:nvGrpSpPr>
        <p:grpSpPr>
          <a:xfrm>
            <a:off x="4267086" y="2439089"/>
            <a:ext cx="1003935" cy="158115"/>
            <a:chOff x="4267086" y="2439089"/>
            <a:chExt cx="1003935" cy="158115"/>
          </a:xfrm>
        </p:grpSpPr>
        <p:sp>
          <p:nvSpPr>
            <p:cNvPr id="48" name="object 48"/>
            <p:cNvSpPr/>
            <p:nvPr/>
          </p:nvSpPr>
          <p:spPr>
            <a:xfrm>
              <a:off x="4267085" y="2439092"/>
              <a:ext cx="894715" cy="158115"/>
            </a:xfrm>
            <a:custGeom>
              <a:avLst/>
              <a:gdLst/>
              <a:ahLst/>
              <a:cxnLst/>
              <a:rect l="l" t="t" r="r" b="b"/>
              <a:pathLst>
                <a:path w="894714" h="158114">
                  <a:moveTo>
                    <a:pt x="81432" y="39827"/>
                  </a:moveTo>
                  <a:lnTo>
                    <a:pt x="0" y="39827"/>
                  </a:lnTo>
                  <a:lnTo>
                    <a:pt x="0" y="132994"/>
                  </a:lnTo>
                  <a:lnTo>
                    <a:pt x="19011" y="132994"/>
                  </a:lnTo>
                  <a:lnTo>
                    <a:pt x="19011" y="55473"/>
                  </a:lnTo>
                  <a:lnTo>
                    <a:pt x="62407" y="55473"/>
                  </a:lnTo>
                  <a:lnTo>
                    <a:pt x="62407" y="132994"/>
                  </a:lnTo>
                  <a:lnTo>
                    <a:pt x="81432" y="132994"/>
                  </a:lnTo>
                  <a:lnTo>
                    <a:pt x="81432" y="39827"/>
                  </a:lnTo>
                  <a:close/>
                </a:path>
                <a:path w="894714" h="158114">
                  <a:moveTo>
                    <a:pt x="191135" y="86410"/>
                  </a:moveTo>
                  <a:lnTo>
                    <a:pt x="190360" y="75717"/>
                  </a:lnTo>
                  <a:lnTo>
                    <a:pt x="188036" y="66217"/>
                  </a:lnTo>
                  <a:lnTo>
                    <a:pt x="184175" y="57899"/>
                  </a:lnTo>
                  <a:lnTo>
                    <a:pt x="180187" y="52628"/>
                  </a:lnTo>
                  <a:lnTo>
                    <a:pt x="178777" y="50761"/>
                  </a:lnTo>
                  <a:lnTo>
                    <a:pt x="172288" y="45250"/>
                  </a:lnTo>
                  <a:lnTo>
                    <a:pt x="172288" y="86410"/>
                  </a:lnTo>
                  <a:lnTo>
                    <a:pt x="171831" y="93687"/>
                  </a:lnTo>
                  <a:lnTo>
                    <a:pt x="153619" y="120192"/>
                  </a:lnTo>
                  <a:lnTo>
                    <a:pt x="137261" y="120192"/>
                  </a:lnTo>
                  <a:lnTo>
                    <a:pt x="118770" y="86410"/>
                  </a:lnTo>
                  <a:lnTo>
                    <a:pt x="119214" y="79146"/>
                  </a:lnTo>
                  <a:lnTo>
                    <a:pt x="137261" y="52628"/>
                  </a:lnTo>
                  <a:lnTo>
                    <a:pt x="153619" y="52628"/>
                  </a:lnTo>
                  <a:lnTo>
                    <a:pt x="172288" y="86410"/>
                  </a:lnTo>
                  <a:lnTo>
                    <a:pt x="172288" y="45250"/>
                  </a:lnTo>
                  <a:lnTo>
                    <a:pt x="172059" y="45046"/>
                  </a:lnTo>
                  <a:lnTo>
                    <a:pt x="164261" y="40957"/>
                  </a:lnTo>
                  <a:lnTo>
                    <a:pt x="155384" y="38506"/>
                  </a:lnTo>
                  <a:lnTo>
                    <a:pt x="145440" y="37693"/>
                  </a:lnTo>
                  <a:lnTo>
                    <a:pt x="135559" y="38506"/>
                  </a:lnTo>
                  <a:lnTo>
                    <a:pt x="103009" y="66217"/>
                  </a:lnTo>
                  <a:lnTo>
                    <a:pt x="99923" y="86410"/>
                  </a:lnTo>
                  <a:lnTo>
                    <a:pt x="100698" y="97104"/>
                  </a:lnTo>
                  <a:lnTo>
                    <a:pt x="126746" y="131864"/>
                  </a:lnTo>
                  <a:lnTo>
                    <a:pt x="145440" y="135128"/>
                  </a:lnTo>
                  <a:lnTo>
                    <a:pt x="155384" y="134315"/>
                  </a:lnTo>
                  <a:lnTo>
                    <a:pt x="164261" y="131864"/>
                  </a:lnTo>
                  <a:lnTo>
                    <a:pt x="172059" y="127787"/>
                  </a:lnTo>
                  <a:lnTo>
                    <a:pt x="178777" y="122059"/>
                  </a:lnTo>
                  <a:lnTo>
                    <a:pt x="180187" y="120192"/>
                  </a:lnTo>
                  <a:lnTo>
                    <a:pt x="184175" y="114935"/>
                  </a:lnTo>
                  <a:lnTo>
                    <a:pt x="188036" y="106616"/>
                  </a:lnTo>
                  <a:lnTo>
                    <a:pt x="190360" y="97104"/>
                  </a:lnTo>
                  <a:lnTo>
                    <a:pt x="191135" y="86410"/>
                  </a:lnTo>
                  <a:close/>
                </a:path>
                <a:path w="894714" h="158114">
                  <a:moveTo>
                    <a:pt x="296926" y="89077"/>
                  </a:moveTo>
                  <a:lnTo>
                    <a:pt x="287070" y="57785"/>
                  </a:lnTo>
                  <a:lnTo>
                    <a:pt x="285280" y="55384"/>
                  </a:lnTo>
                  <a:lnTo>
                    <a:pt x="279019" y="49898"/>
                  </a:lnTo>
                  <a:lnTo>
                    <a:pt x="278079" y="49390"/>
                  </a:lnTo>
                  <a:lnTo>
                    <a:pt x="278079" y="79476"/>
                  </a:lnTo>
                  <a:lnTo>
                    <a:pt x="278079" y="98679"/>
                  </a:lnTo>
                  <a:lnTo>
                    <a:pt x="275678" y="106260"/>
                  </a:lnTo>
                  <a:lnTo>
                    <a:pt x="266077" y="117411"/>
                  </a:lnTo>
                  <a:lnTo>
                    <a:pt x="259524" y="120192"/>
                  </a:lnTo>
                  <a:lnTo>
                    <a:pt x="242925" y="120192"/>
                  </a:lnTo>
                  <a:lnTo>
                    <a:pt x="236410" y="117411"/>
                  </a:lnTo>
                  <a:lnTo>
                    <a:pt x="226923" y="106260"/>
                  </a:lnTo>
                  <a:lnTo>
                    <a:pt x="224561" y="98679"/>
                  </a:lnTo>
                  <a:lnTo>
                    <a:pt x="224561" y="79476"/>
                  </a:lnTo>
                  <a:lnTo>
                    <a:pt x="226961" y="71856"/>
                  </a:lnTo>
                  <a:lnTo>
                    <a:pt x="228803" y="69697"/>
                  </a:lnTo>
                  <a:lnTo>
                    <a:pt x="236562" y="60604"/>
                  </a:lnTo>
                  <a:lnTo>
                    <a:pt x="243052" y="57785"/>
                  </a:lnTo>
                  <a:lnTo>
                    <a:pt x="259524" y="57785"/>
                  </a:lnTo>
                  <a:lnTo>
                    <a:pt x="266077" y="60604"/>
                  </a:lnTo>
                  <a:lnTo>
                    <a:pt x="275678" y="71856"/>
                  </a:lnTo>
                  <a:lnTo>
                    <a:pt x="278079" y="79476"/>
                  </a:lnTo>
                  <a:lnTo>
                    <a:pt x="278079" y="49390"/>
                  </a:lnTo>
                  <a:lnTo>
                    <a:pt x="271868" y="45986"/>
                  </a:lnTo>
                  <a:lnTo>
                    <a:pt x="263855" y="43637"/>
                  </a:lnTo>
                  <a:lnTo>
                    <a:pt x="254965" y="42849"/>
                  </a:lnTo>
                  <a:lnTo>
                    <a:pt x="245833" y="42849"/>
                  </a:lnTo>
                  <a:lnTo>
                    <a:pt x="219227" y="69697"/>
                  </a:lnTo>
                  <a:lnTo>
                    <a:pt x="219811" y="62191"/>
                  </a:lnTo>
                  <a:lnTo>
                    <a:pt x="236880" y="26619"/>
                  </a:lnTo>
                  <a:lnTo>
                    <a:pt x="264325" y="20485"/>
                  </a:lnTo>
                  <a:lnTo>
                    <a:pt x="267347" y="20091"/>
                  </a:lnTo>
                  <a:lnTo>
                    <a:pt x="278130" y="18440"/>
                  </a:lnTo>
                  <a:lnTo>
                    <a:pt x="284060" y="16840"/>
                  </a:lnTo>
                  <a:lnTo>
                    <a:pt x="287502" y="14935"/>
                  </a:lnTo>
                  <a:lnTo>
                    <a:pt x="287502" y="0"/>
                  </a:lnTo>
                  <a:lnTo>
                    <a:pt x="282994" y="1663"/>
                  </a:lnTo>
                  <a:lnTo>
                    <a:pt x="276352" y="3149"/>
                  </a:lnTo>
                  <a:lnTo>
                    <a:pt x="267589" y="4445"/>
                  </a:lnTo>
                  <a:lnTo>
                    <a:pt x="253009" y="6464"/>
                  </a:lnTo>
                  <a:lnTo>
                    <a:pt x="244703" y="7708"/>
                  </a:lnTo>
                  <a:lnTo>
                    <a:pt x="210616" y="37896"/>
                  </a:lnTo>
                  <a:lnTo>
                    <a:pt x="205714" y="75387"/>
                  </a:lnTo>
                  <a:lnTo>
                    <a:pt x="208559" y="101523"/>
                  </a:lnTo>
                  <a:lnTo>
                    <a:pt x="217093" y="120192"/>
                  </a:lnTo>
                  <a:lnTo>
                    <a:pt x="231317" y="131394"/>
                  </a:lnTo>
                  <a:lnTo>
                    <a:pt x="251231" y="135128"/>
                  </a:lnTo>
                  <a:lnTo>
                    <a:pt x="261251" y="134366"/>
                  </a:lnTo>
                  <a:lnTo>
                    <a:pt x="270167" y="132041"/>
                  </a:lnTo>
                  <a:lnTo>
                    <a:pt x="277964" y="128181"/>
                  </a:lnTo>
                  <a:lnTo>
                    <a:pt x="284657" y="122770"/>
                  </a:lnTo>
                  <a:lnTo>
                    <a:pt x="286702" y="120192"/>
                  </a:lnTo>
                  <a:lnTo>
                    <a:pt x="290017" y="116039"/>
                  </a:lnTo>
                  <a:lnTo>
                    <a:pt x="293852" y="108178"/>
                  </a:lnTo>
                  <a:lnTo>
                    <a:pt x="296151" y="99187"/>
                  </a:lnTo>
                  <a:lnTo>
                    <a:pt x="296926" y="89077"/>
                  </a:lnTo>
                  <a:close/>
                </a:path>
                <a:path w="894714" h="158114">
                  <a:moveTo>
                    <a:pt x="399516" y="89611"/>
                  </a:moveTo>
                  <a:lnTo>
                    <a:pt x="398297" y="79476"/>
                  </a:lnTo>
                  <a:lnTo>
                    <a:pt x="396786" y="66903"/>
                  </a:lnTo>
                  <a:lnTo>
                    <a:pt x="388975" y="51384"/>
                  </a:lnTo>
                  <a:lnTo>
                    <a:pt x="388620" y="50673"/>
                  </a:lnTo>
                  <a:lnTo>
                    <a:pt x="380657" y="44983"/>
                  </a:lnTo>
                  <a:lnTo>
                    <a:pt x="380657" y="79476"/>
                  </a:lnTo>
                  <a:lnTo>
                    <a:pt x="329641" y="79476"/>
                  </a:lnTo>
                  <a:lnTo>
                    <a:pt x="330415" y="70700"/>
                  </a:lnTo>
                  <a:lnTo>
                    <a:pt x="330466" y="70231"/>
                  </a:lnTo>
                  <a:lnTo>
                    <a:pt x="333222" y="63246"/>
                  </a:lnTo>
                  <a:lnTo>
                    <a:pt x="342468" y="53873"/>
                  </a:lnTo>
                  <a:lnTo>
                    <a:pt x="342277" y="53873"/>
                  </a:lnTo>
                  <a:lnTo>
                    <a:pt x="348602" y="51384"/>
                  </a:lnTo>
                  <a:lnTo>
                    <a:pt x="363296" y="51384"/>
                  </a:lnTo>
                  <a:lnTo>
                    <a:pt x="369163" y="53873"/>
                  </a:lnTo>
                  <a:lnTo>
                    <a:pt x="377939" y="63830"/>
                  </a:lnTo>
                  <a:lnTo>
                    <a:pt x="380314" y="70700"/>
                  </a:lnTo>
                  <a:lnTo>
                    <a:pt x="380657" y="79476"/>
                  </a:lnTo>
                  <a:lnTo>
                    <a:pt x="380657" y="44983"/>
                  </a:lnTo>
                  <a:lnTo>
                    <a:pt x="375005" y="40944"/>
                  </a:lnTo>
                  <a:lnTo>
                    <a:pt x="355955" y="37693"/>
                  </a:lnTo>
                  <a:lnTo>
                    <a:pt x="346151" y="38468"/>
                  </a:lnTo>
                  <a:lnTo>
                    <a:pt x="313550" y="65316"/>
                  </a:lnTo>
                  <a:lnTo>
                    <a:pt x="310438" y="86410"/>
                  </a:lnTo>
                  <a:lnTo>
                    <a:pt x="311226" y="97764"/>
                  </a:lnTo>
                  <a:lnTo>
                    <a:pt x="337908" y="132067"/>
                  </a:lnTo>
                  <a:lnTo>
                    <a:pt x="357200" y="135128"/>
                  </a:lnTo>
                  <a:lnTo>
                    <a:pt x="364934" y="134683"/>
                  </a:lnTo>
                  <a:lnTo>
                    <a:pt x="392341" y="121437"/>
                  </a:lnTo>
                  <a:lnTo>
                    <a:pt x="395782" y="116700"/>
                  </a:lnTo>
                  <a:lnTo>
                    <a:pt x="398272" y="108280"/>
                  </a:lnTo>
                  <a:lnTo>
                    <a:pt x="380136" y="107035"/>
                  </a:lnTo>
                  <a:lnTo>
                    <a:pt x="376428" y="113334"/>
                  </a:lnTo>
                  <a:lnTo>
                    <a:pt x="371373" y="117843"/>
                  </a:lnTo>
                  <a:lnTo>
                    <a:pt x="364959" y="120535"/>
                  </a:lnTo>
                  <a:lnTo>
                    <a:pt x="357200" y="121437"/>
                  </a:lnTo>
                  <a:lnTo>
                    <a:pt x="349250" y="121437"/>
                  </a:lnTo>
                  <a:lnTo>
                    <a:pt x="342823" y="118922"/>
                  </a:lnTo>
                  <a:lnTo>
                    <a:pt x="332981" y="108839"/>
                  </a:lnTo>
                  <a:lnTo>
                    <a:pt x="330174" y="101523"/>
                  </a:lnTo>
                  <a:lnTo>
                    <a:pt x="329450" y="91922"/>
                  </a:lnTo>
                  <a:lnTo>
                    <a:pt x="399516" y="91922"/>
                  </a:lnTo>
                  <a:lnTo>
                    <a:pt x="399516" y="89611"/>
                  </a:lnTo>
                  <a:close/>
                </a:path>
                <a:path w="894714" h="158114">
                  <a:moveTo>
                    <a:pt x="505129" y="117348"/>
                  </a:moveTo>
                  <a:lnTo>
                    <a:pt x="493750" y="117348"/>
                  </a:lnTo>
                  <a:lnTo>
                    <a:pt x="493750" y="55473"/>
                  </a:lnTo>
                  <a:lnTo>
                    <a:pt x="493750" y="39827"/>
                  </a:lnTo>
                  <a:lnTo>
                    <a:pt x="474726" y="39827"/>
                  </a:lnTo>
                  <a:lnTo>
                    <a:pt x="474726" y="55473"/>
                  </a:lnTo>
                  <a:lnTo>
                    <a:pt x="474726" y="117348"/>
                  </a:lnTo>
                  <a:lnTo>
                    <a:pt x="433298" y="117348"/>
                  </a:lnTo>
                  <a:lnTo>
                    <a:pt x="433768" y="116052"/>
                  </a:lnTo>
                  <a:lnTo>
                    <a:pt x="434187" y="114655"/>
                  </a:lnTo>
                  <a:lnTo>
                    <a:pt x="435813" y="107683"/>
                  </a:lnTo>
                  <a:lnTo>
                    <a:pt x="436105" y="106032"/>
                  </a:lnTo>
                  <a:lnTo>
                    <a:pt x="436702" y="102006"/>
                  </a:lnTo>
                  <a:lnTo>
                    <a:pt x="437438" y="97434"/>
                  </a:lnTo>
                  <a:lnTo>
                    <a:pt x="440766" y="55473"/>
                  </a:lnTo>
                  <a:lnTo>
                    <a:pt x="474726" y="55473"/>
                  </a:lnTo>
                  <a:lnTo>
                    <a:pt x="474726" y="39827"/>
                  </a:lnTo>
                  <a:lnTo>
                    <a:pt x="424408" y="39827"/>
                  </a:lnTo>
                  <a:lnTo>
                    <a:pt x="423735" y="51612"/>
                  </a:lnTo>
                  <a:lnTo>
                    <a:pt x="422668" y="69621"/>
                  </a:lnTo>
                  <a:lnTo>
                    <a:pt x="417055" y="113195"/>
                  </a:lnTo>
                  <a:lnTo>
                    <a:pt x="415163" y="117348"/>
                  </a:lnTo>
                  <a:lnTo>
                    <a:pt x="408051" y="117348"/>
                  </a:lnTo>
                  <a:lnTo>
                    <a:pt x="408051" y="157886"/>
                  </a:lnTo>
                  <a:lnTo>
                    <a:pt x="426008" y="157886"/>
                  </a:lnTo>
                  <a:lnTo>
                    <a:pt x="426008" y="132994"/>
                  </a:lnTo>
                  <a:lnTo>
                    <a:pt x="487172" y="132994"/>
                  </a:lnTo>
                  <a:lnTo>
                    <a:pt x="487172" y="157886"/>
                  </a:lnTo>
                  <a:lnTo>
                    <a:pt x="505129" y="157886"/>
                  </a:lnTo>
                  <a:lnTo>
                    <a:pt x="505129" y="132994"/>
                  </a:lnTo>
                  <a:lnTo>
                    <a:pt x="505129" y="117348"/>
                  </a:lnTo>
                  <a:close/>
                </a:path>
                <a:path w="894714" h="158114">
                  <a:moveTo>
                    <a:pt x="605764" y="39827"/>
                  </a:moveTo>
                  <a:lnTo>
                    <a:pt x="577494" y="39827"/>
                  </a:lnTo>
                  <a:lnTo>
                    <a:pt x="538378" y="119126"/>
                  </a:lnTo>
                  <a:lnTo>
                    <a:pt x="538378" y="39827"/>
                  </a:lnTo>
                  <a:lnTo>
                    <a:pt x="520065" y="39827"/>
                  </a:lnTo>
                  <a:lnTo>
                    <a:pt x="520065" y="132994"/>
                  </a:lnTo>
                  <a:lnTo>
                    <a:pt x="548335" y="132994"/>
                  </a:lnTo>
                  <a:lnTo>
                    <a:pt x="587451" y="53695"/>
                  </a:lnTo>
                  <a:lnTo>
                    <a:pt x="587451" y="132994"/>
                  </a:lnTo>
                  <a:lnTo>
                    <a:pt x="605764" y="132994"/>
                  </a:lnTo>
                  <a:lnTo>
                    <a:pt x="605764" y="39827"/>
                  </a:lnTo>
                  <a:close/>
                </a:path>
                <a:path w="894714" h="158114">
                  <a:moveTo>
                    <a:pt x="703021" y="39827"/>
                  </a:moveTo>
                  <a:lnTo>
                    <a:pt x="621411" y="39827"/>
                  </a:lnTo>
                  <a:lnTo>
                    <a:pt x="621411" y="55473"/>
                  </a:lnTo>
                  <a:lnTo>
                    <a:pt x="652703" y="55473"/>
                  </a:lnTo>
                  <a:lnTo>
                    <a:pt x="652703" y="132994"/>
                  </a:lnTo>
                  <a:lnTo>
                    <a:pt x="671728" y="132994"/>
                  </a:lnTo>
                  <a:lnTo>
                    <a:pt x="671728" y="55473"/>
                  </a:lnTo>
                  <a:lnTo>
                    <a:pt x="703021" y="55473"/>
                  </a:lnTo>
                  <a:lnTo>
                    <a:pt x="703021" y="39827"/>
                  </a:lnTo>
                  <a:close/>
                </a:path>
                <a:path w="894714" h="158114">
                  <a:moveTo>
                    <a:pt x="799033" y="89611"/>
                  </a:moveTo>
                  <a:lnTo>
                    <a:pt x="797814" y="79476"/>
                  </a:lnTo>
                  <a:lnTo>
                    <a:pt x="796302" y="66903"/>
                  </a:lnTo>
                  <a:lnTo>
                    <a:pt x="788492" y="51384"/>
                  </a:lnTo>
                  <a:lnTo>
                    <a:pt x="788136" y="50673"/>
                  </a:lnTo>
                  <a:lnTo>
                    <a:pt x="780186" y="44996"/>
                  </a:lnTo>
                  <a:lnTo>
                    <a:pt x="780186" y="79476"/>
                  </a:lnTo>
                  <a:lnTo>
                    <a:pt x="729157" y="79476"/>
                  </a:lnTo>
                  <a:lnTo>
                    <a:pt x="729945" y="70700"/>
                  </a:lnTo>
                  <a:lnTo>
                    <a:pt x="729983" y="70231"/>
                  </a:lnTo>
                  <a:lnTo>
                    <a:pt x="732739" y="63246"/>
                  </a:lnTo>
                  <a:lnTo>
                    <a:pt x="741984" y="53873"/>
                  </a:lnTo>
                  <a:lnTo>
                    <a:pt x="741794" y="53873"/>
                  </a:lnTo>
                  <a:lnTo>
                    <a:pt x="748118" y="51384"/>
                  </a:lnTo>
                  <a:lnTo>
                    <a:pt x="762812" y="51384"/>
                  </a:lnTo>
                  <a:lnTo>
                    <a:pt x="768680" y="53873"/>
                  </a:lnTo>
                  <a:lnTo>
                    <a:pt x="777455" y="63830"/>
                  </a:lnTo>
                  <a:lnTo>
                    <a:pt x="779830" y="70700"/>
                  </a:lnTo>
                  <a:lnTo>
                    <a:pt x="780186" y="79476"/>
                  </a:lnTo>
                  <a:lnTo>
                    <a:pt x="780186" y="44996"/>
                  </a:lnTo>
                  <a:lnTo>
                    <a:pt x="774522" y="40944"/>
                  </a:lnTo>
                  <a:lnTo>
                    <a:pt x="755472" y="37693"/>
                  </a:lnTo>
                  <a:lnTo>
                    <a:pt x="745667" y="38468"/>
                  </a:lnTo>
                  <a:lnTo>
                    <a:pt x="713066" y="65316"/>
                  </a:lnTo>
                  <a:lnTo>
                    <a:pt x="709955" y="86410"/>
                  </a:lnTo>
                  <a:lnTo>
                    <a:pt x="710742" y="97764"/>
                  </a:lnTo>
                  <a:lnTo>
                    <a:pt x="737425" y="132067"/>
                  </a:lnTo>
                  <a:lnTo>
                    <a:pt x="756716" y="135128"/>
                  </a:lnTo>
                  <a:lnTo>
                    <a:pt x="764451" y="134683"/>
                  </a:lnTo>
                  <a:lnTo>
                    <a:pt x="791857" y="121437"/>
                  </a:lnTo>
                  <a:lnTo>
                    <a:pt x="795299" y="116700"/>
                  </a:lnTo>
                  <a:lnTo>
                    <a:pt x="797788" y="108280"/>
                  </a:lnTo>
                  <a:lnTo>
                    <a:pt x="779653" y="107035"/>
                  </a:lnTo>
                  <a:lnTo>
                    <a:pt x="775944" y="113334"/>
                  </a:lnTo>
                  <a:lnTo>
                    <a:pt x="770890" y="117843"/>
                  </a:lnTo>
                  <a:lnTo>
                    <a:pt x="764476" y="120535"/>
                  </a:lnTo>
                  <a:lnTo>
                    <a:pt x="756716" y="121437"/>
                  </a:lnTo>
                  <a:lnTo>
                    <a:pt x="748766" y="121437"/>
                  </a:lnTo>
                  <a:lnTo>
                    <a:pt x="742340" y="118922"/>
                  </a:lnTo>
                  <a:lnTo>
                    <a:pt x="732497" y="108839"/>
                  </a:lnTo>
                  <a:lnTo>
                    <a:pt x="729691" y="101523"/>
                  </a:lnTo>
                  <a:lnTo>
                    <a:pt x="728980" y="91922"/>
                  </a:lnTo>
                  <a:lnTo>
                    <a:pt x="799033" y="91922"/>
                  </a:lnTo>
                  <a:lnTo>
                    <a:pt x="799033" y="89611"/>
                  </a:lnTo>
                  <a:close/>
                </a:path>
                <a:path w="894714" h="158114">
                  <a:moveTo>
                    <a:pt x="894511" y="39827"/>
                  </a:moveTo>
                  <a:lnTo>
                    <a:pt x="825703" y="39827"/>
                  </a:lnTo>
                  <a:lnTo>
                    <a:pt x="824255" y="66916"/>
                  </a:lnTo>
                  <a:lnTo>
                    <a:pt x="822477" y="93141"/>
                  </a:lnTo>
                  <a:lnTo>
                    <a:pt x="821791" y="99745"/>
                  </a:lnTo>
                  <a:lnTo>
                    <a:pt x="819886" y="112191"/>
                  </a:lnTo>
                  <a:lnTo>
                    <a:pt x="816457" y="118414"/>
                  </a:lnTo>
                  <a:lnTo>
                    <a:pt x="807034" y="118237"/>
                  </a:lnTo>
                  <a:lnTo>
                    <a:pt x="807034" y="133527"/>
                  </a:lnTo>
                  <a:lnTo>
                    <a:pt x="809523" y="134010"/>
                  </a:lnTo>
                  <a:lnTo>
                    <a:pt x="812368" y="134239"/>
                  </a:lnTo>
                  <a:lnTo>
                    <a:pt x="818299" y="134239"/>
                  </a:lnTo>
                  <a:lnTo>
                    <a:pt x="839685" y="95275"/>
                  </a:lnTo>
                  <a:lnTo>
                    <a:pt x="842416" y="55473"/>
                  </a:lnTo>
                  <a:lnTo>
                    <a:pt x="875487" y="55473"/>
                  </a:lnTo>
                  <a:lnTo>
                    <a:pt x="875487" y="132994"/>
                  </a:lnTo>
                  <a:lnTo>
                    <a:pt x="894511" y="132994"/>
                  </a:lnTo>
                  <a:lnTo>
                    <a:pt x="894511" y="39827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85072" y="2478916"/>
              <a:ext cx="85698" cy="93168"/>
            </a:xfrm>
            <a:prstGeom prst="rect">
              <a:avLst/>
            </a:prstGeom>
          </p:spPr>
        </p:pic>
      </p:grpSp>
      <p:pic>
        <p:nvPicPr>
          <p:cNvPr id="50" name="object 5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336381" y="2476781"/>
            <a:ext cx="1222912" cy="130863"/>
          </a:xfrm>
          <a:prstGeom prst="rect">
            <a:avLst/>
          </a:prstGeom>
        </p:spPr>
      </p:pic>
      <p:sp>
        <p:nvSpPr>
          <p:cNvPr id="51" name="object 51"/>
          <p:cNvSpPr/>
          <p:nvPr/>
        </p:nvSpPr>
        <p:spPr>
          <a:xfrm>
            <a:off x="6621523" y="2463489"/>
            <a:ext cx="20320" cy="109220"/>
          </a:xfrm>
          <a:custGeom>
            <a:avLst/>
            <a:gdLst/>
            <a:ahLst/>
            <a:cxnLst/>
            <a:rect l="l" t="t" r="r" b="b"/>
            <a:pathLst>
              <a:path w="20320" h="109219">
                <a:moveTo>
                  <a:pt x="0" y="109219"/>
                </a:moveTo>
                <a:lnTo>
                  <a:pt x="19911" y="109219"/>
                </a:lnTo>
                <a:lnTo>
                  <a:pt x="19911" y="0"/>
                </a:lnTo>
                <a:lnTo>
                  <a:pt x="0" y="0"/>
                </a:lnTo>
                <a:lnTo>
                  <a:pt x="0" y="10921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621513" y="2448249"/>
            <a:ext cx="1154430" cy="160020"/>
          </a:xfrm>
          <a:custGeom>
            <a:avLst/>
            <a:gdLst/>
            <a:ahLst/>
            <a:cxnLst/>
            <a:rect l="l" t="t" r="r" b="b"/>
            <a:pathLst>
              <a:path w="1154429" h="160019">
                <a:moveTo>
                  <a:pt x="99212" y="0"/>
                </a:moveTo>
                <a:lnTo>
                  <a:pt x="0" y="0"/>
                </a:lnTo>
                <a:lnTo>
                  <a:pt x="0" y="15240"/>
                </a:lnTo>
                <a:lnTo>
                  <a:pt x="79298" y="15240"/>
                </a:lnTo>
                <a:lnTo>
                  <a:pt x="79298" y="124460"/>
                </a:lnTo>
                <a:lnTo>
                  <a:pt x="99212" y="124460"/>
                </a:lnTo>
                <a:lnTo>
                  <a:pt x="99212" y="15240"/>
                </a:lnTo>
                <a:lnTo>
                  <a:pt x="99212" y="0"/>
                </a:lnTo>
                <a:close/>
              </a:path>
              <a:path w="1154429" h="160019">
                <a:moveTo>
                  <a:pt x="214617" y="77254"/>
                </a:moveTo>
                <a:lnTo>
                  <a:pt x="197802" y="35890"/>
                </a:lnTo>
                <a:lnTo>
                  <a:pt x="195757" y="34645"/>
                </a:lnTo>
                <a:lnTo>
                  <a:pt x="195757" y="77254"/>
                </a:lnTo>
                <a:lnTo>
                  <a:pt x="195326" y="84531"/>
                </a:lnTo>
                <a:lnTo>
                  <a:pt x="177685" y="111036"/>
                </a:lnTo>
                <a:lnTo>
                  <a:pt x="161683" y="111036"/>
                </a:lnTo>
                <a:lnTo>
                  <a:pt x="155371" y="107962"/>
                </a:lnTo>
                <a:lnTo>
                  <a:pt x="154876" y="107302"/>
                </a:lnTo>
                <a:lnTo>
                  <a:pt x="150685" y="101790"/>
                </a:lnTo>
                <a:lnTo>
                  <a:pt x="147612" y="96799"/>
                </a:lnTo>
                <a:lnTo>
                  <a:pt x="145427" y="91033"/>
                </a:lnTo>
                <a:lnTo>
                  <a:pt x="144106" y="84531"/>
                </a:lnTo>
                <a:lnTo>
                  <a:pt x="143662" y="77254"/>
                </a:lnTo>
                <a:lnTo>
                  <a:pt x="144106" y="69989"/>
                </a:lnTo>
                <a:lnTo>
                  <a:pt x="161683" y="43472"/>
                </a:lnTo>
                <a:lnTo>
                  <a:pt x="177685" y="43472"/>
                </a:lnTo>
                <a:lnTo>
                  <a:pt x="195757" y="77254"/>
                </a:lnTo>
                <a:lnTo>
                  <a:pt x="195757" y="34645"/>
                </a:lnTo>
                <a:lnTo>
                  <a:pt x="191122" y="31800"/>
                </a:lnTo>
                <a:lnTo>
                  <a:pt x="183616" y="29349"/>
                </a:lnTo>
                <a:lnTo>
                  <a:pt x="175310" y="28536"/>
                </a:lnTo>
                <a:lnTo>
                  <a:pt x="168198" y="28536"/>
                </a:lnTo>
                <a:lnTo>
                  <a:pt x="161798" y="30353"/>
                </a:lnTo>
                <a:lnTo>
                  <a:pt x="150418" y="37579"/>
                </a:lnTo>
                <a:lnTo>
                  <a:pt x="146100" y="42697"/>
                </a:lnTo>
                <a:lnTo>
                  <a:pt x="143129" y="49339"/>
                </a:lnTo>
                <a:lnTo>
                  <a:pt x="143129" y="30670"/>
                </a:lnTo>
                <a:lnTo>
                  <a:pt x="125526" y="30670"/>
                </a:lnTo>
                <a:lnTo>
                  <a:pt x="125526" y="159397"/>
                </a:lnTo>
                <a:lnTo>
                  <a:pt x="144551" y="159397"/>
                </a:lnTo>
                <a:lnTo>
                  <a:pt x="144551" y="107302"/>
                </a:lnTo>
                <a:lnTo>
                  <a:pt x="150215" y="115468"/>
                </a:lnTo>
                <a:lnTo>
                  <a:pt x="157264" y="121310"/>
                </a:lnTo>
                <a:lnTo>
                  <a:pt x="165696" y="124815"/>
                </a:lnTo>
                <a:lnTo>
                  <a:pt x="175488" y="125971"/>
                </a:lnTo>
                <a:lnTo>
                  <a:pt x="183718" y="125158"/>
                </a:lnTo>
                <a:lnTo>
                  <a:pt x="211874" y="97459"/>
                </a:lnTo>
                <a:lnTo>
                  <a:pt x="213931" y="87947"/>
                </a:lnTo>
                <a:lnTo>
                  <a:pt x="214617" y="77254"/>
                </a:lnTo>
                <a:close/>
              </a:path>
              <a:path w="1154429" h="160019">
                <a:moveTo>
                  <a:pt x="317195" y="80454"/>
                </a:moveTo>
                <a:lnTo>
                  <a:pt x="315988" y="70319"/>
                </a:lnTo>
                <a:lnTo>
                  <a:pt x="314477" y="57746"/>
                </a:lnTo>
                <a:lnTo>
                  <a:pt x="306666" y="42227"/>
                </a:lnTo>
                <a:lnTo>
                  <a:pt x="306311" y="41516"/>
                </a:lnTo>
                <a:lnTo>
                  <a:pt x="298348" y="35826"/>
                </a:lnTo>
                <a:lnTo>
                  <a:pt x="298348" y="70319"/>
                </a:lnTo>
                <a:lnTo>
                  <a:pt x="247319" y="70319"/>
                </a:lnTo>
                <a:lnTo>
                  <a:pt x="248107" y="61544"/>
                </a:lnTo>
                <a:lnTo>
                  <a:pt x="248158" y="61074"/>
                </a:lnTo>
                <a:lnTo>
                  <a:pt x="250913" y="54089"/>
                </a:lnTo>
                <a:lnTo>
                  <a:pt x="260159" y="44716"/>
                </a:lnTo>
                <a:lnTo>
                  <a:pt x="259969" y="44716"/>
                </a:lnTo>
                <a:lnTo>
                  <a:pt x="266293" y="42227"/>
                </a:lnTo>
                <a:lnTo>
                  <a:pt x="280987" y="42227"/>
                </a:lnTo>
                <a:lnTo>
                  <a:pt x="286854" y="44716"/>
                </a:lnTo>
                <a:lnTo>
                  <a:pt x="295630" y="54673"/>
                </a:lnTo>
                <a:lnTo>
                  <a:pt x="297992" y="61544"/>
                </a:lnTo>
                <a:lnTo>
                  <a:pt x="298348" y="70319"/>
                </a:lnTo>
                <a:lnTo>
                  <a:pt x="298348" y="35826"/>
                </a:lnTo>
                <a:lnTo>
                  <a:pt x="292696" y="31788"/>
                </a:lnTo>
                <a:lnTo>
                  <a:pt x="273634" y="28536"/>
                </a:lnTo>
                <a:lnTo>
                  <a:pt x="263829" y="29311"/>
                </a:lnTo>
                <a:lnTo>
                  <a:pt x="231228" y="56159"/>
                </a:lnTo>
                <a:lnTo>
                  <a:pt x="228117" y="77254"/>
                </a:lnTo>
                <a:lnTo>
                  <a:pt x="228904" y="88607"/>
                </a:lnTo>
                <a:lnTo>
                  <a:pt x="255587" y="122910"/>
                </a:lnTo>
                <a:lnTo>
                  <a:pt x="274878" y="125971"/>
                </a:lnTo>
                <a:lnTo>
                  <a:pt x="282625" y="125526"/>
                </a:lnTo>
                <a:lnTo>
                  <a:pt x="310019" y="112280"/>
                </a:lnTo>
                <a:lnTo>
                  <a:pt x="313461" y="107543"/>
                </a:lnTo>
                <a:lnTo>
                  <a:pt x="315950" y="99123"/>
                </a:lnTo>
                <a:lnTo>
                  <a:pt x="297815" y="97878"/>
                </a:lnTo>
                <a:lnTo>
                  <a:pt x="294119" y="104178"/>
                </a:lnTo>
                <a:lnTo>
                  <a:pt x="289064" y="108686"/>
                </a:lnTo>
                <a:lnTo>
                  <a:pt x="282651" y="111379"/>
                </a:lnTo>
                <a:lnTo>
                  <a:pt x="274878" y="112280"/>
                </a:lnTo>
                <a:lnTo>
                  <a:pt x="266941" y="112280"/>
                </a:lnTo>
                <a:lnTo>
                  <a:pt x="260515" y="109766"/>
                </a:lnTo>
                <a:lnTo>
                  <a:pt x="250672" y="99682"/>
                </a:lnTo>
                <a:lnTo>
                  <a:pt x="247853" y="92367"/>
                </a:lnTo>
                <a:lnTo>
                  <a:pt x="247142" y="82765"/>
                </a:lnTo>
                <a:lnTo>
                  <a:pt x="317195" y="82765"/>
                </a:lnTo>
                <a:lnTo>
                  <a:pt x="317195" y="80454"/>
                </a:lnTo>
                <a:close/>
              </a:path>
              <a:path w="1154429" h="160019">
                <a:moveTo>
                  <a:pt x="411086" y="99123"/>
                </a:moveTo>
                <a:lnTo>
                  <a:pt x="409282" y="89928"/>
                </a:lnTo>
                <a:lnTo>
                  <a:pt x="403885" y="82943"/>
                </a:lnTo>
                <a:lnTo>
                  <a:pt x="394881" y="78193"/>
                </a:lnTo>
                <a:lnTo>
                  <a:pt x="382282" y="75653"/>
                </a:lnTo>
                <a:lnTo>
                  <a:pt x="393560" y="72847"/>
                </a:lnTo>
                <a:lnTo>
                  <a:pt x="401612" y="68148"/>
                </a:lnTo>
                <a:lnTo>
                  <a:pt x="406450" y="61556"/>
                </a:lnTo>
                <a:lnTo>
                  <a:pt x="408051" y="53073"/>
                </a:lnTo>
                <a:lnTo>
                  <a:pt x="408051" y="45605"/>
                </a:lnTo>
                <a:lnTo>
                  <a:pt x="370357" y="28536"/>
                </a:lnTo>
                <a:lnTo>
                  <a:pt x="362216" y="28994"/>
                </a:lnTo>
                <a:lnTo>
                  <a:pt x="330720" y="58585"/>
                </a:lnTo>
                <a:lnTo>
                  <a:pt x="349034" y="59651"/>
                </a:lnTo>
                <a:lnTo>
                  <a:pt x="349618" y="54089"/>
                </a:lnTo>
                <a:lnTo>
                  <a:pt x="351840" y="49936"/>
                </a:lnTo>
                <a:lnTo>
                  <a:pt x="359549" y="44488"/>
                </a:lnTo>
                <a:lnTo>
                  <a:pt x="364439" y="43116"/>
                </a:lnTo>
                <a:lnTo>
                  <a:pt x="376047" y="43116"/>
                </a:lnTo>
                <a:lnTo>
                  <a:pt x="380580" y="44335"/>
                </a:lnTo>
                <a:lnTo>
                  <a:pt x="387337" y="49199"/>
                </a:lnTo>
                <a:lnTo>
                  <a:pt x="389026" y="52539"/>
                </a:lnTo>
                <a:lnTo>
                  <a:pt x="389026" y="60845"/>
                </a:lnTo>
                <a:lnTo>
                  <a:pt x="387286" y="64071"/>
                </a:lnTo>
                <a:lnTo>
                  <a:pt x="380288" y="68935"/>
                </a:lnTo>
                <a:lnTo>
                  <a:pt x="374929" y="70142"/>
                </a:lnTo>
                <a:lnTo>
                  <a:pt x="357733" y="70142"/>
                </a:lnTo>
                <a:lnTo>
                  <a:pt x="357733" y="82588"/>
                </a:lnTo>
                <a:lnTo>
                  <a:pt x="368592" y="82588"/>
                </a:lnTo>
                <a:lnTo>
                  <a:pt x="378853" y="83464"/>
                </a:lnTo>
                <a:lnTo>
                  <a:pt x="386181" y="86055"/>
                </a:lnTo>
                <a:lnTo>
                  <a:pt x="390588" y="90398"/>
                </a:lnTo>
                <a:lnTo>
                  <a:pt x="392049" y="96456"/>
                </a:lnTo>
                <a:lnTo>
                  <a:pt x="390690" y="102997"/>
                </a:lnTo>
                <a:lnTo>
                  <a:pt x="386588" y="107657"/>
                </a:lnTo>
                <a:lnTo>
                  <a:pt x="379755" y="110464"/>
                </a:lnTo>
                <a:lnTo>
                  <a:pt x="370179" y="111391"/>
                </a:lnTo>
                <a:lnTo>
                  <a:pt x="360133" y="110312"/>
                </a:lnTo>
                <a:lnTo>
                  <a:pt x="352767" y="107035"/>
                </a:lnTo>
                <a:lnTo>
                  <a:pt x="348043" y="101600"/>
                </a:lnTo>
                <a:lnTo>
                  <a:pt x="345998" y="93967"/>
                </a:lnTo>
                <a:lnTo>
                  <a:pt x="327685" y="94856"/>
                </a:lnTo>
                <a:lnTo>
                  <a:pt x="331139" y="108470"/>
                </a:lnTo>
                <a:lnTo>
                  <a:pt x="339382" y="118198"/>
                </a:lnTo>
                <a:lnTo>
                  <a:pt x="352399" y="124028"/>
                </a:lnTo>
                <a:lnTo>
                  <a:pt x="370179" y="125971"/>
                </a:lnTo>
                <a:lnTo>
                  <a:pt x="380415" y="125514"/>
                </a:lnTo>
                <a:lnTo>
                  <a:pt x="411086" y="107073"/>
                </a:lnTo>
                <a:lnTo>
                  <a:pt x="411086" y="99123"/>
                </a:lnTo>
                <a:close/>
              </a:path>
              <a:path w="1154429" h="160019">
                <a:moveTo>
                  <a:pt x="515086" y="30670"/>
                </a:moveTo>
                <a:lnTo>
                  <a:pt x="486816" y="30670"/>
                </a:lnTo>
                <a:lnTo>
                  <a:pt x="447713" y="109969"/>
                </a:lnTo>
                <a:lnTo>
                  <a:pt x="447713" y="30670"/>
                </a:lnTo>
                <a:lnTo>
                  <a:pt x="429399" y="30670"/>
                </a:lnTo>
                <a:lnTo>
                  <a:pt x="429399" y="123837"/>
                </a:lnTo>
                <a:lnTo>
                  <a:pt x="457669" y="123837"/>
                </a:lnTo>
                <a:lnTo>
                  <a:pt x="496773" y="44538"/>
                </a:lnTo>
                <a:lnTo>
                  <a:pt x="496773" y="123837"/>
                </a:lnTo>
                <a:lnTo>
                  <a:pt x="515086" y="123837"/>
                </a:lnTo>
                <a:lnTo>
                  <a:pt x="515086" y="30670"/>
                </a:lnTo>
                <a:close/>
              </a:path>
              <a:path w="1154429" h="160019">
                <a:moveTo>
                  <a:pt x="626046" y="108191"/>
                </a:moveTo>
                <a:lnTo>
                  <a:pt x="614667" y="108191"/>
                </a:lnTo>
                <a:lnTo>
                  <a:pt x="614667" y="46316"/>
                </a:lnTo>
                <a:lnTo>
                  <a:pt x="614667" y="30670"/>
                </a:lnTo>
                <a:lnTo>
                  <a:pt x="595642" y="30670"/>
                </a:lnTo>
                <a:lnTo>
                  <a:pt x="595642" y="46316"/>
                </a:lnTo>
                <a:lnTo>
                  <a:pt x="595642" y="108191"/>
                </a:lnTo>
                <a:lnTo>
                  <a:pt x="554215" y="108191"/>
                </a:lnTo>
                <a:lnTo>
                  <a:pt x="554685" y="106895"/>
                </a:lnTo>
                <a:lnTo>
                  <a:pt x="555104" y="105498"/>
                </a:lnTo>
                <a:lnTo>
                  <a:pt x="556729" y="98526"/>
                </a:lnTo>
                <a:lnTo>
                  <a:pt x="557022" y="96875"/>
                </a:lnTo>
                <a:lnTo>
                  <a:pt x="557618" y="92849"/>
                </a:lnTo>
                <a:lnTo>
                  <a:pt x="558355" y="88277"/>
                </a:lnTo>
                <a:lnTo>
                  <a:pt x="561670" y="46316"/>
                </a:lnTo>
                <a:lnTo>
                  <a:pt x="595642" y="46316"/>
                </a:lnTo>
                <a:lnTo>
                  <a:pt x="595642" y="30670"/>
                </a:lnTo>
                <a:lnTo>
                  <a:pt x="545312" y="30670"/>
                </a:lnTo>
                <a:lnTo>
                  <a:pt x="544652" y="42456"/>
                </a:lnTo>
                <a:lnTo>
                  <a:pt x="543585" y="60464"/>
                </a:lnTo>
                <a:lnTo>
                  <a:pt x="537972" y="104038"/>
                </a:lnTo>
                <a:lnTo>
                  <a:pt x="536067" y="108191"/>
                </a:lnTo>
                <a:lnTo>
                  <a:pt x="528967" y="108191"/>
                </a:lnTo>
                <a:lnTo>
                  <a:pt x="528967" y="148729"/>
                </a:lnTo>
                <a:lnTo>
                  <a:pt x="546925" y="148729"/>
                </a:lnTo>
                <a:lnTo>
                  <a:pt x="546925" y="123837"/>
                </a:lnTo>
                <a:lnTo>
                  <a:pt x="608088" y="123837"/>
                </a:lnTo>
                <a:lnTo>
                  <a:pt x="608088" y="148729"/>
                </a:lnTo>
                <a:lnTo>
                  <a:pt x="626046" y="148729"/>
                </a:lnTo>
                <a:lnTo>
                  <a:pt x="626046" y="123837"/>
                </a:lnTo>
                <a:lnTo>
                  <a:pt x="626046" y="108191"/>
                </a:lnTo>
                <a:close/>
              </a:path>
              <a:path w="1154429" h="160019">
                <a:moveTo>
                  <a:pt x="724192" y="80454"/>
                </a:moveTo>
                <a:lnTo>
                  <a:pt x="722972" y="70319"/>
                </a:lnTo>
                <a:lnTo>
                  <a:pt x="721461" y="57746"/>
                </a:lnTo>
                <a:lnTo>
                  <a:pt x="713651" y="42227"/>
                </a:lnTo>
                <a:lnTo>
                  <a:pt x="713295" y="41516"/>
                </a:lnTo>
                <a:lnTo>
                  <a:pt x="705332" y="35826"/>
                </a:lnTo>
                <a:lnTo>
                  <a:pt x="705332" y="70319"/>
                </a:lnTo>
                <a:lnTo>
                  <a:pt x="654316" y="70319"/>
                </a:lnTo>
                <a:lnTo>
                  <a:pt x="655091" y="61544"/>
                </a:lnTo>
                <a:lnTo>
                  <a:pt x="655142" y="61074"/>
                </a:lnTo>
                <a:lnTo>
                  <a:pt x="657898" y="54089"/>
                </a:lnTo>
                <a:lnTo>
                  <a:pt x="667143" y="44716"/>
                </a:lnTo>
                <a:lnTo>
                  <a:pt x="666953" y="44716"/>
                </a:lnTo>
                <a:lnTo>
                  <a:pt x="673277" y="42227"/>
                </a:lnTo>
                <a:lnTo>
                  <a:pt x="687971" y="42227"/>
                </a:lnTo>
                <a:lnTo>
                  <a:pt x="693839" y="44716"/>
                </a:lnTo>
                <a:lnTo>
                  <a:pt x="702614" y="54673"/>
                </a:lnTo>
                <a:lnTo>
                  <a:pt x="704989" y="61544"/>
                </a:lnTo>
                <a:lnTo>
                  <a:pt x="705332" y="70319"/>
                </a:lnTo>
                <a:lnTo>
                  <a:pt x="705332" y="35826"/>
                </a:lnTo>
                <a:lnTo>
                  <a:pt x="699681" y="31788"/>
                </a:lnTo>
                <a:lnTo>
                  <a:pt x="680618" y="28536"/>
                </a:lnTo>
                <a:lnTo>
                  <a:pt x="670826" y="29311"/>
                </a:lnTo>
                <a:lnTo>
                  <a:pt x="638213" y="56159"/>
                </a:lnTo>
                <a:lnTo>
                  <a:pt x="635114" y="77254"/>
                </a:lnTo>
                <a:lnTo>
                  <a:pt x="635901" y="88607"/>
                </a:lnTo>
                <a:lnTo>
                  <a:pt x="662571" y="122910"/>
                </a:lnTo>
                <a:lnTo>
                  <a:pt x="681875" y="125971"/>
                </a:lnTo>
                <a:lnTo>
                  <a:pt x="689610" y="125526"/>
                </a:lnTo>
                <a:lnTo>
                  <a:pt x="717016" y="112280"/>
                </a:lnTo>
                <a:lnTo>
                  <a:pt x="720458" y="107543"/>
                </a:lnTo>
                <a:lnTo>
                  <a:pt x="722947" y="99123"/>
                </a:lnTo>
                <a:lnTo>
                  <a:pt x="704799" y="97878"/>
                </a:lnTo>
                <a:lnTo>
                  <a:pt x="701103" y="104178"/>
                </a:lnTo>
                <a:lnTo>
                  <a:pt x="696048" y="108686"/>
                </a:lnTo>
                <a:lnTo>
                  <a:pt x="689635" y="111379"/>
                </a:lnTo>
                <a:lnTo>
                  <a:pt x="681875" y="112280"/>
                </a:lnTo>
                <a:lnTo>
                  <a:pt x="673925" y="112280"/>
                </a:lnTo>
                <a:lnTo>
                  <a:pt x="667499" y="109766"/>
                </a:lnTo>
                <a:lnTo>
                  <a:pt x="657656" y="99682"/>
                </a:lnTo>
                <a:lnTo>
                  <a:pt x="654850" y="92367"/>
                </a:lnTo>
                <a:lnTo>
                  <a:pt x="654126" y="82765"/>
                </a:lnTo>
                <a:lnTo>
                  <a:pt x="724192" y="82765"/>
                </a:lnTo>
                <a:lnTo>
                  <a:pt x="724192" y="80454"/>
                </a:lnTo>
                <a:close/>
              </a:path>
              <a:path w="1154429" h="160019">
                <a:moveTo>
                  <a:pt x="824826" y="30670"/>
                </a:moveTo>
                <a:lnTo>
                  <a:pt x="805802" y="30670"/>
                </a:lnTo>
                <a:lnTo>
                  <a:pt x="805802" y="68541"/>
                </a:lnTo>
                <a:lnTo>
                  <a:pt x="761352" y="68541"/>
                </a:lnTo>
                <a:lnTo>
                  <a:pt x="761352" y="30670"/>
                </a:lnTo>
                <a:lnTo>
                  <a:pt x="742327" y="30670"/>
                </a:lnTo>
                <a:lnTo>
                  <a:pt x="742327" y="123837"/>
                </a:lnTo>
                <a:lnTo>
                  <a:pt x="761352" y="123837"/>
                </a:lnTo>
                <a:lnTo>
                  <a:pt x="761352" y="84188"/>
                </a:lnTo>
                <a:lnTo>
                  <a:pt x="805802" y="84188"/>
                </a:lnTo>
                <a:lnTo>
                  <a:pt x="805802" y="123837"/>
                </a:lnTo>
                <a:lnTo>
                  <a:pt x="824826" y="123837"/>
                </a:lnTo>
                <a:lnTo>
                  <a:pt x="824826" y="30670"/>
                </a:lnTo>
                <a:close/>
              </a:path>
              <a:path w="1154429" h="160019">
                <a:moveTo>
                  <a:pt x="922083" y="30670"/>
                </a:moveTo>
                <a:lnTo>
                  <a:pt x="840473" y="30670"/>
                </a:lnTo>
                <a:lnTo>
                  <a:pt x="840473" y="46316"/>
                </a:lnTo>
                <a:lnTo>
                  <a:pt x="871766" y="46316"/>
                </a:lnTo>
                <a:lnTo>
                  <a:pt x="871766" y="123837"/>
                </a:lnTo>
                <a:lnTo>
                  <a:pt x="890790" y="123837"/>
                </a:lnTo>
                <a:lnTo>
                  <a:pt x="890790" y="46316"/>
                </a:lnTo>
                <a:lnTo>
                  <a:pt x="922083" y="46316"/>
                </a:lnTo>
                <a:lnTo>
                  <a:pt x="922083" y="30670"/>
                </a:lnTo>
                <a:close/>
              </a:path>
              <a:path w="1154429" h="160019">
                <a:moveTo>
                  <a:pt x="1020216" y="77254"/>
                </a:moveTo>
                <a:lnTo>
                  <a:pt x="1019454" y="66560"/>
                </a:lnTo>
                <a:lnTo>
                  <a:pt x="1017130" y="57061"/>
                </a:lnTo>
                <a:lnTo>
                  <a:pt x="1013269" y="48742"/>
                </a:lnTo>
                <a:lnTo>
                  <a:pt x="1009281" y="43472"/>
                </a:lnTo>
                <a:lnTo>
                  <a:pt x="1007872" y="41605"/>
                </a:lnTo>
                <a:lnTo>
                  <a:pt x="1001382" y="36093"/>
                </a:lnTo>
                <a:lnTo>
                  <a:pt x="1001382" y="77254"/>
                </a:lnTo>
                <a:lnTo>
                  <a:pt x="1000925" y="84531"/>
                </a:lnTo>
                <a:lnTo>
                  <a:pt x="982713" y="111036"/>
                </a:lnTo>
                <a:lnTo>
                  <a:pt x="966343" y="111036"/>
                </a:lnTo>
                <a:lnTo>
                  <a:pt x="947864" y="77254"/>
                </a:lnTo>
                <a:lnTo>
                  <a:pt x="948309" y="69989"/>
                </a:lnTo>
                <a:lnTo>
                  <a:pt x="966343" y="43472"/>
                </a:lnTo>
                <a:lnTo>
                  <a:pt x="982713" y="43472"/>
                </a:lnTo>
                <a:lnTo>
                  <a:pt x="1001382" y="77254"/>
                </a:lnTo>
                <a:lnTo>
                  <a:pt x="1001382" y="36093"/>
                </a:lnTo>
                <a:lnTo>
                  <a:pt x="1001153" y="35890"/>
                </a:lnTo>
                <a:lnTo>
                  <a:pt x="993355" y="31800"/>
                </a:lnTo>
                <a:lnTo>
                  <a:pt x="984478" y="29349"/>
                </a:lnTo>
                <a:lnTo>
                  <a:pt x="974521" y="28536"/>
                </a:lnTo>
                <a:lnTo>
                  <a:pt x="964653" y="29349"/>
                </a:lnTo>
                <a:lnTo>
                  <a:pt x="932103" y="57061"/>
                </a:lnTo>
                <a:lnTo>
                  <a:pt x="929017" y="77254"/>
                </a:lnTo>
                <a:lnTo>
                  <a:pt x="929779" y="87947"/>
                </a:lnTo>
                <a:lnTo>
                  <a:pt x="955840" y="122707"/>
                </a:lnTo>
                <a:lnTo>
                  <a:pt x="974521" y="125971"/>
                </a:lnTo>
                <a:lnTo>
                  <a:pt x="984478" y="125158"/>
                </a:lnTo>
                <a:lnTo>
                  <a:pt x="993355" y="122707"/>
                </a:lnTo>
                <a:lnTo>
                  <a:pt x="1001153" y="118630"/>
                </a:lnTo>
                <a:lnTo>
                  <a:pt x="1007872" y="112903"/>
                </a:lnTo>
                <a:lnTo>
                  <a:pt x="1009281" y="111036"/>
                </a:lnTo>
                <a:lnTo>
                  <a:pt x="1013269" y="105778"/>
                </a:lnTo>
                <a:lnTo>
                  <a:pt x="1017130" y="97459"/>
                </a:lnTo>
                <a:lnTo>
                  <a:pt x="1019454" y="87947"/>
                </a:lnTo>
                <a:lnTo>
                  <a:pt x="1020216" y="77254"/>
                </a:lnTo>
                <a:close/>
              </a:path>
              <a:path w="1154429" h="160019">
                <a:moveTo>
                  <a:pt x="1154112" y="30670"/>
                </a:moveTo>
                <a:lnTo>
                  <a:pt x="1122629" y="30670"/>
                </a:lnTo>
                <a:lnTo>
                  <a:pt x="1096670" y="113169"/>
                </a:lnTo>
                <a:lnTo>
                  <a:pt x="1070368" y="30670"/>
                </a:lnTo>
                <a:lnTo>
                  <a:pt x="1038720" y="30670"/>
                </a:lnTo>
                <a:lnTo>
                  <a:pt x="1038720" y="123837"/>
                </a:lnTo>
                <a:lnTo>
                  <a:pt x="1057033" y="123837"/>
                </a:lnTo>
                <a:lnTo>
                  <a:pt x="1057033" y="43827"/>
                </a:lnTo>
                <a:lnTo>
                  <a:pt x="1084757" y="123837"/>
                </a:lnTo>
                <a:lnTo>
                  <a:pt x="1108049" y="123837"/>
                </a:lnTo>
                <a:lnTo>
                  <a:pt x="1135964" y="43827"/>
                </a:lnTo>
                <a:lnTo>
                  <a:pt x="1135964" y="123837"/>
                </a:lnTo>
                <a:lnTo>
                  <a:pt x="1154112" y="123837"/>
                </a:lnTo>
                <a:lnTo>
                  <a:pt x="1154112" y="306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3" name="object 53"/>
          <p:cNvGrpSpPr/>
          <p:nvPr/>
        </p:nvGrpSpPr>
        <p:grpSpPr>
          <a:xfrm>
            <a:off x="7844080" y="2441934"/>
            <a:ext cx="2044064" cy="165735"/>
            <a:chOff x="7844080" y="2441934"/>
            <a:chExt cx="2044064" cy="165735"/>
          </a:xfrm>
        </p:grpSpPr>
        <p:pic>
          <p:nvPicPr>
            <p:cNvPr id="54" name="object 5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44080" y="2441934"/>
              <a:ext cx="1718617" cy="16571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585280" y="2478729"/>
              <a:ext cx="193446" cy="11811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02199" y="2478916"/>
              <a:ext cx="85698" cy="93168"/>
            </a:xfrm>
            <a:prstGeom prst="rect">
              <a:avLst/>
            </a:prstGeom>
          </p:spPr>
        </p:pic>
      </p:grpSp>
      <p:pic>
        <p:nvPicPr>
          <p:cNvPr id="57" name="object 5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953507" y="2478916"/>
            <a:ext cx="85698" cy="93168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104814" y="2476781"/>
            <a:ext cx="1640210" cy="130863"/>
          </a:xfrm>
          <a:prstGeom prst="rect">
            <a:avLst/>
          </a:prstGeom>
        </p:spPr>
      </p:pic>
      <p:grpSp>
        <p:nvGrpSpPr>
          <p:cNvPr id="59" name="object 59"/>
          <p:cNvGrpSpPr/>
          <p:nvPr/>
        </p:nvGrpSpPr>
        <p:grpSpPr>
          <a:xfrm>
            <a:off x="1746576" y="2448249"/>
            <a:ext cx="2681605" cy="373380"/>
            <a:chOff x="1746576" y="2448249"/>
            <a:chExt cx="2681605" cy="373380"/>
          </a:xfrm>
        </p:grpSpPr>
        <p:pic>
          <p:nvPicPr>
            <p:cNvPr id="60" name="object 6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46576" y="2448249"/>
              <a:ext cx="1891087" cy="372756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61135" y="2690142"/>
              <a:ext cx="490373" cy="12005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74981" y="2692277"/>
              <a:ext cx="208558" cy="93168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4406475" y="2762329"/>
              <a:ext cx="21590" cy="23495"/>
            </a:xfrm>
            <a:custGeom>
              <a:avLst/>
              <a:gdLst/>
              <a:ahLst/>
              <a:cxnLst/>
              <a:rect l="l" t="t" r="r" b="b"/>
              <a:pathLst>
                <a:path w="21589" h="23494">
                  <a:moveTo>
                    <a:pt x="21513" y="0"/>
                  </a:moveTo>
                  <a:lnTo>
                    <a:pt x="0" y="0"/>
                  </a:lnTo>
                  <a:lnTo>
                    <a:pt x="0" y="23116"/>
                  </a:lnTo>
                  <a:lnTo>
                    <a:pt x="21513" y="23116"/>
                  </a:lnTo>
                  <a:lnTo>
                    <a:pt x="21513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4" name="object 6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692032" y="4747234"/>
            <a:ext cx="2525187" cy="1420296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72550" y="3257938"/>
            <a:ext cx="2188324" cy="29177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572" y="409751"/>
            <a:ext cx="1296670" cy="1965960"/>
          </a:xfrm>
          <a:custGeom>
            <a:avLst/>
            <a:gdLst/>
            <a:ahLst/>
            <a:cxnLst/>
            <a:rect l="l" t="t" r="r" b="b"/>
            <a:pathLst>
              <a:path w="1296670" h="1965960">
                <a:moveTo>
                  <a:pt x="0" y="0"/>
                </a:moveTo>
                <a:lnTo>
                  <a:pt x="0" y="175731"/>
                </a:lnTo>
                <a:lnTo>
                  <a:pt x="27788" y="178543"/>
                </a:lnTo>
                <a:lnTo>
                  <a:pt x="56221" y="181809"/>
                </a:lnTo>
                <a:lnTo>
                  <a:pt x="115045" y="189735"/>
                </a:lnTo>
                <a:lnTo>
                  <a:pt x="179771" y="200060"/>
                </a:lnTo>
                <a:lnTo>
                  <a:pt x="241812" y="211507"/>
                </a:lnTo>
                <a:lnTo>
                  <a:pt x="301191" y="224025"/>
                </a:lnTo>
                <a:lnTo>
                  <a:pt x="357928" y="237567"/>
                </a:lnTo>
                <a:lnTo>
                  <a:pt x="412047" y="252084"/>
                </a:lnTo>
                <a:lnTo>
                  <a:pt x="463570" y="267527"/>
                </a:lnTo>
                <a:lnTo>
                  <a:pt x="512519" y="283847"/>
                </a:lnTo>
                <a:lnTo>
                  <a:pt x="558915" y="300995"/>
                </a:lnTo>
                <a:lnTo>
                  <a:pt x="602781" y="318924"/>
                </a:lnTo>
                <a:lnTo>
                  <a:pt x="644140" y="337584"/>
                </a:lnTo>
                <a:lnTo>
                  <a:pt x="683012" y="356926"/>
                </a:lnTo>
                <a:lnTo>
                  <a:pt x="719421" y="376902"/>
                </a:lnTo>
                <a:lnTo>
                  <a:pt x="753388" y="397464"/>
                </a:lnTo>
                <a:lnTo>
                  <a:pt x="814087" y="440147"/>
                </a:lnTo>
                <a:lnTo>
                  <a:pt x="877848" y="497274"/>
                </a:lnTo>
                <a:lnTo>
                  <a:pt x="908706" y="532831"/>
                </a:lnTo>
                <a:lnTo>
                  <a:pt x="933534" y="568638"/>
                </a:lnTo>
                <a:lnTo>
                  <a:pt x="952430" y="604486"/>
                </a:lnTo>
                <a:lnTo>
                  <a:pt x="971680" y="669254"/>
                </a:lnTo>
                <a:lnTo>
                  <a:pt x="974117" y="701171"/>
                </a:lnTo>
                <a:lnTo>
                  <a:pt x="971863" y="732520"/>
                </a:lnTo>
                <a:lnTo>
                  <a:pt x="951413" y="797742"/>
                </a:lnTo>
                <a:lnTo>
                  <a:pt x="910145" y="859378"/>
                </a:lnTo>
                <a:lnTo>
                  <a:pt x="870383" y="893851"/>
                </a:lnTo>
                <a:lnTo>
                  <a:pt x="835669" y="916497"/>
                </a:lnTo>
                <a:lnTo>
                  <a:pt x="795442" y="938888"/>
                </a:lnTo>
                <a:lnTo>
                  <a:pt x="750091" y="960904"/>
                </a:lnTo>
                <a:lnTo>
                  <a:pt x="700003" y="982429"/>
                </a:lnTo>
                <a:lnTo>
                  <a:pt x="645568" y="1003342"/>
                </a:lnTo>
                <a:lnTo>
                  <a:pt x="587174" y="1023527"/>
                </a:lnTo>
                <a:lnTo>
                  <a:pt x="541000" y="1003055"/>
                </a:lnTo>
                <a:lnTo>
                  <a:pt x="494047" y="983128"/>
                </a:lnTo>
                <a:lnTo>
                  <a:pt x="446397" y="963759"/>
                </a:lnTo>
                <a:lnTo>
                  <a:pt x="398134" y="944962"/>
                </a:lnTo>
                <a:lnTo>
                  <a:pt x="349342" y="926750"/>
                </a:lnTo>
                <a:lnTo>
                  <a:pt x="300105" y="909137"/>
                </a:lnTo>
                <a:lnTo>
                  <a:pt x="250505" y="892137"/>
                </a:lnTo>
                <a:lnTo>
                  <a:pt x="200627" y="875763"/>
                </a:lnTo>
                <a:lnTo>
                  <a:pt x="150554" y="860028"/>
                </a:lnTo>
                <a:lnTo>
                  <a:pt x="100369" y="844948"/>
                </a:lnTo>
                <a:lnTo>
                  <a:pt x="50156" y="830533"/>
                </a:lnTo>
                <a:lnTo>
                  <a:pt x="0" y="816800"/>
                </a:lnTo>
                <a:lnTo>
                  <a:pt x="0" y="996952"/>
                </a:lnTo>
                <a:lnTo>
                  <a:pt x="52075" y="1011831"/>
                </a:lnTo>
                <a:lnTo>
                  <a:pt x="104102" y="1027464"/>
                </a:lnTo>
                <a:lnTo>
                  <a:pt x="155976" y="1043833"/>
                </a:lnTo>
                <a:lnTo>
                  <a:pt x="207591" y="1060923"/>
                </a:lnTo>
                <a:lnTo>
                  <a:pt x="258843" y="1078716"/>
                </a:lnTo>
                <a:lnTo>
                  <a:pt x="309626" y="1097197"/>
                </a:lnTo>
                <a:lnTo>
                  <a:pt x="259613" y="1107377"/>
                </a:lnTo>
                <a:lnTo>
                  <a:pt x="208793" y="1116879"/>
                </a:lnTo>
                <a:lnTo>
                  <a:pt x="157294" y="1125661"/>
                </a:lnTo>
                <a:lnTo>
                  <a:pt x="105243" y="1133687"/>
                </a:lnTo>
                <a:lnTo>
                  <a:pt x="52769" y="1140915"/>
                </a:lnTo>
                <a:lnTo>
                  <a:pt x="0" y="1147306"/>
                </a:lnTo>
                <a:lnTo>
                  <a:pt x="0" y="1323273"/>
                </a:lnTo>
                <a:lnTo>
                  <a:pt x="51849" y="1317314"/>
                </a:lnTo>
                <a:lnTo>
                  <a:pt x="101892" y="1310762"/>
                </a:lnTo>
                <a:lnTo>
                  <a:pt x="151714" y="1303469"/>
                </a:lnTo>
                <a:lnTo>
                  <a:pt x="201218" y="1295467"/>
                </a:lnTo>
                <a:lnTo>
                  <a:pt x="250308" y="1286786"/>
                </a:lnTo>
                <a:lnTo>
                  <a:pt x="298887" y="1277457"/>
                </a:lnTo>
                <a:lnTo>
                  <a:pt x="346858" y="1267509"/>
                </a:lnTo>
                <a:lnTo>
                  <a:pt x="394125" y="1256973"/>
                </a:lnTo>
                <a:lnTo>
                  <a:pt x="440592" y="1245880"/>
                </a:lnTo>
                <a:lnTo>
                  <a:pt x="486162" y="1234260"/>
                </a:lnTo>
                <a:lnTo>
                  <a:pt x="530739" y="1222143"/>
                </a:lnTo>
                <a:lnTo>
                  <a:pt x="574225" y="1209560"/>
                </a:lnTo>
                <a:lnTo>
                  <a:pt x="621544" y="1233135"/>
                </a:lnTo>
                <a:lnTo>
                  <a:pt x="667488" y="1257320"/>
                </a:lnTo>
                <a:lnTo>
                  <a:pt x="711935" y="1282097"/>
                </a:lnTo>
                <a:lnTo>
                  <a:pt x="754763" y="1307447"/>
                </a:lnTo>
                <a:lnTo>
                  <a:pt x="795851" y="1333350"/>
                </a:lnTo>
                <a:lnTo>
                  <a:pt x="835078" y="1359789"/>
                </a:lnTo>
                <a:lnTo>
                  <a:pt x="894262" y="1403130"/>
                </a:lnTo>
                <a:lnTo>
                  <a:pt x="946160" y="1445265"/>
                </a:lnTo>
                <a:lnTo>
                  <a:pt x="990958" y="1486038"/>
                </a:lnTo>
                <a:lnTo>
                  <a:pt x="1028846" y="1525295"/>
                </a:lnTo>
                <a:lnTo>
                  <a:pt x="1060011" y="1562878"/>
                </a:lnTo>
                <a:lnTo>
                  <a:pt x="1084641" y="1598634"/>
                </a:lnTo>
                <a:lnTo>
                  <a:pt x="1102925" y="1632407"/>
                </a:lnTo>
                <a:lnTo>
                  <a:pt x="1121205" y="1693379"/>
                </a:lnTo>
                <a:lnTo>
                  <a:pt x="1121813" y="1709745"/>
                </a:lnTo>
                <a:lnTo>
                  <a:pt x="1119742" y="1724362"/>
                </a:lnTo>
                <a:lnTo>
                  <a:pt x="1094798" y="1760106"/>
                </a:lnTo>
                <a:lnTo>
                  <a:pt x="1056534" y="1778930"/>
                </a:lnTo>
                <a:lnTo>
                  <a:pt x="1002299" y="1789842"/>
                </a:lnTo>
                <a:lnTo>
                  <a:pt x="970356" y="1791840"/>
                </a:lnTo>
                <a:lnTo>
                  <a:pt x="935866" y="1791288"/>
                </a:lnTo>
                <a:lnTo>
                  <a:pt x="859557" y="1782167"/>
                </a:lnTo>
                <a:lnTo>
                  <a:pt x="817894" y="1773413"/>
                </a:lnTo>
                <a:lnTo>
                  <a:pt x="773995" y="1761741"/>
                </a:lnTo>
                <a:lnTo>
                  <a:pt x="727939" y="1747058"/>
                </a:lnTo>
                <a:lnTo>
                  <a:pt x="679802" y="1729273"/>
                </a:lnTo>
                <a:lnTo>
                  <a:pt x="629663" y="1708292"/>
                </a:lnTo>
                <a:lnTo>
                  <a:pt x="577599" y="1684025"/>
                </a:lnTo>
                <a:lnTo>
                  <a:pt x="523688" y="1656377"/>
                </a:lnTo>
                <a:lnTo>
                  <a:pt x="468007" y="1625258"/>
                </a:lnTo>
                <a:lnTo>
                  <a:pt x="410634" y="1590576"/>
                </a:lnTo>
                <a:lnTo>
                  <a:pt x="305551" y="1522472"/>
                </a:lnTo>
                <a:lnTo>
                  <a:pt x="259983" y="1495467"/>
                </a:lnTo>
                <a:lnTo>
                  <a:pt x="214985" y="1471141"/>
                </a:lnTo>
                <a:lnTo>
                  <a:pt x="170599" y="1449413"/>
                </a:lnTo>
                <a:lnTo>
                  <a:pt x="126866" y="1430200"/>
                </a:lnTo>
                <a:lnTo>
                  <a:pt x="83827" y="1413422"/>
                </a:lnTo>
                <a:lnTo>
                  <a:pt x="41524" y="1398996"/>
                </a:lnTo>
                <a:lnTo>
                  <a:pt x="0" y="1386842"/>
                </a:lnTo>
                <a:lnTo>
                  <a:pt x="0" y="1568872"/>
                </a:lnTo>
                <a:lnTo>
                  <a:pt x="40076" y="1583384"/>
                </a:lnTo>
                <a:lnTo>
                  <a:pt x="81142" y="1600521"/>
                </a:lnTo>
                <a:lnTo>
                  <a:pt x="123153" y="1620388"/>
                </a:lnTo>
                <a:lnTo>
                  <a:pt x="166063" y="1643090"/>
                </a:lnTo>
                <a:lnTo>
                  <a:pt x="209829" y="1668732"/>
                </a:lnTo>
                <a:lnTo>
                  <a:pt x="254405" y="1697418"/>
                </a:lnTo>
                <a:lnTo>
                  <a:pt x="310807" y="1734164"/>
                </a:lnTo>
                <a:lnTo>
                  <a:pt x="366221" y="1767943"/>
                </a:lnTo>
                <a:lnTo>
                  <a:pt x="420581" y="1798817"/>
                </a:lnTo>
                <a:lnTo>
                  <a:pt x="473825" y="1826849"/>
                </a:lnTo>
                <a:lnTo>
                  <a:pt x="525886" y="1852104"/>
                </a:lnTo>
                <a:lnTo>
                  <a:pt x="576702" y="1874646"/>
                </a:lnTo>
                <a:lnTo>
                  <a:pt x="626207" y="1894537"/>
                </a:lnTo>
                <a:lnTo>
                  <a:pt x="674337" y="1911841"/>
                </a:lnTo>
                <a:lnTo>
                  <a:pt x="721028" y="1926622"/>
                </a:lnTo>
                <a:lnTo>
                  <a:pt x="766215" y="1938943"/>
                </a:lnTo>
                <a:lnTo>
                  <a:pt x="809834" y="1948868"/>
                </a:lnTo>
                <a:lnTo>
                  <a:pt x="851821" y="1956461"/>
                </a:lnTo>
                <a:lnTo>
                  <a:pt x="892112" y="1961785"/>
                </a:lnTo>
                <a:lnTo>
                  <a:pt x="930641" y="1964903"/>
                </a:lnTo>
                <a:lnTo>
                  <a:pt x="967345" y="1965879"/>
                </a:lnTo>
                <a:lnTo>
                  <a:pt x="1002159" y="1964778"/>
                </a:lnTo>
                <a:lnTo>
                  <a:pt x="1065860" y="1956593"/>
                </a:lnTo>
                <a:lnTo>
                  <a:pt x="1119464" y="1941904"/>
                </a:lnTo>
                <a:lnTo>
                  <a:pt x="1166688" y="1920965"/>
                </a:lnTo>
                <a:lnTo>
                  <a:pt x="1207224" y="1894107"/>
                </a:lnTo>
                <a:lnTo>
                  <a:pt x="1240765" y="1861661"/>
                </a:lnTo>
                <a:lnTo>
                  <a:pt x="1268780" y="1821036"/>
                </a:lnTo>
                <a:lnTo>
                  <a:pt x="1287407" y="1775896"/>
                </a:lnTo>
                <a:lnTo>
                  <a:pt x="1296309" y="1726602"/>
                </a:lnTo>
                <a:lnTo>
                  <a:pt x="1295151" y="1673518"/>
                </a:lnTo>
                <a:lnTo>
                  <a:pt x="1279571" y="1606030"/>
                </a:lnTo>
                <a:lnTo>
                  <a:pt x="1265540" y="1570447"/>
                </a:lnTo>
                <a:lnTo>
                  <a:pt x="1247221" y="1533799"/>
                </a:lnTo>
                <a:lnTo>
                  <a:pt x="1224522" y="1496206"/>
                </a:lnTo>
                <a:lnTo>
                  <a:pt x="1197347" y="1457786"/>
                </a:lnTo>
                <a:lnTo>
                  <a:pt x="1165604" y="1418662"/>
                </a:lnTo>
                <a:lnTo>
                  <a:pt x="1129198" y="1378952"/>
                </a:lnTo>
                <a:lnTo>
                  <a:pt x="1088034" y="1338777"/>
                </a:lnTo>
                <a:lnTo>
                  <a:pt x="1042019" y="1298256"/>
                </a:lnTo>
                <a:lnTo>
                  <a:pt x="991059" y="1257510"/>
                </a:lnTo>
                <a:lnTo>
                  <a:pt x="935060" y="1216660"/>
                </a:lnTo>
                <a:lnTo>
                  <a:pt x="902399" y="1194484"/>
                </a:lnTo>
                <a:lnTo>
                  <a:pt x="868511" y="1172660"/>
                </a:lnTo>
                <a:lnTo>
                  <a:pt x="833464" y="1151194"/>
                </a:lnTo>
                <a:lnTo>
                  <a:pt x="797328" y="1130094"/>
                </a:lnTo>
                <a:lnTo>
                  <a:pt x="847816" y="1107286"/>
                </a:lnTo>
                <a:lnTo>
                  <a:pt x="893943" y="1083979"/>
                </a:lnTo>
                <a:lnTo>
                  <a:pt x="935365" y="1060279"/>
                </a:lnTo>
                <a:lnTo>
                  <a:pt x="971737" y="1036293"/>
                </a:lnTo>
                <a:lnTo>
                  <a:pt x="1010551" y="1005571"/>
                </a:lnTo>
                <a:lnTo>
                  <a:pt x="1042315" y="973743"/>
                </a:lnTo>
                <a:lnTo>
                  <a:pt x="1073635" y="933702"/>
                </a:lnTo>
                <a:lnTo>
                  <a:pt x="1099655" y="891887"/>
                </a:lnTo>
                <a:lnTo>
                  <a:pt x="1120295" y="848503"/>
                </a:lnTo>
                <a:lnTo>
                  <a:pt x="1135477" y="803759"/>
                </a:lnTo>
                <a:lnTo>
                  <a:pt x="1145120" y="757858"/>
                </a:lnTo>
                <a:lnTo>
                  <a:pt x="1149051" y="713446"/>
                </a:lnTo>
                <a:lnTo>
                  <a:pt x="1147772" y="668604"/>
                </a:lnTo>
                <a:lnTo>
                  <a:pt x="1141215" y="623509"/>
                </a:lnTo>
                <a:lnTo>
                  <a:pt x="1129312" y="578337"/>
                </a:lnTo>
                <a:lnTo>
                  <a:pt x="1111992" y="533265"/>
                </a:lnTo>
                <a:lnTo>
                  <a:pt x="1090664" y="491164"/>
                </a:lnTo>
                <a:lnTo>
                  <a:pt x="1064381" y="449617"/>
                </a:lnTo>
                <a:lnTo>
                  <a:pt x="1033085" y="408794"/>
                </a:lnTo>
                <a:lnTo>
                  <a:pt x="996720" y="368866"/>
                </a:lnTo>
                <a:lnTo>
                  <a:pt x="955227" y="330001"/>
                </a:lnTo>
                <a:lnTo>
                  <a:pt x="898028" y="284634"/>
                </a:lnTo>
                <a:lnTo>
                  <a:pt x="866406" y="262632"/>
                </a:lnTo>
                <a:lnTo>
                  <a:pt x="832750" y="241140"/>
                </a:lnTo>
                <a:lnTo>
                  <a:pt x="797046" y="220198"/>
                </a:lnTo>
                <a:lnTo>
                  <a:pt x="759282" y="199846"/>
                </a:lnTo>
                <a:lnTo>
                  <a:pt x="719443" y="180125"/>
                </a:lnTo>
                <a:lnTo>
                  <a:pt x="677517" y="161076"/>
                </a:lnTo>
                <a:lnTo>
                  <a:pt x="633488" y="142739"/>
                </a:lnTo>
                <a:lnTo>
                  <a:pt x="587343" y="125156"/>
                </a:lnTo>
                <a:lnTo>
                  <a:pt x="539069" y="108366"/>
                </a:lnTo>
                <a:lnTo>
                  <a:pt x="488652" y="92410"/>
                </a:lnTo>
                <a:lnTo>
                  <a:pt x="436079" y="77330"/>
                </a:lnTo>
                <a:lnTo>
                  <a:pt x="381335" y="63166"/>
                </a:lnTo>
                <a:lnTo>
                  <a:pt x="324407" y="49957"/>
                </a:lnTo>
                <a:lnTo>
                  <a:pt x="265281" y="37746"/>
                </a:lnTo>
                <a:lnTo>
                  <a:pt x="203944" y="26573"/>
                </a:lnTo>
                <a:lnTo>
                  <a:pt x="140381" y="16478"/>
                </a:lnTo>
                <a:lnTo>
                  <a:pt x="68606" y="6961"/>
                </a:lnTo>
                <a:lnTo>
                  <a:pt x="33909" y="3168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63936" y="1753073"/>
            <a:ext cx="534035" cy="344170"/>
          </a:xfrm>
          <a:custGeom>
            <a:avLst/>
            <a:gdLst/>
            <a:ahLst/>
            <a:cxnLst/>
            <a:rect l="l" t="t" r="r" b="b"/>
            <a:pathLst>
              <a:path w="534035" h="344169">
                <a:moveTo>
                  <a:pt x="315140" y="306453"/>
                </a:moveTo>
                <a:lnTo>
                  <a:pt x="218620" y="306453"/>
                </a:lnTo>
                <a:lnTo>
                  <a:pt x="218620" y="343613"/>
                </a:lnTo>
                <a:lnTo>
                  <a:pt x="315140" y="343613"/>
                </a:lnTo>
                <a:lnTo>
                  <a:pt x="315140" y="306453"/>
                </a:lnTo>
                <a:close/>
              </a:path>
              <a:path w="534035" h="344169">
                <a:moveTo>
                  <a:pt x="349887" y="28954"/>
                </a:moveTo>
                <a:lnTo>
                  <a:pt x="183873" y="28954"/>
                </a:lnTo>
                <a:lnTo>
                  <a:pt x="141268" y="31247"/>
                </a:lnTo>
                <a:lnTo>
                  <a:pt x="72618" y="49589"/>
                </a:lnTo>
                <a:lnTo>
                  <a:pt x="26197" y="85783"/>
                </a:lnTo>
                <a:lnTo>
                  <a:pt x="2910" y="136939"/>
                </a:lnTo>
                <a:lnTo>
                  <a:pt x="0" y="167947"/>
                </a:lnTo>
                <a:lnTo>
                  <a:pt x="2910" y="198938"/>
                </a:lnTo>
                <a:lnTo>
                  <a:pt x="26197" y="249972"/>
                </a:lnTo>
                <a:lnTo>
                  <a:pt x="72618" y="285956"/>
                </a:lnTo>
                <a:lnTo>
                  <a:pt x="141268" y="304176"/>
                </a:lnTo>
                <a:lnTo>
                  <a:pt x="183873" y="306453"/>
                </a:lnTo>
                <a:lnTo>
                  <a:pt x="349887" y="306453"/>
                </a:lnTo>
                <a:lnTo>
                  <a:pt x="392493" y="304176"/>
                </a:lnTo>
                <a:lnTo>
                  <a:pt x="461143" y="285956"/>
                </a:lnTo>
                <a:lnTo>
                  <a:pt x="507562" y="249972"/>
                </a:lnTo>
                <a:lnTo>
                  <a:pt x="520595" y="228754"/>
                </a:lnTo>
                <a:lnTo>
                  <a:pt x="189661" y="228754"/>
                </a:lnTo>
                <a:lnTo>
                  <a:pt x="168051" y="227804"/>
                </a:lnTo>
                <a:lnTo>
                  <a:pt x="121856" y="213553"/>
                </a:lnTo>
                <a:lnTo>
                  <a:pt x="100382" y="167947"/>
                </a:lnTo>
                <a:lnTo>
                  <a:pt x="105962" y="141133"/>
                </a:lnTo>
                <a:lnTo>
                  <a:pt x="122702" y="121979"/>
                </a:lnTo>
                <a:lnTo>
                  <a:pt x="150602" y="110487"/>
                </a:lnTo>
                <a:lnTo>
                  <a:pt x="189661" y="106657"/>
                </a:lnTo>
                <a:lnTo>
                  <a:pt x="520343" y="106657"/>
                </a:lnTo>
                <a:lnTo>
                  <a:pt x="507562" y="85783"/>
                </a:lnTo>
                <a:lnTo>
                  <a:pt x="487188" y="65636"/>
                </a:lnTo>
                <a:lnTo>
                  <a:pt x="461143" y="49589"/>
                </a:lnTo>
                <a:lnTo>
                  <a:pt x="429578" y="38126"/>
                </a:lnTo>
                <a:lnTo>
                  <a:pt x="392493" y="31247"/>
                </a:lnTo>
                <a:lnTo>
                  <a:pt x="349887" y="28954"/>
                </a:lnTo>
                <a:close/>
              </a:path>
              <a:path w="534035" h="344169">
                <a:moveTo>
                  <a:pt x="315140" y="106657"/>
                </a:moveTo>
                <a:lnTo>
                  <a:pt x="218620" y="106657"/>
                </a:lnTo>
                <a:lnTo>
                  <a:pt x="218620" y="228754"/>
                </a:lnTo>
                <a:lnTo>
                  <a:pt x="315140" y="228754"/>
                </a:lnTo>
                <a:lnTo>
                  <a:pt x="315140" y="106657"/>
                </a:lnTo>
                <a:close/>
              </a:path>
              <a:path w="534035" h="344169">
                <a:moveTo>
                  <a:pt x="520343" y="106657"/>
                </a:moveTo>
                <a:lnTo>
                  <a:pt x="344095" y="106657"/>
                </a:lnTo>
                <a:lnTo>
                  <a:pt x="383156" y="110487"/>
                </a:lnTo>
                <a:lnTo>
                  <a:pt x="411057" y="121979"/>
                </a:lnTo>
                <a:lnTo>
                  <a:pt x="427798" y="141133"/>
                </a:lnTo>
                <a:lnTo>
                  <a:pt x="433378" y="167947"/>
                </a:lnTo>
                <a:lnTo>
                  <a:pt x="432036" y="182198"/>
                </a:lnTo>
                <a:lnTo>
                  <a:pt x="399610" y="220203"/>
                </a:lnTo>
                <a:lnTo>
                  <a:pt x="344095" y="228754"/>
                </a:lnTo>
                <a:lnTo>
                  <a:pt x="520595" y="228754"/>
                </a:lnTo>
                <a:lnTo>
                  <a:pt x="522115" y="226280"/>
                </a:lnTo>
                <a:lnTo>
                  <a:pt x="530847" y="198938"/>
                </a:lnTo>
                <a:lnTo>
                  <a:pt x="533758" y="167947"/>
                </a:lnTo>
                <a:lnTo>
                  <a:pt x="530847" y="136939"/>
                </a:lnTo>
                <a:lnTo>
                  <a:pt x="522115" y="109551"/>
                </a:lnTo>
                <a:lnTo>
                  <a:pt x="520343" y="106657"/>
                </a:lnTo>
                <a:close/>
              </a:path>
              <a:path w="534035" h="344169">
                <a:moveTo>
                  <a:pt x="315140" y="0"/>
                </a:moveTo>
                <a:lnTo>
                  <a:pt x="218620" y="0"/>
                </a:lnTo>
                <a:lnTo>
                  <a:pt x="218620" y="28954"/>
                </a:lnTo>
                <a:lnTo>
                  <a:pt x="315140" y="28954"/>
                </a:lnTo>
                <a:lnTo>
                  <a:pt x="31514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58504" y="1758865"/>
            <a:ext cx="408305" cy="337820"/>
          </a:xfrm>
          <a:custGeom>
            <a:avLst/>
            <a:gdLst/>
            <a:ahLst/>
            <a:cxnLst/>
            <a:rect l="l" t="t" r="r" b="b"/>
            <a:pathLst>
              <a:path w="408304" h="337819">
                <a:moveTo>
                  <a:pt x="407798" y="0"/>
                </a:moveTo>
                <a:lnTo>
                  <a:pt x="253365" y="0"/>
                </a:lnTo>
                <a:lnTo>
                  <a:pt x="97967" y="266879"/>
                </a:lnTo>
                <a:lnTo>
                  <a:pt x="97967" y="0"/>
                </a:lnTo>
                <a:lnTo>
                  <a:pt x="0" y="0"/>
                </a:lnTo>
                <a:lnTo>
                  <a:pt x="0" y="337821"/>
                </a:lnTo>
                <a:lnTo>
                  <a:pt x="154433" y="337821"/>
                </a:lnTo>
                <a:lnTo>
                  <a:pt x="309830" y="70942"/>
                </a:lnTo>
                <a:lnTo>
                  <a:pt x="309830" y="337821"/>
                </a:lnTo>
                <a:lnTo>
                  <a:pt x="407798" y="337821"/>
                </a:lnTo>
                <a:lnTo>
                  <a:pt x="40779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47380" y="1965649"/>
            <a:ext cx="100965" cy="130810"/>
          </a:xfrm>
          <a:custGeom>
            <a:avLst/>
            <a:gdLst/>
            <a:ahLst/>
            <a:cxnLst/>
            <a:rect l="l" t="t" r="r" b="b"/>
            <a:pathLst>
              <a:path w="100964" h="130810">
                <a:moveTo>
                  <a:pt x="0" y="130809"/>
                </a:moveTo>
                <a:lnTo>
                  <a:pt x="100379" y="130809"/>
                </a:lnTo>
                <a:lnTo>
                  <a:pt x="100379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47374" y="1758639"/>
            <a:ext cx="394970" cy="337820"/>
          </a:xfrm>
          <a:custGeom>
            <a:avLst/>
            <a:gdLst/>
            <a:ahLst/>
            <a:cxnLst/>
            <a:rect l="l" t="t" r="r" b="b"/>
            <a:pathLst>
              <a:path w="394970" h="337819">
                <a:moveTo>
                  <a:pt x="394766" y="0"/>
                </a:moveTo>
                <a:lnTo>
                  <a:pt x="294386" y="0"/>
                </a:lnTo>
                <a:lnTo>
                  <a:pt x="294386" y="125730"/>
                </a:lnTo>
                <a:lnTo>
                  <a:pt x="100380" y="125730"/>
                </a:lnTo>
                <a:lnTo>
                  <a:pt x="100380" y="0"/>
                </a:lnTo>
                <a:lnTo>
                  <a:pt x="0" y="0"/>
                </a:lnTo>
                <a:lnTo>
                  <a:pt x="0" y="125730"/>
                </a:lnTo>
                <a:lnTo>
                  <a:pt x="0" y="207010"/>
                </a:lnTo>
                <a:lnTo>
                  <a:pt x="294386" y="207010"/>
                </a:lnTo>
                <a:lnTo>
                  <a:pt x="294386" y="337820"/>
                </a:lnTo>
                <a:lnTo>
                  <a:pt x="394766" y="337820"/>
                </a:lnTo>
                <a:lnTo>
                  <a:pt x="394766" y="207010"/>
                </a:lnTo>
                <a:lnTo>
                  <a:pt x="394766" y="125730"/>
                </a:lnTo>
                <a:lnTo>
                  <a:pt x="39476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87505" y="1758868"/>
            <a:ext cx="890905" cy="340360"/>
          </a:xfrm>
          <a:custGeom>
            <a:avLst/>
            <a:gdLst/>
            <a:ahLst/>
            <a:cxnLst/>
            <a:rect l="l" t="t" r="r" b="b"/>
            <a:pathLst>
              <a:path w="890904" h="340360">
                <a:moveTo>
                  <a:pt x="451231" y="337820"/>
                </a:moveTo>
                <a:lnTo>
                  <a:pt x="422567" y="272669"/>
                </a:lnTo>
                <a:lnTo>
                  <a:pt x="389445" y="197383"/>
                </a:lnTo>
                <a:lnTo>
                  <a:pt x="321487" y="42951"/>
                </a:lnTo>
                <a:lnTo>
                  <a:pt x="302590" y="0"/>
                </a:lnTo>
                <a:lnTo>
                  <a:pt x="289560" y="0"/>
                </a:lnTo>
                <a:lnTo>
                  <a:pt x="289560" y="197383"/>
                </a:lnTo>
                <a:lnTo>
                  <a:pt x="158775" y="197383"/>
                </a:lnTo>
                <a:lnTo>
                  <a:pt x="223926" y="42951"/>
                </a:lnTo>
                <a:lnTo>
                  <a:pt x="289560" y="197383"/>
                </a:lnTo>
                <a:lnTo>
                  <a:pt x="289560" y="0"/>
                </a:lnTo>
                <a:lnTo>
                  <a:pt x="148158" y="0"/>
                </a:lnTo>
                <a:lnTo>
                  <a:pt x="0" y="337820"/>
                </a:lnTo>
                <a:lnTo>
                  <a:pt x="98933" y="337820"/>
                </a:lnTo>
                <a:lnTo>
                  <a:pt x="126441" y="272669"/>
                </a:lnTo>
                <a:lnTo>
                  <a:pt x="321411" y="272669"/>
                </a:lnTo>
                <a:lnTo>
                  <a:pt x="348919" y="337820"/>
                </a:lnTo>
                <a:lnTo>
                  <a:pt x="451231" y="337820"/>
                </a:lnTo>
                <a:close/>
              </a:path>
              <a:path w="890904" h="340360">
                <a:moveTo>
                  <a:pt x="890879" y="0"/>
                </a:moveTo>
                <a:lnTo>
                  <a:pt x="554507" y="0"/>
                </a:lnTo>
                <a:lnTo>
                  <a:pt x="546658" y="159562"/>
                </a:lnTo>
                <a:lnTo>
                  <a:pt x="545096" y="175425"/>
                </a:lnTo>
                <a:lnTo>
                  <a:pt x="538581" y="214122"/>
                </a:lnTo>
                <a:lnTo>
                  <a:pt x="519353" y="249351"/>
                </a:lnTo>
                <a:lnTo>
                  <a:pt x="497878" y="258191"/>
                </a:lnTo>
                <a:lnTo>
                  <a:pt x="490804" y="258191"/>
                </a:lnTo>
                <a:lnTo>
                  <a:pt x="479336" y="257708"/>
                </a:lnTo>
                <a:lnTo>
                  <a:pt x="465226" y="256260"/>
                </a:lnTo>
                <a:lnTo>
                  <a:pt x="465226" y="337820"/>
                </a:lnTo>
                <a:lnTo>
                  <a:pt x="480783" y="338886"/>
                </a:lnTo>
                <a:lnTo>
                  <a:pt x="506844" y="340080"/>
                </a:lnTo>
                <a:lnTo>
                  <a:pt x="517347" y="340233"/>
                </a:lnTo>
                <a:lnTo>
                  <a:pt x="530644" y="339839"/>
                </a:lnTo>
                <a:lnTo>
                  <a:pt x="574827" y="330200"/>
                </a:lnTo>
                <a:lnTo>
                  <a:pt x="604964" y="303187"/>
                </a:lnTo>
                <a:lnTo>
                  <a:pt x="627011" y="261391"/>
                </a:lnTo>
                <a:lnTo>
                  <a:pt x="634555" y="219786"/>
                </a:lnTo>
                <a:lnTo>
                  <a:pt x="639610" y="172250"/>
                </a:lnTo>
                <a:lnTo>
                  <a:pt x="645236" y="82042"/>
                </a:lnTo>
                <a:lnTo>
                  <a:pt x="790498" y="82042"/>
                </a:lnTo>
                <a:lnTo>
                  <a:pt x="790498" y="337820"/>
                </a:lnTo>
                <a:lnTo>
                  <a:pt x="890879" y="337820"/>
                </a:lnTo>
                <a:lnTo>
                  <a:pt x="89087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59470" y="1758865"/>
            <a:ext cx="408305" cy="337820"/>
          </a:xfrm>
          <a:custGeom>
            <a:avLst/>
            <a:gdLst/>
            <a:ahLst/>
            <a:cxnLst/>
            <a:rect l="l" t="t" r="r" b="b"/>
            <a:pathLst>
              <a:path w="408304" h="337819">
                <a:moveTo>
                  <a:pt x="407797" y="0"/>
                </a:moveTo>
                <a:lnTo>
                  <a:pt x="253363" y="0"/>
                </a:lnTo>
                <a:lnTo>
                  <a:pt x="97966" y="266879"/>
                </a:lnTo>
                <a:lnTo>
                  <a:pt x="97966" y="0"/>
                </a:lnTo>
                <a:lnTo>
                  <a:pt x="0" y="0"/>
                </a:lnTo>
                <a:lnTo>
                  <a:pt x="0" y="337821"/>
                </a:lnTo>
                <a:lnTo>
                  <a:pt x="154431" y="337821"/>
                </a:lnTo>
                <a:lnTo>
                  <a:pt x="309830" y="70942"/>
                </a:lnTo>
                <a:lnTo>
                  <a:pt x="309830" y="337821"/>
                </a:lnTo>
                <a:lnTo>
                  <a:pt x="407797" y="337821"/>
                </a:lnTo>
                <a:lnTo>
                  <a:pt x="40779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29040" y="1753073"/>
            <a:ext cx="421640" cy="349885"/>
          </a:xfrm>
          <a:custGeom>
            <a:avLst/>
            <a:gdLst/>
            <a:ahLst/>
            <a:cxnLst/>
            <a:rect l="l" t="t" r="r" b="b"/>
            <a:pathLst>
              <a:path w="421640" h="349885">
                <a:moveTo>
                  <a:pt x="214756" y="0"/>
                </a:moveTo>
                <a:lnTo>
                  <a:pt x="166678" y="2880"/>
                </a:lnTo>
                <a:lnTo>
                  <a:pt x="124269" y="11523"/>
                </a:lnTo>
                <a:lnTo>
                  <a:pt x="87532" y="25925"/>
                </a:lnTo>
                <a:lnTo>
                  <a:pt x="31762" y="71409"/>
                </a:lnTo>
                <a:lnTo>
                  <a:pt x="3529" y="135716"/>
                </a:lnTo>
                <a:lnTo>
                  <a:pt x="0" y="174701"/>
                </a:lnTo>
                <a:lnTo>
                  <a:pt x="3619" y="213687"/>
                </a:lnTo>
                <a:lnTo>
                  <a:pt x="32576" y="277993"/>
                </a:lnTo>
                <a:lnTo>
                  <a:pt x="89825" y="323479"/>
                </a:lnTo>
                <a:lnTo>
                  <a:pt x="127649" y="337882"/>
                </a:lnTo>
                <a:lnTo>
                  <a:pt x="171384" y="346525"/>
                </a:lnTo>
                <a:lnTo>
                  <a:pt x="221032" y="349406"/>
                </a:lnTo>
                <a:lnTo>
                  <a:pt x="262853" y="347414"/>
                </a:lnTo>
                <a:lnTo>
                  <a:pt x="332468" y="331487"/>
                </a:lnTo>
                <a:lnTo>
                  <a:pt x="383171" y="299758"/>
                </a:lnTo>
                <a:lnTo>
                  <a:pt x="413696" y="252945"/>
                </a:lnTo>
                <a:lnTo>
                  <a:pt x="421311" y="223927"/>
                </a:lnTo>
                <a:lnTo>
                  <a:pt x="323827" y="219104"/>
                </a:lnTo>
                <a:lnTo>
                  <a:pt x="318594" y="229448"/>
                </a:lnTo>
                <a:lnTo>
                  <a:pt x="311099" y="238767"/>
                </a:lnTo>
                <a:lnTo>
                  <a:pt x="275189" y="260244"/>
                </a:lnTo>
                <a:lnTo>
                  <a:pt x="221032" y="267844"/>
                </a:lnTo>
                <a:lnTo>
                  <a:pt x="193538" y="266276"/>
                </a:lnTo>
                <a:lnTo>
                  <a:pt x="148778" y="253728"/>
                </a:lnTo>
                <a:lnTo>
                  <a:pt x="117891" y="229084"/>
                </a:lnTo>
                <a:lnTo>
                  <a:pt x="100382" y="174701"/>
                </a:lnTo>
                <a:lnTo>
                  <a:pt x="102236" y="154538"/>
                </a:lnTo>
                <a:lnTo>
                  <a:pt x="130063" y="106898"/>
                </a:lnTo>
                <a:lnTo>
                  <a:pt x="166076" y="87896"/>
                </a:lnTo>
                <a:lnTo>
                  <a:pt x="214756" y="81561"/>
                </a:lnTo>
                <a:lnTo>
                  <a:pt x="233398" y="82315"/>
                </a:lnTo>
                <a:lnTo>
                  <a:pt x="281357" y="93625"/>
                </a:lnTo>
                <a:lnTo>
                  <a:pt x="312213" y="116066"/>
                </a:lnTo>
                <a:lnTo>
                  <a:pt x="317552" y="125478"/>
                </a:lnTo>
                <a:lnTo>
                  <a:pt x="414074" y="119203"/>
                </a:lnTo>
                <a:lnTo>
                  <a:pt x="392356" y="69918"/>
                </a:lnTo>
                <a:lnTo>
                  <a:pt x="350368" y="32094"/>
                </a:lnTo>
                <a:lnTo>
                  <a:pt x="290406" y="8024"/>
                </a:lnTo>
                <a:lnTo>
                  <a:pt x="254543" y="2006"/>
                </a:lnTo>
                <a:lnTo>
                  <a:pt x="21475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71576" y="1758639"/>
            <a:ext cx="385445" cy="337820"/>
          </a:xfrm>
          <a:custGeom>
            <a:avLst/>
            <a:gdLst/>
            <a:ahLst/>
            <a:cxnLst/>
            <a:rect l="l" t="t" r="r" b="b"/>
            <a:pathLst>
              <a:path w="385445" h="337819">
                <a:moveTo>
                  <a:pt x="385114" y="0"/>
                </a:moveTo>
                <a:lnTo>
                  <a:pt x="0" y="0"/>
                </a:lnTo>
                <a:lnTo>
                  <a:pt x="0" y="82550"/>
                </a:lnTo>
                <a:lnTo>
                  <a:pt x="142367" y="82550"/>
                </a:lnTo>
                <a:lnTo>
                  <a:pt x="142367" y="337820"/>
                </a:lnTo>
                <a:lnTo>
                  <a:pt x="242760" y="337820"/>
                </a:lnTo>
                <a:lnTo>
                  <a:pt x="242760" y="82550"/>
                </a:lnTo>
                <a:lnTo>
                  <a:pt x="385114" y="82550"/>
                </a:lnTo>
                <a:lnTo>
                  <a:pt x="38511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508823" y="1758865"/>
            <a:ext cx="511175" cy="337820"/>
          </a:xfrm>
          <a:custGeom>
            <a:avLst/>
            <a:gdLst/>
            <a:ahLst/>
            <a:cxnLst/>
            <a:rect l="l" t="t" r="r" b="b"/>
            <a:pathLst>
              <a:path w="511175" h="337819">
                <a:moveTo>
                  <a:pt x="100378" y="0"/>
                </a:moveTo>
                <a:lnTo>
                  <a:pt x="0" y="0"/>
                </a:lnTo>
                <a:lnTo>
                  <a:pt x="0" y="337821"/>
                </a:lnTo>
                <a:lnTo>
                  <a:pt x="220545" y="337821"/>
                </a:lnTo>
                <a:lnTo>
                  <a:pt x="250814" y="336147"/>
                </a:lnTo>
                <a:lnTo>
                  <a:pt x="301849" y="322755"/>
                </a:lnTo>
                <a:lnTo>
                  <a:pt x="339402" y="295729"/>
                </a:lnTo>
                <a:lnTo>
                  <a:pt x="357912" y="255776"/>
                </a:lnTo>
                <a:lnTo>
                  <a:pt x="100378" y="255776"/>
                </a:lnTo>
                <a:lnTo>
                  <a:pt x="100378" y="194003"/>
                </a:lnTo>
                <a:lnTo>
                  <a:pt x="356762" y="194003"/>
                </a:lnTo>
                <a:lnTo>
                  <a:pt x="351333" y="176632"/>
                </a:lnTo>
                <a:lnTo>
                  <a:pt x="322375" y="141883"/>
                </a:lnTo>
                <a:lnTo>
                  <a:pt x="277614" y="121615"/>
                </a:lnTo>
                <a:lnTo>
                  <a:pt x="220545" y="114858"/>
                </a:lnTo>
                <a:lnTo>
                  <a:pt x="100378" y="114858"/>
                </a:lnTo>
                <a:lnTo>
                  <a:pt x="100378" y="0"/>
                </a:lnTo>
                <a:close/>
              </a:path>
              <a:path w="511175" h="337819">
                <a:moveTo>
                  <a:pt x="356762" y="194003"/>
                </a:moveTo>
                <a:lnTo>
                  <a:pt x="215722" y="194003"/>
                </a:lnTo>
                <a:lnTo>
                  <a:pt x="235357" y="195934"/>
                </a:lnTo>
                <a:lnTo>
                  <a:pt x="249383" y="201726"/>
                </a:lnTo>
                <a:lnTo>
                  <a:pt x="257798" y="211378"/>
                </a:lnTo>
                <a:lnTo>
                  <a:pt x="260603" y="224892"/>
                </a:lnTo>
                <a:lnTo>
                  <a:pt x="257798" y="238405"/>
                </a:lnTo>
                <a:lnTo>
                  <a:pt x="249383" y="248056"/>
                </a:lnTo>
                <a:lnTo>
                  <a:pt x="235357" y="253846"/>
                </a:lnTo>
                <a:lnTo>
                  <a:pt x="215722" y="255776"/>
                </a:lnTo>
                <a:lnTo>
                  <a:pt x="357912" y="255776"/>
                </a:lnTo>
                <a:lnTo>
                  <a:pt x="358517" y="253846"/>
                </a:lnTo>
                <a:lnTo>
                  <a:pt x="358587" y="253621"/>
                </a:lnTo>
                <a:lnTo>
                  <a:pt x="360986" y="226822"/>
                </a:lnTo>
                <a:lnTo>
                  <a:pt x="358572" y="199796"/>
                </a:lnTo>
                <a:lnTo>
                  <a:pt x="356762" y="194003"/>
                </a:lnTo>
                <a:close/>
              </a:path>
              <a:path w="511175" h="337819">
                <a:moveTo>
                  <a:pt x="511073" y="0"/>
                </a:moveTo>
                <a:lnTo>
                  <a:pt x="410691" y="0"/>
                </a:lnTo>
                <a:lnTo>
                  <a:pt x="410691" y="337821"/>
                </a:lnTo>
                <a:lnTo>
                  <a:pt x="511073" y="337821"/>
                </a:lnTo>
                <a:lnTo>
                  <a:pt x="51107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08112" y="1753076"/>
            <a:ext cx="1554480" cy="349885"/>
          </a:xfrm>
          <a:custGeom>
            <a:avLst/>
            <a:gdLst/>
            <a:ahLst/>
            <a:cxnLst/>
            <a:rect l="l" t="t" r="r" b="b"/>
            <a:pathLst>
              <a:path w="1554479" h="349885">
                <a:moveTo>
                  <a:pt x="349389" y="263982"/>
                </a:moveTo>
                <a:lnTo>
                  <a:pt x="158762" y="263982"/>
                </a:lnTo>
                <a:lnTo>
                  <a:pt x="240334" y="217652"/>
                </a:lnTo>
                <a:lnTo>
                  <a:pt x="266280" y="202209"/>
                </a:lnTo>
                <a:lnTo>
                  <a:pt x="304533" y="174218"/>
                </a:lnTo>
                <a:lnTo>
                  <a:pt x="331838" y="136093"/>
                </a:lnTo>
                <a:lnTo>
                  <a:pt x="336854" y="107619"/>
                </a:lnTo>
                <a:lnTo>
                  <a:pt x="335457" y="90233"/>
                </a:lnTo>
                <a:lnTo>
                  <a:pt x="314642" y="46570"/>
                </a:lnTo>
                <a:lnTo>
                  <a:pt x="274561" y="17170"/>
                </a:lnTo>
                <a:lnTo>
                  <a:pt x="221500" y="2717"/>
                </a:lnTo>
                <a:lnTo>
                  <a:pt x="180009" y="0"/>
                </a:lnTo>
                <a:lnTo>
                  <a:pt x="163449" y="444"/>
                </a:lnTo>
                <a:lnTo>
                  <a:pt x="117741" y="6997"/>
                </a:lnTo>
                <a:lnTo>
                  <a:pt x="78295" y="21844"/>
                </a:lnTo>
                <a:lnTo>
                  <a:pt x="45961" y="45783"/>
                </a:lnTo>
                <a:lnTo>
                  <a:pt x="22885" y="80149"/>
                </a:lnTo>
                <a:lnTo>
                  <a:pt x="11569" y="124028"/>
                </a:lnTo>
                <a:lnTo>
                  <a:pt x="106159" y="129819"/>
                </a:lnTo>
                <a:lnTo>
                  <a:pt x="114515" y="107861"/>
                </a:lnTo>
                <a:lnTo>
                  <a:pt x="129933" y="92176"/>
                </a:lnTo>
                <a:lnTo>
                  <a:pt x="152400" y="82765"/>
                </a:lnTo>
                <a:lnTo>
                  <a:pt x="181940" y="79629"/>
                </a:lnTo>
                <a:lnTo>
                  <a:pt x="207264" y="81775"/>
                </a:lnTo>
                <a:lnTo>
                  <a:pt x="225374" y="88201"/>
                </a:lnTo>
                <a:lnTo>
                  <a:pt x="236232" y="98907"/>
                </a:lnTo>
                <a:lnTo>
                  <a:pt x="239852" y="113893"/>
                </a:lnTo>
                <a:lnTo>
                  <a:pt x="239128" y="121056"/>
                </a:lnTo>
                <a:lnTo>
                  <a:pt x="211366" y="150749"/>
                </a:lnTo>
                <a:lnTo>
                  <a:pt x="0" y="270738"/>
                </a:lnTo>
                <a:lnTo>
                  <a:pt x="0" y="343611"/>
                </a:lnTo>
                <a:lnTo>
                  <a:pt x="349389" y="343611"/>
                </a:lnTo>
                <a:lnTo>
                  <a:pt x="349389" y="263982"/>
                </a:lnTo>
                <a:close/>
              </a:path>
              <a:path w="1554479" h="349885">
                <a:moveTo>
                  <a:pt x="760577" y="174701"/>
                </a:moveTo>
                <a:lnTo>
                  <a:pt x="757389" y="136309"/>
                </a:lnTo>
                <a:lnTo>
                  <a:pt x="735812" y="79629"/>
                </a:lnTo>
                <a:lnTo>
                  <a:pt x="709663" y="46812"/>
                </a:lnTo>
                <a:lnTo>
                  <a:pt x="663575" y="17843"/>
                </a:lnTo>
                <a:lnTo>
                  <a:pt x="663575" y="174701"/>
                </a:lnTo>
                <a:lnTo>
                  <a:pt x="662038" y="196100"/>
                </a:lnTo>
                <a:lnTo>
                  <a:pt x="638962" y="244919"/>
                </a:lnTo>
                <a:lnTo>
                  <a:pt x="593077" y="268224"/>
                </a:lnTo>
                <a:lnTo>
                  <a:pt x="573811" y="269773"/>
                </a:lnTo>
                <a:lnTo>
                  <a:pt x="554532" y="268224"/>
                </a:lnTo>
                <a:lnTo>
                  <a:pt x="508660" y="244919"/>
                </a:lnTo>
                <a:lnTo>
                  <a:pt x="485584" y="196100"/>
                </a:lnTo>
                <a:lnTo>
                  <a:pt x="484047" y="174701"/>
                </a:lnTo>
                <a:lnTo>
                  <a:pt x="485584" y="153301"/>
                </a:lnTo>
                <a:lnTo>
                  <a:pt x="508660" y="104482"/>
                </a:lnTo>
                <a:lnTo>
                  <a:pt x="554532" y="81191"/>
                </a:lnTo>
                <a:lnTo>
                  <a:pt x="573811" y="79629"/>
                </a:lnTo>
                <a:lnTo>
                  <a:pt x="593077" y="81191"/>
                </a:lnTo>
                <a:lnTo>
                  <a:pt x="638962" y="104482"/>
                </a:lnTo>
                <a:lnTo>
                  <a:pt x="662038" y="153301"/>
                </a:lnTo>
                <a:lnTo>
                  <a:pt x="663575" y="174701"/>
                </a:lnTo>
                <a:lnTo>
                  <a:pt x="663575" y="17843"/>
                </a:lnTo>
                <a:lnTo>
                  <a:pt x="650240" y="11709"/>
                </a:lnTo>
                <a:lnTo>
                  <a:pt x="614146" y="2933"/>
                </a:lnTo>
                <a:lnTo>
                  <a:pt x="573811" y="0"/>
                </a:lnTo>
                <a:lnTo>
                  <a:pt x="533463" y="2933"/>
                </a:lnTo>
                <a:lnTo>
                  <a:pt x="465543" y="26339"/>
                </a:lnTo>
                <a:lnTo>
                  <a:pt x="415683" y="72364"/>
                </a:lnTo>
                <a:lnTo>
                  <a:pt x="390220" y="136309"/>
                </a:lnTo>
                <a:lnTo>
                  <a:pt x="387045" y="174701"/>
                </a:lnTo>
                <a:lnTo>
                  <a:pt x="390220" y="213106"/>
                </a:lnTo>
                <a:lnTo>
                  <a:pt x="415683" y="277050"/>
                </a:lnTo>
                <a:lnTo>
                  <a:pt x="465543" y="323075"/>
                </a:lnTo>
                <a:lnTo>
                  <a:pt x="533463" y="346481"/>
                </a:lnTo>
                <a:lnTo>
                  <a:pt x="573811" y="349402"/>
                </a:lnTo>
                <a:lnTo>
                  <a:pt x="614146" y="346481"/>
                </a:lnTo>
                <a:lnTo>
                  <a:pt x="682078" y="323075"/>
                </a:lnTo>
                <a:lnTo>
                  <a:pt x="731939" y="277050"/>
                </a:lnTo>
                <a:lnTo>
                  <a:pt x="735812" y="269773"/>
                </a:lnTo>
                <a:lnTo>
                  <a:pt x="747839" y="247218"/>
                </a:lnTo>
                <a:lnTo>
                  <a:pt x="757389" y="213106"/>
                </a:lnTo>
                <a:lnTo>
                  <a:pt x="760577" y="174701"/>
                </a:lnTo>
                <a:close/>
              </a:path>
              <a:path w="1554479" h="349885">
                <a:moveTo>
                  <a:pt x="1140866" y="263982"/>
                </a:moveTo>
                <a:lnTo>
                  <a:pt x="950239" y="263982"/>
                </a:lnTo>
                <a:lnTo>
                  <a:pt x="1031798" y="217652"/>
                </a:lnTo>
                <a:lnTo>
                  <a:pt x="1057744" y="202209"/>
                </a:lnTo>
                <a:lnTo>
                  <a:pt x="1095997" y="174218"/>
                </a:lnTo>
                <a:lnTo>
                  <a:pt x="1123302" y="136093"/>
                </a:lnTo>
                <a:lnTo>
                  <a:pt x="1128318" y="107619"/>
                </a:lnTo>
                <a:lnTo>
                  <a:pt x="1126934" y="90233"/>
                </a:lnTo>
                <a:lnTo>
                  <a:pt x="1106119" y="46570"/>
                </a:lnTo>
                <a:lnTo>
                  <a:pt x="1066025" y="17170"/>
                </a:lnTo>
                <a:lnTo>
                  <a:pt x="1012977" y="2717"/>
                </a:lnTo>
                <a:lnTo>
                  <a:pt x="971473" y="0"/>
                </a:lnTo>
                <a:lnTo>
                  <a:pt x="954913" y="444"/>
                </a:lnTo>
                <a:lnTo>
                  <a:pt x="909218" y="6997"/>
                </a:lnTo>
                <a:lnTo>
                  <a:pt x="869759" y="21844"/>
                </a:lnTo>
                <a:lnTo>
                  <a:pt x="837425" y="45783"/>
                </a:lnTo>
                <a:lnTo>
                  <a:pt x="814349" y="80149"/>
                </a:lnTo>
                <a:lnTo>
                  <a:pt x="803046" y="124028"/>
                </a:lnTo>
                <a:lnTo>
                  <a:pt x="897636" y="129819"/>
                </a:lnTo>
                <a:lnTo>
                  <a:pt x="905992" y="107861"/>
                </a:lnTo>
                <a:lnTo>
                  <a:pt x="921397" y="92176"/>
                </a:lnTo>
                <a:lnTo>
                  <a:pt x="943876" y="82765"/>
                </a:lnTo>
                <a:lnTo>
                  <a:pt x="973404" y="79629"/>
                </a:lnTo>
                <a:lnTo>
                  <a:pt x="998740" y="81775"/>
                </a:lnTo>
                <a:lnTo>
                  <a:pt x="1016838" y="88201"/>
                </a:lnTo>
                <a:lnTo>
                  <a:pt x="1027696" y="98907"/>
                </a:lnTo>
                <a:lnTo>
                  <a:pt x="1031316" y="113893"/>
                </a:lnTo>
                <a:lnTo>
                  <a:pt x="1030592" y="121056"/>
                </a:lnTo>
                <a:lnTo>
                  <a:pt x="1002842" y="150749"/>
                </a:lnTo>
                <a:lnTo>
                  <a:pt x="791464" y="270738"/>
                </a:lnTo>
                <a:lnTo>
                  <a:pt x="791464" y="343611"/>
                </a:lnTo>
                <a:lnTo>
                  <a:pt x="1140866" y="343611"/>
                </a:lnTo>
                <a:lnTo>
                  <a:pt x="1140866" y="263982"/>
                </a:lnTo>
                <a:close/>
              </a:path>
              <a:path w="1554479" h="349885">
                <a:moveTo>
                  <a:pt x="1554454" y="197383"/>
                </a:moveTo>
                <a:lnTo>
                  <a:pt x="1483512" y="197383"/>
                </a:lnTo>
                <a:lnTo>
                  <a:pt x="1483512" y="53568"/>
                </a:lnTo>
                <a:lnTo>
                  <a:pt x="1483512" y="5791"/>
                </a:lnTo>
                <a:lnTo>
                  <a:pt x="1386509" y="5791"/>
                </a:lnTo>
                <a:lnTo>
                  <a:pt x="1386509" y="53568"/>
                </a:lnTo>
                <a:lnTo>
                  <a:pt x="1386509" y="197383"/>
                </a:lnTo>
                <a:lnTo>
                  <a:pt x="1266342" y="197383"/>
                </a:lnTo>
                <a:lnTo>
                  <a:pt x="1386509" y="53568"/>
                </a:lnTo>
                <a:lnTo>
                  <a:pt x="1386509" y="5791"/>
                </a:lnTo>
                <a:lnTo>
                  <a:pt x="1326184" y="5791"/>
                </a:lnTo>
                <a:lnTo>
                  <a:pt x="1161618" y="203657"/>
                </a:lnTo>
                <a:lnTo>
                  <a:pt x="1161618" y="277012"/>
                </a:lnTo>
                <a:lnTo>
                  <a:pt x="1386509" y="277012"/>
                </a:lnTo>
                <a:lnTo>
                  <a:pt x="1386509" y="343611"/>
                </a:lnTo>
                <a:lnTo>
                  <a:pt x="1483512" y="343611"/>
                </a:lnTo>
                <a:lnTo>
                  <a:pt x="1483512" y="277012"/>
                </a:lnTo>
                <a:lnTo>
                  <a:pt x="1554454" y="277012"/>
                </a:lnTo>
                <a:lnTo>
                  <a:pt x="1554454" y="19738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06697" y="5855367"/>
            <a:ext cx="2652678" cy="82188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29308" y="2853475"/>
            <a:ext cx="1503525" cy="2255464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5923014" y="2606219"/>
            <a:ext cx="1504315" cy="2983230"/>
            <a:chOff x="5923014" y="2606219"/>
            <a:chExt cx="1504315" cy="2983230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23202" y="2864545"/>
              <a:ext cx="1503525" cy="225283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923014" y="2606219"/>
              <a:ext cx="1504315" cy="260350"/>
            </a:xfrm>
            <a:custGeom>
              <a:avLst/>
              <a:gdLst/>
              <a:ahLst/>
              <a:cxnLst/>
              <a:rect l="l" t="t" r="r" b="b"/>
              <a:pathLst>
                <a:path w="1504315" h="260350">
                  <a:moveTo>
                    <a:pt x="1411629" y="0"/>
                  </a:moveTo>
                  <a:lnTo>
                    <a:pt x="83480" y="0"/>
                  </a:lnTo>
                  <a:lnTo>
                    <a:pt x="51066" y="6586"/>
                  </a:lnTo>
                  <a:lnTo>
                    <a:pt x="24522" y="24521"/>
                  </a:lnTo>
                  <a:lnTo>
                    <a:pt x="6587" y="51065"/>
                  </a:lnTo>
                  <a:lnTo>
                    <a:pt x="0" y="83479"/>
                  </a:lnTo>
                  <a:lnTo>
                    <a:pt x="0" y="259958"/>
                  </a:lnTo>
                  <a:lnTo>
                    <a:pt x="1503897" y="259958"/>
                  </a:lnTo>
                  <a:lnTo>
                    <a:pt x="1503897" y="92268"/>
                  </a:lnTo>
                  <a:lnTo>
                    <a:pt x="1496616" y="56441"/>
                  </a:lnTo>
                  <a:lnTo>
                    <a:pt x="1476792" y="27103"/>
                  </a:lnTo>
                  <a:lnTo>
                    <a:pt x="1447454" y="7280"/>
                  </a:lnTo>
                  <a:lnTo>
                    <a:pt x="1411629" y="0"/>
                  </a:lnTo>
                  <a:close/>
                </a:path>
              </a:pathLst>
            </a:custGeom>
            <a:solidFill>
              <a:srgbClr val="FDE6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75775" y="2655064"/>
              <a:ext cx="477546" cy="6871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23014" y="5002717"/>
              <a:ext cx="1503897" cy="58614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300965" y="2670296"/>
              <a:ext cx="772160" cy="142240"/>
            </a:xfrm>
            <a:custGeom>
              <a:avLst/>
              <a:gdLst/>
              <a:ahLst/>
              <a:cxnLst/>
              <a:rect l="l" t="t" r="r" b="b"/>
              <a:pathLst>
                <a:path w="772159" h="142239">
                  <a:moveTo>
                    <a:pt x="62433" y="89547"/>
                  </a:moveTo>
                  <a:lnTo>
                    <a:pt x="38785" y="89547"/>
                  </a:lnTo>
                  <a:lnTo>
                    <a:pt x="14998" y="130416"/>
                  </a:lnTo>
                  <a:lnTo>
                    <a:pt x="14998" y="89547"/>
                  </a:lnTo>
                  <a:lnTo>
                    <a:pt x="0" y="89547"/>
                  </a:lnTo>
                  <a:lnTo>
                    <a:pt x="0" y="141274"/>
                  </a:lnTo>
                  <a:lnTo>
                    <a:pt x="23647" y="141274"/>
                  </a:lnTo>
                  <a:lnTo>
                    <a:pt x="47434" y="100418"/>
                  </a:lnTo>
                  <a:lnTo>
                    <a:pt x="47434" y="141274"/>
                  </a:lnTo>
                  <a:lnTo>
                    <a:pt x="62433" y="141274"/>
                  </a:lnTo>
                  <a:lnTo>
                    <a:pt x="62433" y="89547"/>
                  </a:lnTo>
                  <a:close/>
                </a:path>
                <a:path w="772159" h="142239">
                  <a:moveTo>
                    <a:pt x="156933" y="89547"/>
                  </a:moveTo>
                  <a:lnTo>
                    <a:pt x="105435" y="89547"/>
                  </a:lnTo>
                  <a:lnTo>
                    <a:pt x="104165" y="114998"/>
                  </a:lnTo>
                  <a:lnTo>
                    <a:pt x="102997" y="122339"/>
                  </a:lnTo>
                  <a:lnTo>
                    <a:pt x="96774" y="129082"/>
                  </a:lnTo>
                  <a:lnTo>
                    <a:pt x="94653" y="129082"/>
                  </a:lnTo>
                  <a:lnTo>
                    <a:pt x="91770" y="128790"/>
                  </a:lnTo>
                  <a:lnTo>
                    <a:pt x="91770" y="141274"/>
                  </a:lnTo>
                  <a:lnTo>
                    <a:pt x="97777" y="141643"/>
                  </a:lnTo>
                  <a:lnTo>
                    <a:pt x="102552" y="141643"/>
                  </a:lnTo>
                  <a:lnTo>
                    <a:pt x="119329" y="102108"/>
                  </a:lnTo>
                  <a:lnTo>
                    <a:pt x="141566" y="102108"/>
                  </a:lnTo>
                  <a:lnTo>
                    <a:pt x="141566" y="141274"/>
                  </a:lnTo>
                  <a:lnTo>
                    <a:pt x="156933" y="141274"/>
                  </a:lnTo>
                  <a:lnTo>
                    <a:pt x="156933" y="89547"/>
                  </a:lnTo>
                  <a:close/>
                </a:path>
                <a:path w="772159" h="142239">
                  <a:moveTo>
                    <a:pt x="231787" y="89547"/>
                  </a:moveTo>
                  <a:lnTo>
                    <a:pt x="208140" y="89547"/>
                  </a:lnTo>
                  <a:lnTo>
                    <a:pt x="184353" y="130416"/>
                  </a:lnTo>
                  <a:lnTo>
                    <a:pt x="184353" y="89547"/>
                  </a:lnTo>
                  <a:lnTo>
                    <a:pt x="169354" y="89547"/>
                  </a:lnTo>
                  <a:lnTo>
                    <a:pt x="169354" y="141274"/>
                  </a:lnTo>
                  <a:lnTo>
                    <a:pt x="193001" y="141274"/>
                  </a:lnTo>
                  <a:lnTo>
                    <a:pt x="216789" y="100418"/>
                  </a:lnTo>
                  <a:lnTo>
                    <a:pt x="216789" y="141274"/>
                  </a:lnTo>
                  <a:lnTo>
                    <a:pt x="231787" y="141274"/>
                  </a:lnTo>
                  <a:lnTo>
                    <a:pt x="231787" y="89547"/>
                  </a:lnTo>
                  <a:close/>
                </a:path>
                <a:path w="772159" h="142239">
                  <a:moveTo>
                    <a:pt x="298742" y="89547"/>
                  </a:moveTo>
                  <a:lnTo>
                    <a:pt x="239776" y="89547"/>
                  </a:lnTo>
                  <a:lnTo>
                    <a:pt x="239776" y="102108"/>
                  </a:lnTo>
                  <a:lnTo>
                    <a:pt x="261569" y="102108"/>
                  </a:lnTo>
                  <a:lnTo>
                    <a:pt x="261569" y="141274"/>
                  </a:lnTo>
                  <a:lnTo>
                    <a:pt x="276936" y="141274"/>
                  </a:lnTo>
                  <a:lnTo>
                    <a:pt x="276936" y="102108"/>
                  </a:lnTo>
                  <a:lnTo>
                    <a:pt x="298742" y="102108"/>
                  </a:lnTo>
                  <a:lnTo>
                    <a:pt x="298742" y="89547"/>
                  </a:lnTo>
                  <a:close/>
                </a:path>
                <a:path w="772159" h="142239">
                  <a:moveTo>
                    <a:pt x="360794" y="129298"/>
                  </a:moveTo>
                  <a:lnTo>
                    <a:pt x="322084" y="129298"/>
                  </a:lnTo>
                  <a:lnTo>
                    <a:pt x="322084" y="120586"/>
                  </a:lnTo>
                  <a:lnTo>
                    <a:pt x="351193" y="120586"/>
                  </a:lnTo>
                  <a:lnTo>
                    <a:pt x="351193" y="109347"/>
                  </a:lnTo>
                  <a:lnTo>
                    <a:pt x="322084" y="109347"/>
                  </a:lnTo>
                  <a:lnTo>
                    <a:pt x="322084" y="101523"/>
                  </a:lnTo>
                  <a:lnTo>
                    <a:pt x="359397" y="101523"/>
                  </a:lnTo>
                  <a:lnTo>
                    <a:pt x="359397" y="89547"/>
                  </a:lnTo>
                  <a:lnTo>
                    <a:pt x="306717" y="89547"/>
                  </a:lnTo>
                  <a:lnTo>
                    <a:pt x="306717" y="141274"/>
                  </a:lnTo>
                  <a:lnTo>
                    <a:pt x="360794" y="141274"/>
                  </a:lnTo>
                  <a:lnTo>
                    <a:pt x="360794" y="129298"/>
                  </a:lnTo>
                  <a:close/>
                </a:path>
                <a:path w="772159" h="142239">
                  <a:moveTo>
                    <a:pt x="427748" y="101130"/>
                  </a:moveTo>
                  <a:lnTo>
                    <a:pt x="425716" y="96761"/>
                  </a:lnTo>
                  <a:lnTo>
                    <a:pt x="417588" y="90995"/>
                  </a:lnTo>
                  <a:lnTo>
                    <a:pt x="412457" y="89547"/>
                  </a:lnTo>
                  <a:lnTo>
                    <a:pt x="412381" y="103733"/>
                  </a:lnTo>
                  <a:lnTo>
                    <a:pt x="412381" y="110236"/>
                  </a:lnTo>
                  <a:lnTo>
                    <a:pt x="410083" y="111861"/>
                  </a:lnTo>
                  <a:lnTo>
                    <a:pt x="385775" y="111861"/>
                  </a:lnTo>
                  <a:lnTo>
                    <a:pt x="385775" y="102108"/>
                  </a:lnTo>
                  <a:lnTo>
                    <a:pt x="410083" y="102108"/>
                  </a:lnTo>
                  <a:lnTo>
                    <a:pt x="412381" y="103733"/>
                  </a:lnTo>
                  <a:lnTo>
                    <a:pt x="412381" y="89547"/>
                  </a:lnTo>
                  <a:lnTo>
                    <a:pt x="370408" y="89547"/>
                  </a:lnTo>
                  <a:lnTo>
                    <a:pt x="370408" y="141274"/>
                  </a:lnTo>
                  <a:lnTo>
                    <a:pt x="385775" y="141274"/>
                  </a:lnTo>
                  <a:lnTo>
                    <a:pt x="385775" y="123685"/>
                  </a:lnTo>
                  <a:lnTo>
                    <a:pt x="412800" y="123685"/>
                  </a:lnTo>
                  <a:lnTo>
                    <a:pt x="418020" y="122364"/>
                  </a:lnTo>
                  <a:lnTo>
                    <a:pt x="425805" y="117094"/>
                  </a:lnTo>
                  <a:lnTo>
                    <a:pt x="427748" y="112852"/>
                  </a:lnTo>
                  <a:lnTo>
                    <a:pt x="427748" y="111861"/>
                  </a:lnTo>
                  <a:lnTo>
                    <a:pt x="427748" y="102108"/>
                  </a:lnTo>
                  <a:lnTo>
                    <a:pt x="427748" y="101130"/>
                  </a:lnTo>
                  <a:close/>
                </a:path>
                <a:path w="772159" h="142239">
                  <a:moveTo>
                    <a:pt x="493725" y="141274"/>
                  </a:moveTo>
                  <a:lnTo>
                    <a:pt x="489343" y="131292"/>
                  </a:lnTo>
                  <a:lnTo>
                    <a:pt x="484263" y="119773"/>
                  </a:lnTo>
                  <a:lnTo>
                    <a:pt x="473862" y="96126"/>
                  </a:lnTo>
                  <a:lnTo>
                    <a:pt x="470966" y="89547"/>
                  </a:lnTo>
                  <a:lnTo>
                    <a:pt x="468972" y="89547"/>
                  </a:lnTo>
                  <a:lnTo>
                    <a:pt x="468972" y="119773"/>
                  </a:lnTo>
                  <a:lnTo>
                    <a:pt x="448957" y="119773"/>
                  </a:lnTo>
                  <a:lnTo>
                    <a:pt x="458927" y="96126"/>
                  </a:lnTo>
                  <a:lnTo>
                    <a:pt x="468972" y="119773"/>
                  </a:lnTo>
                  <a:lnTo>
                    <a:pt x="468972" y="89547"/>
                  </a:lnTo>
                  <a:lnTo>
                    <a:pt x="447332" y="89547"/>
                  </a:lnTo>
                  <a:lnTo>
                    <a:pt x="424637" y="141274"/>
                  </a:lnTo>
                  <a:lnTo>
                    <a:pt x="439788" y="141274"/>
                  </a:lnTo>
                  <a:lnTo>
                    <a:pt x="444004" y="131292"/>
                  </a:lnTo>
                  <a:lnTo>
                    <a:pt x="473849" y="131292"/>
                  </a:lnTo>
                  <a:lnTo>
                    <a:pt x="478066" y="141274"/>
                  </a:lnTo>
                  <a:lnTo>
                    <a:pt x="493725" y="141274"/>
                  </a:lnTo>
                  <a:close/>
                </a:path>
                <a:path w="772159" h="142239">
                  <a:moveTo>
                    <a:pt x="542785" y="876"/>
                  </a:moveTo>
                  <a:lnTo>
                    <a:pt x="527418" y="876"/>
                  </a:lnTo>
                  <a:lnTo>
                    <a:pt x="527418" y="13144"/>
                  </a:lnTo>
                  <a:lnTo>
                    <a:pt x="527418" y="22758"/>
                  </a:lnTo>
                  <a:lnTo>
                    <a:pt x="503809" y="22758"/>
                  </a:lnTo>
                  <a:lnTo>
                    <a:pt x="502132" y="22352"/>
                  </a:lnTo>
                  <a:lnTo>
                    <a:pt x="499668" y="20789"/>
                  </a:lnTo>
                  <a:lnTo>
                    <a:pt x="499046" y="19621"/>
                  </a:lnTo>
                  <a:lnTo>
                    <a:pt x="499046" y="16573"/>
                  </a:lnTo>
                  <a:lnTo>
                    <a:pt x="499681" y="15367"/>
                  </a:lnTo>
                  <a:lnTo>
                    <a:pt x="502196" y="13589"/>
                  </a:lnTo>
                  <a:lnTo>
                    <a:pt x="503847" y="13144"/>
                  </a:lnTo>
                  <a:lnTo>
                    <a:pt x="527418" y="13144"/>
                  </a:lnTo>
                  <a:lnTo>
                    <a:pt x="527418" y="876"/>
                  </a:lnTo>
                  <a:lnTo>
                    <a:pt x="498970" y="876"/>
                  </a:lnTo>
                  <a:lnTo>
                    <a:pt x="493839" y="2311"/>
                  </a:lnTo>
                  <a:lnTo>
                    <a:pt x="485711" y="8026"/>
                  </a:lnTo>
                  <a:lnTo>
                    <a:pt x="483679" y="12331"/>
                  </a:lnTo>
                  <a:lnTo>
                    <a:pt x="483679" y="27305"/>
                  </a:lnTo>
                  <a:lnTo>
                    <a:pt x="488899" y="32575"/>
                  </a:lnTo>
                  <a:lnTo>
                    <a:pt x="499338" y="33909"/>
                  </a:lnTo>
                  <a:lnTo>
                    <a:pt x="481457" y="52603"/>
                  </a:lnTo>
                  <a:lnTo>
                    <a:pt x="500888" y="52603"/>
                  </a:lnTo>
                  <a:lnTo>
                    <a:pt x="516420" y="34277"/>
                  </a:lnTo>
                  <a:lnTo>
                    <a:pt x="527418" y="34277"/>
                  </a:lnTo>
                  <a:lnTo>
                    <a:pt x="527418" y="52603"/>
                  </a:lnTo>
                  <a:lnTo>
                    <a:pt x="542785" y="52603"/>
                  </a:lnTo>
                  <a:lnTo>
                    <a:pt x="542785" y="34277"/>
                  </a:lnTo>
                  <a:lnTo>
                    <a:pt x="542785" y="22758"/>
                  </a:lnTo>
                  <a:lnTo>
                    <a:pt x="542785" y="13144"/>
                  </a:lnTo>
                  <a:lnTo>
                    <a:pt x="542785" y="876"/>
                  </a:lnTo>
                  <a:close/>
                </a:path>
                <a:path w="772159" h="142239">
                  <a:moveTo>
                    <a:pt x="547446" y="89547"/>
                  </a:moveTo>
                  <a:lnTo>
                    <a:pt x="488480" y="89547"/>
                  </a:lnTo>
                  <a:lnTo>
                    <a:pt x="488480" y="102108"/>
                  </a:lnTo>
                  <a:lnTo>
                    <a:pt x="510273" y="102108"/>
                  </a:lnTo>
                  <a:lnTo>
                    <a:pt x="510273" y="141274"/>
                  </a:lnTo>
                  <a:lnTo>
                    <a:pt x="525653" y="141274"/>
                  </a:lnTo>
                  <a:lnTo>
                    <a:pt x="525653" y="102108"/>
                  </a:lnTo>
                  <a:lnTo>
                    <a:pt x="547446" y="102108"/>
                  </a:lnTo>
                  <a:lnTo>
                    <a:pt x="547446" y="89547"/>
                  </a:lnTo>
                  <a:close/>
                </a:path>
                <a:path w="772159" h="142239">
                  <a:moveTo>
                    <a:pt x="610247" y="31127"/>
                  </a:moveTo>
                  <a:lnTo>
                    <a:pt x="603872" y="26822"/>
                  </a:lnTo>
                  <a:lnTo>
                    <a:pt x="591108" y="25781"/>
                  </a:lnTo>
                  <a:lnTo>
                    <a:pt x="602399" y="24701"/>
                  </a:lnTo>
                  <a:lnTo>
                    <a:pt x="608037" y="20637"/>
                  </a:lnTo>
                  <a:lnTo>
                    <a:pt x="608037" y="10236"/>
                  </a:lnTo>
                  <a:lnTo>
                    <a:pt x="586219" y="0"/>
                  </a:lnTo>
                  <a:lnTo>
                    <a:pt x="573011" y="0"/>
                  </a:lnTo>
                  <a:lnTo>
                    <a:pt x="566445" y="1409"/>
                  </a:lnTo>
                  <a:lnTo>
                    <a:pt x="556450" y="7073"/>
                  </a:lnTo>
                  <a:lnTo>
                    <a:pt x="553504" y="11201"/>
                  </a:lnTo>
                  <a:lnTo>
                    <a:pt x="552615" y="16624"/>
                  </a:lnTo>
                  <a:lnTo>
                    <a:pt x="567321" y="17437"/>
                  </a:lnTo>
                  <a:lnTo>
                    <a:pt x="568502" y="13690"/>
                  </a:lnTo>
                  <a:lnTo>
                    <a:pt x="573112" y="11811"/>
                  </a:lnTo>
                  <a:lnTo>
                    <a:pt x="584682" y="11811"/>
                  </a:lnTo>
                  <a:lnTo>
                    <a:pt x="587502" y="12217"/>
                  </a:lnTo>
                  <a:lnTo>
                    <a:pt x="591629" y="13855"/>
                  </a:lnTo>
                  <a:lnTo>
                    <a:pt x="592670" y="14922"/>
                  </a:lnTo>
                  <a:lnTo>
                    <a:pt x="592670" y="17576"/>
                  </a:lnTo>
                  <a:lnTo>
                    <a:pt x="591578" y="18656"/>
                  </a:lnTo>
                  <a:lnTo>
                    <a:pt x="587248" y="20281"/>
                  </a:lnTo>
                  <a:lnTo>
                    <a:pt x="583996" y="20688"/>
                  </a:lnTo>
                  <a:lnTo>
                    <a:pt x="573303" y="20688"/>
                  </a:lnTo>
                  <a:lnTo>
                    <a:pt x="573303" y="31915"/>
                  </a:lnTo>
                  <a:lnTo>
                    <a:pt x="585571" y="31915"/>
                  </a:lnTo>
                  <a:lnTo>
                    <a:pt x="589089" y="32372"/>
                  </a:lnTo>
                  <a:lnTo>
                    <a:pt x="593725" y="34188"/>
                  </a:lnTo>
                  <a:lnTo>
                    <a:pt x="594880" y="35344"/>
                  </a:lnTo>
                  <a:lnTo>
                    <a:pt x="594880" y="38150"/>
                  </a:lnTo>
                  <a:lnTo>
                    <a:pt x="593712" y="39331"/>
                  </a:lnTo>
                  <a:lnTo>
                    <a:pt x="589038" y="41198"/>
                  </a:lnTo>
                  <a:lnTo>
                    <a:pt x="585647" y="41668"/>
                  </a:lnTo>
                  <a:lnTo>
                    <a:pt x="571995" y="41668"/>
                  </a:lnTo>
                  <a:lnTo>
                    <a:pt x="566826" y="39573"/>
                  </a:lnTo>
                  <a:lnTo>
                    <a:pt x="565696" y="35394"/>
                  </a:lnTo>
                  <a:lnTo>
                    <a:pt x="550926" y="35902"/>
                  </a:lnTo>
                  <a:lnTo>
                    <a:pt x="551802" y="42062"/>
                  </a:lnTo>
                  <a:lnTo>
                    <a:pt x="554774" y="46532"/>
                  </a:lnTo>
                  <a:lnTo>
                    <a:pt x="564870" y="52095"/>
                  </a:lnTo>
                  <a:lnTo>
                    <a:pt x="571995" y="53492"/>
                  </a:lnTo>
                  <a:lnTo>
                    <a:pt x="585406" y="53492"/>
                  </a:lnTo>
                  <a:lnTo>
                    <a:pt x="610247" y="41325"/>
                  </a:lnTo>
                  <a:lnTo>
                    <a:pt x="610247" y="31127"/>
                  </a:lnTo>
                  <a:close/>
                </a:path>
                <a:path w="772159" h="142239">
                  <a:moveTo>
                    <a:pt x="616534" y="89547"/>
                  </a:moveTo>
                  <a:lnTo>
                    <a:pt x="599909" y="89547"/>
                  </a:lnTo>
                  <a:lnTo>
                    <a:pt x="586244" y="119697"/>
                  </a:lnTo>
                  <a:lnTo>
                    <a:pt x="567397" y="89547"/>
                  </a:lnTo>
                  <a:lnTo>
                    <a:pt x="550252" y="89547"/>
                  </a:lnTo>
                  <a:lnTo>
                    <a:pt x="574789" y="125755"/>
                  </a:lnTo>
                  <a:lnTo>
                    <a:pt x="581507" y="125755"/>
                  </a:lnTo>
                  <a:lnTo>
                    <a:pt x="580186" y="128270"/>
                  </a:lnTo>
                  <a:lnTo>
                    <a:pt x="577278" y="129527"/>
                  </a:lnTo>
                  <a:lnTo>
                    <a:pt x="570725" y="129527"/>
                  </a:lnTo>
                  <a:lnTo>
                    <a:pt x="564438" y="129082"/>
                  </a:lnTo>
                  <a:lnTo>
                    <a:pt x="564438" y="141046"/>
                  </a:lnTo>
                  <a:lnTo>
                    <a:pt x="568236" y="141490"/>
                  </a:lnTo>
                  <a:lnTo>
                    <a:pt x="571588" y="141719"/>
                  </a:lnTo>
                  <a:lnTo>
                    <a:pt x="578535" y="141719"/>
                  </a:lnTo>
                  <a:lnTo>
                    <a:pt x="596239" y="128460"/>
                  </a:lnTo>
                  <a:lnTo>
                    <a:pt x="616534" y="89547"/>
                  </a:lnTo>
                  <a:close/>
                </a:path>
                <a:path w="772159" h="142239">
                  <a:moveTo>
                    <a:pt x="674382" y="29692"/>
                  </a:moveTo>
                  <a:lnTo>
                    <a:pt x="672414" y="25361"/>
                  </a:lnTo>
                  <a:lnTo>
                    <a:pt x="664540" y="19850"/>
                  </a:lnTo>
                  <a:lnTo>
                    <a:pt x="659345" y="18465"/>
                  </a:lnTo>
                  <a:lnTo>
                    <a:pt x="659015" y="18465"/>
                  </a:lnTo>
                  <a:lnTo>
                    <a:pt x="659015" y="32156"/>
                  </a:lnTo>
                  <a:lnTo>
                    <a:pt x="659015" y="38468"/>
                  </a:lnTo>
                  <a:lnTo>
                    <a:pt x="656729" y="40043"/>
                  </a:lnTo>
                  <a:lnTo>
                    <a:pt x="634492" y="40043"/>
                  </a:lnTo>
                  <a:lnTo>
                    <a:pt x="634492" y="30581"/>
                  </a:lnTo>
                  <a:lnTo>
                    <a:pt x="656729" y="30581"/>
                  </a:lnTo>
                  <a:lnTo>
                    <a:pt x="659015" y="32156"/>
                  </a:lnTo>
                  <a:lnTo>
                    <a:pt x="659015" y="18465"/>
                  </a:lnTo>
                  <a:lnTo>
                    <a:pt x="634492" y="18465"/>
                  </a:lnTo>
                  <a:lnTo>
                    <a:pt x="634492" y="876"/>
                  </a:lnTo>
                  <a:lnTo>
                    <a:pt x="619112" y="876"/>
                  </a:lnTo>
                  <a:lnTo>
                    <a:pt x="619112" y="52603"/>
                  </a:lnTo>
                  <a:lnTo>
                    <a:pt x="659384" y="52603"/>
                  </a:lnTo>
                  <a:lnTo>
                    <a:pt x="664591" y="51231"/>
                  </a:lnTo>
                  <a:lnTo>
                    <a:pt x="672426" y="45770"/>
                  </a:lnTo>
                  <a:lnTo>
                    <a:pt x="674382" y="41478"/>
                  </a:lnTo>
                  <a:lnTo>
                    <a:pt x="674382" y="40043"/>
                  </a:lnTo>
                  <a:lnTo>
                    <a:pt x="674382" y="30581"/>
                  </a:lnTo>
                  <a:lnTo>
                    <a:pt x="674382" y="29692"/>
                  </a:lnTo>
                  <a:close/>
                </a:path>
                <a:path w="772159" h="142239">
                  <a:moveTo>
                    <a:pt x="680821" y="101130"/>
                  </a:moveTo>
                  <a:lnTo>
                    <a:pt x="678789" y="96761"/>
                  </a:lnTo>
                  <a:lnTo>
                    <a:pt x="670661" y="90995"/>
                  </a:lnTo>
                  <a:lnTo>
                    <a:pt x="665530" y="89547"/>
                  </a:lnTo>
                  <a:lnTo>
                    <a:pt x="665454" y="103733"/>
                  </a:lnTo>
                  <a:lnTo>
                    <a:pt x="665454" y="110236"/>
                  </a:lnTo>
                  <a:lnTo>
                    <a:pt x="663155" y="111861"/>
                  </a:lnTo>
                  <a:lnTo>
                    <a:pt x="638848" y="111861"/>
                  </a:lnTo>
                  <a:lnTo>
                    <a:pt x="638848" y="102108"/>
                  </a:lnTo>
                  <a:lnTo>
                    <a:pt x="663155" y="102108"/>
                  </a:lnTo>
                  <a:lnTo>
                    <a:pt x="665454" y="103733"/>
                  </a:lnTo>
                  <a:lnTo>
                    <a:pt x="665454" y="89547"/>
                  </a:lnTo>
                  <a:lnTo>
                    <a:pt x="623481" y="89547"/>
                  </a:lnTo>
                  <a:lnTo>
                    <a:pt x="623481" y="141274"/>
                  </a:lnTo>
                  <a:lnTo>
                    <a:pt x="638848" y="141274"/>
                  </a:lnTo>
                  <a:lnTo>
                    <a:pt x="638848" y="123685"/>
                  </a:lnTo>
                  <a:lnTo>
                    <a:pt x="665873" y="123685"/>
                  </a:lnTo>
                  <a:lnTo>
                    <a:pt x="671093" y="122364"/>
                  </a:lnTo>
                  <a:lnTo>
                    <a:pt x="678878" y="117094"/>
                  </a:lnTo>
                  <a:lnTo>
                    <a:pt x="680821" y="112852"/>
                  </a:lnTo>
                  <a:lnTo>
                    <a:pt x="680821" y="111861"/>
                  </a:lnTo>
                  <a:lnTo>
                    <a:pt x="680821" y="102108"/>
                  </a:lnTo>
                  <a:lnTo>
                    <a:pt x="680821" y="101130"/>
                  </a:lnTo>
                  <a:close/>
                </a:path>
                <a:path w="772159" h="142239">
                  <a:moveTo>
                    <a:pt x="697369" y="876"/>
                  </a:moveTo>
                  <a:lnTo>
                    <a:pt x="682002" y="876"/>
                  </a:lnTo>
                  <a:lnTo>
                    <a:pt x="682002" y="52603"/>
                  </a:lnTo>
                  <a:lnTo>
                    <a:pt x="697369" y="52603"/>
                  </a:lnTo>
                  <a:lnTo>
                    <a:pt x="697369" y="876"/>
                  </a:lnTo>
                  <a:close/>
                </a:path>
                <a:path w="772159" h="142239">
                  <a:moveTo>
                    <a:pt x="746798" y="141274"/>
                  </a:moveTo>
                  <a:lnTo>
                    <a:pt x="742416" y="131292"/>
                  </a:lnTo>
                  <a:lnTo>
                    <a:pt x="737336" y="119773"/>
                  </a:lnTo>
                  <a:lnTo>
                    <a:pt x="726935" y="96126"/>
                  </a:lnTo>
                  <a:lnTo>
                    <a:pt x="724039" y="89547"/>
                  </a:lnTo>
                  <a:lnTo>
                    <a:pt x="722045" y="89547"/>
                  </a:lnTo>
                  <a:lnTo>
                    <a:pt x="722045" y="119773"/>
                  </a:lnTo>
                  <a:lnTo>
                    <a:pt x="702030" y="119773"/>
                  </a:lnTo>
                  <a:lnTo>
                    <a:pt x="712000" y="96126"/>
                  </a:lnTo>
                  <a:lnTo>
                    <a:pt x="722045" y="119773"/>
                  </a:lnTo>
                  <a:lnTo>
                    <a:pt x="722045" y="89547"/>
                  </a:lnTo>
                  <a:lnTo>
                    <a:pt x="700405" y="89547"/>
                  </a:lnTo>
                  <a:lnTo>
                    <a:pt x="677710" y="141274"/>
                  </a:lnTo>
                  <a:lnTo>
                    <a:pt x="692861" y="141274"/>
                  </a:lnTo>
                  <a:lnTo>
                    <a:pt x="697077" y="131292"/>
                  </a:lnTo>
                  <a:lnTo>
                    <a:pt x="726922" y="131292"/>
                  </a:lnTo>
                  <a:lnTo>
                    <a:pt x="731139" y="141274"/>
                  </a:lnTo>
                  <a:lnTo>
                    <a:pt x="746798" y="141274"/>
                  </a:lnTo>
                  <a:close/>
                </a:path>
                <a:path w="772159" h="142239">
                  <a:moveTo>
                    <a:pt x="771842" y="52603"/>
                  </a:moveTo>
                  <a:lnTo>
                    <a:pt x="744651" y="25704"/>
                  </a:lnTo>
                  <a:lnTo>
                    <a:pt x="769556" y="876"/>
                  </a:lnTo>
                  <a:lnTo>
                    <a:pt x="751154" y="876"/>
                  </a:lnTo>
                  <a:lnTo>
                    <a:pt x="732459" y="20828"/>
                  </a:lnTo>
                  <a:lnTo>
                    <a:pt x="725144" y="20828"/>
                  </a:lnTo>
                  <a:lnTo>
                    <a:pt x="725144" y="876"/>
                  </a:lnTo>
                  <a:lnTo>
                    <a:pt x="709777" y="876"/>
                  </a:lnTo>
                  <a:lnTo>
                    <a:pt x="709777" y="52603"/>
                  </a:lnTo>
                  <a:lnTo>
                    <a:pt x="725144" y="52603"/>
                  </a:lnTo>
                  <a:lnTo>
                    <a:pt x="725144" y="32575"/>
                  </a:lnTo>
                  <a:lnTo>
                    <a:pt x="732764" y="32575"/>
                  </a:lnTo>
                  <a:lnTo>
                    <a:pt x="752411" y="52603"/>
                  </a:lnTo>
                  <a:lnTo>
                    <a:pt x="771842" y="526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4229125" y="2606219"/>
            <a:ext cx="1504315" cy="260350"/>
          </a:xfrm>
          <a:custGeom>
            <a:avLst/>
            <a:gdLst/>
            <a:ahLst/>
            <a:cxnLst/>
            <a:rect l="l" t="t" r="r" b="b"/>
            <a:pathLst>
              <a:path w="1504314" h="260350">
                <a:moveTo>
                  <a:pt x="1411624" y="0"/>
                </a:moveTo>
                <a:lnTo>
                  <a:pt x="83477" y="0"/>
                </a:lnTo>
                <a:lnTo>
                  <a:pt x="51064" y="6586"/>
                </a:lnTo>
                <a:lnTo>
                  <a:pt x="24521" y="24521"/>
                </a:lnTo>
                <a:lnTo>
                  <a:pt x="6586" y="51065"/>
                </a:lnTo>
                <a:lnTo>
                  <a:pt x="0" y="83479"/>
                </a:lnTo>
                <a:lnTo>
                  <a:pt x="0" y="259958"/>
                </a:lnTo>
                <a:lnTo>
                  <a:pt x="1503892" y="259958"/>
                </a:lnTo>
                <a:lnTo>
                  <a:pt x="1503892" y="92268"/>
                </a:lnTo>
                <a:lnTo>
                  <a:pt x="1496611" y="56441"/>
                </a:lnTo>
                <a:lnTo>
                  <a:pt x="1476788" y="27103"/>
                </a:lnTo>
                <a:lnTo>
                  <a:pt x="1447449" y="7280"/>
                </a:lnTo>
                <a:lnTo>
                  <a:pt x="1411624" y="0"/>
                </a:lnTo>
                <a:close/>
              </a:path>
            </a:pathLst>
          </a:custGeom>
          <a:solidFill>
            <a:srgbClr val="CEC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29125" y="5002717"/>
            <a:ext cx="1503892" cy="586145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4531664" y="2696077"/>
            <a:ext cx="894080" cy="80645"/>
          </a:xfrm>
          <a:custGeom>
            <a:avLst/>
            <a:gdLst/>
            <a:ahLst/>
            <a:cxnLst/>
            <a:rect l="l" t="t" r="r" b="b"/>
            <a:pathLst>
              <a:path w="894079" h="80644">
                <a:moveTo>
                  <a:pt x="73279" y="1333"/>
                </a:moveTo>
                <a:lnTo>
                  <a:pt x="0" y="1333"/>
                </a:lnTo>
                <a:lnTo>
                  <a:pt x="0" y="78930"/>
                </a:lnTo>
                <a:lnTo>
                  <a:pt x="23050" y="78930"/>
                </a:lnTo>
                <a:lnTo>
                  <a:pt x="23050" y="20180"/>
                </a:lnTo>
                <a:lnTo>
                  <a:pt x="73279" y="20180"/>
                </a:lnTo>
                <a:lnTo>
                  <a:pt x="73279" y="1333"/>
                </a:lnTo>
                <a:close/>
              </a:path>
              <a:path w="894079" h="80644">
                <a:moveTo>
                  <a:pt x="167170" y="60972"/>
                </a:moveTo>
                <a:lnTo>
                  <a:pt x="109080" y="60972"/>
                </a:lnTo>
                <a:lnTo>
                  <a:pt x="109080" y="47891"/>
                </a:lnTo>
                <a:lnTo>
                  <a:pt x="152755" y="47891"/>
                </a:lnTo>
                <a:lnTo>
                  <a:pt x="152755" y="31038"/>
                </a:lnTo>
                <a:lnTo>
                  <a:pt x="109080" y="31038"/>
                </a:lnTo>
                <a:lnTo>
                  <a:pt x="109080" y="19291"/>
                </a:lnTo>
                <a:lnTo>
                  <a:pt x="165061" y="19291"/>
                </a:lnTo>
                <a:lnTo>
                  <a:pt x="165061" y="1333"/>
                </a:lnTo>
                <a:lnTo>
                  <a:pt x="86017" y="1333"/>
                </a:lnTo>
                <a:lnTo>
                  <a:pt x="86017" y="78930"/>
                </a:lnTo>
                <a:lnTo>
                  <a:pt x="167170" y="78930"/>
                </a:lnTo>
                <a:lnTo>
                  <a:pt x="167170" y="60972"/>
                </a:lnTo>
                <a:close/>
              </a:path>
              <a:path w="894079" h="80644">
                <a:moveTo>
                  <a:pt x="275577" y="40132"/>
                </a:moveTo>
                <a:lnTo>
                  <a:pt x="254457" y="5994"/>
                </a:lnTo>
                <a:lnTo>
                  <a:pt x="252526" y="5270"/>
                </a:lnTo>
                <a:lnTo>
                  <a:pt x="252526" y="33629"/>
                </a:lnTo>
                <a:lnTo>
                  <a:pt x="252526" y="46634"/>
                </a:lnTo>
                <a:lnTo>
                  <a:pt x="250024" y="51828"/>
                </a:lnTo>
                <a:lnTo>
                  <a:pt x="240055" y="59588"/>
                </a:lnTo>
                <a:lnTo>
                  <a:pt x="233045" y="61531"/>
                </a:lnTo>
                <a:lnTo>
                  <a:pt x="215011" y="61531"/>
                </a:lnTo>
                <a:lnTo>
                  <a:pt x="208013" y="59588"/>
                </a:lnTo>
                <a:lnTo>
                  <a:pt x="198043" y="51828"/>
                </a:lnTo>
                <a:lnTo>
                  <a:pt x="195541" y="46634"/>
                </a:lnTo>
                <a:lnTo>
                  <a:pt x="195541" y="33629"/>
                </a:lnTo>
                <a:lnTo>
                  <a:pt x="198043" y="28435"/>
                </a:lnTo>
                <a:lnTo>
                  <a:pt x="208013" y="20675"/>
                </a:lnTo>
                <a:lnTo>
                  <a:pt x="215011" y="18732"/>
                </a:lnTo>
                <a:lnTo>
                  <a:pt x="233045" y="18732"/>
                </a:lnTo>
                <a:lnTo>
                  <a:pt x="240055" y="20675"/>
                </a:lnTo>
                <a:lnTo>
                  <a:pt x="250024" y="28435"/>
                </a:lnTo>
                <a:lnTo>
                  <a:pt x="252526" y="33629"/>
                </a:lnTo>
                <a:lnTo>
                  <a:pt x="252526" y="5270"/>
                </a:lnTo>
                <a:lnTo>
                  <a:pt x="245643" y="2667"/>
                </a:lnTo>
                <a:lnTo>
                  <a:pt x="235508" y="673"/>
                </a:lnTo>
                <a:lnTo>
                  <a:pt x="224028" y="0"/>
                </a:lnTo>
                <a:lnTo>
                  <a:pt x="212559" y="673"/>
                </a:lnTo>
                <a:lnTo>
                  <a:pt x="175895" y="23342"/>
                </a:lnTo>
                <a:lnTo>
                  <a:pt x="172491" y="40132"/>
                </a:lnTo>
                <a:lnTo>
                  <a:pt x="173342" y="49047"/>
                </a:lnTo>
                <a:lnTo>
                  <a:pt x="202412" y="77609"/>
                </a:lnTo>
                <a:lnTo>
                  <a:pt x="224028" y="80264"/>
                </a:lnTo>
                <a:lnTo>
                  <a:pt x="235508" y="79603"/>
                </a:lnTo>
                <a:lnTo>
                  <a:pt x="269316" y="61531"/>
                </a:lnTo>
                <a:lnTo>
                  <a:pt x="274726" y="49047"/>
                </a:lnTo>
                <a:lnTo>
                  <a:pt x="275577" y="40132"/>
                </a:lnTo>
                <a:close/>
              </a:path>
              <a:path w="894079" h="80644">
                <a:moveTo>
                  <a:pt x="363042" y="1333"/>
                </a:moveTo>
                <a:lnTo>
                  <a:pt x="289775" y="1333"/>
                </a:lnTo>
                <a:lnTo>
                  <a:pt x="289775" y="78930"/>
                </a:lnTo>
                <a:lnTo>
                  <a:pt x="312826" y="78930"/>
                </a:lnTo>
                <a:lnTo>
                  <a:pt x="312826" y="20180"/>
                </a:lnTo>
                <a:lnTo>
                  <a:pt x="363042" y="20180"/>
                </a:lnTo>
                <a:lnTo>
                  <a:pt x="363042" y="1333"/>
                </a:lnTo>
                <a:close/>
              </a:path>
              <a:path w="894079" h="80644">
                <a:moveTo>
                  <a:pt x="461810" y="18707"/>
                </a:moveTo>
                <a:lnTo>
                  <a:pt x="458762" y="12141"/>
                </a:lnTo>
                <a:lnTo>
                  <a:pt x="446570" y="3492"/>
                </a:lnTo>
                <a:lnTo>
                  <a:pt x="438861" y="1333"/>
                </a:lnTo>
                <a:lnTo>
                  <a:pt x="438759" y="22618"/>
                </a:lnTo>
                <a:lnTo>
                  <a:pt x="438759" y="32372"/>
                </a:lnTo>
                <a:lnTo>
                  <a:pt x="435317" y="34810"/>
                </a:lnTo>
                <a:lnTo>
                  <a:pt x="398856" y="34810"/>
                </a:lnTo>
                <a:lnTo>
                  <a:pt x="398856" y="20180"/>
                </a:lnTo>
                <a:lnTo>
                  <a:pt x="435317" y="20180"/>
                </a:lnTo>
                <a:lnTo>
                  <a:pt x="438759" y="22618"/>
                </a:lnTo>
                <a:lnTo>
                  <a:pt x="438759" y="1333"/>
                </a:lnTo>
                <a:lnTo>
                  <a:pt x="375793" y="1333"/>
                </a:lnTo>
                <a:lnTo>
                  <a:pt x="375793" y="78930"/>
                </a:lnTo>
                <a:lnTo>
                  <a:pt x="398856" y="78930"/>
                </a:lnTo>
                <a:lnTo>
                  <a:pt x="398856" y="52552"/>
                </a:lnTo>
                <a:lnTo>
                  <a:pt x="439381" y="52552"/>
                </a:lnTo>
                <a:lnTo>
                  <a:pt x="447217" y="50571"/>
                </a:lnTo>
                <a:lnTo>
                  <a:pt x="458889" y="42672"/>
                </a:lnTo>
                <a:lnTo>
                  <a:pt x="461810" y="36296"/>
                </a:lnTo>
                <a:lnTo>
                  <a:pt x="461810" y="34810"/>
                </a:lnTo>
                <a:lnTo>
                  <a:pt x="461810" y="20180"/>
                </a:lnTo>
                <a:lnTo>
                  <a:pt x="461810" y="18707"/>
                </a:lnTo>
                <a:close/>
              </a:path>
              <a:path w="894079" h="80644">
                <a:moveTo>
                  <a:pt x="560806" y="78930"/>
                </a:moveTo>
                <a:lnTo>
                  <a:pt x="554228" y="63969"/>
                </a:lnTo>
                <a:lnTo>
                  <a:pt x="546608" y="46672"/>
                </a:lnTo>
                <a:lnTo>
                  <a:pt x="530999" y="11201"/>
                </a:lnTo>
                <a:lnTo>
                  <a:pt x="526669" y="1333"/>
                </a:lnTo>
                <a:lnTo>
                  <a:pt x="523671" y="1333"/>
                </a:lnTo>
                <a:lnTo>
                  <a:pt x="523671" y="46672"/>
                </a:lnTo>
                <a:lnTo>
                  <a:pt x="493636" y="46672"/>
                </a:lnTo>
                <a:lnTo>
                  <a:pt x="508596" y="11201"/>
                </a:lnTo>
                <a:lnTo>
                  <a:pt x="523671" y="46672"/>
                </a:lnTo>
                <a:lnTo>
                  <a:pt x="523671" y="1333"/>
                </a:lnTo>
                <a:lnTo>
                  <a:pt x="491185" y="1333"/>
                </a:lnTo>
                <a:lnTo>
                  <a:pt x="457161" y="78930"/>
                </a:lnTo>
                <a:lnTo>
                  <a:pt x="479882" y="78930"/>
                </a:lnTo>
                <a:lnTo>
                  <a:pt x="486206" y="63969"/>
                </a:lnTo>
                <a:lnTo>
                  <a:pt x="530987" y="63969"/>
                </a:lnTo>
                <a:lnTo>
                  <a:pt x="537311" y="78930"/>
                </a:lnTo>
                <a:lnTo>
                  <a:pt x="560806" y="78930"/>
                </a:lnTo>
                <a:close/>
              </a:path>
              <a:path w="894079" h="80644">
                <a:moveTo>
                  <a:pt x="682752" y="38582"/>
                </a:moveTo>
                <a:lnTo>
                  <a:pt x="682078" y="31457"/>
                </a:lnTo>
                <a:lnTo>
                  <a:pt x="680072" y="25171"/>
                </a:lnTo>
                <a:lnTo>
                  <a:pt x="679665" y="24511"/>
                </a:lnTo>
                <a:lnTo>
                  <a:pt x="676732" y="19710"/>
                </a:lnTo>
                <a:lnTo>
                  <a:pt x="672045" y="15074"/>
                </a:lnTo>
                <a:lnTo>
                  <a:pt x="666064" y="11391"/>
                </a:lnTo>
                <a:lnTo>
                  <a:pt x="659688" y="9093"/>
                </a:lnTo>
                <a:lnTo>
                  <a:pt x="659688" y="29197"/>
                </a:lnTo>
                <a:lnTo>
                  <a:pt x="659688" y="43243"/>
                </a:lnTo>
                <a:lnTo>
                  <a:pt x="658050" y="46736"/>
                </a:lnTo>
                <a:lnTo>
                  <a:pt x="651471" y="51384"/>
                </a:lnTo>
                <a:lnTo>
                  <a:pt x="646277" y="52552"/>
                </a:lnTo>
                <a:lnTo>
                  <a:pt x="632523" y="52552"/>
                </a:lnTo>
                <a:lnTo>
                  <a:pt x="632523" y="24511"/>
                </a:lnTo>
                <a:lnTo>
                  <a:pt x="652856" y="24511"/>
                </a:lnTo>
                <a:lnTo>
                  <a:pt x="659688" y="29197"/>
                </a:lnTo>
                <a:lnTo>
                  <a:pt x="659688" y="9093"/>
                </a:lnTo>
                <a:lnTo>
                  <a:pt x="658812" y="8763"/>
                </a:lnTo>
                <a:lnTo>
                  <a:pt x="650303" y="7188"/>
                </a:lnTo>
                <a:lnTo>
                  <a:pt x="640511" y="6654"/>
                </a:lnTo>
                <a:lnTo>
                  <a:pt x="632523" y="6654"/>
                </a:lnTo>
                <a:lnTo>
                  <a:pt x="632523" y="0"/>
                </a:lnTo>
                <a:lnTo>
                  <a:pt x="610362" y="0"/>
                </a:lnTo>
                <a:lnTo>
                  <a:pt x="610362" y="6654"/>
                </a:lnTo>
                <a:lnTo>
                  <a:pt x="610362" y="24511"/>
                </a:lnTo>
                <a:lnTo>
                  <a:pt x="610362" y="52552"/>
                </a:lnTo>
                <a:lnTo>
                  <a:pt x="596607" y="52552"/>
                </a:lnTo>
                <a:lnTo>
                  <a:pt x="591426" y="51384"/>
                </a:lnTo>
                <a:lnTo>
                  <a:pt x="584847" y="46736"/>
                </a:lnTo>
                <a:lnTo>
                  <a:pt x="583196" y="43243"/>
                </a:lnTo>
                <a:lnTo>
                  <a:pt x="583196" y="29197"/>
                </a:lnTo>
                <a:lnTo>
                  <a:pt x="590029" y="24511"/>
                </a:lnTo>
                <a:lnTo>
                  <a:pt x="610362" y="24511"/>
                </a:lnTo>
                <a:lnTo>
                  <a:pt x="610362" y="6654"/>
                </a:lnTo>
                <a:lnTo>
                  <a:pt x="602373" y="6654"/>
                </a:lnTo>
                <a:lnTo>
                  <a:pt x="592594" y="7188"/>
                </a:lnTo>
                <a:lnTo>
                  <a:pt x="560806" y="31457"/>
                </a:lnTo>
                <a:lnTo>
                  <a:pt x="560146" y="38582"/>
                </a:lnTo>
                <a:lnTo>
                  <a:pt x="560806" y="45707"/>
                </a:lnTo>
                <a:lnTo>
                  <a:pt x="592594" y="69875"/>
                </a:lnTo>
                <a:lnTo>
                  <a:pt x="602373" y="70396"/>
                </a:lnTo>
                <a:lnTo>
                  <a:pt x="610362" y="70396"/>
                </a:lnTo>
                <a:lnTo>
                  <a:pt x="610362" y="78930"/>
                </a:lnTo>
                <a:lnTo>
                  <a:pt x="632523" y="78930"/>
                </a:lnTo>
                <a:lnTo>
                  <a:pt x="632523" y="70396"/>
                </a:lnTo>
                <a:lnTo>
                  <a:pt x="640511" y="70396"/>
                </a:lnTo>
                <a:lnTo>
                  <a:pt x="676732" y="57429"/>
                </a:lnTo>
                <a:lnTo>
                  <a:pt x="682078" y="45707"/>
                </a:lnTo>
                <a:lnTo>
                  <a:pt x="682752" y="38582"/>
                </a:lnTo>
                <a:close/>
              </a:path>
              <a:path w="894079" h="80644">
                <a:moveTo>
                  <a:pt x="790384" y="1333"/>
                </a:moveTo>
                <a:lnTo>
                  <a:pt x="754913" y="1333"/>
                </a:lnTo>
                <a:lnTo>
                  <a:pt x="719226" y="62636"/>
                </a:lnTo>
                <a:lnTo>
                  <a:pt x="719226" y="1333"/>
                </a:lnTo>
                <a:lnTo>
                  <a:pt x="696722" y="1333"/>
                </a:lnTo>
                <a:lnTo>
                  <a:pt x="696722" y="78930"/>
                </a:lnTo>
                <a:lnTo>
                  <a:pt x="732193" y="78930"/>
                </a:lnTo>
                <a:lnTo>
                  <a:pt x="767880" y="17627"/>
                </a:lnTo>
                <a:lnTo>
                  <a:pt x="767880" y="78930"/>
                </a:lnTo>
                <a:lnTo>
                  <a:pt x="790384" y="78930"/>
                </a:lnTo>
                <a:lnTo>
                  <a:pt x="790384" y="1333"/>
                </a:lnTo>
                <a:close/>
              </a:path>
              <a:path w="894079" h="80644">
                <a:moveTo>
                  <a:pt x="893483" y="1333"/>
                </a:moveTo>
                <a:lnTo>
                  <a:pt x="870419" y="1333"/>
                </a:lnTo>
                <a:lnTo>
                  <a:pt x="870419" y="19735"/>
                </a:lnTo>
                <a:lnTo>
                  <a:pt x="870419" y="34150"/>
                </a:lnTo>
                <a:lnTo>
                  <a:pt x="834986" y="34150"/>
                </a:lnTo>
                <a:lnTo>
                  <a:pt x="832472" y="33553"/>
                </a:lnTo>
                <a:lnTo>
                  <a:pt x="828776" y="31191"/>
                </a:lnTo>
                <a:lnTo>
                  <a:pt x="827849" y="29451"/>
                </a:lnTo>
                <a:lnTo>
                  <a:pt x="827849" y="24866"/>
                </a:lnTo>
                <a:lnTo>
                  <a:pt x="828802" y="23063"/>
                </a:lnTo>
                <a:lnTo>
                  <a:pt x="832561" y="20396"/>
                </a:lnTo>
                <a:lnTo>
                  <a:pt x="835063" y="19735"/>
                </a:lnTo>
                <a:lnTo>
                  <a:pt x="870419" y="19735"/>
                </a:lnTo>
                <a:lnTo>
                  <a:pt x="870419" y="1333"/>
                </a:lnTo>
                <a:lnTo>
                  <a:pt x="827747" y="1333"/>
                </a:lnTo>
                <a:lnTo>
                  <a:pt x="820039" y="3479"/>
                </a:lnTo>
                <a:lnTo>
                  <a:pt x="807847" y="12052"/>
                </a:lnTo>
                <a:lnTo>
                  <a:pt x="804799" y="18516"/>
                </a:lnTo>
                <a:lnTo>
                  <a:pt x="804799" y="27165"/>
                </a:lnTo>
                <a:lnTo>
                  <a:pt x="806259" y="36423"/>
                </a:lnTo>
                <a:lnTo>
                  <a:pt x="810679" y="43459"/>
                </a:lnTo>
                <a:lnTo>
                  <a:pt x="818019" y="48285"/>
                </a:lnTo>
                <a:lnTo>
                  <a:pt x="828306" y="50888"/>
                </a:lnTo>
                <a:lnTo>
                  <a:pt x="801471" y="78930"/>
                </a:lnTo>
                <a:lnTo>
                  <a:pt x="830630" y="78930"/>
                </a:lnTo>
                <a:lnTo>
                  <a:pt x="853909" y="51435"/>
                </a:lnTo>
                <a:lnTo>
                  <a:pt x="870419" y="51435"/>
                </a:lnTo>
                <a:lnTo>
                  <a:pt x="870419" y="78930"/>
                </a:lnTo>
                <a:lnTo>
                  <a:pt x="893483" y="78930"/>
                </a:lnTo>
                <a:lnTo>
                  <a:pt x="893483" y="51435"/>
                </a:lnTo>
                <a:lnTo>
                  <a:pt x="893483" y="34150"/>
                </a:lnTo>
                <a:lnTo>
                  <a:pt x="893483" y="19735"/>
                </a:lnTo>
                <a:lnTo>
                  <a:pt x="893483" y="13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2526386" y="2606219"/>
            <a:ext cx="1504315" cy="2983230"/>
            <a:chOff x="2526386" y="2606219"/>
            <a:chExt cx="1504315" cy="2983230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26569" y="2853381"/>
              <a:ext cx="1503525" cy="225565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526386" y="2606219"/>
              <a:ext cx="1504315" cy="260350"/>
            </a:xfrm>
            <a:custGeom>
              <a:avLst/>
              <a:gdLst/>
              <a:ahLst/>
              <a:cxnLst/>
              <a:rect l="l" t="t" r="r" b="b"/>
              <a:pathLst>
                <a:path w="1504314" h="260350">
                  <a:moveTo>
                    <a:pt x="1411627" y="0"/>
                  </a:moveTo>
                  <a:lnTo>
                    <a:pt x="83475" y="0"/>
                  </a:lnTo>
                  <a:lnTo>
                    <a:pt x="51064" y="6586"/>
                  </a:lnTo>
                  <a:lnTo>
                    <a:pt x="24521" y="24521"/>
                  </a:lnTo>
                  <a:lnTo>
                    <a:pt x="6586" y="51065"/>
                  </a:lnTo>
                  <a:lnTo>
                    <a:pt x="0" y="83479"/>
                  </a:lnTo>
                  <a:lnTo>
                    <a:pt x="0" y="259958"/>
                  </a:lnTo>
                  <a:lnTo>
                    <a:pt x="1503895" y="259958"/>
                  </a:lnTo>
                  <a:lnTo>
                    <a:pt x="1503895" y="92268"/>
                  </a:lnTo>
                  <a:lnTo>
                    <a:pt x="1496614" y="56441"/>
                  </a:lnTo>
                  <a:lnTo>
                    <a:pt x="1476789" y="27103"/>
                  </a:lnTo>
                  <a:lnTo>
                    <a:pt x="1447451" y="7280"/>
                  </a:lnTo>
                  <a:lnTo>
                    <a:pt x="1411627" y="0"/>
                  </a:lnTo>
                  <a:close/>
                </a:path>
              </a:pathLst>
            </a:custGeom>
            <a:solidFill>
              <a:srgbClr val="B7E5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26386" y="5002717"/>
              <a:ext cx="1503895" cy="58614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864726" y="2696077"/>
              <a:ext cx="827405" cy="80645"/>
            </a:xfrm>
            <a:custGeom>
              <a:avLst/>
              <a:gdLst/>
              <a:ahLst/>
              <a:cxnLst/>
              <a:rect l="l" t="t" r="r" b="b"/>
              <a:pathLst>
                <a:path w="827404" h="80644">
                  <a:moveTo>
                    <a:pt x="86906" y="46228"/>
                  </a:moveTo>
                  <a:lnTo>
                    <a:pt x="83934" y="40119"/>
                  </a:lnTo>
                  <a:lnTo>
                    <a:pt x="72034" y="32067"/>
                  </a:lnTo>
                  <a:lnTo>
                    <a:pt x="64262" y="30048"/>
                  </a:lnTo>
                  <a:lnTo>
                    <a:pt x="63855" y="30048"/>
                  </a:lnTo>
                  <a:lnTo>
                    <a:pt x="63855" y="49822"/>
                  </a:lnTo>
                  <a:lnTo>
                    <a:pt x="63855" y="58902"/>
                  </a:lnTo>
                  <a:lnTo>
                    <a:pt x="60198" y="61201"/>
                  </a:lnTo>
                  <a:lnTo>
                    <a:pt x="23063" y="61201"/>
                  </a:lnTo>
                  <a:lnTo>
                    <a:pt x="23063" y="47561"/>
                  </a:lnTo>
                  <a:lnTo>
                    <a:pt x="60198" y="47561"/>
                  </a:lnTo>
                  <a:lnTo>
                    <a:pt x="63855" y="49822"/>
                  </a:lnTo>
                  <a:lnTo>
                    <a:pt x="63855" y="30048"/>
                  </a:lnTo>
                  <a:lnTo>
                    <a:pt x="23063" y="30048"/>
                  </a:lnTo>
                  <a:lnTo>
                    <a:pt x="23063" y="19075"/>
                  </a:lnTo>
                  <a:lnTo>
                    <a:pt x="78486" y="19075"/>
                  </a:lnTo>
                  <a:lnTo>
                    <a:pt x="78486" y="1333"/>
                  </a:lnTo>
                  <a:lnTo>
                    <a:pt x="0" y="1333"/>
                  </a:lnTo>
                  <a:lnTo>
                    <a:pt x="0" y="78930"/>
                  </a:lnTo>
                  <a:lnTo>
                    <a:pt x="64338" y="78930"/>
                  </a:lnTo>
                  <a:lnTo>
                    <a:pt x="72136" y="76936"/>
                  </a:lnTo>
                  <a:lnTo>
                    <a:pt x="83959" y="68961"/>
                  </a:lnTo>
                  <a:lnTo>
                    <a:pt x="86906" y="62788"/>
                  </a:lnTo>
                  <a:lnTo>
                    <a:pt x="86906" y="61201"/>
                  </a:lnTo>
                  <a:lnTo>
                    <a:pt x="86906" y="47561"/>
                  </a:lnTo>
                  <a:lnTo>
                    <a:pt x="86906" y="46228"/>
                  </a:lnTo>
                  <a:close/>
                </a:path>
                <a:path w="827404" h="80644">
                  <a:moveTo>
                    <a:pt x="193332" y="1333"/>
                  </a:moveTo>
                  <a:lnTo>
                    <a:pt x="157861" y="1333"/>
                  </a:lnTo>
                  <a:lnTo>
                    <a:pt x="122161" y="62636"/>
                  </a:lnTo>
                  <a:lnTo>
                    <a:pt x="122161" y="1333"/>
                  </a:lnTo>
                  <a:lnTo>
                    <a:pt x="99656" y="1333"/>
                  </a:lnTo>
                  <a:lnTo>
                    <a:pt x="99656" y="78930"/>
                  </a:lnTo>
                  <a:lnTo>
                    <a:pt x="135128" y="78930"/>
                  </a:lnTo>
                  <a:lnTo>
                    <a:pt x="170827" y="17627"/>
                  </a:lnTo>
                  <a:lnTo>
                    <a:pt x="170827" y="78930"/>
                  </a:lnTo>
                  <a:lnTo>
                    <a:pt x="193332" y="78930"/>
                  </a:lnTo>
                  <a:lnTo>
                    <a:pt x="193332" y="1333"/>
                  </a:lnTo>
                  <a:close/>
                </a:path>
                <a:path w="827404" h="80644">
                  <a:moveTo>
                    <a:pt x="310616" y="40132"/>
                  </a:moveTo>
                  <a:lnTo>
                    <a:pt x="309765" y="31229"/>
                  </a:lnTo>
                  <a:lnTo>
                    <a:pt x="307213" y="23342"/>
                  </a:lnTo>
                  <a:lnTo>
                    <a:pt x="304342" y="18732"/>
                  </a:lnTo>
                  <a:lnTo>
                    <a:pt x="302945" y="16484"/>
                  </a:lnTo>
                  <a:lnTo>
                    <a:pt x="296976" y="10655"/>
                  </a:lnTo>
                  <a:lnTo>
                    <a:pt x="289496" y="5994"/>
                  </a:lnTo>
                  <a:lnTo>
                    <a:pt x="287553" y="5270"/>
                  </a:lnTo>
                  <a:lnTo>
                    <a:pt x="287553" y="33629"/>
                  </a:lnTo>
                  <a:lnTo>
                    <a:pt x="287553" y="46634"/>
                  </a:lnTo>
                  <a:lnTo>
                    <a:pt x="285064" y="51828"/>
                  </a:lnTo>
                  <a:lnTo>
                    <a:pt x="275082" y="59588"/>
                  </a:lnTo>
                  <a:lnTo>
                    <a:pt x="268084" y="61531"/>
                  </a:lnTo>
                  <a:lnTo>
                    <a:pt x="250050" y="61531"/>
                  </a:lnTo>
                  <a:lnTo>
                    <a:pt x="243052" y="59588"/>
                  </a:lnTo>
                  <a:lnTo>
                    <a:pt x="233070" y="51828"/>
                  </a:lnTo>
                  <a:lnTo>
                    <a:pt x="230581" y="46634"/>
                  </a:lnTo>
                  <a:lnTo>
                    <a:pt x="230581" y="33629"/>
                  </a:lnTo>
                  <a:lnTo>
                    <a:pt x="233070" y="28435"/>
                  </a:lnTo>
                  <a:lnTo>
                    <a:pt x="243052" y="20675"/>
                  </a:lnTo>
                  <a:lnTo>
                    <a:pt x="250050" y="18732"/>
                  </a:lnTo>
                  <a:lnTo>
                    <a:pt x="268084" y="18732"/>
                  </a:lnTo>
                  <a:lnTo>
                    <a:pt x="275082" y="20675"/>
                  </a:lnTo>
                  <a:lnTo>
                    <a:pt x="285064" y="28435"/>
                  </a:lnTo>
                  <a:lnTo>
                    <a:pt x="287553" y="33629"/>
                  </a:lnTo>
                  <a:lnTo>
                    <a:pt x="287553" y="5270"/>
                  </a:lnTo>
                  <a:lnTo>
                    <a:pt x="280682" y="2667"/>
                  </a:lnTo>
                  <a:lnTo>
                    <a:pt x="270548" y="673"/>
                  </a:lnTo>
                  <a:lnTo>
                    <a:pt x="259067" y="0"/>
                  </a:lnTo>
                  <a:lnTo>
                    <a:pt x="247599" y="673"/>
                  </a:lnTo>
                  <a:lnTo>
                    <a:pt x="210934" y="23342"/>
                  </a:lnTo>
                  <a:lnTo>
                    <a:pt x="207518" y="40132"/>
                  </a:lnTo>
                  <a:lnTo>
                    <a:pt x="208368" y="49047"/>
                  </a:lnTo>
                  <a:lnTo>
                    <a:pt x="237451" y="77609"/>
                  </a:lnTo>
                  <a:lnTo>
                    <a:pt x="259067" y="80264"/>
                  </a:lnTo>
                  <a:lnTo>
                    <a:pt x="270548" y="79603"/>
                  </a:lnTo>
                  <a:lnTo>
                    <a:pt x="304355" y="61531"/>
                  </a:lnTo>
                  <a:lnTo>
                    <a:pt x="309765" y="49047"/>
                  </a:lnTo>
                  <a:lnTo>
                    <a:pt x="310616" y="40132"/>
                  </a:lnTo>
                  <a:close/>
                </a:path>
                <a:path w="827404" h="80644">
                  <a:moveTo>
                    <a:pt x="412940" y="1333"/>
                  </a:moveTo>
                  <a:lnTo>
                    <a:pt x="335673" y="1333"/>
                  </a:lnTo>
                  <a:lnTo>
                    <a:pt x="333768" y="39522"/>
                  </a:lnTo>
                  <a:lnTo>
                    <a:pt x="332016" y="50520"/>
                  </a:lnTo>
                  <a:lnTo>
                    <a:pt x="322668" y="60642"/>
                  </a:lnTo>
                  <a:lnTo>
                    <a:pt x="319481" y="60642"/>
                  </a:lnTo>
                  <a:lnTo>
                    <a:pt x="315163" y="60198"/>
                  </a:lnTo>
                  <a:lnTo>
                    <a:pt x="315163" y="78930"/>
                  </a:lnTo>
                  <a:lnTo>
                    <a:pt x="324180" y="79489"/>
                  </a:lnTo>
                  <a:lnTo>
                    <a:pt x="331343" y="79489"/>
                  </a:lnTo>
                  <a:lnTo>
                    <a:pt x="354749" y="46583"/>
                  </a:lnTo>
                  <a:lnTo>
                    <a:pt x="356514" y="20180"/>
                  </a:lnTo>
                  <a:lnTo>
                    <a:pt x="389877" y="20180"/>
                  </a:lnTo>
                  <a:lnTo>
                    <a:pt x="389877" y="78930"/>
                  </a:lnTo>
                  <a:lnTo>
                    <a:pt x="412940" y="78930"/>
                  </a:lnTo>
                  <a:lnTo>
                    <a:pt x="412940" y="1333"/>
                  </a:lnTo>
                  <a:close/>
                </a:path>
                <a:path w="827404" h="80644">
                  <a:moveTo>
                    <a:pt x="530225" y="40132"/>
                  </a:moveTo>
                  <a:lnTo>
                    <a:pt x="509104" y="5994"/>
                  </a:lnTo>
                  <a:lnTo>
                    <a:pt x="507161" y="5270"/>
                  </a:lnTo>
                  <a:lnTo>
                    <a:pt x="507161" y="33629"/>
                  </a:lnTo>
                  <a:lnTo>
                    <a:pt x="507161" y="46634"/>
                  </a:lnTo>
                  <a:lnTo>
                    <a:pt x="504672" y="51828"/>
                  </a:lnTo>
                  <a:lnTo>
                    <a:pt x="494690" y="59588"/>
                  </a:lnTo>
                  <a:lnTo>
                    <a:pt x="487692" y="61531"/>
                  </a:lnTo>
                  <a:lnTo>
                    <a:pt x="469658" y="61531"/>
                  </a:lnTo>
                  <a:lnTo>
                    <a:pt x="462648" y="59588"/>
                  </a:lnTo>
                  <a:lnTo>
                    <a:pt x="452678" y="51828"/>
                  </a:lnTo>
                  <a:lnTo>
                    <a:pt x="450189" y="46634"/>
                  </a:lnTo>
                  <a:lnTo>
                    <a:pt x="450189" y="33629"/>
                  </a:lnTo>
                  <a:lnTo>
                    <a:pt x="452678" y="28435"/>
                  </a:lnTo>
                  <a:lnTo>
                    <a:pt x="462648" y="20675"/>
                  </a:lnTo>
                  <a:lnTo>
                    <a:pt x="469658" y="18732"/>
                  </a:lnTo>
                  <a:lnTo>
                    <a:pt x="487692" y="18732"/>
                  </a:lnTo>
                  <a:lnTo>
                    <a:pt x="494690" y="20675"/>
                  </a:lnTo>
                  <a:lnTo>
                    <a:pt x="504672" y="28435"/>
                  </a:lnTo>
                  <a:lnTo>
                    <a:pt x="507161" y="33629"/>
                  </a:lnTo>
                  <a:lnTo>
                    <a:pt x="507161" y="5270"/>
                  </a:lnTo>
                  <a:lnTo>
                    <a:pt x="500291" y="2667"/>
                  </a:lnTo>
                  <a:lnTo>
                    <a:pt x="490143" y="673"/>
                  </a:lnTo>
                  <a:lnTo>
                    <a:pt x="478675" y="0"/>
                  </a:lnTo>
                  <a:lnTo>
                    <a:pt x="467194" y="673"/>
                  </a:lnTo>
                  <a:lnTo>
                    <a:pt x="430530" y="23342"/>
                  </a:lnTo>
                  <a:lnTo>
                    <a:pt x="427126" y="40132"/>
                  </a:lnTo>
                  <a:lnTo>
                    <a:pt x="427977" y="49047"/>
                  </a:lnTo>
                  <a:lnTo>
                    <a:pt x="457060" y="77609"/>
                  </a:lnTo>
                  <a:lnTo>
                    <a:pt x="478675" y="80264"/>
                  </a:lnTo>
                  <a:lnTo>
                    <a:pt x="490143" y="79603"/>
                  </a:lnTo>
                  <a:lnTo>
                    <a:pt x="523951" y="61531"/>
                  </a:lnTo>
                  <a:lnTo>
                    <a:pt x="526808" y="56934"/>
                  </a:lnTo>
                  <a:lnTo>
                    <a:pt x="529361" y="49047"/>
                  </a:lnTo>
                  <a:lnTo>
                    <a:pt x="530225" y="40132"/>
                  </a:lnTo>
                  <a:close/>
                </a:path>
                <a:path w="827404" h="80644">
                  <a:moveTo>
                    <a:pt x="617689" y="1333"/>
                  </a:moveTo>
                  <a:lnTo>
                    <a:pt x="544410" y="1333"/>
                  </a:lnTo>
                  <a:lnTo>
                    <a:pt x="544410" y="78930"/>
                  </a:lnTo>
                  <a:lnTo>
                    <a:pt x="567474" y="78930"/>
                  </a:lnTo>
                  <a:lnTo>
                    <a:pt x="567474" y="20180"/>
                  </a:lnTo>
                  <a:lnTo>
                    <a:pt x="617689" y="20180"/>
                  </a:lnTo>
                  <a:lnTo>
                    <a:pt x="617689" y="1333"/>
                  </a:lnTo>
                  <a:close/>
                </a:path>
                <a:path w="827404" h="80644">
                  <a:moveTo>
                    <a:pt x="724103" y="1333"/>
                  </a:moveTo>
                  <a:lnTo>
                    <a:pt x="688632" y="1333"/>
                  </a:lnTo>
                  <a:lnTo>
                    <a:pt x="652932" y="62636"/>
                  </a:lnTo>
                  <a:lnTo>
                    <a:pt x="652932" y="1333"/>
                  </a:lnTo>
                  <a:lnTo>
                    <a:pt x="630428" y="1333"/>
                  </a:lnTo>
                  <a:lnTo>
                    <a:pt x="630428" y="78930"/>
                  </a:lnTo>
                  <a:lnTo>
                    <a:pt x="665899" y="78930"/>
                  </a:lnTo>
                  <a:lnTo>
                    <a:pt x="701598" y="17627"/>
                  </a:lnTo>
                  <a:lnTo>
                    <a:pt x="701598" y="78930"/>
                  </a:lnTo>
                  <a:lnTo>
                    <a:pt x="724103" y="78930"/>
                  </a:lnTo>
                  <a:lnTo>
                    <a:pt x="724103" y="1333"/>
                  </a:lnTo>
                  <a:close/>
                </a:path>
                <a:path w="827404" h="80644">
                  <a:moveTo>
                    <a:pt x="827201" y="1333"/>
                  </a:moveTo>
                  <a:lnTo>
                    <a:pt x="804138" y="1333"/>
                  </a:lnTo>
                  <a:lnTo>
                    <a:pt x="804138" y="19735"/>
                  </a:lnTo>
                  <a:lnTo>
                    <a:pt x="804138" y="34150"/>
                  </a:lnTo>
                  <a:lnTo>
                    <a:pt x="768705" y="34150"/>
                  </a:lnTo>
                  <a:lnTo>
                    <a:pt x="766191" y="33553"/>
                  </a:lnTo>
                  <a:lnTo>
                    <a:pt x="762495" y="31191"/>
                  </a:lnTo>
                  <a:lnTo>
                    <a:pt x="761568" y="29451"/>
                  </a:lnTo>
                  <a:lnTo>
                    <a:pt x="761568" y="24866"/>
                  </a:lnTo>
                  <a:lnTo>
                    <a:pt x="762508" y="23063"/>
                  </a:lnTo>
                  <a:lnTo>
                    <a:pt x="766279" y="20396"/>
                  </a:lnTo>
                  <a:lnTo>
                    <a:pt x="768781" y="19735"/>
                  </a:lnTo>
                  <a:lnTo>
                    <a:pt x="804138" y="19735"/>
                  </a:lnTo>
                  <a:lnTo>
                    <a:pt x="804138" y="1333"/>
                  </a:lnTo>
                  <a:lnTo>
                    <a:pt x="761466" y="1333"/>
                  </a:lnTo>
                  <a:lnTo>
                    <a:pt x="753757" y="3479"/>
                  </a:lnTo>
                  <a:lnTo>
                    <a:pt x="741565" y="12052"/>
                  </a:lnTo>
                  <a:lnTo>
                    <a:pt x="738517" y="18516"/>
                  </a:lnTo>
                  <a:lnTo>
                    <a:pt x="738517" y="27165"/>
                  </a:lnTo>
                  <a:lnTo>
                    <a:pt x="739978" y="36423"/>
                  </a:lnTo>
                  <a:lnTo>
                    <a:pt x="744385" y="43459"/>
                  </a:lnTo>
                  <a:lnTo>
                    <a:pt x="751738" y="48285"/>
                  </a:lnTo>
                  <a:lnTo>
                    <a:pt x="762012" y="50888"/>
                  </a:lnTo>
                  <a:lnTo>
                    <a:pt x="735190" y="78930"/>
                  </a:lnTo>
                  <a:lnTo>
                    <a:pt x="764336" y="78930"/>
                  </a:lnTo>
                  <a:lnTo>
                    <a:pt x="787628" y="51435"/>
                  </a:lnTo>
                  <a:lnTo>
                    <a:pt x="804138" y="51435"/>
                  </a:lnTo>
                  <a:lnTo>
                    <a:pt x="804138" y="78930"/>
                  </a:lnTo>
                  <a:lnTo>
                    <a:pt x="827201" y="78930"/>
                  </a:lnTo>
                  <a:lnTo>
                    <a:pt x="827201" y="51435"/>
                  </a:lnTo>
                  <a:lnTo>
                    <a:pt x="827201" y="34150"/>
                  </a:lnTo>
                  <a:lnTo>
                    <a:pt x="827201" y="19735"/>
                  </a:lnTo>
                  <a:lnTo>
                    <a:pt x="827201" y="1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828692" y="2612232"/>
            <a:ext cx="1504315" cy="2983230"/>
            <a:chOff x="828692" y="2612232"/>
            <a:chExt cx="1504315" cy="2983230"/>
          </a:xfrm>
        </p:grpSpPr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28692" y="2797035"/>
              <a:ext cx="1503894" cy="224974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28695" y="2612232"/>
              <a:ext cx="1504315" cy="260350"/>
            </a:xfrm>
            <a:custGeom>
              <a:avLst/>
              <a:gdLst/>
              <a:ahLst/>
              <a:cxnLst/>
              <a:rect l="l" t="t" r="r" b="b"/>
              <a:pathLst>
                <a:path w="1504314" h="260350">
                  <a:moveTo>
                    <a:pt x="1411627" y="0"/>
                  </a:moveTo>
                  <a:lnTo>
                    <a:pt x="83475" y="0"/>
                  </a:lnTo>
                  <a:lnTo>
                    <a:pt x="51064" y="6587"/>
                  </a:lnTo>
                  <a:lnTo>
                    <a:pt x="24521" y="24523"/>
                  </a:lnTo>
                  <a:lnTo>
                    <a:pt x="6586" y="51067"/>
                  </a:lnTo>
                  <a:lnTo>
                    <a:pt x="0" y="83479"/>
                  </a:lnTo>
                  <a:lnTo>
                    <a:pt x="0" y="259962"/>
                  </a:lnTo>
                  <a:lnTo>
                    <a:pt x="1503895" y="259962"/>
                  </a:lnTo>
                  <a:lnTo>
                    <a:pt x="1503895" y="92268"/>
                  </a:lnTo>
                  <a:lnTo>
                    <a:pt x="1496614" y="56442"/>
                  </a:lnTo>
                  <a:lnTo>
                    <a:pt x="1476789" y="27104"/>
                  </a:lnTo>
                  <a:lnTo>
                    <a:pt x="1447451" y="7280"/>
                  </a:lnTo>
                  <a:lnTo>
                    <a:pt x="1411627" y="0"/>
                  </a:lnTo>
                  <a:close/>
                </a:path>
              </a:pathLst>
            </a:custGeom>
            <a:solidFill>
              <a:srgbClr val="F7B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8695" y="5008729"/>
              <a:ext cx="1503895" cy="58614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254277" y="2708282"/>
              <a:ext cx="656590" cy="80645"/>
            </a:xfrm>
            <a:custGeom>
              <a:avLst/>
              <a:gdLst/>
              <a:ahLst/>
              <a:cxnLst/>
              <a:rect l="l" t="t" r="r" b="b"/>
              <a:pathLst>
                <a:path w="656589" h="80644">
                  <a:moveTo>
                    <a:pt x="122605" y="38582"/>
                  </a:moveTo>
                  <a:lnTo>
                    <a:pt x="121932" y="31457"/>
                  </a:lnTo>
                  <a:lnTo>
                    <a:pt x="119926" y="25158"/>
                  </a:lnTo>
                  <a:lnTo>
                    <a:pt x="119519" y="24498"/>
                  </a:lnTo>
                  <a:lnTo>
                    <a:pt x="116586" y="19710"/>
                  </a:lnTo>
                  <a:lnTo>
                    <a:pt x="111912" y="15074"/>
                  </a:lnTo>
                  <a:lnTo>
                    <a:pt x="105930" y="11391"/>
                  </a:lnTo>
                  <a:lnTo>
                    <a:pt x="99542" y="9080"/>
                  </a:lnTo>
                  <a:lnTo>
                    <a:pt x="99542" y="29197"/>
                  </a:lnTo>
                  <a:lnTo>
                    <a:pt x="99542" y="43230"/>
                  </a:lnTo>
                  <a:lnTo>
                    <a:pt x="97904" y="46723"/>
                  </a:lnTo>
                  <a:lnTo>
                    <a:pt x="91325" y="51384"/>
                  </a:lnTo>
                  <a:lnTo>
                    <a:pt x="86131" y="52539"/>
                  </a:lnTo>
                  <a:lnTo>
                    <a:pt x="72390" y="52539"/>
                  </a:lnTo>
                  <a:lnTo>
                    <a:pt x="72390" y="24498"/>
                  </a:lnTo>
                  <a:lnTo>
                    <a:pt x="92710" y="24498"/>
                  </a:lnTo>
                  <a:lnTo>
                    <a:pt x="99542" y="29197"/>
                  </a:lnTo>
                  <a:lnTo>
                    <a:pt x="99542" y="9080"/>
                  </a:lnTo>
                  <a:lnTo>
                    <a:pt x="98679" y="8763"/>
                  </a:lnTo>
                  <a:lnTo>
                    <a:pt x="90157" y="7175"/>
                  </a:lnTo>
                  <a:lnTo>
                    <a:pt x="80365" y="6654"/>
                  </a:lnTo>
                  <a:lnTo>
                    <a:pt x="72390" y="6654"/>
                  </a:lnTo>
                  <a:lnTo>
                    <a:pt x="72390" y="0"/>
                  </a:lnTo>
                  <a:lnTo>
                    <a:pt x="50215" y="0"/>
                  </a:lnTo>
                  <a:lnTo>
                    <a:pt x="50215" y="6654"/>
                  </a:lnTo>
                  <a:lnTo>
                    <a:pt x="50215" y="24498"/>
                  </a:lnTo>
                  <a:lnTo>
                    <a:pt x="50215" y="52539"/>
                  </a:lnTo>
                  <a:lnTo>
                    <a:pt x="36474" y="52539"/>
                  </a:lnTo>
                  <a:lnTo>
                    <a:pt x="31280" y="51384"/>
                  </a:lnTo>
                  <a:lnTo>
                    <a:pt x="24701" y="46723"/>
                  </a:lnTo>
                  <a:lnTo>
                    <a:pt x="23063" y="43230"/>
                  </a:lnTo>
                  <a:lnTo>
                    <a:pt x="23063" y="29197"/>
                  </a:lnTo>
                  <a:lnTo>
                    <a:pt x="29895" y="24498"/>
                  </a:lnTo>
                  <a:lnTo>
                    <a:pt x="50215" y="24498"/>
                  </a:lnTo>
                  <a:lnTo>
                    <a:pt x="50215" y="6654"/>
                  </a:lnTo>
                  <a:lnTo>
                    <a:pt x="42240" y="6654"/>
                  </a:lnTo>
                  <a:lnTo>
                    <a:pt x="32448" y="7175"/>
                  </a:lnTo>
                  <a:lnTo>
                    <a:pt x="673" y="31457"/>
                  </a:lnTo>
                  <a:lnTo>
                    <a:pt x="0" y="38582"/>
                  </a:lnTo>
                  <a:lnTo>
                    <a:pt x="673" y="45694"/>
                  </a:lnTo>
                  <a:lnTo>
                    <a:pt x="32448" y="69875"/>
                  </a:lnTo>
                  <a:lnTo>
                    <a:pt x="42240" y="70396"/>
                  </a:lnTo>
                  <a:lnTo>
                    <a:pt x="50215" y="70396"/>
                  </a:lnTo>
                  <a:lnTo>
                    <a:pt x="50215" y="78930"/>
                  </a:lnTo>
                  <a:lnTo>
                    <a:pt x="72390" y="78930"/>
                  </a:lnTo>
                  <a:lnTo>
                    <a:pt x="72390" y="70396"/>
                  </a:lnTo>
                  <a:lnTo>
                    <a:pt x="80365" y="70396"/>
                  </a:lnTo>
                  <a:lnTo>
                    <a:pt x="116586" y="57416"/>
                  </a:lnTo>
                  <a:lnTo>
                    <a:pt x="121932" y="45694"/>
                  </a:lnTo>
                  <a:lnTo>
                    <a:pt x="122605" y="38582"/>
                  </a:lnTo>
                  <a:close/>
                </a:path>
                <a:path w="656589" h="80644">
                  <a:moveTo>
                    <a:pt x="230251" y="1333"/>
                  </a:moveTo>
                  <a:lnTo>
                    <a:pt x="194779" y="1333"/>
                  </a:lnTo>
                  <a:lnTo>
                    <a:pt x="159080" y="62636"/>
                  </a:lnTo>
                  <a:lnTo>
                    <a:pt x="159080" y="1333"/>
                  </a:lnTo>
                  <a:lnTo>
                    <a:pt x="136575" y="1333"/>
                  </a:lnTo>
                  <a:lnTo>
                    <a:pt x="136575" y="78930"/>
                  </a:lnTo>
                  <a:lnTo>
                    <a:pt x="172046" y="78930"/>
                  </a:lnTo>
                  <a:lnTo>
                    <a:pt x="207746" y="17627"/>
                  </a:lnTo>
                  <a:lnTo>
                    <a:pt x="207746" y="78930"/>
                  </a:lnTo>
                  <a:lnTo>
                    <a:pt x="230251" y="78930"/>
                  </a:lnTo>
                  <a:lnTo>
                    <a:pt x="230251" y="1333"/>
                  </a:lnTo>
                  <a:close/>
                </a:path>
                <a:path w="656589" h="80644">
                  <a:moveTo>
                    <a:pt x="331457" y="58089"/>
                  </a:moveTo>
                  <a:lnTo>
                    <a:pt x="329666" y="50469"/>
                  </a:lnTo>
                  <a:lnTo>
                    <a:pt x="324281" y="44704"/>
                  </a:lnTo>
                  <a:lnTo>
                    <a:pt x="315302" y="40779"/>
                  </a:lnTo>
                  <a:lnTo>
                    <a:pt x="302742" y="38684"/>
                  </a:lnTo>
                  <a:lnTo>
                    <a:pt x="313855" y="36626"/>
                  </a:lnTo>
                  <a:lnTo>
                    <a:pt x="321779" y="32893"/>
                  </a:lnTo>
                  <a:lnTo>
                    <a:pt x="326542" y="27482"/>
                  </a:lnTo>
                  <a:lnTo>
                    <a:pt x="328129" y="20396"/>
                  </a:lnTo>
                  <a:lnTo>
                    <a:pt x="328129" y="15367"/>
                  </a:lnTo>
                  <a:lnTo>
                    <a:pt x="295389" y="0"/>
                  </a:lnTo>
                  <a:lnTo>
                    <a:pt x="287782" y="0"/>
                  </a:lnTo>
                  <a:lnTo>
                    <a:pt x="250736" y="10617"/>
                  </a:lnTo>
                  <a:lnTo>
                    <a:pt x="244995" y="24942"/>
                  </a:lnTo>
                  <a:lnTo>
                    <a:pt x="267055" y="26162"/>
                  </a:lnTo>
                  <a:lnTo>
                    <a:pt x="268820" y="20548"/>
                  </a:lnTo>
                  <a:lnTo>
                    <a:pt x="275729" y="17741"/>
                  </a:lnTo>
                  <a:lnTo>
                    <a:pt x="293103" y="17741"/>
                  </a:lnTo>
                  <a:lnTo>
                    <a:pt x="297307" y="18351"/>
                  </a:lnTo>
                  <a:lnTo>
                    <a:pt x="303517" y="20789"/>
                  </a:lnTo>
                  <a:lnTo>
                    <a:pt x="305079" y="22390"/>
                  </a:lnTo>
                  <a:lnTo>
                    <a:pt x="305079" y="26377"/>
                  </a:lnTo>
                  <a:lnTo>
                    <a:pt x="303453" y="27990"/>
                  </a:lnTo>
                  <a:lnTo>
                    <a:pt x="296951" y="30429"/>
                  </a:lnTo>
                  <a:lnTo>
                    <a:pt x="292061" y="31038"/>
                  </a:lnTo>
                  <a:lnTo>
                    <a:pt x="276034" y="31038"/>
                  </a:lnTo>
                  <a:lnTo>
                    <a:pt x="276034" y="47891"/>
                  </a:lnTo>
                  <a:lnTo>
                    <a:pt x="294436" y="47891"/>
                  </a:lnTo>
                  <a:lnTo>
                    <a:pt x="299720" y="48577"/>
                  </a:lnTo>
                  <a:lnTo>
                    <a:pt x="306666" y="51308"/>
                  </a:lnTo>
                  <a:lnTo>
                    <a:pt x="308394" y="53022"/>
                  </a:lnTo>
                  <a:lnTo>
                    <a:pt x="308394" y="57238"/>
                  </a:lnTo>
                  <a:lnTo>
                    <a:pt x="306641" y="59016"/>
                  </a:lnTo>
                  <a:lnTo>
                    <a:pt x="299618" y="61823"/>
                  </a:lnTo>
                  <a:lnTo>
                    <a:pt x="294538" y="62522"/>
                  </a:lnTo>
                  <a:lnTo>
                    <a:pt x="274066" y="62522"/>
                  </a:lnTo>
                  <a:lnTo>
                    <a:pt x="266306" y="59385"/>
                  </a:lnTo>
                  <a:lnTo>
                    <a:pt x="264617" y="53098"/>
                  </a:lnTo>
                  <a:lnTo>
                    <a:pt x="242443" y="53873"/>
                  </a:lnTo>
                  <a:lnTo>
                    <a:pt x="278117" y="79870"/>
                  </a:lnTo>
                  <a:lnTo>
                    <a:pt x="287896" y="80264"/>
                  </a:lnTo>
                  <a:lnTo>
                    <a:pt x="294170" y="80264"/>
                  </a:lnTo>
                  <a:lnTo>
                    <a:pt x="330352" y="65417"/>
                  </a:lnTo>
                  <a:lnTo>
                    <a:pt x="331457" y="62001"/>
                  </a:lnTo>
                  <a:lnTo>
                    <a:pt x="331457" y="58089"/>
                  </a:lnTo>
                  <a:close/>
                </a:path>
                <a:path w="656589" h="80644">
                  <a:moveTo>
                    <a:pt x="438429" y="1333"/>
                  </a:moveTo>
                  <a:lnTo>
                    <a:pt x="402958" y="1333"/>
                  </a:lnTo>
                  <a:lnTo>
                    <a:pt x="367258" y="62636"/>
                  </a:lnTo>
                  <a:lnTo>
                    <a:pt x="367258" y="1333"/>
                  </a:lnTo>
                  <a:lnTo>
                    <a:pt x="344766" y="1333"/>
                  </a:lnTo>
                  <a:lnTo>
                    <a:pt x="344766" y="78930"/>
                  </a:lnTo>
                  <a:lnTo>
                    <a:pt x="380238" y="78930"/>
                  </a:lnTo>
                  <a:lnTo>
                    <a:pt x="415925" y="17627"/>
                  </a:lnTo>
                  <a:lnTo>
                    <a:pt x="415925" y="78930"/>
                  </a:lnTo>
                  <a:lnTo>
                    <a:pt x="438429" y="78930"/>
                  </a:lnTo>
                  <a:lnTo>
                    <a:pt x="438429" y="1333"/>
                  </a:lnTo>
                  <a:close/>
                </a:path>
                <a:path w="656589" h="80644">
                  <a:moveTo>
                    <a:pt x="550176" y="78930"/>
                  </a:moveTo>
                  <a:lnTo>
                    <a:pt x="509384" y="38582"/>
                  </a:lnTo>
                  <a:lnTo>
                    <a:pt x="546735" y="1333"/>
                  </a:lnTo>
                  <a:lnTo>
                    <a:pt x="519137" y="1333"/>
                  </a:lnTo>
                  <a:lnTo>
                    <a:pt x="491083" y="31267"/>
                  </a:lnTo>
                  <a:lnTo>
                    <a:pt x="480110" y="31267"/>
                  </a:lnTo>
                  <a:lnTo>
                    <a:pt x="480110" y="1333"/>
                  </a:lnTo>
                  <a:lnTo>
                    <a:pt x="457060" y="1333"/>
                  </a:lnTo>
                  <a:lnTo>
                    <a:pt x="457060" y="78930"/>
                  </a:lnTo>
                  <a:lnTo>
                    <a:pt x="480110" y="78930"/>
                  </a:lnTo>
                  <a:lnTo>
                    <a:pt x="480110" y="48882"/>
                  </a:lnTo>
                  <a:lnTo>
                    <a:pt x="491528" y="48882"/>
                  </a:lnTo>
                  <a:lnTo>
                    <a:pt x="521017" y="78930"/>
                  </a:lnTo>
                  <a:lnTo>
                    <a:pt x="550176" y="78930"/>
                  </a:lnTo>
                  <a:close/>
                </a:path>
                <a:path w="656589" h="80644">
                  <a:moveTo>
                    <a:pt x="656259" y="78930"/>
                  </a:moveTo>
                  <a:lnTo>
                    <a:pt x="649668" y="63969"/>
                  </a:lnTo>
                  <a:lnTo>
                    <a:pt x="642061" y="46672"/>
                  </a:lnTo>
                  <a:lnTo>
                    <a:pt x="626452" y="11201"/>
                  </a:lnTo>
                  <a:lnTo>
                    <a:pt x="622122" y="1333"/>
                  </a:lnTo>
                  <a:lnTo>
                    <a:pt x="619125" y="1333"/>
                  </a:lnTo>
                  <a:lnTo>
                    <a:pt x="619125" y="46672"/>
                  </a:lnTo>
                  <a:lnTo>
                    <a:pt x="589076" y="46672"/>
                  </a:lnTo>
                  <a:lnTo>
                    <a:pt x="604050" y="11201"/>
                  </a:lnTo>
                  <a:lnTo>
                    <a:pt x="619125" y="46672"/>
                  </a:lnTo>
                  <a:lnTo>
                    <a:pt x="619125" y="1333"/>
                  </a:lnTo>
                  <a:lnTo>
                    <a:pt x="586638" y="1333"/>
                  </a:lnTo>
                  <a:lnTo>
                    <a:pt x="552615" y="78930"/>
                  </a:lnTo>
                  <a:lnTo>
                    <a:pt x="575335" y="78930"/>
                  </a:lnTo>
                  <a:lnTo>
                    <a:pt x="581660" y="63969"/>
                  </a:lnTo>
                  <a:lnTo>
                    <a:pt x="626440" y="63969"/>
                  </a:lnTo>
                  <a:lnTo>
                    <a:pt x="632752" y="78930"/>
                  </a:lnTo>
                  <a:lnTo>
                    <a:pt x="656259" y="789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4" name="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645698" y="2797031"/>
            <a:ext cx="1499988" cy="2249750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372851" y="2853400"/>
            <a:ext cx="1503514" cy="2255621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11093925" y="2606219"/>
            <a:ext cx="1504315" cy="2983230"/>
            <a:chOff x="11093925" y="2606219"/>
            <a:chExt cx="1504315" cy="2983230"/>
          </a:xfrm>
        </p:grpSpPr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95952" y="2856332"/>
              <a:ext cx="1499838" cy="2249755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1093925" y="2606219"/>
              <a:ext cx="1504315" cy="260350"/>
            </a:xfrm>
            <a:custGeom>
              <a:avLst/>
              <a:gdLst/>
              <a:ahLst/>
              <a:cxnLst/>
              <a:rect l="l" t="t" r="r" b="b"/>
              <a:pathLst>
                <a:path w="1504315" h="260350">
                  <a:moveTo>
                    <a:pt x="1411629" y="0"/>
                  </a:moveTo>
                  <a:lnTo>
                    <a:pt x="83477" y="0"/>
                  </a:lnTo>
                  <a:lnTo>
                    <a:pt x="51065" y="6587"/>
                  </a:lnTo>
                  <a:lnTo>
                    <a:pt x="24522" y="24523"/>
                  </a:lnTo>
                  <a:lnTo>
                    <a:pt x="6587" y="51067"/>
                  </a:lnTo>
                  <a:lnTo>
                    <a:pt x="0" y="83479"/>
                  </a:lnTo>
                  <a:lnTo>
                    <a:pt x="0" y="259962"/>
                  </a:lnTo>
                  <a:lnTo>
                    <a:pt x="1503897" y="259962"/>
                  </a:lnTo>
                  <a:lnTo>
                    <a:pt x="1503897" y="92268"/>
                  </a:lnTo>
                  <a:lnTo>
                    <a:pt x="1496615" y="56442"/>
                  </a:lnTo>
                  <a:lnTo>
                    <a:pt x="1476791" y="27104"/>
                  </a:lnTo>
                  <a:lnTo>
                    <a:pt x="1447452" y="7280"/>
                  </a:lnTo>
                  <a:lnTo>
                    <a:pt x="1411629" y="0"/>
                  </a:lnTo>
                  <a:close/>
                </a:path>
              </a:pathLst>
            </a:custGeom>
            <a:solidFill>
              <a:srgbClr val="D4B0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093925" y="5002717"/>
              <a:ext cx="1503897" cy="586149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1560201" y="2697410"/>
              <a:ext cx="558800" cy="78105"/>
            </a:xfrm>
            <a:custGeom>
              <a:avLst/>
              <a:gdLst/>
              <a:ahLst/>
              <a:cxnLst/>
              <a:rect l="l" t="t" r="r" b="b"/>
              <a:pathLst>
                <a:path w="558800" h="78105">
                  <a:moveTo>
                    <a:pt x="98209" y="77609"/>
                  </a:moveTo>
                  <a:lnTo>
                    <a:pt x="62522" y="37147"/>
                  </a:lnTo>
                  <a:lnTo>
                    <a:pt x="94449" y="0"/>
                  </a:lnTo>
                  <a:lnTo>
                    <a:pt x="68618" y="0"/>
                  </a:lnTo>
                  <a:lnTo>
                    <a:pt x="48768" y="24066"/>
                  </a:lnTo>
                  <a:lnTo>
                    <a:pt x="30264" y="0"/>
                  </a:lnTo>
                  <a:lnTo>
                    <a:pt x="3098" y="0"/>
                  </a:lnTo>
                  <a:lnTo>
                    <a:pt x="35471" y="37693"/>
                  </a:lnTo>
                  <a:lnTo>
                    <a:pt x="0" y="77609"/>
                  </a:lnTo>
                  <a:lnTo>
                    <a:pt x="25819" y="77609"/>
                  </a:lnTo>
                  <a:lnTo>
                    <a:pt x="48653" y="51333"/>
                  </a:lnTo>
                  <a:lnTo>
                    <a:pt x="71056" y="77609"/>
                  </a:lnTo>
                  <a:lnTo>
                    <a:pt x="98209" y="77609"/>
                  </a:lnTo>
                  <a:close/>
                </a:path>
                <a:path w="558800" h="78105">
                  <a:moveTo>
                    <a:pt x="202971" y="0"/>
                  </a:moveTo>
                  <a:lnTo>
                    <a:pt x="167500" y="0"/>
                  </a:lnTo>
                  <a:lnTo>
                    <a:pt x="131800" y="61302"/>
                  </a:lnTo>
                  <a:lnTo>
                    <a:pt x="131800" y="0"/>
                  </a:lnTo>
                  <a:lnTo>
                    <a:pt x="109296" y="0"/>
                  </a:lnTo>
                  <a:lnTo>
                    <a:pt x="109296" y="77609"/>
                  </a:lnTo>
                  <a:lnTo>
                    <a:pt x="144767" y="77609"/>
                  </a:lnTo>
                  <a:lnTo>
                    <a:pt x="180467" y="16294"/>
                  </a:lnTo>
                  <a:lnTo>
                    <a:pt x="180467" y="77609"/>
                  </a:lnTo>
                  <a:lnTo>
                    <a:pt x="202971" y="77609"/>
                  </a:lnTo>
                  <a:lnTo>
                    <a:pt x="202971" y="0"/>
                  </a:lnTo>
                  <a:close/>
                </a:path>
                <a:path w="558800" h="78105">
                  <a:moveTo>
                    <a:pt x="342861" y="0"/>
                  </a:moveTo>
                  <a:lnTo>
                    <a:pt x="302514" y="0"/>
                  </a:lnTo>
                  <a:lnTo>
                    <a:pt x="282448" y="64084"/>
                  </a:lnTo>
                  <a:lnTo>
                    <a:pt x="261937" y="0"/>
                  </a:lnTo>
                  <a:lnTo>
                    <a:pt x="221589" y="0"/>
                  </a:lnTo>
                  <a:lnTo>
                    <a:pt x="221589" y="77609"/>
                  </a:lnTo>
                  <a:lnTo>
                    <a:pt x="243649" y="77609"/>
                  </a:lnTo>
                  <a:lnTo>
                    <a:pt x="243649" y="12534"/>
                  </a:lnTo>
                  <a:lnTo>
                    <a:pt x="266598" y="77609"/>
                  </a:lnTo>
                  <a:lnTo>
                    <a:pt x="297751" y="77609"/>
                  </a:lnTo>
                  <a:lnTo>
                    <a:pt x="320700" y="12534"/>
                  </a:lnTo>
                  <a:lnTo>
                    <a:pt x="320700" y="77609"/>
                  </a:lnTo>
                  <a:lnTo>
                    <a:pt x="342760" y="77609"/>
                  </a:lnTo>
                  <a:lnTo>
                    <a:pt x="342861" y="0"/>
                  </a:lnTo>
                  <a:close/>
                </a:path>
                <a:path w="558800" h="78105">
                  <a:moveTo>
                    <a:pt x="455168" y="0"/>
                  </a:moveTo>
                  <a:lnTo>
                    <a:pt x="419684" y="0"/>
                  </a:lnTo>
                  <a:lnTo>
                    <a:pt x="383997" y="61302"/>
                  </a:lnTo>
                  <a:lnTo>
                    <a:pt x="383997" y="0"/>
                  </a:lnTo>
                  <a:lnTo>
                    <a:pt x="361492" y="0"/>
                  </a:lnTo>
                  <a:lnTo>
                    <a:pt x="361492" y="77609"/>
                  </a:lnTo>
                  <a:lnTo>
                    <a:pt x="396963" y="77609"/>
                  </a:lnTo>
                  <a:lnTo>
                    <a:pt x="432663" y="16294"/>
                  </a:lnTo>
                  <a:lnTo>
                    <a:pt x="432663" y="77609"/>
                  </a:lnTo>
                  <a:lnTo>
                    <a:pt x="455168" y="77609"/>
                  </a:lnTo>
                  <a:lnTo>
                    <a:pt x="455168" y="0"/>
                  </a:lnTo>
                  <a:close/>
                </a:path>
                <a:path w="558800" h="78105">
                  <a:moveTo>
                    <a:pt x="558253" y="0"/>
                  </a:moveTo>
                  <a:lnTo>
                    <a:pt x="535203" y="0"/>
                  </a:lnTo>
                  <a:lnTo>
                    <a:pt x="535203" y="18415"/>
                  </a:lnTo>
                  <a:lnTo>
                    <a:pt x="535203" y="32816"/>
                  </a:lnTo>
                  <a:lnTo>
                    <a:pt x="499757" y="32816"/>
                  </a:lnTo>
                  <a:lnTo>
                    <a:pt x="497243" y="32219"/>
                  </a:lnTo>
                  <a:lnTo>
                    <a:pt x="493560" y="29857"/>
                  </a:lnTo>
                  <a:lnTo>
                    <a:pt x="492633" y="28130"/>
                  </a:lnTo>
                  <a:lnTo>
                    <a:pt x="492633" y="23545"/>
                  </a:lnTo>
                  <a:lnTo>
                    <a:pt x="493572" y="21729"/>
                  </a:lnTo>
                  <a:lnTo>
                    <a:pt x="497344" y="19075"/>
                  </a:lnTo>
                  <a:lnTo>
                    <a:pt x="499833" y="18415"/>
                  </a:lnTo>
                  <a:lnTo>
                    <a:pt x="535203" y="18415"/>
                  </a:lnTo>
                  <a:lnTo>
                    <a:pt x="535203" y="0"/>
                  </a:lnTo>
                  <a:lnTo>
                    <a:pt x="492518" y="0"/>
                  </a:lnTo>
                  <a:lnTo>
                    <a:pt x="484822" y="2146"/>
                  </a:lnTo>
                  <a:lnTo>
                    <a:pt x="472617" y="10718"/>
                  </a:lnTo>
                  <a:lnTo>
                    <a:pt x="469569" y="17183"/>
                  </a:lnTo>
                  <a:lnTo>
                    <a:pt x="469569" y="25831"/>
                  </a:lnTo>
                  <a:lnTo>
                    <a:pt x="471043" y="35090"/>
                  </a:lnTo>
                  <a:lnTo>
                    <a:pt x="475449" y="42125"/>
                  </a:lnTo>
                  <a:lnTo>
                    <a:pt x="482790" y="46951"/>
                  </a:lnTo>
                  <a:lnTo>
                    <a:pt x="493077" y="49555"/>
                  </a:lnTo>
                  <a:lnTo>
                    <a:pt x="466255" y="77609"/>
                  </a:lnTo>
                  <a:lnTo>
                    <a:pt x="495401" y="77609"/>
                  </a:lnTo>
                  <a:lnTo>
                    <a:pt x="518680" y="50114"/>
                  </a:lnTo>
                  <a:lnTo>
                    <a:pt x="535203" y="50114"/>
                  </a:lnTo>
                  <a:lnTo>
                    <a:pt x="535203" y="77609"/>
                  </a:lnTo>
                  <a:lnTo>
                    <a:pt x="558253" y="77609"/>
                  </a:lnTo>
                  <a:lnTo>
                    <a:pt x="558253" y="50114"/>
                  </a:lnTo>
                  <a:lnTo>
                    <a:pt x="558253" y="32816"/>
                  </a:lnTo>
                  <a:lnTo>
                    <a:pt x="558253" y="18415"/>
                  </a:lnTo>
                  <a:lnTo>
                    <a:pt x="5582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/>
          <p:nvPr/>
        </p:nvSpPr>
        <p:spPr>
          <a:xfrm>
            <a:off x="9372665" y="2606219"/>
            <a:ext cx="1504315" cy="260350"/>
          </a:xfrm>
          <a:custGeom>
            <a:avLst/>
            <a:gdLst/>
            <a:ahLst/>
            <a:cxnLst/>
            <a:rect l="l" t="t" r="r" b="b"/>
            <a:pathLst>
              <a:path w="1504315" h="260350">
                <a:moveTo>
                  <a:pt x="1411625" y="0"/>
                </a:moveTo>
                <a:lnTo>
                  <a:pt x="83477" y="0"/>
                </a:lnTo>
                <a:lnTo>
                  <a:pt x="51065" y="6587"/>
                </a:lnTo>
                <a:lnTo>
                  <a:pt x="24522" y="24523"/>
                </a:lnTo>
                <a:lnTo>
                  <a:pt x="6587" y="51067"/>
                </a:lnTo>
                <a:lnTo>
                  <a:pt x="0" y="83479"/>
                </a:lnTo>
                <a:lnTo>
                  <a:pt x="0" y="259962"/>
                </a:lnTo>
                <a:lnTo>
                  <a:pt x="1503893" y="259962"/>
                </a:lnTo>
                <a:lnTo>
                  <a:pt x="1503893" y="92268"/>
                </a:lnTo>
                <a:lnTo>
                  <a:pt x="1496612" y="56442"/>
                </a:lnTo>
                <a:lnTo>
                  <a:pt x="1476788" y="27104"/>
                </a:lnTo>
                <a:lnTo>
                  <a:pt x="1447450" y="7280"/>
                </a:lnTo>
                <a:lnTo>
                  <a:pt x="1411625" y="0"/>
                </a:lnTo>
                <a:close/>
              </a:path>
            </a:pathLst>
          </a:custGeom>
          <a:solidFill>
            <a:srgbClr val="BDD4F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object 4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372665" y="5002717"/>
            <a:ext cx="1503893" cy="586149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9765931" y="2696090"/>
            <a:ext cx="717550" cy="80645"/>
          </a:xfrm>
          <a:custGeom>
            <a:avLst/>
            <a:gdLst/>
            <a:ahLst/>
            <a:cxnLst/>
            <a:rect l="l" t="t" r="r" b="b"/>
            <a:pathLst>
              <a:path w="717550" h="80644">
                <a:moveTo>
                  <a:pt x="93675" y="1320"/>
                </a:moveTo>
                <a:lnTo>
                  <a:pt x="58204" y="1320"/>
                </a:lnTo>
                <a:lnTo>
                  <a:pt x="22504" y="62623"/>
                </a:lnTo>
                <a:lnTo>
                  <a:pt x="22504" y="1320"/>
                </a:lnTo>
                <a:lnTo>
                  <a:pt x="0" y="1320"/>
                </a:lnTo>
                <a:lnTo>
                  <a:pt x="0" y="78930"/>
                </a:lnTo>
                <a:lnTo>
                  <a:pt x="35471" y="78930"/>
                </a:lnTo>
                <a:lnTo>
                  <a:pt x="71170" y="17614"/>
                </a:lnTo>
                <a:lnTo>
                  <a:pt x="71170" y="78930"/>
                </a:lnTo>
                <a:lnTo>
                  <a:pt x="93675" y="78930"/>
                </a:lnTo>
                <a:lnTo>
                  <a:pt x="93675" y="1320"/>
                </a:lnTo>
                <a:close/>
              </a:path>
              <a:path w="717550" h="80644">
                <a:moveTo>
                  <a:pt x="204635" y="51435"/>
                </a:moveTo>
                <a:lnTo>
                  <a:pt x="182245" y="50317"/>
                </a:lnTo>
                <a:lnTo>
                  <a:pt x="180987" y="53644"/>
                </a:lnTo>
                <a:lnTo>
                  <a:pt x="178346" y="56349"/>
                </a:lnTo>
                <a:lnTo>
                  <a:pt x="170294" y="60490"/>
                </a:lnTo>
                <a:lnTo>
                  <a:pt x="165061" y="61518"/>
                </a:lnTo>
                <a:lnTo>
                  <a:pt x="149694" y="61518"/>
                </a:lnTo>
                <a:lnTo>
                  <a:pt x="142836" y="59601"/>
                </a:lnTo>
                <a:lnTo>
                  <a:pt x="133311" y="51917"/>
                </a:lnTo>
                <a:lnTo>
                  <a:pt x="130924" y="46710"/>
                </a:lnTo>
                <a:lnTo>
                  <a:pt x="130924" y="33616"/>
                </a:lnTo>
                <a:lnTo>
                  <a:pt x="133197" y="28435"/>
                </a:lnTo>
                <a:lnTo>
                  <a:pt x="142290" y="20675"/>
                </a:lnTo>
                <a:lnTo>
                  <a:pt x="148767" y="18732"/>
                </a:lnTo>
                <a:lnTo>
                  <a:pt x="163106" y="18732"/>
                </a:lnTo>
                <a:lnTo>
                  <a:pt x="168211" y="19659"/>
                </a:lnTo>
                <a:lnTo>
                  <a:pt x="176784" y="23342"/>
                </a:lnTo>
                <a:lnTo>
                  <a:pt x="179552" y="25793"/>
                </a:lnTo>
                <a:lnTo>
                  <a:pt x="180809" y="28816"/>
                </a:lnTo>
                <a:lnTo>
                  <a:pt x="202971" y="27381"/>
                </a:lnTo>
                <a:lnTo>
                  <a:pt x="174574" y="1841"/>
                </a:lnTo>
                <a:lnTo>
                  <a:pt x="157200" y="0"/>
                </a:lnTo>
                <a:lnTo>
                  <a:pt x="146151" y="660"/>
                </a:lnTo>
                <a:lnTo>
                  <a:pt x="111112" y="23266"/>
                </a:lnTo>
                <a:lnTo>
                  <a:pt x="107861" y="40119"/>
                </a:lnTo>
                <a:lnTo>
                  <a:pt x="108699" y="49085"/>
                </a:lnTo>
                <a:lnTo>
                  <a:pt x="137185" y="77609"/>
                </a:lnTo>
                <a:lnTo>
                  <a:pt x="158635" y="80251"/>
                </a:lnTo>
                <a:lnTo>
                  <a:pt x="168236" y="79794"/>
                </a:lnTo>
                <a:lnTo>
                  <a:pt x="202895" y="58102"/>
                </a:lnTo>
                <a:lnTo>
                  <a:pt x="204635" y="51435"/>
                </a:lnTo>
                <a:close/>
              </a:path>
              <a:path w="717550" h="80644">
                <a:moveTo>
                  <a:pt x="297980" y="1320"/>
                </a:moveTo>
                <a:lnTo>
                  <a:pt x="209524" y="1320"/>
                </a:lnTo>
                <a:lnTo>
                  <a:pt x="209524" y="20167"/>
                </a:lnTo>
                <a:lnTo>
                  <a:pt x="242227" y="20167"/>
                </a:lnTo>
                <a:lnTo>
                  <a:pt x="242227" y="78930"/>
                </a:lnTo>
                <a:lnTo>
                  <a:pt x="265277" y="78930"/>
                </a:lnTo>
                <a:lnTo>
                  <a:pt x="265277" y="20167"/>
                </a:lnTo>
                <a:lnTo>
                  <a:pt x="297980" y="20167"/>
                </a:lnTo>
                <a:lnTo>
                  <a:pt x="297980" y="1320"/>
                </a:lnTo>
                <a:close/>
              </a:path>
              <a:path w="717550" h="80644">
                <a:moveTo>
                  <a:pt x="407060" y="40119"/>
                </a:moveTo>
                <a:lnTo>
                  <a:pt x="385940" y="5981"/>
                </a:lnTo>
                <a:lnTo>
                  <a:pt x="383997" y="5257"/>
                </a:lnTo>
                <a:lnTo>
                  <a:pt x="383997" y="33616"/>
                </a:lnTo>
                <a:lnTo>
                  <a:pt x="383997" y="46634"/>
                </a:lnTo>
                <a:lnTo>
                  <a:pt x="381508" y="51816"/>
                </a:lnTo>
                <a:lnTo>
                  <a:pt x="371538" y="59575"/>
                </a:lnTo>
                <a:lnTo>
                  <a:pt x="364528" y="61518"/>
                </a:lnTo>
                <a:lnTo>
                  <a:pt x="346494" y="61518"/>
                </a:lnTo>
                <a:lnTo>
                  <a:pt x="339496" y="59575"/>
                </a:lnTo>
                <a:lnTo>
                  <a:pt x="329526" y="51816"/>
                </a:lnTo>
                <a:lnTo>
                  <a:pt x="327025" y="46634"/>
                </a:lnTo>
                <a:lnTo>
                  <a:pt x="327025" y="33616"/>
                </a:lnTo>
                <a:lnTo>
                  <a:pt x="329526" y="28435"/>
                </a:lnTo>
                <a:lnTo>
                  <a:pt x="339496" y="20675"/>
                </a:lnTo>
                <a:lnTo>
                  <a:pt x="346494" y="18732"/>
                </a:lnTo>
                <a:lnTo>
                  <a:pt x="364528" y="18732"/>
                </a:lnTo>
                <a:lnTo>
                  <a:pt x="371538" y="20675"/>
                </a:lnTo>
                <a:lnTo>
                  <a:pt x="381508" y="28435"/>
                </a:lnTo>
                <a:lnTo>
                  <a:pt x="383997" y="33616"/>
                </a:lnTo>
                <a:lnTo>
                  <a:pt x="383997" y="5257"/>
                </a:lnTo>
                <a:lnTo>
                  <a:pt x="377126" y="2654"/>
                </a:lnTo>
                <a:lnTo>
                  <a:pt x="366991" y="660"/>
                </a:lnTo>
                <a:lnTo>
                  <a:pt x="355511" y="0"/>
                </a:lnTo>
                <a:lnTo>
                  <a:pt x="344043" y="660"/>
                </a:lnTo>
                <a:lnTo>
                  <a:pt x="307378" y="23329"/>
                </a:lnTo>
                <a:lnTo>
                  <a:pt x="303974" y="40119"/>
                </a:lnTo>
                <a:lnTo>
                  <a:pt x="304825" y="49034"/>
                </a:lnTo>
                <a:lnTo>
                  <a:pt x="333895" y="77597"/>
                </a:lnTo>
                <a:lnTo>
                  <a:pt x="355511" y="80251"/>
                </a:lnTo>
                <a:lnTo>
                  <a:pt x="366991" y="79590"/>
                </a:lnTo>
                <a:lnTo>
                  <a:pt x="400799" y="61518"/>
                </a:lnTo>
                <a:lnTo>
                  <a:pt x="406209" y="49034"/>
                </a:lnTo>
                <a:lnTo>
                  <a:pt x="407060" y="40119"/>
                </a:lnTo>
                <a:close/>
              </a:path>
              <a:path w="717550" h="80644">
                <a:moveTo>
                  <a:pt x="507276" y="18694"/>
                </a:moveTo>
                <a:lnTo>
                  <a:pt x="504228" y="12128"/>
                </a:lnTo>
                <a:lnTo>
                  <a:pt x="492036" y="3492"/>
                </a:lnTo>
                <a:lnTo>
                  <a:pt x="484327" y="1320"/>
                </a:lnTo>
                <a:lnTo>
                  <a:pt x="484212" y="22606"/>
                </a:lnTo>
                <a:lnTo>
                  <a:pt x="484212" y="32372"/>
                </a:lnTo>
                <a:lnTo>
                  <a:pt x="480783" y="34798"/>
                </a:lnTo>
                <a:lnTo>
                  <a:pt x="444309" y="34798"/>
                </a:lnTo>
                <a:lnTo>
                  <a:pt x="444309" y="20167"/>
                </a:lnTo>
                <a:lnTo>
                  <a:pt x="480783" y="20167"/>
                </a:lnTo>
                <a:lnTo>
                  <a:pt x="484212" y="22606"/>
                </a:lnTo>
                <a:lnTo>
                  <a:pt x="484212" y="1320"/>
                </a:lnTo>
                <a:lnTo>
                  <a:pt x="421246" y="1320"/>
                </a:lnTo>
                <a:lnTo>
                  <a:pt x="421246" y="78930"/>
                </a:lnTo>
                <a:lnTo>
                  <a:pt x="444309" y="78930"/>
                </a:lnTo>
                <a:lnTo>
                  <a:pt x="444309" y="52539"/>
                </a:lnTo>
                <a:lnTo>
                  <a:pt x="484847" y="52539"/>
                </a:lnTo>
                <a:lnTo>
                  <a:pt x="492683" y="50558"/>
                </a:lnTo>
                <a:lnTo>
                  <a:pt x="504355" y="42659"/>
                </a:lnTo>
                <a:lnTo>
                  <a:pt x="507276" y="36283"/>
                </a:lnTo>
                <a:lnTo>
                  <a:pt x="507276" y="34798"/>
                </a:lnTo>
                <a:lnTo>
                  <a:pt x="507276" y="20167"/>
                </a:lnTo>
                <a:lnTo>
                  <a:pt x="507276" y="18694"/>
                </a:lnTo>
                <a:close/>
              </a:path>
              <a:path w="717550" h="80644">
                <a:moveTo>
                  <a:pt x="614248" y="1320"/>
                </a:moveTo>
                <a:lnTo>
                  <a:pt x="578777" y="1320"/>
                </a:lnTo>
                <a:lnTo>
                  <a:pt x="543090" y="62623"/>
                </a:lnTo>
                <a:lnTo>
                  <a:pt x="543090" y="1320"/>
                </a:lnTo>
                <a:lnTo>
                  <a:pt x="520585" y="1320"/>
                </a:lnTo>
                <a:lnTo>
                  <a:pt x="520585" y="78930"/>
                </a:lnTo>
                <a:lnTo>
                  <a:pt x="556056" y="78930"/>
                </a:lnTo>
                <a:lnTo>
                  <a:pt x="591743" y="17614"/>
                </a:lnTo>
                <a:lnTo>
                  <a:pt x="591743" y="78930"/>
                </a:lnTo>
                <a:lnTo>
                  <a:pt x="614248" y="78930"/>
                </a:lnTo>
                <a:lnTo>
                  <a:pt x="614248" y="1320"/>
                </a:lnTo>
                <a:close/>
              </a:path>
              <a:path w="717550" h="80644">
                <a:moveTo>
                  <a:pt x="717346" y="1320"/>
                </a:moveTo>
                <a:lnTo>
                  <a:pt x="694283" y="1320"/>
                </a:lnTo>
                <a:lnTo>
                  <a:pt x="694283" y="19735"/>
                </a:lnTo>
                <a:lnTo>
                  <a:pt x="694283" y="34137"/>
                </a:lnTo>
                <a:lnTo>
                  <a:pt x="658850" y="34137"/>
                </a:lnTo>
                <a:lnTo>
                  <a:pt x="656336" y="33540"/>
                </a:lnTo>
                <a:lnTo>
                  <a:pt x="652640" y="31178"/>
                </a:lnTo>
                <a:lnTo>
                  <a:pt x="651713" y="29451"/>
                </a:lnTo>
                <a:lnTo>
                  <a:pt x="651713" y="24866"/>
                </a:lnTo>
                <a:lnTo>
                  <a:pt x="652665" y="23050"/>
                </a:lnTo>
                <a:lnTo>
                  <a:pt x="656424" y="20396"/>
                </a:lnTo>
                <a:lnTo>
                  <a:pt x="658926" y="19735"/>
                </a:lnTo>
                <a:lnTo>
                  <a:pt x="694283" y="19735"/>
                </a:lnTo>
                <a:lnTo>
                  <a:pt x="694283" y="1320"/>
                </a:lnTo>
                <a:lnTo>
                  <a:pt x="651611" y="1320"/>
                </a:lnTo>
                <a:lnTo>
                  <a:pt x="643902" y="3467"/>
                </a:lnTo>
                <a:lnTo>
                  <a:pt x="631710" y="12039"/>
                </a:lnTo>
                <a:lnTo>
                  <a:pt x="628662" y="18503"/>
                </a:lnTo>
                <a:lnTo>
                  <a:pt x="628662" y="27152"/>
                </a:lnTo>
                <a:lnTo>
                  <a:pt x="630123" y="36410"/>
                </a:lnTo>
                <a:lnTo>
                  <a:pt x="634530" y="43446"/>
                </a:lnTo>
                <a:lnTo>
                  <a:pt x="641883" y="48272"/>
                </a:lnTo>
                <a:lnTo>
                  <a:pt x="652157" y="50876"/>
                </a:lnTo>
                <a:lnTo>
                  <a:pt x="625335" y="78930"/>
                </a:lnTo>
                <a:lnTo>
                  <a:pt x="654494" y="78930"/>
                </a:lnTo>
                <a:lnTo>
                  <a:pt x="677773" y="51435"/>
                </a:lnTo>
                <a:lnTo>
                  <a:pt x="694283" y="51435"/>
                </a:lnTo>
                <a:lnTo>
                  <a:pt x="694283" y="78930"/>
                </a:lnTo>
                <a:lnTo>
                  <a:pt x="717346" y="78930"/>
                </a:lnTo>
                <a:lnTo>
                  <a:pt x="717346" y="51435"/>
                </a:lnTo>
                <a:lnTo>
                  <a:pt x="717346" y="34137"/>
                </a:lnTo>
                <a:lnTo>
                  <a:pt x="717346" y="19735"/>
                </a:lnTo>
                <a:lnTo>
                  <a:pt x="717346" y="13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643746" y="2612235"/>
            <a:ext cx="1504315" cy="260350"/>
          </a:xfrm>
          <a:custGeom>
            <a:avLst/>
            <a:gdLst/>
            <a:ahLst/>
            <a:cxnLst/>
            <a:rect l="l" t="t" r="r" b="b"/>
            <a:pathLst>
              <a:path w="1504315" h="260350">
                <a:moveTo>
                  <a:pt x="1411629" y="0"/>
                </a:moveTo>
                <a:lnTo>
                  <a:pt x="83477" y="0"/>
                </a:lnTo>
                <a:lnTo>
                  <a:pt x="51065" y="6586"/>
                </a:lnTo>
                <a:lnTo>
                  <a:pt x="24522" y="24521"/>
                </a:lnTo>
                <a:lnTo>
                  <a:pt x="6587" y="51065"/>
                </a:lnTo>
                <a:lnTo>
                  <a:pt x="0" y="83479"/>
                </a:lnTo>
                <a:lnTo>
                  <a:pt x="0" y="259958"/>
                </a:lnTo>
                <a:lnTo>
                  <a:pt x="1503897" y="259958"/>
                </a:lnTo>
                <a:lnTo>
                  <a:pt x="1503897" y="92266"/>
                </a:lnTo>
                <a:lnTo>
                  <a:pt x="1496615" y="56440"/>
                </a:lnTo>
                <a:lnTo>
                  <a:pt x="1476791" y="27102"/>
                </a:lnTo>
                <a:lnTo>
                  <a:pt x="1447452" y="7280"/>
                </a:lnTo>
                <a:lnTo>
                  <a:pt x="1411629" y="0"/>
                </a:lnTo>
                <a:close/>
              </a:path>
            </a:pathLst>
          </a:custGeom>
          <a:solidFill>
            <a:srgbClr val="93A5B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643746" y="5008733"/>
            <a:ext cx="1503897" cy="586144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7868361" y="2709615"/>
            <a:ext cx="1062990" cy="78105"/>
          </a:xfrm>
          <a:custGeom>
            <a:avLst/>
            <a:gdLst/>
            <a:ahLst/>
            <a:cxnLst/>
            <a:rect l="l" t="t" r="r" b="b"/>
            <a:pathLst>
              <a:path w="1062990" h="78105">
                <a:moveTo>
                  <a:pt x="121272" y="0"/>
                </a:moveTo>
                <a:lnTo>
                  <a:pt x="80924" y="0"/>
                </a:lnTo>
                <a:lnTo>
                  <a:pt x="60858" y="64071"/>
                </a:lnTo>
                <a:lnTo>
                  <a:pt x="40347" y="0"/>
                </a:lnTo>
                <a:lnTo>
                  <a:pt x="0" y="0"/>
                </a:lnTo>
                <a:lnTo>
                  <a:pt x="0" y="77597"/>
                </a:lnTo>
                <a:lnTo>
                  <a:pt x="22047" y="77597"/>
                </a:lnTo>
                <a:lnTo>
                  <a:pt x="22047" y="12534"/>
                </a:lnTo>
                <a:lnTo>
                  <a:pt x="44996" y="77597"/>
                </a:lnTo>
                <a:lnTo>
                  <a:pt x="76149" y="77597"/>
                </a:lnTo>
                <a:lnTo>
                  <a:pt x="99098" y="12534"/>
                </a:lnTo>
                <a:lnTo>
                  <a:pt x="99098" y="77597"/>
                </a:lnTo>
                <a:lnTo>
                  <a:pt x="121158" y="77597"/>
                </a:lnTo>
                <a:lnTo>
                  <a:pt x="121272" y="0"/>
                </a:lnTo>
                <a:close/>
              </a:path>
              <a:path w="1062990" h="78105">
                <a:moveTo>
                  <a:pt x="235343" y="77597"/>
                </a:moveTo>
                <a:lnTo>
                  <a:pt x="228752" y="62636"/>
                </a:lnTo>
                <a:lnTo>
                  <a:pt x="221145" y="45339"/>
                </a:lnTo>
                <a:lnTo>
                  <a:pt x="205536" y="9867"/>
                </a:lnTo>
                <a:lnTo>
                  <a:pt x="201193" y="0"/>
                </a:lnTo>
                <a:lnTo>
                  <a:pt x="198208" y="0"/>
                </a:lnTo>
                <a:lnTo>
                  <a:pt x="198208" y="45339"/>
                </a:lnTo>
                <a:lnTo>
                  <a:pt x="168160" y="45339"/>
                </a:lnTo>
                <a:lnTo>
                  <a:pt x="183121" y="9867"/>
                </a:lnTo>
                <a:lnTo>
                  <a:pt x="198208" y="45339"/>
                </a:lnTo>
                <a:lnTo>
                  <a:pt x="198208" y="0"/>
                </a:lnTo>
                <a:lnTo>
                  <a:pt x="165722" y="0"/>
                </a:lnTo>
                <a:lnTo>
                  <a:pt x="131686" y="77597"/>
                </a:lnTo>
                <a:lnTo>
                  <a:pt x="154419" y="77597"/>
                </a:lnTo>
                <a:lnTo>
                  <a:pt x="160731" y="62636"/>
                </a:lnTo>
                <a:lnTo>
                  <a:pt x="205524" y="62636"/>
                </a:lnTo>
                <a:lnTo>
                  <a:pt x="211836" y="77597"/>
                </a:lnTo>
                <a:lnTo>
                  <a:pt x="235343" y="77597"/>
                </a:lnTo>
                <a:close/>
              </a:path>
              <a:path w="1062990" h="78105">
                <a:moveTo>
                  <a:pt x="315925" y="0"/>
                </a:moveTo>
                <a:lnTo>
                  <a:pt x="227469" y="0"/>
                </a:lnTo>
                <a:lnTo>
                  <a:pt x="227469" y="18846"/>
                </a:lnTo>
                <a:lnTo>
                  <a:pt x="260172" y="18846"/>
                </a:lnTo>
                <a:lnTo>
                  <a:pt x="260172" y="77597"/>
                </a:lnTo>
                <a:lnTo>
                  <a:pt x="283222" y="77597"/>
                </a:lnTo>
                <a:lnTo>
                  <a:pt x="283222" y="18846"/>
                </a:lnTo>
                <a:lnTo>
                  <a:pt x="315925" y="18846"/>
                </a:lnTo>
                <a:lnTo>
                  <a:pt x="315925" y="0"/>
                </a:lnTo>
                <a:close/>
              </a:path>
              <a:path w="1062990" h="78105">
                <a:moveTo>
                  <a:pt x="409054" y="59639"/>
                </a:moveTo>
                <a:lnTo>
                  <a:pt x="350964" y="59639"/>
                </a:lnTo>
                <a:lnTo>
                  <a:pt x="350964" y="46558"/>
                </a:lnTo>
                <a:lnTo>
                  <a:pt x="394639" y="46558"/>
                </a:lnTo>
                <a:lnTo>
                  <a:pt x="394639" y="29705"/>
                </a:lnTo>
                <a:lnTo>
                  <a:pt x="350964" y="29705"/>
                </a:lnTo>
                <a:lnTo>
                  <a:pt x="350964" y="17957"/>
                </a:lnTo>
                <a:lnTo>
                  <a:pt x="406946" y="17957"/>
                </a:lnTo>
                <a:lnTo>
                  <a:pt x="406946" y="0"/>
                </a:lnTo>
                <a:lnTo>
                  <a:pt x="327901" y="0"/>
                </a:lnTo>
                <a:lnTo>
                  <a:pt x="327901" y="77597"/>
                </a:lnTo>
                <a:lnTo>
                  <a:pt x="409054" y="77597"/>
                </a:lnTo>
                <a:lnTo>
                  <a:pt x="409054" y="59639"/>
                </a:lnTo>
                <a:close/>
              </a:path>
              <a:path w="1062990" h="78105">
                <a:moveTo>
                  <a:pt x="544741" y="0"/>
                </a:moveTo>
                <a:lnTo>
                  <a:pt x="504393" y="0"/>
                </a:lnTo>
                <a:lnTo>
                  <a:pt x="484314" y="64071"/>
                </a:lnTo>
                <a:lnTo>
                  <a:pt x="463816" y="0"/>
                </a:lnTo>
                <a:lnTo>
                  <a:pt x="423468" y="0"/>
                </a:lnTo>
                <a:lnTo>
                  <a:pt x="423468" y="77597"/>
                </a:lnTo>
                <a:lnTo>
                  <a:pt x="445516" y="77597"/>
                </a:lnTo>
                <a:lnTo>
                  <a:pt x="445516" y="12534"/>
                </a:lnTo>
                <a:lnTo>
                  <a:pt x="468464" y="77597"/>
                </a:lnTo>
                <a:lnTo>
                  <a:pt x="499618" y="77597"/>
                </a:lnTo>
                <a:lnTo>
                  <a:pt x="522566" y="12534"/>
                </a:lnTo>
                <a:lnTo>
                  <a:pt x="522566" y="77597"/>
                </a:lnTo>
                <a:lnTo>
                  <a:pt x="544626" y="77597"/>
                </a:lnTo>
                <a:lnTo>
                  <a:pt x="544741" y="0"/>
                </a:lnTo>
                <a:close/>
              </a:path>
              <a:path w="1062990" h="78105">
                <a:moveTo>
                  <a:pt x="658799" y="77597"/>
                </a:moveTo>
                <a:lnTo>
                  <a:pt x="652221" y="62636"/>
                </a:lnTo>
                <a:lnTo>
                  <a:pt x="644613" y="45339"/>
                </a:lnTo>
                <a:lnTo>
                  <a:pt x="629005" y="9867"/>
                </a:lnTo>
                <a:lnTo>
                  <a:pt x="624662" y="0"/>
                </a:lnTo>
                <a:lnTo>
                  <a:pt x="621677" y="0"/>
                </a:lnTo>
                <a:lnTo>
                  <a:pt x="621677" y="45339"/>
                </a:lnTo>
                <a:lnTo>
                  <a:pt x="591629" y="45339"/>
                </a:lnTo>
                <a:lnTo>
                  <a:pt x="606590" y="9867"/>
                </a:lnTo>
                <a:lnTo>
                  <a:pt x="621677" y="45339"/>
                </a:lnTo>
                <a:lnTo>
                  <a:pt x="621677" y="0"/>
                </a:lnTo>
                <a:lnTo>
                  <a:pt x="589191" y="0"/>
                </a:lnTo>
                <a:lnTo>
                  <a:pt x="555155" y="77597"/>
                </a:lnTo>
                <a:lnTo>
                  <a:pt x="577875" y="77597"/>
                </a:lnTo>
                <a:lnTo>
                  <a:pt x="584200" y="62636"/>
                </a:lnTo>
                <a:lnTo>
                  <a:pt x="628992" y="62636"/>
                </a:lnTo>
                <a:lnTo>
                  <a:pt x="635304" y="77597"/>
                </a:lnTo>
                <a:lnTo>
                  <a:pt x="658799" y="77597"/>
                </a:lnTo>
                <a:close/>
              </a:path>
              <a:path w="1062990" h="78105">
                <a:moveTo>
                  <a:pt x="739394" y="0"/>
                </a:moveTo>
                <a:lnTo>
                  <a:pt x="650938" y="0"/>
                </a:lnTo>
                <a:lnTo>
                  <a:pt x="650938" y="18846"/>
                </a:lnTo>
                <a:lnTo>
                  <a:pt x="683641" y="18846"/>
                </a:lnTo>
                <a:lnTo>
                  <a:pt x="683641" y="77597"/>
                </a:lnTo>
                <a:lnTo>
                  <a:pt x="706691" y="77597"/>
                </a:lnTo>
                <a:lnTo>
                  <a:pt x="706691" y="18846"/>
                </a:lnTo>
                <a:lnTo>
                  <a:pt x="739394" y="18846"/>
                </a:lnTo>
                <a:lnTo>
                  <a:pt x="739394" y="0"/>
                </a:lnTo>
                <a:close/>
              </a:path>
              <a:path w="1062990" h="78105">
                <a:moveTo>
                  <a:pt x="845045" y="0"/>
                </a:moveTo>
                <a:lnTo>
                  <a:pt x="809574" y="0"/>
                </a:lnTo>
                <a:lnTo>
                  <a:pt x="773874" y="61302"/>
                </a:lnTo>
                <a:lnTo>
                  <a:pt x="773874" y="0"/>
                </a:lnTo>
                <a:lnTo>
                  <a:pt x="751370" y="0"/>
                </a:lnTo>
                <a:lnTo>
                  <a:pt x="751370" y="77597"/>
                </a:lnTo>
                <a:lnTo>
                  <a:pt x="786841" y="77597"/>
                </a:lnTo>
                <a:lnTo>
                  <a:pt x="822540" y="16294"/>
                </a:lnTo>
                <a:lnTo>
                  <a:pt x="822540" y="77597"/>
                </a:lnTo>
                <a:lnTo>
                  <a:pt x="845045" y="77597"/>
                </a:lnTo>
                <a:lnTo>
                  <a:pt x="845045" y="0"/>
                </a:lnTo>
                <a:close/>
              </a:path>
              <a:path w="1062990" h="78105">
                <a:moveTo>
                  <a:pt x="956779" y="77597"/>
                </a:moveTo>
                <a:lnTo>
                  <a:pt x="915987" y="37249"/>
                </a:lnTo>
                <a:lnTo>
                  <a:pt x="953350" y="0"/>
                </a:lnTo>
                <a:lnTo>
                  <a:pt x="925741" y="0"/>
                </a:lnTo>
                <a:lnTo>
                  <a:pt x="897699" y="29933"/>
                </a:lnTo>
                <a:lnTo>
                  <a:pt x="886726" y="29933"/>
                </a:lnTo>
                <a:lnTo>
                  <a:pt x="886726" y="0"/>
                </a:lnTo>
                <a:lnTo>
                  <a:pt x="863663" y="0"/>
                </a:lnTo>
                <a:lnTo>
                  <a:pt x="863663" y="77597"/>
                </a:lnTo>
                <a:lnTo>
                  <a:pt x="886726" y="77597"/>
                </a:lnTo>
                <a:lnTo>
                  <a:pt x="886726" y="47561"/>
                </a:lnTo>
                <a:lnTo>
                  <a:pt x="898144" y="47561"/>
                </a:lnTo>
                <a:lnTo>
                  <a:pt x="927633" y="77597"/>
                </a:lnTo>
                <a:lnTo>
                  <a:pt x="956779" y="77597"/>
                </a:lnTo>
                <a:close/>
              </a:path>
              <a:path w="1062990" h="78105">
                <a:moveTo>
                  <a:pt x="1062875" y="77597"/>
                </a:moveTo>
                <a:lnTo>
                  <a:pt x="1056284" y="62636"/>
                </a:lnTo>
                <a:lnTo>
                  <a:pt x="1048677" y="45339"/>
                </a:lnTo>
                <a:lnTo>
                  <a:pt x="1033068" y="9867"/>
                </a:lnTo>
                <a:lnTo>
                  <a:pt x="1028725" y="0"/>
                </a:lnTo>
                <a:lnTo>
                  <a:pt x="1025740" y="0"/>
                </a:lnTo>
                <a:lnTo>
                  <a:pt x="1025740" y="45339"/>
                </a:lnTo>
                <a:lnTo>
                  <a:pt x="995692" y="45339"/>
                </a:lnTo>
                <a:lnTo>
                  <a:pt x="1010653" y="9867"/>
                </a:lnTo>
                <a:lnTo>
                  <a:pt x="1025740" y="45339"/>
                </a:lnTo>
                <a:lnTo>
                  <a:pt x="1025740" y="0"/>
                </a:lnTo>
                <a:lnTo>
                  <a:pt x="993254" y="0"/>
                </a:lnTo>
                <a:lnTo>
                  <a:pt x="959218" y="77597"/>
                </a:lnTo>
                <a:lnTo>
                  <a:pt x="981951" y="77597"/>
                </a:lnTo>
                <a:lnTo>
                  <a:pt x="988263" y="62636"/>
                </a:lnTo>
                <a:lnTo>
                  <a:pt x="1033056" y="62636"/>
                </a:lnTo>
                <a:lnTo>
                  <a:pt x="1039368" y="77597"/>
                </a:lnTo>
                <a:lnTo>
                  <a:pt x="1062875" y="77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931474" y="2686"/>
            <a:ext cx="2495550" cy="2401570"/>
          </a:xfrm>
          <a:custGeom>
            <a:avLst/>
            <a:gdLst/>
            <a:ahLst/>
            <a:cxnLst/>
            <a:rect l="l" t="t" r="r" b="b"/>
            <a:pathLst>
              <a:path w="2495550" h="2401570">
                <a:moveTo>
                  <a:pt x="2320760" y="0"/>
                </a:moveTo>
                <a:lnTo>
                  <a:pt x="0" y="0"/>
                </a:lnTo>
                <a:lnTo>
                  <a:pt x="6680" y="47510"/>
                </a:lnTo>
                <a:lnTo>
                  <a:pt x="17183" y="93675"/>
                </a:lnTo>
                <a:lnTo>
                  <a:pt x="31330" y="138353"/>
                </a:lnTo>
                <a:lnTo>
                  <a:pt x="48958" y="181356"/>
                </a:lnTo>
                <a:lnTo>
                  <a:pt x="69913" y="222516"/>
                </a:lnTo>
                <a:lnTo>
                  <a:pt x="94005" y="261670"/>
                </a:lnTo>
                <a:lnTo>
                  <a:pt x="121081" y="298653"/>
                </a:lnTo>
                <a:lnTo>
                  <a:pt x="150977" y="333311"/>
                </a:lnTo>
                <a:lnTo>
                  <a:pt x="183515" y="365442"/>
                </a:lnTo>
                <a:lnTo>
                  <a:pt x="218541" y="394919"/>
                </a:lnTo>
                <a:lnTo>
                  <a:pt x="255879" y="421538"/>
                </a:lnTo>
                <a:lnTo>
                  <a:pt x="295351" y="445160"/>
                </a:lnTo>
                <a:lnTo>
                  <a:pt x="336816" y="465607"/>
                </a:lnTo>
                <a:lnTo>
                  <a:pt x="380085" y="482701"/>
                </a:lnTo>
                <a:lnTo>
                  <a:pt x="424992" y="496290"/>
                </a:lnTo>
                <a:lnTo>
                  <a:pt x="471385" y="506209"/>
                </a:lnTo>
                <a:lnTo>
                  <a:pt x="519087" y="512279"/>
                </a:lnTo>
                <a:lnTo>
                  <a:pt x="567931" y="514337"/>
                </a:lnTo>
                <a:lnTo>
                  <a:pt x="584606" y="513511"/>
                </a:lnTo>
                <a:lnTo>
                  <a:pt x="630821" y="507123"/>
                </a:lnTo>
                <a:lnTo>
                  <a:pt x="692721" y="494893"/>
                </a:lnTo>
                <a:lnTo>
                  <a:pt x="768502" y="477418"/>
                </a:lnTo>
                <a:lnTo>
                  <a:pt x="811034" y="466902"/>
                </a:lnTo>
                <a:lnTo>
                  <a:pt x="856373" y="455295"/>
                </a:lnTo>
                <a:lnTo>
                  <a:pt x="904290" y="442671"/>
                </a:lnTo>
                <a:lnTo>
                  <a:pt x="954557" y="429120"/>
                </a:lnTo>
                <a:lnTo>
                  <a:pt x="1006944" y="414680"/>
                </a:lnTo>
                <a:lnTo>
                  <a:pt x="1117231" y="383514"/>
                </a:lnTo>
                <a:lnTo>
                  <a:pt x="1233322" y="349770"/>
                </a:lnTo>
                <a:lnTo>
                  <a:pt x="1353464" y="314020"/>
                </a:lnTo>
                <a:lnTo>
                  <a:pt x="1475841" y="276872"/>
                </a:lnTo>
                <a:lnTo>
                  <a:pt x="1598676" y="238912"/>
                </a:lnTo>
                <a:lnTo>
                  <a:pt x="1720176" y="200723"/>
                </a:lnTo>
                <a:lnTo>
                  <a:pt x="1838540" y="162915"/>
                </a:lnTo>
                <a:lnTo>
                  <a:pt x="1951990" y="126047"/>
                </a:lnTo>
                <a:lnTo>
                  <a:pt x="2058720" y="90741"/>
                </a:lnTo>
                <a:lnTo>
                  <a:pt x="2156955" y="57569"/>
                </a:lnTo>
                <a:lnTo>
                  <a:pt x="2244902" y="27127"/>
                </a:lnTo>
                <a:lnTo>
                  <a:pt x="2320760" y="0"/>
                </a:lnTo>
                <a:close/>
              </a:path>
              <a:path w="2495550" h="2401570">
                <a:moveTo>
                  <a:pt x="2495448" y="25590"/>
                </a:moveTo>
                <a:lnTo>
                  <a:pt x="2485275" y="0"/>
                </a:lnTo>
                <a:lnTo>
                  <a:pt x="2430284" y="0"/>
                </a:lnTo>
                <a:lnTo>
                  <a:pt x="2407996" y="58407"/>
                </a:lnTo>
                <a:lnTo>
                  <a:pt x="2381504" y="131686"/>
                </a:lnTo>
                <a:lnTo>
                  <a:pt x="2351405" y="217944"/>
                </a:lnTo>
                <a:lnTo>
                  <a:pt x="2318334" y="315302"/>
                </a:lnTo>
                <a:lnTo>
                  <a:pt x="2282914" y="421906"/>
                </a:lnTo>
                <a:lnTo>
                  <a:pt x="2245753" y="535838"/>
                </a:lnTo>
                <a:lnTo>
                  <a:pt x="2207476" y="655256"/>
                </a:lnTo>
                <a:lnTo>
                  <a:pt x="2168702" y="778256"/>
                </a:lnTo>
                <a:lnTo>
                  <a:pt x="2130044" y="902957"/>
                </a:lnTo>
                <a:lnTo>
                  <a:pt x="2092134" y="1027506"/>
                </a:lnTo>
                <a:lnTo>
                  <a:pt x="2055583" y="1149997"/>
                </a:lnTo>
                <a:lnTo>
                  <a:pt x="2021001" y="1268564"/>
                </a:lnTo>
                <a:lnTo>
                  <a:pt x="1989035" y="1381328"/>
                </a:lnTo>
                <a:lnTo>
                  <a:pt x="1974215" y="1434934"/>
                </a:lnTo>
                <a:lnTo>
                  <a:pt x="1960283" y="1486395"/>
                </a:lnTo>
                <a:lnTo>
                  <a:pt x="1947303" y="1535468"/>
                </a:lnTo>
                <a:lnTo>
                  <a:pt x="1935365" y="1581912"/>
                </a:lnTo>
                <a:lnTo>
                  <a:pt x="1924545" y="1625485"/>
                </a:lnTo>
                <a:lnTo>
                  <a:pt x="1914918" y="1665973"/>
                </a:lnTo>
                <a:lnTo>
                  <a:pt x="1899539" y="1736712"/>
                </a:lnTo>
                <a:lnTo>
                  <a:pt x="1889848" y="1792249"/>
                </a:lnTo>
                <a:lnTo>
                  <a:pt x="1886483" y="1830717"/>
                </a:lnTo>
                <a:lnTo>
                  <a:pt x="1888375" y="1877517"/>
                </a:lnTo>
                <a:lnTo>
                  <a:pt x="1893963" y="1923288"/>
                </a:lnTo>
                <a:lnTo>
                  <a:pt x="1903069" y="1967865"/>
                </a:lnTo>
                <a:lnTo>
                  <a:pt x="1915579" y="2011095"/>
                </a:lnTo>
                <a:lnTo>
                  <a:pt x="1931339" y="2052853"/>
                </a:lnTo>
                <a:lnTo>
                  <a:pt x="1950186" y="2092985"/>
                </a:lnTo>
                <a:lnTo>
                  <a:pt x="1971992" y="2131339"/>
                </a:lnTo>
                <a:lnTo>
                  <a:pt x="1996605" y="2167763"/>
                </a:lnTo>
                <a:lnTo>
                  <a:pt x="2023872" y="2202116"/>
                </a:lnTo>
                <a:lnTo>
                  <a:pt x="2053640" y="2234260"/>
                </a:lnTo>
                <a:lnTo>
                  <a:pt x="2085784" y="2264041"/>
                </a:lnTo>
                <a:lnTo>
                  <a:pt x="2120138" y="2291308"/>
                </a:lnTo>
                <a:lnTo>
                  <a:pt x="2156574" y="2315908"/>
                </a:lnTo>
                <a:lnTo>
                  <a:pt x="2194915" y="2337714"/>
                </a:lnTo>
                <a:lnTo>
                  <a:pt x="2235047" y="2356574"/>
                </a:lnTo>
                <a:lnTo>
                  <a:pt x="2276805" y="2372322"/>
                </a:lnTo>
                <a:lnTo>
                  <a:pt x="2320048" y="2384831"/>
                </a:lnTo>
                <a:lnTo>
                  <a:pt x="2364625" y="2393950"/>
                </a:lnTo>
                <a:lnTo>
                  <a:pt x="2410383" y="2399525"/>
                </a:lnTo>
                <a:lnTo>
                  <a:pt x="2457196" y="2401417"/>
                </a:lnTo>
                <a:lnTo>
                  <a:pt x="2476398" y="2401074"/>
                </a:lnTo>
                <a:lnTo>
                  <a:pt x="2495448" y="2400109"/>
                </a:lnTo>
                <a:lnTo>
                  <a:pt x="2495448" y="2559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572" y="2358423"/>
            <a:ext cx="1296670" cy="1965960"/>
          </a:xfrm>
          <a:custGeom>
            <a:avLst/>
            <a:gdLst/>
            <a:ahLst/>
            <a:cxnLst/>
            <a:rect l="l" t="t" r="r" b="b"/>
            <a:pathLst>
              <a:path w="1296670" h="1965960">
                <a:moveTo>
                  <a:pt x="0" y="0"/>
                </a:moveTo>
                <a:lnTo>
                  <a:pt x="0" y="175731"/>
                </a:lnTo>
                <a:lnTo>
                  <a:pt x="27788" y="178543"/>
                </a:lnTo>
                <a:lnTo>
                  <a:pt x="56221" y="181809"/>
                </a:lnTo>
                <a:lnTo>
                  <a:pt x="115045" y="189735"/>
                </a:lnTo>
                <a:lnTo>
                  <a:pt x="179771" y="200060"/>
                </a:lnTo>
                <a:lnTo>
                  <a:pt x="241812" y="211507"/>
                </a:lnTo>
                <a:lnTo>
                  <a:pt x="301191" y="224025"/>
                </a:lnTo>
                <a:lnTo>
                  <a:pt x="357928" y="237567"/>
                </a:lnTo>
                <a:lnTo>
                  <a:pt x="412047" y="252084"/>
                </a:lnTo>
                <a:lnTo>
                  <a:pt x="463570" y="267527"/>
                </a:lnTo>
                <a:lnTo>
                  <a:pt x="512519" y="283847"/>
                </a:lnTo>
                <a:lnTo>
                  <a:pt x="558915" y="300995"/>
                </a:lnTo>
                <a:lnTo>
                  <a:pt x="602781" y="318924"/>
                </a:lnTo>
                <a:lnTo>
                  <a:pt x="644140" y="337584"/>
                </a:lnTo>
                <a:lnTo>
                  <a:pt x="683012" y="356926"/>
                </a:lnTo>
                <a:lnTo>
                  <a:pt x="719421" y="376902"/>
                </a:lnTo>
                <a:lnTo>
                  <a:pt x="753388" y="397464"/>
                </a:lnTo>
                <a:lnTo>
                  <a:pt x="814087" y="440147"/>
                </a:lnTo>
                <a:lnTo>
                  <a:pt x="877848" y="497274"/>
                </a:lnTo>
                <a:lnTo>
                  <a:pt x="908706" y="532831"/>
                </a:lnTo>
                <a:lnTo>
                  <a:pt x="933534" y="568638"/>
                </a:lnTo>
                <a:lnTo>
                  <a:pt x="952430" y="604486"/>
                </a:lnTo>
                <a:lnTo>
                  <a:pt x="971680" y="669255"/>
                </a:lnTo>
                <a:lnTo>
                  <a:pt x="974117" y="701172"/>
                </a:lnTo>
                <a:lnTo>
                  <a:pt x="971863" y="732522"/>
                </a:lnTo>
                <a:lnTo>
                  <a:pt x="951413" y="797742"/>
                </a:lnTo>
                <a:lnTo>
                  <a:pt x="910145" y="859378"/>
                </a:lnTo>
                <a:lnTo>
                  <a:pt x="870383" y="893851"/>
                </a:lnTo>
                <a:lnTo>
                  <a:pt x="835669" y="916497"/>
                </a:lnTo>
                <a:lnTo>
                  <a:pt x="795442" y="938888"/>
                </a:lnTo>
                <a:lnTo>
                  <a:pt x="750091" y="960904"/>
                </a:lnTo>
                <a:lnTo>
                  <a:pt x="700003" y="982429"/>
                </a:lnTo>
                <a:lnTo>
                  <a:pt x="645568" y="1003342"/>
                </a:lnTo>
                <a:lnTo>
                  <a:pt x="587174" y="1023527"/>
                </a:lnTo>
                <a:lnTo>
                  <a:pt x="541000" y="1003055"/>
                </a:lnTo>
                <a:lnTo>
                  <a:pt x="494047" y="983128"/>
                </a:lnTo>
                <a:lnTo>
                  <a:pt x="446397" y="963759"/>
                </a:lnTo>
                <a:lnTo>
                  <a:pt x="398134" y="944962"/>
                </a:lnTo>
                <a:lnTo>
                  <a:pt x="349342" y="926750"/>
                </a:lnTo>
                <a:lnTo>
                  <a:pt x="300105" y="909137"/>
                </a:lnTo>
                <a:lnTo>
                  <a:pt x="250505" y="892137"/>
                </a:lnTo>
                <a:lnTo>
                  <a:pt x="200627" y="875763"/>
                </a:lnTo>
                <a:lnTo>
                  <a:pt x="150554" y="860028"/>
                </a:lnTo>
                <a:lnTo>
                  <a:pt x="100369" y="844948"/>
                </a:lnTo>
                <a:lnTo>
                  <a:pt x="50156" y="830533"/>
                </a:lnTo>
                <a:lnTo>
                  <a:pt x="0" y="816800"/>
                </a:lnTo>
                <a:lnTo>
                  <a:pt x="0" y="996952"/>
                </a:lnTo>
                <a:lnTo>
                  <a:pt x="52075" y="1011831"/>
                </a:lnTo>
                <a:lnTo>
                  <a:pt x="104102" y="1027464"/>
                </a:lnTo>
                <a:lnTo>
                  <a:pt x="155976" y="1043833"/>
                </a:lnTo>
                <a:lnTo>
                  <a:pt x="207591" y="1060923"/>
                </a:lnTo>
                <a:lnTo>
                  <a:pt x="258843" y="1078716"/>
                </a:lnTo>
                <a:lnTo>
                  <a:pt x="309626" y="1097197"/>
                </a:lnTo>
                <a:lnTo>
                  <a:pt x="259613" y="1107377"/>
                </a:lnTo>
                <a:lnTo>
                  <a:pt x="208793" y="1116879"/>
                </a:lnTo>
                <a:lnTo>
                  <a:pt x="157294" y="1125661"/>
                </a:lnTo>
                <a:lnTo>
                  <a:pt x="105243" y="1133687"/>
                </a:lnTo>
                <a:lnTo>
                  <a:pt x="52769" y="1140915"/>
                </a:lnTo>
                <a:lnTo>
                  <a:pt x="0" y="1147306"/>
                </a:lnTo>
                <a:lnTo>
                  <a:pt x="0" y="1323273"/>
                </a:lnTo>
                <a:lnTo>
                  <a:pt x="51849" y="1317314"/>
                </a:lnTo>
                <a:lnTo>
                  <a:pt x="101892" y="1310762"/>
                </a:lnTo>
                <a:lnTo>
                  <a:pt x="151714" y="1303469"/>
                </a:lnTo>
                <a:lnTo>
                  <a:pt x="201218" y="1295467"/>
                </a:lnTo>
                <a:lnTo>
                  <a:pt x="250308" y="1286786"/>
                </a:lnTo>
                <a:lnTo>
                  <a:pt x="298887" y="1277457"/>
                </a:lnTo>
                <a:lnTo>
                  <a:pt x="346858" y="1267509"/>
                </a:lnTo>
                <a:lnTo>
                  <a:pt x="394125" y="1256973"/>
                </a:lnTo>
                <a:lnTo>
                  <a:pt x="440592" y="1245880"/>
                </a:lnTo>
                <a:lnTo>
                  <a:pt x="486162" y="1234260"/>
                </a:lnTo>
                <a:lnTo>
                  <a:pt x="530739" y="1222143"/>
                </a:lnTo>
                <a:lnTo>
                  <a:pt x="574225" y="1209560"/>
                </a:lnTo>
                <a:lnTo>
                  <a:pt x="621544" y="1233135"/>
                </a:lnTo>
                <a:lnTo>
                  <a:pt x="667488" y="1257320"/>
                </a:lnTo>
                <a:lnTo>
                  <a:pt x="711935" y="1282097"/>
                </a:lnTo>
                <a:lnTo>
                  <a:pt x="754763" y="1307447"/>
                </a:lnTo>
                <a:lnTo>
                  <a:pt x="795851" y="1333350"/>
                </a:lnTo>
                <a:lnTo>
                  <a:pt x="835078" y="1359789"/>
                </a:lnTo>
                <a:lnTo>
                  <a:pt x="894262" y="1403130"/>
                </a:lnTo>
                <a:lnTo>
                  <a:pt x="946160" y="1445265"/>
                </a:lnTo>
                <a:lnTo>
                  <a:pt x="990958" y="1486038"/>
                </a:lnTo>
                <a:lnTo>
                  <a:pt x="1028846" y="1525295"/>
                </a:lnTo>
                <a:lnTo>
                  <a:pt x="1060011" y="1562878"/>
                </a:lnTo>
                <a:lnTo>
                  <a:pt x="1084641" y="1598634"/>
                </a:lnTo>
                <a:lnTo>
                  <a:pt x="1102925" y="1632407"/>
                </a:lnTo>
                <a:lnTo>
                  <a:pt x="1121205" y="1693379"/>
                </a:lnTo>
                <a:lnTo>
                  <a:pt x="1121813" y="1709745"/>
                </a:lnTo>
                <a:lnTo>
                  <a:pt x="1119742" y="1724362"/>
                </a:lnTo>
                <a:lnTo>
                  <a:pt x="1094798" y="1760106"/>
                </a:lnTo>
                <a:lnTo>
                  <a:pt x="1056534" y="1778931"/>
                </a:lnTo>
                <a:lnTo>
                  <a:pt x="1002299" y="1789843"/>
                </a:lnTo>
                <a:lnTo>
                  <a:pt x="970356" y="1791840"/>
                </a:lnTo>
                <a:lnTo>
                  <a:pt x="935866" y="1791288"/>
                </a:lnTo>
                <a:lnTo>
                  <a:pt x="859557" y="1782167"/>
                </a:lnTo>
                <a:lnTo>
                  <a:pt x="817894" y="1773413"/>
                </a:lnTo>
                <a:lnTo>
                  <a:pt x="773995" y="1761741"/>
                </a:lnTo>
                <a:lnTo>
                  <a:pt x="727939" y="1747059"/>
                </a:lnTo>
                <a:lnTo>
                  <a:pt x="679802" y="1729273"/>
                </a:lnTo>
                <a:lnTo>
                  <a:pt x="629663" y="1708293"/>
                </a:lnTo>
                <a:lnTo>
                  <a:pt x="577599" y="1684025"/>
                </a:lnTo>
                <a:lnTo>
                  <a:pt x="523688" y="1656378"/>
                </a:lnTo>
                <a:lnTo>
                  <a:pt x="468007" y="1625259"/>
                </a:lnTo>
                <a:lnTo>
                  <a:pt x="410634" y="1590577"/>
                </a:lnTo>
                <a:lnTo>
                  <a:pt x="305551" y="1522472"/>
                </a:lnTo>
                <a:lnTo>
                  <a:pt x="259983" y="1495467"/>
                </a:lnTo>
                <a:lnTo>
                  <a:pt x="214985" y="1471141"/>
                </a:lnTo>
                <a:lnTo>
                  <a:pt x="170599" y="1449413"/>
                </a:lnTo>
                <a:lnTo>
                  <a:pt x="126866" y="1430200"/>
                </a:lnTo>
                <a:lnTo>
                  <a:pt x="83827" y="1413422"/>
                </a:lnTo>
                <a:lnTo>
                  <a:pt x="41524" y="1398996"/>
                </a:lnTo>
                <a:lnTo>
                  <a:pt x="0" y="1386842"/>
                </a:lnTo>
                <a:lnTo>
                  <a:pt x="0" y="1568872"/>
                </a:lnTo>
                <a:lnTo>
                  <a:pt x="40076" y="1583384"/>
                </a:lnTo>
                <a:lnTo>
                  <a:pt x="81142" y="1600521"/>
                </a:lnTo>
                <a:lnTo>
                  <a:pt x="123153" y="1620388"/>
                </a:lnTo>
                <a:lnTo>
                  <a:pt x="166063" y="1643090"/>
                </a:lnTo>
                <a:lnTo>
                  <a:pt x="209829" y="1668732"/>
                </a:lnTo>
                <a:lnTo>
                  <a:pt x="254405" y="1697418"/>
                </a:lnTo>
                <a:lnTo>
                  <a:pt x="310807" y="1734164"/>
                </a:lnTo>
                <a:lnTo>
                  <a:pt x="366221" y="1767943"/>
                </a:lnTo>
                <a:lnTo>
                  <a:pt x="420581" y="1798817"/>
                </a:lnTo>
                <a:lnTo>
                  <a:pt x="473825" y="1826849"/>
                </a:lnTo>
                <a:lnTo>
                  <a:pt x="525886" y="1852104"/>
                </a:lnTo>
                <a:lnTo>
                  <a:pt x="576702" y="1874646"/>
                </a:lnTo>
                <a:lnTo>
                  <a:pt x="626207" y="1894537"/>
                </a:lnTo>
                <a:lnTo>
                  <a:pt x="674337" y="1911841"/>
                </a:lnTo>
                <a:lnTo>
                  <a:pt x="721028" y="1926622"/>
                </a:lnTo>
                <a:lnTo>
                  <a:pt x="766215" y="1938943"/>
                </a:lnTo>
                <a:lnTo>
                  <a:pt x="809834" y="1948868"/>
                </a:lnTo>
                <a:lnTo>
                  <a:pt x="851821" y="1956461"/>
                </a:lnTo>
                <a:lnTo>
                  <a:pt x="892112" y="1961785"/>
                </a:lnTo>
                <a:lnTo>
                  <a:pt x="930641" y="1964903"/>
                </a:lnTo>
                <a:lnTo>
                  <a:pt x="967345" y="1965879"/>
                </a:lnTo>
                <a:lnTo>
                  <a:pt x="1002159" y="1964778"/>
                </a:lnTo>
                <a:lnTo>
                  <a:pt x="1065860" y="1956593"/>
                </a:lnTo>
                <a:lnTo>
                  <a:pt x="1119464" y="1941904"/>
                </a:lnTo>
                <a:lnTo>
                  <a:pt x="1166688" y="1920965"/>
                </a:lnTo>
                <a:lnTo>
                  <a:pt x="1207224" y="1894107"/>
                </a:lnTo>
                <a:lnTo>
                  <a:pt x="1240765" y="1861661"/>
                </a:lnTo>
                <a:lnTo>
                  <a:pt x="1268780" y="1821036"/>
                </a:lnTo>
                <a:lnTo>
                  <a:pt x="1287407" y="1775896"/>
                </a:lnTo>
                <a:lnTo>
                  <a:pt x="1296309" y="1726602"/>
                </a:lnTo>
                <a:lnTo>
                  <a:pt x="1295151" y="1673518"/>
                </a:lnTo>
                <a:lnTo>
                  <a:pt x="1279571" y="1606030"/>
                </a:lnTo>
                <a:lnTo>
                  <a:pt x="1265540" y="1570447"/>
                </a:lnTo>
                <a:lnTo>
                  <a:pt x="1247221" y="1533799"/>
                </a:lnTo>
                <a:lnTo>
                  <a:pt x="1224522" y="1496206"/>
                </a:lnTo>
                <a:lnTo>
                  <a:pt x="1197347" y="1457786"/>
                </a:lnTo>
                <a:lnTo>
                  <a:pt x="1165604" y="1418662"/>
                </a:lnTo>
                <a:lnTo>
                  <a:pt x="1129198" y="1378952"/>
                </a:lnTo>
                <a:lnTo>
                  <a:pt x="1088034" y="1338777"/>
                </a:lnTo>
                <a:lnTo>
                  <a:pt x="1042019" y="1298256"/>
                </a:lnTo>
                <a:lnTo>
                  <a:pt x="991059" y="1257510"/>
                </a:lnTo>
                <a:lnTo>
                  <a:pt x="935060" y="1216660"/>
                </a:lnTo>
                <a:lnTo>
                  <a:pt x="902399" y="1194484"/>
                </a:lnTo>
                <a:lnTo>
                  <a:pt x="868511" y="1172660"/>
                </a:lnTo>
                <a:lnTo>
                  <a:pt x="833464" y="1151194"/>
                </a:lnTo>
                <a:lnTo>
                  <a:pt x="797328" y="1130094"/>
                </a:lnTo>
                <a:lnTo>
                  <a:pt x="847816" y="1107286"/>
                </a:lnTo>
                <a:lnTo>
                  <a:pt x="893943" y="1083979"/>
                </a:lnTo>
                <a:lnTo>
                  <a:pt x="935365" y="1060279"/>
                </a:lnTo>
                <a:lnTo>
                  <a:pt x="971737" y="1036293"/>
                </a:lnTo>
                <a:lnTo>
                  <a:pt x="1010551" y="1005571"/>
                </a:lnTo>
                <a:lnTo>
                  <a:pt x="1042315" y="973743"/>
                </a:lnTo>
                <a:lnTo>
                  <a:pt x="1073635" y="933702"/>
                </a:lnTo>
                <a:lnTo>
                  <a:pt x="1099655" y="891887"/>
                </a:lnTo>
                <a:lnTo>
                  <a:pt x="1120295" y="848503"/>
                </a:lnTo>
                <a:lnTo>
                  <a:pt x="1135477" y="803759"/>
                </a:lnTo>
                <a:lnTo>
                  <a:pt x="1145120" y="757858"/>
                </a:lnTo>
                <a:lnTo>
                  <a:pt x="1149051" y="713446"/>
                </a:lnTo>
                <a:lnTo>
                  <a:pt x="1147772" y="668604"/>
                </a:lnTo>
                <a:lnTo>
                  <a:pt x="1141215" y="623509"/>
                </a:lnTo>
                <a:lnTo>
                  <a:pt x="1129312" y="578337"/>
                </a:lnTo>
                <a:lnTo>
                  <a:pt x="1111992" y="533265"/>
                </a:lnTo>
                <a:lnTo>
                  <a:pt x="1090664" y="491164"/>
                </a:lnTo>
                <a:lnTo>
                  <a:pt x="1064381" y="449617"/>
                </a:lnTo>
                <a:lnTo>
                  <a:pt x="1033085" y="408794"/>
                </a:lnTo>
                <a:lnTo>
                  <a:pt x="996720" y="368866"/>
                </a:lnTo>
                <a:lnTo>
                  <a:pt x="955227" y="330001"/>
                </a:lnTo>
                <a:lnTo>
                  <a:pt x="898028" y="284634"/>
                </a:lnTo>
                <a:lnTo>
                  <a:pt x="866406" y="262632"/>
                </a:lnTo>
                <a:lnTo>
                  <a:pt x="832750" y="241140"/>
                </a:lnTo>
                <a:lnTo>
                  <a:pt x="797046" y="220198"/>
                </a:lnTo>
                <a:lnTo>
                  <a:pt x="759282" y="199846"/>
                </a:lnTo>
                <a:lnTo>
                  <a:pt x="719443" y="180125"/>
                </a:lnTo>
                <a:lnTo>
                  <a:pt x="677517" y="161076"/>
                </a:lnTo>
                <a:lnTo>
                  <a:pt x="633488" y="142739"/>
                </a:lnTo>
                <a:lnTo>
                  <a:pt x="587343" y="125156"/>
                </a:lnTo>
                <a:lnTo>
                  <a:pt x="539069" y="108366"/>
                </a:lnTo>
                <a:lnTo>
                  <a:pt x="488652" y="92410"/>
                </a:lnTo>
                <a:lnTo>
                  <a:pt x="436079" y="77330"/>
                </a:lnTo>
                <a:lnTo>
                  <a:pt x="381335" y="63166"/>
                </a:lnTo>
                <a:lnTo>
                  <a:pt x="324407" y="49957"/>
                </a:lnTo>
                <a:lnTo>
                  <a:pt x="265281" y="37746"/>
                </a:lnTo>
                <a:lnTo>
                  <a:pt x="203944" y="26573"/>
                </a:lnTo>
                <a:lnTo>
                  <a:pt x="140381" y="16478"/>
                </a:lnTo>
                <a:lnTo>
                  <a:pt x="68606" y="6961"/>
                </a:lnTo>
                <a:lnTo>
                  <a:pt x="33909" y="3168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931474" y="2686"/>
            <a:ext cx="2495550" cy="2401570"/>
          </a:xfrm>
          <a:custGeom>
            <a:avLst/>
            <a:gdLst/>
            <a:ahLst/>
            <a:cxnLst/>
            <a:rect l="l" t="t" r="r" b="b"/>
            <a:pathLst>
              <a:path w="2495550" h="2401570">
                <a:moveTo>
                  <a:pt x="2320760" y="0"/>
                </a:moveTo>
                <a:lnTo>
                  <a:pt x="0" y="0"/>
                </a:lnTo>
                <a:lnTo>
                  <a:pt x="6680" y="47510"/>
                </a:lnTo>
                <a:lnTo>
                  <a:pt x="17183" y="93675"/>
                </a:lnTo>
                <a:lnTo>
                  <a:pt x="31330" y="138353"/>
                </a:lnTo>
                <a:lnTo>
                  <a:pt x="48958" y="181356"/>
                </a:lnTo>
                <a:lnTo>
                  <a:pt x="69913" y="222516"/>
                </a:lnTo>
                <a:lnTo>
                  <a:pt x="94005" y="261670"/>
                </a:lnTo>
                <a:lnTo>
                  <a:pt x="121081" y="298653"/>
                </a:lnTo>
                <a:lnTo>
                  <a:pt x="150977" y="333311"/>
                </a:lnTo>
                <a:lnTo>
                  <a:pt x="183515" y="365442"/>
                </a:lnTo>
                <a:lnTo>
                  <a:pt x="218541" y="394919"/>
                </a:lnTo>
                <a:lnTo>
                  <a:pt x="255879" y="421538"/>
                </a:lnTo>
                <a:lnTo>
                  <a:pt x="295351" y="445160"/>
                </a:lnTo>
                <a:lnTo>
                  <a:pt x="336816" y="465607"/>
                </a:lnTo>
                <a:lnTo>
                  <a:pt x="380085" y="482701"/>
                </a:lnTo>
                <a:lnTo>
                  <a:pt x="424992" y="496290"/>
                </a:lnTo>
                <a:lnTo>
                  <a:pt x="471385" y="506209"/>
                </a:lnTo>
                <a:lnTo>
                  <a:pt x="519087" y="512279"/>
                </a:lnTo>
                <a:lnTo>
                  <a:pt x="567931" y="514337"/>
                </a:lnTo>
                <a:lnTo>
                  <a:pt x="584606" y="513511"/>
                </a:lnTo>
                <a:lnTo>
                  <a:pt x="630821" y="507123"/>
                </a:lnTo>
                <a:lnTo>
                  <a:pt x="692721" y="494893"/>
                </a:lnTo>
                <a:lnTo>
                  <a:pt x="768502" y="477418"/>
                </a:lnTo>
                <a:lnTo>
                  <a:pt x="811034" y="466902"/>
                </a:lnTo>
                <a:lnTo>
                  <a:pt x="856373" y="455295"/>
                </a:lnTo>
                <a:lnTo>
                  <a:pt x="904290" y="442671"/>
                </a:lnTo>
                <a:lnTo>
                  <a:pt x="954557" y="429120"/>
                </a:lnTo>
                <a:lnTo>
                  <a:pt x="1006944" y="414680"/>
                </a:lnTo>
                <a:lnTo>
                  <a:pt x="1117231" y="383514"/>
                </a:lnTo>
                <a:lnTo>
                  <a:pt x="1233322" y="349770"/>
                </a:lnTo>
                <a:lnTo>
                  <a:pt x="1353464" y="314020"/>
                </a:lnTo>
                <a:lnTo>
                  <a:pt x="1475841" y="276872"/>
                </a:lnTo>
                <a:lnTo>
                  <a:pt x="1598676" y="238912"/>
                </a:lnTo>
                <a:lnTo>
                  <a:pt x="1720176" y="200723"/>
                </a:lnTo>
                <a:lnTo>
                  <a:pt x="1838540" y="162915"/>
                </a:lnTo>
                <a:lnTo>
                  <a:pt x="1951990" y="126047"/>
                </a:lnTo>
                <a:lnTo>
                  <a:pt x="2058720" y="90741"/>
                </a:lnTo>
                <a:lnTo>
                  <a:pt x="2156955" y="57569"/>
                </a:lnTo>
                <a:lnTo>
                  <a:pt x="2244902" y="27127"/>
                </a:lnTo>
                <a:lnTo>
                  <a:pt x="2320760" y="0"/>
                </a:lnTo>
                <a:close/>
              </a:path>
              <a:path w="2495550" h="2401570">
                <a:moveTo>
                  <a:pt x="2495448" y="25590"/>
                </a:moveTo>
                <a:lnTo>
                  <a:pt x="2485275" y="0"/>
                </a:lnTo>
                <a:lnTo>
                  <a:pt x="2430284" y="0"/>
                </a:lnTo>
                <a:lnTo>
                  <a:pt x="2407996" y="58407"/>
                </a:lnTo>
                <a:lnTo>
                  <a:pt x="2381504" y="131686"/>
                </a:lnTo>
                <a:lnTo>
                  <a:pt x="2351405" y="217944"/>
                </a:lnTo>
                <a:lnTo>
                  <a:pt x="2318334" y="315302"/>
                </a:lnTo>
                <a:lnTo>
                  <a:pt x="2282914" y="421906"/>
                </a:lnTo>
                <a:lnTo>
                  <a:pt x="2245753" y="535838"/>
                </a:lnTo>
                <a:lnTo>
                  <a:pt x="2207476" y="655256"/>
                </a:lnTo>
                <a:lnTo>
                  <a:pt x="2168702" y="778256"/>
                </a:lnTo>
                <a:lnTo>
                  <a:pt x="2130044" y="902957"/>
                </a:lnTo>
                <a:lnTo>
                  <a:pt x="2092134" y="1027506"/>
                </a:lnTo>
                <a:lnTo>
                  <a:pt x="2055583" y="1149997"/>
                </a:lnTo>
                <a:lnTo>
                  <a:pt x="2021001" y="1268564"/>
                </a:lnTo>
                <a:lnTo>
                  <a:pt x="1989035" y="1381328"/>
                </a:lnTo>
                <a:lnTo>
                  <a:pt x="1974215" y="1434934"/>
                </a:lnTo>
                <a:lnTo>
                  <a:pt x="1960283" y="1486395"/>
                </a:lnTo>
                <a:lnTo>
                  <a:pt x="1947303" y="1535468"/>
                </a:lnTo>
                <a:lnTo>
                  <a:pt x="1935365" y="1581912"/>
                </a:lnTo>
                <a:lnTo>
                  <a:pt x="1924545" y="1625485"/>
                </a:lnTo>
                <a:lnTo>
                  <a:pt x="1914918" y="1665973"/>
                </a:lnTo>
                <a:lnTo>
                  <a:pt x="1899539" y="1736712"/>
                </a:lnTo>
                <a:lnTo>
                  <a:pt x="1889848" y="1792249"/>
                </a:lnTo>
                <a:lnTo>
                  <a:pt x="1886483" y="1830717"/>
                </a:lnTo>
                <a:lnTo>
                  <a:pt x="1888375" y="1877517"/>
                </a:lnTo>
                <a:lnTo>
                  <a:pt x="1893963" y="1923288"/>
                </a:lnTo>
                <a:lnTo>
                  <a:pt x="1903069" y="1967865"/>
                </a:lnTo>
                <a:lnTo>
                  <a:pt x="1915579" y="2011095"/>
                </a:lnTo>
                <a:lnTo>
                  <a:pt x="1931339" y="2052853"/>
                </a:lnTo>
                <a:lnTo>
                  <a:pt x="1950186" y="2092985"/>
                </a:lnTo>
                <a:lnTo>
                  <a:pt x="1971992" y="2131339"/>
                </a:lnTo>
                <a:lnTo>
                  <a:pt x="1996605" y="2167763"/>
                </a:lnTo>
                <a:lnTo>
                  <a:pt x="2023872" y="2202116"/>
                </a:lnTo>
                <a:lnTo>
                  <a:pt x="2053640" y="2234260"/>
                </a:lnTo>
                <a:lnTo>
                  <a:pt x="2085784" y="2264041"/>
                </a:lnTo>
                <a:lnTo>
                  <a:pt x="2120138" y="2291308"/>
                </a:lnTo>
                <a:lnTo>
                  <a:pt x="2156574" y="2315908"/>
                </a:lnTo>
                <a:lnTo>
                  <a:pt x="2194915" y="2337714"/>
                </a:lnTo>
                <a:lnTo>
                  <a:pt x="2235047" y="2356574"/>
                </a:lnTo>
                <a:lnTo>
                  <a:pt x="2276805" y="2372322"/>
                </a:lnTo>
                <a:lnTo>
                  <a:pt x="2320048" y="2384831"/>
                </a:lnTo>
                <a:lnTo>
                  <a:pt x="2364625" y="2393950"/>
                </a:lnTo>
                <a:lnTo>
                  <a:pt x="2410383" y="2399525"/>
                </a:lnTo>
                <a:lnTo>
                  <a:pt x="2457196" y="2401417"/>
                </a:lnTo>
                <a:lnTo>
                  <a:pt x="2476398" y="2401074"/>
                </a:lnTo>
                <a:lnTo>
                  <a:pt x="2495448" y="2400109"/>
                </a:lnTo>
                <a:lnTo>
                  <a:pt x="2495448" y="2559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77666" y="537678"/>
            <a:ext cx="534035" cy="344170"/>
          </a:xfrm>
          <a:custGeom>
            <a:avLst/>
            <a:gdLst/>
            <a:ahLst/>
            <a:cxnLst/>
            <a:rect l="l" t="t" r="r" b="b"/>
            <a:pathLst>
              <a:path w="534035" h="344169">
                <a:moveTo>
                  <a:pt x="315140" y="306453"/>
                </a:moveTo>
                <a:lnTo>
                  <a:pt x="218620" y="306453"/>
                </a:lnTo>
                <a:lnTo>
                  <a:pt x="218620" y="343612"/>
                </a:lnTo>
                <a:lnTo>
                  <a:pt x="315140" y="343612"/>
                </a:lnTo>
                <a:lnTo>
                  <a:pt x="315140" y="306453"/>
                </a:lnTo>
                <a:close/>
              </a:path>
              <a:path w="534035" h="344169">
                <a:moveTo>
                  <a:pt x="349887" y="28954"/>
                </a:moveTo>
                <a:lnTo>
                  <a:pt x="183873" y="28954"/>
                </a:lnTo>
                <a:lnTo>
                  <a:pt x="141267" y="31247"/>
                </a:lnTo>
                <a:lnTo>
                  <a:pt x="72618" y="49588"/>
                </a:lnTo>
                <a:lnTo>
                  <a:pt x="26197" y="85782"/>
                </a:lnTo>
                <a:lnTo>
                  <a:pt x="2910" y="136938"/>
                </a:lnTo>
                <a:lnTo>
                  <a:pt x="0" y="167946"/>
                </a:lnTo>
                <a:lnTo>
                  <a:pt x="2910" y="198937"/>
                </a:lnTo>
                <a:lnTo>
                  <a:pt x="26197" y="249971"/>
                </a:lnTo>
                <a:lnTo>
                  <a:pt x="72618" y="285956"/>
                </a:lnTo>
                <a:lnTo>
                  <a:pt x="141267" y="304176"/>
                </a:lnTo>
                <a:lnTo>
                  <a:pt x="183873" y="306453"/>
                </a:lnTo>
                <a:lnTo>
                  <a:pt x="349887" y="306453"/>
                </a:lnTo>
                <a:lnTo>
                  <a:pt x="392492" y="304176"/>
                </a:lnTo>
                <a:lnTo>
                  <a:pt x="461142" y="285956"/>
                </a:lnTo>
                <a:lnTo>
                  <a:pt x="507561" y="249971"/>
                </a:lnTo>
                <a:lnTo>
                  <a:pt x="520594" y="228753"/>
                </a:lnTo>
                <a:lnTo>
                  <a:pt x="189661" y="228753"/>
                </a:lnTo>
                <a:lnTo>
                  <a:pt x="168051" y="227803"/>
                </a:lnTo>
                <a:lnTo>
                  <a:pt x="121856" y="213551"/>
                </a:lnTo>
                <a:lnTo>
                  <a:pt x="100382" y="167946"/>
                </a:lnTo>
                <a:lnTo>
                  <a:pt x="105962" y="141131"/>
                </a:lnTo>
                <a:lnTo>
                  <a:pt x="122702" y="121979"/>
                </a:lnTo>
                <a:lnTo>
                  <a:pt x="150602" y="110487"/>
                </a:lnTo>
                <a:lnTo>
                  <a:pt x="189661" y="106657"/>
                </a:lnTo>
                <a:lnTo>
                  <a:pt x="520342" y="106657"/>
                </a:lnTo>
                <a:lnTo>
                  <a:pt x="507561" y="85782"/>
                </a:lnTo>
                <a:lnTo>
                  <a:pt x="487187" y="65634"/>
                </a:lnTo>
                <a:lnTo>
                  <a:pt x="461142" y="49588"/>
                </a:lnTo>
                <a:lnTo>
                  <a:pt x="429577" y="38125"/>
                </a:lnTo>
                <a:lnTo>
                  <a:pt x="392492" y="31247"/>
                </a:lnTo>
                <a:lnTo>
                  <a:pt x="349887" y="28954"/>
                </a:lnTo>
                <a:close/>
              </a:path>
              <a:path w="534035" h="344169">
                <a:moveTo>
                  <a:pt x="315140" y="106657"/>
                </a:moveTo>
                <a:lnTo>
                  <a:pt x="218620" y="106657"/>
                </a:lnTo>
                <a:lnTo>
                  <a:pt x="218620" y="228753"/>
                </a:lnTo>
                <a:lnTo>
                  <a:pt x="315140" y="228753"/>
                </a:lnTo>
                <a:lnTo>
                  <a:pt x="315140" y="106657"/>
                </a:lnTo>
                <a:close/>
              </a:path>
              <a:path w="534035" h="344169">
                <a:moveTo>
                  <a:pt x="520342" y="106657"/>
                </a:moveTo>
                <a:lnTo>
                  <a:pt x="344095" y="106657"/>
                </a:lnTo>
                <a:lnTo>
                  <a:pt x="383156" y="110487"/>
                </a:lnTo>
                <a:lnTo>
                  <a:pt x="411057" y="121979"/>
                </a:lnTo>
                <a:lnTo>
                  <a:pt x="427798" y="141131"/>
                </a:lnTo>
                <a:lnTo>
                  <a:pt x="433378" y="167946"/>
                </a:lnTo>
                <a:lnTo>
                  <a:pt x="432036" y="182197"/>
                </a:lnTo>
                <a:lnTo>
                  <a:pt x="399609" y="220202"/>
                </a:lnTo>
                <a:lnTo>
                  <a:pt x="344095" y="228753"/>
                </a:lnTo>
                <a:lnTo>
                  <a:pt x="520594" y="228753"/>
                </a:lnTo>
                <a:lnTo>
                  <a:pt x="522114" y="226279"/>
                </a:lnTo>
                <a:lnTo>
                  <a:pt x="530846" y="198937"/>
                </a:lnTo>
                <a:lnTo>
                  <a:pt x="533756" y="167946"/>
                </a:lnTo>
                <a:lnTo>
                  <a:pt x="530846" y="136938"/>
                </a:lnTo>
                <a:lnTo>
                  <a:pt x="522114" y="109550"/>
                </a:lnTo>
                <a:lnTo>
                  <a:pt x="520342" y="106657"/>
                </a:lnTo>
                <a:close/>
              </a:path>
              <a:path w="534035" h="344169">
                <a:moveTo>
                  <a:pt x="315140" y="0"/>
                </a:moveTo>
                <a:lnTo>
                  <a:pt x="218620" y="0"/>
                </a:lnTo>
                <a:lnTo>
                  <a:pt x="218620" y="28954"/>
                </a:lnTo>
                <a:lnTo>
                  <a:pt x="315140" y="28954"/>
                </a:lnTo>
                <a:lnTo>
                  <a:pt x="31514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72234" y="543470"/>
            <a:ext cx="408305" cy="337820"/>
          </a:xfrm>
          <a:custGeom>
            <a:avLst/>
            <a:gdLst/>
            <a:ahLst/>
            <a:cxnLst/>
            <a:rect l="l" t="t" r="r" b="b"/>
            <a:pathLst>
              <a:path w="408304" h="337819">
                <a:moveTo>
                  <a:pt x="407796" y="0"/>
                </a:moveTo>
                <a:lnTo>
                  <a:pt x="253364" y="0"/>
                </a:lnTo>
                <a:lnTo>
                  <a:pt x="97966" y="266877"/>
                </a:lnTo>
                <a:lnTo>
                  <a:pt x="97966" y="0"/>
                </a:lnTo>
                <a:lnTo>
                  <a:pt x="0" y="0"/>
                </a:lnTo>
                <a:lnTo>
                  <a:pt x="0" y="337820"/>
                </a:lnTo>
                <a:lnTo>
                  <a:pt x="154433" y="337820"/>
                </a:lnTo>
                <a:lnTo>
                  <a:pt x="309830" y="70940"/>
                </a:lnTo>
                <a:lnTo>
                  <a:pt x="309830" y="337820"/>
                </a:lnTo>
                <a:lnTo>
                  <a:pt x="407796" y="337820"/>
                </a:lnTo>
                <a:lnTo>
                  <a:pt x="40779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61110" y="750259"/>
            <a:ext cx="100965" cy="130810"/>
          </a:xfrm>
          <a:custGeom>
            <a:avLst/>
            <a:gdLst/>
            <a:ahLst/>
            <a:cxnLst/>
            <a:rect l="l" t="t" r="r" b="b"/>
            <a:pathLst>
              <a:path w="100964" h="130809">
                <a:moveTo>
                  <a:pt x="0" y="130810"/>
                </a:moveTo>
                <a:lnTo>
                  <a:pt x="100379" y="130810"/>
                </a:lnTo>
                <a:lnTo>
                  <a:pt x="10037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61106" y="543249"/>
            <a:ext cx="394970" cy="337820"/>
          </a:xfrm>
          <a:custGeom>
            <a:avLst/>
            <a:gdLst/>
            <a:ahLst/>
            <a:cxnLst/>
            <a:rect l="l" t="t" r="r" b="b"/>
            <a:pathLst>
              <a:path w="394970" h="337819">
                <a:moveTo>
                  <a:pt x="394766" y="0"/>
                </a:moveTo>
                <a:lnTo>
                  <a:pt x="294386" y="0"/>
                </a:lnTo>
                <a:lnTo>
                  <a:pt x="294386" y="125730"/>
                </a:lnTo>
                <a:lnTo>
                  <a:pt x="100380" y="125730"/>
                </a:lnTo>
                <a:lnTo>
                  <a:pt x="100380" y="0"/>
                </a:lnTo>
                <a:lnTo>
                  <a:pt x="0" y="0"/>
                </a:lnTo>
                <a:lnTo>
                  <a:pt x="0" y="125730"/>
                </a:lnTo>
                <a:lnTo>
                  <a:pt x="0" y="207010"/>
                </a:lnTo>
                <a:lnTo>
                  <a:pt x="294386" y="207010"/>
                </a:lnTo>
                <a:lnTo>
                  <a:pt x="294386" y="337820"/>
                </a:lnTo>
                <a:lnTo>
                  <a:pt x="394766" y="337820"/>
                </a:lnTo>
                <a:lnTo>
                  <a:pt x="394766" y="207010"/>
                </a:lnTo>
                <a:lnTo>
                  <a:pt x="394766" y="125730"/>
                </a:lnTo>
                <a:lnTo>
                  <a:pt x="39476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01237" y="543478"/>
            <a:ext cx="890905" cy="340360"/>
          </a:xfrm>
          <a:custGeom>
            <a:avLst/>
            <a:gdLst/>
            <a:ahLst/>
            <a:cxnLst/>
            <a:rect l="l" t="t" r="r" b="b"/>
            <a:pathLst>
              <a:path w="890904" h="340359">
                <a:moveTo>
                  <a:pt x="451231" y="337820"/>
                </a:moveTo>
                <a:lnTo>
                  <a:pt x="422567" y="272669"/>
                </a:lnTo>
                <a:lnTo>
                  <a:pt x="389445" y="197383"/>
                </a:lnTo>
                <a:lnTo>
                  <a:pt x="321487" y="42951"/>
                </a:lnTo>
                <a:lnTo>
                  <a:pt x="302590" y="0"/>
                </a:lnTo>
                <a:lnTo>
                  <a:pt x="289560" y="0"/>
                </a:lnTo>
                <a:lnTo>
                  <a:pt x="289560" y="197383"/>
                </a:lnTo>
                <a:lnTo>
                  <a:pt x="158775" y="197383"/>
                </a:lnTo>
                <a:lnTo>
                  <a:pt x="223926" y="42951"/>
                </a:lnTo>
                <a:lnTo>
                  <a:pt x="289560" y="197383"/>
                </a:lnTo>
                <a:lnTo>
                  <a:pt x="289560" y="0"/>
                </a:lnTo>
                <a:lnTo>
                  <a:pt x="148158" y="0"/>
                </a:lnTo>
                <a:lnTo>
                  <a:pt x="0" y="337820"/>
                </a:lnTo>
                <a:lnTo>
                  <a:pt x="98933" y="337820"/>
                </a:lnTo>
                <a:lnTo>
                  <a:pt x="126441" y="272669"/>
                </a:lnTo>
                <a:lnTo>
                  <a:pt x="321411" y="272669"/>
                </a:lnTo>
                <a:lnTo>
                  <a:pt x="348919" y="337820"/>
                </a:lnTo>
                <a:lnTo>
                  <a:pt x="451231" y="337820"/>
                </a:lnTo>
                <a:close/>
              </a:path>
              <a:path w="890904" h="340359">
                <a:moveTo>
                  <a:pt x="890879" y="0"/>
                </a:moveTo>
                <a:lnTo>
                  <a:pt x="554507" y="0"/>
                </a:lnTo>
                <a:lnTo>
                  <a:pt x="546658" y="159562"/>
                </a:lnTo>
                <a:lnTo>
                  <a:pt x="545096" y="175425"/>
                </a:lnTo>
                <a:lnTo>
                  <a:pt x="538581" y="214109"/>
                </a:lnTo>
                <a:lnTo>
                  <a:pt x="519353" y="249339"/>
                </a:lnTo>
                <a:lnTo>
                  <a:pt x="497878" y="258191"/>
                </a:lnTo>
                <a:lnTo>
                  <a:pt x="490804" y="258191"/>
                </a:lnTo>
                <a:lnTo>
                  <a:pt x="479336" y="257708"/>
                </a:lnTo>
                <a:lnTo>
                  <a:pt x="465226" y="256260"/>
                </a:lnTo>
                <a:lnTo>
                  <a:pt x="465226" y="337820"/>
                </a:lnTo>
                <a:lnTo>
                  <a:pt x="480783" y="338874"/>
                </a:lnTo>
                <a:lnTo>
                  <a:pt x="506844" y="340080"/>
                </a:lnTo>
                <a:lnTo>
                  <a:pt x="517347" y="340233"/>
                </a:lnTo>
                <a:lnTo>
                  <a:pt x="530644" y="339839"/>
                </a:lnTo>
                <a:lnTo>
                  <a:pt x="574814" y="330187"/>
                </a:lnTo>
                <a:lnTo>
                  <a:pt x="604964" y="303174"/>
                </a:lnTo>
                <a:lnTo>
                  <a:pt x="627011" y="261391"/>
                </a:lnTo>
                <a:lnTo>
                  <a:pt x="634555" y="219773"/>
                </a:lnTo>
                <a:lnTo>
                  <a:pt x="639610" y="172237"/>
                </a:lnTo>
                <a:lnTo>
                  <a:pt x="645236" y="82042"/>
                </a:lnTo>
                <a:lnTo>
                  <a:pt x="790498" y="82042"/>
                </a:lnTo>
                <a:lnTo>
                  <a:pt x="790498" y="337820"/>
                </a:lnTo>
                <a:lnTo>
                  <a:pt x="890879" y="337820"/>
                </a:lnTo>
                <a:lnTo>
                  <a:pt x="89087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73200" y="543470"/>
            <a:ext cx="408305" cy="337820"/>
          </a:xfrm>
          <a:custGeom>
            <a:avLst/>
            <a:gdLst/>
            <a:ahLst/>
            <a:cxnLst/>
            <a:rect l="l" t="t" r="r" b="b"/>
            <a:pathLst>
              <a:path w="408304" h="337819">
                <a:moveTo>
                  <a:pt x="407797" y="0"/>
                </a:moveTo>
                <a:lnTo>
                  <a:pt x="253363" y="0"/>
                </a:lnTo>
                <a:lnTo>
                  <a:pt x="97966" y="266877"/>
                </a:lnTo>
                <a:lnTo>
                  <a:pt x="97966" y="0"/>
                </a:lnTo>
                <a:lnTo>
                  <a:pt x="0" y="0"/>
                </a:lnTo>
                <a:lnTo>
                  <a:pt x="0" y="337820"/>
                </a:lnTo>
                <a:lnTo>
                  <a:pt x="154431" y="337820"/>
                </a:lnTo>
                <a:lnTo>
                  <a:pt x="309829" y="70940"/>
                </a:lnTo>
                <a:lnTo>
                  <a:pt x="309829" y="337820"/>
                </a:lnTo>
                <a:lnTo>
                  <a:pt x="407797" y="337820"/>
                </a:lnTo>
                <a:lnTo>
                  <a:pt x="40779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42769" y="537678"/>
            <a:ext cx="421640" cy="349885"/>
          </a:xfrm>
          <a:custGeom>
            <a:avLst/>
            <a:gdLst/>
            <a:ahLst/>
            <a:cxnLst/>
            <a:rect l="l" t="t" r="r" b="b"/>
            <a:pathLst>
              <a:path w="421639" h="349884">
                <a:moveTo>
                  <a:pt x="214758" y="0"/>
                </a:moveTo>
                <a:lnTo>
                  <a:pt x="166679" y="2880"/>
                </a:lnTo>
                <a:lnTo>
                  <a:pt x="124271" y="11522"/>
                </a:lnTo>
                <a:lnTo>
                  <a:pt x="87533" y="25924"/>
                </a:lnTo>
                <a:lnTo>
                  <a:pt x="31763" y="71408"/>
                </a:lnTo>
                <a:lnTo>
                  <a:pt x="3529" y="135715"/>
                </a:lnTo>
                <a:lnTo>
                  <a:pt x="0" y="174699"/>
                </a:lnTo>
                <a:lnTo>
                  <a:pt x="3620" y="213686"/>
                </a:lnTo>
                <a:lnTo>
                  <a:pt x="32577" y="277992"/>
                </a:lnTo>
                <a:lnTo>
                  <a:pt x="89826" y="323478"/>
                </a:lnTo>
                <a:lnTo>
                  <a:pt x="127650" y="337881"/>
                </a:lnTo>
                <a:lnTo>
                  <a:pt x="171385" y="346524"/>
                </a:lnTo>
                <a:lnTo>
                  <a:pt x="221033" y="349404"/>
                </a:lnTo>
                <a:lnTo>
                  <a:pt x="262854" y="347413"/>
                </a:lnTo>
                <a:lnTo>
                  <a:pt x="332469" y="331486"/>
                </a:lnTo>
                <a:lnTo>
                  <a:pt x="383172" y="299756"/>
                </a:lnTo>
                <a:lnTo>
                  <a:pt x="413697" y="252944"/>
                </a:lnTo>
                <a:lnTo>
                  <a:pt x="421312" y="223926"/>
                </a:lnTo>
                <a:lnTo>
                  <a:pt x="323827" y="219102"/>
                </a:lnTo>
                <a:lnTo>
                  <a:pt x="318595" y="229447"/>
                </a:lnTo>
                <a:lnTo>
                  <a:pt x="311099" y="238767"/>
                </a:lnTo>
                <a:lnTo>
                  <a:pt x="275189" y="260243"/>
                </a:lnTo>
                <a:lnTo>
                  <a:pt x="221033" y="267843"/>
                </a:lnTo>
                <a:lnTo>
                  <a:pt x="193539" y="266274"/>
                </a:lnTo>
                <a:lnTo>
                  <a:pt x="148779" y="253727"/>
                </a:lnTo>
                <a:lnTo>
                  <a:pt x="117892" y="229084"/>
                </a:lnTo>
                <a:lnTo>
                  <a:pt x="100383" y="174699"/>
                </a:lnTo>
                <a:lnTo>
                  <a:pt x="102238" y="154537"/>
                </a:lnTo>
                <a:lnTo>
                  <a:pt x="130064" y="106898"/>
                </a:lnTo>
                <a:lnTo>
                  <a:pt x="166077" y="87894"/>
                </a:lnTo>
                <a:lnTo>
                  <a:pt x="214758" y="81560"/>
                </a:lnTo>
                <a:lnTo>
                  <a:pt x="233399" y="82314"/>
                </a:lnTo>
                <a:lnTo>
                  <a:pt x="281358" y="93624"/>
                </a:lnTo>
                <a:lnTo>
                  <a:pt x="312215" y="116065"/>
                </a:lnTo>
                <a:lnTo>
                  <a:pt x="317553" y="125477"/>
                </a:lnTo>
                <a:lnTo>
                  <a:pt x="414075" y="119202"/>
                </a:lnTo>
                <a:lnTo>
                  <a:pt x="392357" y="69917"/>
                </a:lnTo>
                <a:lnTo>
                  <a:pt x="350370" y="32092"/>
                </a:lnTo>
                <a:lnTo>
                  <a:pt x="290407" y="8023"/>
                </a:lnTo>
                <a:lnTo>
                  <a:pt x="254544" y="2005"/>
                </a:lnTo>
                <a:lnTo>
                  <a:pt x="21475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85307" y="543249"/>
            <a:ext cx="385445" cy="337820"/>
          </a:xfrm>
          <a:custGeom>
            <a:avLst/>
            <a:gdLst/>
            <a:ahLst/>
            <a:cxnLst/>
            <a:rect l="l" t="t" r="r" b="b"/>
            <a:pathLst>
              <a:path w="385445" h="337819">
                <a:moveTo>
                  <a:pt x="385114" y="0"/>
                </a:moveTo>
                <a:lnTo>
                  <a:pt x="0" y="0"/>
                </a:lnTo>
                <a:lnTo>
                  <a:pt x="0" y="82550"/>
                </a:lnTo>
                <a:lnTo>
                  <a:pt x="142367" y="82550"/>
                </a:lnTo>
                <a:lnTo>
                  <a:pt x="142367" y="337820"/>
                </a:lnTo>
                <a:lnTo>
                  <a:pt x="242747" y="337820"/>
                </a:lnTo>
                <a:lnTo>
                  <a:pt x="242747" y="82550"/>
                </a:lnTo>
                <a:lnTo>
                  <a:pt x="385114" y="82550"/>
                </a:lnTo>
                <a:lnTo>
                  <a:pt x="38511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22551" y="543470"/>
            <a:ext cx="511175" cy="337820"/>
          </a:xfrm>
          <a:custGeom>
            <a:avLst/>
            <a:gdLst/>
            <a:ahLst/>
            <a:cxnLst/>
            <a:rect l="l" t="t" r="r" b="b"/>
            <a:pathLst>
              <a:path w="511175" h="337819">
                <a:moveTo>
                  <a:pt x="100379" y="0"/>
                </a:moveTo>
                <a:lnTo>
                  <a:pt x="0" y="0"/>
                </a:lnTo>
                <a:lnTo>
                  <a:pt x="0" y="337820"/>
                </a:lnTo>
                <a:lnTo>
                  <a:pt x="220546" y="337820"/>
                </a:lnTo>
                <a:lnTo>
                  <a:pt x="250815" y="336145"/>
                </a:lnTo>
                <a:lnTo>
                  <a:pt x="301851" y="322753"/>
                </a:lnTo>
                <a:lnTo>
                  <a:pt x="339403" y="295728"/>
                </a:lnTo>
                <a:lnTo>
                  <a:pt x="357914" y="255775"/>
                </a:lnTo>
                <a:lnTo>
                  <a:pt x="100379" y="255775"/>
                </a:lnTo>
                <a:lnTo>
                  <a:pt x="100379" y="194003"/>
                </a:lnTo>
                <a:lnTo>
                  <a:pt x="356764" y="194003"/>
                </a:lnTo>
                <a:lnTo>
                  <a:pt x="351334" y="176630"/>
                </a:lnTo>
                <a:lnTo>
                  <a:pt x="322376" y="141883"/>
                </a:lnTo>
                <a:lnTo>
                  <a:pt x="277615" y="121614"/>
                </a:lnTo>
                <a:lnTo>
                  <a:pt x="220546" y="114857"/>
                </a:lnTo>
                <a:lnTo>
                  <a:pt x="100379" y="114857"/>
                </a:lnTo>
                <a:lnTo>
                  <a:pt x="100379" y="0"/>
                </a:lnTo>
                <a:close/>
              </a:path>
              <a:path w="511175" h="337819">
                <a:moveTo>
                  <a:pt x="356764" y="194003"/>
                </a:moveTo>
                <a:lnTo>
                  <a:pt x="215723" y="194003"/>
                </a:lnTo>
                <a:lnTo>
                  <a:pt x="235358" y="195934"/>
                </a:lnTo>
                <a:lnTo>
                  <a:pt x="249383" y="201725"/>
                </a:lnTo>
                <a:lnTo>
                  <a:pt x="257798" y="211378"/>
                </a:lnTo>
                <a:lnTo>
                  <a:pt x="260603" y="224891"/>
                </a:lnTo>
                <a:lnTo>
                  <a:pt x="257798" y="238404"/>
                </a:lnTo>
                <a:lnTo>
                  <a:pt x="249383" y="248055"/>
                </a:lnTo>
                <a:lnTo>
                  <a:pt x="235358" y="253845"/>
                </a:lnTo>
                <a:lnTo>
                  <a:pt x="215723" y="255775"/>
                </a:lnTo>
                <a:lnTo>
                  <a:pt x="357914" y="255775"/>
                </a:lnTo>
                <a:lnTo>
                  <a:pt x="358518" y="253845"/>
                </a:lnTo>
                <a:lnTo>
                  <a:pt x="358589" y="253620"/>
                </a:lnTo>
                <a:lnTo>
                  <a:pt x="360987" y="226820"/>
                </a:lnTo>
                <a:lnTo>
                  <a:pt x="358574" y="199795"/>
                </a:lnTo>
                <a:lnTo>
                  <a:pt x="356764" y="194003"/>
                </a:lnTo>
                <a:close/>
              </a:path>
              <a:path w="511175" h="337819">
                <a:moveTo>
                  <a:pt x="511074" y="0"/>
                </a:moveTo>
                <a:lnTo>
                  <a:pt x="410692" y="0"/>
                </a:lnTo>
                <a:lnTo>
                  <a:pt x="410692" y="337820"/>
                </a:lnTo>
                <a:lnTo>
                  <a:pt x="511074" y="337820"/>
                </a:lnTo>
                <a:lnTo>
                  <a:pt x="51107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868550" y="537686"/>
            <a:ext cx="1141095" cy="349885"/>
          </a:xfrm>
          <a:custGeom>
            <a:avLst/>
            <a:gdLst/>
            <a:ahLst/>
            <a:cxnLst/>
            <a:rect l="l" t="t" r="r" b="b"/>
            <a:pathLst>
              <a:path w="1141095" h="349884">
                <a:moveTo>
                  <a:pt x="349402" y="263982"/>
                </a:moveTo>
                <a:lnTo>
                  <a:pt x="158775" y="263982"/>
                </a:lnTo>
                <a:lnTo>
                  <a:pt x="240334" y="217652"/>
                </a:lnTo>
                <a:lnTo>
                  <a:pt x="266293" y="202209"/>
                </a:lnTo>
                <a:lnTo>
                  <a:pt x="304533" y="174218"/>
                </a:lnTo>
                <a:lnTo>
                  <a:pt x="331838" y="136093"/>
                </a:lnTo>
                <a:lnTo>
                  <a:pt x="336854" y="107619"/>
                </a:lnTo>
                <a:lnTo>
                  <a:pt x="335470" y="90233"/>
                </a:lnTo>
                <a:lnTo>
                  <a:pt x="314655" y="46570"/>
                </a:lnTo>
                <a:lnTo>
                  <a:pt x="274561" y="17157"/>
                </a:lnTo>
                <a:lnTo>
                  <a:pt x="221513" y="2717"/>
                </a:lnTo>
                <a:lnTo>
                  <a:pt x="180009" y="0"/>
                </a:lnTo>
                <a:lnTo>
                  <a:pt x="163449" y="431"/>
                </a:lnTo>
                <a:lnTo>
                  <a:pt x="117754" y="6997"/>
                </a:lnTo>
                <a:lnTo>
                  <a:pt x="78295" y="21831"/>
                </a:lnTo>
                <a:lnTo>
                  <a:pt x="45961" y="45783"/>
                </a:lnTo>
                <a:lnTo>
                  <a:pt x="22885" y="80137"/>
                </a:lnTo>
                <a:lnTo>
                  <a:pt x="11582" y="124028"/>
                </a:lnTo>
                <a:lnTo>
                  <a:pt x="106172" y="129819"/>
                </a:lnTo>
                <a:lnTo>
                  <a:pt x="114528" y="107861"/>
                </a:lnTo>
                <a:lnTo>
                  <a:pt x="129933" y="92176"/>
                </a:lnTo>
                <a:lnTo>
                  <a:pt x="152412" y="82765"/>
                </a:lnTo>
                <a:lnTo>
                  <a:pt x="181940" y="79629"/>
                </a:lnTo>
                <a:lnTo>
                  <a:pt x="207276" y="81762"/>
                </a:lnTo>
                <a:lnTo>
                  <a:pt x="225374" y="88188"/>
                </a:lnTo>
                <a:lnTo>
                  <a:pt x="236232" y="98894"/>
                </a:lnTo>
                <a:lnTo>
                  <a:pt x="239852" y="113893"/>
                </a:lnTo>
                <a:lnTo>
                  <a:pt x="239128" y="121056"/>
                </a:lnTo>
                <a:lnTo>
                  <a:pt x="211378" y="150749"/>
                </a:lnTo>
                <a:lnTo>
                  <a:pt x="0" y="270738"/>
                </a:lnTo>
                <a:lnTo>
                  <a:pt x="0" y="343611"/>
                </a:lnTo>
                <a:lnTo>
                  <a:pt x="349402" y="343611"/>
                </a:lnTo>
                <a:lnTo>
                  <a:pt x="349402" y="263982"/>
                </a:lnTo>
                <a:close/>
              </a:path>
              <a:path w="1141095" h="349884">
                <a:moveTo>
                  <a:pt x="760577" y="174701"/>
                </a:moveTo>
                <a:lnTo>
                  <a:pt x="757389" y="136296"/>
                </a:lnTo>
                <a:lnTo>
                  <a:pt x="747852" y="102184"/>
                </a:lnTo>
                <a:lnTo>
                  <a:pt x="735812" y="79629"/>
                </a:lnTo>
                <a:lnTo>
                  <a:pt x="731939" y="72364"/>
                </a:lnTo>
                <a:lnTo>
                  <a:pt x="709663" y="46812"/>
                </a:lnTo>
                <a:lnTo>
                  <a:pt x="682078" y="26327"/>
                </a:lnTo>
                <a:lnTo>
                  <a:pt x="663575" y="17830"/>
                </a:lnTo>
                <a:lnTo>
                  <a:pt x="663575" y="174701"/>
                </a:lnTo>
                <a:lnTo>
                  <a:pt x="662038" y="196100"/>
                </a:lnTo>
                <a:lnTo>
                  <a:pt x="638962" y="244919"/>
                </a:lnTo>
                <a:lnTo>
                  <a:pt x="593090" y="268211"/>
                </a:lnTo>
                <a:lnTo>
                  <a:pt x="573811" y="269773"/>
                </a:lnTo>
                <a:lnTo>
                  <a:pt x="554532" y="268211"/>
                </a:lnTo>
                <a:lnTo>
                  <a:pt x="508660" y="244919"/>
                </a:lnTo>
                <a:lnTo>
                  <a:pt x="485584" y="196100"/>
                </a:lnTo>
                <a:lnTo>
                  <a:pt x="484047" y="174701"/>
                </a:lnTo>
                <a:lnTo>
                  <a:pt x="485584" y="153301"/>
                </a:lnTo>
                <a:lnTo>
                  <a:pt x="508660" y="104482"/>
                </a:lnTo>
                <a:lnTo>
                  <a:pt x="554532" y="81178"/>
                </a:lnTo>
                <a:lnTo>
                  <a:pt x="573811" y="79629"/>
                </a:lnTo>
                <a:lnTo>
                  <a:pt x="593090" y="81178"/>
                </a:lnTo>
                <a:lnTo>
                  <a:pt x="638962" y="104482"/>
                </a:lnTo>
                <a:lnTo>
                  <a:pt x="662038" y="153301"/>
                </a:lnTo>
                <a:lnTo>
                  <a:pt x="663575" y="174701"/>
                </a:lnTo>
                <a:lnTo>
                  <a:pt x="663575" y="17830"/>
                </a:lnTo>
                <a:lnTo>
                  <a:pt x="650240" y="11696"/>
                </a:lnTo>
                <a:lnTo>
                  <a:pt x="614159" y="2921"/>
                </a:lnTo>
                <a:lnTo>
                  <a:pt x="573811" y="0"/>
                </a:lnTo>
                <a:lnTo>
                  <a:pt x="533463" y="2921"/>
                </a:lnTo>
                <a:lnTo>
                  <a:pt x="465543" y="26327"/>
                </a:lnTo>
                <a:lnTo>
                  <a:pt x="415683" y="72364"/>
                </a:lnTo>
                <a:lnTo>
                  <a:pt x="390220" y="136296"/>
                </a:lnTo>
                <a:lnTo>
                  <a:pt x="387045" y="174701"/>
                </a:lnTo>
                <a:lnTo>
                  <a:pt x="390220" y="213093"/>
                </a:lnTo>
                <a:lnTo>
                  <a:pt x="415683" y="277037"/>
                </a:lnTo>
                <a:lnTo>
                  <a:pt x="465543" y="323062"/>
                </a:lnTo>
                <a:lnTo>
                  <a:pt x="533463" y="346481"/>
                </a:lnTo>
                <a:lnTo>
                  <a:pt x="573811" y="349402"/>
                </a:lnTo>
                <a:lnTo>
                  <a:pt x="614159" y="346481"/>
                </a:lnTo>
                <a:lnTo>
                  <a:pt x="682078" y="323062"/>
                </a:lnTo>
                <a:lnTo>
                  <a:pt x="731939" y="277037"/>
                </a:lnTo>
                <a:lnTo>
                  <a:pt x="735812" y="269773"/>
                </a:lnTo>
                <a:lnTo>
                  <a:pt x="747852" y="247205"/>
                </a:lnTo>
                <a:lnTo>
                  <a:pt x="757389" y="213093"/>
                </a:lnTo>
                <a:lnTo>
                  <a:pt x="760577" y="174701"/>
                </a:lnTo>
                <a:close/>
              </a:path>
              <a:path w="1141095" h="349884">
                <a:moveTo>
                  <a:pt x="1140866" y="263982"/>
                </a:moveTo>
                <a:lnTo>
                  <a:pt x="950239" y="263982"/>
                </a:lnTo>
                <a:lnTo>
                  <a:pt x="1031798" y="217652"/>
                </a:lnTo>
                <a:lnTo>
                  <a:pt x="1057757" y="202209"/>
                </a:lnTo>
                <a:lnTo>
                  <a:pt x="1095997" y="174218"/>
                </a:lnTo>
                <a:lnTo>
                  <a:pt x="1123315" y="136093"/>
                </a:lnTo>
                <a:lnTo>
                  <a:pt x="1128318" y="107619"/>
                </a:lnTo>
                <a:lnTo>
                  <a:pt x="1126934" y="90233"/>
                </a:lnTo>
                <a:lnTo>
                  <a:pt x="1106119" y="46570"/>
                </a:lnTo>
                <a:lnTo>
                  <a:pt x="1066038" y="17157"/>
                </a:lnTo>
                <a:lnTo>
                  <a:pt x="1012977" y="2717"/>
                </a:lnTo>
                <a:lnTo>
                  <a:pt x="971473" y="0"/>
                </a:lnTo>
                <a:lnTo>
                  <a:pt x="954913" y="431"/>
                </a:lnTo>
                <a:lnTo>
                  <a:pt x="909218" y="6997"/>
                </a:lnTo>
                <a:lnTo>
                  <a:pt x="869759" y="21831"/>
                </a:lnTo>
                <a:lnTo>
                  <a:pt x="837425" y="45783"/>
                </a:lnTo>
                <a:lnTo>
                  <a:pt x="814362" y="80137"/>
                </a:lnTo>
                <a:lnTo>
                  <a:pt x="803046" y="124028"/>
                </a:lnTo>
                <a:lnTo>
                  <a:pt x="897636" y="129819"/>
                </a:lnTo>
                <a:lnTo>
                  <a:pt x="905992" y="107861"/>
                </a:lnTo>
                <a:lnTo>
                  <a:pt x="921397" y="92176"/>
                </a:lnTo>
                <a:lnTo>
                  <a:pt x="943876" y="82765"/>
                </a:lnTo>
                <a:lnTo>
                  <a:pt x="973404" y="79629"/>
                </a:lnTo>
                <a:lnTo>
                  <a:pt x="998740" y="81762"/>
                </a:lnTo>
                <a:lnTo>
                  <a:pt x="1016838" y="88188"/>
                </a:lnTo>
                <a:lnTo>
                  <a:pt x="1027696" y="98894"/>
                </a:lnTo>
                <a:lnTo>
                  <a:pt x="1031316" y="113893"/>
                </a:lnTo>
                <a:lnTo>
                  <a:pt x="1030592" y="121056"/>
                </a:lnTo>
                <a:lnTo>
                  <a:pt x="1002842" y="150749"/>
                </a:lnTo>
                <a:lnTo>
                  <a:pt x="791464" y="270738"/>
                </a:lnTo>
                <a:lnTo>
                  <a:pt x="791464" y="343611"/>
                </a:lnTo>
                <a:lnTo>
                  <a:pt x="1140866" y="343611"/>
                </a:lnTo>
                <a:lnTo>
                  <a:pt x="1140866" y="26398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21830" y="537686"/>
            <a:ext cx="1508760" cy="349885"/>
          </a:xfrm>
          <a:custGeom>
            <a:avLst/>
            <a:gdLst/>
            <a:ahLst/>
            <a:cxnLst/>
            <a:rect l="l" t="t" r="r" b="b"/>
            <a:pathLst>
              <a:path w="1508759" h="349884">
                <a:moveTo>
                  <a:pt x="349402" y="263982"/>
                </a:moveTo>
                <a:lnTo>
                  <a:pt x="158775" y="263982"/>
                </a:lnTo>
                <a:lnTo>
                  <a:pt x="240347" y="217652"/>
                </a:lnTo>
                <a:lnTo>
                  <a:pt x="266293" y="202209"/>
                </a:lnTo>
                <a:lnTo>
                  <a:pt x="304546" y="174218"/>
                </a:lnTo>
                <a:lnTo>
                  <a:pt x="331851" y="136093"/>
                </a:lnTo>
                <a:lnTo>
                  <a:pt x="336854" y="107619"/>
                </a:lnTo>
                <a:lnTo>
                  <a:pt x="335470" y="90233"/>
                </a:lnTo>
                <a:lnTo>
                  <a:pt x="314655" y="46570"/>
                </a:lnTo>
                <a:lnTo>
                  <a:pt x="274574" y="17157"/>
                </a:lnTo>
                <a:lnTo>
                  <a:pt x="221513" y="2717"/>
                </a:lnTo>
                <a:lnTo>
                  <a:pt x="180022" y="0"/>
                </a:lnTo>
                <a:lnTo>
                  <a:pt x="163461" y="431"/>
                </a:lnTo>
                <a:lnTo>
                  <a:pt x="117754" y="6997"/>
                </a:lnTo>
                <a:lnTo>
                  <a:pt x="78308" y="21831"/>
                </a:lnTo>
                <a:lnTo>
                  <a:pt x="45974" y="45783"/>
                </a:lnTo>
                <a:lnTo>
                  <a:pt x="22898" y="80137"/>
                </a:lnTo>
                <a:lnTo>
                  <a:pt x="11582" y="124028"/>
                </a:lnTo>
                <a:lnTo>
                  <a:pt x="106172" y="129819"/>
                </a:lnTo>
                <a:lnTo>
                  <a:pt x="114528" y="107861"/>
                </a:lnTo>
                <a:lnTo>
                  <a:pt x="129946" y="92176"/>
                </a:lnTo>
                <a:lnTo>
                  <a:pt x="152412" y="82765"/>
                </a:lnTo>
                <a:lnTo>
                  <a:pt x="181940" y="79629"/>
                </a:lnTo>
                <a:lnTo>
                  <a:pt x="207276" y="81762"/>
                </a:lnTo>
                <a:lnTo>
                  <a:pt x="225374" y="88188"/>
                </a:lnTo>
                <a:lnTo>
                  <a:pt x="236232" y="98894"/>
                </a:lnTo>
                <a:lnTo>
                  <a:pt x="239864" y="113893"/>
                </a:lnTo>
                <a:lnTo>
                  <a:pt x="239128" y="121056"/>
                </a:lnTo>
                <a:lnTo>
                  <a:pt x="211378" y="150749"/>
                </a:lnTo>
                <a:lnTo>
                  <a:pt x="0" y="270738"/>
                </a:lnTo>
                <a:lnTo>
                  <a:pt x="0" y="343611"/>
                </a:lnTo>
                <a:lnTo>
                  <a:pt x="349402" y="343611"/>
                </a:lnTo>
                <a:lnTo>
                  <a:pt x="349402" y="263982"/>
                </a:lnTo>
                <a:close/>
              </a:path>
              <a:path w="1508759" h="349884">
                <a:moveTo>
                  <a:pt x="760590" y="174701"/>
                </a:moveTo>
                <a:lnTo>
                  <a:pt x="757402" y="136296"/>
                </a:lnTo>
                <a:lnTo>
                  <a:pt x="735825" y="79629"/>
                </a:lnTo>
                <a:lnTo>
                  <a:pt x="709676" y="46812"/>
                </a:lnTo>
                <a:lnTo>
                  <a:pt x="663587" y="17830"/>
                </a:lnTo>
                <a:lnTo>
                  <a:pt x="663587" y="174701"/>
                </a:lnTo>
                <a:lnTo>
                  <a:pt x="662038" y="196100"/>
                </a:lnTo>
                <a:lnTo>
                  <a:pt x="638975" y="244919"/>
                </a:lnTo>
                <a:lnTo>
                  <a:pt x="593090" y="268211"/>
                </a:lnTo>
                <a:lnTo>
                  <a:pt x="573824" y="269773"/>
                </a:lnTo>
                <a:lnTo>
                  <a:pt x="554545" y="268211"/>
                </a:lnTo>
                <a:lnTo>
                  <a:pt x="508673" y="244919"/>
                </a:lnTo>
                <a:lnTo>
                  <a:pt x="485597" y="196100"/>
                </a:lnTo>
                <a:lnTo>
                  <a:pt x="484060" y="174701"/>
                </a:lnTo>
                <a:lnTo>
                  <a:pt x="485597" y="153301"/>
                </a:lnTo>
                <a:lnTo>
                  <a:pt x="508673" y="104482"/>
                </a:lnTo>
                <a:lnTo>
                  <a:pt x="554545" y="81178"/>
                </a:lnTo>
                <a:lnTo>
                  <a:pt x="573824" y="79629"/>
                </a:lnTo>
                <a:lnTo>
                  <a:pt x="593090" y="81178"/>
                </a:lnTo>
                <a:lnTo>
                  <a:pt x="638975" y="104482"/>
                </a:lnTo>
                <a:lnTo>
                  <a:pt x="662038" y="153301"/>
                </a:lnTo>
                <a:lnTo>
                  <a:pt x="663587" y="174701"/>
                </a:lnTo>
                <a:lnTo>
                  <a:pt x="663587" y="17830"/>
                </a:lnTo>
                <a:lnTo>
                  <a:pt x="650252" y="11696"/>
                </a:lnTo>
                <a:lnTo>
                  <a:pt x="614159" y="2921"/>
                </a:lnTo>
                <a:lnTo>
                  <a:pt x="573824" y="0"/>
                </a:lnTo>
                <a:lnTo>
                  <a:pt x="533476" y="2921"/>
                </a:lnTo>
                <a:lnTo>
                  <a:pt x="465543" y="26327"/>
                </a:lnTo>
                <a:lnTo>
                  <a:pt x="415696" y="72364"/>
                </a:lnTo>
                <a:lnTo>
                  <a:pt x="390232" y="136296"/>
                </a:lnTo>
                <a:lnTo>
                  <a:pt x="387057" y="174701"/>
                </a:lnTo>
                <a:lnTo>
                  <a:pt x="390232" y="213093"/>
                </a:lnTo>
                <a:lnTo>
                  <a:pt x="415696" y="277037"/>
                </a:lnTo>
                <a:lnTo>
                  <a:pt x="465543" y="323062"/>
                </a:lnTo>
                <a:lnTo>
                  <a:pt x="533476" y="346481"/>
                </a:lnTo>
                <a:lnTo>
                  <a:pt x="573824" y="349402"/>
                </a:lnTo>
                <a:lnTo>
                  <a:pt x="614159" y="346481"/>
                </a:lnTo>
                <a:lnTo>
                  <a:pt x="682091" y="323062"/>
                </a:lnTo>
                <a:lnTo>
                  <a:pt x="731939" y="277037"/>
                </a:lnTo>
                <a:lnTo>
                  <a:pt x="757402" y="213093"/>
                </a:lnTo>
                <a:lnTo>
                  <a:pt x="760590" y="174701"/>
                </a:lnTo>
                <a:close/>
              </a:path>
              <a:path w="1508759" h="349884">
                <a:moveTo>
                  <a:pt x="1140879" y="263982"/>
                </a:moveTo>
                <a:lnTo>
                  <a:pt x="950252" y="263982"/>
                </a:lnTo>
                <a:lnTo>
                  <a:pt x="1031811" y="217652"/>
                </a:lnTo>
                <a:lnTo>
                  <a:pt x="1057757" y="202209"/>
                </a:lnTo>
                <a:lnTo>
                  <a:pt x="1096010" y="174218"/>
                </a:lnTo>
                <a:lnTo>
                  <a:pt x="1123315" y="136093"/>
                </a:lnTo>
                <a:lnTo>
                  <a:pt x="1128331" y="107619"/>
                </a:lnTo>
                <a:lnTo>
                  <a:pt x="1126934" y="90233"/>
                </a:lnTo>
                <a:lnTo>
                  <a:pt x="1106131" y="46570"/>
                </a:lnTo>
                <a:lnTo>
                  <a:pt x="1066038" y="17157"/>
                </a:lnTo>
                <a:lnTo>
                  <a:pt x="1012990" y="2717"/>
                </a:lnTo>
                <a:lnTo>
                  <a:pt x="971486" y="0"/>
                </a:lnTo>
                <a:lnTo>
                  <a:pt x="954925" y="431"/>
                </a:lnTo>
                <a:lnTo>
                  <a:pt x="909231" y="6997"/>
                </a:lnTo>
                <a:lnTo>
                  <a:pt x="869772" y="21831"/>
                </a:lnTo>
                <a:lnTo>
                  <a:pt x="837438" y="45783"/>
                </a:lnTo>
                <a:lnTo>
                  <a:pt x="814362" y="80137"/>
                </a:lnTo>
                <a:lnTo>
                  <a:pt x="803059" y="124028"/>
                </a:lnTo>
                <a:lnTo>
                  <a:pt x="897648" y="129819"/>
                </a:lnTo>
                <a:lnTo>
                  <a:pt x="905992" y="107861"/>
                </a:lnTo>
                <a:lnTo>
                  <a:pt x="921410" y="92176"/>
                </a:lnTo>
                <a:lnTo>
                  <a:pt x="943876" y="82765"/>
                </a:lnTo>
                <a:lnTo>
                  <a:pt x="973416" y="79629"/>
                </a:lnTo>
                <a:lnTo>
                  <a:pt x="998753" y="81762"/>
                </a:lnTo>
                <a:lnTo>
                  <a:pt x="1016850" y="88188"/>
                </a:lnTo>
                <a:lnTo>
                  <a:pt x="1027709" y="98894"/>
                </a:lnTo>
                <a:lnTo>
                  <a:pt x="1031328" y="113893"/>
                </a:lnTo>
                <a:lnTo>
                  <a:pt x="1030605" y="121056"/>
                </a:lnTo>
                <a:lnTo>
                  <a:pt x="1002855" y="150749"/>
                </a:lnTo>
                <a:lnTo>
                  <a:pt x="791476" y="270738"/>
                </a:lnTo>
                <a:lnTo>
                  <a:pt x="791476" y="343611"/>
                </a:lnTo>
                <a:lnTo>
                  <a:pt x="1140879" y="343611"/>
                </a:lnTo>
                <a:lnTo>
                  <a:pt x="1140879" y="263982"/>
                </a:lnTo>
                <a:close/>
              </a:path>
              <a:path w="1508759" h="349884">
                <a:moveTo>
                  <a:pt x="1508620" y="263982"/>
                </a:moveTo>
                <a:lnTo>
                  <a:pt x="1317993" y="263982"/>
                </a:lnTo>
                <a:lnTo>
                  <a:pt x="1399552" y="217652"/>
                </a:lnTo>
                <a:lnTo>
                  <a:pt x="1425511" y="202209"/>
                </a:lnTo>
                <a:lnTo>
                  <a:pt x="1463751" y="174218"/>
                </a:lnTo>
                <a:lnTo>
                  <a:pt x="1491068" y="136093"/>
                </a:lnTo>
                <a:lnTo>
                  <a:pt x="1496072" y="107619"/>
                </a:lnTo>
                <a:lnTo>
                  <a:pt x="1494688" y="90233"/>
                </a:lnTo>
                <a:lnTo>
                  <a:pt x="1473873" y="46570"/>
                </a:lnTo>
                <a:lnTo>
                  <a:pt x="1433779" y="17157"/>
                </a:lnTo>
                <a:lnTo>
                  <a:pt x="1380731" y="2717"/>
                </a:lnTo>
                <a:lnTo>
                  <a:pt x="1339227" y="0"/>
                </a:lnTo>
                <a:lnTo>
                  <a:pt x="1322666" y="431"/>
                </a:lnTo>
                <a:lnTo>
                  <a:pt x="1276972" y="6997"/>
                </a:lnTo>
                <a:lnTo>
                  <a:pt x="1237513" y="21831"/>
                </a:lnTo>
                <a:lnTo>
                  <a:pt x="1205179" y="45783"/>
                </a:lnTo>
                <a:lnTo>
                  <a:pt x="1182103" y="80137"/>
                </a:lnTo>
                <a:lnTo>
                  <a:pt x="1170800" y="124028"/>
                </a:lnTo>
                <a:lnTo>
                  <a:pt x="1265389" y="129819"/>
                </a:lnTo>
                <a:lnTo>
                  <a:pt x="1273746" y="107861"/>
                </a:lnTo>
                <a:lnTo>
                  <a:pt x="1289151" y="92176"/>
                </a:lnTo>
                <a:lnTo>
                  <a:pt x="1311630" y="82765"/>
                </a:lnTo>
                <a:lnTo>
                  <a:pt x="1341158" y="79629"/>
                </a:lnTo>
                <a:lnTo>
                  <a:pt x="1366494" y="81762"/>
                </a:lnTo>
                <a:lnTo>
                  <a:pt x="1384592" y="88188"/>
                </a:lnTo>
                <a:lnTo>
                  <a:pt x="1395450" y="98894"/>
                </a:lnTo>
                <a:lnTo>
                  <a:pt x="1399070" y="113893"/>
                </a:lnTo>
                <a:lnTo>
                  <a:pt x="1398346" y="121056"/>
                </a:lnTo>
                <a:lnTo>
                  <a:pt x="1370596" y="150749"/>
                </a:lnTo>
                <a:lnTo>
                  <a:pt x="1159217" y="270738"/>
                </a:lnTo>
                <a:lnTo>
                  <a:pt x="1159217" y="343611"/>
                </a:lnTo>
                <a:lnTo>
                  <a:pt x="1508620" y="343611"/>
                </a:lnTo>
                <a:lnTo>
                  <a:pt x="1508620" y="26398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10947" y="699833"/>
            <a:ext cx="184150" cy="74930"/>
          </a:xfrm>
          <a:custGeom>
            <a:avLst/>
            <a:gdLst/>
            <a:ahLst/>
            <a:cxnLst/>
            <a:rect l="l" t="t" r="r" b="b"/>
            <a:pathLst>
              <a:path w="184150" h="74929">
                <a:moveTo>
                  <a:pt x="183870" y="0"/>
                </a:moveTo>
                <a:lnTo>
                  <a:pt x="0" y="0"/>
                </a:lnTo>
                <a:lnTo>
                  <a:pt x="0" y="74321"/>
                </a:lnTo>
                <a:lnTo>
                  <a:pt x="183870" y="74321"/>
                </a:lnTo>
                <a:lnTo>
                  <a:pt x="18387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032106" y="543470"/>
            <a:ext cx="358775" cy="344170"/>
          </a:xfrm>
          <a:custGeom>
            <a:avLst/>
            <a:gdLst/>
            <a:ahLst/>
            <a:cxnLst/>
            <a:rect l="l" t="t" r="r" b="b"/>
            <a:pathLst>
              <a:path w="358775" h="344169">
                <a:moveTo>
                  <a:pt x="345060" y="0"/>
                </a:moveTo>
                <a:lnTo>
                  <a:pt x="24129" y="0"/>
                </a:lnTo>
                <a:lnTo>
                  <a:pt x="24129" y="79627"/>
                </a:lnTo>
                <a:lnTo>
                  <a:pt x="207517" y="79627"/>
                </a:lnTo>
                <a:lnTo>
                  <a:pt x="107621" y="134160"/>
                </a:lnTo>
                <a:lnTo>
                  <a:pt x="107621" y="197866"/>
                </a:lnTo>
                <a:lnTo>
                  <a:pt x="127226" y="194910"/>
                </a:lnTo>
                <a:lnTo>
                  <a:pt x="145505" y="192799"/>
                </a:lnTo>
                <a:lnTo>
                  <a:pt x="162456" y="191531"/>
                </a:lnTo>
                <a:lnTo>
                  <a:pt x="178080" y="191109"/>
                </a:lnTo>
                <a:lnTo>
                  <a:pt x="197550" y="191742"/>
                </a:lnTo>
                <a:lnTo>
                  <a:pt x="240577" y="201242"/>
                </a:lnTo>
                <a:lnTo>
                  <a:pt x="261571" y="227785"/>
                </a:lnTo>
                <a:lnTo>
                  <a:pt x="260138" y="236171"/>
                </a:lnTo>
                <a:lnTo>
                  <a:pt x="226175" y="258822"/>
                </a:lnTo>
                <a:lnTo>
                  <a:pt x="176634" y="263979"/>
                </a:lnTo>
                <a:lnTo>
                  <a:pt x="145444" y="261868"/>
                </a:lnTo>
                <a:lnTo>
                  <a:pt x="121374" y="255534"/>
                </a:lnTo>
                <a:lnTo>
                  <a:pt x="104423" y="244979"/>
                </a:lnTo>
                <a:lnTo>
                  <a:pt x="94589" y="230201"/>
                </a:lnTo>
                <a:lnTo>
                  <a:pt x="0" y="235024"/>
                </a:lnTo>
                <a:lnTo>
                  <a:pt x="17676" y="282078"/>
                </a:lnTo>
                <a:lnTo>
                  <a:pt x="55260" y="316100"/>
                </a:lnTo>
                <a:lnTo>
                  <a:pt x="109371" y="336734"/>
                </a:lnTo>
                <a:lnTo>
                  <a:pt x="176634" y="343612"/>
                </a:lnTo>
                <a:lnTo>
                  <a:pt x="195273" y="343235"/>
                </a:lnTo>
                <a:lnTo>
                  <a:pt x="246128" y="337578"/>
                </a:lnTo>
                <a:lnTo>
                  <a:pt x="290193" y="324457"/>
                </a:lnTo>
                <a:lnTo>
                  <a:pt x="326720" y="302590"/>
                </a:lnTo>
                <a:lnTo>
                  <a:pt x="350429" y="270089"/>
                </a:lnTo>
                <a:lnTo>
                  <a:pt x="358574" y="227785"/>
                </a:lnTo>
                <a:lnTo>
                  <a:pt x="350852" y="188363"/>
                </a:lnTo>
                <a:lnTo>
                  <a:pt x="327686" y="158412"/>
                </a:lnTo>
                <a:lnTo>
                  <a:pt x="289077" y="137932"/>
                </a:lnTo>
                <a:lnTo>
                  <a:pt x="235026" y="126925"/>
                </a:lnTo>
                <a:lnTo>
                  <a:pt x="345060" y="70940"/>
                </a:lnTo>
                <a:lnTo>
                  <a:pt x="34506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579367" y="628339"/>
            <a:ext cx="569595" cy="252729"/>
          </a:xfrm>
          <a:custGeom>
            <a:avLst/>
            <a:gdLst/>
            <a:ahLst/>
            <a:cxnLst/>
            <a:rect l="l" t="t" r="r" b="b"/>
            <a:pathLst>
              <a:path w="569595" h="252730">
                <a:moveTo>
                  <a:pt x="263499" y="0"/>
                </a:moveTo>
                <a:lnTo>
                  <a:pt x="0" y="0"/>
                </a:lnTo>
                <a:lnTo>
                  <a:pt x="0" y="78740"/>
                </a:lnTo>
                <a:lnTo>
                  <a:pt x="0" y="252730"/>
                </a:lnTo>
                <a:lnTo>
                  <a:pt x="96037" y="252730"/>
                </a:lnTo>
                <a:lnTo>
                  <a:pt x="96037" y="78740"/>
                </a:lnTo>
                <a:lnTo>
                  <a:pt x="263499" y="78740"/>
                </a:lnTo>
                <a:lnTo>
                  <a:pt x="263499" y="0"/>
                </a:lnTo>
                <a:close/>
              </a:path>
              <a:path w="569595" h="252730">
                <a:moveTo>
                  <a:pt x="569480" y="0"/>
                </a:moveTo>
                <a:lnTo>
                  <a:pt x="305968" y="0"/>
                </a:lnTo>
                <a:lnTo>
                  <a:pt x="305968" y="78740"/>
                </a:lnTo>
                <a:lnTo>
                  <a:pt x="305968" y="252730"/>
                </a:lnTo>
                <a:lnTo>
                  <a:pt x="402018" y="252730"/>
                </a:lnTo>
                <a:lnTo>
                  <a:pt x="402018" y="78740"/>
                </a:lnTo>
                <a:lnTo>
                  <a:pt x="569480" y="78740"/>
                </a:lnTo>
                <a:lnTo>
                  <a:pt x="56948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18173" y="6503572"/>
            <a:ext cx="2475471" cy="766982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6232511" y="4244432"/>
            <a:ext cx="962025" cy="2169160"/>
            <a:chOff x="6232511" y="4244432"/>
            <a:chExt cx="962025" cy="2169160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32618" y="4402457"/>
              <a:ext cx="961271" cy="163824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232499" y="4244436"/>
              <a:ext cx="962025" cy="2169160"/>
            </a:xfrm>
            <a:custGeom>
              <a:avLst/>
              <a:gdLst/>
              <a:ahLst/>
              <a:cxnLst/>
              <a:rect l="l" t="t" r="r" b="b"/>
              <a:pathLst>
                <a:path w="962025" h="2169160">
                  <a:moveTo>
                    <a:pt x="961491" y="1794154"/>
                  </a:moveTo>
                  <a:lnTo>
                    <a:pt x="0" y="1794154"/>
                  </a:lnTo>
                  <a:lnTo>
                    <a:pt x="0" y="2168893"/>
                  </a:lnTo>
                  <a:lnTo>
                    <a:pt x="961491" y="2168893"/>
                  </a:lnTo>
                  <a:lnTo>
                    <a:pt x="961491" y="1794154"/>
                  </a:lnTo>
                  <a:close/>
                </a:path>
                <a:path w="962025" h="2169160">
                  <a:moveTo>
                    <a:pt x="961491" y="58991"/>
                  </a:moveTo>
                  <a:lnTo>
                    <a:pt x="956843" y="36093"/>
                  </a:lnTo>
                  <a:lnTo>
                    <a:pt x="944156" y="17335"/>
                  </a:lnTo>
                  <a:lnTo>
                    <a:pt x="925398" y="4660"/>
                  </a:lnTo>
                  <a:lnTo>
                    <a:pt x="902500" y="0"/>
                  </a:lnTo>
                  <a:lnTo>
                    <a:pt x="53378" y="0"/>
                  </a:lnTo>
                  <a:lnTo>
                    <a:pt x="32651" y="4216"/>
                  </a:lnTo>
                  <a:lnTo>
                    <a:pt x="15684" y="15684"/>
                  </a:lnTo>
                  <a:lnTo>
                    <a:pt x="4216" y="32651"/>
                  </a:lnTo>
                  <a:lnTo>
                    <a:pt x="0" y="53365"/>
                  </a:lnTo>
                  <a:lnTo>
                    <a:pt x="0" y="166204"/>
                  </a:lnTo>
                  <a:lnTo>
                    <a:pt x="961491" y="166204"/>
                  </a:lnTo>
                  <a:lnTo>
                    <a:pt x="961491" y="58991"/>
                  </a:lnTo>
                  <a:close/>
                </a:path>
              </a:pathLst>
            </a:custGeom>
            <a:solidFill>
              <a:srgbClr val="0376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80200" y="4305904"/>
              <a:ext cx="66675" cy="43815"/>
            </a:xfrm>
            <a:custGeom>
              <a:avLst/>
              <a:gdLst/>
              <a:ahLst/>
              <a:cxnLst/>
              <a:rect l="l" t="t" r="r" b="b"/>
              <a:pathLst>
                <a:path w="66675" h="43814">
                  <a:moveTo>
                    <a:pt x="66103" y="20802"/>
                  </a:moveTo>
                  <a:lnTo>
                    <a:pt x="64681" y="13614"/>
                  </a:lnTo>
                  <a:lnTo>
                    <a:pt x="64363" y="13208"/>
                  </a:lnTo>
                  <a:lnTo>
                    <a:pt x="60426" y="8204"/>
                  </a:lnTo>
                  <a:lnTo>
                    <a:pt x="58305" y="7188"/>
                  </a:lnTo>
                  <a:lnTo>
                    <a:pt x="58305" y="711"/>
                  </a:lnTo>
                  <a:lnTo>
                    <a:pt x="56299" y="711"/>
                  </a:lnTo>
                  <a:lnTo>
                    <a:pt x="47840" y="711"/>
                  </a:lnTo>
                  <a:lnTo>
                    <a:pt x="44907" y="0"/>
                  </a:lnTo>
                  <a:lnTo>
                    <a:pt x="39027" y="0"/>
                  </a:lnTo>
                  <a:lnTo>
                    <a:pt x="33489" y="0"/>
                  </a:lnTo>
                  <a:lnTo>
                    <a:pt x="27063" y="0"/>
                  </a:lnTo>
                  <a:lnTo>
                    <a:pt x="27063" y="609"/>
                  </a:lnTo>
                  <a:lnTo>
                    <a:pt x="25984" y="711"/>
                  </a:lnTo>
                  <a:lnTo>
                    <a:pt x="23456" y="711"/>
                  </a:lnTo>
                  <a:lnTo>
                    <a:pt x="23152" y="1384"/>
                  </a:lnTo>
                  <a:lnTo>
                    <a:pt x="20383" y="2387"/>
                  </a:lnTo>
                  <a:lnTo>
                    <a:pt x="20383" y="711"/>
                  </a:lnTo>
                  <a:lnTo>
                    <a:pt x="19926" y="711"/>
                  </a:lnTo>
                  <a:lnTo>
                    <a:pt x="7937" y="711"/>
                  </a:lnTo>
                  <a:lnTo>
                    <a:pt x="7797" y="711"/>
                  </a:lnTo>
                  <a:lnTo>
                    <a:pt x="7797" y="7175"/>
                  </a:lnTo>
                  <a:lnTo>
                    <a:pt x="5664" y="8204"/>
                  </a:lnTo>
                  <a:lnTo>
                    <a:pt x="1409" y="13614"/>
                  </a:lnTo>
                  <a:lnTo>
                    <a:pt x="0" y="20802"/>
                  </a:lnTo>
                  <a:lnTo>
                    <a:pt x="1409" y="27965"/>
                  </a:lnTo>
                  <a:lnTo>
                    <a:pt x="5664" y="33362"/>
                  </a:lnTo>
                  <a:lnTo>
                    <a:pt x="7797" y="34391"/>
                  </a:lnTo>
                  <a:lnTo>
                    <a:pt x="7797" y="36423"/>
                  </a:lnTo>
                  <a:lnTo>
                    <a:pt x="5105" y="42557"/>
                  </a:lnTo>
                  <a:lnTo>
                    <a:pt x="7797" y="42557"/>
                  </a:lnTo>
                  <a:lnTo>
                    <a:pt x="7937" y="42557"/>
                  </a:lnTo>
                  <a:lnTo>
                    <a:pt x="17360" y="42557"/>
                  </a:lnTo>
                  <a:lnTo>
                    <a:pt x="20383" y="42557"/>
                  </a:lnTo>
                  <a:lnTo>
                    <a:pt x="24765" y="42557"/>
                  </a:lnTo>
                  <a:lnTo>
                    <a:pt x="33566" y="43268"/>
                  </a:lnTo>
                  <a:lnTo>
                    <a:pt x="42773" y="42633"/>
                  </a:lnTo>
                  <a:lnTo>
                    <a:pt x="43040" y="42557"/>
                  </a:lnTo>
                  <a:lnTo>
                    <a:pt x="46164" y="42557"/>
                  </a:lnTo>
                  <a:lnTo>
                    <a:pt x="48310" y="42557"/>
                  </a:lnTo>
                  <a:lnTo>
                    <a:pt x="58153" y="42557"/>
                  </a:lnTo>
                  <a:lnTo>
                    <a:pt x="58305" y="42557"/>
                  </a:lnTo>
                  <a:lnTo>
                    <a:pt x="60998" y="42557"/>
                  </a:lnTo>
                  <a:lnTo>
                    <a:pt x="58305" y="36449"/>
                  </a:lnTo>
                  <a:lnTo>
                    <a:pt x="58305" y="34378"/>
                  </a:lnTo>
                  <a:lnTo>
                    <a:pt x="60426" y="33362"/>
                  </a:lnTo>
                  <a:lnTo>
                    <a:pt x="64401" y="28333"/>
                  </a:lnTo>
                  <a:lnTo>
                    <a:pt x="64681" y="27965"/>
                  </a:lnTo>
                  <a:lnTo>
                    <a:pt x="66103" y="2080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1569322" y="4270783"/>
            <a:ext cx="961390" cy="1834514"/>
            <a:chOff x="1569322" y="4270783"/>
            <a:chExt cx="961390" cy="1834514"/>
          </a:xfrm>
        </p:grpSpPr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69455" y="4428295"/>
              <a:ext cx="961120" cy="167651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569322" y="4270783"/>
              <a:ext cx="961390" cy="166370"/>
            </a:xfrm>
            <a:custGeom>
              <a:avLst/>
              <a:gdLst/>
              <a:ahLst/>
              <a:cxnLst/>
              <a:rect l="l" t="t" r="r" b="b"/>
              <a:pathLst>
                <a:path w="961389" h="166370">
                  <a:moveTo>
                    <a:pt x="902149" y="0"/>
                  </a:moveTo>
                  <a:lnTo>
                    <a:pt x="53348" y="0"/>
                  </a:lnTo>
                  <a:lnTo>
                    <a:pt x="32634" y="4209"/>
                  </a:lnTo>
                  <a:lnTo>
                    <a:pt x="15671" y="15672"/>
                  </a:lnTo>
                  <a:lnTo>
                    <a:pt x="4209" y="32637"/>
                  </a:lnTo>
                  <a:lnTo>
                    <a:pt x="0" y="53352"/>
                  </a:lnTo>
                  <a:lnTo>
                    <a:pt x="0" y="166140"/>
                  </a:lnTo>
                  <a:lnTo>
                    <a:pt x="961114" y="166140"/>
                  </a:lnTo>
                  <a:lnTo>
                    <a:pt x="961114" y="58968"/>
                  </a:lnTo>
                  <a:lnTo>
                    <a:pt x="956461" y="36072"/>
                  </a:lnTo>
                  <a:lnTo>
                    <a:pt x="943793" y="17322"/>
                  </a:lnTo>
                  <a:lnTo>
                    <a:pt x="925045" y="4653"/>
                  </a:lnTo>
                  <a:lnTo>
                    <a:pt x="902149" y="0"/>
                  </a:lnTo>
                  <a:close/>
                </a:path>
              </a:pathLst>
            </a:custGeom>
            <a:solidFill>
              <a:srgbClr val="3EBD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99424" y="4328167"/>
              <a:ext cx="184785" cy="41910"/>
            </a:xfrm>
            <a:custGeom>
              <a:avLst/>
              <a:gdLst/>
              <a:ahLst/>
              <a:cxnLst/>
              <a:rect l="l" t="t" r="r" b="b"/>
              <a:pathLst>
                <a:path w="184785" h="41910">
                  <a:moveTo>
                    <a:pt x="52933" y="41821"/>
                  </a:moveTo>
                  <a:lnTo>
                    <a:pt x="33693" y="20015"/>
                  </a:lnTo>
                  <a:lnTo>
                    <a:pt x="50901" y="0"/>
                  </a:lnTo>
                  <a:lnTo>
                    <a:pt x="36982" y="0"/>
                  </a:lnTo>
                  <a:lnTo>
                    <a:pt x="26276" y="12966"/>
                  </a:lnTo>
                  <a:lnTo>
                    <a:pt x="16306" y="0"/>
                  </a:lnTo>
                  <a:lnTo>
                    <a:pt x="1663" y="0"/>
                  </a:lnTo>
                  <a:lnTo>
                    <a:pt x="19113" y="20307"/>
                  </a:lnTo>
                  <a:lnTo>
                    <a:pt x="0" y="41821"/>
                  </a:lnTo>
                  <a:lnTo>
                    <a:pt x="13919" y="41821"/>
                  </a:lnTo>
                  <a:lnTo>
                    <a:pt x="26225" y="27660"/>
                  </a:lnTo>
                  <a:lnTo>
                    <a:pt x="38290" y="41821"/>
                  </a:lnTo>
                  <a:lnTo>
                    <a:pt x="52933" y="41821"/>
                  </a:lnTo>
                  <a:close/>
                </a:path>
                <a:path w="184785" h="41910">
                  <a:moveTo>
                    <a:pt x="109397" y="0"/>
                  </a:moveTo>
                  <a:lnTo>
                    <a:pt x="90284" y="0"/>
                  </a:lnTo>
                  <a:lnTo>
                    <a:pt x="71031" y="33045"/>
                  </a:lnTo>
                  <a:lnTo>
                    <a:pt x="71031" y="0"/>
                  </a:lnTo>
                  <a:lnTo>
                    <a:pt x="58915" y="0"/>
                  </a:lnTo>
                  <a:lnTo>
                    <a:pt x="58915" y="41821"/>
                  </a:lnTo>
                  <a:lnTo>
                    <a:pt x="78028" y="41821"/>
                  </a:lnTo>
                  <a:lnTo>
                    <a:pt x="97269" y="8775"/>
                  </a:lnTo>
                  <a:lnTo>
                    <a:pt x="97269" y="41821"/>
                  </a:lnTo>
                  <a:lnTo>
                    <a:pt x="109397" y="41821"/>
                  </a:lnTo>
                  <a:lnTo>
                    <a:pt x="109397" y="0"/>
                  </a:lnTo>
                  <a:close/>
                </a:path>
                <a:path w="184785" h="41910">
                  <a:moveTo>
                    <a:pt x="184785" y="0"/>
                  </a:moveTo>
                  <a:lnTo>
                    <a:pt x="163055" y="0"/>
                  </a:lnTo>
                  <a:lnTo>
                    <a:pt x="152247" y="34531"/>
                  </a:lnTo>
                  <a:lnTo>
                    <a:pt x="141185" y="0"/>
                  </a:lnTo>
                  <a:lnTo>
                    <a:pt x="119430" y="0"/>
                  </a:lnTo>
                  <a:lnTo>
                    <a:pt x="119430" y="41821"/>
                  </a:lnTo>
                  <a:lnTo>
                    <a:pt x="131330" y="41821"/>
                  </a:lnTo>
                  <a:lnTo>
                    <a:pt x="131330" y="6743"/>
                  </a:lnTo>
                  <a:lnTo>
                    <a:pt x="143700" y="41821"/>
                  </a:lnTo>
                  <a:lnTo>
                    <a:pt x="160489" y="41821"/>
                  </a:lnTo>
                  <a:lnTo>
                    <a:pt x="172859" y="6743"/>
                  </a:lnTo>
                  <a:lnTo>
                    <a:pt x="172859" y="41821"/>
                  </a:lnTo>
                  <a:lnTo>
                    <a:pt x="184721" y="41821"/>
                  </a:lnTo>
                  <a:lnTo>
                    <a:pt x="18478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64480" y="4427728"/>
            <a:ext cx="961261" cy="1637568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2094268" y="4328167"/>
            <a:ext cx="106680" cy="41910"/>
          </a:xfrm>
          <a:custGeom>
            <a:avLst/>
            <a:gdLst/>
            <a:ahLst/>
            <a:cxnLst/>
            <a:rect l="l" t="t" r="r" b="b"/>
            <a:pathLst>
              <a:path w="106680" h="41910">
                <a:moveTo>
                  <a:pt x="50495" y="0"/>
                </a:moveTo>
                <a:lnTo>
                  <a:pt x="31369" y="0"/>
                </a:lnTo>
                <a:lnTo>
                  <a:pt x="12128" y="33045"/>
                </a:lnTo>
                <a:lnTo>
                  <a:pt x="12128" y="0"/>
                </a:lnTo>
                <a:lnTo>
                  <a:pt x="0" y="0"/>
                </a:lnTo>
                <a:lnTo>
                  <a:pt x="0" y="41821"/>
                </a:lnTo>
                <a:lnTo>
                  <a:pt x="19126" y="41821"/>
                </a:lnTo>
                <a:lnTo>
                  <a:pt x="38366" y="8775"/>
                </a:lnTo>
                <a:lnTo>
                  <a:pt x="38366" y="41821"/>
                </a:lnTo>
                <a:lnTo>
                  <a:pt x="50495" y="41821"/>
                </a:lnTo>
                <a:lnTo>
                  <a:pt x="50495" y="0"/>
                </a:lnTo>
                <a:close/>
              </a:path>
              <a:path w="106680" h="41910">
                <a:moveTo>
                  <a:pt x="106057" y="0"/>
                </a:moveTo>
                <a:lnTo>
                  <a:pt x="93637" y="0"/>
                </a:lnTo>
                <a:lnTo>
                  <a:pt x="93637" y="9918"/>
                </a:lnTo>
                <a:lnTo>
                  <a:pt x="93637" y="17691"/>
                </a:lnTo>
                <a:lnTo>
                  <a:pt x="72898" y="17691"/>
                </a:lnTo>
                <a:lnTo>
                  <a:pt x="70688" y="16433"/>
                </a:lnTo>
                <a:lnTo>
                  <a:pt x="70688" y="11404"/>
                </a:lnTo>
                <a:lnTo>
                  <a:pt x="72898" y="9918"/>
                </a:lnTo>
                <a:lnTo>
                  <a:pt x="93637" y="9918"/>
                </a:lnTo>
                <a:lnTo>
                  <a:pt x="93637" y="0"/>
                </a:lnTo>
                <a:lnTo>
                  <a:pt x="66382" y="0"/>
                </a:lnTo>
                <a:lnTo>
                  <a:pt x="58254" y="4064"/>
                </a:lnTo>
                <a:lnTo>
                  <a:pt x="58254" y="22110"/>
                </a:lnTo>
                <a:lnTo>
                  <a:pt x="63525" y="25755"/>
                </a:lnTo>
                <a:lnTo>
                  <a:pt x="70929" y="26708"/>
                </a:lnTo>
                <a:lnTo>
                  <a:pt x="56476" y="41821"/>
                </a:lnTo>
                <a:lnTo>
                  <a:pt x="72186" y="41821"/>
                </a:lnTo>
                <a:lnTo>
                  <a:pt x="84734" y="27000"/>
                </a:lnTo>
                <a:lnTo>
                  <a:pt x="93637" y="27000"/>
                </a:lnTo>
                <a:lnTo>
                  <a:pt x="93637" y="41821"/>
                </a:lnTo>
                <a:lnTo>
                  <a:pt x="106057" y="41821"/>
                </a:lnTo>
                <a:lnTo>
                  <a:pt x="106057" y="27000"/>
                </a:lnTo>
                <a:lnTo>
                  <a:pt x="106057" y="17691"/>
                </a:lnTo>
                <a:lnTo>
                  <a:pt x="106057" y="9918"/>
                </a:lnTo>
                <a:lnTo>
                  <a:pt x="10605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1569322" y="4270783"/>
            <a:ext cx="961390" cy="2176145"/>
            <a:chOff x="1569322" y="4270783"/>
            <a:chExt cx="961390" cy="2176145"/>
          </a:xfrm>
        </p:grpSpPr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69455" y="4428295"/>
              <a:ext cx="961120" cy="167651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569313" y="4270788"/>
              <a:ext cx="961390" cy="2176145"/>
            </a:xfrm>
            <a:custGeom>
              <a:avLst/>
              <a:gdLst/>
              <a:ahLst/>
              <a:cxnLst/>
              <a:rect l="l" t="t" r="r" b="b"/>
              <a:pathLst>
                <a:path w="961389" h="2176145">
                  <a:moveTo>
                    <a:pt x="960818" y="1801545"/>
                  </a:moveTo>
                  <a:lnTo>
                    <a:pt x="304" y="1801545"/>
                  </a:lnTo>
                  <a:lnTo>
                    <a:pt x="304" y="2175903"/>
                  </a:lnTo>
                  <a:lnTo>
                    <a:pt x="960818" y="2175903"/>
                  </a:lnTo>
                  <a:lnTo>
                    <a:pt x="960818" y="1801545"/>
                  </a:lnTo>
                  <a:close/>
                </a:path>
                <a:path w="961389" h="2176145">
                  <a:moveTo>
                    <a:pt x="961123" y="58966"/>
                  </a:moveTo>
                  <a:lnTo>
                    <a:pt x="956462" y="36068"/>
                  </a:lnTo>
                  <a:lnTo>
                    <a:pt x="943800" y="17322"/>
                  </a:lnTo>
                  <a:lnTo>
                    <a:pt x="925042" y="4648"/>
                  </a:lnTo>
                  <a:lnTo>
                    <a:pt x="902157" y="0"/>
                  </a:lnTo>
                  <a:lnTo>
                    <a:pt x="53352" y="0"/>
                  </a:lnTo>
                  <a:lnTo>
                    <a:pt x="32639" y="4216"/>
                  </a:lnTo>
                  <a:lnTo>
                    <a:pt x="15671" y="15671"/>
                  </a:lnTo>
                  <a:lnTo>
                    <a:pt x="4216" y="32639"/>
                  </a:lnTo>
                  <a:lnTo>
                    <a:pt x="0" y="53352"/>
                  </a:lnTo>
                  <a:lnTo>
                    <a:pt x="0" y="166141"/>
                  </a:lnTo>
                  <a:lnTo>
                    <a:pt x="961123" y="166141"/>
                  </a:lnTo>
                  <a:lnTo>
                    <a:pt x="961123" y="58966"/>
                  </a:lnTo>
                  <a:close/>
                </a:path>
              </a:pathLst>
            </a:custGeom>
            <a:solidFill>
              <a:srgbClr val="3EBD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3075501" y="4265865"/>
            <a:ext cx="961390" cy="2188210"/>
            <a:chOff x="3075501" y="4265865"/>
            <a:chExt cx="961390" cy="2188210"/>
          </a:xfrm>
        </p:grpSpPr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75501" y="4423401"/>
              <a:ext cx="961257" cy="1676801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075501" y="4265865"/>
              <a:ext cx="961390" cy="166370"/>
            </a:xfrm>
            <a:custGeom>
              <a:avLst/>
              <a:gdLst/>
              <a:ahLst/>
              <a:cxnLst/>
              <a:rect l="l" t="t" r="r" b="b"/>
              <a:pathLst>
                <a:path w="961389" h="166370">
                  <a:moveTo>
                    <a:pt x="902281" y="0"/>
                  </a:moveTo>
                  <a:lnTo>
                    <a:pt x="53355" y="0"/>
                  </a:lnTo>
                  <a:lnTo>
                    <a:pt x="32640" y="4210"/>
                  </a:lnTo>
                  <a:lnTo>
                    <a:pt x="15675" y="15674"/>
                  </a:lnTo>
                  <a:lnTo>
                    <a:pt x="4210" y="32640"/>
                  </a:lnTo>
                  <a:lnTo>
                    <a:pt x="0" y="53359"/>
                  </a:lnTo>
                  <a:lnTo>
                    <a:pt x="0" y="166165"/>
                  </a:lnTo>
                  <a:lnTo>
                    <a:pt x="961257" y="166165"/>
                  </a:lnTo>
                  <a:lnTo>
                    <a:pt x="961257" y="58978"/>
                  </a:lnTo>
                  <a:lnTo>
                    <a:pt x="956604" y="36077"/>
                  </a:lnTo>
                  <a:lnTo>
                    <a:pt x="943934" y="17324"/>
                  </a:lnTo>
                  <a:lnTo>
                    <a:pt x="925182" y="4653"/>
                  </a:lnTo>
                  <a:lnTo>
                    <a:pt x="902281" y="0"/>
                  </a:lnTo>
                  <a:close/>
                </a:path>
              </a:pathLst>
            </a:custGeom>
            <a:solidFill>
              <a:srgbClr val="D8A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362756" y="4322540"/>
              <a:ext cx="387350" cy="43815"/>
            </a:xfrm>
            <a:custGeom>
              <a:avLst/>
              <a:gdLst/>
              <a:ahLst/>
              <a:cxnLst/>
              <a:rect l="l" t="t" r="r" b="b"/>
              <a:pathLst>
                <a:path w="387350" h="43814">
                  <a:moveTo>
                    <a:pt x="50507" y="711"/>
                  </a:moveTo>
                  <a:lnTo>
                    <a:pt x="31381" y="711"/>
                  </a:lnTo>
                  <a:lnTo>
                    <a:pt x="12141" y="33769"/>
                  </a:lnTo>
                  <a:lnTo>
                    <a:pt x="12141" y="711"/>
                  </a:lnTo>
                  <a:lnTo>
                    <a:pt x="0" y="711"/>
                  </a:lnTo>
                  <a:lnTo>
                    <a:pt x="0" y="42545"/>
                  </a:lnTo>
                  <a:lnTo>
                    <a:pt x="19126" y="42545"/>
                  </a:lnTo>
                  <a:lnTo>
                    <a:pt x="38366" y="9499"/>
                  </a:lnTo>
                  <a:lnTo>
                    <a:pt x="38366" y="42545"/>
                  </a:lnTo>
                  <a:lnTo>
                    <a:pt x="50507" y="42545"/>
                  </a:lnTo>
                  <a:lnTo>
                    <a:pt x="50507" y="711"/>
                  </a:lnTo>
                  <a:close/>
                </a:path>
                <a:path w="387350" h="43814">
                  <a:moveTo>
                    <a:pt x="110324" y="27724"/>
                  </a:moveTo>
                  <a:lnTo>
                    <a:pt x="98259" y="27127"/>
                  </a:lnTo>
                  <a:lnTo>
                    <a:pt x="97002" y="30480"/>
                  </a:lnTo>
                  <a:lnTo>
                    <a:pt x="92760" y="33159"/>
                  </a:lnTo>
                  <a:lnTo>
                    <a:pt x="75603" y="33159"/>
                  </a:lnTo>
                  <a:lnTo>
                    <a:pt x="70586" y="28498"/>
                  </a:lnTo>
                  <a:lnTo>
                    <a:pt x="70586" y="14757"/>
                  </a:lnTo>
                  <a:lnTo>
                    <a:pt x="75425" y="10096"/>
                  </a:lnTo>
                  <a:lnTo>
                    <a:pt x="91147" y="10096"/>
                  </a:lnTo>
                  <a:lnTo>
                    <a:pt x="96100" y="12255"/>
                  </a:lnTo>
                  <a:lnTo>
                    <a:pt x="97472" y="15532"/>
                  </a:lnTo>
                  <a:lnTo>
                    <a:pt x="109423" y="14757"/>
                  </a:lnTo>
                  <a:lnTo>
                    <a:pt x="106756" y="8674"/>
                  </a:lnTo>
                  <a:lnTo>
                    <a:pt x="101638" y="4013"/>
                  </a:lnTo>
                  <a:lnTo>
                    <a:pt x="94246" y="1041"/>
                  </a:lnTo>
                  <a:lnTo>
                    <a:pt x="84747" y="0"/>
                  </a:lnTo>
                  <a:lnTo>
                    <a:pt x="73482" y="1473"/>
                  </a:lnTo>
                  <a:lnTo>
                    <a:pt x="65125" y="5727"/>
                  </a:lnTo>
                  <a:lnTo>
                    <a:pt x="59944" y="12534"/>
                  </a:lnTo>
                  <a:lnTo>
                    <a:pt x="58153" y="21628"/>
                  </a:lnTo>
                  <a:lnTo>
                    <a:pt x="59982" y="30734"/>
                  </a:lnTo>
                  <a:lnTo>
                    <a:pt x="65290" y="37541"/>
                  </a:lnTo>
                  <a:lnTo>
                    <a:pt x="73888" y="41795"/>
                  </a:lnTo>
                  <a:lnTo>
                    <a:pt x="85521" y="43268"/>
                  </a:lnTo>
                  <a:lnTo>
                    <a:pt x="95338" y="42265"/>
                  </a:lnTo>
                  <a:lnTo>
                    <a:pt x="102781" y="39306"/>
                  </a:lnTo>
                  <a:lnTo>
                    <a:pt x="107797" y="34442"/>
                  </a:lnTo>
                  <a:lnTo>
                    <a:pt x="110324" y="27724"/>
                  </a:lnTo>
                  <a:close/>
                </a:path>
                <a:path w="387350" h="43814">
                  <a:moveTo>
                    <a:pt x="160642" y="711"/>
                  </a:moveTo>
                  <a:lnTo>
                    <a:pt x="112953" y="711"/>
                  </a:lnTo>
                  <a:lnTo>
                    <a:pt x="112953" y="10871"/>
                  </a:lnTo>
                  <a:lnTo>
                    <a:pt x="130581" y="10871"/>
                  </a:lnTo>
                  <a:lnTo>
                    <a:pt x="130581" y="42545"/>
                  </a:lnTo>
                  <a:lnTo>
                    <a:pt x="143014" y="42545"/>
                  </a:lnTo>
                  <a:lnTo>
                    <a:pt x="143014" y="10871"/>
                  </a:lnTo>
                  <a:lnTo>
                    <a:pt x="160642" y="10871"/>
                  </a:lnTo>
                  <a:lnTo>
                    <a:pt x="160642" y="711"/>
                  </a:lnTo>
                  <a:close/>
                </a:path>
                <a:path w="387350" h="43814">
                  <a:moveTo>
                    <a:pt x="219456" y="21628"/>
                  </a:moveTo>
                  <a:lnTo>
                    <a:pt x="217563" y="12534"/>
                  </a:lnTo>
                  <a:lnTo>
                    <a:pt x="215607" y="10096"/>
                  </a:lnTo>
                  <a:lnTo>
                    <a:pt x="212102" y="5727"/>
                  </a:lnTo>
                  <a:lnTo>
                    <a:pt x="207022" y="3263"/>
                  </a:lnTo>
                  <a:lnTo>
                    <a:pt x="207022" y="14757"/>
                  </a:lnTo>
                  <a:lnTo>
                    <a:pt x="207022" y="28498"/>
                  </a:lnTo>
                  <a:lnTo>
                    <a:pt x="201587" y="33159"/>
                  </a:lnTo>
                  <a:lnTo>
                    <a:pt x="181737" y="33159"/>
                  </a:lnTo>
                  <a:lnTo>
                    <a:pt x="176301" y="28498"/>
                  </a:lnTo>
                  <a:lnTo>
                    <a:pt x="176301" y="14757"/>
                  </a:lnTo>
                  <a:lnTo>
                    <a:pt x="181737" y="10096"/>
                  </a:lnTo>
                  <a:lnTo>
                    <a:pt x="201587" y="10096"/>
                  </a:lnTo>
                  <a:lnTo>
                    <a:pt x="207022" y="14757"/>
                  </a:lnTo>
                  <a:lnTo>
                    <a:pt x="207022" y="3263"/>
                  </a:lnTo>
                  <a:lnTo>
                    <a:pt x="203365" y="1473"/>
                  </a:lnTo>
                  <a:lnTo>
                    <a:pt x="191668" y="0"/>
                  </a:lnTo>
                  <a:lnTo>
                    <a:pt x="179959" y="1473"/>
                  </a:lnTo>
                  <a:lnTo>
                    <a:pt x="171221" y="5727"/>
                  </a:lnTo>
                  <a:lnTo>
                    <a:pt x="165760" y="12534"/>
                  </a:lnTo>
                  <a:lnTo>
                    <a:pt x="163868" y="21628"/>
                  </a:lnTo>
                  <a:lnTo>
                    <a:pt x="165760" y="30734"/>
                  </a:lnTo>
                  <a:lnTo>
                    <a:pt x="171221" y="37541"/>
                  </a:lnTo>
                  <a:lnTo>
                    <a:pt x="179959" y="41795"/>
                  </a:lnTo>
                  <a:lnTo>
                    <a:pt x="191668" y="43268"/>
                  </a:lnTo>
                  <a:lnTo>
                    <a:pt x="203365" y="41795"/>
                  </a:lnTo>
                  <a:lnTo>
                    <a:pt x="212102" y="37541"/>
                  </a:lnTo>
                  <a:lnTo>
                    <a:pt x="215607" y="33159"/>
                  </a:lnTo>
                  <a:lnTo>
                    <a:pt x="217563" y="30734"/>
                  </a:lnTo>
                  <a:lnTo>
                    <a:pt x="219456" y="21628"/>
                  </a:lnTo>
                  <a:close/>
                </a:path>
                <a:path w="387350" h="43814">
                  <a:moveTo>
                    <a:pt x="273469" y="4775"/>
                  </a:moveTo>
                  <a:lnTo>
                    <a:pt x="265341" y="711"/>
                  </a:lnTo>
                  <a:lnTo>
                    <a:pt x="261048" y="711"/>
                  </a:lnTo>
                  <a:lnTo>
                    <a:pt x="261048" y="12128"/>
                  </a:lnTo>
                  <a:lnTo>
                    <a:pt x="261048" y="17513"/>
                  </a:lnTo>
                  <a:lnTo>
                    <a:pt x="258838" y="18770"/>
                  </a:lnTo>
                  <a:lnTo>
                    <a:pt x="239534" y="18770"/>
                  </a:lnTo>
                  <a:lnTo>
                    <a:pt x="239534" y="10871"/>
                  </a:lnTo>
                  <a:lnTo>
                    <a:pt x="258838" y="10871"/>
                  </a:lnTo>
                  <a:lnTo>
                    <a:pt x="261048" y="12128"/>
                  </a:lnTo>
                  <a:lnTo>
                    <a:pt x="261048" y="711"/>
                  </a:lnTo>
                  <a:lnTo>
                    <a:pt x="227101" y="711"/>
                  </a:lnTo>
                  <a:lnTo>
                    <a:pt x="227101" y="42545"/>
                  </a:lnTo>
                  <a:lnTo>
                    <a:pt x="239534" y="42545"/>
                  </a:lnTo>
                  <a:lnTo>
                    <a:pt x="239534" y="28321"/>
                  </a:lnTo>
                  <a:lnTo>
                    <a:pt x="265823" y="28321"/>
                  </a:lnTo>
                  <a:lnTo>
                    <a:pt x="273469" y="24866"/>
                  </a:lnTo>
                  <a:lnTo>
                    <a:pt x="273469" y="18770"/>
                  </a:lnTo>
                  <a:lnTo>
                    <a:pt x="273469" y="10871"/>
                  </a:lnTo>
                  <a:lnTo>
                    <a:pt x="273469" y="4775"/>
                  </a:lnTo>
                  <a:close/>
                </a:path>
                <a:path w="387350" h="43814">
                  <a:moveTo>
                    <a:pt x="331152" y="711"/>
                  </a:moveTo>
                  <a:lnTo>
                    <a:pt x="312026" y="711"/>
                  </a:lnTo>
                  <a:lnTo>
                    <a:pt x="292785" y="33769"/>
                  </a:lnTo>
                  <a:lnTo>
                    <a:pt x="292785" y="711"/>
                  </a:lnTo>
                  <a:lnTo>
                    <a:pt x="280644" y="711"/>
                  </a:lnTo>
                  <a:lnTo>
                    <a:pt x="280644" y="42545"/>
                  </a:lnTo>
                  <a:lnTo>
                    <a:pt x="299770" y="42545"/>
                  </a:lnTo>
                  <a:lnTo>
                    <a:pt x="319011" y="9499"/>
                  </a:lnTo>
                  <a:lnTo>
                    <a:pt x="319011" y="42545"/>
                  </a:lnTo>
                  <a:lnTo>
                    <a:pt x="331152" y="42545"/>
                  </a:lnTo>
                  <a:lnTo>
                    <a:pt x="331152" y="711"/>
                  </a:lnTo>
                  <a:close/>
                </a:path>
                <a:path w="387350" h="43814">
                  <a:moveTo>
                    <a:pt x="386727" y="711"/>
                  </a:moveTo>
                  <a:lnTo>
                    <a:pt x="374294" y="711"/>
                  </a:lnTo>
                  <a:lnTo>
                    <a:pt x="374294" y="10642"/>
                  </a:lnTo>
                  <a:lnTo>
                    <a:pt x="374294" y="18402"/>
                  </a:lnTo>
                  <a:lnTo>
                    <a:pt x="353555" y="18402"/>
                  </a:lnTo>
                  <a:lnTo>
                    <a:pt x="351345" y="17145"/>
                  </a:lnTo>
                  <a:lnTo>
                    <a:pt x="351345" y="12128"/>
                  </a:lnTo>
                  <a:lnTo>
                    <a:pt x="353555" y="10642"/>
                  </a:lnTo>
                  <a:lnTo>
                    <a:pt x="374294" y="10642"/>
                  </a:lnTo>
                  <a:lnTo>
                    <a:pt x="374294" y="711"/>
                  </a:lnTo>
                  <a:lnTo>
                    <a:pt x="347040" y="711"/>
                  </a:lnTo>
                  <a:lnTo>
                    <a:pt x="338912" y="4775"/>
                  </a:lnTo>
                  <a:lnTo>
                    <a:pt x="338912" y="22821"/>
                  </a:lnTo>
                  <a:lnTo>
                    <a:pt x="344170" y="26466"/>
                  </a:lnTo>
                  <a:lnTo>
                    <a:pt x="351586" y="27432"/>
                  </a:lnTo>
                  <a:lnTo>
                    <a:pt x="337121" y="42545"/>
                  </a:lnTo>
                  <a:lnTo>
                    <a:pt x="352844" y="42545"/>
                  </a:lnTo>
                  <a:lnTo>
                    <a:pt x="365391" y="27724"/>
                  </a:lnTo>
                  <a:lnTo>
                    <a:pt x="374294" y="27724"/>
                  </a:lnTo>
                  <a:lnTo>
                    <a:pt x="374294" y="42545"/>
                  </a:lnTo>
                  <a:lnTo>
                    <a:pt x="386727" y="42545"/>
                  </a:lnTo>
                  <a:lnTo>
                    <a:pt x="386727" y="27724"/>
                  </a:lnTo>
                  <a:lnTo>
                    <a:pt x="386727" y="18402"/>
                  </a:lnTo>
                  <a:lnTo>
                    <a:pt x="386727" y="10642"/>
                  </a:lnTo>
                  <a:lnTo>
                    <a:pt x="386727" y="711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75501" y="4423401"/>
              <a:ext cx="961257" cy="167680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075495" y="4265873"/>
              <a:ext cx="961390" cy="2188210"/>
            </a:xfrm>
            <a:custGeom>
              <a:avLst/>
              <a:gdLst/>
              <a:ahLst/>
              <a:cxnLst/>
              <a:rect l="l" t="t" r="r" b="b"/>
              <a:pathLst>
                <a:path w="961389" h="2188210">
                  <a:moveTo>
                    <a:pt x="960958" y="1813623"/>
                  </a:moveTo>
                  <a:lnTo>
                    <a:pt x="304" y="1813623"/>
                  </a:lnTo>
                  <a:lnTo>
                    <a:pt x="304" y="2188045"/>
                  </a:lnTo>
                  <a:lnTo>
                    <a:pt x="960958" y="2188045"/>
                  </a:lnTo>
                  <a:lnTo>
                    <a:pt x="960958" y="1813623"/>
                  </a:lnTo>
                  <a:close/>
                </a:path>
                <a:path w="961389" h="2188210">
                  <a:moveTo>
                    <a:pt x="961263" y="58978"/>
                  </a:moveTo>
                  <a:lnTo>
                    <a:pt x="956602" y="36080"/>
                  </a:lnTo>
                  <a:lnTo>
                    <a:pt x="943940" y="17322"/>
                  </a:lnTo>
                  <a:lnTo>
                    <a:pt x="925182" y="4648"/>
                  </a:lnTo>
                  <a:lnTo>
                    <a:pt x="902284" y="0"/>
                  </a:lnTo>
                  <a:lnTo>
                    <a:pt x="53352" y="0"/>
                  </a:lnTo>
                  <a:lnTo>
                    <a:pt x="32639" y="4203"/>
                  </a:lnTo>
                  <a:lnTo>
                    <a:pt x="15671" y="15671"/>
                  </a:lnTo>
                  <a:lnTo>
                    <a:pt x="4216" y="32639"/>
                  </a:lnTo>
                  <a:lnTo>
                    <a:pt x="0" y="53352"/>
                  </a:lnTo>
                  <a:lnTo>
                    <a:pt x="0" y="166166"/>
                  </a:lnTo>
                  <a:lnTo>
                    <a:pt x="961263" y="166166"/>
                  </a:lnTo>
                  <a:lnTo>
                    <a:pt x="961263" y="58978"/>
                  </a:lnTo>
                  <a:close/>
                </a:path>
              </a:pathLst>
            </a:custGeom>
            <a:solidFill>
              <a:srgbClr val="D8A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/>
          <p:nvPr/>
        </p:nvSpPr>
        <p:spPr>
          <a:xfrm>
            <a:off x="10964562" y="6064553"/>
            <a:ext cx="961390" cy="374650"/>
          </a:xfrm>
          <a:custGeom>
            <a:avLst/>
            <a:gdLst/>
            <a:ahLst/>
            <a:cxnLst/>
            <a:rect l="l" t="t" r="r" b="b"/>
            <a:pathLst>
              <a:path w="961390" h="374650">
                <a:moveTo>
                  <a:pt x="961102" y="0"/>
                </a:moveTo>
                <a:lnTo>
                  <a:pt x="0" y="0"/>
                </a:lnTo>
                <a:lnTo>
                  <a:pt x="0" y="374590"/>
                </a:lnTo>
                <a:lnTo>
                  <a:pt x="961102" y="374590"/>
                </a:lnTo>
                <a:lnTo>
                  <a:pt x="961102" y="0"/>
                </a:lnTo>
                <a:close/>
              </a:path>
            </a:pathLst>
          </a:custGeom>
          <a:solidFill>
            <a:srgbClr val="9D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964562" y="4269890"/>
            <a:ext cx="961390" cy="166370"/>
          </a:xfrm>
          <a:custGeom>
            <a:avLst/>
            <a:gdLst/>
            <a:ahLst/>
            <a:cxnLst/>
            <a:rect l="l" t="t" r="r" b="b"/>
            <a:pathLst>
              <a:path w="961390" h="166370">
                <a:moveTo>
                  <a:pt x="902135" y="0"/>
                </a:moveTo>
                <a:lnTo>
                  <a:pt x="53352" y="0"/>
                </a:lnTo>
                <a:lnTo>
                  <a:pt x="32637" y="4210"/>
                </a:lnTo>
                <a:lnTo>
                  <a:pt x="15672" y="15674"/>
                </a:lnTo>
                <a:lnTo>
                  <a:pt x="4209" y="32638"/>
                </a:lnTo>
                <a:lnTo>
                  <a:pt x="0" y="53352"/>
                </a:lnTo>
                <a:lnTo>
                  <a:pt x="0" y="166137"/>
                </a:lnTo>
                <a:lnTo>
                  <a:pt x="961102" y="166137"/>
                </a:lnTo>
                <a:lnTo>
                  <a:pt x="961102" y="58968"/>
                </a:lnTo>
                <a:lnTo>
                  <a:pt x="956450" y="36072"/>
                </a:lnTo>
                <a:lnTo>
                  <a:pt x="943781" y="17322"/>
                </a:lnTo>
                <a:lnTo>
                  <a:pt x="925031" y="4653"/>
                </a:lnTo>
                <a:lnTo>
                  <a:pt x="902135" y="0"/>
                </a:lnTo>
                <a:close/>
              </a:path>
            </a:pathLst>
          </a:custGeom>
          <a:solidFill>
            <a:srgbClr val="9D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object 40"/>
          <p:cNvGrpSpPr/>
          <p:nvPr/>
        </p:nvGrpSpPr>
        <p:grpSpPr>
          <a:xfrm>
            <a:off x="6143767" y="4181666"/>
            <a:ext cx="1139190" cy="2661285"/>
            <a:chOff x="6143767" y="4181666"/>
            <a:chExt cx="1139190" cy="2661285"/>
          </a:xfrm>
        </p:grpSpPr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32618" y="4402457"/>
              <a:ext cx="961271" cy="1638245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6232511" y="4244432"/>
              <a:ext cx="962025" cy="166370"/>
            </a:xfrm>
            <a:custGeom>
              <a:avLst/>
              <a:gdLst/>
              <a:ahLst/>
              <a:cxnLst/>
              <a:rect l="l" t="t" r="r" b="b"/>
              <a:pathLst>
                <a:path w="962025" h="166370">
                  <a:moveTo>
                    <a:pt x="902495" y="0"/>
                  </a:moveTo>
                  <a:lnTo>
                    <a:pt x="53369" y="0"/>
                  </a:lnTo>
                  <a:lnTo>
                    <a:pt x="32648" y="4211"/>
                  </a:lnTo>
                  <a:lnTo>
                    <a:pt x="15678" y="15678"/>
                  </a:lnTo>
                  <a:lnTo>
                    <a:pt x="4211" y="32648"/>
                  </a:lnTo>
                  <a:lnTo>
                    <a:pt x="0" y="53369"/>
                  </a:lnTo>
                  <a:lnTo>
                    <a:pt x="0" y="166201"/>
                  </a:lnTo>
                  <a:lnTo>
                    <a:pt x="961487" y="166201"/>
                  </a:lnTo>
                  <a:lnTo>
                    <a:pt x="961487" y="58988"/>
                  </a:lnTo>
                  <a:lnTo>
                    <a:pt x="956832" y="36085"/>
                  </a:lnTo>
                  <a:lnTo>
                    <a:pt x="944157" y="17328"/>
                  </a:lnTo>
                  <a:lnTo>
                    <a:pt x="925399" y="4654"/>
                  </a:lnTo>
                  <a:lnTo>
                    <a:pt x="902495" y="0"/>
                  </a:lnTo>
                  <a:close/>
                </a:path>
              </a:pathLst>
            </a:custGeom>
            <a:solidFill>
              <a:srgbClr val="0376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143767" y="4181666"/>
              <a:ext cx="1139190" cy="2661285"/>
            </a:xfrm>
            <a:custGeom>
              <a:avLst/>
              <a:gdLst/>
              <a:ahLst/>
              <a:cxnLst/>
              <a:rect l="l" t="t" r="r" b="b"/>
              <a:pathLst>
                <a:path w="1139190" h="2661284">
                  <a:moveTo>
                    <a:pt x="1138157" y="2310875"/>
                  </a:moveTo>
                  <a:lnTo>
                    <a:pt x="816" y="2310875"/>
                  </a:lnTo>
                  <a:lnTo>
                    <a:pt x="816" y="2660843"/>
                  </a:lnTo>
                  <a:lnTo>
                    <a:pt x="1138157" y="2660843"/>
                  </a:lnTo>
                  <a:lnTo>
                    <a:pt x="1138157" y="2310875"/>
                  </a:lnTo>
                  <a:close/>
                </a:path>
                <a:path w="1139190" h="2661284">
                  <a:moveTo>
                    <a:pt x="1052672" y="0"/>
                  </a:moveTo>
                  <a:lnTo>
                    <a:pt x="90270" y="0"/>
                  </a:lnTo>
                  <a:lnTo>
                    <a:pt x="72129" y="1842"/>
                  </a:lnTo>
                  <a:lnTo>
                    <a:pt x="26509" y="26506"/>
                  </a:lnTo>
                  <a:lnTo>
                    <a:pt x="1842" y="72127"/>
                  </a:lnTo>
                  <a:lnTo>
                    <a:pt x="0" y="90266"/>
                  </a:lnTo>
                  <a:lnTo>
                    <a:pt x="0" y="2310875"/>
                  </a:lnTo>
                  <a:lnTo>
                    <a:pt x="1138975" y="2310875"/>
                  </a:lnTo>
                  <a:lnTo>
                    <a:pt x="1138975" y="2288753"/>
                  </a:lnTo>
                  <a:lnTo>
                    <a:pt x="22122" y="2288753"/>
                  </a:lnTo>
                  <a:lnTo>
                    <a:pt x="22122" y="90266"/>
                  </a:lnTo>
                  <a:lnTo>
                    <a:pt x="33806" y="52243"/>
                  </a:lnTo>
                  <a:lnTo>
                    <a:pt x="63817" y="27501"/>
                  </a:lnTo>
                  <a:lnTo>
                    <a:pt x="90270" y="22122"/>
                  </a:lnTo>
                  <a:lnTo>
                    <a:pt x="1109725" y="22122"/>
                  </a:lnTo>
                  <a:lnTo>
                    <a:pt x="1100849" y="14789"/>
                  </a:lnTo>
                  <a:lnTo>
                    <a:pt x="1086191" y="6809"/>
                  </a:lnTo>
                  <a:lnTo>
                    <a:pt x="1070273" y="1842"/>
                  </a:lnTo>
                  <a:lnTo>
                    <a:pt x="1070809" y="1842"/>
                  </a:lnTo>
                  <a:lnTo>
                    <a:pt x="1052672" y="0"/>
                  </a:lnTo>
                  <a:close/>
                </a:path>
                <a:path w="1139190" h="2661284">
                  <a:moveTo>
                    <a:pt x="1109725" y="22122"/>
                  </a:moveTo>
                  <a:lnTo>
                    <a:pt x="1052672" y="22122"/>
                  </a:lnTo>
                  <a:lnTo>
                    <a:pt x="1066352" y="23513"/>
                  </a:lnTo>
                  <a:lnTo>
                    <a:pt x="1065816" y="23513"/>
                  </a:lnTo>
                  <a:lnTo>
                    <a:pt x="1105847" y="50493"/>
                  </a:lnTo>
                  <a:lnTo>
                    <a:pt x="1116857" y="86306"/>
                  </a:lnTo>
                  <a:lnTo>
                    <a:pt x="1116857" y="2288753"/>
                  </a:lnTo>
                  <a:lnTo>
                    <a:pt x="1138975" y="2288753"/>
                  </a:lnTo>
                  <a:lnTo>
                    <a:pt x="1138975" y="86306"/>
                  </a:lnTo>
                  <a:lnTo>
                    <a:pt x="1137214" y="68963"/>
                  </a:lnTo>
                  <a:lnTo>
                    <a:pt x="1132166" y="52786"/>
                  </a:lnTo>
                  <a:lnTo>
                    <a:pt x="1124187" y="38129"/>
                  </a:lnTo>
                  <a:lnTo>
                    <a:pt x="1113631" y="25347"/>
                  </a:lnTo>
                  <a:lnTo>
                    <a:pt x="1109725" y="22122"/>
                  </a:lnTo>
                  <a:close/>
                </a:path>
              </a:pathLst>
            </a:custGeom>
            <a:solidFill>
              <a:srgbClr val="FFE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261506" y="6534601"/>
              <a:ext cx="903605" cy="85725"/>
            </a:xfrm>
            <a:custGeom>
              <a:avLst/>
              <a:gdLst/>
              <a:ahLst/>
              <a:cxnLst/>
              <a:rect l="l" t="t" r="r" b="b"/>
              <a:pathLst>
                <a:path w="903604" h="85725">
                  <a:moveTo>
                    <a:pt x="79832" y="1181"/>
                  </a:moveTo>
                  <a:lnTo>
                    <a:pt x="0" y="1181"/>
                  </a:lnTo>
                  <a:lnTo>
                    <a:pt x="0" y="70002"/>
                  </a:lnTo>
                  <a:lnTo>
                    <a:pt x="20447" y="70002"/>
                  </a:lnTo>
                  <a:lnTo>
                    <a:pt x="20447" y="17894"/>
                  </a:lnTo>
                  <a:lnTo>
                    <a:pt x="59385" y="17894"/>
                  </a:lnTo>
                  <a:lnTo>
                    <a:pt x="59385" y="70002"/>
                  </a:lnTo>
                  <a:lnTo>
                    <a:pt x="79832" y="70002"/>
                  </a:lnTo>
                  <a:lnTo>
                    <a:pt x="79832" y="1181"/>
                  </a:lnTo>
                  <a:close/>
                </a:path>
                <a:path w="903604" h="85725">
                  <a:moveTo>
                    <a:pt x="183857" y="35585"/>
                  </a:moveTo>
                  <a:lnTo>
                    <a:pt x="180746" y="20612"/>
                  </a:lnTo>
                  <a:lnTo>
                    <a:pt x="177546" y="16611"/>
                  </a:lnTo>
                  <a:lnTo>
                    <a:pt x="171767" y="9423"/>
                  </a:lnTo>
                  <a:lnTo>
                    <a:pt x="163410" y="5359"/>
                  </a:lnTo>
                  <a:lnTo>
                    <a:pt x="163410" y="35585"/>
                  </a:lnTo>
                  <a:lnTo>
                    <a:pt x="161759" y="43319"/>
                  </a:lnTo>
                  <a:lnTo>
                    <a:pt x="156895" y="49314"/>
                  </a:lnTo>
                  <a:lnTo>
                    <a:pt x="148971" y="53187"/>
                  </a:lnTo>
                  <a:lnTo>
                    <a:pt x="138137" y="54559"/>
                  </a:lnTo>
                  <a:lnTo>
                    <a:pt x="127304" y="53187"/>
                  </a:lnTo>
                  <a:lnTo>
                    <a:pt x="119380" y="49314"/>
                  </a:lnTo>
                  <a:lnTo>
                    <a:pt x="114528" y="43319"/>
                  </a:lnTo>
                  <a:lnTo>
                    <a:pt x="112864" y="35585"/>
                  </a:lnTo>
                  <a:lnTo>
                    <a:pt x="114528" y="27851"/>
                  </a:lnTo>
                  <a:lnTo>
                    <a:pt x="119380" y="21856"/>
                  </a:lnTo>
                  <a:lnTo>
                    <a:pt x="127304" y="17983"/>
                  </a:lnTo>
                  <a:lnTo>
                    <a:pt x="138137" y="16611"/>
                  </a:lnTo>
                  <a:lnTo>
                    <a:pt x="148971" y="17983"/>
                  </a:lnTo>
                  <a:lnTo>
                    <a:pt x="156895" y="21856"/>
                  </a:lnTo>
                  <a:lnTo>
                    <a:pt x="161759" y="27851"/>
                  </a:lnTo>
                  <a:lnTo>
                    <a:pt x="163410" y="35585"/>
                  </a:lnTo>
                  <a:lnTo>
                    <a:pt x="163410" y="5359"/>
                  </a:lnTo>
                  <a:lnTo>
                    <a:pt x="157391" y="2413"/>
                  </a:lnTo>
                  <a:lnTo>
                    <a:pt x="138137" y="0"/>
                  </a:lnTo>
                  <a:lnTo>
                    <a:pt x="118884" y="2413"/>
                  </a:lnTo>
                  <a:lnTo>
                    <a:pt x="104508" y="9423"/>
                  </a:lnTo>
                  <a:lnTo>
                    <a:pt x="95529" y="20612"/>
                  </a:lnTo>
                  <a:lnTo>
                    <a:pt x="92417" y="35585"/>
                  </a:lnTo>
                  <a:lnTo>
                    <a:pt x="95529" y="50571"/>
                  </a:lnTo>
                  <a:lnTo>
                    <a:pt x="104508" y="61760"/>
                  </a:lnTo>
                  <a:lnTo>
                    <a:pt x="118884" y="68757"/>
                  </a:lnTo>
                  <a:lnTo>
                    <a:pt x="138137" y="71183"/>
                  </a:lnTo>
                  <a:lnTo>
                    <a:pt x="157391" y="68757"/>
                  </a:lnTo>
                  <a:lnTo>
                    <a:pt x="171767" y="61760"/>
                  </a:lnTo>
                  <a:lnTo>
                    <a:pt x="177546" y="54559"/>
                  </a:lnTo>
                  <a:lnTo>
                    <a:pt x="180746" y="50571"/>
                  </a:lnTo>
                  <a:lnTo>
                    <a:pt x="183857" y="35585"/>
                  </a:lnTo>
                  <a:close/>
                </a:path>
                <a:path w="903604" h="85725">
                  <a:moveTo>
                    <a:pt x="273532" y="48272"/>
                  </a:moveTo>
                  <a:lnTo>
                    <a:pt x="272148" y="42176"/>
                  </a:lnTo>
                  <a:lnTo>
                    <a:pt x="271297" y="38417"/>
                  </a:lnTo>
                  <a:lnTo>
                    <a:pt x="265201" y="31699"/>
                  </a:lnTo>
                  <a:lnTo>
                    <a:pt x="256108" y="27863"/>
                  </a:lnTo>
                  <a:lnTo>
                    <a:pt x="253072" y="27533"/>
                  </a:lnTo>
                  <a:lnTo>
                    <a:pt x="253072" y="44627"/>
                  </a:lnTo>
                  <a:lnTo>
                    <a:pt x="253072" y="51714"/>
                  </a:lnTo>
                  <a:lnTo>
                    <a:pt x="250228" y="54267"/>
                  </a:lnTo>
                  <a:lnTo>
                    <a:pt x="216890" y="54267"/>
                  </a:lnTo>
                  <a:lnTo>
                    <a:pt x="216890" y="42176"/>
                  </a:lnTo>
                  <a:lnTo>
                    <a:pt x="250228" y="42176"/>
                  </a:lnTo>
                  <a:lnTo>
                    <a:pt x="253072" y="44627"/>
                  </a:lnTo>
                  <a:lnTo>
                    <a:pt x="253072" y="27533"/>
                  </a:lnTo>
                  <a:lnTo>
                    <a:pt x="244919" y="26631"/>
                  </a:lnTo>
                  <a:lnTo>
                    <a:pt x="216890" y="26631"/>
                  </a:lnTo>
                  <a:lnTo>
                    <a:pt x="216890" y="16903"/>
                  </a:lnTo>
                  <a:lnTo>
                    <a:pt x="266052" y="16903"/>
                  </a:lnTo>
                  <a:lnTo>
                    <a:pt x="266052" y="1181"/>
                  </a:lnTo>
                  <a:lnTo>
                    <a:pt x="196443" y="1181"/>
                  </a:lnTo>
                  <a:lnTo>
                    <a:pt x="196443" y="70002"/>
                  </a:lnTo>
                  <a:lnTo>
                    <a:pt x="244919" y="70002"/>
                  </a:lnTo>
                  <a:lnTo>
                    <a:pt x="256146" y="68808"/>
                  </a:lnTo>
                  <a:lnTo>
                    <a:pt x="265226" y="64998"/>
                  </a:lnTo>
                  <a:lnTo>
                    <a:pt x="271310" y="58254"/>
                  </a:lnTo>
                  <a:lnTo>
                    <a:pt x="272199" y="54267"/>
                  </a:lnTo>
                  <a:lnTo>
                    <a:pt x="273532" y="48272"/>
                  </a:lnTo>
                  <a:close/>
                </a:path>
                <a:path w="903604" h="85725">
                  <a:moveTo>
                    <a:pt x="356806" y="54063"/>
                  </a:moveTo>
                  <a:lnTo>
                    <a:pt x="305295" y="54063"/>
                  </a:lnTo>
                  <a:lnTo>
                    <a:pt x="305295" y="42468"/>
                  </a:lnTo>
                  <a:lnTo>
                    <a:pt x="344030" y="42468"/>
                  </a:lnTo>
                  <a:lnTo>
                    <a:pt x="344030" y="27520"/>
                  </a:lnTo>
                  <a:lnTo>
                    <a:pt x="305295" y="27520"/>
                  </a:lnTo>
                  <a:lnTo>
                    <a:pt x="305295" y="17106"/>
                  </a:lnTo>
                  <a:lnTo>
                    <a:pt x="354939" y="17106"/>
                  </a:lnTo>
                  <a:lnTo>
                    <a:pt x="354939" y="1181"/>
                  </a:lnTo>
                  <a:lnTo>
                    <a:pt x="284835" y="1181"/>
                  </a:lnTo>
                  <a:lnTo>
                    <a:pt x="284835" y="70002"/>
                  </a:lnTo>
                  <a:lnTo>
                    <a:pt x="356806" y="70002"/>
                  </a:lnTo>
                  <a:lnTo>
                    <a:pt x="356806" y="54063"/>
                  </a:lnTo>
                  <a:close/>
                </a:path>
                <a:path w="903604" h="85725">
                  <a:moveTo>
                    <a:pt x="454253" y="53289"/>
                  </a:moveTo>
                  <a:lnTo>
                    <a:pt x="445109" y="53289"/>
                  </a:lnTo>
                  <a:lnTo>
                    <a:pt x="445109" y="17894"/>
                  </a:lnTo>
                  <a:lnTo>
                    <a:pt x="445109" y="1181"/>
                  </a:lnTo>
                  <a:lnTo>
                    <a:pt x="424649" y="1181"/>
                  </a:lnTo>
                  <a:lnTo>
                    <a:pt x="424649" y="17894"/>
                  </a:lnTo>
                  <a:lnTo>
                    <a:pt x="424649" y="53289"/>
                  </a:lnTo>
                  <a:lnTo>
                    <a:pt x="389547" y="53289"/>
                  </a:lnTo>
                  <a:lnTo>
                    <a:pt x="391121" y="50330"/>
                  </a:lnTo>
                  <a:lnTo>
                    <a:pt x="392506" y="46101"/>
                  </a:lnTo>
                  <a:lnTo>
                    <a:pt x="395643" y="34112"/>
                  </a:lnTo>
                  <a:lnTo>
                    <a:pt x="396722" y="25260"/>
                  </a:lnTo>
                  <a:lnTo>
                    <a:pt x="397421" y="17894"/>
                  </a:lnTo>
                  <a:lnTo>
                    <a:pt x="424649" y="17894"/>
                  </a:lnTo>
                  <a:lnTo>
                    <a:pt x="424649" y="1181"/>
                  </a:lnTo>
                  <a:lnTo>
                    <a:pt x="379031" y="1181"/>
                  </a:lnTo>
                  <a:lnTo>
                    <a:pt x="377837" y="23571"/>
                  </a:lnTo>
                  <a:lnTo>
                    <a:pt x="375843" y="38773"/>
                  </a:lnTo>
                  <a:lnTo>
                    <a:pt x="373214" y="48196"/>
                  </a:lnTo>
                  <a:lnTo>
                    <a:pt x="370078" y="53289"/>
                  </a:lnTo>
                  <a:lnTo>
                    <a:pt x="361924" y="53289"/>
                  </a:lnTo>
                  <a:lnTo>
                    <a:pt x="361924" y="85636"/>
                  </a:lnTo>
                  <a:lnTo>
                    <a:pt x="381088" y="85636"/>
                  </a:lnTo>
                  <a:lnTo>
                    <a:pt x="381088" y="70002"/>
                  </a:lnTo>
                  <a:lnTo>
                    <a:pt x="435076" y="70002"/>
                  </a:lnTo>
                  <a:lnTo>
                    <a:pt x="435076" y="85636"/>
                  </a:lnTo>
                  <a:lnTo>
                    <a:pt x="454253" y="85636"/>
                  </a:lnTo>
                  <a:lnTo>
                    <a:pt x="454253" y="70002"/>
                  </a:lnTo>
                  <a:lnTo>
                    <a:pt x="454253" y="53289"/>
                  </a:lnTo>
                  <a:close/>
                </a:path>
                <a:path w="903604" h="85725">
                  <a:moveTo>
                    <a:pt x="546773" y="1181"/>
                  </a:moveTo>
                  <a:lnTo>
                    <a:pt x="515302" y="1181"/>
                  </a:lnTo>
                  <a:lnTo>
                    <a:pt x="483641" y="55549"/>
                  </a:lnTo>
                  <a:lnTo>
                    <a:pt x="483641" y="1181"/>
                  </a:lnTo>
                  <a:lnTo>
                    <a:pt x="463689" y="1181"/>
                  </a:lnTo>
                  <a:lnTo>
                    <a:pt x="463689" y="70002"/>
                  </a:lnTo>
                  <a:lnTo>
                    <a:pt x="495147" y="70002"/>
                  </a:lnTo>
                  <a:lnTo>
                    <a:pt x="526808" y="15621"/>
                  </a:lnTo>
                  <a:lnTo>
                    <a:pt x="526808" y="70002"/>
                  </a:lnTo>
                  <a:lnTo>
                    <a:pt x="546773" y="70002"/>
                  </a:lnTo>
                  <a:lnTo>
                    <a:pt x="546773" y="1181"/>
                  </a:lnTo>
                  <a:close/>
                </a:path>
                <a:path w="903604" h="85725">
                  <a:moveTo>
                    <a:pt x="635850" y="1181"/>
                  </a:moveTo>
                  <a:lnTo>
                    <a:pt x="557390" y="1181"/>
                  </a:lnTo>
                  <a:lnTo>
                    <a:pt x="557390" y="17894"/>
                  </a:lnTo>
                  <a:lnTo>
                    <a:pt x="586397" y="17894"/>
                  </a:lnTo>
                  <a:lnTo>
                    <a:pt x="586397" y="70002"/>
                  </a:lnTo>
                  <a:lnTo>
                    <a:pt x="606844" y="70002"/>
                  </a:lnTo>
                  <a:lnTo>
                    <a:pt x="606844" y="17894"/>
                  </a:lnTo>
                  <a:lnTo>
                    <a:pt x="635850" y="17894"/>
                  </a:lnTo>
                  <a:lnTo>
                    <a:pt x="635850" y="1181"/>
                  </a:lnTo>
                  <a:close/>
                </a:path>
                <a:path w="903604" h="85725">
                  <a:moveTo>
                    <a:pt x="718439" y="54063"/>
                  </a:moveTo>
                  <a:lnTo>
                    <a:pt x="666915" y="54063"/>
                  </a:lnTo>
                  <a:lnTo>
                    <a:pt x="666915" y="42468"/>
                  </a:lnTo>
                  <a:lnTo>
                    <a:pt x="705662" y="42468"/>
                  </a:lnTo>
                  <a:lnTo>
                    <a:pt x="705662" y="27520"/>
                  </a:lnTo>
                  <a:lnTo>
                    <a:pt x="666915" y="27520"/>
                  </a:lnTo>
                  <a:lnTo>
                    <a:pt x="666915" y="17106"/>
                  </a:lnTo>
                  <a:lnTo>
                    <a:pt x="716572" y="17106"/>
                  </a:lnTo>
                  <a:lnTo>
                    <a:pt x="716572" y="1181"/>
                  </a:lnTo>
                  <a:lnTo>
                    <a:pt x="646468" y="1181"/>
                  </a:lnTo>
                  <a:lnTo>
                    <a:pt x="646468" y="70002"/>
                  </a:lnTo>
                  <a:lnTo>
                    <a:pt x="718439" y="70002"/>
                  </a:lnTo>
                  <a:lnTo>
                    <a:pt x="718439" y="54063"/>
                  </a:lnTo>
                  <a:close/>
                </a:path>
                <a:path w="903604" h="85725">
                  <a:moveTo>
                    <a:pt x="811555" y="1181"/>
                  </a:moveTo>
                  <a:lnTo>
                    <a:pt x="743026" y="1181"/>
                  </a:lnTo>
                  <a:lnTo>
                    <a:pt x="741984" y="23495"/>
                  </a:lnTo>
                  <a:lnTo>
                    <a:pt x="740664" y="40017"/>
                  </a:lnTo>
                  <a:lnTo>
                    <a:pt x="737273" y="50253"/>
                  </a:lnTo>
                  <a:lnTo>
                    <a:pt x="730046" y="53771"/>
                  </a:lnTo>
                  <a:lnTo>
                    <a:pt x="727189" y="53682"/>
                  </a:lnTo>
                  <a:lnTo>
                    <a:pt x="724827" y="53378"/>
                  </a:lnTo>
                  <a:lnTo>
                    <a:pt x="724827" y="70002"/>
                  </a:lnTo>
                  <a:lnTo>
                    <a:pt x="733094" y="70485"/>
                  </a:lnTo>
                  <a:lnTo>
                    <a:pt x="735457" y="70485"/>
                  </a:lnTo>
                  <a:lnTo>
                    <a:pt x="749947" y="66560"/>
                  </a:lnTo>
                  <a:lnTo>
                    <a:pt x="757250" y="55626"/>
                  </a:lnTo>
                  <a:lnTo>
                    <a:pt x="760171" y="38963"/>
                  </a:lnTo>
                  <a:lnTo>
                    <a:pt x="761504" y="17894"/>
                  </a:lnTo>
                  <a:lnTo>
                    <a:pt x="791108" y="17894"/>
                  </a:lnTo>
                  <a:lnTo>
                    <a:pt x="791108" y="70002"/>
                  </a:lnTo>
                  <a:lnTo>
                    <a:pt x="811555" y="70002"/>
                  </a:lnTo>
                  <a:lnTo>
                    <a:pt x="811555" y="1181"/>
                  </a:lnTo>
                  <a:close/>
                </a:path>
                <a:path w="903604" h="85725">
                  <a:moveTo>
                    <a:pt x="903490" y="47383"/>
                  </a:moveTo>
                  <a:lnTo>
                    <a:pt x="902068" y="40703"/>
                  </a:lnTo>
                  <a:lnTo>
                    <a:pt x="901242" y="36817"/>
                  </a:lnTo>
                  <a:lnTo>
                    <a:pt x="895108" y="29756"/>
                  </a:lnTo>
                  <a:lnTo>
                    <a:pt x="886015" y="25806"/>
                  </a:lnTo>
                  <a:lnTo>
                    <a:pt x="883031" y="25488"/>
                  </a:lnTo>
                  <a:lnTo>
                    <a:pt x="883031" y="42570"/>
                  </a:lnTo>
                  <a:lnTo>
                    <a:pt x="883031" y="51422"/>
                  </a:lnTo>
                  <a:lnTo>
                    <a:pt x="879398" y="53289"/>
                  </a:lnTo>
                  <a:lnTo>
                    <a:pt x="848525" y="53289"/>
                  </a:lnTo>
                  <a:lnTo>
                    <a:pt x="848525" y="40703"/>
                  </a:lnTo>
                  <a:lnTo>
                    <a:pt x="879398" y="40703"/>
                  </a:lnTo>
                  <a:lnTo>
                    <a:pt x="883031" y="42570"/>
                  </a:lnTo>
                  <a:lnTo>
                    <a:pt x="883031" y="25488"/>
                  </a:lnTo>
                  <a:lnTo>
                    <a:pt x="874877" y="24574"/>
                  </a:lnTo>
                  <a:lnTo>
                    <a:pt x="848525" y="24574"/>
                  </a:lnTo>
                  <a:lnTo>
                    <a:pt x="848525" y="1181"/>
                  </a:lnTo>
                  <a:lnTo>
                    <a:pt x="828065" y="1181"/>
                  </a:lnTo>
                  <a:lnTo>
                    <a:pt x="828065" y="70002"/>
                  </a:lnTo>
                  <a:lnTo>
                    <a:pt x="874877" y="70002"/>
                  </a:lnTo>
                  <a:lnTo>
                    <a:pt x="886104" y="68770"/>
                  </a:lnTo>
                  <a:lnTo>
                    <a:pt x="895184" y="64846"/>
                  </a:lnTo>
                  <a:lnTo>
                    <a:pt x="901268" y="57848"/>
                  </a:lnTo>
                  <a:lnTo>
                    <a:pt x="902233" y="53289"/>
                  </a:lnTo>
                  <a:lnTo>
                    <a:pt x="903490" y="47383"/>
                  </a:lnTo>
                  <a:close/>
                </a:path>
              </a:pathLst>
            </a:custGeom>
            <a:solidFill>
              <a:srgbClr val="3A51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5" name="object 4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383124" y="1641084"/>
            <a:ext cx="1027017" cy="1540525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189675" y="1544919"/>
            <a:ext cx="1047155" cy="1570732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01605" y="1641084"/>
            <a:ext cx="1027014" cy="1540526"/>
          </a:xfrm>
          <a:prstGeom prst="rect">
            <a:avLst/>
          </a:prstGeom>
        </p:spPr>
      </p:pic>
      <p:sp>
        <p:nvSpPr>
          <p:cNvPr id="48" name="object 48"/>
          <p:cNvSpPr/>
          <p:nvPr/>
        </p:nvSpPr>
        <p:spPr>
          <a:xfrm>
            <a:off x="6189552" y="1364241"/>
            <a:ext cx="1047750" cy="181610"/>
          </a:xfrm>
          <a:custGeom>
            <a:avLst/>
            <a:gdLst/>
            <a:ahLst/>
            <a:cxnLst/>
            <a:rect l="l" t="t" r="r" b="b"/>
            <a:pathLst>
              <a:path w="1047750" h="181609">
                <a:moveTo>
                  <a:pt x="983142" y="0"/>
                </a:moveTo>
                <a:lnTo>
                  <a:pt x="58136" y="0"/>
                </a:lnTo>
                <a:lnTo>
                  <a:pt x="35563" y="4587"/>
                </a:lnTo>
                <a:lnTo>
                  <a:pt x="17077" y="17079"/>
                </a:lnTo>
                <a:lnTo>
                  <a:pt x="4587" y="35566"/>
                </a:lnTo>
                <a:lnTo>
                  <a:pt x="0" y="58140"/>
                </a:lnTo>
                <a:lnTo>
                  <a:pt x="0" y="181051"/>
                </a:lnTo>
                <a:lnTo>
                  <a:pt x="1047402" y="181051"/>
                </a:lnTo>
                <a:lnTo>
                  <a:pt x="1047402" y="64260"/>
                </a:lnTo>
                <a:lnTo>
                  <a:pt x="1042331" y="39308"/>
                </a:lnTo>
                <a:lnTo>
                  <a:pt x="1028524" y="18875"/>
                </a:lnTo>
                <a:lnTo>
                  <a:pt x="1008092" y="5070"/>
                </a:lnTo>
                <a:lnTo>
                  <a:pt x="983142" y="0"/>
                </a:lnTo>
                <a:close/>
              </a:path>
            </a:pathLst>
          </a:custGeom>
          <a:solidFill>
            <a:srgbClr val="0376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189552" y="3115356"/>
            <a:ext cx="1047750" cy="408305"/>
          </a:xfrm>
          <a:custGeom>
            <a:avLst/>
            <a:gdLst/>
            <a:ahLst/>
            <a:cxnLst/>
            <a:rect l="l" t="t" r="r" b="b"/>
            <a:pathLst>
              <a:path w="1047750" h="408304">
                <a:moveTo>
                  <a:pt x="1047402" y="0"/>
                </a:moveTo>
                <a:lnTo>
                  <a:pt x="0" y="0"/>
                </a:lnTo>
                <a:lnTo>
                  <a:pt x="0" y="408230"/>
                </a:lnTo>
                <a:lnTo>
                  <a:pt x="1047402" y="408230"/>
                </a:lnTo>
                <a:lnTo>
                  <a:pt x="1047402" y="0"/>
                </a:lnTo>
                <a:close/>
              </a:path>
            </a:pathLst>
          </a:custGeom>
          <a:solidFill>
            <a:srgbClr val="CEC8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189552" y="1364841"/>
            <a:ext cx="1047750" cy="181610"/>
          </a:xfrm>
          <a:custGeom>
            <a:avLst/>
            <a:gdLst/>
            <a:ahLst/>
            <a:cxnLst/>
            <a:rect l="l" t="t" r="r" b="b"/>
            <a:pathLst>
              <a:path w="1047750" h="181609">
                <a:moveTo>
                  <a:pt x="983142" y="0"/>
                </a:moveTo>
                <a:lnTo>
                  <a:pt x="58136" y="0"/>
                </a:lnTo>
                <a:lnTo>
                  <a:pt x="35563" y="4588"/>
                </a:lnTo>
                <a:lnTo>
                  <a:pt x="17077" y="17079"/>
                </a:lnTo>
                <a:lnTo>
                  <a:pt x="4587" y="35566"/>
                </a:lnTo>
                <a:lnTo>
                  <a:pt x="0" y="58140"/>
                </a:lnTo>
                <a:lnTo>
                  <a:pt x="0" y="181051"/>
                </a:lnTo>
                <a:lnTo>
                  <a:pt x="1047402" y="181051"/>
                </a:lnTo>
                <a:lnTo>
                  <a:pt x="1047402" y="64260"/>
                </a:lnTo>
                <a:lnTo>
                  <a:pt x="1042331" y="39308"/>
                </a:lnTo>
                <a:lnTo>
                  <a:pt x="1028524" y="18875"/>
                </a:lnTo>
                <a:lnTo>
                  <a:pt x="1008092" y="5070"/>
                </a:lnTo>
                <a:lnTo>
                  <a:pt x="983142" y="0"/>
                </a:lnTo>
                <a:close/>
              </a:path>
            </a:pathLst>
          </a:custGeom>
          <a:solidFill>
            <a:srgbClr val="CEC8B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" name="object 5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49294" y="1642622"/>
            <a:ext cx="1027014" cy="1540522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7801484" y="3102443"/>
            <a:ext cx="1027430" cy="400685"/>
          </a:xfrm>
          <a:custGeom>
            <a:avLst/>
            <a:gdLst/>
            <a:ahLst/>
            <a:cxnLst/>
            <a:rect l="l" t="t" r="r" b="b"/>
            <a:pathLst>
              <a:path w="1027429" h="400685">
                <a:moveTo>
                  <a:pt x="1027259" y="0"/>
                </a:moveTo>
                <a:lnTo>
                  <a:pt x="0" y="0"/>
                </a:lnTo>
                <a:lnTo>
                  <a:pt x="0" y="400377"/>
                </a:lnTo>
                <a:lnTo>
                  <a:pt x="1027259" y="400377"/>
                </a:lnTo>
                <a:lnTo>
                  <a:pt x="1027259" y="0"/>
                </a:lnTo>
                <a:close/>
              </a:path>
            </a:pathLst>
          </a:custGeom>
          <a:solidFill>
            <a:srgbClr val="FDE6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801484" y="1465476"/>
            <a:ext cx="1027430" cy="177800"/>
          </a:xfrm>
          <a:custGeom>
            <a:avLst/>
            <a:gdLst/>
            <a:ahLst/>
            <a:cxnLst/>
            <a:rect l="l" t="t" r="r" b="b"/>
            <a:pathLst>
              <a:path w="1027429" h="177800">
                <a:moveTo>
                  <a:pt x="964234" y="0"/>
                </a:moveTo>
                <a:lnTo>
                  <a:pt x="57020" y="0"/>
                </a:lnTo>
                <a:lnTo>
                  <a:pt x="34880" y="4499"/>
                </a:lnTo>
                <a:lnTo>
                  <a:pt x="16750" y="16750"/>
                </a:lnTo>
                <a:lnTo>
                  <a:pt x="4499" y="34881"/>
                </a:lnTo>
                <a:lnTo>
                  <a:pt x="0" y="57020"/>
                </a:lnTo>
                <a:lnTo>
                  <a:pt x="0" y="177570"/>
                </a:lnTo>
                <a:lnTo>
                  <a:pt x="1027259" y="177570"/>
                </a:lnTo>
                <a:lnTo>
                  <a:pt x="1027259" y="63025"/>
                </a:lnTo>
                <a:lnTo>
                  <a:pt x="1022286" y="38553"/>
                </a:lnTo>
                <a:lnTo>
                  <a:pt x="1008745" y="18513"/>
                </a:lnTo>
                <a:lnTo>
                  <a:pt x="988705" y="4972"/>
                </a:lnTo>
                <a:lnTo>
                  <a:pt x="964234" y="0"/>
                </a:lnTo>
                <a:close/>
              </a:path>
            </a:pathLst>
          </a:custGeom>
          <a:solidFill>
            <a:srgbClr val="FDE6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518833" y="1418304"/>
            <a:ext cx="389255" cy="54610"/>
          </a:xfrm>
          <a:custGeom>
            <a:avLst/>
            <a:gdLst/>
            <a:ahLst/>
            <a:cxnLst/>
            <a:rect l="l" t="t" r="r" b="b"/>
            <a:pathLst>
              <a:path w="389254" h="54609">
                <a:moveTo>
                  <a:pt x="68402" y="54051"/>
                </a:moveTo>
                <a:lnTo>
                  <a:pt x="43535" y="25869"/>
                </a:lnTo>
                <a:lnTo>
                  <a:pt x="65786" y="0"/>
                </a:lnTo>
                <a:lnTo>
                  <a:pt x="47790" y="0"/>
                </a:lnTo>
                <a:lnTo>
                  <a:pt x="33972" y="16751"/>
                </a:lnTo>
                <a:lnTo>
                  <a:pt x="21069" y="0"/>
                </a:lnTo>
                <a:lnTo>
                  <a:pt x="2159" y="0"/>
                </a:lnTo>
                <a:lnTo>
                  <a:pt x="24701" y="26250"/>
                </a:lnTo>
                <a:lnTo>
                  <a:pt x="0" y="54051"/>
                </a:lnTo>
                <a:lnTo>
                  <a:pt x="17983" y="54051"/>
                </a:lnTo>
                <a:lnTo>
                  <a:pt x="33896" y="35750"/>
                </a:lnTo>
                <a:lnTo>
                  <a:pt x="49491" y="54051"/>
                </a:lnTo>
                <a:lnTo>
                  <a:pt x="68402" y="54051"/>
                </a:lnTo>
                <a:close/>
              </a:path>
              <a:path w="389254" h="54609">
                <a:moveTo>
                  <a:pt x="141363" y="0"/>
                </a:moveTo>
                <a:lnTo>
                  <a:pt x="116662" y="0"/>
                </a:lnTo>
                <a:lnTo>
                  <a:pt x="91795" y="42697"/>
                </a:lnTo>
                <a:lnTo>
                  <a:pt x="91795" y="0"/>
                </a:lnTo>
                <a:lnTo>
                  <a:pt x="76123" y="0"/>
                </a:lnTo>
                <a:lnTo>
                  <a:pt x="76123" y="54051"/>
                </a:lnTo>
                <a:lnTo>
                  <a:pt x="100838" y="54051"/>
                </a:lnTo>
                <a:lnTo>
                  <a:pt x="125691" y="11353"/>
                </a:lnTo>
                <a:lnTo>
                  <a:pt x="125691" y="54051"/>
                </a:lnTo>
                <a:lnTo>
                  <a:pt x="141363" y="54051"/>
                </a:lnTo>
                <a:lnTo>
                  <a:pt x="141363" y="0"/>
                </a:lnTo>
                <a:close/>
              </a:path>
              <a:path w="389254" h="54609">
                <a:moveTo>
                  <a:pt x="238810" y="0"/>
                </a:moveTo>
                <a:lnTo>
                  <a:pt x="210705" y="0"/>
                </a:lnTo>
                <a:lnTo>
                  <a:pt x="196735" y="44627"/>
                </a:lnTo>
                <a:lnTo>
                  <a:pt x="182448" y="0"/>
                </a:lnTo>
                <a:lnTo>
                  <a:pt x="154343" y="0"/>
                </a:lnTo>
                <a:lnTo>
                  <a:pt x="154343" y="54051"/>
                </a:lnTo>
                <a:lnTo>
                  <a:pt x="169710" y="54051"/>
                </a:lnTo>
                <a:lnTo>
                  <a:pt x="169710" y="8724"/>
                </a:lnTo>
                <a:lnTo>
                  <a:pt x="185686" y="54051"/>
                </a:lnTo>
                <a:lnTo>
                  <a:pt x="207391" y="54051"/>
                </a:lnTo>
                <a:lnTo>
                  <a:pt x="223367" y="8724"/>
                </a:lnTo>
                <a:lnTo>
                  <a:pt x="223367" y="54051"/>
                </a:lnTo>
                <a:lnTo>
                  <a:pt x="238734" y="54051"/>
                </a:lnTo>
                <a:lnTo>
                  <a:pt x="238810" y="0"/>
                </a:lnTo>
                <a:close/>
              </a:path>
              <a:path w="389254" h="54609">
                <a:moveTo>
                  <a:pt x="317030" y="0"/>
                </a:moveTo>
                <a:lnTo>
                  <a:pt x="292315" y="0"/>
                </a:lnTo>
                <a:lnTo>
                  <a:pt x="267462" y="42697"/>
                </a:lnTo>
                <a:lnTo>
                  <a:pt x="267462" y="0"/>
                </a:lnTo>
                <a:lnTo>
                  <a:pt x="251790" y="0"/>
                </a:lnTo>
                <a:lnTo>
                  <a:pt x="251790" y="54051"/>
                </a:lnTo>
                <a:lnTo>
                  <a:pt x="276491" y="54051"/>
                </a:lnTo>
                <a:lnTo>
                  <a:pt x="301358" y="11353"/>
                </a:lnTo>
                <a:lnTo>
                  <a:pt x="301358" y="54051"/>
                </a:lnTo>
                <a:lnTo>
                  <a:pt x="317030" y="54051"/>
                </a:lnTo>
                <a:lnTo>
                  <a:pt x="317030" y="0"/>
                </a:lnTo>
                <a:close/>
              </a:path>
              <a:path w="389254" h="54609">
                <a:moveTo>
                  <a:pt x="388835" y="0"/>
                </a:moveTo>
                <a:lnTo>
                  <a:pt x="372783" y="0"/>
                </a:lnTo>
                <a:lnTo>
                  <a:pt x="372783" y="12814"/>
                </a:lnTo>
                <a:lnTo>
                  <a:pt x="372783" y="22860"/>
                </a:lnTo>
                <a:lnTo>
                  <a:pt x="348094" y="22860"/>
                </a:lnTo>
                <a:lnTo>
                  <a:pt x="346341" y="22440"/>
                </a:lnTo>
                <a:lnTo>
                  <a:pt x="343776" y="20802"/>
                </a:lnTo>
                <a:lnTo>
                  <a:pt x="343128" y="19583"/>
                </a:lnTo>
                <a:lnTo>
                  <a:pt x="343128" y="16395"/>
                </a:lnTo>
                <a:lnTo>
                  <a:pt x="343789" y="15138"/>
                </a:lnTo>
                <a:lnTo>
                  <a:pt x="346405" y="13284"/>
                </a:lnTo>
                <a:lnTo>
                  <a:pt x="348145" y="12814"/>
                </a:lnTo>
                <a:lnTo>
                  <a:pt x="372783" y="12814"/>
                </a:lnTo>
                <a:lnTo>
                  <a:pt x="372783" y="0"/>
                </a:lnTo>
                <a:lnTo>
                  <a:pt x="343052" y="0"/>
                </a:lnTo>
                <a:lnTo>
                  <a:pt x="337680" y="1498"/>
                </a:lnTo>
                <a:lnTo>
                  <a:pt x="329184" y="7467"/>
                </a:lnTo>
                <a:lnTo>
                  <a:pt x="327063" y="11963"/>
                </a:lnTo>
                <a:lnTo>
                  <a:pt x="327063" y="27622"/>
                </a:lnTo>
                <a:lnTo>
                  <a:pt x="332524" y="33121"/>
                </a:lnTo>
                <a:lnTo>
                  <a:pt x="343433" y="34518"/>
                </a:lnTo>
                <a:lnTo>
                  <a:pt x="324751" y="54051"/>
                </a:lnTo>
                <a:lnTo>
                  <a:pt x="345059" y="54051"/>
                </a:lnTo>
                <a:lnTo>
                  <a:pt x="361276" y="34899"/>
                </a:lnTo>
                <a:lnTo>
                  <a:pt x="372783" y="34899"/>
                </a:lnTo>
                <a:lnTo>
                  <a:pt x="372783" y="54051"/>
                </a:lnTo>
                <a:lnTo>
                  <a:pt x="388835" y="54051"/>
                </a:lnTo>
                <a:lnTo>
                  <a:pt x="388835" y="34899"/>
                </a:lnTo>
                <a:lnTo>
                  <a:pt x="388835" y="22860"/>
                </a:lnTo>
                <a:lnTo>
                  <a:pt x="388835" y="12814"/>
                </a:lnTo>
                <a:lnTo>
                  <a:pt x="3888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042377" y="1498835"/>
            <a:ext cx="544830" cy="107314"/>
          </a:xfrm>
          <a:custGeom>
            <a:avLst/>
            <a:gdLst/>
            <a:ahLst/>
            <a:cxnLst/>
            <a:rect l="l" t="t" r="r" b="b"/>
            <a:pathLst>
              <a:path w="544829" h="107315">
                <a:moveTo>
                  <a:pt x="39166" y="18910"/>
                </a:moveTo>
                <a:lnTo>
                  <a:pt x="37782" y="15925"/>
                </a:lnTo>
                <a:lnTo>
                  <a:pt x="32232" y="11988"/>
                </a:lnTo>
                <a:lnTo>
                  <a:pt x="28714" y="11010"/>
                </a:lnTo>
                <a:lnTo>
                  <a:pt x="28663" y="20701"/>
                </a:lnTo>
                <a:lnTo>
                  <a:pt x="28663" y="25133"/>
                </a:lnTo>
                <a:lnTo>
                  <a:pt x="27101" y="26250"/>
                </a:lnTo>
                <a:lnTo>
                  <a:pt x="10502" y="26250"/>
                </a:lnTo>
                <a:lnTo>
                  <a:pt x="10502" y="19583"/>
                </a:lnTo>
                <a:lnTo>
                  <a:pt x="27101" y="19583"/>
                </a:lnTo>
                <a:lnTo>
                  <a:pt x="28663" y="20701"/>
                </a:lnTo>
                <a:lnTo>
                  <a:pt x="28663" y="11010"/>
                </a:lnTo>
                <a:lnTo>
                  <a:pt x="0" y="11010"/>
                </a:lnTo>
                <a:lnTo>
                  <a:pt x="0" y="46342"/>
                </a:lnTo>
                <a:lnTo>
                  <a:pt x="10502" y="46342"/>
                </a:lnTo>
                <a:lnTo>
                  <a:pt x="10502" y="34328"/>
                </a:lnTo>
                <a:lnTo>
                  <a:pt x="28956" y="34328"/>
                </a:lnTo>
                <a:lnTo>
                  <a:pt x="32524" y="33426"/>
                </a:lnTo>
                <a:lnTo>
                  <a:pt x="37846" y="29832"/>
                </a:lnTo>
                <a:lnTo>
                  <a:pt x="39166" y="26924"/>
                </a:lnTo>
                <a:lnTo>
                  <a:pt x="39166" y="26250"/>
                </a:lnTo>
                <a:lnTo>
                  <a:pt x="39166" y="19583"/>
                </a:lnTo>
                <a:lnTo>
                  <a:pt x="39166" y="18910"/>
                </a:lnTo>
                <a:close/>
              </a:path>
              <a:path w="544829" h="107315">
                <a:moveTo>
                  <a:pt x="59867" y="71589"/>
                </a:moveTo>
                <a:lnTo>
                  <a:pt x="43713" y="71589"/>
                </a:lnTo>
                <a:lnTo>
                  <a:pt x="27457" y="99504"/>
                </a:lnTo>
                <a:lnTo>
                  <a:pt x="27457" y="71589"/>
                </a:lnTo>
                <a:lnTo>
                  <a:pt x="17208" y="71589"/>
                </a:lnTo>
                <a:lnTo>
                  <a:pt x="17208" y="106921"/>
                </a:lnTo>
                <a:lnTo>
                  <a:pt x="33362" y="106921"/>
                </a:lnTo>
                <a:lnTo>
                  <a:pt x="49618" y="79006"/>
                </a:lnTo>
                <a:lnTo>
                  <a:pt x="49618" y="106921"/>
                </a:lnTo>
                <a:lnTo>
                  <a:pt x="59867" y="106921"/>
                </a:lnTo>
                <a:lnTo>
                  <a:pt x="59867" y="71589"/>
                </a:lnTo>
                <a:close/>
              </a:path>
              <a:path w="544829" h="107315">
                <a:moveTo>
                  <a:pt x="86982" y="11010"/>
                </a:moveTo>
                <a:lnTo>
                  <a:pt x="75615" y="11010"/>
                </a:lnTo>
                <a:lnTo>
                  <a:pt x="66281" y="31597"/>
                </a:lnTo>
                <a:lnTo>
                  <a:pt x="53403" y="11010"/>
                </a:lnTo>
                <a:lnTo>
                  <a:pt x="41694" y="11010"/>
                </a:lnTo>
                <a:lnTo>
                  <a:pt x="58458" y="35737"/>
                </a:lnTo>
                <a:lnTo>
                  <a:pt x="63055" y="35737"/>
                </a:lnTo>
                <a:lnTo>
                  <a:pt x="62141" y="37465"/>
                </a:lnTo>
                <a:lnTo>
                  <a:pt x="60159" y="38315"/>
                </a:lnTo>
                <a:lnTo>
                  <a:pt x="55676" y="38315"/>
                </a:lnTo>
                <a:lnTo>
                  <a:pt x="51384" y="38011"/>
                </a:lnTo>
                <a:lnTo>
                  <a:pt x="51384" y="46189"/>
                </a:lnTo>
                <a:lnTo>
                  <a:pt x="53987" y="46494"/>
                </a:lnTo>
                <a:lnTo>
                  <a:pt x="56273" y="46647"/>
                </a:lnTo>
                <a:lnTo>
                  <a:pt x="61010" y="46647"/>
                </a:lnTo>
                <a:lnTo>
                  <a:pt x="73113" y="37592"/>
                </a:lnTo>
                <a:lnTo>
                  <a:pt x="86982" y="11010"/>
                </a:lnTo>
                <a:close/>
              </a:path>
              <a:path w="544829" h="107315">
                <a:moveTo>
                  <a:pt x="124434" y="71589"/>
                </a:moveTo>
                <a:lnTo>
                  <a:pt x="89255" y="71589"/>
                </a:lnTo>
                <a:lnTo>
                  <a:pt x="88480" y="87731"/>
                </a:lnTo>
                <a:lnTo>
                  <a:pt x="88150" y="90893"/>
                </a:lnTo>
                <a:lnTo>
                  <a:pt x="83324" y="98590"/>
                </a:lnTo>
                <a:lnTo>
                  <a:pt x="81876" y="98590"/>
                </a:lnTo>
                <a:lnTo>
                  <a:pt x="79908" y="98386"/>
                </a:lnTo>
                <a:lnTo>
                  <a:pt x="79908" y="106921"/>
                </a:lnTo>
                <a:lnTo>
                  <a:pt x="84010" y="107175"/>
                </a:lnTo>
                <a:lnTo>
                  <a:pt x="87287" y="107175"/>
                </a:lnTo>
                <a:lnTo>
                  <a:pt x="98742" y="80175"/>
                </a:lnTo>
                <a:lnTo>
                  <a:pt x="113931" y="80175"/>
                </a:lnTo>
                <a:lnTo>
                  <a:pt x="113931" y="106921"/>
                </a:lnTo>
                <a:lnTo>
                  <a:pt x="124434" y="106921"/>
                </a:lnTo>
                <a:lnTo>
                  <a:pt x="124434" y="71589"/>
                </a:lnTo>
                <a:close/>
              </a:path>
              <a:path w="544829" h="107315">
                <a:moveTo>
                  <a:pt x="131457" y="33820"/>
                </a:moveTo>
                <a:lnTo>
                  <a:pt x="121259" y="33324"/>
                </a:lnTo>
                <a:lnTo>
                  <a:pt x="120688" y="34836"/>
                </a:lnTo>
                <a:lnTo>
                  <a:pt x="119481" y="36068"/>
                </a:lnTo>
                <a:lnTo>
                  <a:pt x="115811" y="37947"/>
                </a:lnTo>
                <a:lnTo>
                  <a:pt x="113436" y="38417"/>
                </a:lnTo>
                <a:lnTo>
                  <a:pt x="106426" y="38417"/>
                </a:lnTo>
                <a:lnTo>
                  <a:pt x="103314" y="37541"/>
                </a:lnTo>
                <a:lnTo>
                  <a:pt x="98971" y="34048"/>
                </a:lnTo>
                <a:lnTo>
                  <a:pt x="97878" y="31673"/>
                </a:lnTo>
                <a:lnTo>
                  <a:pt x="97878" y="25717"/>
                </a:lnTo>
                <a:lnTo>
                  <a:pt x="98920" y="23355"/>
                </a:lnTo>
                <a:lnTo>
                  <a:pt x="103060" y="19812"/>
                </a:lnTo>
                <a:lnTo>
                  <a:pt x="106006" y="18935"/>
                </a:lnTo>
                <a:lnTo>
                  <a:pt x="112534" y="18935"/>
                </a:lnTo>
                <a:lnTo>
                  <a:pt x="114858" y="19354"/>
                </a:lnTo>
                <a:lnTo>
                  <a:pt x="118770" y="21031"/>
                </a:lnTo>
                <a:lnTo>
                  <a:pt x="120027" y="22148"/>
                </a:lnTo>
                <a:lnTo>
                  <a:pt x="120599" y="23533"/>
                </a:lnTo>
                <a:lnTo>
                  <a:pt x="130695" y="22872"/>
                </a:lnTo>
                <a:lnTo>
                  <a:pt x="129882" y="19037"/>
                </a:lnTo>
                <a:lnTo>
                  <a:pt x="127660" y="15989"/>
                </a:lnTo>
                <a:lnTo>
                  <a:pt x="120396" y="11518"/>
                </a:lnTo>
                <a:lnTo>
                  <a:pt x="115671" y="10401"/>
                </a:lnTo>
                <a:lnTo>
                  <a:pt x="102743" y="10401"/>
                </a:lnTo>
                <a:lnTo>
                  <a:pt x="97231" y="12001"/>
                </a:lnTo>
                <a:lnTo>
                  <a:pt x="89357" y="18440"/>
                </a:lnTo>
                <a:lnTo>
                  <a:pt x="87388" y="22923"/>
                </a:lnTo>
                <a:lnTo>
                  <a:pt x="87388" y="34429"/>
                </a:lnTo>
                <a:lnTo>
                  <a:pt x="89408" y="38912"/>
                </a:lnTo>
                <a:lnTo>
                  <a:pt x="97485" y="45339"/>
                </a:lnTo>
                <a:lnTo>
                  <a:pt x="103174" y="46951"/>
                </a:lnTo>
                <a:lnTo>
                  <a:pt x="116662" y="46951"/>
                </a:lnTo>
                <a:lnTo>
                  <a:pt x="121513" y="45834"/>
                </a:lnTo>
                <a:lnTo>
                  <a:pt x="128612" y="41402"/>
                </a:lnTo>
                <a:lnTo>
                  <a:pt x="130746" y="38138"/>
                </a:lnTo>
                <a:lnTo>
                  <a:pt x="131457" y="33820"/>
                </a:lnTo>
                <a:close/>
              </a:path>
              <a:path w="544829" h="107315">
                <a:moveTo>
                  <a:pt x="175577" y="71589"/>
                </a:moveTo>
                <a:lnTo>
                  <a:pt x="159423" y="71589"/>
                </a:lnTo>
                <a:lnTo>
                  <a:pt x="143167" y="99504"/>
                </a:lnTo>
                <a:lnTo>
                  <a:pt x="143167" y="71589"/>
                </a:lnTo>
                <a:lnTo>
                  <a:pt x="132918" y="71589"/>
                </a:lnTo>
                <a:lnTo>
                  <a:pt x="132918" y="106921"/>
                </a:lnTo>
                <a:lnTo>
                  <a:pt x="149072" y="106921"/>
                </a:lnTo>
                <a:lnTo>
                  <a:pt x="165328" y="79006"/>
                </a:lnTo>
                <a:lnTo>
                  <a:pt x="165328" y="106921"/>
                </a:lnTo>
                <a:lnTo>
                  <a:pt x="175577" y="106921"/>
                </a:lnTo>
                <a:lnTo>
                  <a:pt x="175577" y="71589"/>
                </a:lnTo>
                <a:close/>
              </a:path>
              <a:path w="544829" h="107315">
                <a:moveTo>
                  <a:pt x="179362" y="33820"/>
                </a:moveTo>
                <a:lnTo>
                  <a:pt x="169164" y="33324"/>
                </a:lnTo>
                <a:lnTo>
                  <a:pt x="168592" y="34836"/>
                </a:lnTo>
                <a:lnTo>
                  <a:pt x="167386" y="36068"/>
                </a:lnTo>
                <a:lnTo>
                  <a:pt x="163715" y="37947"/>
                </a:lnTo>
                <a:lnTo>
                  <a:pt x="161340" y="38417"/>
                </a:lnTo>
                <a:lnTo>
                  <a:pt x="154343" y="38417"/>
                </a:lnTo>
                <a:lnTo>
                  <a:pt x="151218" y="37541"/>
                </a:lnTo>
                <a:lnTo>
                  <a:pt x="146875" y="34048"/>
                </a:lnTo>
                <a:lnTo>
                  <a:pt x="145796" y="31673"/>
                </a:lnTo>
                <a:lnTo>
                  <a:pt x="145796" y="25717"/>
                </a:lnTo>
                <a:lnTo>
                  <a:pt x="146824" y="23355"/>
                </a:lnTo>
                <a:lnTo>
                  <a:pt x="150964" y="19812"/>
                </a:lnTo>
                <a:lnTo>
                  <a:pt x="153924" y="18935"/>
                </a:lnTo>
                <a:lnTo>
                  <a:pt x="160451" y="18935"/>
                </a:lnTo>
                <a:lnTo>
                  <a:pt x="162775" y="19354"/>
                </a:lnTo>
                <a:lnTo>
                  <a:pt x="166674" y="21031"/>
                </a:lnTo>
                <a:lnTo>
                  <a:pt x="167932" y="22148"/>
                </a:lnTo>
                <a:lnTo>
                  <a:pt x="168503" y="23533"/>
                </a:lnTo>
                <a:lnTo>
                  <a:pt x="178612" y="22872"/>
                </a:lnTo>
                <a:lnTo>
                  <a:pt x="177800" y="19037"/>
                </a:lnTo>
                <a:lnTo>
                  <a:pt x="175577" y="15989"/>
                </a:lnTo>
                <a:lnTo>
                  <a:pt x="168313" y="11518"/>
                </a:lnTo>
                <a:lnTo>
                  <a:pt x="163576" y="10401"/>
                </a:lnTo>
                <a:lnTo>
                  <a:pt x="150660" y="10401"/>
                </a:lnTo>
                <a:lnTo>
                  <a:pt x="145135" y="12001"/>
                </a:lnTo>
                <a:lnTo>
                  <a:pt x="137261" y="18440"/>
                </a:lnTo>
                <a:lnTo>
                  <a:pt x="135293" y="22923"/>
                </a:lnTo>
                <a:lnTo>
                  <a:pt x="135293" y="34429"/>
                </a:lnTo>
                <a:lnTo>
                  <a:pt x="137312" y="38912"/>
                </a:lnTo>
                <a:lnTo>
                  <a:pt x="145389" y="45339"/>
                </a:lnTo>
                <a:lnTo>
                  <a:pt x="151079" y="46951"/>
                </a:lnTo>
                <a:lnTo>
                  <a:pt x="164566" y="46951"/>
                </a:lnTo>
                <a:lnTo>
                  <a:pt x="169430" y="45834"/>
                </a:lnTo>
                <a:lnTo>
                  <a:pt x="176530" y="41402"/>
                </a:lnTo>
                <a:lnTo>
                  <a:pt x="178650" y="38138"/>
                </a:lnTo>
                <a:lnTo>
                  <a:pt x="179362" y="33820"/>
                </a:lnTo>
                <a:close/>
              </a:path>
              <a:path w="544829" h="107315">
                <a:moveTo>
                  <a:pt x="227622" y="46342"/>
                </a:moveTo>
                <a:lnTo>
                  <a:pt x="209042" y="27965"/>
                </a:lnTo>
                <a:lnTo>
                  <a:pt x="226060" y="11010"/>
                </a:lnTo>
                <a:lnTo>
                  <a:pt x="213487" y="11010"/>
                </a:lnTo>
                <a:lnTo>
                  <a:pt x="200723" y="24638"/>
                </a:lnTo>
                <a:lnTo>
                  <a:pt x="195719" y="24638"/>
                </a:lnTo>
                <a:lnTo>
                  <a:pt x="195719" y="11010"/>
                </a:lnTo>
                <a:lnTo>
                  <a:pt x="185216" y="11010"/>
                </a:lnTo>
                <a:lnTo>
                  <a:pt x="185216" y="46342"/>
                </a:lnTo>
                <a:lnTo>
                  <a:pt x="195719" y="46342"/>
                </a:lnTo>
                <a:lnTo>
                  <a:pt x="195719" y="32664"/>
                </a:lnTo>
                <a:lnTo>
                  <a:pt x="200914" y="32664"/>
                </a:lnTo>
                <a:lnTo>
                  <a:pt x="214350" y="46342"/>
                </a:lnTo>
                <a:lnTo>
                  <a:pt x="227622" y="46342"/>
                </a:lnTo>
                <a:close/>
              </a:path>
              <a:path w="544829" h="107315">
                <a:moveTo>
                  <a:pt x="275132" y="11010"/>
                </a:moveTo>
                <a:lnTo>
                  <a:pt x="258978" y="11010"/>
                </a:lnTo>
                <a:lnTo>
                  <a:pt x="242722" y="38925"/>
                </a:lnTo>
                <a:lnTo>
                  <a:pt x="242722" y="11010"/>
                </a:lnTo>
                <a:lnTo>
                  <a:pt x="232473" y="11010"/>
                </a:lnTo>
                <a:lnTo>
                  <a:pt x="232473" y="46342"/>
                </a:lnTo>
                <a:lnTo>
                  <a:pt x="248627" y="46342"/>
                </a:lnTo>
                <a:lnTo>
                  <a:pt x="264883" y="18427"/>
                </a:lnTo>
                <a:lnTo>
                  <a:pt x="264883" y="46342"/>
                </a:lnTo>
                <a:lnTo>
                  <a:pt x="275132" y="46342"/>
                </a:lnTo>
                <a:lnTo>
                  <a:pt x="275132" y="11010"/>
                </a:lnTo>
                <a:close/>
              </a:path>
              <a:path w="544829" h="107315">
                <a:moveTo>
                  <a:pt x="316623" y="0"/>
                </a:moveTo>
                <a:lnTo>
                  <a:pt x="309918" y="0"/>
                </a:lnTo>
                <a:lnTo>
                  <a:pt x="309676" y="1981"/>
                </a:lnTo>
                <a:lnTo>
                  <a:pt x="308025" y="2971"/>
                </a:lnTo>
                <a:lnTo>
                  <a:pt x="301866" y="2971"/>
                </a:lnTo>
                <a:lnTo>
                  <a:pt x="300202" y="1981"/>
                </a:lnTo>
                <a:lnTo>
                  <a:pt x="299961" y="0"/>
                </a:lnTo>
                <a:lnTo>
                  <a:pt x="293306" y="0"/>
                </a:lnTo>
                <a:lnTo>
                  <a:pt x="293382" y="1981"/>
                </a:lnTo>
                <a:lnTo>
                  <a:pt x="293433" y="2971"/>
                </a:lnTo>
                <a:lnTo>
                  <a:pt x="293535" y="5549"/>
                </a:lnTo>
                <a:lnTo>
                  <a:pt x="297434" y="8331"/>
                </a:lnTo>
                <a:lnTo>
                  <a:pt x="312508" y="8331"/>
                </a:lnTo>
                <a:lnTo>
                  <a:pt x="316395" y="5549"/>
                </a:lnTo>
                <a:lnTo>
                  <a:pt x="316496" y="2971"/>
                </a:lnTo>
                <a:lnTo>
                  <a:pt x="316623" y="0"/>
                </a:lnTo>
                <a:close/>
              </a:path>
              <a:path w="544829" h="107315">
                <a:moveTo>
                  <a:pt x="326263" y="11010"/>
                </a:moveTo>
                <a:lnTo>
                  <a:pt x="310108" y="11010"/>
                </a:lnTo>
                <a:lnTo>
                  <a:pt x="293865" y="38925"/>
                </a:lnTo>
                <a:lnTo>
                  <a:pt x="293865" y="11010"/>
                </a:lnTo>
                <a:lnTo>
                  <a:pt x="283616" y="11010"/>
                </a:lnTo>
                <a:lnTo>
                  <a:pt x="283616" y="46342"/>
                </a:lnTo>
                <a:lnTo>
                  <a:pt x="299770" y="46342"/>
                </a:lnTo>
                <a:lnTo>
                  <a:pt x="304088" y="38925"/>
                </a:lnTo>
                <a:lnTo>
                  <a:pt x="316026" y="18427"/>
                </a:lnTo>
                <a:lnTo>
                  <a:pt x="316026" y="46342"/>
                </a:lnTo>
                <a:lnTo>
                  <a:pt x="326263" y="46342"/>
                </a:lnTo>
                <a:lnTo>
                  <a:pt x="326263" y="18427"/>
                </a:lnTo>
                <a:lnTo>
                  <a:pt x="326263" y="11010"/>
                </a:lnTo>
                <a:close/>
              </a:path>
              <a:path w="544829" h="107315">
                <a:moveTo>
                  <a:pt x="388061" y="11010"/>
                </a:moveTo>
                <a:lnTo>
                  <a:pt x="377558" y="11010"/>
                </a:lnTo>
                <a:lnTo>
                  <a:pt x="377558" y="19392"/>
                </a:lnTo>
                <a:lnTo>
                  <a:pt x="377558" y="25946"/>
                </a:lnTo>
                <a:lnTo>
                  <a:pt x="361416" y="25946"/>
                </a:lnTo>
                <a:lnTo>
                  <a:pt x="360273" y="25679"/>
                </a:lnTo>
                <a:lnTo>
                  <a:pt x="358597" y="24599"/>
                </a:lnTo>
                <a:lnTo>
                  <a:pt x="358178" y="23812"/>
                </a:lnTo>
                <a:lnTo>
                  <a:pt x="358178" y="21717"/>
                </a:lnTo>
                <a:lnTo>
                  <a:pt x="358597" y="20904"/>
                </a:lnTo>
                <a:lnTo>
                  <a:pt x="360324" y="19685"/>
                </a:lnTo>
                <a:lnTo>
                  <a:pt x="361454" y="19392"/>
                </a:lnTo>
                <a:lnTo>
                  <a:pt x="377558" y="19392"/>
                </a:lnTo>
                <a:lnTo>
                  <a:pt x="377558" y="11010"/>
                </a:lnTo>
                <a:lnTo>
                  <a:pt x="358127" y="11010"/>
                </a:lnTo>
                <a:lnTo>
                  <a:pt x="354609" y="11976"/>
                </a:lnTo>
                <a:lnTo>
                  <a:pt x="349059" y="15887"/>
                </a:lnTo>
                <a:lnTo>
                  <a:pt x="347675" y="18834"/>
                </a:lnTo>
                <a:lnTo>
                  <a:pt x="347675" y="29057"/>
                </a:lnTo>
                <a:lnTo>
                  <a:pt x="351243" y="32664"/>
                </a:lnTo>
                <a:lnTo>
                  <a:pt x="358381" y="33566"/>
                </a:lnTo>
                <a:lnTo>
                  <a:pt x="346163" y="46342"/>
                </a:lnTo>
                <a:lnTo>
                  <a:pt x="359435" y="46342"/>
                </a:lnTo>
                <a:lnTo>
                  <a:pt x="370039" y="33820"/>
                </a:lnTo>
                <a:lnTo>
                  <a:pt x="377558" y="33820"/>
                </a:lnTo>
                <a:lnTo>
                  <a:pt x="377558" y="46342"/>
                </a:lnTo>
                <a:lnTo>
                  <a:pt x="388061" y="46342"/>
                </a:lnTo>
                <a:lnTo>
                  <a:pt x="388061" y="33820"/>
                </a:lnTo>
                <a:lnTo>
                  <a:pt x="388061" y="25946"/>
                </a:lnTo>
                <a:lnTo>
                  <a:pt x="388061" y="19392"/>
                </a:lnTo>
                <a:lnTo>
                  <a:pt x="388061" y="11010"/>
                </a:lnTo>
                <a:close/>
              </a:path>
              <a:path w="544829" h="107315">
                <a:moveTo>
                  <a:pt x="434149" y="31673"/>
                </a:moveTo>
                <a:lnTo>
                  <a:pt x="429793" y="28727"/>
                </a:lnTo>
                <a:lnTo>
                  <a:pt x="421068" y="28016"/>
                </a:lnTo>
                <a:lnTo>
                  <a:pt x="428777" y="27279"/>
                </a:lnTo>
                <a:lnTo>
                  <a:pt x="432638" y="24498"/>
                </a:lnTo>
                <a:lnTo>
                  <a:pt x="432638" y="17399"/>
                </a:lnTo>
                <a:lnTo>
                  <a:pt x="417728" y="10401"/>
                </a:lnTo>
                <a:lnTo>
                  <a:pt x="408698" y="10401"/>
                </a:lnTo>
                <a:lnTo>
                  <a:pt x="404228" y="11366"/>
                </a:lnTo>
                <a:lnTo>
                  <a:pt x="397383" y="15240"/>
                </a:lnTo>
                <a:lnTo>
                  <a:pt x="395376" y="18059"/>
                </a:lnTo>
                <a:lnTo>
                  <a:pt x="394766" y="21755"/>
                </a:lnTo>
                <a:lnTo>
                  <a:pt x="404825" y="22313"/>
                </a:lnTo>
                <a:lnTo>
                  <a:pt x="405625" y="19761"/>
                </a:lnTo>
                <a:lnTo>
                  <a:pt x="408774" y="18478"/>
                </a:lnTo>
                <a:lnTo>
                  <a:pt x="416687" y="18478"/>
                </a:lnTo>
                <a:lnTo>
                  <a:pt x="418604" y="18757"/>
                </a:lnTo>
                <a:lnTo>
                  <a:pt x="421424" y="19862"/>
                </a:lnTo>
                <a:lnTo>
                  <a:pt x="422135" y="20599"/>
                </a:lnTo>
                <a:lnTo>
                  <a:pt x="422135" y="22415"/>
                </a:lnTo>
                <a:lnTo>
                  <a:pt x="421398" y="23139"/>
                </a:lnTo>
                <a:lnTo>
                  <a:pt x="418426" y="24257"/>
                </a:lnTo>
                <a:lnTo>
                  <a:pt x="416204" y="24536"/>
                </a:lnTo>
                <a:lnTo>
                  <a:pt x="408914" y="24536"/>
                </a:lnTo>
                <a:lnTo>
                  <a:pt x="408914" y="32207"/>
                </a:lnTo>
                <a:lnTo>
                  <a:pt x="417283" y="32207"/>
                </a:lnTo>
                <a:lnTo>
                  <a:pt x="419696" y="32524"/>
                </a:lnTo>
                <a:lnTo>
                  <a:pt x="422859" y="33769"/>
                </a:lnTo>
                <a:lnTo>
                  <a:pt x="423646" y="34544"/>
                </a:lnTo>
                <a:lnTo>
                  <a:pt x="423646" y="36461"/>
                </a:lnTo>
                <a:lnTo>
                  <a:pt x="422846" y="37274"/>
                </a:lnTo>
                <a:lnTo>
                  <a:pt x="419646" y="38557"/>
                </a:lnTo>
                <a:lnTo>
                  <a:pt x="417334" y="38874"/>
                </a:lnTo>
                <a:lnTo>
                  <a:pt x="408012" y="38874"/>
                </a:lnTo>
                <a:lnTo>
                  <a:pt x="404482" y="37439"/>
                </a:lnTo>
                <a:lnTo>
                  <a:pt x="403707" y="34582"/>
                </a:lnTo>
                <a:lnTo>
                  <a:pt x="393611" y="34937"/>
                </a:lnTo>
                <a:lnTo>
                  <a:pt x="394220" y="39141"/>
                </a:lnTo>
                <a:lnTo>
                  <a:pt x="396240" y="42202"/>
                </a:lnTo>
                <a:lnTo>
                  <a:pt x="403148" y="45999"/>
                </a:lnTo>
                <a:lnTo>
                  <a:pt x="408012" y="46951"/>
                </a:lnTo>
                <a:lnTo>
                  <a:pt x="417169" y="46951"/>
                </a:lnTo>
                <a:lnTo>
                  <a:pt x="434149" y="38633"/>
                </a:lnTo>
                <a:lnTo>
                  <a:pt x="434149" y="31673"/>
                </a:lnTo>
                <a:close/>
              </a:path>
              <a:path w="544829" h="107315">
                <a:moveTo>
                  <a:pt x="477964" y="30695"/>
                </a:moveTo>
                <a:lnTo>
                  <a:pt x="476618" y="27736"/>
                </a:lnTo>
                <a:lnTo>
                  <a:pt x="471233" y="23964"/>
                </a:lnTo>
                <a:lnTo>
                  <a:pt x="467690" y="23025"/>
                </a:lnTo>
                <a:lnTo>
                  <a:pt x="467461" y="23025"/>
                </a:lnTo>
                <a:lnTo>
                  <a:pt x="467461" y="32372"/>
                </a:lnTo>
                <a:lnTo>
                  <a:pt x="467461" y="36690"/>
                </a:lnTo>
                <a:lnTo>
                  <a:pt x="465899" y="37757"/>
                </a:lnTo>
                <a:lnTo>
                  <a:pt x="450710" y="37757"/>
                </a:lnTo>
                <a:lnTo>
                  <a:pt x="450710" y="31305"/>
                </a:lnTo>
                <a:lnTo>
                  <a:pt x="465899" y="31305"/>
                </a:lnTo>
                <a:lnTo>
                  <a:pt x="467461" y="32372"/>
                </a:lnTo>
                <a:lnTo>
                  <a:pt x="467461" y="23025"/>
                </a:lnTo>
                <a:lnTo>
                  <a:pt x="450710" y="23025"/>
                </a:lnTo>
                <a:lnTo>
                  <a:pt x="450710" y="11010"/>
                </a:lnTo>
                <a:lnTo>
                  <a:pt x="440207" y="11010"/>
                </a:lnTo>
                <a:lnTo>
                  <a:pt x="440207" y="46342"/>
                </a:lnTo>
                <a:lnTo>
                  <a:pt x="467715" y="46342"/>
                </a:lnTo>
                <a:lnTo>
                  <a:pt x="471284" y="45415"/>
                </a:lnTo>
                <a:lnTo>
                  <a:pt x="476631" y="41668"/>
                </a:lnTo>
                <a:lnTo>
                  <a:pt x="477964" y="38735"/>
                </a:lnTo>
                <a:lnTo>
                  <a:pt x="477964" y="37757"/>
                </a:lnTo>
                <a:lnTo>
                  <a:pt x="477964" y="31305"/>
                </a:lnTo>
                <a:lnTo>
                  <a:pt x="477964" y="30695"/>
                </a:lnTo>
                <a:close/>
              </a:path>
              <a:path w="544829" h="107315">
                <a:moveTo>
                  <a:pt x="493661" y="11010"/>
                </a:moveTo>
                <a:lnTo>
                  <a:pt x="483171" y="11010"/>
                </a:lnTo>
                <a:lnTo>
                  <a:pt x="483171" y="46342"/>
                </a:lnTo>
                <a:lnTo>
                  <a:pt x="493661" y="46342"/>
                </a:lnTo>
                <a:lnTo>
                  <a:pt x="493661" y="11010"/>
                </a:lnTo>
                <a:close/>
              </a:path>
              <a:path w="544829" h="107315">
                <a:moveTo>
                  <a:pt x="544550" y="46342"/>
                </a:moveTo>
                <a:lnTo>
                  <a:pt x="525983" y="27965"/>
                </a:lnTo>
                <a:lnTo>
                  <a:pt x="542988" y="11010"/>
                </a:lnTo>
                <a:lnTo>
                  <a:pt x="530415" y="11010"/>
                </a:lnTo>
                <a:lnTo>
                  <a:pt x="517652" y="24638"/>
                </a:lnTo>
                <a:lnTo>
                  <a:pt x="512648" y="24638"/>
                </a:lnTo>
                <a:lnTo>
                  <a:pt x="512648" y="11010"/>
                </a:lnTo>
                <a:lnTo>
                  <a:pt x="502145" y="11010"/>
                </a:lnTo>
                <a:lnTo>
                  <a:pt x="502145" y="46342"/>
                </a:lnTo>
                <a:lnTo>
                  <a:pt x="512648" y="46342"/>
                </a:lnTo>
                <a:lnTo>
                  <a:pt x="512648" y="32664"/>
                </a:lnTo>
                <a:lnTo>
                  <a:pt x="517855" y="32664"/>
                </a:lnTo>
                <a:lnTo>
                  <a:pt x="531279" y="46342"/>
                </a:lnTo>
                <a:lnTo>
                  <a:pt x="544550" y="463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6" name="object 5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321398" y="3209561"/>
            <a:ext cx="783709" cy="219294"/>
          </a:xfrm>
          <a:prstGeom prst="rect">
            <a:avLst/>
          </a:prstGeom>
        </p:spPr>
      </p:pic>
      <p:sp>
        <p:nvSpPr>
          <p:cNvPr id="57" name="object 57"/>
          <p:cNvSpPr/>
          <p:nvPr/>
        </p:nvSpPr>
        <p:spPr>
          <a:xfrm>
            <a:off x="8223402" y="1570425"/>
            <a:ext cx="346710" cy="36195"/>
          </a:xfrm>
          <a:custGeom>
            <a:avLst/>
            <a:gdLst/>
            <a:ahLst/>
            <a:cxnLst/>
            <a:rect l="l" t="t" r="r" b="b"/>
            <a:pathLst>
              <a:path w="346709" h="36194">
                <a:moveTo>
                  <a:pt x="40284" y="0"/>
                </a:moveTo>
                <a:lnTo>
                  <a:pt x="0" y="0"/>
                </a:lnTo>
                <a:lnTo>
                  <a:pt x="0" y="8585"/>
                </a:lnTo>
                <a:lnTo>
                  <a:pt x="14897" y="8585"/>
                </a:lnTo>
                <a:lnTo>
                  <a:pt x="14897" y="35331"/>
                </a:lnTo>
                <a:lnTo>
                  <a:pt x="25400" y="35331"/>
                </a:lnTo>
                <a:lnTo>
                  <a:pt x="25400" y="8585"/>
                </a:lnTo>
                <a:lnTo>
                  <a:pt x="40284" y="8585"/>
                </a:lnTo>
                <a:lnTo>
                  <a:pt x="40284" y="0"/>
                </a:lnTo>
                <a:close/>
              </a:path>
              <a:path w="346709" h="36194">
                <a:moveTo>
                  <a:pt x="82689" y="27152"/>
                </a:moveTo>
                <a:lnTo>
                  <a:pt x="56235" y="27152"/>
                </a:lnTo>
                <a:lnTo>
                  <a:pt x="56235" y="21196"/>
                </a:lnTo>
                <a:lnTo>
                  <a:pt x="76123" y="21196"/>
                </a:lnTo>
                <a:lnTo>
                  <a:pt x="76123" y="13525"/>
                </a:lnTo>
                <a:lnTo>
                  <a:pt x="56235" y="13525"/>
                </a:lnTo>
                <a:lnTo>
                  <a:pt x="56235" y="8178"/>
                </a:lnTo>
                <a:lnTo>
                  <a:pt x="81724" y="8178"/>
                </a:lnTo>
                <a:lnTo>
                  <a:pt x="81724" y="0"/>
                </a:lnTo>
                <a:lnTo>
                  <a:pt x="45732" y="0"/>
                </a:lnTo>
                <a:lnTo>
                  <a:pt x="45732" y="35331"/>
                </a:lnTo>
                <a:lnTo>
                  <a:pt x="82689" y="35331"/>
                </a:lnTo>
                <a:lnTo>
                  <a:pt x="82689" y="27152"/>
                </a:lnTo>
                <a:close/>
              </a:path>
              <a:path w="346709" h="36194">
                <a:moveTo>
                  <a:pt x="128435" y="7912"/>
                </a:moveTo>
                <a:lnTo>
                  <a:pt x="127038" y="4914"/>
                </a:lnTo>
                <a:lnTo>
                  <a:pt x="121488" y="977"/>
                </a:lnTo>
                <a:lnTo>
                  <a:pt x="117983" y="0"/>
                </a:lnTo>
                <a:lnTo>
                  <a:pt x="117932" y="9690"/>
                </a:lnTo>
                <a:lnTo>
                  <a:pt x="117932" y="14135"/>
                </a:lnTo>
                <a:lnTo>
                  <a:pt x="116357" y="15240"/>
                </a:lnTo>
                <a:lnTo>
                  <a:pt x="99758" y="15240"/>
                </a:lnTo>
                <a:lnTo>
                  <a:pt x="99758" y="8585"/>
                </a:lnTo>
                <a:lnTo>
                  <a:pt x="116357" y="8585"/>
                </a:lnTo>
                <a:lnTo>
                  <a:pt x="117932" y="9690"/>
                </a:lnTo>
                <a:lnTo>
                  <a:pt x="117932" y="0"/>
                </a:lnTo>
                <a:lnTo>
                  <a:pt x="89255" y="0"/>
                </a:lnTo>
                <a:lnTo>
                  <a:pt x="89255" y="35331"/>
                </a:lnTo>
                <a:lnTo>
                  <a:pt x="99758" y="35331"/>
                </a:lnTo>
                <a:lnTo>
                  <a:pt x="99758" y="23317"/>
                </a:lnTo>
                <a:lnTo>
                  <a:pt x="118211" y="23317"/>
                </a:lnTo>
                <a:lnTo>
                  <a:pt x="121780" y="22415"/>
                </a:lnTo>
                <a:lnTo>
                  <a:pt x="127101" y="18821"/>
                </a:lnTo>
                <a:lnTo>
                  <a:pt x="128435" y="15913"/>
                </a:lnTo>
                <a:lnTo>
                  <a:pt x="128435" y="15240"/>
                </a:lnTo>
                <a:lnTo>
                  <a:pt x="128435" y="8585"/>
                </a:lnTo>
                <a:lnTo>
                  <a:pt x="128435" y="7912"/>
                </a:lnTo>
                <a:close/>
              </a:path>
              <a:path w="346709" h="36194">
                <a:moveTo>
                  <a:pt x="173507" y="35331"/>
                </a:moveTo>
                <a:lnTo>
                  <a:pt x="170510" y="28524"/>
                </a:lnTo>
                <a:lnTo>
                  <a:pt x="167043" y="20637"/>
                </a:lnTo>
                <a:lnTo>
                  <a:pt x="159943" y="4495"/>
                </a:lnTo>
                <a:lnTo>
                  <a:pt x="157962" y="0"/>
                </a:lnTo>
                <a:lnTo>
                  <a:pt x="156603" y="0"/>
                </a:lnTo>
                <a:lnTo>
                  <a:pt x="156603" y="20637"/>
                </a:lnTo>
                <a:lnTo>
                  <a:pt x="142925" y="20637"/>
                </a:lnTo>
                <a:lnTo>
                  <a:pt x="149733" y="4495"/>
                </a:lnTo>
                <a:lnTo>
                  <a:pt x="156603" y="20637"/>
                </a:lnTo>
                <a:lnTo>
                  <a:pt x="156603" y="0"/>
                </a:lnTo>
                <a:lnTo>
                  <a:pt x="141808" y="0"/>
                </a:lnTo>
                <a:lnTo>
                  <a:pt x="126314" y="35331"/>
                </a:lnTo>
                <a:lnTo>
                  <a:pt x="136664" y="35331"/>
                </a:lnTo>
                <a:lnTo>
                  <a:pt x="139534" y="28524"/>
                </a:lnTo>
                <a:lnTo>
                  <a:pt x="159931" y="28524"/>
                </a:lnTo>
                <a:lnTo>
                  <a:pt x="162814" y="35331"/>
                </a:lnTo>
                <a:lnTo>
                  <a:pt x="173507" y="35331"/>
                </a:lnTo>
                <a:close/>
              </a:path>
              <a:path w="346709" h="36194">
                <a:moveTo>
                  <a:pt x="210210" y="0"/>
                </a:moveTo>
                <a:lnTo>
                  <a:pt x="169926" y="0"/>
                </a:lnTo>
                <a:lnTo>
                  <a:pt x="169926" y="8585"/>
                </a:lnTo>
                <a:lnTo>
                  <a:pt x="184823" y="8585"/>
                </a:lnTo>
                <a:lnTo>
                  <a:pt x="184823" y="35331"/>
                </a:lnTo>
                <a:lnTo>
                  <a:pt x="195326" y="35331"/>
                </a:lnTo>
                <a:lnTo>
                  <a:pt x="195326" y="8585"/>
                </a:lnTo>
                <a:lnTo>
                  <a:pt x="210210" y="8585"/>
                </a:lnTo>
                <a:lnTo>
                  <a:pt x="210210" y="0"/>
                </a:lnTo>
                <a:close/>
              </a:path>
              <a:path w="346709" h="36194">
                <a:moveTo>
                  <a:pt x="257416" y="0"/>
                </a:moveTo>
                <a:lnTo>
                  <a:pt x="246062" y="0"/>
                </a:lnTo>
                <a:lnTo>
                  <a:pt x="236715" y="20586"/>
                </a:lnTo>
                <a:lnTo>
                  <a:pt x="223850" y="0"/>
                </a:lnTo>
                <a:lnTo>
                  <a:pt x="212128" y="0"/>
                </a:lnTo>
                <a:lnTo>
                  <a:pt x="228892" y="24726"/>
                </a:lnTo>
                <a:lnTo>
                  <a:pt x="233489" y="24726"/>
                </a:lnTo>
                <a:lnTo>
                  <a:pt x="232575" y="26454"/>
                </a:lnTo>
                <a:lnTo>
                  <a:pt x="230593" y="27305"/>
                </a:lnTo>
                <a:lnTo>
                  <a:pt x="226110" y="27305"/>
                </a:lnTo>
                <a:lnTo>
                  <a:pt x="221830" y="27000"/>
                </a:lnTo>
                <a:lnTo>
                  <a:pt x="221830" y="35179"/>
                </a:lnTo>
                <a:lnTo>
                  <a:pt x="224421" y="35483"/>
                </a:lnTo>
                <a:lnTo>
                  <a:pt x="226707" y="35636"/>
                </a:lnTo>
                <a:lnTo>
                  <a:pt x="231444" y="35636"/>
                </a:lnTo>
                <a:lnTo>
                  <a:pt x="243547" y="26581"/>
                </a:lnTo>
                <a:lnTo>
                  <a:pt x="257416" y="0"/>
                </a:lnTo>
                <a:close/>
              </a:path>
              <a:path w="346709" h="36194">
                <a:moveTo>
                  <a:pt x="301332" y="7912"/>
                </a:moveTo>
                <a:lnTo>
                  <a:pt x="299948" y="4914"/>
                </a:lnTo>
                <a:lnTo>
                  <a:pt x="294398" y="977"/>
                </a:lnTo>
                <a:lnTo>
                  <a:pt x="290880" y="0"/>
                </a:lnTo>
                <a:lnTo>
                  <a:pt x="290830" y="9690"/>
                </a:lnTo>
                <a:lnTo>
                  <a:pt x="290830" y="14135"/>
                </a:lnTo>
                <a:lnTo>
                  <a:pt x="289267" y="15240"/>
                </a:lnTo>
                <a:lnTo>
                  <a:pt x="272656" y="15240"/>
                </a:lnTo>
                <a:lnTo>
                  <a:pt x="272656" y="8585"/>
                </a:lnTo>
                <a:lnTo>
                  <a:pt x="289267" y="8585"/>
                </a:lnTo>
                <a:lnTo>
                  <a:pt x="290830" y="9690"/>
                </a:lnTo>
                <a:lnTo>
                  <a:pt x="290830" y="0"/>
                </a:lnTo>
                <a:lnTo>
                  <a:pt x="262153" y="0"/>
                </a:lnTo>
                <a:lnTo>
                  <a:pt x="262153" y="35331"/>
                </a:lnTo>
                <a:lnTo>
                  <a:pt x="272656" y="35331"/>
                </a:lnTo>
                <a:lnTo>
                  <a:pt x="272656" y="23317"/>
                </a:lnTo>
                <a:lnTo>
                  <a:pt x="291122" y="23317"/>
                </a:lnTo>
                <a:lnTo>
                  <a:pt x="294690" y="22415"/>
                </a:lnTo>
                <a:lnTo>
                  <a:pt x="300012" y="18821"/>
                </a:lnTo>
                <a:lnTo>
                  <a:pt x="301332" y="15913"/>
                </a:lnTo>
                <a:lnTo>
                  <a:pt x="301332" y="15240"/>
                </a:lnTo>
                <a:lnTo>
                  <a:pt x="301332" y="8585"/>
                </a:lnTo>
                <a:lnTo>
                  <a:pt x="301332" y="7912"/>
                </a:lnTo>
                <a:close/>
              </a:path>
              <a:path w="346709" h="36194">
                <a:moveTo>
                  <a:pt x="346417" y="35331"/>
                </a:moveTo>
                <a:lnTo>
                  <a:pt x="343420" y="28524"/>
                </a:lnTo>
                <a:lnTo>
                  <a:pt x="339953" y="20637"/>
                </a:lnTo>
                <a:lnTo>
                  <a:pt x="332841" y="4495"/>
                </a:lnTo>
                <a:lnTo>
                  <a:pt x="330873" y="0"/>
                </a:lnTo>
                <a:lnTo>
                  <a:pt x="329501" y="0"/>
                </a:lnTo>
                <a:lnTo>
                  <a:pt x="329501" y="20637"/>
                </a:lnTo>
                <a:lnTo>
                  <a:pt x="315823" y="20637"/>
                </a:lnTo>
                <a:lnTo>
                  <a:pt x="322643" y="4495"/>
                </a:lnTo>
                <a:lnTo>
                  <a:pt x="329501" y="20637"/>
                </a:lnTo>
                <a:lnTo>
                  <a:pt x="329501" y="0"/>
                </a:lnTo>
                <a:lnTo>
                  <a:pt x="314706" y="0"/>
                </a:lnTo>
                <a:lnTo>
                  <a:pt x="299212" y="35331"/>
                </a:lnTo>
                <a:lnTo>
                  <a:pt x="309562" y="35331"/>
                </a:lnTo>
                <a:lnTo>
                  <a:pt x="312445" y="28524"/>
                </a:lnTo>
                <a:lnTo>
                  <a:pt x="332841" y="28524"/>
                </a:lnTo>
                <a:lnTo>
                  <a:pt x="335711" y="35331"/>
                </a:lnTo>
                <a:lnTo>
                  <a:pt x="346417" y="353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8" name="object 5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042624" y="1642622"/>
            <a:ext cx="1027017" cy="1540522"/>
          </a:xfrm>
          <a:prstGeom prst="rect">
            <a:avLst/>
          </a:prstGeom>
        </p:spPr>
      </p:pic>
      <p:sp>
        <p:nvSpPr>
          <p:cNvPr id="59" name="object 59"/>
          <p:cNvSpPr/>
          <p:nvPr/>
        </p:nvSpPr>
        <p:spPr>
          <a:xfrm>
            <a:off x="9383123" y="1465498"/>
            <a:ext cx="1027430" cy="177800"/>
          </a:xfrm>
          <a:custGeom>
            <a:avLst/>
            <a:gdLst/>
            <a:ahLst/>
            <a:cxnLst/>
            <a:rect l="l" t="t" r="r" b="b"/>
            <a:pathLst>
              <a:path w="1027429" h="177800">
                <a:moveTo>
                  <a:pt x="964007" y="0"/>
                </a:moveTo>
                <a:lnTo>
                  <a:pt x="57005" y="0"/>
                </a:lnTo>
                <a:lnTo>
                  <a:pt x="34871" y="4498"/>
                </a:lnTo>
                <a:lnTo>
                  <a:pt x="16745" y="16746"/>
                </a:lnTo>
                <a:lnTo>
                  <a:pt x="4498" y="34872"/>
                </a:lnTo>
                <a:lnTo>
                  <a:pt x="0" y="57006"/>
                </a:lnTo>
                <a:lnTo>
                  <a:pt x="0" y="177526"/>
                </a:lnTo>
                <a:lnTo>
                  <a:pt x="1027018" y="177526"/>
                </a:lnTo>
                <a:lnTo>
                  <a:pt x="1027018" y="63007"/>
                </a:lnTo>
                <a:lnTo>
                  <a:pt x="1022046" y="38543"/>
                </a:lnTo>
                <a:lnTo>
                  <a:pt x="1008507" y="18508"/>
                </a:lnTo>
                <a:lnTo>
                  <a:pt x="988472" y="4971"/>
                </a:lnTo>
                <a:lnTo>
                  <a:pt x="964007" y="0"/>
                </a:lnTo>
                <a:close/>
              </a:path>
            </a:pathLst>
          </a:custGeom>
          <a:solidFill>
            <a:srgbClr val="FEC3B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0" name="object 6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383000" y="3102443"/>
            <a:ext cx="1027259" cy="400377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36443" y="1646729"/>
            <a:ext cx="1027014" cy="1540522"/>
          </a:xfrm>
          <a:prstGeom prst="rect">
            <a:avLst/>
          </a:prstGeom>
        </p:spPr>
      </p:pic>
      <p:grpSp>
        <p:nvGrpSpPr>
          <p:cNvPr id="62" name="object 62"/>
          <p:cNvGrpSpPr/>
          <p:nvPr/>
        </p:nvGrpSpPr>
        <p:grpSpPr>
          <a:xfrm>
            <a:off x="7910693" y="3164227"/>
            <a:ext cx="803910" cy="276860"/>
            <a:chOff x="7910693" y="3164227"/>
            <a:chExt cx="803910" cy="276860"/>
          </a:xfrm>
        </p:grpSpPr>
        <p:pic>
          <p:nvPicPr>
            <p:cNvPr id="63" name="object 6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910693" y="3164227"/>
              <a:ext cx="791315" cy="276810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8708266" y="3363796"/>
              <a:ext cx="6350" cy="12700"/>
            </a:xfrm>
            <a:custGeom>
              <a:avLst/>
              <a:gdLst/>
              <a:ahLst/>
              <a:cxnLst/>
              <a:rect l="l" t="t" r="r" b="b"/>
              <a:pathLst>
                <a:path w="6350" h="12700">
                  <a:moveTo>
                    <a:pt x="6108" y="0"/>
                  </a:moveTo>
                  <a:lnTo>
                    <a:pt x="0" y="0"/>
                  </a:lnTo>
                  <a:lnTo>
                    <a:pt x="0" y="12621"/>
                  </a:lnTo>
                  <a:lnTo>
                    <a:pt x="2426" y="12621"/>
                  </a:lnTo>
                  <a:lnTo>
                    <a:pt x="6108" y="4038"/>
                  </a:lnTo>
                  <a:lnTo>
                    <a:pt x="61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/>
          <p:nvPr/>
        </p:nvSpPr>
        <p:spPr>
          <a:xfrm>
            <a:off x="4549173" y="3102443"/>
            <a:ext cx="1027430" cy="400685"/>
          </a:xfrm>
          <a:custGeom>
            <a:avLst/>
            <a:gdLst/>
            <a:ahLst/>
            <a:cxnLst/>
            <a:rect l="l" t="t" r="r" b="b"/>
            <a:pathLst>
              <a:path w="1027429" h="400685">
                <a:moveTo>
                  <a:pt x="1027259" y="0"/>
                </a:moveTo>
                <a:lnTo>
                  <a:pt x="0" y="0"/>
                </a:lnTo>
                <a:lnTo>
                  <a:pt x="0" y="400377"/>
                </a:lnTo>
                <a:lnTo>
                  <a:pt x="1027259" y="400377"/>
                </a:lnTo>
                <a:lnTo>
                  <a:pt x="1027259" y="0"/>
                </a:lnTo>
                <a:close/>
              </a:path>
            </a:pathLst>
          </a:custGeom>
          <a:solidFill>
            <a:srgbClr val="D3E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549173" y="1465476"/>
            <a:ext cx="1027430" cy="177800"/>
          </a:xfrm>
          <a:custGeom>
            <a:avLst/>
            <a:gdLst/>
            <a:ahLst/>
            <a:cxnLst/>
            <a:rect l="l" t="t" r="r" b="b"/>
            <a:pathLst>
              <a:path w="1027429" h="177800">
                <a:moveTo>
                  <a:pt x="964234" y="0"/>
                </a:moveTo>
                <a:lnTo>
                  <a:pt x="57019" y="0"/>
                </a:lnTo>
                <a:lnTo>
                  <a:pt x="34880" y="4499"/>
                </a:lnTo>
                <a:lnTo>
                  <a:pt x="16750" y="16750"/>
                </a:lnTo>
                <a:lnTo>
                  <a:pt x="4499" y="34881"/>
                </a:lnTo>
                <a:lnTo>
                  <a:pt x="0" y="57020"/>
                </a:lnTo>
                <a:lnTo>
                  <a:pt x="0" y="177570"/>
                </a:lnTo>
                <a:lnTo>
                  <a:pt x="1027259" y="177570"/>
                </a:lnTo>
                <a:lnTo>
                  <a:pt x="1027259" y="63025"/>
                </a:lnTo>
                <a:lnTo>
                  <a:pt x="1022286" y="38553"/>
                </a:lnTo>
                <a:lnTo>
                  <a:pt x="1008744" y="18513"/>
                </a:lnTo>
                <a:lnTo>
                  <a:pt x="988704" y="4972"/>
                </a:lnTo>
                <a:lnTo>
                  <a:pt x="964234" y="0"/>
                </a:lnTo>
                <a:close/>
              </a:path>
            </a:pathLst>
          </a:custGeom>
          <a:solidFill>
            <a:srgbClr val="D3E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7" name="object 6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931479" y="1640897"/>
            <a:ext cx="1027267" cy="1540900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592587" y="3194096"/>
            <a:ext cx="936317" cy="218847"/>
          </a:xfrm>
          <a:prstGeom prst="rect">
            <a:avLst/>
          </a:prstGeom>
        </p:spPr>
      </p:pic>
      <p:sp>
        <p:nvSpPr>
          <p:cNvPr id="69" name="object 69"/>
          <p:cNvSpPr/>
          <p:nvPr/>
        </p:nvSpPr>
        <p:spPr>
          <a:xfrm>
            <a:off x="4778438" y="1526851"/>
            <a:ext cx="565150" cy="55244"/>
          </a:xfrm>
          <a:custGeom>
            <a:avLst/>
            <a:gdLst/>
            <a:ahLst/>
            <a:cxnLst/>
            <a:rect l="l" t="t" r="r" b="b"/>
            <a:pathLst>
              <a:path w="565150" h="55244">
                <a:moveTo>
                  <a:pt x="59359" y="31584"/>
                </a:moveTo>
                <a:lnTo>
                  <a:pt x="57340" y="27406"/>
                </a:lnTo>
                <a:lnTo>
                  <a:pt x="49212" y="21894"/>
                </a:lnTo>
                <a:lnTo>
                  <a:pt x="43891" y="20523"/>
                </a:lnTo>
                <a:lnTo>
                  <a:pt x="43611" y="20523"/>
                </a:lnTo>
                <a:lnTo>
                  <a:pt x="43611" y="34036"/>
                </a:lnTo>
                <a:lnTo>
                  <a:pt x="43611" y="40233"/>
                </a:lnTo>
                <a:lnTo>
                  <a:pt x="41122" y="41808"/>
                </a:lnTo>
                <a:lnTo>
                  <a:pt x="15748" y="41808"/>
                </a:lnTo>
                <a:lnTo>
                  <a:pt x="15748" y="32486"/>
                </a:lnTo>
                <a:lnTo>
                  <a:pt x="41122" y="32486"/>
                </a:lnTo>
                <a:lnTo>
                  <a:pt x="43611" y="34036"/>
                </a:lnTo>
                <a:lnTo>
                  <a:pt x="43611" y="20523"/>
                </a:lnTo>
                <a:lnTo>
                  <a:pt x="15748" y="20523"/>
                </a:lnTo>
                <a:lnTo>
                  <a:pt x="15748" y="13030"/>
                </a:lnTo>
                <a:lnTo>
                  <a:pt x="53606" y="13030"/>
                </a:lnTo>
                <a:lnTo>
                  <a:pt x="53606" y="914"/>
                </a:lnTo>
                <a:lnTo>
                  <a:pt x="0" y="914"/>
                </a:lnTo>
                <a:lnTo>
                  <a:pt x="0" y="53924"/>
                </a:lnTo>
                <a:lnTo>
                  <a:pt x="43942" y="53924"/>
                </a:lnTo>
                <a:lnTo>
                  <a:pt x="49263" y="52552"/>
                </a:lnTo>
                <a:lnTo>
                  <a:pt x="57340" y="47104"/>
                </a:lnTo>
                <a:lnTo>
                  <a:pt x="59359" y="42887"/>
                </a:lnTo>
                <a:lnTo>
                  <a:pt x="59359" y="41808"/>
                </a:lnTo>
                <a:lnTo>
                  <a:pt x="59359" y="32486"/>
                </a:lnTo>
                <a:lnTo>
                  <a:pt x="59359" y="31584"/>
                </a:lnTo>
                <a:close/>
              </a:path>
              <a:path w="565150" h="55244">
                <a:moveTo>
                  <a:pt x="132067" y="914"/>
                </a:moveTo>
                <a:lnTo>
                  <a:pt x="107835" y="914"/>
                </a:lnTo>
                <a:lnTo>
                  <a:pt x="83451" y="42786"/>
                </a:lnTo>
                <a:lnTo>
                  <a:pt x="83451" y="914"/>
                </a:lnTo>
                <a:lnTo>
                  <a:pt x="68072" y="914"/>
                </a:lnTo>
                <a:lnTo>
                  <a:pt x="68072" y="53924"/>
                </a:lnTo>
                <a:lnTo>
                  <a:pt x="92303" y="53924"/>
                </a:lnTo>
                <a:lnTo>
                  <a:pt x="116687" y="12039"/>
                </a:lnTo>
                <a:lnTo>
                  <a:pt x="116687" y="53924"/>
                </a:lnTo>
                <a:lnTo>
                  <a:pt x="132067" y="53924"/>
                </a:lnTo>
                <a:lnTo>
                  <a:pt x="132067" y="914"/>
                </a:lnTo>
                <a:close/>
              </a:path>
              <a:path w="565150" h="55244">
                <a:moveTo>
                  <a:pt x="212191" y="18834"/>
                </a:moveTo>
                <a:lnTo>
                  <a:pt x="209397" y="12801"/>
                </a:lnTo>
                <a:lnTo>
                  <a:pt x="209080" y="12115"/>
                </a:lnTo>
                <a:lnTo>
                  <a:pt x="202869" y="7277"/>
                </a:lnTo>
                <a:lnTo>
                  <a:pt x="197764" y="4089"/>
                </a:lnTo>
                <a:lnTo>
                  <a:pt x="196430" y="3594"/>
                </a:lnTo>
                <a:lnTo>
                  <a:pt x="196430" y="22974"/>
                </a:lnTo>
                <a:lnTo>
                  <a:pt x="196430" y="31864"/>
                </a:lnTo>
                <a:lnTo>
                  <a:pt x="194729" y="35407"/>
                </a:lnTo>
                <a:lnTo>
                  <a:pt x="187909" y="40703"/>
                </a:lnTo>
                <a:lnTo>
                  <a:pt x="183134" y="42024"/>
                </a:lnTo>
                <a:lnTo>
                  <a:pt x="170815" y="42024"/>
                </a:lnTo>
                <a:lnTo>
                  <a:pt x="166027" y="40703"/>
                </a:lnTo>
                <a:lnTo>
                  <a:pt x="159207" y="35407"/>
                </a:lnTo>
                <a:lnTo>
                  <a:pt x="157505" y="31864"/>
                </a:lnTo>
                <a:lnTo>
                  <a:pt x="157505" y="22974"/>
                </a:lnTo>
                <a:lnTo>
                  <a:pt x="159207" y="19431"/>
                </a:lnTo>
                <a:lnTo>
                  <a:pt x="166027" y="14122"/>
                </a:lnTo>
                <a:lnTo>
                  <a:pt x="170815" y="12801"/>
                </a:lnTo>
                <a:lnTo>
                  <a:pt x="183134" y="12801"/>
                </a:lnTo>
                <a:lnTo>
                  <a:pt x="187909" y="14122"/>
                </a:lnTo>
                <a:lnTo>
                  <a:pt x="194729" y="19431"/>
                </a:lnTo>
                <a:lnTo>
                  <a:pt x="196430" y="22974"/>
                </a:lnTo>
                <a:lnTo>
                  <a:pt x="196430" y="3594"/>
                </a:lnTo>
                <a:lnTo>
                  <a:pt x="191744" y="1816"/>
                </a:lnTo>
                <a:lnTo>
                  <a:pt x="184810" y="457"/>
                </a:lnTo>
                <a:lnTo>
                  <a:pt x="176974" y="0"/>
                </a:lnTo>
                <a:lnTo>
                  <a:pt x="169125" y="457"/>
                </a:lnTo>
                <a:lnTo>
                  <a:pt x="141757" y="18834"/>
                </a:lnTo>
                <a:lnTo>
                  <a:pt x="141757" y="35991"/>
                </a:lnTo>
                <a:lnTo>
                  <a:pt x="176974" y="54825"/>
                </a:lnTo>
                <a:lnTo>
                  <a:pt x="184810" y="54368"/>
                </a:lnTo>
                <a:lnTo>
                  <a:pt x="209397" y="42024"/>
                </a:lnTo>
                <a:lnTo>
                  <a:pt x="212191" y="35991"/>
                </a:lnTo>
                <a:lnTo>
                  <a:pt x="212191" y="18834"/>
                </a:lnTo>
                <a:close/>
              </a:path>
              <a:path w="565150" h="55244">
                <a:moveTo>
                  <a:pt x="282079" y="914"/>
                </a:moveTo>
                <a:lnTo>
                  <a:pt x="229298" y="914"/>
                </a:lnTo>
                <a:lnTo>
                  <a:pt x="228003" y="27000"/>
                </a:lnTo>
                <a:lnTo>
                  <a:pt x="226796" y="34505"/>
                </a:lnTo>
                <a:lnTo>
                  <a:pt x="220421" y="41427"/>
                </a:lnTo>
                <a:lnTo>
                  <a:pt x="218249" y="41427"/>
                </a:lnTo>
                <a:lnTo>
                  <a:pt x="215290" y="41122"/>
                </a:lnTo>
                <a:lnTo>
                  <a:pt x="215290" y="53924"/>
                </a:lnTo>
                <a:lnTo>
                  <a:pt x="221449" y="54292"/>
                </a:lnTo>
                <a:lnTo>
                  <a:pt x="226352" y="54292"/>
                </a:lnTo>
                <a:lnTo>
                  <a:pt x="243535" y="13779"/>
                </a:lnTo>
                <a:lnTo>
                  <a:pt x="266331" y="13779"/>
                </a:lnTo>
                <a:lnTo>
                  <a:pt x="266331" y="53924"/>
                </a:lnTo>
                <a:lnTo>
                  <a:pt x="282079" y="53924"/>
                </a:lnTo>
                <a:lnTo>
                  <a:pt x="282079" y="914"/>
                </a:lnTo>
                <a:close/>
              </a:path>
              <a:path w="565150" h="55244">
                <a:moveTo>
                  <a:pt x="362204" y="18834"/>
                </a:moveTo>
                <a:lnTo>
                  <a:pt x="359410" y="12801"/>
                </a:lnTo>
                <a:lnTo>
                  <a:pt x="359105" y="12115"/>
                </a:lnTo>
                <a:lnTo>
                  <a:pt x="352894" y="7277"/>
                </a:lnTo>
                <a:lnTo>
                  <a:pt x="347776" y="4089"/>
                </a:lnTo>
                <a:lnTo>
                  <a:pt x="346456" y="3594"/>
                </a:lnTo>
                <a:lnTo>
                  <a:pt x="346456" y="22974"/>
                </a:lnTo>
                <a:lnTo>
                  <a:pt x="346456" y="31864"/>
                </a:lnTo>
                <a:lnTo>
                  <a:pt x="344754" y="35407"/>
                </a:lnTo>
                <a:lnTo>
                  <a:pt x="337934" y="40703"/>
                </a:lnTo>
                <a:lnTo>
                  <a:pt x="333146" y="42024"/>
                </a:lnTo>
                <a:lnTo>
                  <a:pt x="320827" y="42024"/>
                </a:lnTo>
                <a:lnTo>
                  <a:pt x="316052" y="40703"/>
                </a:lnTo>
                <a:lnTo>
                  <a:pt x="309232" y="35407"/>
                </a:lnTo>
                <a:lnTo>
                  <a:pt x="307530" y="31864"/>
                </a:lnTo>
                <a:lnTo>
                  <a:pt x="307530" y="22974"/>
                </a:lnTo>
                <a:lnTo>
                  <a:pt x="309232" y="19431"/>
                </a:lnTo>
                <a:lnTo>
                  <a:pt x="316052" y="14122"/>
                </a:lnTo>
                <a:lnTo>
                  <a:pt x="320827" y="12801"/>
                </a:lnTo>
                <a:lnTo>
                  <a:pt x="333146" y="12801"/>
                </a:lnTo>
                <a:lnTo>
                  <a:pt x="337934" y="14122"/>
                </a:lnTo>
                <a:lnTo>
                  <a:pt x="344754" y="19431"/>
                </a:lnTo>
                <a:lnTo>
                  <a:pt x="346456" y="22974"/>
                </a:lnTo>
                <a:lnTo>
                  <a:pt x="346456" y="3594"/>
                </a:lnTo>
                <a:lnTo>
                  <a:pt x="341757" y="1816"/>
                </a:lnTo>
                <a:lnTo>
                  <a:pt x="334822" y="457"/>
                </a:lnTo>
                <a:lnTo>
                  <a:pt x="326986" y="0"/>
                </a:lnTo>
                <a:lnTo>
                  <a:pt x="319151" y="457"/>
                </a:lnTo>
                <a:lnTo>
                  <a:pt x="291782" y="18834"/>
                </a:lnTo>
                <a:lnTo>
                  <a:pt x="291782" y="35991"/>
                </a:lnTo>
                <a:lnTo>
                  <a:pt x="326986" y="54825"/>
                </a:lnTo>
                <a:lnTo>
                  <a:pt x="334822" y="54368"/>
                </a:lnTo>
                <a:lnTo>
                  <a:pt x="359410" y="42024"/>
                </a:lnTo>
                <a:lnTo>
                  <a:pt x="362204" y="35991"/>
                </a:lnTo>
                <a:lnTo>
                  <a:pt x="362204" y="18834"/>
                </a:lnTo>
                <a:close/>
              </a:path>
              <a:path w="565150" h="55244">
                <a:moveTo>
                  <a:pt x="421957" y="914"/>
                </a:moveTo>
                <a:lnTo>
                  <a:pt x="371894" y="914"/>
                </a:lnTo>
                <a:lnTo>
                  <a:pt x="371894" y="53924"/>
                </a:lnTo>
                <a:lnTo>
                  <a:pt x="387654" y="53924"/>
                </a:lnTo>
                <a:lnTo>
                  <a:pt x="387654" y="13779"/>
                </a:lnTo>
                <a:lnTo>
                  <a:pt x="421957" y="13779"/>
                </a:lnTo>
                <a:lnTo>
                  <a:pt x="421957" y="914"/>
                </a:lnTo>
                <a:close/>
              </a:path>
              <a:path w="565150" h="55244">
                <a:moveTo>
                  <a:pt x="494652" y="914"/>
                </a:moveTo>
                <a:lnTo>
                  <a:pt x="470420" y="914"/>
                </a:lnTo>
                <a:lnTo>
                  <a:pt x="446036" y="42786"/>
                </a:lnTo>
                <a:lnTo>
                  <a:pt x="446036" y="914"/>
                </a:lnTo>
                <a:lnTo>
                  <a:pt x="430669" y="914"/>
                </a:lnTo>
                <a:lnTo>
                  <a:pt x="430669" y="53924"/>
                </a:lnTo>
                <a:lnTo>
                  <a:pt x="454901" y="53924"/>
                </a:lnTo>
                <a:lnTo>
                  <a:pt x="479285" y="12039"/>
                </a:lnTo>
                <a:lnTo>
                  <a:pt x="479285" y="53924"/>
                </a:lnTo>
                <a:lnTo>
                  <a:pt x="494652" y="53924"/>
                </a:lnTo>
                <a:lnTo>
                  <a:pt x="494652" y="914"/>
                </a:lnTo>
                <a:close/>
              </a:path>
              <a:path w="565150" h="55244">
                <a:moveTo>
                  <a:pt x="565086" y="914"/>
                </a:moveTo>
                <a:lnTo>
                  <a:pt x="549338" y="914"/>
                </a:lnTo>
                <a:lnTo>
                  <a:pt x="549338" y="13487"/>
                </a:lnTo>
                <a:lnTo>
                  <a:pt x="549338" y="23329"/>
                </a:lnTo>
                <a:lnTo>
                  <a:pt x="525119" y="23329"/>
                </a:lnTo>
                <a:lnTo>
                  <a:pt x="523405" y="22923"/>
                </a:lnTo>
                <a:lnTo>
                  <a:pt x="520877" y="21310"/>
                </a:lnTo>
                <a:lnTo>
                  <a:pt x="520255" y="20116"/>
                </a:lnTo>
                <a:lnTo>
                  <a:pt x="520255" y="16992"/>
                </a:lnTo>
                <a:lnTo>
                  <a:pt x="520890" y="15748"/>
                </a:lnTo>
                <a:lnTo>
                  <a:pt x="523468" y="13931"/>
                </a:lnTo>
                <a:lnTo>
                  <a:pt x="525170" y="13487"/>
                </a:lnTo>
                <a:lnTo>
                  <a:pt x="549338" y="13487"/>
                </a:lnTo>
                <a:lnTo>
                  <a:pt x="549338" y="914"/>
                </a:lnTo>
                <a:lnTo>
                  <a:pt x="520179" y="914"/>
                </a:lnTo>
                <a:lnTo>
                  <a:pt x="514908" y="2374"/>
                </a:lnTo>
                <a:lnTo>
                  <a:pt x="506577" y="8229"/>
                </a:lnTo>
                <a:lnTo>
                  <a:pt x="504507" y="12649"/>
                </a:lnTo>
                <a:lnTo>
                  <a:pt x="504507" y="27990"/>
                </a:lnTo>
                <a:lnTo>
                  <a:pt x="509854" y="33401"/>
                </a:lnTo>
                <a:lnTo>
                  <a:pt x="520560" y="34759"/>
                </a:lnTo>
                <a:lnTo>
                  <a:pt x="502234" y="53924"/>
                </a:lnTo>
                <a:lnTo>
                  <a:pt x="522147" y="53924"/>
                </a:lnTo>
                <a:lnTo>
                  <a:pt x="538048" y="35140"/>
                </a:lnTo>
                <a:lnTo>
                  <a:pt x="549338" y="35140"/>
                </a:lnTo>
                <a:lnTo>
                  <a:pt x="549338" y="53924"/>
                </a:lnTo>
                <a:lnTo>
                  <a:pt x="565086" y="53924"/>
                </a:lnTo>
                <a:lnTo>
                  <a:pt x="565086" y="35140"/>
                </a:lnTo>
                <a:lnTo>
                  <a:pt x="565086" y="23329"/>
                </a:lnTo>
                <a:lnTo>
                  <a:pt x="565086" y="13487"/>
                </a:lnTo>
                <a:lnTo>
                  <a:pt x="565086" y="9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042500" y="1465476"/>
            <a:ext cx="1027430" cy="177800"/>
          </a:xfrm>
          <a:custGeom>
            <a:avLst/>
            <a:gdLst/>
            <a:ahLst/>
            <a:cxnLst/>
            <a:rect l="l" t="t" r="r" b="b"/>
            <a:pathLst>
              <a:path w="1027429" h="177800">
                <a:moveTo>
                  <a:pt x="964234" y="0"/>
                </a:moveTo>
                <a:lnTo>
                  <a:pt x="57020" y="0"/>
                </a:lnTo>
                <a:lnTo>
                  <a:pt x="34880" y="4499"/>
                </a:lnTo>
                <a:lnTo>
                  <a:pt x="16750" y="16750"/>
                </a:lnTo>
                <a:lnTo>
                  <a:pt x="4499" y="34881"/>
                </a:lnTo>
                <a:lnTo>
                  <a:pt x="0" y="57020"/>
                </a:lnTo>
                <a:lnTo>
                  <a:pt x="0" y="177570"/>
                </a:lnTo>
                <a:lnTo>
                  <a:pt x="1027259" y="177570"/>
                </a:lnTo>
                <a:lnTo>
                  <a:pt x="1027259" y="63025"/>
                </a:lnTo>
                <a:lnTo>
                  <a:pt x="1022286" y="38553"/>
                </a:lnTo>
                <a:lnTo>
                  <a:pt x="1008745" y="18513"/>
                </a:lnTo>
                <a:lnTo>
                  <a:pt x="988705" y="4972"/>
                </a:lnTo>
                <a:lnTo>
                  <a:pt x="964234" y="0"/>
                </a:lnTo>
                <a:close/>
              </a:path>
            </a:pathLst>
          </a:custGeom>
          <a:solidFill>
            <a:srgbClr val="CFC5C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1" name="object 7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042500" y="3102443"/>
            <a:ext cx="1027259" cy="400377"/>
          </a:xfrm>
          <a:prstGeom prst="rect">
            <a:avLst/>
          </a:prstGeom>
        </p:spPr>
      </p:pic>
      <p:sp>
        <p:nvSpPr>
          <p:cNvPr id="72" name="object 72"/>
          <p:cNvSpPr/>
          <p:nvPr/>
        </p:nvSpPr>
        <p:spPr>
          <a:xfrm>
            <a:off x="3250933" y="1526851"/>
            <a:ext cx="610870" cy="55244"/>
          </a:xfrm>
          <a:custGeom>
            <a:avLst/>
            <a:gdLst/>
            <a:ahLst/>
            <a:cxnLst/>
            <a:rect l="l" t="t" r="r" b="b"/>
            <a:pathLst>
              <a:path w="610870" h="55244">
                <a:moveTo>
                  <a:pt x="50063" y="914"/>
                </a:moveTo>
                <a:lnTo>
                  <a:pt x="0" y="914"/>
                </a:lnTo>
                <a:lnTo>
                  <a:pt x="0" y="53924"/>
                </a:lnTo>
                <a:lnTo>
                  <a:pt x="15760" y="53924"/>
                </a:lnTo>
                <a:lnTo>
                  <a:pt x="15760" y="13779"/>
                </a:lnTo>
                <a:lnTo>
                  <a:pt x="50063" y="13779"/>
                </a:lnTo>
                <a:lnTo>
                  <a:pt x="50063" y="914"/>
                </a:lnTo>
                <a:close/>
              </a:path>
              <a:path w="610870" h="55244">
                <a:moveTo>
                  <a:pt x="114198" y="41656"/>
                </a:moveTo>
                <a:lnTo>
                  <a:pt x="74523" y="41656"/>
                </a:lnTo>
                <a:lnTo>
                  <a:pt x="74523" y="32715"/>
                </a:lnTo>
                <a:lnTo>
                  <a:pt x="104355" y="32715"/>
                </a:lnTo>
                <a:lnTo>
                  <a:pt x="104355" y="21209"/>
                </a:lnTo>
                <a:lnTo>
                  <a:pt x="74523" y="21209"/>
                </a:lnTo>
                <a:lnTo>
                  <a:pt x="74523" y="13182"/>
                </a:lnTo>
                <a:lnTo>
                  <a:pt x="112763" y="13182"/>
                </a:lnTo>
                <a:lnTo>
                  <a:pt x="112763" y="914"/>
                </a:lnTo>
                <a:lnTo>
                  <a:pt x="58762" y="914"/>
                </a:lnTo>
                <a:lnTo>
                  <a:pt x="58762" y="53924"/>
                </a:lnTo>
                <a:lnTo>
                  <a:pt x="114198" y="53924"/>
                </a:lnTo>
                <a:lnTo>
                  <a:pt x="114198" y="41656"/>
                </a:lnTo>
                <a:close/>
              </a:path>
              <a:path w="610870" h="55244">
                <a:moveTo>
                  <a:pt x="188264" y="18834"/>
                </a:moveTo>
                <a:lnTo>
                  <a:pt x="172516" y="3594"/>
                </a:lnTo>
                <a:lnTo>
                  <a:pt x="172516" y="22974"/>
                </a:lnTo>
                <a:lnTo>
                  <a:pt x="172516" y="31864"/>
                </a:lnTo>
                <a:lnTo>
                  <a:pt x="170815" y="35407"/>
                </a:lnTo>
                <a:lnTo>
                  <a:pt x="163995" y="40703"/>
                </a:lnTo>
                <a:lnTo>
                  <a:pt x="159207" y="42024"/>
                </a:lnTo>
                <a:lnTo>
                  <a:pt x="146888" y="42024"/>
                </a:lnTo>
                <a:lnTo>
                  <a:pt x="142113" y="40703"/>
                </a:lnTo>
                <a:lnTo>
                  <a:pt x="135293" y="35407"/>
                </a:lnTo>
                <a:lnTo>
                  <a:pt x="133591" y="31864"/>
                </a:lnTo>
                <a:lnTo>
                  <a:pt x="133591" y="22974"/>
                </a:lnTo>
                <a:lnTo>
                  <a:pt x="135293" y="19431"/>
                </a:lnTo>
                <a:lnTo>
                  <a:pt x="142113" y="14122"/>
                </a:lnTo>
                <a:lnTo>
                  <a:pt x="146888" y="12801"/>
                </a:lnTo>
                <a:lnTo>
                  <a:pt x="159207" y="12801"/>
                </a:lnTo>
                <a:lnTo>
                  <a:pt x="163995" y="14122"/>
                </a:lnTo>
                <a:lnTo>
                  <a:pt x="170815" y="19431"/>
                </a:lnTo>
                <a:lnTo>
                  <a:pt x="172516" y="22974"/>
                </a:lnTo>
                <a:lnTo>
                  <a:pt x="172516" y="3594"/>
                </a:lnTo>
                <a:lnTo>
                  <a:pt x="167817" y="1816"/>
                </a:lnTo>
                <a:lnTo>
                  <a:pt x="160896" y="457"/>
                </a:lnTo>
                <a:lnTo>
                  <a:pt x="153047" y="0"/>
                </a:lnTo>
                <a:lnTo>
                  <a:pt x="145211" y="457"/>
                </a:lnTo>
                <a:lnTo>
                  <a:pt x="117843" y="18834"/>
                </a:lnTo>
                <a:lnTo>
                  <a:pt x="117843" y="35991"/>
                </a:lnTo>
                <a:lnTo>
                  <a:pt x="153047" y="54825"/>
                </a:lnTo>
                <a:lnTo>
                  <a:pt x="160896" y="54368"/>
                </a:lnTo>
                <a:lnTo>
                  <a:pt x="188264" y="35991"/>
                </a:lnTo>
                <a:lnTo>
                  <a:pt x="188264" y="18834"/>
                </a:lnTo>
                <a:close/>
              </a:path>
              <a:path w="610870" h="55244">
                <a:moveTo>
                  <a:pt x="248018" y="914"/>
                </a:moveTo>
                <a:lnTo>
                  <a:pt x="197967" y="914"/>
                </a:lnTo>
                <a:lnTo>
                  <a:pt x="197967" y="53924"/>
                </a:lnTo>
                <a:lnTo>
                  <a:pt x="213715" y="53924"/>
                </a:lnTo>
                <a:lnTo>
                  <a:pt x="213715" y="13779"/>
                </a:lnTo>
                <a:lnTo>
                  <a:pt x="248018" y="13779"/>
                </a:lnTo>
                <a:lnTo>
                  <a:pt x="248018" y="914"/>
                </a:lnTo>
                <a:close/>
              </a:path>
              <a:path w="610870" h="55244">
                <a:moveTo>
                  <a:pt x="315493" y="12776"/>
                </a:moveTo>
                <a:lnTo>
                  <a:pt x="313410" y="8293"/>
                </a:lnTo>
                <a:lnTo>
                  <a:pt x="305079" y="2387"/>
                </a:lnTo>
                <a:lnTo>
                  <a:pt x="299821" y="914"/>
                </a:lnTo>
                <a:lnTo>
                  <a:pt x="299745" y="15455"/>
                </a:lnTo>
                <a:lnTo>
                  <a:pt x="299745" y="22110"/>
                </a:lnTo>
                <a:lnTo>
                  <a:pt x="297395" y="23787"/>
                </a:lnTo>
                <a:lnTo>
                  <a:pt x="272478" y="23787"/>
                </a:lnTo>
                <a:lnTo>
                  <a:pt x="272478" y="13779"/>
                </a:lnTo>
                <a:lnTo>
                  <a:pt x="297395" y="13779"/>
                </a:lnTo>
                <a:lnTo>
                  <a:pt x="299745" y="15455"/>
                </a:lnTo>
                <a:lnTo>
                  <a:pt x="299745" y="914"/>
                </a:lnTo>
                <a:lnTo>
                  <a:pt x="256730" y="914"/>
                </a:lnTo>
                <a:lnTo>
                  <a:pt x="256730" y="53924"/>
                </a:lnTo>
                <a:lnTo>
                  <a:pt x="272478" y="53924"/>
                </a:lnTo>
                <a:lnTo>
                  <a:pt x="272478" y="35890"/>
                </a:lnTo>
                <a:lnTo>
                  <a:pt x="300177" y="35890"/>
                </a:lnTo>
                <a:lnTo>
                  <a:pt x="305523" y="34544"/>
                </a:lnTo>
                <a:lnTo>
                  <a:pt x="313499" y="29146"/>
                </a:lnTo>
                <a:lnTo>
                  <a:pt x="315493" y="24790"/>
                </a:lnTo>
                <a:lnTo>
                  <a:pt x="315493" y="23787"/>
                </a:lnTo>
                <a:lnTo>
                  <a:pt x="315493" y="13779"/>
                </a:lnTo>
                <a:lnTo>
                  <a:pt x="315493" y="12776"/>
                </a:lnTo>
                <a:close/>
              </a:path>
              <a:path w="610870" h="55244">
                <a:moveTo>
                  <a:pt x="383120" y="53924"/>
                </a:moveTo>
                <a:lnTo>
                  <a:pt x="378625" y="43700"/>
                </a:lnTo>
                <a:lnTo>
                  <a:pt x="373418" y="31889"/>
                </a:lnTo>
                <a:lnTo>
                  <a:pt x="362762" y="7645"/>
                </a:lnTo>
                <a:lnTo>
                  <a:pt x="359791" y="914"/>
                </a:lnTo>
                <a:lnTo>
                  <a:pt x="357746" y="914"/>
                </a:lnTo>
                <a:lnTo>
                  <a:pt x="357746" y="31889"/>
                </a:lnTo>
                <a:lnTo>
                  <a:pt x="337223" y="31889"/>
                </a:lnTo>
                <a:lnTo>
                  <a:pt x="347446" y="7645"/>
                </a:lnTo>
                <a:lnTo>
                  <a:pt x="357746" y="31889"/>
                </a:lnTo>
                <a:lnTo>
                  <a:pt x="357746" y="914"/>
                </a:lnTo>
                <a:lnTo>
                  <a:pt x="335559" y="914"/>
                </a:lnTo>
                <a:lnTo>
                  <a:pt x="312318" y="53924"/>
                </a:lnTo>
                <a:lnTo>
                  <a:pt x="327837" y="53924"/>
                </a:lnTo>
                <a:lnTo>
                  <a:pt x="332155" y="43700"/>
                </a:lnTo>
                <a:lnTo>
                  <a:pt x="362750" y="43700"/>
                </a:lnTo>
                <a:lnTo>
                  <a:pt x="367068" y="53924"/>
                </a:lnTo>
                <a:lnTo>
                  <a:pt x="383120" y="53924"/>
                </a:lnTo>
                <a:close/>
              </a:path>
              <a:path w="610870" h="55244">
                <a:moveTo>
                  <a:pt x="466420" y="19494"/>
                </a:moveTo>
                <a:lnTo>
                  <a:pt x="465162" y="16738"/>
                </a:lnTo>
                <a:lnTo>
                  <a:pt x="463981" y="14135"/>
                </a:lnTo>
                <a:lnTo>
                  <a:pt x="454240" y="6464"/>
                </a:lnTo>
                <a:lnTo>
                  <a:pt x="450672" y="5511"/>
                </a:lnTo>
                <a:lnTo>
                  <a:pt x="450672" y="19939"/>
                </a:lnTo>
                <a:lnTo>
                  <a:pt x="450672" y="29540"/>
                </a:lnTo>
                <a:lnTo>
                  <a:pt x="449541" y="31915"/>
                </a:lnTo>
                <a:lnTo>
                  <a:pt x="445058" y="35102"/>
                </a:lnTo>
                <a:lnTo>
                  <a:pt x="441502" y="35890"/>
                </a:lnTo>
                <a:lnTo>
                  <a:pt x="432117" y="35890"/>
                </a:lnTo>
                <a:lnTo>
                  <a:pt x="432117" y="16738"/>
                </a:lnTo>
                <a:lnTo>
                  <a:pt x="445998" y="16738"/>
                </a:lnTo>
                <a:lnTo>
                  <a:pt x="450672" y="19939"/>
                </a:lnTo>
                <a:lnTo>
                  <a:pt x="450672" y="5511"/>
                </a:lnTo>
                <a:lnTo>
                  <a:pt x="447065" y="4546"/>
                </a:lnTo>
                <a:lnTo>
                  <a:pt x="432117" y="4546"/>
                </a:lnTo>
                <a:lnTo>
                  <a:pt x="432117" y="0"/>
                </a:lnTo>
                <a:lnTo>
                  <a:pt x="416966" y="0"/>
                </a:lnTo>
                <a:lnTo>
                  <a:pt x="416966" y="4546"/>
                </a:lnTo>
                <a:lnTo>
                  <a:pt x="416966" y="16738"/>
                </a:lnTo>
                <a:lnTo>
                  <a:pt x="416966" y="35890"/>
                </a:lnTo>
                <a:lnTo>
                  <a:pt x="407581" y="35890"/>
                </a:lnTo>
                <a:lnTo>
                  <a:pt x="404037" y="35102"/>
                </a:lnTo>
                <a:lnTo>
                  <a:pt x="399542" y="31915"/>
                </a:lnTo>
                <a:lnTo>
                  <a:pt x="398411" y="29540"/>
                </a:lnTo>
                <a:lnTo>
                  <a:pt x="398411" y="19939"/>
                </a:lnTo>
                <a:lnTo>
                  <a:pt x="403085" y="16738"/>
                </a:lnTo>
                <a:lnTo>
                  <a:pt x="416966" y="16738"/>
                </a:lnTo>
                <a:lnTo>
                  <a:pt x="416966" y="4546"/>
                </a:lnTo>
                <a:lnTo>
                  <a:pt x="402031" y="4546"/>
                </a:lnTo>
                <a:lnTo>
                  <a:pt x="394843" y="6464"/>
                </a:lnTo>
                <a:lnTo>
                  <a:pt x="385102" y="14135"/>
                </a:lnTo>
                <a:lnTo>
                  <a:pt x="382663" y="19494"/>
                </a:lnTo>
                <a:lnTo>
                  <a:pt x="382663" y="33223"/>
                </a:lnTo>
                <a:lnTo>
                  <a:pt x="385102" y="38557"/>
                </a:lnTo>
                <a:lnTo>
                  <a:pt x="394843" y="46189"/>
                </a:lnTo>
                <a:lnTo>
                  <a:pt x="402031" y="48094"/>
                </a:lnTo>
                <a:lnTo>
                  <a:pt x="416966" y="48094"/>
                </a:lnTo>
                <a:lnTo>
                  <a:pt x="416966" y="53924"/>
                </a:lnTo>
                <a:lnTo>
                  <a:pt x="432117" y="53924"/>
                </a:lnTo>
                <a:lnTo>
                  <a:pt x="432117" y="48094"/>
                </a:lnTo>
                <a:lnTo>
                  <a:pt x="447065" y="48094"/>
                </a:lnTo>
                <a:lnTo>
                  <a:pt x="454240" y="46189"/>
                </a:lnTo>
                <a:lnTo>
                  <a:pt x="463981" y="38557"/>
                </a:lnTo>
                <a:lnTo>
                  <a:pt x="465201" y="35890"/>
                </a:lnTo>
                <a:lnTo>
                  <a:pt x="466420" y="33223"/>
                </a:lnTo>
                <a:lnTo>
                  <a:pt x="466420" y="19494"/>
                </a:lnTo>
                <a:close/>
              </a:path>
              <a:path w="610870" h="55244">
                <a:moveTo>
                  <a:pt x="539953" y="914"/>
                </a:moveTo>
                <a:lnTo>
                  <a:pt x="515721" y="914"/>
                </a:lnTo>
                <a:lnTo>
                  <a:pt x="491337" y="42786"/>
                </a:lnTo>
                <a:lnTo>
                  <a:pt x="491337" y="914"/>
                </a:lnTo>
                <a:lnTo>
                  <a:pt x="475970" y="914"/>
                </a:lnTo>
                <a:lnTo>
                  <a:pt x="475970" y="53924"/>
                </a:lnTo>
                <a:lnTo>
                  <a:pt x="500202" y="53924"/>
                </a:lnTo>
                <a:lnTo>
                  <a:pt x="524586" y="12039"/>
                </a:lnTo>
                <a:lnTo>
                  <a:pt x="524586" y="53924"/>
                </a:lnTo>
                <a:lnTo>
                  <a:pt x="539953" y="53924"/>
                </a:lnTo>
                <a:lnTo>
                  <a:pt x="539953" y="914"/>
                </a:lnTo>
                <a:close/>
              </a:path>
              <a:path w="610870" h="55244">
                <a:moveTo>
                  <a:pt x="610387" y="914"/>
                </a:moveTo>
                <a:lnTo>
                  <a:pt x="594626" y="914"/>
                </a:lnTo>
                <a:lnTo>
                  <a:pt x="594626" y="13487"/>
                </a:lnTo>
                <a:lnTo>
                  <a:pt x="594626" y="23329"/>
                </a:lnTo>
                <a:lnTo>
                  <a:pt x="570420" y="23329"/>
                </a:lnTo>
                <a:lnTo>
                  <a:pt x="568706" y="22923"/>
                </a:lnTo>
                <a:lnTo>
                  <a:pt x="566178" y="21310"/>
                </a:lnTo>
                <a:lnTo>
                  <a:pt x="565556" y="20116"/>
                </a:lnTo>
                <a:lnTo>
                  <a:pt x="565556" y="16992"/>
                </a:lnTo>
                <a:lnTo>
                  <a:pt x="566191" y="15748"/>
                </a:lnTo>
                <a:lnTo>
                  <a:pt x="568769" y="13931"/>
                </a:lnTo>
                <a:lnTo>
                  <a:pt x="570471" y="13487"/>
                </a:lnTo>
                <a:lnTo>
                  <a:pt x="594626" y="13487"/>
                </a:lnTo>
                <a:lnTo>
                  <a:pt x="594626" y="914"/>
                </a:lnTo>
                <a:lnTo>
                  <a:pt x="565480" y="914"/>
                </a:lnTo>
                <a:lnTo>
                  <a:pt x="560209" y="2374"/>
                </a:lnTo>
                <a:lnTo>
                  <a:pt x="551878" y="8229"/>
                </a:lnTo>
                <a:lnTo>
                  <a:pt x="549795" y="12649"/>
                </a:lnTo>
                <a:lnTo>
                  <a:pt x="549795" y="27990"/>
                </a:lnTo>
                <a:lnTo>
                  <a:pt x="555155" y="33401"/>
                </a:lnTo>
                <a:lnTo>
                  <a:pt x="565848" y="34759"/>
                </a:lnTo>
                <a:lnTo>
                  <a:pt x="547535" y="53924"/>
                </a:lnTo>
                <a:lnTo>
                  <a:pt x="567448" y="53924"/>
                </a:lnTo>
                <a:lnTo>
                  <a:pt x="583349" y="35140"/>
                </a:lnTo>
                <a:lnTo>
                  <a:pt x="594626" y="35140"/>
                </a:lnTo>
                <a:lnTo>
                  <a:pt x="594626" y="53924"/>
                </a:lnTo>
                <a:lnTo>
                  <a:pt x="610387" y="53924"/>
                </a:lnTo>
                <a:lnTo>
                  <a:pt x="610387" y="35140"/>
                </a:lnTo>
                <a:lnTo>
                  <a:pt x="610387" y="23329"/>
                </a:lnTo>
                <a:lnTo>
                  <a:pt x="610387" y="13487"/>
                </a:lnTo>
                <a:lnTo>
                  <a:pt x="610387" y="9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536321" y="1469583"/>
            <a:ext cx="1027430" cy="177800"/>
          </a:xfrm>
          <a:custGeom>
            <a:avLst/>
            <a:gdLst/>
            <a:ahLst/>
            <a:cxnLst/>
            <a:rect l="l" t="t" r="r" b="b"/>
            <a:pathLst>
              <a:path w="1027430" h="177800">
                <a:moveTo>
                  <a:pt x="964234" y="0"/>
                </a:moveTo>
                <a:lnTo>
                  <a:pt x="57020" y="0"/>
                </a:lnTo>
                <a:lnTo>
                  <a:pt x="34880" y="4499"/>
                </a:lnTo>
                <a:lnTo>
                  <a:pt x="16750" y="16750"/>
                </a:lnTo>
                <a:lnTo>
                  <a:pt x="4499" y="34881"/>
                </a:lnTo>
                <a:lnTo>
                  <a:pt x="0" y="57020"/>
                </a:lnTo>
                <a:lnTo>
                  <a:pt x="0" y="177570"/>
                </a:lnTo>
                <a:lnTo>
                  <a:pt x="1027259" y="177570"/>
                </a:lnTo>
                <a:lnTo>
                  <a:pt x="1027259" y="63026"/>
                </a:lnTo>
                <a:lnTo>
                  <a:pt x="1022286" y="38554"/>
                </a:lnTo>
                <a:lnTo>
                  <a:pt x="1008745" y="18513"/>
                </a:lnTo>
                <a:lnTo>
                  <a:pt x="988705" y="4973"/>
                </a:lnTo>
                <a:lnTo>
                  <a:pt x="964234" y="0"/>
                </a:lnTo>
                <a:close/>
              </a:path>
            </a:pathLst>
          </a:custGeom>
          <a:solidFill>
            <a:srgbClr val="CFE1E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4" name="object 7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36321" y="3106551"/>
            <a:ext cx="1027259" cy="400377"/>
          </a:xfrm>
          <a:prstGeom prst="rect">
            <a:avLst/>
          </a:prstGeom>
        </p:spPr>
      </p:pic>
      <p:sp>
        <p:nvSpPr>
          <p:cNvPr id="75" name="object 75"/>
          <p:cNvSpPr/>
          <p:nvPr/>
        </p:nvSpPr>
        <p:spPr>
          <a:xfrm>
            <a:off x="1804924" y="1530953"/>
            <a:ext cx="490220" cy="55244"/>
          </a:xfrm>
          <a:custGeom>
            <a:avLst/>
            <a:gdLst/>
            <a:ahLst/>
            <a:cxnLst/>
            <a:rect l="l" t="t" r="r" b="b"/>
            <a:pathLst>
              <a:path w="490219" h="55244">
                <a:moveTo>
                  <a:pt x="63982" y="914"/>
                </a:moveTo>
                <a:lnTo>
                  <a:pt x="39751" y="914"/>
                </a:lnTo>
                <a:lnTo>
                  <a:pt x="15367" y="42799"/>
                </a:lnTo>
                <a:lnTo>
                  <a:pt x="15367" y="914"/>
                </a:lnTo>
                <a:lnTo>
                  <a:pt x="0" y="914"/>
                </a:lnTo>
                <a:lnTo>
                  <a:pt x="0" y="53924"/>
                </a:lnTo>
                <a:lnTo>
                  <a:pt x="24231" y="53924"/>
                </a:lnTo>
                <a:lnTo>
                  <a:pt x="48615" y="12052"/>
                </a:lnTo>
                <a:lnTo>
                  <a:pt x="48615" y="53924"/>
                </a:lnTo>
                <a:lnTo>
                  <a:pt x="63982" y="53924"/>
                </a:lnTo>
                <a:lnTo>
                  <a:pt x="63982" y="914"/>
                </a:lnTo>
                <a:close/>
              </a:path>
              <a:path w="490219" h="55244">
                <a:moveTo>
                  <a:pt x="139788" y="35140"/>
                </a:moveTo>
                <a:lnTo>
                  <a:pt x="124498" y="34391"/>
                </a:lnTo>
                <a:lnTo>
                  <a:pt x="123634" y="36664"/>
                </a:lnTo>
                <a:lnTo>
                  <a:pt x="121831" y="38506"/>
                </a:lnTo>
                <a:lnTo>
                  <a:pt x="116332" y="41325"/>
                </a:lnTo>
                <a:lnTo>
                  <a:pt x="112763" y="42037"/>
                </a:lnTo>
                <a:lnTo>
                  <a:pt x="102260" y="42037"/>
                </a:lnTo>
                <a:lnTo>
                  <a:pt x="97574" y="40728"/>
                </a:lnTo>
                <a:lnTo>
                  <a:pt x="91059" y="35471"/>
                </a:lnTo>
                <a:lnTo>
                  <a:pt x="89433" y="31915"/>
                </a:lnTo>
                <a:lnTo>
                  <a:pt x="89433" y="22974"/>
                </a:lnTo>
                <a:lnTo>
                  <a:pt x="90982" y="19431"/>
                </a:lnTo>
                <a:lnTo>
                  <a:pt x="97193" y="14135"/>
                </a:lnTo>
                <a:lnTo>
                  <a:pt x="101625" y="12801"/>
                </a:lnTo>
                <a:lnTo>
                  <a:pt x="111417" y="12801"/>
                </a:lnTo>
                <a:lnTo>
                  <a:pt x="114909" y="13436"/>
                </a:lnTo>
                <a:lnTo>
                  <a:pt x="120764" y="15963"/>
                </a:lnTo>
                <a:lnTo>
                  <a:pt x="122656" y="17627"/>
                </a:lnTo>
                <a:lnTo>
                  <a:pt x="123507" y="19697"/>
                </a:lnTo>
                <a:lnTo>
                  <a:pt x="138658" y="18707"/>
                </a:lnTo>
                <a:lnTo>
                  <a:pt x="137452" y="12954"/>
                </a:lnTo>
                <a:lnTo>
                  <a:pt x="134112" y="8394"/>
                </a:lnTo>
                <a:lnTo>
                  <a:pt x="123202" y="1689"/>
                </a:lnTo>
                <a:lnTo>
                  <a:pt x="116116" y="0"/>
                </a:lnTo>
                <a:lnTo>
                  <a:pt x="107378" y="0"/>
                </a:lnTo>
                <a:lnTo>
                  <a:pt x="73685" y="18783"/>
                </a:lnTo>
                <a:lnTo>
                  <a:pt x="73685" y="36055"/>
                </a:lnTo>
                <a:lnTo>
                  <a:pt x="108369" y="54838"/>
                </a:lnTo>
                <a:lnTo>
                  <a:pt x="117602" y="54838"/>
                </a:lnTo>
                <a:lnTo>
                  <a:pt x="124891" y="53174"/>
                </a:lnTo>
                <a:lnTo>
                  <a:pt x="135534" y="46507"/>
                </a:lnTo>
                <a:lnTo>
                  <a:pt x="138734" y="41605"/>
                </a:lnTo>
                <a:lnTo>
                  <a:pt x="139788" y="35140"/>
                </a:lnTo>
                <a:close/>
              </a:path>
              <a:path w="490219" h="55244">
                <a:moveTo>
                  <a:pt x="203555" y="914"/>
                </a:moveTo>
                <a:lnTo>
                  <a:pt x="143129" y="914"/>
                </a:lnTo>
                <a:lnTo>
                  <a:pt x="143129" y="13792"/>
                </a:lnTo>
                <a:lnTo>
                  <a:pt x="165468" y="13792"/>
                </a:lnTo>
                <a:lnTo>
                  <a:pt x="165468" y="53924"/>
                </a:lnTo>
                <a:lnTo>
                  <a:pt x="181216" y="53924"/>
                </a:lnTo>
                <a:lnTo>
                  <a:pt x="181216" y="13792"/>
                </a:lnTo>
                <a:lnTo>
                  <a:pt x="203555" y="13792"/>
                </a:lnTo>
                <a:lnTo>
                  <a:pt x="203555" y="914"/>
                </a:lnTo>
                <a:close/>
              </a:path>
              <a:path w="490219" h="55244">
                <a:moveTo>
                  <a:pt x="278079" y="18834"/>
                </a:moveTo>
                <a:lnTo>
                  <a:pt x="262331" y="3606"/>
                </a:lnTo>
                <a:lnTo>
                  <a:pt x="262331" y="22974"/>
                </a:lnTo>
                <a:lnTo>
                  <a:pt x="262331" y="31864"/>
                </a:lnTo>
                <a:lnTo>
                  <a:pt x="260616" y="35407"/>
                </a:lnTo>
                <a:lnTo>
                  <a:pt x="253809" y="40716"/>
                </a:lnTo>
                <a:lnTo>
                  <a:pt x="249021" y="42037"/>
                </a:lnTo>
                <a:lnTo>
                  <a:pt x="236702" y="42037"/>
                </a:lnTo>
                <a:lnTo>
                  <a:pt x="231927" y="40716"/>
                </a:lnTo>
                <a:lnTo>
                  <a:pt x="225107" y="35407"/>
                </a:lnTo>
                <a:lnTo>
                  <a:pt x="223405" y="31864"/>
                </a:lnTo>
                <a:lnTo>
                  <a:pt x="223405" y="22974"/>
                </a:lnTo>
                <a:lnTo>
                  <a:pt x="225107" y="19431"/>
                </a:lnTo>
                <a:lnTo>
                  <a:pt x="231927" y="14135"/>
                </a:lnTo>
                <a:lnTo>
                  <a:pt x="236702" y="12801"/>
                </a:lnTo>
                <a:lnTo>
                  <a:pt x="249021" y="12801"/>
                </a:lnTo>
                <a:lnTo>
                  <a:pt x="253809" y="14135"/>
                </a:lnTo>
                <a:lnTo>
                  <a:pt x="260616" y="19431"/>
                </a:lnTo>
                <a:lnTo>
                  <a:pt x="262331" y="22974"/>
                </a:lnTo>
                <a:lnTo>
                  <a:pt x="262331" y="3606"/>
                </a:lnTo>
                <a:lnTo>
                  <a:pt x="257632" y="1828"/>
                </a:lnTo>
                <a:lnTo>
                  <a:pt x="250698" y="457"/>
                </a:lnTo>
                <a:lnTo>
                  <a:pt x="242862" y="0"/>
                </a:lnTo>
                <a:lnTo>
                  <a:pt x="235026" y="457"/>
                </a:lnTo>
                <a:lnTo>
                  <a:pt x="207645" y="18834"/>
                </a:lnTo>
                <a:lnTo>
                  <a:pt x="207645" y="36004"/>
                </a:lnTo>
                <a:lnTo>
                  <a:pt x="242862" y="54838"/>
                </a:lnTo>
                <a:lnTo>
                  <a:pt x="250698" y="54381"/>
                </a:lnTo>
                <a:lnTo>
                  <a:pt x="275285" y="42037"/>
                </a:lnTo>
                <a:lnTo>
                  <a:pt x="278079" y="36004"/>
                </a:lnTo>
                <a:lnTo>
                  <a:pt x="278079" y="18834"/>
                </a:lnTo>
                <a:close/>
              </a:path>
              <a:path w="490219" h="55244">
                <a:moveTo>
                  <a:pt x="346532" y="12776"/>
                </a:moveTo>
                <a:lnTo>
                  <a:pt x="344449" y="8305"/>
                </a:lnTo>
                <a:lnTo>
                  <a:pt x="336130" y="2387"/>
                </a:lnTo>
                <a:lnTo>
                  <a:pt x="330860" y="914"/>
                </a:lnTo>
                <a:lnTo>
                  <a:pt x="330784" y="15455"/>
                </a:lnTo>
                <a:lnTo>
                  <a:pt x="330784" y="22123"/>
                </a:lnTo>
                <a:lnTo>
                  <a:pt x="328434" y="23787"/>
                </a:lnTo>
                <a:lnTo>
                  <a:pt x="303530" y="23787"/>
                </a:lnTo>
                <a:lnTo>
                  <a:pt x="303530" y="13792"/>
                </a:lnTo>
                <a:lnTo>
                  <a:pt x="328434" y="13792"/>
                </a:lnTo>
                <a:lnTo>
                  <a:pt x="330784" y="15455"/>
                </a:lnTo>
                <a:lnTo>
                  <a:pt x="330784" y="914"/>
                </a:lnTo>
                <a:lnTo>
                  <a:pt x="287769" y="914"/>
                </a:lnTo>
                <a:lnTo>
                  <a:pt x="287769" y="53924"/>
                </a:lnTo>
                <a:lnTo>
                  <a:pt x="303530" y="53924"/>
                </a:lnTo>
                <a:lnTo>
                  <a:pt x="303530" y="35902"/>
                </a:lnTo>
                <a:lnTo>
                  <a:pt x="331216" y="35902"/>
                </a:lnTo>
                <a:lnTo>
                  <a:pt x="336562" y="34556"/>
                </a:lnTo>
                <a:lnTo>
                  <a:pt x="344538" y="29146"/>
                </a:lnTo>
                <a:lnTo>
                  <a:pt x="346532" y="24790"/>
                </a:lnTo>
                <a:lnTo>
                  <a:pt x="346532" y="23787"/>
                </a:lnTo>
                <a:lnTo>
                  <a:pt x="346532" y="13792"/>
                </a:lnTo>
                <a:lnTo>
                  <a:pt x="346532" y="12776"/>
                </a:lnTo>
                <a:close/>
              </a:path>
              <a:path w="490219" h="55244">
                <a:moveTo>
                  <a:pt x="419620" y="914"/>
                </a:moveTo>
                <a:lnTo>
                  <a:pt x="395389" y="914"/>
                </a:lnTo>
                <a:lnTo>
                  <a:pt x="370992" y="42799"/>
                </a:lnTo>
                <a:lnTo>
                  <a:pt x="370992" y="914"/>
                </a:lnTo>
                <a:lnTo>
                  <a:pt x="355625" y="914"/>
                </a:lnTo>
                <a:lnTo>
                  <a:pt x="355625" y="53924"/>
                </a:lnTo>
                <a:lnTo>
                  <a:pt x="379857" y="53924"/>
                </a:lnTo>
                <a:lnTo>
                  <a:pt x="404241" y="12052"/>
                </a:lnTo>
                <a:lnTo>
                  <a:pt x="404241" y="53924"/>
                </a:lnTo>
                <a:lnTo>
                  <a:pt x="419620" y="53924"/>
                </a:lnTo>
                <a:lnTo>
                  <a:pt x="419620" y="914"/>
                </a:lnTo>
                <a:close/>
              </a:path>
              <a:path w="490219" h="55244">
                <a:moveTo>
                  <a:pt x="490042" y="914"/>
                </a:moveTo>
                <a:lnTo>
                  <a:pt x="474294" y="914"/>
                </a:lnTo>
                <a:lnTo>
                  <a:pt x="474294" y="13487"/>
                </a:lnTo>
                <a:lnTo>
                  <a:pt x="474294" y="23329"/>
                </a:lnTo>
                <a:lnTo>
                  <a:pt x="450075" y="23329"/>
                </a:lnTo>
                <a:lnTo>
                  <a:pt x="448373" y="22923"/>
                </a:lnTo>
                <a:lnTo>
                  <a:pt x="445846" y="21310"/>
                </a:lnTo>
                <a:lnTo>
                  <a:pt x="445211" y="20129"/>
                </a:lnTo>
                <a:lnTo>
                  <a:pt x="445211" y="16992"/>
                </a:lnTo>
                <a:lnTo>
                  <a:pt x="445858" y="15760"/>
                </a:lnTo>
                <a:lnTo>
                  <a:pt x="448424" y="13944"/>
                </a:lnTo>
                <a:lnTo>
                  <a:pt x="450126" y="13487"/>
                </a:lnTo>
                <a:lnTo>
                  <a:pt x="474294" y="13487"/>
                </a:lnTo>
                <a:lnTo>
                  <a:pt x="474294" y="914"/>
                </a:lnTo>
                <a:lnTo>
                  <a:pt x="445135" y="914"/>
                </a:lnTo>
                <a:lnTo>
                  <a:pt x="439877" y="2374"/>
                </a:lnTo>
                <a:lnTo>
                  <a:pt x="431546" y="8229"/>
                </a:lnTo>
                <a:lnTo>
                  <a:pt x="429463" y="12649"/>
                </a:lnTo>
                <a:lnTo>
                  <a:pt x="429463" y="28003"/>
                </a:lnTo>
                <a:lnTo>
                  <a:pt x="434809" y="33401"/>
                </a:lnTo>
                <a:lnTo>
                  <a:pt x="445516" y="34772"/>
                </a:lnTo>
                <a:lnTo>
                  <a:pt x="427189" y="53924"/>
                </a:lnTo>
                <a:lnTo>
                  <a:pt x="447103" y="53924"/>
                </a:lnTo>
                <a:lnTo>
                  <a:pt x="463003" y="35140"/>
                </a:lnTo>
                <a:lnTo>
                  <a:pt x="474294" y="35140"/>
                </a:lnTo>
                <a:lnTo>
                  <a:pt x="474294" y="53924"/>
                </a:lnTo>
                <a:lnTo>
                  <a:pt x="490042" y="53924"/>
                </a:lnTo>
                <a:lnTo>
                  <a:pt x="490042" y="35140"/>
                </a:lnTo>
                <a:lnTo>
                  <a:pt x="490042" y="23329"/>
                </a:lnTo>
                <a:lnTo>
                  <a:pt x="490042" y="13487"/>
                </a:lnTo>
                <a:lnTo>
                  <a:pt x="490042" y="9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0931483" y="1465476"/>
            <a:ext cx="1027430" cy="177800"/>
          </a:xfrm>
          <a:custGeom>
            <a:avLst/>
            <a:gdLst/>
            <a:ahLst/>
            <a:cxnLst/>
            <a:rect l="l" t="t" r="r" b="b"/>
            <a:pathLst>
              <a:path w="1027429" h="177800">
                <a:moveTo>
                  <a:pt x="964234" y="0"/>
                </a:moveTo>
                <a:lnTo>
                  <a:pt x="57020" y="0"/>
                </a:lnTo>
                <a:lnTo>
                  <a:pt x="34880" y="4499"/>
                </a:lnTo>
                <a:lnTo>
                  <a:pt x="16750" y="16750"/>
                </a:lnTo>
                <a:lnTo>
                  <a:pt x="4499" y="34881"/>
                </a:lnTo>
                <a:lnTo>
                  <a:pt x="0" y="57020"/>
                </a:lnTo>
                <a:lnTo>
                  <a:pt x="0" y="177570"/>
                </a:lnTo>
                <a:lnTo>
                  <a:pt x="1027259" y="177570"/>
                </a:lnTo>
                <a:lnTo>
                  <a:pt x="1027259" y="63025"/>
                </a:lnTo>
                <a:lnTo>
                  <a:pt x="1022286" y="38553"/>
                </a:lnTo>
                <a:lnTo>
                  <a:pt x="1008745" y="18513"/>
                </a:lnTo>
                <a:lnTo>
                  <a:pt x="988705" y="4972"/>
                </a:lnTo>
                <a:lnTo>
                  <a:pt x="964234" y="0"/>
                </a:lnTo>
                <a:close/>
              </a:path>
            </a:pathLst>
          </a:custGeom>
          <a:solidFill>
            <a:srgbClr val="D9DAD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7" name="object 7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0931483" y="3102443"/>
            <a:ext cx="1027259" cy="400377"/>
          </a:xfrm>
          <a:prstGeom prst="rect">
            <a:avLst/>
          </a:prstGeom>
        </p:spPr>
      </p:pic>
      <p:sp>
        <p:nvSpPr>
          <p:cNvPr id="78" name="object 78"/>
          <p:cNvSpPr/>
          <p:nvPr/>
        </p:nvSpPr>
        <p:spPr>
          <a:xfrm>
            <a:off x="11082058" y="1527766"/>
            <a:ext cx="726440" cy="53340"/>
          </a:xfrm>
          <a:custGeom>
            <a:avLst/>
            <a:gdLst/>
            <a:ahLst/>
            <a:cxnLst/>
            <a:rect l="l" t="t" r="r" b="b"/>
            <a:pathLst>
              <a:path w="726440" h="53340">
                <a:moveTo>
                  <a:pt x="82854" y="0"/>
                </a:moveTo>
                <a:lnTo>
                  <a:pt x="55283" y="0"/>
                </a:lnTo>
                <a:lnTo>
                  <a:pt x="41579" y="43764"/>
                </a:lnTo>
                <a:lnTo>
                  <a:pt x="27571" y="0"/>
                </a:lnTo>
                <a:lnTo>
                  <a:pt x="0" y="0"/>
                </a:lnTo>
                <a:lnTo>
                  <a:pt x="0" y="53009"/>
                </a:lnTo>
                <a:lnTo>
                  <a:pt x="15074" y="53009"/>
                </a:lnTo>
                <a:lnTo>
                  <a:pt x="15074" y="8547"/>
                </a:lnTo>
                <a:lnTo>
                  <a:pt x="30746" y="53009"/>
                </a:lnTo>
                <a:lnTo>
                  <a:pt x="52031" y="53009"/>
                </a:lnTo>
                <a:lnTo>
                  <a:pt x="67703" y="8547"/>
                </a:lnTo>
                <a:lnTo>
                  <a:pt x="67703" y="53009"/>
                </a:lnTo>
                <a:lnTo>
                  <a:pt x="82778" y="53009"/>
                </a:lnTo>
                <a:lnTo>
                  <a:pt x="82854" y="0"/>
                </a:lnTo>
                <a:close/>
              </a:path>
              <a:path w="726440" h="53340">
                <a:moveTo>
                  <a:pt x="160782" y="53009"/>
                </a:moveTo>
                <a:lnTo>
                  <a:pt x="156273" y="42786"/>
                </a:lnTo>
                <a:lnTo>
                  <a:pt x="151079" y="30975"/>
                </a:lnTo>
                <a:lnTo>
                  <a:pt x="140411" y="6731"/>
                </a:lnTo>
                <a:lnTo>
                  <a:pt x="137452" y="0"/>
                </a:lnTo>
                <a:lnTo>
                  <a:pt x="135407" y="0"/>
                </a:lnTo>
                <a:lnTo>
                  <a:pt x="135407" y="30975"/>
                </a:lnTo>
                <a:lnTo>
                  <a:pt x="114884" y="30975"/>
                </a:lnTo>
                <a:lnTo>
                  <a:pt x="125107" y="6731"/>
                </a:lnTo>
                <a:lnTo>
                  <a:pt x="135407" y="30975"/>
                </a:lnTo>
                <a:lnTo>
                  <a:pt x="135407" y="0"/>
                </a:lnTo>
                <a:lnTo>
                  <a:pt x="113220" y="0"/>
                </a:lnTo>
                <a:lnTo>
                  <a:pt x="89966" y="53009"/>
                </a:lnTo>
                <a:lnTo>
                  <a:pt x="105498" y="53009"/>
                </a:lnTo>
                <a:lnTo>
                  <a:pt x="109816" y="42786"/>
                </a:lnTo>
                <a:lnTo>
                  <a:pt x="140398" y="42786"/>
                </a:lnTo>
                <a:lnTo>
                  <a:pt x="144716" y="53009"/>
                </a:lnTo>
                <a:lnTo>
                  <a:pt x="160782" y="53009"/>
                </a:lnTo>
                <a:close/>
              </a:path>
              <a:path w="726440" h="53340">
                <a:moveTo>
                  <a:pt x="215836" y="0"/>
                </a:moveTo>
                <a:lnTo>
                  <a:pt x="155397" y="0"/>
                </a:lnTo>
                <a:lnTo>
                  <a:pt x="155397" y="12865"/>
                </a:lnTo>
                <a:lnTo>
                  <a:pt x="177736" y="12865"/>
                </a:lnTo>
                <a:lnTo>
                  <a:pt x="177736" y="53009"/>
                </a:lnTo>
                <a:lnTo>
                  <a:pt x="193497" y="53009"/>
                </a:lnTo>
                <a:lnTo>
                  <a:pt x="193497" y="12865"/>
                </a:lnTo>
                <a:lnTo>
                  <a:pt x="215836" y="12865"/>
                </a:lnTo>
                <a:lnTo>
                  <a:pt x="215836" y="0"/>
                </a:lnTo>
                <a:close/>
              </a:path>
              <a:path w="726440" h="53340">
                <a:moveTo>
                  <a:pt x="279438" y="40741"/>
                </a:moveTo>
                <a:lnTo>
                  <a:pt x="239763" y="40741"/>
                </a:lnTo>
                <a:lnTo>
                  <a:pt x="239763" y="31800"/>
                </a:lnTo>
                <a:lnTo>
                  <a:pt x="269595" y="31800"/>
                </a:lnTo>
                <a:lnTo>
                  <a:pt x="269595" y="20294"/>
                </a:lnTo>
                <a:lnTo>
                  <a:pt x="239763" y="20294"/>
                </a:lnTo>
                <a:lnTo>
                  <a:pt x="239763" y="12268"/>
                </a:lnTo>
                <a:lnTo>
                  <a:pt x="278003" y="12268"/>
                </a:lnTo>
                <a:lnTo>
                  <a:pt x="278003" y="0"/>
                </a:lnTo>
                <a:lnTo>
                  <a:pt x="224015" y="0"/>
                </a:lnTo>
                <a:lnTo>
                  <a:pt x="224015" y="53009"/>
                </a:lnTo>
                <a:lnTo>
                  <a:pt x="279438" y="53009"/>
                </a:lnTo>
                <a:lnTo>
                  <a:pt x="279438" y="40741"/>
                </a:lnTo>
                <a:close/>
              </a:path>
              <a:path w="726440" h="53340">
                <a:moveTo>
                  <a:pt x="372135" y="0"/>
                </a:moveTo>
                <a:lnTo>
                  <a:pt x="344576" y="0"/>
                </a:lnTo>
                <a:lnTo>
                  <a:pt x="330860" y="43764"/>
                </a:lnTo>
                <a:lnTo>
                  <a:pt x="316852" y="0"/>
                </a:lnTo>
                <a:lnTo>
                  <a:pt x="289293" y="0"/>
                </a:lnTo>
                <a:lnTo>
                  <a:pt x="289293" y="53009"/>
                </a:lnTo>
                <a:lnTo>
                  <a:pt x="304355" y="53009"/>
                </a:lnTo>
                <a:lnTo>
                  <a:pt x="304355" y="8547"/>
                </a:lnTo>
                <a:lnTo>
                  <a:pt x="320040" y="53009"/>
                </a:lnTo>
                <a:lnTo>
                  <a:pt x="341312" y="53009"/>
                </a:lnTo>
                <a:lnTo>
                  <a:pt x="356984" y="8547"/>
                </a:lnTo>
                <a:lnTo>
                  <a:pt x="356984" y="53009"/>
                </a:lnTo>
                <a:lnTo>
                  <a:pt x="372059" y="53009"/>
                </a:lnTo>
                <a:lnTo>
                  <a:pt x="372135" y="0"/>
                </a:lnTo>
                <a:close/>
              </a:path>
              <a:path w="726440" h="53340">
                <a:moveTo>
                  <a:pt x="450062" y="53009"/>
                </a:moveTo>
                <a:lnTo>
                  <a:pt x="445566" y="42786"/>
                </a:lnTo>
                <a:lnTo>
                  <a:pt x="440359" y="30975"/>
                </a:lnTo>
                <a:lnTo>
                  <a:pt x="429704" y="6731"/>
                </a:lnTo>
                <a:lnTo>
                  <a:pt x="426732" y="0"/>
                </a:lnTo>
                <a:lnTo>
                  <a:pt x="424688" y="0"/>
                </a:lnTo>
                <a:lnTo>
                  <a:pt x="424688" y="30975"/>
                </a:lnTo>
                <a:lnTo>
                  <a:pt x="404164" y="30975"/>
                </a:lnTo>
                <a:lnTo>
                  <a:pt x="414388" y="6731"/>
                </a:lnTo>
                <a:lnTo>
                  <a:pt x="424688" y="30975"/>
                </a:lnTo>
                <a:lnTo>
                  <a:pt x="424688" y="0"/>
                </a:lnTo>
                <a:lnTo>
                  <a:pt x="402501" y="0"/>
                </a:lnTo>
                <a:lnTo>
                  <a:pt x="379247" y="53009"/>
                </a:lnTo>
                <a:lnTo>
                  <a:pt x="394779" y="53009"/>
                </a:lnTo>
                <a:lnTo>
                  <a:pt x="399097" y="42786"/>
                </a:lnTo>
                <a:lnTo>
                  <a:pt x="429691" y="42786"/>
                </a:lnTo>
                <a:lnTo>
                  <a:pt x="434009" y="53009"/>
                </a:lnTo>
                <a:lnTo>
                  <a:pt x="450062" y="53009"/>
                </a:lnTo>
                <a:close/>
              </a:path>
              <a:path w="726440" h="53340">
                <a:moveTo>
                  <a:pt x="505117" y="0"/>
                </a:moveTo>
                <a:lnTo>
                  <a:pt x="444690" y="0"/>
                </a:lnTo>
                <a:lnTo>
                  <a:pt x="444690" y="12865"/>
                </a:lnTo>
                <a:lnTo>
                  <a:pt x="467029" y="12865"/>
                </a:lnTo>
                <a:lnTo>
                  <a:pt x="467029" y="53009"/>
                </a:lnTo>
                <a:lnTo>
                  <a:pt x="482777" y="53009"/>
                </a:lnTo>
                <a:lnTo>
                  <a:pt x="482777" y="12865"/>
                </a:lnTo>
                <a:lnTo>
                  <a:pt x="505117" y="12865"/>
                </a:lnTo>
                <a:lnTo>
                  <a:pt x="505117" y="0"/>
                </a:lnTo>
                <a:close/>
              </a:path>
              <a:path w="726440" h="53340">
                <a:moveTo>
                  <a:pt x="577291" y="0"/>
                </a:moveTo>
                <a:lnTo>
                  <a:pt x="553059" y="0"/>
                </a:lnTo>
                <a:lnTo>
                  <a:pt x="528662" y="41871"/>
                </a:lnTo>
                <a:lnTo>
                  <a:pt x="528662" y="0"/>
                </a:lnTo>
                <a:lnTo>
                  <a:pt x="513295" y="0"/>
                </a:lnTo>
                <a:lnTo>
                  <a:pt x="513295" y="53009"/>
                </a:lnTo>
                <a:lnTo>
                  <a:pt x="537527" y="53009"/>
                </a:lnTo>
                <a:lnTo>
                  <a:pt x="561911" y="11125"/>
                </a:lnTo>
                <a:lnTo>
                  <a:pt x="561911" y="53009"/>
                </a:lnTo>
                <a:lnTo>
                  <a:pt x="577291" y="53009"/>
                </a:lnTo>
                <a:lnTo>
                  <a:pt x="577291" y="0"/>
                </a:lnTo>
                <a:close/>
              </a:path>
              <a:path w="726440" h="53340">
                <a:moveTo>
                  <a:pt x="653618" y="53009"/>
                </a:moveTo>
                <a:lnTo>
                  <a:pt x="625754" y="25438"/>
                </a:lnTo>
                <a:lnTo>
                  <a:pt x="651268" y="0"/>
                </a:lnTo>
                <a:lnTo>
                  <a:pt x="632409" y="0"/>
                </a:lnTo>
                <a:lnTo>
                  <a:pt x="613257" y="20447"/>
                </a:lnTo>
                <a:lnTo>
                  <a:pt x="605764" y="20447"/>
                </a:lnTo>
                <a:lnTo>
                  <a:pt x="605764" y="0"/>
                </a:lnTo>
                <a:lnTo>
                  <a:pt x="590003" y="0"/>
                </a:lnTo>
                <a:lnTo>
                  <a:pt x="590003" y="53009"/>
                </a:lnTo>
                <a:lnTo>
                  <a:pt x="605764" y="53009"/>
                </a:lnTo>
                <a:lnTo>
                  <a:pt x="605764" y="32486"/>
                </a:lnTo>
                <a:lnTo>
                  <a:pt x="613562" y="32486"/>
                </a:lnTo>
                <a:lnTo>
                  <a:pt x="633704" y="53009"/>
                </a:lnTo>
                <a:lnTo>
                  <a:pt x="653618" y="53009"/>
                </a:lnTo>
                <a:close/>
              </a:path>
              <a:path w="726440" h="53340">
                <a:moveTo>
                  <a:pt x="726097" y="53009"/>
                </a:moveTo>
                <a:lnTo>
                  <a:pt x="721601" y="42786"/>
                </a:lnTo>
                <a:lnTo>
                  <a:pt x="716394" y="30975"/>
                </a:lnTo>
                <a:lnTo>
                  <a:pt x="705739" y="6731"/>
                </a:lnTo>
                <a:lnTo>
                  <a:pt x="702767" y="0"/>
                </a:lnTo>
                <a:lnTo>
                  <a:pt x="700722" y="0"/>
                </a:lnTo>
                <a:lnTo>
                  <a:pt x="700722" y="30975"/>
                </a:lnTo>
                <a:lnTo>
                  <a:pt x="680199" y="30975"/>
                </a:lnTo>
                <a:lnTo>
                  <a:pt x="690422" y="6731"/>
                </a:lnTo>
                <a:lnTo>
                  <a:pt x="700722" y="30975"/>
                </a:lnTo>
                <a:lnTo>
                  <a:pt x="700722" y="0"/>
                </a:lnTo>
                <a:lnTo>
                  <a:pt x="678535" y="0"/>
                </a:lnTo>
                <a:lnTo>
                  <a:pt x="655281" y="53009"/>
                </a:lnTo>
                <a:lnTo>
                  <a:pt x="670814" y="53009"/>
                </a:lnTo>
                <a:lnTo>
                  <a:pt x="675132" y="42786"/>
                </a:lnTo>
                <a:lnTo>
                  <a:pt x="705726" y="42786"/>
                </a:lnTo>
                <a:lnTo>
                  <a:pt x="710044" y="53009"/>
                </a:lnTo>
                <a:lnTo>
                  <a:pt x="726097" y="530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670885" y="1526851"/>
            <a:ext cx="448309" cy="55244"/>
          </a:xfrm>
          <a:custGeom>
            <a:avLst/>
            <a:gdLst/>
            <a:ahLst/>
            <a:cxnLst/>
            <a:rect l="l" t="t" r="r" b="b"/>
            <a:pathLst>
              <a:path w="448309" h="55244">
                <a:moveTo>
                  <a:pt x="83743" y="19494"/>
                </a:moveTo>
                <a:lnTo>
                  <a:pt x="82499" y="16738"/>
                </a:lnTo>
                <a:lnTo>
                  <a:pt x="81318" y="14135"/>
                </a:lnTo>
                <a:lnTo>
                  <a:pt x="71564" y="6464"/>
                </a:lnTo>
                <a:lnTo>
                  <a:pt x="67995" y="5511"/>
                </a:lnTo>
                <a:lnTo>
                  <a:pt x="67995" y="19939"/>
                </a:lnTo>
                <a:lnTo>
                  <a:pt x="67995" y="29540"/>
                </a:lnTo>
                <a:lnTo>
                  <a:pt x="66878" y="31915"/>
                </a:lnTo>
                <a:lnTo>
                  <a:pt x="62382" y="35102"/>
                </a:lnTo>
                <a:lnTo>
                  <a:pt x="58839" y="35890"/>
                </a:lnTo>
                <a:lnTo>
                  <a:pt x="49441" y="35890"/>
                </a:lnTo>
                <a:lnTo>
                  <a:pt x="49441" y="16738"/>
                </a:lnTo>
                <a:lnTo>
                  <a:pt x="63334" y="16738"/>
                </a:lnTo>
                <a:lnTo>
                  <a:pt x="67995" y="19939"/>
                </a:lnTo>
                <a:lnTo>
                  <a:pt x="67995" y="5511"/>
                </a:lnTo>
                <a:lnTo>
                  <a:pt x="64389" y="4546"/>
                </a:lnTo>
                <a:lnTo>
                  <a:pt x="49441" y="4546"/>
                </a:lnTo>
                <a:lnTo>
                  <a:pt x="49441" y="0"/>
                </a:lnTo>
                <a:lnTo>
                  <a:pt x="34302" y="0"/>
                </a:lnTo>
                <a:lnTo>
                  <a:pt x="34302" y="4546"/>
                </a:lnTo>
                <a:lnTo>
                  <a:pt x="34302" y="16738"/>
                </a:lnTo>
                <a:lnTo>
                  <a:pt x="34302" y="35890"/>
                </a:lnTo>
                <a:lnTo>
                  <a:pt x="24904" y="35890"/>
                </a:lnTo>
                <a:lnTo>
                  <a:pt x="21361" y="35102"/>
                </a:lnTo>
                <a:lnTo>
                  <a:pt x="16865" y="31915"/>
                </a:lnTo>
                <a:lnTo>
                  <a:pt x="15748" y="29540"/>
                </a:lnTo>
                <a:lnTo>
                  <a:pt x="15748" y="19939"/>
                </a:lnTo>
                <a:lnTo>
                  <a:pt x="20408" y="16738"/>
                </a:lnTo>
                <a:lnTo>
                  <a:pt x="34302" y="16738"/>
                </a:lnTo>
                <a:lnTo>
                  <a:pt x="34302" y="4546"/>
                </a:lnTo>
                <a:lnTo>
                  <a:pt x="19354" y="4546"/>
                </a:lnTo>
                <a:lnTo>
                  <a:pt x="12179" y="6464"/>
                </a:lnTo>
                <a:lnTo>
                  <a:pt x="2425" y="14135"/>
                </a:lnTo>
                <a:lnTo>
                  <a:pt x="0" y="19494"/>
                </a:lnTo>
                <a:lnTo>
                  <a:pt x="0" y="33223"/>
                </a:lnTo>
                <a:lnTo>
                  <a:pt x="2425" y="38557"/>
                </a:lnTo>
                <a:lnTo>
                  <a:pt x="12179" y="46189"/>
                </a:lnTo>
                <a:lnTo>
                  <a:pt x="19354" y="48094"/>
                </a:lnTo>
                <a:lnTo>
                  <a:pt x="34302" y="48094"/>
                </a:lnTo>
                <a:lnTo>
                  <a:pt x="34302" y="53924"/>
                </a:lnTo>
                <a:lnTo>
                  <a:pt x="49441" y="53924"/>
                </a:lnTo>
                <a:lnTo>
                  <a:pt x="49441" y="48094"/>
                </a:lnTo>
                <a:lnTo>
                  <a:pt x="64389" y="48094"/>
                </a:lnTo>
                <a:lnTo>
                  <a:pt x="71564" y="46189"/>
                </a:lnTo>
                <a:lnTo>
                  <a:pt x="81318" y="38557"/>
                </a:lnTo>
                <a:lnTo>
                  <a:pt x="82524" y="35890"/>
                </a:lnTo>
                <a:lnTo>
                  <a:pt x="83743" y="33223"/>
                </a:lnTo>
                <a:lnTo>
                  <a:pt x="83743" y="19494"/>
                </a:lnTo>
                <a:close/>
              </a:path>
              <a:path w="448309" h="55244">
                <a:moveTo>
                  <a:pt x="157276" y="914"/>
                </a:moveTo>
                <a:lnTo>
                  <a:pt x="133045" y="914"/>
                </a:lnTo>
                <a:lnTo>
                  <a:pt x="108661" y="42786"/>
                </a:lnTo>
                <a:lnTo>
                  <a:pt x="108661" y="914"/>
                </a:lnTo>
                <a:lnTo>
                  <a:pt x="93294" y="914"/>
                </a:lnTo>
                <a:lnTo>
                  <a:pt x="93294" y="53924"/>
                </a:lnTo>
                <a:lnTo>
                  <a:pt x="117525" y="53924"/>
                </a:lnTo>
                <a:lnTo>
                  <a:pt x="141909" y="12039"/>
                </a:lnTo>
                <a:lnTo>
                  <a:pt x="141909" y="53924"/>
                </a:lnTo>
                <a:lnTo>
                  <a:pt x="157276" y="53924"/>
                </a:lnTo>
                <a:lnTo>
                  <a:pt x="157276" y="914"/>
                </a:lnTo>
                <a:close/>
              </a:path>
              <a:path w="448309" h="55244">
                <a:moveTo>
                  <a:pt x="226428" y="31915"/>
                </a:moveTo>
                <a:lnTo>
                  <a:pt x="219887" y="27495"/>
                </a:lnTo>
                <a:lnTo>
                  <a:pt x="206806" y="26428"/>
                </a:lnTo>
                <a:lnTo>
                  <a:pt x="218376" y="25323"/>
                </a:lnTo>
                <a:lnTo>
                  <a:pt x="224155" y="21158"/>
                </a:lnTo>
                <a:lnTo>
                  <a:pt x="224155" y="10502"/>
                </a:lnTo>
                <a:lnTo>
                  <a:pt x="201790" y="0"/>
                </a:lnTo>
                <a:lnTo>
                  <a:pt x="188252" y="0"/>
                </a:lnTo>
                <a:lnTo>
                  <a:pt x="181533" y="1460"/>
                </a:lnTo>
                <a:lnTo>
                  <a:pt x="171284" y="7251"/>
                </a:lnTo>
                <a:lnTo>
                  <a:pt x="168262" y="11493"/>
                </a:lnTo>
                <a:lnTo>
                  <a:pt x="167360" y="17043"/>
                </a:lnTo>
                <a:lnTo>
                  <a:pt x="182422" y="17868"/>
                </a:lnTo>
                <a:lnTo>
                  <a:pt x="183642" y="14033"/>
                </a:lnTo>
                <a:lnTo>
                  <a:pt x="188353" y="12115"/>
                </a:lnTo>
                <a:lnTo>
                  <a:pt x="200215" y="12115"/>
                </a:lnTo>
                <a:lnTo>
                  <a:pt x="203098" y="12534"/>
                </a:lnTo>
                <a:lnTo>
                  <a:pt x="207340" y="14198"/>
                </a:lnTo>
                <a:lnTo>
                  <a:pt x="208394" y="15303"/>
                </a:lnTo>
                <a:lnTo>
                  <a:pt x="208394" y="18021"/>
                </a:lnTo>
                <a:lnTo>
                  <a:pt x="207289" y="19126"/>
                </a:lnTo>
                <a:lnTo>
                  <a:pt x="202844" y="20789"/>
                </a:lnTo>
                <a:lnTo>
                  <a:pt x="199517" y="21209"/>
                </a:lnTo>
                <a:lnTo>
                  <a:pt x="188556" y="21209"/>
                </a:lnTo>
                <a:lnTo>
                  <a:pt x="188556" y="32715"/>
                </a:lnTo>
                <a:lnTo>
                  <a:pt x="201129" y="32715"/>
                </a:lnTo>
                <a:lnTo>
                  <a:pt x="204736" y="33185"/>
                </a:lnTo>
                <a:lnTo>
                  <a:pt x="209486" y="35052"/>
                </a:lnTo>
                <a:lnTo>
                  <a:pt x="210667" y="36220"/>
                </a:lnTo>
                <a:lnTo>
                  <a:pt x="210667" y="39103"/>
                </a:lnTo>
                <a:lnTo>
                  <a:pt x="209473" y="40322"/>
                </a:lnTo>
                <a:lnTo>
                  <a:pt x="204673" y="42227"/>
                </a:lnTo>
                <a:lnTo>
                  <a:pt x="201206" y="42710"/>
                </a:lnTo>
                <a:lnTo>
                  <a:pt x="187223" y="42710"/>
                </a:lnTo>
                <a:lnTo>
                  <a:pt x="181914" y="40563"/>
                </a:lnTo>
                <a:lnTo>
                  <a:pt x="180759" y="36271"/>
                </a:lnTo>
                <a:lnTo>
                  <a:pt x="165608" y="36804"/>
                </a:lnTo>
                <a:lnTo>
                  <a:pt x="166522" y="43116"/>
                </a:lnTo>
                <a:lnTo>
                  <a:pt x="169557" y="47701"/>
                </a:lnTo>
                <a:lnTo>
                  <a:pt x="179908" y="53403"/>
                </a:lnTo>
                <a:lnTo>
                  <a:pt x="187223" y="54825"/>
                </a:lnTo>
                <a:lnTo>
                  <a:pt x="200952" y="54825"/>
                </a:lnTo>
                <a:lnTo>
                  <a:pt x="226428" y="42367"/>
                </a:lnTo>
                <a:lnTo>
                  <a:pt x="226428" y="31915"/>
                </a:lnTo>
                <a:close/>
              </a:path>
              <a:path w="448309" h="55244">
                <a:moveTo>
                  <a:pt x="299504" y="914"/>
                </a:moveTo>
                <a:lnTo>
                  <a:pt x="275272" y="914"/>
                </a:lnTo>
                <a:lnTo>
                  <a:pt x="250888" y="42786"/>
                </a:lnTo>
                <a:lnTo>
                  <a:pt x="250888" y="914"/>
                </a:lnTo>
                <a:lnTo>
                  <a:pt x="235508" y="914"/>
                </a:lnTo>
                <a:lnTo>
                  <a:pt x="235508" y="53924"/>
                </a:lnTo>
                <a:lnTo>
                  <a:pt x="259740" y="53924"/>
                </a:lnTo>
                <a:lnTo>
                  <a:pt x="284124" y="12039"/>
                </a:lnTo>
                <a:lnTo>
                  <a:pt x="284124" y="53924"/>
                </a:lnTo>
                <a:lnTo>
                  <a:pt x="299504" y="53924"/>
                </a:lnTo>
                <a:lnTo>
                  <a:pt x="299504" y="914"/>
                </a:lnTo>
                <a:close/>
              </a:path>
              <a:path w="448309" h="55244">
                <a:moveTo>
                  <a:pt x="375831" y="53924"/>
                </a:moveTo>
                <a:lnTo>
                  <a:pt x="347967" y="26352"/>
                </a:lnTo>
                <a:lnTo>
                  <a:pt x="373481" y="914"/>
                </a:lnTo>
                <a:lnTo>
                  <a:pt x="354634" y="914"/>
                </a:lnTo>
                <a:lnTo>
                  <a:pt x="335470" y="21361"/>
                </a:lnTo>
                <a:lnTo>
                  <a:pt x="327977" y="21361"/>
                </a:lnTo>
                <a:lnTo>
                  <a:pt x="327977" y="914"/>
                </a:lnTo>
                <a:lnTo>
                  <a:pt x="312216" y="914"/>
                </a:lnTo>
                <a:lnTo>
                  <a:pt x="312216" y="53924"/>
                </a:lnTo>
                <a:lnTo>
                  <a:pt x="327977" y="53924"/>
                </a:lnTo>
                <a:lnTo>
                  <a:pt x="327977" y="33401"/>
                </a:lnTo>
                <a:lnTo>
                  <a:pt x="335775" y="33401"/>
                </a:lnTo>
                <a:lnTo>
                  <a:pt x="355917" y="53924"/>
                </a:lnTo>
                <a:lnTo>
                  <a:pt x="375831" y="53924"/>
                </a:lnTo>
                <a:close/>
              </a:path>
              <a:path w="448309" h="55244">
                <a:moveTo>
                  <a:pt x="448310" y="53924"/>
                </a:moveTo>
                <a:lnTo>
                  <a:pt x="443814" y="43700"/>
                </a:lnTo>
                <a:lnTo>
                  <a:pt x="438607" y="31889"/>
                </a:lnTo>
                <a:lnTo>
                  <a:pt x="427951" y="7645"/>
                </a:lnTo>
                <a:lnTo>
                  <a:pt x="424980" y="914"/>
                </a:lnTo>
                <a:lnTo>
                  <a:pt x="422935" y="914"/>
                </a:lnTo>
                <a:lnTo>
                  <a:pt x="422935" y="31889"/>
                </a:lnTo>
                <a:lnTo>
                  <a:pt x="402412" y="31889"/>
                </a:lnTo>
                <a:lnTo>
                  <a:pt x="412635" y="7645"/>
                </a:lnTo>
                <a:lnTo>
                  <a:pt x="422935" y="31889"/>
                </a:lnTo>
                <a:lnTo>
                  <a:pt x="422935" y="914"/>
                </a:lnTo>
                <a:lnTo>
                  <a:pt x="400748" y="914"/>
                </a:lnTo>
                <a:lnTo>
                  <a:pt x="377507" y="53924"/>
                </a:lnTo>
                <a:lnTo>
                  <a:pt x="393026" y="53924"/>
                </a:lnTo>
                <a:lnTo>
                  <a:pt x="397344" y="43700"/>
                </a:lnTo>
                <a:lnTo>
                  <a:pt x="427939" y="43700"/>
                </a:lnTo>
                <a:lnTo>
                  <a:pt x="432257" y="53924"/>
                </a:lnTo>
                <a:lnTo>
                  <a:pt x="448310" y="539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0" name="object 8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88749" y="6149779"/>
            <a:ext cx="722678" cy="219452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234444" y="6127091"/>
            <a:ext cx="643366" cy="279212"/>
          </a:xfrm>
          <a:prstGeom prst="rect">
            <a:avLst/>
          </a:prstGeom>
        </p:spPr>
      </p:pic>
      <p:grpSp>
        <p:nvGrpSpPr>
          <p:cNvPr id="82" name="object 82"/>
          <p:cNvGrpSpPr/>
          <p:nvPr/>
        </p:nvGrpSpPr>
        <p:grpSpPr>
          <a:xfrm>
            <a:off x="4575153" y="4266579"/>
            <a:ext cx="961390" cy="2179955"/>
            <a:chOff x="4575153" y="4266579"/>
            <a:chExt cx="961390" cy="2179955"/>
          </a:xfrm>
        </p:grpSpPr>
        <p:sp>
          <p:nvSpPr>
            <p:cNvPr id="83" name="object 83"/>
            <p:cNvSpPr/>
            <p:nvPr/>
          </p:nvSpPr>
          <p:spPr>
            <a:xfrm>
              <a:off x="4575153" y="4266579"/>
              <a:ext cx="961390" cy="166370"/>
            </a:xfrm>
            <a:custGeom>
              <a:avLst/>
              <a:gdLst/>
              <a:ahLst/>
              <a:cxnLst/>
              <a:rect l="l" t="t" r="r" b="b"/>
              <a:pathLst>
                <a:path w="961389" h="166370">
                  <a:moveTo>
                    <a:pt x="902055" y="0"/>
                  </a:moveTo>
                  <a:lnTo>
                    <a:pt x="53348" y="0"/>
                  </a:lnTo>
                  <a:lnTo>
                    <a:pt x="32634" y="4209"/>
                  </a:lnTo>
                  <a:lnTo>
                    <a:pt x="15671" y="15669"/>
                  </a:lnTo>
                  <a:lnTo>
                    <a:pt x="4209" y="32631"/>
                  </a:lnTo>
                  <a:lnTo>
                    <a:pt x="0" y="53343"/>
                  </a:lnTo>
                  <a:lnTo>
                    <a:pt x="0" y="166121"/>
                  </a:lnTo>
                  <a:lnTo>
                    <a:pt x="961016" y="166121"/>
                  </a:lnTo>
                  <a:lnTo>
                    <a:pt x="961016" y="58959"/>
                  </a:lnTo>
                  <a:lnTo>
                    <a:pt x="956364" y="36066"/>
                  </a:lnTo>
                  <a:lnTo>
                    <a:pt x="943697" y="17319"/>
                  </a:lnTo>
                  <a:lnTo>
                    <a:pt x="924949" y="4652"/>
                  </a:lnTo>
                  <a:lnTo>
                    <a:pt x="902055" y="0"/>
                  </a:lnTo>
                  <a:close/>
                </a:path>
              </a:pathLst>
            </a:custGeom>
            <a:solidFill>
              <a:srgbClr val="1BA2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575157" y="4425860"/>
              <a:ext cx="961020" cy="1668305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75164" y="6071929"/>
              <a:ext cx="961001" cy="374550"/>
            </a:xfrm>
            <a:prstGeom prst="rect">
              <a:avLst/>
            </a:prstGeom>
          </p:spPr>
        </p:pic>
      </p:grpSp>
      <p:pic>
        <p:nvPicPr>
          <p:cNvPr id="86" name="object 8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75239" y="6091397"/>
            <a:ext cx="876028" cy="269115"/>
          </a:xfrm>
          <a:prstGeom prst="rect">
            <a:avLst/>
          </a:prstGeom>
        </p:spPr>
      </p:pic>
      <p:grpSp>
        <p:nvGrpSpPr>
          <p:cNvPr id="87" name="object 87"/>
          <p:cNvGrpSpPr/>
          <p:nvPr/>
        </p:nvGrpSpPr>
        <p:grpSpPr>
          <a:xfrm>
            <a:off x="7834485" y="4274139"/>
            <a:ext cx="961390" cy="2181860"/>
            <a:chOff x="7834485" y="4274139"/>
            <a:chExt cx="961390" cy="2181860"/>
          </a:xfrm>
        </p:grpSpPr>
        <p:pic>
          <p:nvPicPr>
            <p:cNvPr id="88" name="object 8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834485" y="4434547"/>
              <a:ext cx="961257" cy="1653847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7834503" y="4274141"/>
              <a:ext cx="961390" cy="2181860"/>
            </a:xfrm>
            <a:custGeom>
              <a:avLst/>
              <a:gdLst/>
              <a:ahLst/>
              <a:cxnLst/>
              <a:rect l="l" t="t" r="r" b="b"/>
              <a:pathLst>
                <a:path w="961390" h="2181860">
                  <a:moveTo>
                    <a:pt x="961212" y="1806854"/>
                  </a:moveTo>
                  <a:lnTo>
                    <a:pt x="0" y="1806854"/>
                  </a:lnTo>
                  <a:lnTo>
                    <a:pt x="0" y="2181491"/>
                  </a:lnTo>
                  <a:lnTo>
                    <a:pt x="961212" y="2181491"/>
                  </a:lnTo>
                  <a:lnTo>
                    <a:pt x="961212" y="1806854"/>
                  </a:lnTo>
                  <a:close/>
                </a:path>
                <a:path w="961390" h="2181860">
                  <a:moveTo>
                    <a:pt x="961212" y="58978"/>
                  </a:moveTo>
                  <a:lnTo>
                    <a:pt x="956551" y="36080"/>
                  </a:lnTo>
                  <a:lnTo>
                    <a:pt x="943889" y="17322"/>
                  </a:lnTo>
                  <a:lnTo>
                    <a:pt x="925131" y="4660"/>
                  </a:lnTo>
                  <a:lnTo>
                    <a:pt x="902233" y="0"/>
                  </a:lnTo>
                  <a:lnTo>
                    <a:pt x="53352" y="0"/>
                  </a:lnTo>
                  <a:lnTo>
                    <a:pt x="32639" y="4216"/>
                  </a:lnTo>
                  <a:lnTo>
                    <a:pt x="15671" y="15671"/>
                  </a:lnTo>
                  <a:lnTo>
                    <a:pt x="4203" y="32639"/>
                  </a:lnTo>
                  <a:lnTo>
                    <a:pt x="0" y="53365"/>
                  </a:lnTo>
                  <a:lnTo>
                    <a:pt x="0" y="166154"/>
                  </a:lnTo>
                  <a:lnTo>
                    <a:pt x="961212" y="166154"/>
                  </a:lnTo>
                  <a:lnTo>
                    <a:pt x="961212" y="58978"/>
                  </a:lnTo>
                  <a:close/>
                </a:path>
              </a:pathLst>
            </a:custGeom>
            <a:solidFill>
              <a:srgbClr val="C74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996568" y="4293039"/>
              <a:ext cx="642620" cy="128905"/>
            </a:xfrm>
            <a:custGeom>
              <a:avLst/>
              <a:gdLst/>
              <a:ahLst/>
              <a:cxnLst/>
              <a:rect l="l" t="t" r="r" b="b"/>
              <a:pathLst>
                <a:path w="642620" h="128904">
                  <a:moveTo>
                    <a:pt x="46367" y="17094"/>
                  </a:moveTo>
                  <a:lnTo>
                    <a:pt x="38239" y="13030"/>
                  </a:lnTo>
                  <a:lnTo>
                    <a:pt x="33934" y="13030"/>
                  </a:lnTo>
                  <a:lnTo>
                    <a:pt x="33934" y="24447"/>
                  </a:lnTo>
                  <a:lnTo>
                    <a:pt x="33934" y="29819"/>
                  </a:lnTo>
                  <a:lnTo>
                    <a:pt x="31724" y="31076"/>
                  </a:lnTo>
                  <a:lnTo>
                    <a:pt x="12420" y="31076"/>
                  </a:lnTo>
                  <a:lnTo>
                    <a:pt x="12420" y="23190"/>
                  </a:lnTo>
                  <a:lnTo>
                    <a:pt x="31724" y="23190"/>
                  </a:lnTo>
                  <a:lnTo>
                    <a:pt x="33934" y="24447"/>
                  </a:lnTo>
                  <a:lnTo>
                    <a:pt x="33934" y="13030"/>
                  </a:lnTo>
                  <a:lnTo>
                    <a:pt x="0" y="13030"/>
                  </a:lnTo>
                  <a:lnTo>
                    <a:pt x="0" y="54864"/>
                  </a:lnTo>
                  <a:lnTo>
                    <a:pt x="12420" y="54864"/>
                  </a:lnTo>
                  <a:lnTo>
                    <a:pt x="12420" y="40640"/>
                  </a:lnTo>
                  <a:lnTo>
                    <a:pt x="38722" y="40640"/>
                  </a:lnTo>
                  <a:lnTo>
                    <a:pt x="46367" y="37172"/>
                  </a:lnTo>
                  <a:lnTo>
                    <a:pt x="46367" y="31076"/>
                  </a:lnTo>
                  <a:lnTo>
                    <a:pt x="46367" y="23190"/>
                  </a:lnTo>
                  <a:lnTo>
                    <a:pt x="46367" y="17094"/>
                  </a:lnTo>
                  <a:close/>
                </a:path>
                <a:path w="642620" h="128904">
                  <a:moveTo>
                    <a:pt x="69799" y="86169"/>
                  </a:moveTo>
                  <a:lnTo>
                    <a:pt x="50673" y="86169"/>
                  </a:lnTo>
                  <a:lnTo>
                    <a:pt x="31432" y="119227"/>
                  </a:lnTo>
                  <a:lnTo>
                    <a:pt x="31432" y="86169"/>
                  </a:lnTo>
                  <a:lnTo>
                    <a:pt x="19304" y="86169"/>
                  </a:lnTo>
                  <a:lnTo>
                    <a:pt x="19304" y="128003"/>
                  </a:lnTo>
                  <a:lnTo>
                    <a:pt x="38417" y="128003"/>
                  </a:lnTo>
                  <a:lnTo>
                    <a:pt x="57658" y="94957"/>
                  </a:lnTo>
                  <a:lnTo>
                    <a:pt x="57658" y="128003"/>
                  </a:lnTo>
                  <a:lnTo>
                    <a:pt x="69799" y="128003"/>
                  </a:lnTo>
                  <a:lnTo>
                    <a:pt x="69799" y="86169"/>
                  </a:lnTo>
                  <a:close/>
                </a:path>
                <a:path w="642620" h="128904">
                  <a:moveTo>
                    <a:pt x="100926" y="13030"/>
                  </a:moveTo>
                  <a:lnTo>
                    <a:pt x="87490" y="13030"/>
                  </a:lnTo>
                  <a:lnTo>
                    <a:pt x="76428" y="37414"/>
                  </a:lnTo>
                  <a:lnTo>
                    <a:pt x="61188" y="13030"/>
                  </a:lnTo>
                  <a:lnTo>
                    <a:pt x="47320" y="13030"/>
                  </a:lnTo>
                  <a:lnTo>
                    <a:pt x="67170" y="42316"/>
                  </a:lnTo>
                  <a:lnTo>
                    <a:pt x="72605" y="42316"/>
                  </a:lnTo>
                  <a:lnTo>
                    <a:pt x="71107" y="45123"/>
                  </a:lnTo>
                  <a:lnTo>
                    <a:pt x="68008" y="45364"/>
                  </a:lnTo>
                  <a:lnTo>
                    <a:pt x="63881" y="45364"/>
                  </a:lnTo>
                  <a:lnTo>
                    <a:pt x="58801" y="44996"/>
                  </a:lnTo>
                  <a:lnTo>
                    <a:pt x="58801" y="54686"/>
                  </a:lnTo>
                  <a:lnTo>
                    <a:pt x="62382" y="55105"/>
                  </a:lnTo>
                  <a:lnTo>
                    <a:pt x="66929" y="55219"/>
                  </a:lnTo>
                  <a:lnTo>
                    <a:pt x="76911" y="55219"/>
                  </a:lnTo>
                  <a:lnTo>
                    <a:pt x="81140" y="50927"/>
                  </a:lnTo>
                  <a:lnTo>
                    <a:pt x="100926" y="13030"/>
                  </a:lnTo>
                  <a:close/>
                </a:path>
                <a:path w="642620" h="128904">
                  <a:moveTo>
                    <a:pt x="145148" y="86169"/>
                  </a:moveTo>
                  <a:lnTo>
                    <a:pt x="103492" y="86169"/>
                  </a:lnTo>
                  <a:lnTo>
                    <a:pt x="102870" y="99745"/>
                  </a:lnTo>
                  <a:lnTo>
                    <a:pt x="102057" y="109778"/>
                  </a:lnTo>
                  <a:lnTo>
                    <a:pt x="99999" y="116014"/>
                  </a:lnTo>
                  <a:lnTo>
                    <a:pt x="95605" y="118148"/>
                  </a:lnTo>
                  <a:lnTo>
                    <a:pt x="93878" y="118084"/>
                  </a:lnTo>
                  <a:lnTo>
                    <a:pt x="92443" y="117906"/>
                  </a:lnTo>
                  <a:lnTo>
                    <a:pt x="92443" y="128003"/>
                  </a:lnTo>
                  <a:lnTo>
                    <a:pt x="97459" y="128308"/>
                  </a:lnTo>
                  <a:lnTo>
                    <a:pt x="98894" y="128308"/>
                  </a:lnTo>
                  <a:lnTo>
                    <a:pt x="107708" y="125920"/>
                  </a:lnTo>
                  <a:lnTo>
                    <a:pt x="112153" y="119265"/>
                  </a:lnTo>
                  <a:lnTo>
                    <a:pt x="113919" y="109143"/>
                  </a:lnTo>
                  <a:lnTo>
                    <a:pt x="114731" y="96329"/>
                  </a:lnTo>
                  <a:lnTo>
                    <a:pt x="132727" y="96329"/>
                  </a:lnTo>
                  <a:lnTo>
                    <a:pt x="132727" y="128003"/>
                  </a:lnTo>
                  <a:lnTo>
                    <a:pt x="145148" y="128003"/>
                  </a:lnTo>
                  <a:lnTo>
                    <a:pt x="145148" y="86169"/>
                  </a:lnTo>
                  <a:close/>
                </a:path>
                <a:path w="642620" h="128904">
                  <a:moveTo>
                    <a:pt x="153581" y="40043"/>
                  </a:moveTo>
                  <a:lnTo>
                    <a:pt x="141503" y="39446"/>
                  </a:lnTo>
                  <a:lnTo>
                    <a:pt x="140246" y="42786"/>
                  </a:lnTo>
                  <a:lnTo>
                    <a:pt x="136004" y="45478"/>
                  </a:lnTo>
                  <a:lnTo>
                    <a:pt x="118859" y="45478"/>
                  </a:lnTo>
                  <a:lnTo>
                    <a:pt x="113842" y="40817"/>
                  </a:lnTo>
                  <a:lnTo>
                    <a:pt x="113842" y="27076"/>
                  </a:lnTo>
                  <a:lnTo>
                    <a:pt x="118681" y="22415"/>
                  </a:lnTo>
                  <a:lnTo>
                    <a:pt x="134391" y="22415"/>
                  </a:lnTo>
                  <a:lnTo>
                    <a:pt x="139357" y="24561"/>
                  </a:lnTo>
                  <a:lnTo>
                    <a:pt x="140728" y="27851"/>
                  </a:lnTo>
                  <a:lnTo>
                    <a:pt x="152679" y="27076"/>
                  </a:lnTo>
                  <a:lnTo>
                    <a:pt x="150012" y="20993"/>
                  </a:lnTo>
                  <a:lnTo>
                    <a:pt x="144894" y="16332"/>
                  </a:lnTo>
                  <a:lnTo>
                    <a:pt x="137490" y="13360"/>
                  </a:lnTo>
                  <a:lnTo>
                    <a:pt x="128003" y="12319"/>
                  </a:lnTo>
                  <a:lnTo>
                    <a:pt x="116738" y="13792"/>
                  </a:lnTo>
                  <a:lnTo>
                    <a:pt x="108381" y="18046"/>
                  </a:lnTo>
                  <a:lnTo>
                    <a:pt x="103187" y="24841"/>
                  </a:lnTo>
                  <a:lnTo>
                    <a:pt x="101409" y="33947"/>
                  </a:lnTo>
                  <a:lnTo>
                    <a:pt x="103225" y="43053"/>
                  </a:lnTo>
                  <a:lnTo>
                    <a:pt x="108546" y="49847"/>
                  </a:lnTo>
                  <a:lnTo>
                    <a:pt x="117132" y="54102"/>
                  </a:lnTo>
                  <a:lnTo>
                    <a:pt x="128778" y="55575"/>
                  </a:lnTo>
                  <a:lnTo>
                    <a:pt x="138595" y="54584"/>
                  </a:lnTo>
                  <a:lnTo>
                    <a:pt x="146037" y="51625"/>
                  </a:lnTo>
                  <a:lnTo>
                    <a:pt x="151053" y="46761"/>
                  </a:lnTo>
                  <a:lnTo>
                    <a:pt x="153581" y="40043"/>
                  </a:lnTo>
                  <a:close/>
                </a:path>
                <a:path w="642620" h="128904">
                  <a:moveTo>
                    <a:pt x="205689" y="86169"/>
                  </a:moveTo>
                  <a:lnTo>
                    <a:pt x="186563" y="86169"/>
                  </a:lnTo>
                  <a:lnTo>
                    <a:pt x="167322" y="119227"/>
                  </a:lnTo>
                  <a:lnTo>
                    <a:pt x="167322" y="86169"/>
                  </a:lnTo>
                  <a:lnTo>
                    <a:pt x="155194" y="86169"/>
                  </a:lnTo>
                  <a:lnTo>
                    <a:pt x="155194" y="128003"/>
                  </a:lnTo>
                  <a:lnTo>
                    <a:pt x="174307" y="128003"/>
                  </a:lnTo>
                  <a:lnTo>
                    <a:pt x="193560" y="94957"/>
                  </a:lnTo>
                  <a:lnTo>
                    <a:pt x="193560" y="128003"/>
                  </a:lnTo>
                  <a:lnTo>
                    <a:pt x="205689" y="128003"/>
                  </a:lnTo>
                  <a:lnTo>
                    <a:pt x="205689" y="86169"/>
                  </a:lnTo>
                  <a:close/>
                </a:path>
                <a:path w="642620" h="128904">
                  <a:moveTo>
                    <a:pt x="210286" y="40043"/>
                  </a:moveTo>
                  <a:lnTo>
                    <a:pt x="198208" y="39446"/>
                  </a:lnTo>
                  <a:lnTo>
                    <a:pt x="196964" y="42786"/>
                  </a:lnTo>
                  <a:lnTo>
                    <a:pt x="192722" y="45478"/>
                  </a:lnTo>
                  <a:lnTo>
                    <a:pt x="175564" y="45478"/>
                  </a:lnTo>
                  <a:lnTo>
                    <a:pt x="170548" y="40817"/>
                  </a:lnTo>
                  <a:lnTo>
                    <a:pt x="170548" y="27076"/>
                  </a:lnTo>
                  <a:lnTo>
                    <a:pt x="175387" y="22415"/>
                  </a:lnTo>
                  <a:lnTo>
                    <a:pt x="191109" y="22415"/>
                  </a:lnTo>
                  <a:lnTo>
                    <a:pt x="196062" y="24561"/>
                  </a:lnTo>
                  <a:lnTo>
                    <a:pt x="197446" y="27851"/>
                  </a:lnTo>
                  <a:lnTo>
                    <a:pt x="209397" y="27076"/>
                  </a:lnTo>
                  <a:lnTo>
                    <a:pt x="206717" y="20993"/>
                  </a:lnTo>
                  <a:lnTo>
                    <a:pt x="201599" y="16332"/>
                  </a:lnTo>
                  <a:lnTo>
                    <a:pt x="194208" y="13360"/>
                  </a:lnTo>
                  <a:lnTo>
                    <a:pt x="184708" y="12319"/>
                  </a:lnTo>
                  <a:lnTo>
                    <a:pt x="173443" y="13792"/>
                  </a:lnTo>
                  <a:lnTo>
                    <a:pt x="165100" y="18046"/>
                  </a:lnTo>
                  <a:lnTo>
                    <a:pt x="159905" y="24841"/>
                  </a:lnTo>
                  <a:lnTo>
                    <a:pt x="158115" y="33947"/>
                  </a:lnTo>
                  <a:lnTo>
                    <a:pt x="159943" y="43053"/>
                  </a:lnTo>
                  <a:lnTo>
                    <a:pt x="165265" y="49847"/>
                  </a:lnTo>
                  <a:lnTo>
                    <a:pt x="173850" y="54102"/>
                  </a:lnTo>
                  <a:lnTo>
                    <a:pt x="185483" y="55575"/>
                  </a:lnTo>
                  <a:lnTo>
                    <a:pt x="195300" y="54584"/>
                  </a:lnTo>
                  <a:lnTo>
                    <a:pt x="202742" y="51625"/>
                  </a:lnTo>
                  <a:lnTo>
                    <a:pt x="207759" y="46761"/>
                  </a:lnTo>
                  <a:lnTo>
                    <a:pt x="210286" y="40043"/>
                  </a:lnTo>
                  <a:close/>
                </a:path>
                <a:path w="642620" h="128904">
                  <a:moveTo>
                    <a:pt x="259829" y="86169"/>
                  </a:moveTo>
                  <a:lnTo>
                    <a:pt x="212140" y="86169"/>
                  </a:lnTo>
                  <a:lnTo>
                    <a:pt x="212140" y="96329"/>
                  </a:lnTo>
                  <a:lnTo>
                    <a:pt x="229768" y="96329"/>
                  </a:lnTo>
                  <a:lnTo>
                    <a:pt x="229768" y="128003"/>
                  </a:lnTo>
                  <a:lnTo>
                    <a:pt x="242201" y="128003"/>
                  </a:lnTo>
                  <a:lnTo>
                    <a:pt x="242201" y="96329"/>
                  </a:lnTo>
                  <a:lnTo>
                    <a:pt x="259829" y="96329"/>
                  </a:lnTo>
                  <a:lnTo>
                    <a:pt x="259829" y="86169"/>
                  </a:lnTo>
                  <a:close/>
                </a:path>
                <a:path w="642620" h="128904">
                  <a:moveTo>
                    <a:pt x="267411" y="54864"/>
                  </a:moveTo>
                  <a:lnTo>
                    <a:pt x="245427" y="33108"/>
                  </a:lnTo>
                  <a:lnTo>
                    <a:pt x="265569" y="13030"/>
                  </a:lnTo>
                  <a:lnTo>
                    <a:pt x="250685" y="13030"/>
                  </a:lnTo>
                  <a:lnTo>
                    <a:pt x="235559" y="29171"/>
                  </a:lnTo>
                  <a:lnTo>
                    <a:pt x="229654" y="29171"/>
                  </a:lnTo>
                  <a:lnTo>
                    <a:pt x="229654" y="13030"/>
                  </a:lnTo>
                  <a:lnTo>
                    <a:pt x="217220" y="13030"/>
                  </a:lnTo>
                  <a:lnTo>
                    <a:pt x="217220" y="54864"/>
                  </a:lnTo>
                  <a:lnTo>
                    <a:pt x="229654" y="54864"/>
                  </a:lnTo>
                  <a:lnTo>
                    <a:pt x="229654" y="38671"/>
                  </a:lnTo>
                  <a:lnTo>
                    <a:pt x="235800" y="38671"/>
                  </a:lnTo>
                  <a:lnTo>
                    <a:pt x="251701" y="54864"/>
                  </a:lnTo>
                  <a:lnTo>
                    <a:pt x="267411" y="54864"/>
                  </a:lnTo>
                  <a:close/>
                </a:path>
                <a:path w="642620" h="128904">
                  <a:moveTo>
                    <a:pt x="310019" y="118325"/>
                  </a:moveTo>
                  <a:lnTo>
                    <a:pt x="278701" y="118325"/>
                  </a:lnTo>
                  <a:lnTo>
                    <a:pt x="278701" y="111277"/>
                  </a:lnTo>
                  <a:lnTo>
                    <a:pt x="302260" y="111277"/>
                  </a:lnTo>
                  <a:lnTo>
                    <a:pt x="302260" y="102196"/>
                  </a:lnTo>
                  <a:lnTo>
                    <a:pt x="278701" y="102196"/>
                  </a:lnTo>
                  <a:lnTo>
                    <a:pt x="278701" y="95859"/>
                  </a:lnTo>
                  <a:lnTo>
                    <a:pt x="308889" y="95859"/>
                  </a:lnTo>
                  <a:lnTo>
                    <a:pt x="308889" y="86169"/>
                  </a:lnTo>
                  <a:lnTo>
                    <a:pt x="266280" y="86169"/>
                  </a:lnTo>
                  <a:lnTo>
                    <a:pt x="266280" y="128003"/>
                  </a:lnTo>
                  <a:lnTo>
                    <a:pt x="310019" y="128003"/>
                  </a:lnTo>
                  <a:lnTo>
                    <a:pt x="310019" y="118325"/>
                  </a:lnTo>
                  <a:close/>
                </a:path>
                <a:path w="642620" h="128904">
                  <a:moveTo>
                    <a:pt x="323646" y="13030"/>
                  </a:moveTo>
                  <a:lnTo>
                    <a:pt x="304520" y="13030"/>
                  </a:lnTo>
                  <a:lnTo>
                    <a:pt x="285280" y="46075"/>
                  </a:lnTo>
                  <a:lnTo>
                    <a:pt x="285280" y="13030"/>
                  </a:lnTo>
                  <a:lnTo>
                    <a:pt x="273151" y="13030"/>
                  </a:lnTo>
                  <a:lnTo>
                    <a:pt x="273151" y="54864"/>
                  </a:lnTo>
                  <a:lnTo>
                    <a:pt x="292277" y="54864"/>
                  </a:lnTo>
                  <a:lnTo>
                    <a:pt x="311518" y="21818"/>
                  </a:lnTo>
                  <a:lnTo>
                    <a:pt x="311518" y="54864"/>
                  </a:lnTo>
                  <a:lnTo>
                    <a:pt x="323646" y="54864"/>
                  </a:lnTo>
                  <a:lnTo>
                    <a:pt x="323646" y="13030"/>
                  </a:lnTo>
                  <a:close/>
                </a:path>
                <a:path w="642620" h="128904">
                  <a:moveTo>
                    <a:pt x="364159" y="90246"/>
                  </a:moveTo>
                  <a:lnTo>
                    <a:pt x="356031" y="86169"/>
                  </a:lnTo>
                  <a:lnTo>
                    <a:pt x="351739" y="86169"/>
                  </a:lnTo>
                  <a:lnTo>
                    <a:pt x="351739" y="97586"/>
                  </a:lnTo>
                  <a:lnTo>
                    <a:pt x="351739" y="102971"/>
                  </a:lnTo>
                  <a:lnTo>
                    <a:pt x="349516" y="104228"/>
                  </a:lnTo>
                  <a:lnTo>
                    <a:pt x="330225" y="104228"/>
                  </a:lnTo>
                  <a:lnTo>
                    <a:pt x="330225" y="96329"/>
                  </a:lnTo>
                  <a:lnTo>
                    <a:pt x="349516" y="96329"/>
                  </a:lnTo>
                  <a:lnTo>
                    <a:pt x="351739" y="97586"/>
                  </a:lnTo>
                  <a:lnTo>
                    <a:pt x="351739" y="86169"/>
                  </a:lnTo>
                  <a:lnTo>
                    <a:pt x="317792" y="86169"/>
                  </a:lnTo>
                  <a:lnTo>
                    <a:pt x="317792" y="128003"/>
                  </a:lnTo>
                  <a:lnTo>
                    <a:pt x="330225" y="128003"/>
                  </a:lnTo>
                  <a:lnTo>
                    <a:pt x="330225" y="113779"/>
                  </a:lnTo>
                  <a:lnTo>
                    <a:pt x="356514" y="113779"/>
                  </a:lnTo>
                  <a:lnTo>
                    <a:pt x="364159" y="110324"/>
                  </a:lnTo>
                  <a:lnTo>
                    <a:pt x="364159" y="104228"/>
                  </a:lnTo>
                  <a:lnTo>
                    <a:pt x="364159" y="96329"/>
                  </a:lnTo>
                  <a:lnTo>
                    <a:pt x="364159" y="90246"/>
                  </a:lnTo>
                  <a:close/>
                </a:path>
                <a:path w="642620" h="128904">
                  <a:moveTo>
                    <a:pt x="372770" y="0"/>
                  </a:moveTo>
                  <a:lnTo>
                    <a:pt x="364820" y="0"/>
                  </a:lnTo>
                  <a:lnTo>
                    <a:pt x="364578" y="1917"/>
                  </a:lnTo>
                  <a:lnTo>
                    <a:pt x="363207" y="3530"/>
                  </a:lnTo>
                  <a:lnTo>
                    <a:pt x="354723" y="3530"/>
                  </a:lnTo>
                  <a:lnTo>
                    <a:pt x="353288" y="1917"/>
                  </a:lnTo>
                  <a:lnTo>
                    <a:pt x="353047" y="0"/>
                  </a:lnTo>
                  <a:lnTo>
                    <a:pt x="345160" y="0"/>
                  </a:lnTo>
                  <a:lnTo>
                    <a:pt x="345236" y="1917"/>
                  </a:lnTo>
                  <a:lnTo>
                    <a:pt x="345300" y="3530"/>
                  </a:lnTo>
                  <a:lnTo>
                    <a:pt x="345401" y="6045"/>
                  </a:lnTo>
                  <a:lnTo>
                    <a:pt x="349161" y="9867"/>
                  </a:lnTo>
                  <a:lnTo>
                    <a:pt x="368769" y="9867"/>
                  </a:lnTo>
                  <a:lnTo>
                    <a:pt x="372529" y="6045"/>
                  </a:lnTo>
                  <a:lnTo>
                    <a:pt x="372630" y="3530"/>
                  </a:lnTo>
                  <a:lnTo>
                    <a:pt x="372694" y="1917"/>
                  </a:lnTo>
                  <a:lnTo>
                    <a:pt x="372770" y="0"/>
                  </a:lnTo>
                  <a:close/>
                </a:path>
                <a:path w="642620" h="128904">
                  <a:moveTo>
                    <a:pt x="384187" y="13030"/>
                  </a:moveTo>
                  <a:lnTo>
                    <a:pt x="365061" y="13030"/>
                  </a:lnTo>
                  <a:lnTo>
                    <a:pt x="345821" y="46075"/>
                  </a:lnTo>
                  <a:lnTo>
                    <a:pt x="345821" y="13030"/>
                  </a:lnTo>
                  <a:lnTo>
                    <a:pt x="333692" y="13030"/>
                  </a:lnTo>
                  <a:lnTo>
                    <a:pt x="333692" y="54864"/>
                  </a:lnTo>
                  <a:lnTo>
                    <a:pt x="352806" y="54864"/>
                  </a:lnTo>
                  <a:lnTo>
                    <a:pt x="357924" y="46075"/>
                  </a:lnTo>
                  <a:lnTo>
                    <a:pt x="372046" y="21818"/>
                  </a:lnTo>
                  <a:lnTo>
                    <a:pt x="372046" y="54864"/>
                  </a:lnTo>
                  <a:lnTo>
                    <a:pt x="384187" y="54864"/>
                  </a:lnTo>
                  <a:lnTo>
                    <a:pt x="384187" y="21818"/>
                  </a:lnTo>
                  <a:lnTo>
                    <a:pt x="384187" y="13030"/>
                  </a:lnTo>
                  <a:close/>
                </a:path>
                <a:path w="642620" h="128904">
                  <a:moveTo>
                    <a:pt x="417525" y="128003"/>
                  </a:moveTo>
                  <a:lnTo>
                    <a:pt x="413981" y="119938"/>
                  </a:lnTo>
                  <a:lnTo>
                    <a:pt x="409879" y="110617"/>
                  </a:lnTo>
                  <a:lnTo>
                    <a:pt x="401459" y="91490"/>
                  </a:lnTo>
                  <a:lnTo>
                    <a:pt x="399122" y="86169"/>
                  </a:lnTo>
                  <a:lnTo>
                    <a:pt x="397510" y="86169"/>
                  </a:lnTo>
                  <a:lnTo>
                    <a:pt x="397510" y="110617"/>
                  </a:lnTo>
                  <a:lnTo>
                    <a:pt x="381304" y="110617"/>
                  </a:lnTo>
                  <a:lnTo>
                    <a:pt x="389382" y="91490"/>
                  </a:lnTo>
                  <a:lnTo>
                    <a:pt x="397510" y="110617"/>
                  </a:lnTo>
                  <a:lnTo>
                    <a:pt x="397510" y="86169"/>
                  </a:lnTo>
                  <a:lnTo>
                    <a:pt x="379996" y="86169"/>
                  </a:lnTo>
                  <a:lnTo>
                    <a:pt x="361657" y="128003"/>
                  </a:lnTo>
                  <a:lnTo>
                    <a:pt x="373900" y="128003"/>
                  </a:lnTo>
                  <a:lnTo>
                    <a:pt x="377317" y="119938"/>
                  </a:lnTo>
                  <a:lnTo>
                    <a:pt x="401447" y="119938"/>
                  </a:lnTo>
                  <a:lnTo>
                    <a:pt x="404863" y="128003"/>
                  </a:lnTo>
                  <a:lnTo>
                    <a:pt x="417525" y="128003"/>
                  </a:lnTo>
                  <a:close/>
                </a:path>
                <a:path w="642620" h="128904">
                  <a:moveTo>
                    <a:pt x="457327" y="13030"/>
                  </a:moveTo>
                  <a:lnTo>
                    <a:pt x="444893" y="13030"/>
                  </a:lnTo>
                  <a:lnTo>
                    <a:pt x="444893" y="22948"/>
                  </a:lnTo>
                  <a:lnTo>
                    <a:pt x="444893" y="30721"/>
                  </a:lnTo>
                  <a:lnTo>
                    <a:pt x="424154" y="30721"/>
                  </a:lnTo>
                  <a:lnTo>
                    <a:pt x="421944" y="29464"/>
                  </a:lnTo>
                  <a:lnTo>
                    <a:pt x="421944" y="24447"/>
                  </a:lnTo>
                  <a:lnTo>
                    <a:pt x="424154" y="22948"/>
                  </a:lnTo>
                  <a:lnTo>
                    <a:pt x="444893" y="22948"/>
                  </a:lnTo>
                  <a:lnTo>
                    <a:pt x="444893" y="13030"/>
                  </a:lnTo>
                  <a:lnTo>
                    <a:pt x="417639" y="13030"/>
                  </a:lnTo>
                  <a:lnTo>
                    <a:pt x="409524" y="17094"/>
                  </a:lnTo>
                  <a:lnTo>
                    <a:pt x="409524" y="35140"/>
                  </a:lnTo>
                  <a:lnTo>
                    <a:pt x="414782" y="38785"/>
                  </a:lnTo>
                  <a:lnTo>
                    <a:pt x="422186" y="39751"/>
                  </a:lnTo>
                  <a:lnTo>
                    <a:pt x="407720" y="54864"/>
                  </a:lnTo>
                  <a:lnTo>
                    <a:pt x="423443" y="54864"/>
                  </a:lnTo>
                  <a:lnTo>
                    <a:pt x="435991" y="40043"/>
                  </a:lnTo>
                  <a:lnTo>
                    <a:pt x="444893" y="40043"/>
                  </a:lnTo>
                  <a:lnTo>
                    <a:pt x="444893" y="54864"/>
                  </a:lnTo>
                  <a:lnTo>
                    <a:pt x="457327" y="54864"/>
                  </a:lnTo>
                  <a:lnTo>
                    <a:pt x="457327" y="40043"/>
                  </a:lnTo>
                  <a:lnTo>
                    <a:pt x="457327" y="30721"/>
                  </a:lnTo>
                  <a:lnTo>
                    <a:pt x="457327" y="22948"/>
                  </a:lnTo>
                  <a:lnTo>
                    <a:pt x="457327" y="13030"/>
                  </a:lnTo>
                  <a:close/>
                </a:path>
                <a:path w="642620" h="128904">
                  <a:moveTo>
                    <a:pt x="460971" y="86169"/>
                  </a:moveTo>
                  <a:lnTo>
                    <a:pt x="413283" y="86169"/>
                  </a:lnTo>
                  <a:lnTo>
                    <a:pt x="413283" y="96329"/>
                  </a:lnTo>
                  <a:lnTo>
                    <a:pt x="430911" y="96329"/>
                  </a:lnTo>
                  <a:lnTo>
                    <a:pt x="430911" y="128003"/>
                  </a:lnTo>
                  <a:lnTo>
                    <a:pt x="443344" y="128003"/>
                  </a:lnTo>
                  <a:lnTo>
                    <a:pt x="443344" y="96329"/>
                  </a:lnTo>
                  <a:lnTo>
                    <a:pt x="460971" y="96329"/>
                  </a:lnTo>
                  <a:lnTo>
                    <a:pt x="460971" y="86169"/>
                  </a:lnTo>
                  <a:close/>
                </a:path>
                <a:path w="642620" h="128904">
                  <a:moveTo>
                    <a:pt x="511886" y="36576"/>
                  </a:moveTo>
                  <a:lnTo>
                    <a:pt x="505307" y="33883"/>
                  </a:lnTo>
                  <a:lnTo>
                    <a:pt x="496404" y="33172"/>
                  </a:lnTo>
                  <a:lnTo>
                    <a:pt x="505675" y="32270"/>
                  </a:lnTo>
                  <a:lnTo>
                    <a:pt x="510095" y="28803"/>
                  </a:lnTo>
                  <a:lnTo>
                    <a:pt x="510095" y="14820"/>
                  </a:lnTo>
                  <a:lnTo>
                    <a:pt x="499757" y="12319"/>
                  </a:lnTo>
                  <a:lnTo>
                    <a:pt x="488340" y="12319"/>
                  </a:lnTo>
                  <a:lnTo>
                    <a:pt x="479488" y="13157"/>
                  </a:lnTo>
                  <a:lnTo>
                    <a:pt x="472503" y="15671"/>
                  </a:lnTo>
                  <a:lnTo>
                    <a:pt x="467664" y="19875"/>
                  </a:lnTo>
                  <a:lnTo>
                    <a:pt x="465277" y="25755"/>
                  </a:lnTo>
                  <a:lnTo>
                    <a:pt x="477164" y="26416"/>
                  </a:lnTo>
                  <a:lnTo>
                    <a:pt x="478243" y="23075"/>
                  </a:lnTo>
                  <a:lnTo>
                    <a:pt x="482955" y="21882"/>
                  </a:lnTo>
                  <a:lnTo>
                    <a:pt x="494195" y="21882"/>
                  </a:lnTo>
                  <a:lnTo>
                    <a:pt x="497662" y="23368"/>
                  </a:lnTo>
                  <a:lnTo>
                    <a:pt x="497662" y="27432"/>
                  </a:lnTo>
                  <a:lnTo>
                    <a:pt x="494550" y="29044"/>
                  </a:lnTo>
                  <a:lnTo>
                    <a:pt x="482015" y="29044"/>
                  </a:lnTo>
                  <a:lnTo>
                    <a:pt x="482015" y="38125"/>
                  </a:lnTo>
                  <a:lnTo>
                    <a:pt x="496176" y="38125"/>
                  </a:lnTo>
                  <a:lnTo>
                    <a:pt x="499452" y="39928"/>
                  </a:lnTo>
                  <a:lnTo>
                    <a:pt x="499452" y="44170"/>
                  </a:lnTo>
                  <a:lnTo>
                    <a:pt x="495935" y="46012"/>
                  </a:lnTo>
                  <a:lnTo>
                    <a:pt x="480631" y="46012"/>
                  </a:lnTo>
                  <a:lnTo>
                    <a:pt x="476745" y="44234"/>
                  </a:lnTo>
                  <a:lnTo>
                    <a:pt x="475856" y="40944"/>
                  </a:lnTo>
                  <a:lnTo>
                    <a:pt x="463905" y="41363"/>
                  </a:lnTo>
                  <a:lnTo>
                    <a:pt x="466305" y="47891"/>
                  </a:lnTo>
                  <a:lnTo>
                    <a:pt x="471258" y="52298"/>
                  </a:lnTo>
                  <a:lnTo>
                    <a:pt x="478675" y="54800"/>
                  </a:lnTo>
                  <a:lnTo>
                    <a:pt x="488403" y="55575"/>
                  </a:lnTo>
                  <a:lnTo>
                    <a:pt x="497611" y="54940"/>
                  </a:lnTo>
                  <a:lnTo>
                    <a:pt x="505066" y="52882"/>
                  </a:lnTo>
                  <a:lnTo>
                    <a:pt x="510057" y="49174"/>
                  </a:lnTo>
                  <a:lnTo>
                    <a:pt x="511886" y="43624"/>
                  </a:lnTo>
                  <a:lnTo>
                    <a:pt x="511886" y="36576"/>
                  </a:lnTo>
                  <a:close/>
                </a:path>
                <a:path w="642620" h="128904">
                  <a:moveTo>
                    <a:pt x="516839" y="86169"/>
                  </a:moveTo>
                  <a:lnTo>
                    <a:pt x="503402" y="86169"/>
                  </a:lnTo>
                  <a:lnTo>
                    <a:pt x="492340" y="110553"/>
                  </a:lnTo>
                  <a:lnTo>
                    <a:pt x="477100" y="86169"/>
                  </a:lnTo>
                  <a:lnTo>
                    <a:pt x="463245" y="86169"/>
                  </a:lnTo>
                  <a:lnTo>
                    <a:pt x="483082" y="115455"/>
                  </a:lnTo>
                  <a:lnTo>
                    <a:pt x="488518" y="115455"/>
                  </a:lnTo>
                  <a:lnTo>
                    <a:pt x="487019" y="118262"/>
                  </a:lnTo>
                  <a:lnTo>
                    <a:pt x="483920" y="118503"/>
                  </a:lnTo>
                  <a:lnTo>
                    <a:pt x="479793" y="118503"/>
                  </a:lnTo>
                  <a:lnTo>
                    <a:pt x="474713" y="118148"/>
                  </a:lnTo>
                  <a:lnTo>
                    <a:pt x="474713" y="127825"/>
                  </a:lnTo>
                  <a:lnTo>
                    <a:pt x="478294" y="128244"/>
                  </a:lnTo>
                  <a:lnTo>
                    <a:pt x="482841" y="128358"/>
                  </a:lnTo>
                  <a:lnTo>
                    <a:pt x="492823" y="128358"/>
                  </a:lnTo>
                  <a:lnTo>
                    <a:pt x="497065" y="124066"/>
                  </a:lnTo>
                  <a:lnTo>
                    <a:pt x="516839" y="86169"/>
                  </a:lnTo>
                  <a:close/>
                </a:path>
                <a:path w="642620" h="128904">
                  <a:moveTo>
                    <a:pt x="563753" y="31026"/>
                  </a:moveTo>
                  <a:lnTo>
                    <a:pt x="555993" y="27254"/>
                  </a:lnTo>
                  <a:lnTo>
                    <a:pt x="551319" y="27254"/>
                  </a:lnTo>
                  <a:lnTo>
                    <a:pt x="551319" y="38188"/>
                  </a:lnTo>
                  <a:lnTo>
                    <a:pt x="551319" y="43573"/>
                  </a:lnTo>
                  <a:lnTo>
                    <a:pt x="549109" y="44704"/>
                  </a:lnTo>
                  <a:lnTo>
                    <a:pt x="531482" y="44704"/>
                  </a:lnTo>
                  <a:lnTo>
                    <a:pt x="531482" y="37058"/>
                  </a:lnTo>
                  <a:lnTo>
                    <a:pt x="549109" y="37058"/>
                  </a:lnTo>
                  <a:lnTo>
                    <a:pt x="551319" y="38188"/>
                  </a:lnTo>
                  <a:lnTo>
                    <a:pt x="551319" y="27254"/>
                  </a:lnTo>
                  <a:lnTo>
                    <a:pt x="531482" y="27254"/>
                  </a:lnTo>
                  <a:lnTo>
                    <a:pt x="531482" y="13030"/>
                  </a:lnTo>
                  <a:lnTo>
                    <a:pt x="519061" y="13030"/>
                  </a:lnTo>
                  <a:lnTo>
                    <a:pt x="519061" y="54864"/>
                  </a:lnTo>
                  <a:lnTo>
                    <a:pt x="556107" y="54864"/>
                  </a:lnTo>
                  <a:lnTo>
                    <a:pt x="563753" y="51092"/>
                  </a:lnTo>
                  <a:lnTo>
                    <a:pt x="563753" y="44704"/>
                  </a:lnTo>
                  <a:lnTo>
                    <a:pt x="563753" y="37058"/>
                  </a:lnTo>
                  <a:lnTo>
                    <a:pt x="563753" y="31026"/>
                  </a:lnTo>
                  <a:close/>
                </a:path>
                <a:path w="642620" h="128904">
                  <a:moveTo>
                    <a:pt x="568833" y="90246"/>
                  </a:moveTo>
                  <a:lnTo>
                    <a:pt x="560705" y="86169"/>
                  </a:lnTo>
                  <a:lnTo>
                    <a:pt x="556399" y="86169"/>
                  </a:lnTo>
                  <a:lnTo>
                    <a:pt x="556399" y="97586"/>
                  </a:lnTo>
                  <a:lnTo>
                    <a:pt x="556399" y="102971"/>
                  </a:lnTo>
                  <a:lnTo>
                    <a:pt x="554189" y="104228"/>
                  </a:lnTo>
                  <a:lnTo>
                    <a:pt x="534885" y="104228"/>
                  </a:lnTo>
                  <a:lnTo>
                    <a:pt x="534885" y="96329"/>
                  </a:lnTo>
                  <a:lnTo>
                    <a:pt x="554189" y="96329"/>
                  </a:lnTo>
                  <a:lnTo>
                    <a:pt x="556399" y="97586"/>
                  </a:lnTo>
                  <a:lnTo>
                    <a:pt x="556399" y="86169"/>
                  </a:lnTo>
                  <a:lnTo>
                    <a:pt x="522465" y="86169"/>
                  </a:lnTo>
                  <a:lnTo>
                    <a:pt x="522465" y="128003"/>
                  </a:lnTo>
                  <a:lnTo>
                    <a:pt x="534885" y="128003"/>
                  </a:lnTo>
                  <a:lnTo>
                    <a:pt x="534885" y="113779"/>
                  </a:lnTo>
                  <a:lnTo>
                    <a:pt x="561174" y="113779"/>
                  </a:lnTo>
                  <a:lnTo>
                    <a:pt x="568833" y="110324"/>
                  </a:lnTo>
                  <a:lnTo>
                    <a:pt x="568833" y="104228"/>
                  </a:lnTo>
                  <a:lnTo>
                    <a:pt x="568833" y="96329"/>
                  </a:lnTo>
                  <a:lnTo>
                    <a:pt x="568833" y="90246"/>
                  </a:lnTo>
                  <a:close/>
                </a:path>
                <a:path w="642620" h="128904">
                  <a:moveTo>
                    <a:pt x="582345" y="13030"/>
                  </a:moveTo>
                  <a:lnTo>
                    <a:pt x="569912" y="13030"/>
                  </a:lnTo>
                  <a:lnTo>
                    <a:pt x="569912" y="54864"/>
                  </a:lnTo>
                  <a:lnTo>
                    <a:pt x="582345" y="54864"/>
                  </a:lnTo>
                  <a:lnTo>
                    <a:pt x="582345" y="13030"/>
                  </a:lnTo>
                  <a:close/>
                </a:path>
                <a:path w="642620" h="128904">
                  <a:moveTo>
                    <a:pt x="622198" y="128003"/>
                  </a:moveTo>
                  <a:lnTo>
                    <a:pt x="618642" y="119938"/>
                  </a:lnTo>
                  <a:lnTo>
                    <a:pt x="614540" y="110617"/>
                  </a:lnTo>
                  <a:lnTo>
                    <a:pt x="606132" y="91490"/>
                  </a:lnTo>
                  <a:lnTo>
                    <a:pt x="603796" y="86169"/>
                  </a:lnTo>
                  <a:lnTo>
                    <a:pt x="602183" y="86169"/>
                  </a:lnTo>
                  <a:lnTo>
                    <a:pt x="602183" y="110617"/>
                  </a:lnTo>
                  <a:lnTo>
                    <a:pt x="585990" y="110617"/>
                  </a:lnTo>
                  <a:lnTo>
                    <a:pt x="594055" y="91490"/>
                  </a:lnTo>
                  <a:lnTo>
                    <a:pt x="602183" y="110617"/>
                  </a:lnTo>
                  <a:lnTo>
                    <a:pt x="602183" y="86169"/>
                  </a:lnTo>
                  <a:lnTo>
                    <a:pt x="584669" y="86169"/>
                  </a:lnTo>
                  <a:lnTo>
                    <a:pt x="566318" y="128003"/>
                  </a:lnTo>
                  <a:lnTo>
                    <a:pt x="578573" y="128003"/>
                  </a:lnTo>
                  <a:lnTo>
                    <a:pt x="581977" y="119938"/>
                  </a:lnTo>
                  <a:lnTo>
                    <a:pt x="606120" y="119938"/>
                  </a:lnTo>
                  <a:lnTo>
                    <a:pt x="609523" y="128003"/>
                  </a:lnTo>
                  <a:lnTo>
                    <a:pt x="622198" y="128003"/>
                  </a:lnTo>
                  <a:close/>
                </a:path>
                <a:path w="642620" h="128904">
                  <a:moveTo>
                    <a:pt x="642581" y="54864"/>
                  </a:moveTo>
                  <a:lnTo>
                    <a:pt x="620585" y="33108"/>
                  </a:lnTo>
                  <a:lnTo>
                    <a:pt x="640727" y="13030"/>
                  </a:lnTo>
                  <a:lnTo>
                    <a:pt x="625843" y="13030"/>
                  </a:lnTo>
                  <a:lnTo>
                    <a:pt x="610730" y="29171"/>
                  </a:lnTo>
                  <a:lnTo>
                    <a:pt x="604812" y="29171"/>
                  </a:lnTo>
                  <a:lnTo>
                    <a:pt x="604812" y="13030"/>
                  </a:lnTo>
                  <a:lnTo>
                    <a:pt x="592378" y="13030"/>
                  </a:lnTo>
                  <a:lnTo>
                    <a:pt x="592378" y="54864"/>
                  </a:lnTo>
                  <a:lnTo>
                    <a:pt x="604812" y="54864"/>
                  </a:lnTo>
                  <a:lnTo>
                    <a:pt x="604812" y="38671"/>
                  </a:lnTo>
                  <a:lnTo>
                    <a:pt x="610971" y="38671"/>
                  </a:lnTo>
                  <a:lnTo>
                    <a:pt x="626859" y="54864"/>
                  </a:lnTo>
                  <a:lnTo>
                    <a:pt x="642581" y="54864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834485" y="4434547"/>
              <a:ext cx="961257" cy="1653847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7834506" y="4274139"/>
              <a:ext cx="961390" cy="166370"/>
            </a:xfrm>
            <a:custGeom>
              <a:avLst/>
              <a:gdLst/>
              <a:ahLst/>
              <a:cxnLst/>
              <a:rect l="l" t="t" r="r" b="b"/>
              <a:pathLst>
                <a:path w="961390" h="166370">
                  <a:moveTo>
                    <a:pt x="902235" y="0"/>
                  </a:moveTo>
                  <a:lnTo>
                    <a:pt x="53359" y="0"/>
                  </a:lnTo>
                  <a:lnTo>
                    <a:pt x="32640" y="4210"/>
                  </a:lnTo>
                  <a:lnTo>
                    <a:pt x="15674" y="15674"/>
                  </a:lnTo>
                  <a:lnTo>
                    <a:pt x="4210" y="32639"/>
                  </a:lnTo>
                  <a:lnTo>
                    <a:pt x="0" y="53356"/>
                  </a:lnTo>
                  <a:lnTo>
                    <a:pt x="0" y="166155"/>
                  </a:lnTo>
                  <a:lnTo>
                    <a:pt x="961210" y="166155"/>
                  </a:lnTo>
                  <a:lnTo>
                    <a:pt x="961210" y="58976"/>
                  </a:lnTo>
                  <a:lnTo>
                    <a:pt x="956557" y="36076"/>
                  </a:lnTo>
                  <a:lnTo>
                    <a:pt x="943886" y="17324"/>
                  </a:lnTo>
                  <a:lnTo>
                    <a:pt x="925134" y="4653"/>
                  </a:lnTo>
                  <a:lnTo>
                    <a:pt x="902235" y="0"/>
                  </a:lnTo>
                  <a:close/>
                </a:path>
              </a:pathLst>
            </a:custGeom>
            <a:solidFill>
              <a:srgbClr val="C74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996568" y="4293039"/>
              <a:ext cx="642620" cy="128905"/>
            </a:xfrm>
            <a:custGeom>
              <a:avLst/>
              <a:gdLst/>
              <a:ahLst/>
              <a:cxnLst/>
              <a:rect l="l" t="t" r="r" b="b"/>
              <a:pathLst>
                <a:path w="642620" h="128904">
                  <a:moveTo>
                    <a:pt x="46367" y="17094"/>
                  </a:moveTo>
                  <a:lnTo>
                    <a:pt x="38239" y="13030"/>
                  </a:lnTo>
                  <a:lnTo>
                    <a:pt x="33934" y="13030"/>
                  </a:lnTo>
                  <a:lnTo>
                    <a:pt x="33934" y="24447"/>
                  </a:lnTo>
                  <a:lnTo>
                    <a:pt x="33934" y="29819"/>
                  </a:lnTo>
                  <a:lnTo>
                    <a:pt x="31724" y="31076"/>
                  </a:lnTo>
                  <a:lnTo>
                    <a:pt x="12420" y="31076"/>
                  </a:lnTo>
                  <a:lnTo>
                    <a:pt x="12420" y="23190"/>
                  </a:lnTo>
                  <a:lnTo>
                    <a:pt x="31724" y="23190"/>
                  </a:lnTo>
                  <a:lnTo>
                    <a:pt x="33934" y="24447"/>
                  </a:lnTo>
                  <a:lnTo>
                    <a:pt x="33934" y="13030"/>
                  </a:lnTo>
                  <a:lnTo>
                    <a:pt x="0" y="13030"/>
                  </a:lnTo>
                  <a:lnTo>
                    <a:pt x="0" y="54864"/>
                  </a:lnTo>
                  <a:lnTo>
                    <a:pt x="12420" y="54864"/>
                  </a:lnTo>
                  <a:lnTo>
                    <a:pt x="12420" y="40640"/>
                  </a:lnTo>
                  <a:lnTo>
                    <a:pt x="38722" y="40640"/>
                  </a:lnTo>
                  <a:lnTo>
                    <a:pt x="46367" y="37172"/>
                  </a:lnTo>
                  <a:lnTo>
                    <a:pt x="46367" y="31076"/>
                  </a:lnTo>
                  <a:lnTo>
                    <a:pt x="46367" y="23190"/>
                  </a:lnTo>
                  <a:lnTo>
                    <a:pt x="46367" y="17094"/>
                  </a:lnTo>
                  <a:close/>
                </a:path>
                <a:path w="642620" h="128904">
                  <a:moveTo>
                    <a:pt x="69799" y="86169"/>
                  </a:moveTo>
                  <a:lnTo>
                    <a:pt x="50673" y="86169"/>
                  </a:lnTo>
                  <a:lnTo>
                    <a:pt x="31432" y="119227"/>
                  </a:lnTo>
                  <a:lnTo>
                    <a:pt x="31432" y="86169"/>
                  </a:lnTo>
                  <a:lnTo>
                    <a:pt x="19304" y="86169"/>
                  </a:lnTo>
                  <a:lnTo>
                    <a:pt x="19304" y="128003"/>
                  </a:lnTo>
                  <a:lnTo>
                    <a:pt x="38417" y="128003"/>
                  </a:lnTo>
                  <a:lnTo>
                    <a:pt x="57658" y="94957"/>
                  </a:lnTo>
                  <a:lnTo>
                    <a:pt x="57658" y="128003"/>
                  </a:lnTo>
                  <a:lnTo>
                    <a:pt x="69799" y="128003"/>
                  </a:lnTo>
                  <a:lnTo>
                    <a:pt x="69799" y="86169"/>
                  </a:lnTo>
                  <a:close/>
                </a:path>
                <a:path w="642620" h="128904">
                  <a:moveTo>
                    <a:pt x="100926" y="13030"/>
                  </a:moveTo>
                  <a:lnTo>
                    <a:pt x="87490" y="13030"/>
                  </a:lnTo>
                  <a:lnTo>
                    <a:pt x="76428" y="37414"/>
                  </a:lnTo>
                  <a:lnTo>
                    <a:pt x="61188" y="13030"/>
                  </a:lnTo>
                  <a:lnTo>
                    <a:pt x="47320" y="13030"/>
                  </a:lnTo>
                  <a:lnTo>
                    <a:pt x="67170" y="42316"/>
                  </a:lnTo>
                  <a:lnTo>
                    <a:pt x="72605" y="42316"/>
                  </a:lnTo>
                  <a:lnTo>
                    <a:pt x="71107" y="45123"/>
                  </a:lnTo>
                  <a:lnTo>
                    <a:pt x="68008" y="45364"/>
                  </a:lnTo>
                  <a:lnTo>
                    <a:pt x="63881" y="45364"/>
                  </a:lnTo>
                  <a:lnTo>
                    <a:pt x="58801" y="44996"/>
                  </a:lnTo>
                  <a:lnTo>
                    <a:pt x="58801" y="54686"/>
                  </a:lnTo>
                  <a:lnTo>
                    <a:pt x="62382" y="55105"/>
                  </a:lnTo>
                  <a:lnTo>
                    <a:pt x="66929" y="55219"/>
                  </a:lnTo>
                  <a:lnTo>
                    <a:pt x="76911" y="55219"/>
                  </a:lnTo>
                  <a:lnTo>
                    <a:pt x="81140" y="50927"/>
                  </a:lnTo>
                  <a:lnTo>
                    <a:pt x="100926" y="13030"/>
                  </a:lnTo>
                  <a:close/>
                </a:path>
                <a:path w="642620" h="128904">
                  <a:moveTo>
                    <a:pt x="145148" y="86169"/>
                  </a:moveTo>
                  <a:lnTo>
                    <a:pt x="103492" y="86169"/>
                  </a:lnTo>
                  <a:lnTo>
                    <a:pt x="102870" y="99745"/>
                  </a:lnTo>
                  <a:lnTo>
                    <a:pt x="102057" y="109778"/>
                  </a:lnTo>
                  <a:lnTo>
                    <a:pt x="99999" y="116014"/>
                  </a:lnTo>
                  <a:lnTo>
                    <a:pt x="95605" y="118148"/>
                  </a:lnTo>
                  <a:lnTo>
                    <a:pt x="93878" y="118084"/>
                  </a:lnTo>
                  <a:lnTo>
                    <a:pt x="92443" y="117906"/>
                  </a:lnTo>
                  <a:lnTo>
                    <a:pt x="92443" y="128003"/>
                  </a:lnTo>
                  <a:lnTo>
                    <a:pt x="97459" y="128308"/>
                  </a:lnTo>
                  <a:lnTo>
                    <a:pt x="98894" y="128308"/>
                  </a:lnTo>
                  <a:lnTo>
                    <a:pt x="107708" y="125920"/>
                  </a:lnTo>
                  <a:lnTo>
                    <a:pt x="112153" y="119265"/>
                  </a:lnTo>
                  <a:lnTo>
                    <a:pt x="113919" y="109143"/>
                  </a:lnTo>
                  <a:lnTo>
                    <a:pt x="114731" y="96329"/>
                  </a:lnTo>
                  <a:lnTo>
                    <a:pt x="132727" y="96329"/>
                  </a:lnTo>
                  <a:lnTo>
                    <a:pt x="132727" y="128003"/>
                  </a:lnTo>
                  <a:lnTo>
                    <a:pt x="145148" y="128003"/>
                  </a:lnTo>
                  <a:lnTo>
                    <a:pt x="145148" y="86169"/>
                  </a:lnTo>
                  <a:close/>
                </a:path>
                <a:path w="642620" h="128904">
                  <a:moveTo>
                    <a:pt x="153581" y="40043"/>
                  </a:moveTo>
                  <a:lnTo>
                    <a:pt x="141503" y="39446"/>
                  </a:lnTo>
                  <a:lnTo>
                    <a:pt x="140246" y="42786"/>
                  </a:lnTo>
                  <a:lnTo>
                    <a:pt x="136004" y="45478"/>
                  </a:lnTo>
                  <a:lnTo>
                    <a:pt x="118859" y="45478"/>
                  </a:lnTo>
                  <a:lnTo>
                    <a:pt x="113842" y="40817"/>
                  </a:lnTo>
                  <a:lnTo>
                    <a:pt x="113842" y="27076"/>
                  </a:lnTo>
                  <a:lnTo>
                    <a:pt x="118681" y="22415"/>
                  </a:lnTo>
                  <a:lnTo>
                    <a:pt x="134391" y="22415"/>
                  </a:lnTo>
                  <a:lnTo>
                    <a:pt x="139357" y="24561"/>
                  </a:lnTo>
                  <a:lnTo>
                    <a:pt x="140728" y="27851"/>
                  </a:lnTo>
                  <a:lnTo>
                    <a:pt x="152679" y="27076"/>
                  </a:lnTo>
                  <a:lnTo>
                    <a:pt x="150012" y="20993"/>
                  </a:lnTo>
                  <a:lnTo>
                    <a:pt x="144894" y="16332"/>
                  </a:lnTo>
                  <a:lnTo>
                    <a:pt x="137490" y="13360"/>
                  </a:lnTo>
                  <a:lnTo>
                    <a:pt x="128003" y="12319"/>
                  </a:lnTo>
                  <a:lnTo>
                    <a:pt x="116738" y="13792"/>
                  </a:lnTo>
                  <a:lnTo>
                    <a:pt x="108381" y="18046"/>
                  </a:lnTo>
                  <a:lnTo>
                    <a:pt x="103187" y="24841"/>
                  </a:lnTo>
                  <a:lnTo>
                    <a:pt x="101409" y="33947"/>
                  </a:lnTo>
                  <a:lnTo>
                    <a:pt x="103225" y="43053"/>
                  </a:lnTo>
                  <a:lnTo>
                    <a:pt x="108546" y="49847"/>
                  </a:lnTo>
                  <a:lnTo>
                    <a:pt x="117132" y="54102"/>
                  </a:lnTo>
                  <a:lnTo>
                    <a:pt x="128778" y="55575"/>
                  </a:lnTo>
                  <a:lnTo>
                    <a:pt x="138595" y="54584"/>
                  </a:lnTo>
                  <a:lnTo>
                    <a:pt x="146037" y="51625"/>
                  </a:lnTo>
                  <a:lnTo>
                    <a:pt x="151053" y="46761"/>
                  </a:lnTo>
                  <a:lnTo>
                    <a:pt x="153581" y="40043"/>
                  </a:lnTo>
                  <a:close/>
                </a:path>
                <a:path w="642620" h="128904">
                  <a:moveTo>
                    <a:pt x="205689" y="86169"/>
                  </a:moveTo>
                  <a:lnTo>
                    <a:pt x="186563" y="86169"/>
                  </a:lnTo>
                  <a:lnTo>
                    <a:pt x="167322" y="119227"/>
                  </a:lnTo>
                  <a:lnTo>
                    <a:pt x="167322" y="86169"/>
                  </a:lnTo>
                  <a:lnTo>
                    <a:pt x="155194" y="86169"/>
                  </a:lnTo>
                  <a:lnTo>
                    <a:pt x="155194" y="128003"/>
                  </a:lnTo>
                  <a:lnTo>
                    <a:pt x="174307" y="128003"/>
                  </a:lnTo>
                  <a:lnTo>
                    <a:pt x="193560" y="94957"/>
                  </a:lnTo>
                  <a:lnTo>
                    <a:pt x="193560" y="128003"/>
                  </a:lnTo>
                  <a:lnTo>
                    <a:pt x="205689" y="128003"/>
                  </a:lnTo>
                  <a:lnTo>
                    <a:pt x="205689" y="86169"/>
                  </a:lnTo>
                  <a:close/>
                </a:path>
                <a:path w="642620" h="128904">
                  <a:moveTo>
                    <a:pt x="210286" y="40043"/>
                  </a:moveTo>
                  <a:lnTo>
                    <a:pt x="198208" y="39446"/>
                  </a:lnTo>
                  <a:lnTo>
                    <a:pt x="196964" y="42786"/>
                  </a:lnTo>
                  <a:lnTo>
                    <a:pt x="192722" y="45478"/>
                  </a:lnTo>
                  <a:lnTo>
                    <a:pt x="175564" y="45478"/>
                  </a:lnTo>
                  <a:lnTo>
                    <a:pt x="170548" y="40817"/>
                  </a:lnTo>
                  <a:lnTo>
                    <a:pt x="170548" y="27076"/>
                  </a:lnTo>
                  <a:lnTo>
                    <a:pt x="175387" y="22415"/>
                  </a:lnTo>
                  <a:lnTo>
                    <a:pt x="191109" y="22415"/>
                  </a:lnTo>
                  <a:lnTo>
                    <a:pt x="196062" y="24561"/>
                  </a:lnTo>
                  <a:lnTo>
                    <a:pt x="197446" y="27851"/>
                  </a:lnTo>
                  <a:lnTo>
                    <a:pt x="209397" y="27076"/>
                  </a:lnTo>
                  <a:lnTo>
                    <a:pt x="206717" y="20993"/>
                  </a:lnTo>
                  <a:lnTo>
                    <a:pt x="201599" y="16332"/>
                  </a:lnTo>
                  <a:lnTo>
                    <a:pt x="194208" y="13360"/>
                  </a:lnTo>
                  <a:lnTo>
                    <a:pt x="184708" y="12319"/>
                  </a:lnTo>
                  <a:lnTo>
                    <a:pt x="173443" y="13792"/>
                  </a:lnTo>
                  <a:lnTo>
                    <a:pt x="165100" y="18046"/>
                  </a:lnTo>
                  <a:lnTo>
                    <a:pt x="159905" y="24841"/>
                  </a:lnTo>
                  <a:lnTo>
                    <a:pt x="158115" y="33947"/>
                  </a:lnTo>
                  <a:lnTo>
                    <a:pt x="159943" y="43053"/>
                  </a:lnTo>
                  <a:lnTo>
                    <a:pt x="165265" y="49847"/>
                  </a:lnTo>
                  <a:lnTo>
                    <a:pt x="173850" y="54102"/>
                  </a:lnTo>
                  <a:lnTo>
                    <a:pt x="185483" y="55575"/>
                  </a:lnTo>
                  <a:lnTo>
                    <a:pt x="195300" y="54584"/>
                  </a:lnTo>
                  <a:lnTo>
                    <a:pt x="202742" y="51625"/>
                  </a:lnTo>
                  <a:lnTo>
                    <a:pt x="207759" y="46761"/>
                  </a:lnTo>
                  <a:lnTo>
                    <a:pt x="210286" y="40043"/>
                  </a:lnTo>
                  <a:close/>
                </a:path>
                <a:path w="642620" h="128904">
                  <a:moveTo>
                    <a:pt x="259829" y="86169"/>
                  </a:moveTo>
                  <a:lnTo>
                    <a:pt x="212140" y="86169"/>
                  </a:lnTo>
                  <a:lnTo>
                    <a:pt x="212140" y="96329"/>
                  </a:lnTo>
                  <a:lnTo>
                    <a:pt x="229768" y="96329"/>
                  </a:lnTo>
                  <a:lnTo>
                    <a:pt x="229768" y="128003"/>
                  </a:lnTo>
                  <a:lnTo>
                    <a:pt x="242201" y="128003"/>
                  </a:lnTo>
                  <a:lnTo>
                    <a:pt x="242201" y="96329"/>
                  </a:lnTo>
                  <a:lnTo>
                    <a:pt x="259829" y="96329"/>
                  </a:lnTo>
                  <a:lnTo>
                    <a:pt x="259829" y="86169"/>
                  </a:lnTo>
                  <a:close/>
                </a:path>
                <a:path w="642620" h="128904">
                  <a:moveTo>
                    <a:pt x="267411" y="54864"/>
                  </a:moveTo>
                  <a:lnTo>
                    <a:pt x="245427" y="33108"/>
                  </a:lnTo>
                  <a:lnTo>
                    <a:pt x="265569" y="13030"/>
                  </a:lnTo>
                  <a:lnTo>
                    <a:pt x="250685" y="13030"/>
                  </a:lnTo>
                  <a:lnTo>
                    <a:pt x="235559" y="29171"/>
                  </a:lnTo>
                  <a:lnTo>
                    <a:pt x="229654" y="29171"/>
                  </a:lnTo>
                  <a:lnTo>
                    <a:pt x="229654" y="13030"/>
                  </a:lnTo>
                  <a:lnTo>
                    <a:pt x="217220" y="13030"/>
                  </a:lnTo>
                  <a:lnTo>
                    <a:pt x="217220" y="54864"/>
                  </a:lnTo>
                  <a:lnTo>
                    <a:pt x="229654" y="54864"/>
                  </a:lnTo>
                  <a:lnTo>
                    <a:pt x="229654" y="38671"/>
                  </a:lnTo>
                  <a:lnTo>
                    <a:pt x="235800" y="38671"/>
                  </a:lnTo>
                  <a:lnTo>
                    <a:pt x="251701" y="54864"/>
                  </a:lnTo>
                  <a:lnTo>
                    <a:pt x="267411" y="54864"/>
                  </a:lnTo>
                  <a:close/>
                </a:path>
                <a:path w="642620" h="128904">
                  <a:moveTo>
                    <a:pt x="310019" y="118325"/>
                  </a:moveTo>
                  <a:lnTo>
                    <a:pt x="278701" y="118325"/>
                  </a:lnTo>
                  <a:lnTo>
                    <a:pt x="278701" y="111277"/>
                  </a:lnTo>
                  <a:lnTo>
                    <a:pt x="302260" y="111277"/>
                  </a:lnTo>
                  <a:lnTo>
                    <a:pt x="302260" y="102196"/>
                  </a:lnTo>
                  <a:lnTo>
                    <a:pt x="278701" y="102196"/>
                  </a:lnTo>
                  <a:lnTo>
                    <a:pt x="278701" y="95859"/>
                  </a:lnTo>
                  <a:lnTo>
                    <a:pt x="308889" y="95859"/>
                  </a:lnTo>
                  <a:lnTo>
                    <a:pt x="308889" y="86169"/>
                  </a:lnTo>
                  <a:lnTo>
                    <a:pt x="266280" y="86169"/>
                  </a:lnTo>
                  <a:lnTo>
                    <a:pt x="266280" y="128003"/>
                  </a:lnTo>
                  <a:lnTo>
                    <a:pt x="310019" y="128003"/>
                  </a:lnTo>
                  <a:lnTo>
                    <a:pt x="310019" y="118325"/>
                  </a:lnTo>
                  <a:close/>
                </a:path>
                <a:path w="642620" h="128904">
                  <a:moveTo>
                    <a:pt x="323646" y="13030"/>
                  </a:moveTo>
                  <a:lnTo>
                    <a:pt x="304520" y="13030"/>
                  </a:lnTo>
                  <a:lnTo>
                    <a:pt x="285280" y="46075"/>
                  </a:lnTo>
                  <a:lnTo>
                    <a:pt x="285280" y="13030"/>
                  </a:lnTo>
                  <a:lnTo>
                    <a:pt x="273151" y="13030"/>
                  </a:lnTo>
                  <a:lnTo>
                    <a:pt x="273151" y="54864"/>
                  </a:lnTo>
                  <a:lnTo>
                    <a:pt x="292277" y="54864"/>
                  </a:lnTo>
                  <a:lnTo>
                    <a:pt x="311518" y="21818"/>
                  </a:lnTo>
                  <a:lnTo>
                    <a:pt x="311518" y="54864"/>
                  </a:lnTo>
                  <a:lnTo>
                    <a:pt x="323646" y="54864"/>
                  </a:lnTo>
                  <a:lnTo>
                    <a:pt x="323646" y="13030"/>
                  </a:lnTo>
                  <a:close/>
                </a:path>
                <a:path w="642620" h="128904">
                  <a:moveTo>
                    <a:pt x="364159" y="90246"/>
                  </a:moveTo>
                  <a:lnTo>
                    <a:pt x="356031" y="86169"/>
                  </a:lnTo>
                  <a:lnTo>
                    <a:pt x="351739" y="86169"/>
                  </a:lnTo>
                  <a:lnTo>
                    <a:pt x="351739" y="97586"/>
                  </a:lnTo>
                  <a:lnTo>
                    <a:pt x="351739" y="102971"/>
                  </a:lnTo>
                  <a:lnTo>
                    <a:pt x="349516" y="104228"/>
                  </a:lnTo>
                  <a:lnTo>
                    <a:pt x="330225" y="104228"/>
                  </a:lnTo>
                  <a:lnTo>
                    <a:pt x="330225" y="96329"/>
                  </a:lnTo>
                  <a:lnTo>
                    <a:pt x="349516" y="96329"/>
                  </a:lnTo>
                  <a:lnTo>
                    <a:pt x="351739" y="97586"/>
                  </a:lnTo>
                  <a:lnTo>
                    <a:pt x="351739" y="86169"/>
                  </a:lnTo>
                  <a:lnTo>
                    <a:pt x="317792" y="86169"/>
                  </a:lnTo>
                  <a:lnTo>
                    <a:pt x="317792" y="128003"/>
                  </a:lnTo>
                  <a:lnTo>
                    <a:pt x="330225" y="128003"/>
                  </a:lnTo>
                  <a:lnTo>
                    <a:pt x="330225" y="113779"/>
                  </a:lnTo>
                  <a:lnTo>
                    <a:pt x="356514" y="113779"/>
                  </a:lnTo>
                  <a:lnTo>
                    <a:pt x="364159" y="110324"/>
                  </a:lnTo>
                  <a:lnTo>
                    <a:pt x="364159" y="104228"/>
                  </a:lnTo>
                  <a:lnTo>
                    <a:pt x="364159" y="96329"/>
                  </a:lnTo>
                  <a:lnTo>
                    <a:pt x="364159" y="90246"/>
                  </a:lnTo>
                  <a:close/>
                </a:path>
                <a:path w="642620" h="128904">
                  <a:moveTo>
                    <a:pt x="372770" y="0"/>
                  </a:moveTo>
                  <a:lnTo>
                    <a:pt x="364820" y="0"/>
                  </a:lnTo>
                  <a:lnTo>
                    <a:pt x="364578" y="1917"/>
                  </a:lnTo>
                  <a:lnTo>
                    <a:pt x="363207" y="3530"/>
                  </a:lnTo>
                  <a:lnTo>
                    <a:pt x="354723" y="3530"/>
                  </a:lnTo>
                  <a:lnTo>
                    <a:pt x="353288" y="1917"/>
                  </a:lnTo>
                  <a:lnTo>
                    <a:pt x="353047" y="0"/>
                  </a:lnTo>
                  <a:lnTo>
                    <a:pt x="345160" y="0"/>
                  </a:lnTo>
                  <a:lnTo>
                    <a:pt x="345236" y="1917"/>
                  </a:lnTo>
                  <a:lnTo>
                    <a:pt x="345300" y="3530"/>
                  </a:lnTo>
                  <a:lnTo>
                    <a:pt x="345401" y="6045"/>
                  </a:lnTo>
                  <a:lnTo>
                    <a:pt x="349161" y="9867"/>
                  </a:lnTo>
                  <a:lnTo>
                    <a:pt x="368769" y="9867"/>
                  </a:lnTo>
                  <a:lnTo>
                    <a:pt x="372529" y="6045"/>
                  </a:lnTo>
                  <a:lnTo>
                    <a:pt x="372630" y="3530"/>
                  </a:lnTo>
                  <a:lnTo>
                    <a:pt x="372694" y="1917"/>
                  </a:lnTo>
                  <a:lnTo>
                    <a:pt x="372770" y="0"/>
                  </a:lnTo>
                  <a:close/>
                </a:path>
                <a:path w="642620" h="128904">
                  <a:moveTo>
                    <a:pt x="384187" y="13030"/>
                  </a:moveTo>
                  <a:lnTo>
                    <a:pt x="365061" y="13030"/>
                  </a:lnTo>
                  <a:lnTo>
                    <a:pt x="345821" y="46075"/>
                  </a:lnTo>
                  <a:lnTo>
                    <a:pt x="345821" y="13030"/>
                  </a:lnTo>
                  <a:lnTo>
                    <a:pt x="333692" y="13030"/>
                  </a:lnTo>
                  <a:lnTo>
                    <a:pt x="333692" y="54864"/>
                  </a:lnTo>
                  <a:lnTo>
                    <a:pt x="352806" y="54864"/>
                  </a:lnTo>
                  <a:lnTo>
                    <a:pt x="357924" y="46075"/>
                  </a:lnTo>
                  <a:lnTo>
                    <a:pt x="372046" y="21818"/>
                  </a:lnTo>
                  <a:lnTo>
                    <a:pt x="372046" y="54864"/>
                  </a:lnTo>
                  <a:lnTo>
                    <a:pt x="384187" y="54864"/>
                  </a:lnTo>
                  <a:lnTo>
                    <a:pt x="384187" y="21818"/>
                  </a:lnTo>
                  <a:lnTo>
                    <a:pt x="384187" y="13030"/>
                  </a:lnTo>
                  <a:close/>
                </a:path>
                <a:path w="642620" h="128904">
                  <a:moveTo>
                    <a:pt x="417525" y="128003"/>
                  </a:moveTo>
                  <a:lnTo>
                    <a:pt x="413981" y="119938"/>
                  </a:lnTo>
                  <a:lnTo>
                    <a:pt x="409879" y="110617"/>
                  </a:lnTo>
                  <a:lnTo>
                    <a:pt x="401459" y="91490"/>
                  </a:lnTo>
                  <a:lnTo>
                    <a:pt x="399122" y="86169"/>
                  </a:lnTo>
                  <a:lnTo>
                    <a:pt x="397510" y="86169"/>
                  </a:lnTo>
                  <a:lnTo>
                    <a:pt x="397510" y="110617"/>
                  </a:lnTo>
                  <a:lnTo>
                    <a:pt x="381304" y="110617"/>
                  </a:lnTo>
                  <a:lnTo>
                    <a:pt x="389382" y="91490"/>
                  </a:lnTo>
                  <a:lnTo>
                    <a:pt x="397510" y="110617"/>
                  </a:lnTo>
                  <a:lnTo>
                    <a:pt x="397510" y="86169"/>
                  </a:lnTo>
                  <a:lnTo>
                    <a:pt x="379996" y="86169"/>
                  </a:lnTo>
                  <a:lnTo>
                    <a:pt x="361657" y="128003"/>
                  </a:lnTo>
                  <a:lnTo>
                    <a:pt x="373900" y="128003"/>
                  </a:lnTo>
                  <a:lnTo>
                    <a:pt x="377317" y="119938"/>
                  </a:lnTo>
                  <a:lnTo>
                    <a:pt x="401447" y="119938"/>
                  </a:lnTo>
                  <a:lnTo>
                    <a:pt x="404863" y="128003"/>
                  </a:lnTo>
                  <a:lnTo>
                    <a:pt x="417525" y="128003"/>
                  </a:lnTo>
                  <a:close/>
                </a:path>
                <a:path w="642620" h="128904">
                  <a:moveTo>
                    <a:pt x="457327" y="13030"/>
                  </a:moveTo>
                  <a:lnTo>
                    <a:pt x="444893" y="13030"/>
                  </a:lnTo>
                  <a:lnTo>
                    <a:pt x="444893" y="22948"/>
                  </a:lnTo>
                  <a:lnTo>
                    <a:pt x="444893" y="30721"/>
                  </a:lnTo>
                  <a:lnTo>
                    <a:pt x="424154" y="30721"/>
                  </a:lnTo>
                  <a:lnTo>
                    <a:pt x="421944" y="29464"/>
                  </a:lnTo>
                  <a:lnTo>
                    <a:pt x="421944" y="24447"/>
                  </a:lnTo>
                  <a:lnTo>
                    <a:pt x="424154" y="22948"/>
                  </a:lnTo>
                  <a:lnTo>
                    <a:pt x="444893" y="22948"/>
                  </a:lnTo>
                  <a:lnTo>
                    <a:pt x="444893" y="13030"/>
                  </a:lnTo>
                  <a:lnTo>
                    <a:pt x="417639" y="13030"/>
                  </a:lnTo>
                  <a:lnTo>
                    <a:pt x="409524" y="17094"/>
                  </a:lnTo>
                  <a:lnTo>
                    <a:pt x="409524" y="35140"/>
                  </a:lnTo>
                  <a:lnTo>
                    <a:pt x="414782" y="38785"/>
                  </a:lnTo>
                  <a:lnTo>
                    <a:pt x="422186" y="39751"/>
                  </a:lnTo>
                  <a:lnTo>
                    <a:pt x="407720" y="54864"/>
                  </a:lnTo>
                  <a:lnTo>
                    <a:pt x="423443" y="54864"/>
                  </a:lnTo>
                  <a:lnTo>
                    <a:pt x="435991" y="40043"/>
                  </a:lnTo>
                  <a:lnTo>
                    <a:pt x="444893" y="40043"/>
                  </a:lnTo>
                  <a:lnTo>
                    <a:pt x="444893" y="54864"/>
                  </a:lnTo>
                  <a:lnTo>
                    <a:pt x="457327" y="54864"/>
                  </a:lnTo>
                  <a:lnTo>
                    <a:pt x="457327" y="40043"/>
                  </a:lnTo>
                  <a:lnTo>
                    <a:pt x="457327" y="30721"/>
                  </a:lnTo>
                  <a:lnTo>
                    <a:pt x="457327" y="22948"/>
                  </a:lnTo>
                  <a:lnTo>
                    <a:pt x="457327" y="13030"/>
                  </a:lnTo>
                  <a:close/>
                </a:path>
                <a:path w="642620" h="128904">
                  <a:moveTo>
                    <a:pt x="460971" y="86169"/>
                  </a:moveTo>
                  <a:lnTo>
                    <a:pt x="413283" y="86169"/>
                  </a:lnTo>
                  <a:lnTo>
                    <a:pt x="413283" y="96329"/>
                  </a:lnTo>
                  <a:lnTo>
                    <a:pt x="430911" y="96329"/>
                  </a:lnTo>
                  <a:lnTo>
                    <a:pt x="430911" y="128003"/>
                  </a:lnTo>
                  <a:lnTo>
                    <a:pt x="443344" y="128003"/>
                  </a:lnTo>
                  <a:lnTo>
                    <a:pt x="443344" y="96329"/>
                  </a:lnTo>
                  <a:lnTo>
                    <a:pt x="460971" y="96329"/>
                  </a:lnTo>
                  <a:lnTo>
                    <a:pt x="460971" y="86169"/>
                  </a:lnTo>
                  <a:close/>
                </a:path>
                <a:path w="642620" h="128904">
                  <a:moveTo>
                    <a:pt x="511886" y="36576"/>
                  </a:moveTo>
                  <a:lnTo>
                    <a:pt x="505307" y="33883"/>
                  </a:lnTo>
                  <a:lnTo>
                    <a:pt x="496404" y="33172"/>
                  </a:lnTo>
                  <a:lnTo>
                    <a:pt x="505675" y="32270"/>
                  </a:lnTo>
                  <a:lnTo>
                    <a:pt x="510095" y="28803"/>
                  </a:lnTo>
                  <a:lnTo>
                    <a:pt x="510095" y="14820"/>
                  </a:lnTo>
                  <a:lnTo>
                    <a:pt x="499757" y="12319"/>
                  </a:lnTo>
                  <a:lnTo>
                    <a:pt x="488340" y="12319"/>
                  </a:lnTo>
                  <a:lnTo>
                    <a:pt x="479488" y="13157"/>
                  </a:lnTo>
                  <a:lnTo>
                    <a:pt x="472503" y="15671"/>
                  </a:lnTo>
                  <a:lnTo>
                    <a:pt x="467664" y="19875"/>
                  </a:lnTo>
                  <a:lnTo>
                    <a:pt x="465277" y="25755"/>
                  </a:lnTo>
                  <a:lnTo>
                    <a:pt x="477164" y="26416"/>
                  </a:lnTo>
                  <a:lnTo>
                    <a:pt x="478243" y="23075"/>
                  </a:lnTo>
                  <a:lnTo>
                    <a:pt x="482955" y="21882"/>
                  </a:lnTo>
                  <a:lnTo>
                    <a:pt x="494195" y="21882"/>
                  </a:lnTo>
                  <a:lnTo>
                    <a:pt x="497662" y="23368"/>
                  </a:lnTo>
                  <a:lnTo>
                    <a:pt x="497662" y="27432"/>
                  </a:lnTo>
                  <a:lnTo>
                    <a:pt x="494550" y="29044"/>
                  </a:lnTo>
                  <a:lnTo>
                    <a:pt x="482015" y="29044"/>
                  </a:lnTo>
                  <a:lnTo>
                    <a:pt x="482015" y="38125"/>
                  </a:lnTo>
                  <a:lnTo>
                    <a:pt x="496176" y="38125"/>
                  </a:lnTo>
                  <a:lnTo>
                    <a:pt x="499452" y="39928"/>
                  </a:lnTo>
                  <a:lnTo>
                    <a:pt x="499452" y="44170"/>
                  </a:lnTo>
                  <a:lnTo>
                    <a:pt x="495935" y="46012"/>
                  </a:lnTo>
                  <a:lnTo>
                    <a:pt x="480631" y="46012"/>
                  </a:lnTo>
                  <a:lnTo>
                    <a:pt x="476745" y="44234"/>
                  </a:lnTo>
                  <a:lnTo>
                    <a:pt x="475856" y="40944"/>
                  </a:lnTo>
                  <a:lnTo>
                    <a:pt x="463905" y="41363"/>
                  </a:lnTo>
                  <a:lnTo>
                    <a:pt x="466305" y="47891"/>
                  </a:lnTo>
                  <a:lnTo>
                    <a:pt x="471258" y="52298"/>
                  </a:lnTo>
                  <a:lnTo>
                    <a:pt x="478675" y="54800"/>
                  </a:lnTo>
                  <a:lnTo>
                    <a:pt x="488403" y="55575"/>
                  </a:lnTo>
                  <a:lnTo>
                    <a:pt x="497611" y="54940"/>
                  </a:lnTo>
                  <a:lnTo>
                    <a:pt x="505066" y="52882"/>
                  </a:lnTo>
                  <a:lnTo>
                    <a:pt x="510057" y="49174"/>
                  </a:lnTo>
                  <a:lnTo>
                    <a:pt x="511886" y="43624"/>
                  </a:lnTo>
                  <a:lnTo>
                    <a:pt x="511886" y="36576"/>
                  </a:lnTo>
                  <a:close/>
                </a:path>
                <a:path w="642620" h="128904">
                  <a:moveTo>
                    <a:pt x="516839" y="86169"/>
                  </a:moveTo>
                  <a:lnTo>
                    <a:pt x="503402" y="86169"/>
                  </a:lnTo>
                  <a:lnTo>
                    <a:pt x="492340" y="110553"/>
                  </a:lnTo>
                  <a:lnTo>
                    <a:pt x="477100" y="86169"/>
                  </a:lnTo>
                  <a:lnTo>
                    <a:pt x="463245" y="86169"/>
                  </a:lnTo>
                  <a:lnTo>
                    <a:pt x="483082" y="115455"/>
                  </a:lnTo>
                  <a:lnTo>
                    <a:pt x="488518" y="115455"/>
                  </a:lnTo>
                  <a:lnTo>
                    <a:pt x="487019" y="118262"/>
                  </a:lnTo>
                  <a:lnTo>
                    <a:pt x="483920" y="118503"/>
                  </a:lnTo>
                  <a:lnTo>
                    <a:pt x="479793" y="118503"/>
                  </a:lnTo>
                  <a:lnTo>
                    <a:pt x="474713" y="118148"/>
                  </a:lnTo>
                  <a:lnTo>
                    <a:pt x="474713" y="127825"/>
                  </a:lnTo>
                  <a:lnTo>
                    <a:pt x="478294" y="128244"/>
                  </a:lnTo>
                  <a:lnTo>
                    <a:pt x="482841" y="128358"/>
                  </a:lnTo>
                  <a:lnTo>
                    <a:pt x="492823" y="128358"/>
                  </a:lnTo>
                  <a:lnTo>
                    <a:pt x="497065" y="124066"/>
                  </a:lnTo>
                  <a:lnTo>
                    <a:pt x="516839" y="86169"/>
                  </a:lnTo>
                  <a:close/>
                </a:path>
                <a:path w="642620" h="128904">
                  <a:moveTo>
                    <a:pt x="563753" y="31026"/>
                  </a:moveTo>
                  <a:lnTo>
                    <a:pt x="555993" y="27254"/>
                  </a:lnTo>
                  <a:lnTo>
                    <a:pt x="551319" y="27254"/>
                  </a:lnTo>
                  <a:lnTo>
                    <a:pt x="551319" y="38188"/>
                  </a:lnTo>
                  <a:lnTo>
                    <a:pt x="551319" y="43573"/>
                  </a:lnTo>
                  <a:lnTo>
                    <a:pt x="549109" y="44704"/>
                  </a:lnTo>
                  <a:lnTo>
                    <a:pt x="531482" y="44704"/>
                  </a:lnTo>
                  <a:lnTo>
                    <a:pt x="531482" y="37058"/>
                  </a:lnTo>
                  <a:lnTo>
                    <a:pt x="549109" y="37058"/>
                  </a:lnTo>
                  <a:lnTo>
                    <a:pt x="551319" y="38188"/>
                  </a:lnTo>
                  <a:lnTo>
                    <a:pt x="551319" y="27254"/>
                  </a:lnTo>
                  <a:lnTo>
                    <a:pt x="531482" y="27254"/>
                  </a:lnTo>
                  <a:lnTo>
                    <a:pt x="531482" y="13030"/>
                  </a:lnTo>
                  <a:lnTo>
                    <a:pt x="519061" y="13030"/>
                  </a:lnTo>
                  <a:lnTo>
                    <a:pt x="519061" y="54864"/>
                  </a:lnTo>
                  <a:lnTo>
                    <a:pt x="556107" y="54864"/>
                  </a:lnTo>
                  <a:lnTo>
                    <a:pt x="563753" y="51092"/>
                  </a:lnTo>
                  <a:lnTo>
                    <a:pt x="563753" y="44704"/>
                  </a:lnTo>
                  <a:lnTo>
                    <a:pt x="563753" y="37058"/>
                  </a:lnTo>
                  <a:lnTo>
                    <a:pt x="563753" y="31026"/>
                  </a:lnTo>
                  <a:close/>
                </a:path>
                <a:path w="642620" h="128904">
                  <a:moveTo>
                    <a:pt x="568833" y="90246"/>
                  </a:moveTo>
                  <a:lnTo>
                    <a:pt x="560705" y="86169"/>
                  </a:lnTo>
                  <a:lnTo>
                    <a:pt x="556399" y="86169"/>
                  </a:lnTo>
                  <a:lnTo>
                    <a:pt x="556399" y="97586"/>
                  </a:lnTo>
                  <a:lnTo>
                    <a:pt x="556399" y="102971"/>
                  </a:lnTo>
                  <a:lnTo>
                    <a:pt x="554189" y="104228"/>
                  </a:lnTo>
                  <a:lnTo>
                    <a:pt x="534885" y="104228"/>
                  </a:lnTo>
                  <a:lnTo>
                    <a:pt x="534885" y="96329"/>
                  </a:lnTo>
                  <a:lnTo>
                    <a:pt x="554189" y="96329"/>
                  </a:lnTo>
                  <a:lnTo>
                    <a:pt x="556399" y="97586"/>
                  </a:lnTo>
                  <a:lnTo>
                    <a:pt x="556399" y="86169"/>
                  </a:lnTo>
                  <a:lnTo>
                    <a:pt x="522465" y="86169"/>
                  </a:lnTo>
                  <a:lnTo>
                    <a:pt x="522465" y="128003"/>
                  </a:lnTo>
                  <a:lnTo>
                    <a:pt x="534885" y="128003"/>
                  </a:lnTo>
                  <a:lnTo>
                    <a:pt x="534885" y="113779"/>
                  </a:lnTo>
                  <a:lnTo>
                    <a:pt x="561174" y="113779"/>
                  </a:lnTo>
                  <a:lnTo>
                    <a:pt x="568833" y="110324"/>
                  </a:lnTo>
                  <a:lnTo>
                    <a:pt x="568833" y="104228"/>
                  </a:lnTo>
                  <a:lnTo>
                    <a:pt x="568833" y="96329"/>
                  </a:lnTo>
                  <a:lnTo>
                    <a:pt x="568833" y="90246"/>
                  </a:lnTo>
                  <a:close/>
                </a:path>
                <a:path w="642620" h="128904">
                  <a:moveTo>
                    <a:pt x="582345" y="13030"/>
                  </a:moveTo>
                  <a:lnTo>
                    <a:pt x="569912" y="13030"/>
                  </a:lnTo>
                  <a:lnTo>
                    <a:pt x="569912" y="54864"/>
                  </a:lnTo>
                  <a:lnTo>
                    <a:pt x="582345" y="54864"/>
                  </a:lnTo>
                  <a:lnTo>
                    <a:pt x="582345" y="13030"/>
                  </a:lnTo>
                  <a:close/>
                </a:path>
                <a:path w="642620" h="128904">
                  <a:moveTo>
                    <a:pt x="622198" y="128003"/>
                  </a:moveTo>
                  <a:lnTo>
                    <a:pt x="618642" y="119938"/>
                  </a:lnTo>
                  <a:lnTo>
                    <a:pt x="614540" y="110617"/>
                  </a:lnTo>
                  <a:lnTo>
                    <a:pt x="606132" y="91490"/>
                  </a:lnTo>
                  <a:lnTo>
                    <a:pt x="603796" y="86169"/>
                  </a:lnTo>
                  <a:lnTo>
                    <a:pt x="602183" y="86169"/>
                  </a:lnTo>
                  <a:lnTo>
                    <a:pt x="602183" y="110617"/>
                  </a:lnTo>
                  <a:lnTo>
                    <a:pt x="585990" y="110617"/>
                  </a:lnTo>
                  <a:lnTo>
                    <a:pt x="594055" y="91490"/>
                  </a:lnTo>
                  <a:lnTo>
                    <a:pt x="602183" y="110617"/>
                  </a:lnTo>
                  <a:lnTo>
                    <a:pt x="602183" y="86169"/>
                  </a:lnTo>
                  <a:lnTo>
                    <a:pt x="584669" y="86169"/>
                  </a:lnTo>
                  <a:lnTo>
                    <a:pt x="566318" y="128003"/>
                  </a:lnTo>
                  <a:lnTo>
                    <a:pt x="578573" y="128003"/>
                  </a:lnTo>
                  <a:lnTo>
                    <a:pt x="581977" y="119938"/>
                  </a:lnTo>
                  <a:lnTo>
                    <a:pt x="606120" y="119938"/>
                  </a:lnTo>
                  <a:lnTo>
                    <a:pt x="609523" y="128003"/>
                  </a:lnTo>
                  <a:lnTo>
                    <a:pt x="622198" y="128003"/>
                  </a:lnTo>
                  <a:close/>
                </a:path>
                <a:path w="642620" h="128904">
                  <a:moveTo>
                    <a:pt x="642581" y="54864"/>
                  </a:moveTo>
                  <a:lnTo>
                    <a:pt x="620585" y="33108"/>
                  </a:lnTo>
                  <a:lnTo>
                    <a:pt x="640727" y="13030"/>
                  </a:lnTo>
                  <a:lnTo>
                    <a:pt x="625843" y="13030"/>
                  </a:lnTo>
                  <a:lnTo>
                    <a:pt x="610730" y="29171"/>
                  </a:lnTo>
                  <a:lnTo>
                    <a:pt x="604812" y="29171"/>
                  </a:lnTo>
                  <a:lnTo>
                    <a:pt x="604812" y="13030"/>
                  </a:lnTo>
                  <a:lnTo>
                    <a:pt x="592378" y="13030"/>
                  </a:lnTo>
                  <a:lnTo>
                    <a:pt x="592378" y="54864"/>
                  </a:lnTo>
                  <a:lnTo>
                    <a:pt x="604812" y="54864"/>
                  </a:lnTo>
                  <a:lnTo>
                    <a:pt x="604812" y="38671"/>
                  </a:lnTo>
                  <a:lnTo>
                    <a:pt x="610971" y="38671"/>
                  </a:lnTo>
                  <a:lnTo>
                    <a:pt x="626859" y="54864"/>
                  </a:lnTo>
                  <a:lnTo>
                    <a:pt x="642581" y="54864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898903" y="6158581"/>
              <a:ext cx="832417" cy="219452"/>
            </a:xfrm>
            <a:prstGeom prst="rect">
              <a:avLst/>
            </a:prstGeom>
          </p:spPr>
        </p:pic>
      </p:grpSp>
      <p:grpSp>
        <p:nvGrpSpPr>
          <p:cNvPr id="95" name="object 95"/>
          <p:cNvGrpSpPr/>
          <p:nvPr/>
        </p:nvGrpSpPr>
        <p:grpSpPr>
          <a:xfrm>
            <a:off x="9416001" y="4281163"/>
            <a:ext cx="961390" cy="2153920"/>
            <a:chOff x="9416001" y="4281163"/>
            <a:chExt cx="961390" cy="2153920"/>
          </a:xfrm>
        </p:grpSpPr>
        <p:pic>
          <p:nvPicPr>
            <p:cNvPr id="96" name="object 9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416112" y="4419402"/>
              <a:ext cx="961034" cy="1653979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9416001" y="4281163"/>
              <a:ext cx="961390" cy="144145"/>
            </a:xfrm>
            <a:custGeom>
              <a:avLst/>
              <a:gdLst/>
              <a:ahLst/>
              <a:cxnLst/>
              <a:rect l="l" t="t" r="r" b="b"/>
              <a:pathLst>
                <a:path w="961390" h="144145">
                  <a:moveTo>
                    <a:pt x="910289" y="0"/>
                  </a:moveTo>
                  <a:lnTo>
                    <a:pt x="176667" y="0"/>
                  </a:lnTo>
                  <a:lnTo>
                    <a:pt x="46112" y="0"/>
                  </a:lnTo>
                  <a:lnTo>
                    <a:pt x="28209" y="3638"/>
                  </a:lnTo>
                  <a:lnTo>
                    <a:pt x="13546" y="13546"/>
                  </a:lnTo>
                  <a:lnTo>
                    <a:pt x="3639" y="28210"/>
                  </a:lnTo>
                  <a:lnTo>
                    <a:pt x="0" y="46116"/>
                  </a:lnTo>
                  <a:lnTo>
                    <a:pt x="0" y="143592"/>
                  </a:lnTo>
                  <a:lnTo>
                    <a:pt x="961257" y="143592"/>
                  </a:lnTo>
                  <a:lnTo>
                    <a:pt x="961257" y="50968"/>
                  </a:lnTo>
                  <a:lnTo>
                    <a:pt x="957236" y="31176"/>
                  </a:lnTo>
                  <a:lnTo>
                    <a:pt x="946287" y="14970"/>
                  </a:lnTo>
                  <a:lnTo>
                    <a:pt x="930081" y="4021"/>
                  </a:lnTo>
                  <a:lnTo>
                    <a:pt x="910289" y="0"/>
                  </a:lnTo>
                  <a:close/>
                </a:path>
              </a:pathLst>
            </a:custGeom>
            <a:solidFill>
              <a:srgbClr val="A6CD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416001" y="6060250"/>
              <a:ext cx="961261" cy="374656"/>
            </a:xfrm>
            <a:prstGeom prst="rect">
              <a:avLst/>
            </a:prstGeom>
          </p:spPr>
        </p:pic>
      </p:grpSp>
      <p:pic>
        <p:nvPicPr>
          <p:cNvPr id="99" name="object 99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1043773" y="6142424"/>
            <a:ext cx="802678" cy="218847"/>
          </a:xfrm>
          <a:prstGeom prst="rect">
            <a:avLst/>
          </a:prstGeom>
        </p:spPr>
      </p:pic>
      <p:sp>
        <p:nvSpPr>
          <p:cNvPr id="100" name="object 100"/>
          <p:cNvSpPr/>
          <p:nvPr/>
        </p:nvSpPr>
        <p:spPr>
          <a:xfrm>
            <a:off x="11082058" y="4319531"/>
            <a:ext cx="726440" cy="53340"/>
          </a:xfrm>
          <a:custGeom>
            <a:avLst/>
            <a:gdLst/>
            <a:ahLst/>
            <a:cxnLst/>
            <a:rect l="l" t="t" r="r" b="b"/>
            <a:pathLst>
              <a:path w="726440" h="53339">
                <a:moveTo>
                  <a:pt x="82854" y="0"/>
                </a:moveTo>
                <a:lnTo>
                  <a:pt x="55283" y="0"/>
                </a:lnTo>
                <a:lnTo>
                  <a:pt x="41579" y="43764"/>
                </a:lnTo>
                <a:lnTo>
                  <a:pt x="27571" y="0"/>
                </a:lnTo>
                <a:lnTo>
                  <a:pt x="0" y="0"/>
                </a:lnTo>
                <a:lnTo>
                  <a:pt x="0" y="53009"/>
                </a:lnTo>
                <a:lnTo>
                  <a:pt x="15074" y="53009"/>
                </a:lnTo>
                <a:lnTo>
                  <a:pt x="15074" y="8547"/>
                </a:lnTo>
                <a:lnTo>
                  <a:pt x="30746" y="53009"/>
                </a:lnTo>
                <a:lnTo>
                  <a:pt x="52031" y="53009"/>
                </a:lnTo>
                <a:lnTo>
                  <a:pt x="67703" y="8547"/>
                </a:lnTo>
                <a:lnTo>
                  <a:pt x="67703" y="53009"/>
                </a:lnTo>
                <a:lnTo>
                  <a:pt x="82778" y="53009"/>
                </a:lnTo>
                <a:lnTo>
                  <a:pt x="82854" y="0"/>
                </a:lnTo>
                <a:close/>
              </a:path>
              <a:path w="726440" h="53339">
                <a:moveTo>
                  <a:pt x="160782" y="53009"/>
                </a:moveTo>
                <a:lnTo>
                  <a:pt x="156273" y="42786"/>
                </a:lnTo>
                <a:lnTo>
                  <a:pt x="151079" y="30975"/>
                </a:lnTo>
                <a:lnTo>
                  <a:pt x="140411" y="6731"/>
                </a:lnTo>
                <a:lnTo>
                  <a:pt x="137452" y="0"/>
                </a:lnTo>
                <a:lnTo>
                  <a:pt x="135407" y="0"/>
                </a:lnTo>
                <a:lnTo>
                  <a:pt x="135407" y="30975"/>
                </a:lnTo>
                <a:lnTo>
                  <a:pt x="114884" y="30975"/>
                </a:lnTo>
                <a:lnTo>
                  <a:pt x="125107" y="6731"/>
                </a:lnTo>
                <a:lnTo>
                  <a:pt x="135407" y="30975"/>
                </a:lnTo>
                <a:lnTo>
                  <a:pt x="135407" y="0"/>
                </a:lnTo>
                <a:lnTo>
                  <a:pt x="113220" y="0"/>
                </a:lnTo>
                <a:lnTo>
                  <a:pt x="89966" y="53009"/>
                </a:lnTo>
                <a:lnTo>
                  <a:pt x="105498" y="53009"/>
                </a:lnTo>
                <a:lnTo>
                  <a:pt x="109816" y="42786"/>
                </a:lnTo>
                <a:lnTo>
                  <a:pt x="140398" y="42786"/>
                </a:lnTo>
                <a:lnTo>
                  <a:pt x="144716" y="53009"/>
                </a:lnTo>
                <a:lnTo>
                  <a:pt x="160782" y="53009"/>
                </a:lnTo>
                <a:close/>
              </a:path>
              <a:path w="726440" h="53339">
                <a:moveTo>
                  <a:pt x="215836" y="0"/>
                </a:moveTo>
                <a:lnTo>
                  <a:pt x="155397" y="0"/>
                </a:lnTo>
                <a:lnTo>
                  <a:pt x="155397" y="12865"/>
                </a:lnTo>
                <a:lnTo>
                  <a:pt x="177736" y="12865"/>
                </a:lnTo>
                <a:lnTo>
                  <a:pt x="177736" y="53009"/>
                </a:lnTo>
                <a:lnTo>
                  <a:pt x="193497" y="53009"/>
                </a:lnTo>
                <a:lnTo>
                  <a:pt x="193497" y="12865"/>
                </a:lnTo>
                <a:lnTo>
                  <a:pt x="215836" y="12865"/>
                </a:lnTo>
                <a:lnTo>
                  <a:pt x="215836" y="0"/>
                </a:lnTo>
                <a:close/>
              </a:path>
              <a:path w="726440" h="53339">
                <a:moveTo>
                  <a:pt x="279438" y="40741"/>
                </a:moveTo>
                <a:lnTo>
                  <a:pt x="239763" y="40741"/>
                </a:lnTo>
                <a:lnTo>
                  <a:pt x="239763" y="31800"/>
                </a:lnTo>
                <a:lnTo>
                  <a:pt x="269595" y="31800"/>
                </a:lnTo>
                <a:lnTo>
                  <a:pt x="269595" y="20294"/>
                </a:lnTo>
                <a:lnTo>
                  <a:pt x="239763" y="20294"/>
                </a:lnTo>
                <a:lnTo>
                  <a:pt x="239763" y="12268"/>
                </a:lnTo>
                <a:lnTo>
                  <a:pt x="278003" y="12268"/>
                </a:lnTo>
                <a:lnTo>
                  <a:pt x="278003" y="0"/>
                </a:lnTo>
                <a:lnTo>
                  <a:pt x="224015" y="0"/>
                </a:lnTo>
                <a:lnTo>
                  <a:pt x="224015" y="53009"/>
                </a:lnTo>
                <a:lnTo>
                  <a:pt x="279438" y="53009"/>
                </a:lnTo>
                <a:lnTo>
                  <a:pt x="279438" y="40741"/>
                </a:lnTo>
                <a:close/>
              </a:path>
              <a:path w="726440" h="53339">
                <a:moveTo>
                  <a:pt x="372135" y="0"/>
                </a:moveTo>
                <a:lnTo>
                  <a:pt x="344576" y="0"/>
                </a:lnTo>
                <a:lnTo>
                  <a:pt x="330860" y="43764"/>
                </a:lnTo>
                <a:lnTo>
                  <a:pt x="316852" y="0"/>
                </a:lnTo>
                <a:lnTo>
                  <a:pt x="289293" y="0"/>
                </a:lnTo>
                <a:lnTo>
                  <a:pt x="289293" y="53009"/>
                </a:lnTo>
                <a:lnTo>
                  <a:pt x="304355" y="53009"/>
                </a:lnTo>
                <a:lnTo>
                  <a:pt x="304355" y="8547"/>
                </a:lnTo>
                <a:lnTo>
                  <a:pt x="320040" y="53009"/>
                </a:lnTo>
                <a:lnTo>
                  <a:pt x="341312" y="53009"/>
                </a:lnTo>
                <a:lnTo>
                  <a:pt x="356984" y="8547"/>
                </a:lnTo>
                <a:lnTo>
                  <a:pt x="356984" y="53009"/>
                </a:lnTo>
                <a:lnTo>
                  <a:pt x="372059" y="53009"/>
                </a:lnTo>
                <a:lnTo>
                  <a:pt x="372135" y="0"/>
                </a:lnTo>
                <a:close/>
              </a:path>
              <a:path w="726440" h="53339">
                <a:moveTo>
                  <a:pt x="450062" y="53009"/>
                </a:moveTo>
                <a:lnTo>
                  <a:pt x="445566" y="42786"/>
                </a:lnTo>
                <a:lnTo>
                  <a:pt x="440359" y="30975"/>
                </a:lnTo>
                <a:lnTo>
                  <a:pt x="429704" y="6731"/>
                </a:lnTo>
                <a:lnTo>
                  <a:pt x="426732" y="0"/>
                </a:lnTo>
                <a:lnTo>
                  <a:pt x="424688" y="0"/>
                </a:lnTo>
                <a:lnTo>
                  <a:pt x="424688" y="30975"/>
                </a:lnTo>
                <a:lnTo>
                  <a:pt x="404164" y="30975"/>
                </a:lnTo>
                <a:lnTo>
                  <a:pt x="414388" y="6731"/>
                </a:lnTo>
                <a:lnTo>
                  <a:pt x="424688" y="30975"/>
                </a:lnTo>
                <a:lnTo>
                  <a:pt x="424688" y="0"/>
                </a:lnTo>
                <a:lnTo>
                  <a:pt x="402501" y="0"/>
                </a:lnTo>
                <a:lnTo>
                  <a:pt x="379247" y="53009"/>
                </a:lnTo>
                <a:lnTo>
                  <a:pt x="394779" y="53009"/>
                </a:lnTo>
                <a:lnTo>
                  <a:pt x="399097" y="42786"/>
                </a:lnTo>
                <a:lnTo>
                  <a:pt x="429691" y="42786"/>
                </a:lnTo>
                <a:lnTo>
                  <a:pt x="434009" y="53009"/>
                </a:lnTo>
                <a:lnTo>
                  <a:pt x="450062" y="53009"/>
                </a:lnTo>
                <a:close/>
              </a:path>
              <a:path w="726440" h="53339">
                <a:moveTo>
                  <a:pt x="505117" y="0"/>
                </a:moveTo>
                <a:lnTo>
                  <a:pt x="444690" y="0"/>
                </a:lnTo>
                <a:lnTo>
                  <a:pt x="444690" y="12865"/>
                </a:lnTo>
                <a:lnTo>
                  <a:pt x="467029" y="12865"/>
                </a:lnTo>
                <a:lnTo>
                  <a:pt x="467029" y="53009"/>
                </a:lnTo>
                <a:lnTo>
                  <a:pt x="482777" y="53009"/>
                </a:lnTo>
                <a:lnTo>
                  <a:pt x="482777" y="12865"/>
                </a:lnTo>
                <a:lnTo>
                  <a:pt x="505117" y="12865"/>
                </a:lnTo>
                <a:lnTo>
                  <a:pt x="505117" y="0"/>
                </a:lnTo>
                <a:close/>
              </a:path>
              <a:path w="726440" h="53339">
                <a:moveTo>
                  <a:pt x="577291" y="0"/>
                </a:moveTo>
                <a:lnTo>
                  <a:pt x="553059" y="0"/>
                </a:lnTo>
                <a:lnTo>
                  <a:pt x="528662" y="41871"/>
                </a:lnTo>
                <a:lnTo>
                  <a:pt x="528662" y="0"/>
                </a:lnTo>
                <a:lnTo>
                  <a:pt x="513295" y="0"/>
                </a:lnTo>
                <a:lnTo>
                  <a:pt x="513295" y="53009"/>
                </a:lnTo>
                <a:lnTo>
                  <a:pt x="537527" y="53009"/>
                </a:lnTo>
                <a:lnTo>
                  <a:pt x="561911" y="11125"/>
                </a:lnTo>
                <a:lnTo>
                  <a:pt x="561911" y="53009"/>
                </a:lnTo>
                <a:lnTo>
                  <a:pt x="577291" y="53009"/>
                </a:lnTo>
                <a:lnTo>
                  <a:pt x="577291" y="0"/>
                </a:lnTo>
                <a:close/>
              </a:path>
              <a:path w="726440" h="53339">
                <a:moveTo>
                  <a:pt x="653618" y="53009"/>
                </a:moveTo>
                <a:lnTo>
                  <a:pt x="625754" y="25438"/>
                </a:lnTo>
                <a:lnTo>
                  <a:pt x="651268" y="0"/>
                </a:lnTo>
                <a:lnTo>
                  <a:pt x="632409" y="0"/>
                </a:lnTo>
                <a:lnTo>
                  <a:pt x="613257" y="20447"/>
                </a:lnTo>
                <a:lnTo>
                  <a:pt x="605764" y="20447"/>
                </a:lnTo>
                <a:lnTo>
                  <a:pt x="605764" y="0"/>
                </a:lnTo>
                <a:lnTo>
                  <a:pt x="590003" y="0"/>
                </a:lnTo>
                <a:lnTo>
                  <a:pt x="590003" y="53009"/>
                </a:lnTo>
                <a:lnTo>
                  <a:pt x="605764" y="53009"/>
                </a:lnTo>
                <a:lnTo>
                  <a:pt x="605764" y="32486"/>
                </a:lnTo>
                <a:lnTo>
                  <a:pt x="613562" y="32486"/>
                </a:lnTo>
                <a:lnTo>
                  <a:pt x="633704" y="53009"/>
                </a:lnTo>
                <a:lnTo>
                  <a:pt x="653618" y="53009"/>
                </a:lnTo>
                <a:close/>
              </a:path>
              <a:path w="726440" h="53339">
                <a:moveTo>
                  <a:pt x="726097" y="53009"/>
                </a:moveTo>
                <a:lnTo>
                  <a:pt x="721601" y="42786"/>
                </a:lnTo>
                <a:lnTo>
                  <a:pt x="716394" y="30975"/>
                </a:lnTo>
                <a:lnTo>
                  <a:pt x="705739" y="6731"/>
                </a:lnTo>
                <a:lnTo>
                  <a:pt x="702767" y="0"/>
                </a:lnTo>
                <a:lnTo>
                  <a:pt x="700722" y="0"/>
                </a:lnTo>
                <a:lnTo>
                  <a:pt x="700722" y="30975"/>
                </a:lnTo>
                <a:lnTo>
                  <a:pt x="680199" y="30975"/>
                </a:lnTo>
                <a:lnTo>
                  <a:pt x="690422" y="6731"/>
                </a:lnTo>
                <a:lnTo>
                  <a:pt x="700722" y="30975"/>
                </a:lnTo>
                <a:lnTo>
                  <a:pt x="700722" y="0"/>
                </a:lnTo>
                <a:lnTo>
                  <a:pt x="678535" y="0"/>
                </a:lnTo>
                <a:lnTo>
                  <a:pt x="655281" y="53009"/>
                </a:lnTo>
                <a:lnTo>
                  <a:pt x="670814" y="53009"/>
                </a:lnTo>
                <a:lnTo>
                  <a:pt x="675132" y="42786"/>
                </a:lnTo>
                <a:lnTo>
                  <a:pt x="705726" y="42786"/>
                </a:lnTo>
                <a:lnTo>
                  <a:pt x="710044" y="53009"/>
                </a:lnTo>
                <a:lnTo>
                  <a:pt x="726097" y="5300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614078" y="4318616"/>
            <a:ext cx="565150" cy="55244"/>
          </a:xfrm>
          <a:custGeom>
            <a:avLst/>
            <a:gdLst/>
            <a:ahLst/>
            <a:cxnLst/>
            <a:rect l="l" t="t" r="r" b="b"/>
            <a:pathLst>
              <a:path w="565150" h="55245">
                <a:moveTo>
                  <a:pt x="59372" y="31572"/>
                </a:moveTo>
                <a:lnTo>
                  <a:pt x="57340" y="27406"/>
                </a:lnTo>
                <a:lnTo>
                  <a:pt x="49212" y="21894"/>
                </a:lnTo>
                <a:lnTo>
                  <a:pt x="43903" y="20523"/>
                </a:lnTo>
                <a:lnTo>
                  <a:pt x="43624" y="20523"/>
                </a:lnTo>
                <a:lnTo>
                  <a:pt x="43624" y="34036"/>
                </a:lnTo>
                <a:lnTo>
                  <a:pt x="43624" y="40233"/>
                </a:lnTo>
                <a:lnTo>
                  <a:pt x="41122" y="41808"/>
                </a:lnTo>
                <a:lnTo>
                  <a:pt x="15760" y="41808"/>
                </a:lnTo>
                <a:lnTo>
                  <a:pt x="15760" y="32486"/>
                </a:lnTo>
                <a:lnTo>
                  <a:pt x="41122" y="32486"/>
                </a:lnTo>
                <a:lnTo>
                  <a:pt x="43624" y="34036"/>
                </a:lnTo>
                <a:lnTo>
                  <a:pt x="43624" y="20523"/>
                </a:lnTo>
                <a:lnTo>
                  <a:pt x="15760" y="20523"/>
                </a:lnTo>
                <a:lnTo>
                  <a:pt x="15760" y="13030"/>
                </a:lnTo>
                <a:lnTo>
                  <a:pt x="53619" y="13030"/>
                </a:lnTo>
                <a:lnTo>
                  <a:pt x="53619" y="914"/>
                </a:lnTo>
                <a:lnTo>
                  <a:pt x="0" y="914"/>
                </a:lnTo>
                <a:lnTo>
                  <a:pt x="0" y="53924"/>
                </a:lnTo>
                <a:lnTo>
                  <a:pt x="43954" y="53924"/>
                </a:lnTo>
                <a:lnTo>
                  <a:pt x="49276" y="52552"/>
                </a:lnTo>
                <a:lnTo>
                  <a:pt x="57353" y="47104"/>
                </a:lnTo>
                <a:lnTo>
                  <a:pt x="59372" y="42887"/>
                </a:lnTo>
                <a:lnTo>
                  <a:pt x="59372" y="41808"/>
                </a:lnTo>
                <a:lnTo>
                  <a:pt x="59372" y="32486"/>
                </a:lnTo>
                <a:lnTo>
                  <a:pt x="59372" y="31572"/>
                </a:lnTo>
                <a:close/>
              </a:path>
              <a:path w="565150" h="55245">
                <a:moveTo>
                  <a:pt x="132080" y="914"/>
                </a:moveTo>
                <a:lnTo>
                  <a:pt x="107848" y="914"/>
                </a:lnTo>
                <a:lnTo>
                  <a:pt x="83451" y="42786"/>
                </a:lnTo>
                <a:lnTo>
                  <a:pt x="83451" y="914"/>
                </a:lnTo>
                <a:lnTo>
                  <a:pt x="68084" y="914"/>
                </a:lnTo>
                <a:lnTo>
                  <a:pt x="68084" y="53924"/>
                </a:lnTo>
                <a:lnTo>
                  <a:pt x="92316" y="53924"/>
                </a:lnTo>
                <a:lnTo>
                  <a:pt x="116700" y="12039"/>
                </a:lnTo>
                <a:lnTo>
                  <a:pt x="116700" y="53924"/>
                </a:lnTo>
                <a:lnTo>
                  <a:pt x="132080" y="53924"/>
                </a:lnTo>
                <a:lnTo>
                  <a:pt x="132080" y="914"/>
                </a:lnTo>
                <a:close/>
              </a:path>
              <a:path w="565150" h="55245">
                <a:moveTo>
                  <a:pt x="212191" y="18834"/>
                </a:moveTo>
                <a:lnTo>
                  <a:pt x="196443" y="3594"/>
                </a:lnTo>
                <a:lnTo>
                  <a:pt x="196443" y="22974"/>
                </a:lnTo>
                <a:lnTo>
                  <a:pt x="196443" y="31864"/>
                </a:lnTo>
                <a:lnTo>
                  <a:pt x="194741" y="35407"/>
                </a:lnTo>
                <a:lnTo>
                  <a:pt x="187921" y="40703"/>
                </a:lnTo>
                <a:lnTo>
                  <a:pt x="183134" y="42024"/>
                </a:lnTo>
                <a:lnTo>
                  <a:pt x="170815" y="42024"/>
                </a:lnTo>
                <a:lnTo>
                  <a:pt x="166039" y="40703"/>
                </a:lnTo>
                <a:lnTo>
                  <a:pt x="159219" y="35407"/>
                </a:lnTo>
                <a:lnTo>
                  <a:pt x="157518" y="31864"/>
                </a:lnTo>
                <a:lnTo>
                  <a:pt x="157518" y="22974"/>
                </a:lnTo>
                <a:lnTo>
                  <a:pt x="159219" y="19418"/>
                </a:lnTo>
                <a:lnTo>
                  <a:pt x="166039" y="14122"/>
                </a:lnTo>
                <a:lnTo>
                  <a:pt x="170815" y="12801"/>
                </a:lnTo>
                <a:lnTo>
                  <a:pt x="183134" y="12801"/>
                </a:lnTo>
                <a:lnTo>
                  <a:pt x="187921" y="14122"/>
                </a:lnTo>
                <a:lnTo>
                  <a:pt x="194741" y="19418"/>
                </a:lnTo>
                <a:lnTo>
                  <a:pt x="196443" y="22974"/>
                </a:lnTo>
                <a:lnTo>
                  <a:pt x="196443" y="3594"/>
                </a:lnTo>
                <a:lnTo>
                  <a:pt x="191744" y="1816"/>
                </a:lnTo>
                <a:lnTo>
                  <a:pt x="184823" y="457"/>
                </a:lnTo>
                <a:lnTo>
                  <a:pt x="176974" y="0"/>
                </a:lnTo>
                <a:lnTo>
                  <a:pt x="169138" y="457"/>
                </a:lnTo>
                <a:lnTo>
                  <a:pt x="141770" y="18834"/>
                </a:lnTo>
                <a:lnTo>
                  <a:pt x="141770" y="35991"/>
                </a:lnTo>
                <a:lnTo>
                  <a:pt x="176974" y="54825"/>
                </a:lnTo>
                <a:lnTo>
                  <a:pt x="184823" y="54368"/>
                </a:lnTo>
                <a:lnTo>
                  <a:pt x="212191" y="35991"/>
                </a:lnTo>
                <a:lnTo>
                  <a:pt x="212191" y="18834"/>
                </a:lnTo>
                <a:close/>
              </a:path>
              <a:path w="565150" h="55245">
                <a:moveTo>
                  <a:pt x="282092" y="914"/>
                </a:moveTo>
                <a:lnTo>
                  <a:pt x="229311" y="914"/>
                </a:lnTo>
                <a:lnTo>
                  <a:pt x="228015" y="27000"/>
                </a:lnTo>
                <a:lnTo>
                  <a:pt x="226809" y="34505"/>
                </a:lnTo>
                <a:lnTo>
                  <a:pt x="220421" y="41427"/>
                </a:lnTo>
                <a:lnTo>
                  <a:pt x="218249" y="41427"/>
                </a:lnTo>
                <a:lnTo>
                  <a:pt x="215303" y="41122"/>
                </a:lnTo>
                <a:lnTo>
                  <a:pt x="215303" y="53924"/>
                </a:lnTo>
                <a:lnTo>
                  <a:pt x="221462" y="54292"/>
                </a:lnTo>
                <a:lnTo>
                  <a:pt x="226352" y="54292"/>
                </a:lnTo>
                <a:lnTo>
                  <a:pt x="243547" y="13779"/>
                </a:lnTo>
                <a:lnTo>
                  <a:pt x="266344" y="13779"/>
                </a:lnTo>
                <a:lnTo>
                  <a:pt x="266344" y="53924"/>
                </a:lnTo>
                <a:lnTo>
                  <a:pt x="282092" y="53924"/>
                </a:lnTo>
                <a:lnTo>
                  <a:pt x="282092" y="914"/>
                </a:lnTo>
                <a:close/>
              </a:path>
              <a:path w="565150" h="55245">
                <a:moveTo>
                  <a:pt x="362216" y="18834"/>
                </a:moveTo>
                <a:lnTo>
                  <a:pt x="359422" y="12801"/>
                </a:lnTo>
                <a:lnTo>
                  <a:pt x="359117" y="12115"/>
                </a:lnTo>
                <a:lnTo>
                  <a:pt x="352907" y="7277"/>
                </a:lnTo>
                <a:lnTo>
                  <a:pt x="347789" y="4089"/>
                </a:lnTo>
                <a:lnTo>
                  <a:pt x="346468" y="3594"/>
                </a:lnTo>
                <a:lnTo>
                  <a:pt x="346468" y="22974"/>
                </a:lnTo>
                <a:lnTo>
                  <a:pt x="346468" y="31864"/>
                </a:lnTo>
                <a:lnTo>
                  <a:pt x="344754" y="35407"/>
                </a:lnTo>
                <a:lnTo>
                  <a:pt x="337947" y="40703"/>
                </a:lnTo>
                <a:lnTo>
                  <a:pt x="333159" y="42024"/>
                </a:lnTo>
                <a:lnTo>
                  <a:pt x="320840" y="42024"/>
                </a:lnTo>
                <a:lnTo>
                  <a:pt x="316064" y="40703"/>
                </a:lnTo>
                <a:lnTo>
                  <a:pt x="309245" y="35407"/>
                </a:lnTo>
                <a:lnTo>
                  <a:pt x="307543" y="31864"/>
                </a:lnTo>
                <a:lnTo>
                  <a:pt x="307543" y="22974"/>
                </a:lnTo>
                <a:lnTo>
                  <a:pt x="309245" y="19418"/>
                </a:lnTo>
                <a:lnTo>
                  <a:pt x="316064" y="14122"/>
                </a:lnTo>
                <a:lnTo>
                  <a:pt x="320840" y="12801"/>
                </a:lnTo>
                <a:lnTo>
                  <a:pt x="333159" y="12801"/>
                </a:lnTo>
                <a:lnTo>
                  <a:pt x="337947" y="14122"/>
                </a:lnTo>
                <a:lnTo>
                  <a:pt x="344754" y="19418"/>
                </a:lnTo>
                <a:lnTo>
                  <a:pt x="346468" y="22974"/>
                </a:lnTo>
                <a:lnTo>
                  <a:pt x="346468" y="3594"/>
                </a:lnTo>
                <a:lnTo>
                  <a:pt x="341769" y="1816"/>
                </a:lnTo>
                <a:lnTo>
                  <a:pt x="334835" y="457"/>
                </a:lnTo>
                <a:lnTo>
                  <a:pt x="326999" y="0"/>
                </a:lnTo>
                <a:lnTo>
                  <a:pt x="319163" y="457"/>
                </a:lnTo>
                <a:lnTo>
                  <a:pt x="291782" y="18834"/>
                </a:lnTo>
                <a:lnTo>
                  <a:pt x="291782" y="35991"/>
                </a:lnTo>
                <a:lnTo>
                  <a:pt x="326999" y="54825"/>
                </a:lnTo>
                <a:lnTo>
                  <a:pt x="334835" y="54368"/>
                </a:lnTo>
                <a:lnTo>
                  <a:pt x="359422" y="42024"/>
                </a:lnTo>
                <a:lnTo>
                  <a:pt x="362216" y="35991"/>
                </a:lnTo>
                <a:lnTo>
                  <a:pt x="362216" y="18834"/>
                </a:lnTo>
                <a:close/>
              </a:path>
              <a:path w="565150" h="55245">
                <a:moveTo>
                  <a:pt x="421970" y="914"/>
                </a:moveTo>
                <a:lnTo>
                  <a:pt x="371906" y="914"/>
                </a:lnTo>
                <a:lnTo>
                  <a:pt x="371906" y="53924"/>
                </a:lnTo>
                <a:lnTo>
                  <a:pt x="387667" y="53924"/>
                </a:lnTo>
                <a:lnTo>
                  <a:pt x="387667" y="13779"/>
                </a:lnTo>
                <a:lnTo>
                  <a:pt x="421970" y="13779"/>
                </a:lnTo>
                <a:lnTo>
                  <a:pt x="421970" y="914"/>
                </a:lnTo>
                <a:close/>
              </a:path>
              <a:path w="565150" h="55245">
                <a:moveTo>
                  <a:pt x="494665" y="914"/>
                </a:moveTo>
                <a:lnTo>
                  <a:pt x="470433" y="914"/>
                </a:lnTo>
                <a:lnTo>
                  <a:pt x="446049" y="42786"/>
                </a:lnTo>
                <a:lnTo>
                  <a:pt x="446049" y="914"/>
                </a:lnTo>
                <a:lnTo>
                  <a:pt x="430682" y="914"/>
                </a:lnTo>
                <a:lnTo>
                  <a:pt x="430682" y="53924"/>
                </a:lnTo>
                <a:lnTo>
                  <a:pt x="454914" y="53924"/>
                </a:lnTo>
                <a:lnTo>
                  <a:pt x="479298" y="12039"/>
                </a:lnTo>
                <a:lnTo>
                  <a:pt x="479298" y="53924"/>
                </a:lnTo>
                <a:lnTo>
                  <a:pt x="494665" y="53924"/>
                </a:lnTo>
                <a:lnTo>
                  <a:pt x="494665" y="914"/>
                </a:lnTo>
                <a:close/>
              </a:path>
              <a:path w="565150" h="55245">
                <a:moveTo>
                  <a:pt x="565099" y="914"/>
                </a:moveTo>
                <a:lnTo>
                  <a:pt x="549338" y="914"/>
                </a:lnTo>
                <a:lnTo>
                  <a:pt x="549338" y="13474"/>
                </a:lnTo>
                <a:lnTo>
                  <a:pt x="549338" y="23317"/>
                </a:lnTo>
                <a:lnTo>
                  <a:pt x="525132" y="23317"/>
                </a:lnTo>
                <a:lnTo>
                  <a:pt x="523417" y="22923"/>
                </a:lnTo>
                <a:lnTo>
                  <a:pt x="520890" y="21297"/>
                </a:lnTo>
                <a:lnTo>
                  <a:pt x="520268" y="20116"/>
                </a:lnTo>
                <a:lnTo>
                  <a:pt x="520268" y="16992"/>
                </a:lnTo>
                <a:lnTo>
                  <a:pt x="520903" y="15748"/>
                </a:lnTo>
                <a:lnTo>
                  <a:pt x="523481" y="13931"/>
                </a:lnTo>
                <a:lnTo>
                  <a:pt x="525183" y="13474"/>
                </a:lnTo>
                <a:lnTo>
                  <a:pt x="549338" y="13474"/>
                </a:lnTo>
                <a:lnTo>
                  <a:pt x="549338" y="914"/>
                </a:lnTo>
                <a:lnTo>
                  <a:pt x="520192" y="914"/>
                </a:lnTo>
                <a:lnTo>
                  <a:pt x="514921" y="2374"/>
                </a:lnTo>
                <a:lnTo>
                  <a:pt x="506590" y="8229"/>
                </a:lnTo>
                <a:lnTo>
                  <a:pt x="504507" y="12649"/>
                </a:lnTo>
                <a:lnTo>
                  <a:pt x="504507" y="27990"/>
                </a:lnTo>
                <a:lnTo>
                  <a:pt x="509866" y="33401"/>
                </a:lnTo>
                <a:lnTo>
                  <a:pt x="520560" y="34759"/>
                </a:lnTo>
                <a:lnTo>
                  <a:pt x="502234" y="53924"/>
                </a:lnTo>
                <a:lnTo>
                  <a:pt x="522160" y="53924"/>
                </a:lnTo>
                <a:lnTo>
                  <a:pt x="538060" y="35140"/>
                </a:lnTo>
                <a:lnTo>
                  <a:pt x="549338" y="35140"/>
                </a:lnTo>
                <a:lnTo>
                  <a:pt x="549338" y="53924"/>
                </a:lnTo>
                <a:lnTo>
                  <a:pt x="565099" y="53924"/>
                </a:lnTo>
                <a:lnTo>
                  <a:pt x="565099" y="35140"/>
                </a:lnTo>
                <a:lnTo>
                  <a:pt x="565099" y="23317"/>
                </a:lnTo>
                <a:lnTo>
                  <a:pt x="565099" y="13474"/>
                </a:lnTo>
                <a:lnTo>
                  <a:pt x="565099" y="91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750473" y="4318616"/>
            <a:ext cx="610870" cy="55244"/>
          </a:xfrm>
          <a:custGeom>
            <a:avLst/>
            <a:gdLst/>
            <a:ahLst/>
            <a:cxnLst/>
            <a:rect l="l" t="t" r="r" b="b"/>
            <a:pathLst>
              <a:path w="610870" h="55245">
                <a:moveTo>
                  <a:pt x="50063" y="914"/>
                </a:moveTo>
                <a:lnTo>
                  <a:pt x="0" y="914"/>
                </a:lnTo>
                <a:lnTo>
                  <a:pt x="0" y="53924"/>
                </a:lnTo>
                <a:lnTo>
                  <a:pt x="15760" y="53924"/>
                </a:lnTo>
                <a:lnTo>
                  <a:pt x="15760" y="13779"/>
                </a:lnTo>
                <a:lnTo>
                  <a:pt x="50063" y="13779"/>
                </a:lnTo>
                <a:lnTo>
                  <a:pt x="50063" y="914"/>
                </a:lnTo>
                <a:close/>
              </a:path>
              <a:path w="610870" h="55245">
                <a:moveTo>
                  <a:pt x="114198" y="41656"/>
                </a:moveTo>
                <a:lnTo>
                  <a:pt x="74523" y="41656"/>
                </a:lnTo>
                <a:lnTo>
                  <a:pt x="74523" y="32715"/>
                </a:lnTo>
                <a:lnTo>
                  <a:pt x="104355" y="32715"/>
                </a:lnTo>
                <a:lnTo>
                  <a:pt x="104355" y="21209"/>
                </a:lnTo>
                <a:lnTo>
                  <a:pt x="74523" y="21209"/>
                </a:lnTo>
                <a:lnTo>
                  <a:pt x="74523" y="13182"/>
                </a:lnTo>
                <a:lnTo>
                  <a:pt x="112763" y="13182"/>
                </a:lnTo>
                <a:lnTo>
                  <a:pt x="112763" y="914"/>
                </a:lnTo>
                <a:lnTo>
                  <a:pt x="58762" y="914"/>
                </a:lnTo>
                <a:lnTo>
                  <a:pt x="58762" y="53924"/>
                </a:lnTo>
                <a:lnTo>
                  <a:pt x="114198" y="53924"/>
                </a:lnTo>
                <a:lnTo>
                  <a:pt x="114198" y="41656"/>
                </a:lnTo>
                <a:close/>
              </a:path>
              <a:path w="610870" h="55245">
                <a:moveTo>
                  <a:pt x="188264" y="18834"/>
                </a:moveTo>
                <a:lnTo>
                  <a:pt x="172516" y="3594"/>
                </a:lnTo>
                <a:lnTo>
                  <a:pt x="172516" y="22974"/>
                </a:lnTo>
                <a:lnTo>
                  <a:pt x="172516" y="31864"/>
                </a:lnTo>
                <a:lnTo>
                  <a:pt x="170815" y="35407"/>
                </a:lnTo>
                <a:lnTo>
                  <a:pt x="163995" y="40703"/>
                </a:lnTo>
                <a:lnTo>
                  <a:pt x="159207" y="42024"/>
                </a:lnTo>
                <a:lnTo>
                  <a:pt x="146888" y="42024"/>
                </a:lnTo>
                <a:lnTo>
                  <a:pt x="142113" y="40703"/>
                </a:lnTo>
                <a:lnTo>
                  <a:pt x="135293" y="35407"/>
                </a:lnTo>
                <a:lnTo>
                  <a:pt x="133591" y="31864"/>
                </a:lnTo>
                <a:lnTo>
                  <a:pt x="133591" y="22974"/>
                </a:lnTo>
                <a:lnTo>
                  <a:pt x="135293" y="19418"/>
                </a:lnTo>
                <a:lnTo>
                  <a:pt x="142113" y="14122"/>
                </a:lnTo>
                <a:lnTo>
                  <a:pt x="146888" y="12801"/>
                </a:lnTo>
                <a:lnTo>
                  <a:pt x="159207" y="12801"/>
                </a:lnTo>
                <a:lnTo>
                  <a:pt x="163995" y="14122"/>
                </a:lnTo>
                <a:lnTo>
                  <a:pt x="170815" y="19418"/>
                </a:lnTo>
                <a:lnTo>
                  <a:pt x="172516" y="22974"/>
                </a:lnTo>
                <a:lnTo>
                  <a:pt x="172516" y="3594"/>
                </a:lnTo>
                <a:lnTo>
                  <a:pt x="167817" y="1816"/>
                </a:lnTo>
                <a:lnTo>
                  <a:pt x="160896" y="457"/>
                </a:lnTo>
                <a:lnTo>
                  <a:pt x="153047" y="0"/>
                </a:lnTo>
                <a:lnTo>
                  <a:pt x="145211" y="457"/>
                </a:lnTo>
                <a:lnTo>
                  <a:pt x="117843" y="18834"/>
                </a:lnTo>
                <a:lnTo>
                  <a:pt x="117843" y="35991"/>
                </a:lnTo>
                <a:lnTo>
                  <a:pt x="153047" y="54825"/>
                </a:lnTo>
                <a:lnTo>
                  <a:pt x="160896" y="54368"/>
                </a:lnTo>
                <a:lnTo>
                  <a:pt x="188264" y="35991"/>
                </a:lnTo>
                <a:lnTo>
                  <a:pt x="188264" y="18834"/>
                </a:lnTo>
                <a:close/>
              </a:path>
              <a:path w="610870" h="55245">
                <a:moveTo>
                  <a:pt x="248018" y="914"/>
                </a:moveTo>
                <a:lnTo>
                  <a:pt x="197967" y="914"/>
                </a:lnTo>
                <a:lnTo>
                  <a:pt x="197967" y="53924"/>
                </a:lnTo>
                <a:lnTo>
                  <a:pt x="213715" y="53924"/>
                </a:lnTo>
                <a:lnTo>
                  <a:pt x="213715" y="13779"/>
                </a:lnTo>
                <a:lnTo>
                  <a:pt x="248018" y="13779"/>
                </a:lnTo>
                <a:lnTo>
                  <a:pt x="248018" y="914"/>
                </a:lnTo>
                <a:close/>
              </a:path>
              <a:path w="610870" h="55245">
                <a:moveTo>
                  <a:pt x="315493" y="12776"/>
                </a:moveTo>
                <a:lnTo>
                  <a:pt x="313410" y="8293"/>
                </a:lnTo>
                <a:lnTo>
                  <a:pt x="305079" y="2387"/>
                </a:lnTo>
                <a:lnTo>
                  <a:pt x="299821" y="914"/>
                </a:lnTo>
                <a:lnTo>
                  <a:pt x="299745" y="15455"/>
                </a:lnTo>
                <a:lnTo>
                  <a:pt x="299745" y="22110"/>
                </a:lnTo>
                <a:lnTo>
                  <a:pt x="297395" y="23774"/>
                </a:lnTo>
                <a:lnTo>
                  <a:pt x="272478" y="23774"/>
                </a:lnTo>
                <a:lnTo>
                  <a:pt x="272478" y="13779"/>
                </a:lnTo>
                <a:lnTo>
                  <a:pt x="297395" y="13779"/>
                </a:lnTo>
                <a:lnTo>
                  <a:pt x="299745" y="15455"/>
                </a:lnTo>
                <a:lnTo>
                  <a:pt x="299745" y="914"/>
                </a:lnTo>
                <a:lnTo>
                  <a:pt x="256730" y="914"/>
                </a:lnTo>
                <a:lnTo>
                  <a:pt x="256730" y="53924"/>
                </a:lnTo>
                <a:lnTo>
                  <a:pt x="272478" y="53924"/>
                </a:lnTo>
                <a:lnTo>
                  <a:pt x="272478" y="35890"/>
                </a:lnTo>
                <a:lnTo>
                  <a:pt x="300177" y="35890"/>
                </a:lnTo>
                <a:lnTo>
                  <a:pt x="305523" y="34544"/>
                </a:lnTo>
                <a:lnTo>
                  <a:pt x="313499" y="29146"/>
                </a:lnTo>
                <a:lnTo>
                  <a:pt x="315493" y="24790"/>
                </a:lnTo>
                <a:lnTo>
                  <a:pt x="315493" y="23774"/>
                </a:lnTo>
                <a:lnTo>
                  <a:pt x="315493" y="13779"/>
                </a:lnTo>
                <a:lnTo>
                  <a:pt x="315493" y="12776"/>
                </a:lnTo>
                <a:close/>
              </a:path>
              <a:path w="610870" h="55245">
                <a:moveTo>
                  <a:pt x="383120" y="53924"/>
                </a:moveTo>
                <a:lnTo>
                  <a:pt x="378625" y="43700"/>
                </a:lnTo>
                <a:lnTo>
                  <a:pt x="373430" y="31889"/>
                </a:lnTo>
                <a:lnTo>
                  <a:pt x="362762" y="7645"/>
                </a:lnTo>
                <a:lnTo>
                  <a:pt x="359791" y="914"/>
                </a:lnTo>
                <a:lnTo>
                  <a:pt x="357746" y="914"/>
                </a:lnTo>
                <a:lnTo>
                  <a:pt x="357746" y="31889"/>
                </a:lnTo>
                <a:lnTo>
                  <a:pt x="337223" y="31889"/>
                </a:lnTo>
                <a:lnTo>
                  <a:pt x="347446" y="7645"/>
                </a:lnTo>
                <a:lnTo>
                  <a:pt x="357746" y="31889"/>
                </a:lnTo>
                <a:lnTo>
                  <a:pt x="357746" y="914"/>
                </a:lnTo>
                <a:lnTo>
                  <a:pt x="335559" y="914"/>
                </a:lnTo>
                <a:lnTo>
                  <a:pt x="312318" y="53924"/>
                </a:lnTo>
                <a:lnTo>
                  <a:pt x="327837" y="53924"/>
                </a:lnTo>
                <a:lnTo>
                  <a:pt x="332155" y="43700"/>
                </a:lnTo>
                <a:lnTo>
                  <a:pt x="362750" y="43700"/>
                </a:lnTo>
                <a:lnTo>
                  <a:pt x="367068" y="53924"/>
                </a:lnTo>
                <a:lnTo>
                  <a:pt x="383120" y="53924"/>
                </a:lnTo>
                <a:close/>
              </a:path>
              <a:path w="610870" h="55245">
                <a:moveTo>
                  <a:pt x="466420" y="19494"/>
                </a:moveTo>
                <a:lnTo>
                  <a:pt x="465162" y="16738"/>
                </a:lnTo>
                <a:lnTo>
                  <a:pt x="463981" y="14135"/>
                </a:lnTo>
                <a:lnTo>
                  <a:pt x="454240" y="6464"/>
                </a:lnTo>
                <a:lnTo>
                  <a:pt x="450672" y="5511"/>
                </a:lnTo>
                <a:lnTo>
                  <a:pt x="450672" y="19939"/>
                </a:lnTo>
                <a:lnTo>
                  <a:pt x="450672" y="29527"/>
                </a:lnTo>
                <a:lnTo>
                  <a:pt x="449554" y="31915"/>
                </a:lnTo>
                <a:lnTo>
                  <a:pt x="445058" y="35102"/>
                </a:lnTo>
                <a:lnTo>
                  <a:pt x="441502" y="35890"/>
                </a:lnTo>
                <a:lnTo>
                  <a:pt x="432117" y="35890"/>
                </a:lnTo>
                <a:lnTo>
                  <a:pt x="432117" y="16738"/>
                </a:lnTo>
                <a:lnTo>
                  <a:pt x="445998" y="16738"/>
                </a:lnTo>
                <a:lnTo>
                  <a:pt x="450672" y="19939"/>
                </a:lnTo>
                <a:lnTo>
                  <a:pt x="450672" y="5511"/>
                </a:lnTo>
                <a:lnTo>
                  <a:pt x="447065" y="4546"/>
                </a:lnTo>
                <a:lnTo>
                  <a:pt x="432117" y="4546"/>
                </a:lnTo>
                <a:lnTo>
                  <a:pt x="432117" y="0"/>
                </a:lnTo>
                <a:lnTo>
                  <a:pt x="416966" y="0"/>
                </a:lnTo>
                <a:lnTo>
                  <a:pt x="416966" y="4546"/>
                </a:lnTo>
                <a:lnTo>
                  <a:pt x="416966" y="16738"/>
                </a:lnTo>
                <a:lnTo>
                  <a:pt x="416966" y="35890"/>
                </a:lnTo>
                <a:lnTo>
                  <a:pt x="407581" y="35890"/>
                </a:lnTo>
                <a:lnTo>
                  <a:pt x="404037" y="35102"/>
                </a:lnTo>
                <a:lnTo>
                  <a:pt x="399542" y="31915"/>
                </a:lnTo>
                <a:lnTo>
                  <a:pt x="398411" y="29527"/>
                </a:lnTo>
                <a:lnTo>
                  <a:pt x="398411" y="19939"/>
                </a:lnTo>
                <a:lnTo>
                  <a:pt x="403085" y="16738"/>
                </a:lnTo>
                <a:lnTo>
                  <a:pt x="416966" y="16738"/>
                </a:lnTo>
                <a:lnTo>
                  <a:pt x="416966" y="4546"/>
                </a:lnTo>
                <a:lnTo>
                  <a:pt x="402031" y="4546"/>
                </a:lnTo>
                <a:lnTo>
                  <a:pt x="394843" y="6464"/>
                </a:lnTo>
                <a:lnTo>
                  <a:pt x="385102" y="14135"/>
                </a:lnTo>
                <a:lnTo>
                  <a:pt x="382663" y="19494"/>
                </a:lnTo>
                <a:lnTo>
                  <a:pt x="382663" y="33223"/>
                </a:lnTo>
                <a:lnTo>
                  <a:pt x="385102" y="38557"/>
                </a:lnTo>
                <a:lnTo>
                  <a:pt x="394843" y="46177"/>
                </a:lnTo>
                <a:lnTo>
                  <a:pt x="402031" y="48082"/>
                </a:lnTo>
                <a:lnTo>
                  <a:pt x="416966" y="48082"/>
                </a:lnTo>
                <a:lnTo>
                  <a:pt x="416966" y="53924"/>
                </a:lnTo>
                <a:lnTo>
                  <a:pt x="432117" y="53924"/>
                </a:lnTo>
                <a:lnTo>
                  <a:pt x="432117" y="48082"/>
                </a:lnTo>
                <a:lnTo>
                  <a:pt x="447065" y="48082"/>
                </a:lnTo>
                <a:lnTo>
                  <a:pt x="454240" y="46177"/>
                </a:lnTo>
                <a:lnTo>
                  <a:pt x="463981" y="38557"/>
                </a:lnTo>
                <a:lnTo>
                  <a:pt x="465201" y="35890"/>
                </a:lnTo>
                <a:lnTo>
                  <a:pt x="466420" y="33223"/>
                </a:lnTo>
                <a:lnTo>
                  <a:pt x="466420" y="19494"/>
                </a:lnTo>
                <a:close/>
              </a:path>
              <a:path w="610870" h="55245">
                <a:moveTo>
                  <a:pt x="539953" y="914"/>
                </a:moveTo>
                <a:lnTo>
                  <a:pt x="515721" y="914"/>
                </a:lnTo>
                <a:lnTo>
                  <a:pt x="491337" y="42786"/>
                </a:lnTo>
                <a:lnTo>
                  <a:pt x="491337" y="914"/>
                </a:lnTo>
                <a:lnTo>
                  <a:pt x="475970" y="914"/>
                </a:lnTo>
                <a:lnTo>
                  <a:pt x="475970" y="53924"/>
                </a:lnTo>
                <a:lnTo>
                  <a:pt x="500202" y="53924"/>
                </a:lnTo>
                <a:lnTo>
                  <a:pt x="524586" y="12039"/>
                </a:lnTo>
                <a:lnTo>
                  <a:pt x="524586" y="53924"/>
                </a:lnTo>
                <a:lnTo>
                  <a:pt x="539953" y="53924"/>
                </a:lnTo>
                <a:lnTo>
                  <a:pt x="539953" y="914"/>
                </a:lnTo>
                <a:close/>
              </a:path>
              <a:path w="610870" h="55245">
                <a:moveTo>
                  <a:pt x="610387" y="914"/>
                </a:moveTo>
                <a:lnTo>
                  <a:pt x="594626" y="914"/>
                </a:lnTo>
                <a:lnTo>
                  <a:pt x="594626" y="13474"/>
                </a:lnTo>
                <a:lnTo>
                  <a:pt x="594626" y="23317"/>
                </a:lnTo>
                <a:lnTo>
                  <a:pt x="570420" y="23317"/>
                </a:lnTo>
                <a:lnTo>
                  <a:pt x="568706" y="22923"/>
                </a:lnTo>
                <a:lnTo>
                  <a:pt x="566178" y="21297"/>
                </a:lnTo>
                <a:lnTo>
                  <a:pt x="565556" y="20116"/>
                </a:lnTo>
                <a:lnTo>
                  <a:pt x="565556" y="16992"/>
                </a:lnTo>
                <a:lnTo>
                  <a:pt x="566191" y="15748"/>
                </a:lnTo>
                <a:lnTo>
                  <a:pt x="568769" y="13931"/>
                </a:lnTo>
                <a:lnTo>
                  <a:pt x="570471" y="13474"/>
                </a:lnTo>
                <a:lnTo>
                  <a:pt x="594626" y="13474"/>
                </a:lnTo>
                <a:lnTo>
                  <a:pt x="594626" y="914"/>
                </a:lnTo>
                <a:lnTo>
                  <a:pt x="565480" y="914"/>
                </a:lnTo>
                <a:lnTo>
                  <a:pt x="560209" y="2374"/>
                </a:lnTo>
                <a:lnTo>
                  <a:pt x="551878" y="8229"/>
                </a:lnTo>
                <a:lnTo>
                  <a:pt x="549795" y="12649"/>
                </a:lnTo>
                <a:lnTo>
                  <a:pt x="549795" y="27990"/>
                </a:lnTo>
                <a:lnTo>
                  <a:pt x="555155" y="33401"/>
                </a:lnTo>
                <a:lnTo>
                  <a:pt x="565848" y="34759"/>
                </a:lnTo>
                <a:lnTo>
                  <a:pt x="547535" y="53924"/>
                </a:lnTo>
                <a:lnTo>
                  <a:pt x="567448" y="53924"/>
                </a:lnTo>
                <a:lnTo>
                  <a:pt x="583349" y="35140"/>
                </a:lnTo>
                <a:lnTo>
                  <a:pt x="594626" y="35140"/>
                </a:lnTo>
                <a:lnTo>
                  <a:pt x="594626" y="53924"/>
                </a:lnTo>
                <a:lnTo>
                  <a:pt x="610387" y="53924"/>
                </a:lnTo>
                <a:lnTo>
                  <a:pt x="610387" y="35140"/>
                </a:lnTo>
                <a:lnTo>
                  <a:pt x="610387" y="23317"/>
                </a:lnTo>
                <a:lnTo>
                  <a:pt x="610387" y="13474"/>
                </a:lnTo>
                <a:lnTo>
                  <a:pt x="610387" y="91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311106" y="4318616"/>
            <a:ext cx="490220" cy="55244"/>
          </a:xfrm>
          <a:custGeom>
            <a:avLst/>
            <a:gdLst/>
            <a:ahLst/>
            <a:cxnLst/>
            <a:rect l="l" t="t" r="r" b="b"/>
            <a:pathLst>
              <a:path w="490220" h="55245">
                <a:moveTo>
                  <a:pt x="63982" y="914"/>
                </a:moveTo>
                <a:lnTo>
                  <a:pt x="39751" y="914"/>
                </a:lnTo>
                <a:lnTo>
                  <a:pt x="15367" y="42786"/>
                </a:lnTo>
                <a:lnTo>
                  <a:pt x="15367" y="914"/>
                </a:lnTo>
                <a:lnTo>
                  <a:pt x="0" y="914"/>
                </a:lnTo>
                <a:lnTo>
                  <a:pt x="0" y="53924"/>
                </a:lnTo>
                <a:lnTo>
                  <a:pt x="24231" y="53924"/>
                </a:lnTo>
                <a:lnTo>
                  <a:pt x="48615" y="12039"/>
                </a:lnTo>
                <a:lnTo>
                  <a:pt x="48615" y="53924"/>
                </a:lnTo>
                <a:lnTo>
                  <a:pt x="63982" y="53924"/>
                </a:lnTo>
                <a:lnTo>
                  <a:pt x="63982" y="914"/>
                </a:lnTo>
                <a:close/>
              </a:path>
              <a:path w="490220" h="55245">
                <a:moveTo>
                  <a:pt x="139788" y="35140"/>
                </a:moveTo>
                <a:lnTo>
                  <a:pt x="124498" y="34378"/>
                </a:lnTo>
                <a:lnTo>
                  <a:pt x="123634" y="36652"/>
                </a:lnTo>
                <a:lnTo>
                  <a:pt x="121831" y="38493"/>
                </a:lnTo>
                <a:lnTo>
                  <a:pt x="116332" y="41325"/>
                </a:lnTo>
                <a:lnTo>
                  <a:pt x="112750" y="42024"/>
                </a:lnTo>
                <a:lnTo>
                  <a:pt x="102247" y="42024"/>
                </a:lnTo>
                <a:lnTo>
                  <a:pt x="97574" y="40716"/>
                </a:lnTo>
                <a:lnTo>
                  <a:pt x="91059" y="35471"/>
                </a:lnTo>
                <a:lnTo>
                  <a:pt x="89433" y="31915"/>
                </a:lnTo>
                <a:lnTo>
                  <a:pt x="89433" y="22974"/>
                </a:lnTo>
                <a:lnTo>
                  <a:pt x="90982" y="19418"/>
                </a:lnTo>
                <a:lnTo>
                  <a:pt x="97193" y="14122"/>
                </a:lnTo>
                <a:lnTo>
                  <a:pt x="101625" y="12801"/>
                </a:lnTo>
                <a:lnTo>
                  <a:pt x="111417" y="12801"/>
                </a:lnTo>
                <a:lnTo>
                  <a:pt x="114896" y="13436"/>
                </a:lnTo>
                <a:lnTo>
                  <a:pt x="120751" y="15951"/>
                </a:lnTo>
                <a:lnTo>
                  <a:pt x="122656" y="17614"/>
                </a:lnTo>
                <a:lnTo>
                  <a:pt x="123507" y="19685"/>
                </a:lnTo>
                <a:lnTo>
                  <a:pt x="138658" y="18707"/>
                </a:lnTo>
                <a:lnTo>
                  <a:pt x="137439" y="12954"/>
                </a:lnTo>
                <a:lnTo>
                  <a:pt x="134112" y="8394"/>
                </a:lnTo>
                <a:lnTo>
                  <a:pt x="123202" y="1676"/>
                </a:lnTo>
                <a:lnTo>
                  <a:pt x="116116" y="0"/>
                </a:lnTo>
                <a:lnTo>
                  <a:pt x="107378" y="0"/>
                </a:lnTo>
                <a:lnTo>
                  <a:pt x="73685" y="18783"/>
                </a:lnTo>
                <a:lnTo>
                  <a:pt x="73685" y="36055"/>
                </a:lnTo>
                <a:lnTo>
                  <a:pt x="108369" y="54825"/>
                </a:lnTo>
                <a:lnTo>
                  <a:pt x="117602" y="54825"/>
                </a:lnTo>
                <a:lnTo>
                  <a:pt x="124879" y="53162"/>
                </a:lnTo>
                <a:lnTo>
                  <a:pt x="135534" y="46494"/>
                </a:lnTo>
                <a:lnTo>
                  <a:pt x="138734" y="41605"/>
                </a:lnTo>
                <a:lnTo>
                  <a:pt x="139788" y="35140"/>
                </a:lnTo>
                <a:close/>
              </a:path>
              <a:path w="490220" h="55245">
                <a:moveTo>
                  <a:pt x="203555" y="914"/>
                </a:moveTo>
                <a:lnTo>
                  <a:pt x="143129" y="914"/>
                </a:lnTo>
                <a:lnTo>
                  <a:pt x="143129" y="13779"/>
                </a:lnTo>
                <a:lnTo>
                  <a:pt x="165468" y="13779"/>
                </a:lnTo>
                <a:lnTo>
                  <a:pt x="165468" y="53924"/>
                </a:lnTo>
                <a:lnTo>
                  <a:pt x="181216" y="53924"/>
                </a:lnTo>
                <a:lnTo>
                  <a:pt x="181216" y="13779"/>
                </a:lnTo>
                <a:lnTo>
                  <a:pt x="203555" y="13779"/>
                </a:lnTo>
                <a:lnTo>
                  <a:pt x="203555" y="914"/>
                </a:lnTo>
                <a:close/>
              </a:path>
              <a:path w="490220" h="55245">
                <a:moveTo>
                  <a:pt x="278079" y="18834"/>
                </a:moveTo>
                <a:lnTo>
                  <a:pt x="275285" y="12801"/>
                </a:lnTo>
                <a:lnTo>
                  <a:pt x="274967" y="12115"/>
                </a:lnTo>
                <a:lnTo>
                  <a:pt x="268757" y="7277"/>
                </a:lnTo>
                <a:lnTo>
                  <a:pt x="263652" y="4089"/>
                </a:lnTo>
                <a:lnTo>
                  <a:pt x="262318" y="3594"/>
                </a:lnTo>
                <a:lnTo>
                  <a:pt x="262318" y="22974"/>
                </a:lnTo>
                <a:lnTo>
                  <a:pt x="262318" y="31864"/>
                </a:lnTo>
                <a:lnTo>
                  <a:pt x="260616" y="35407"/>
                </a:lnTo>
                <a:lnTo>
                  <a:pt x="253796" y="40703"/>
                </a:lnTo>
                <a:lnTo>
                  <a:pt x="249021" y="42024"/>
                </a:lnTo>
                <a:lnTo>
                  <a:pt x="236702" y="42024"/>
                </a:lnTo>
                <a:lnTo>
                  <a:pt x="231914" y="40703"/>
                </a:lnTo>
                <a:lnTo>
                  <a:pt x="225094" y="35407"/>
                </a:lnTo>
                <a:lnTo>
                  <a:pt x="223393" y="31864"/>
                </a:lnTo>
                <a:lnTo>
                  <a:pt x="223393" y="22974"/>
                </a:lnTo>
                <a:lnTo>
                  <a:pt x="225094" y="19418"/>
                </a:lnTo>
                <a:lnTo>
                  <a:pt x="231914" y="14122"/>
                </a:lnTo>
                <a:lnTo>
                  <a:pt x="236702" y="12801"/>
                </a:lnTo>
                <a:lnTo>
                  <a:pt x="249021" y="12801"/>
                </a:lnTo>
                <a:lnTo>
                  <a:pt x="253796" y="14122"/>
                </a:lnTo>
                <a:lnTo>
                  <a:pt x="260616" y="19418"/>
                </a:lnTo>
                <a:lnTo>
                  <a:pt x="262318" y="22974"/>
                </a:lnTo>
                <a:lnTo>
                  <a:pt x="262318" y="3594"/>
                </a:lnTo>
                <a:lnTo>
                  <a:pt x="257632" y="1816"/>
                </a:lnTo>
                <a:lnTo>
                  <a:pt x="250698" y="457"/>
                </a:lnTo>
                <a:lnTo>
                  <a:pt x="242862" y="0"/>
                </a:lnTo>
                <a:lnTo>
                  <a:pt x="235026" y="457"/>
                </a:lnTo>
                <a:lnTo>
                  <a:pt x="207645" y="18834"/>
                </a:lnTo>
                <a:lnTo>
                  <a:pt x="207645" y="35991"/>
                </a:lnTo>
                <a:lnTo>
                  <a:pt x="242862" y="54825"/>
                </a:lnTo>
                <a:lnTo>
                  <a:pt x="250698" y="54368"/>
                </a:lnTo>
                <a:lnTo>
                  <a:pt x="275285" y="42024"/>
                </a:lnTo>
                <a:lnTo>
                  <a:pt x="278079" y="35991"/>
                </a:lnTo>
                <a:lnTo>
                  <a:pt x="278079" y="18834"/>
                </a:lnTo>
                <a:close/>
              </a:path>
              <a:path w="490220" h="55245">
                <a:moveTo>
                  <a:pt x="346532" y="12776"/>
                </a:moveTo>
                <a:lnTo>
                  <a:pt x="344449" y="8293"/>
                </a:lnTo>
                <a:lnTo>
                  <a:pt x="336118" y="2387"/>
                </a:lnTo>
                <a:lnTo>
                  <a:pt x="330860" y="914"/>
                </a:lnTo>
                <a:lnTo>
                  <a:pt x="330784" y="15455"/>
                </a:lnTo>
                <a:lnTo>
                  <a:pt x="330784" y="22110"/>
                </a:lnTo>
                <a:lnTo>
                  <a:pt x="328434" y="23774"/>
                </a:lnTo>
                <a:lnTo>
                  <a:pt x="303517" y="23774"/>
                </a:lnTo>
                <a:lnTo>
                  <a:pt x="303517" y="13779"/>
                </a:lnTo>
                <a:lnTo>
                  <a:pt x="328434" y="13779"/>
                </a:lnTo>
                <a:lnTo>
                  <a:pt x="330784" y="15455"/>
                </a:lnTo>
                <a:lnTo>
                  <a:pt x="330784" y="914"/>
                </a:lnTo>
                <a:lnTo>
                  <a:pt x="287769" y="914"/>
                </a:lnTo>
                <a:lnTo>
                  <a:pt x="287769" y="53924"/>
                </a:lnTo>
                <a:lnTo>
                  <a:pt x="303517" y="53924"/>
                </a:lnTo>
                <a:lnTo>
                  <a:pt x="303517" y="35890"/>
                </a:lnTo>
                <a:lnTo>
                  <a:pt x="331216" y="35890"/>
                </a:lnTo>
                <a:lnTo>
                  <a:pt x="336562" y="34544"/>
                </a:lnTo>
                <a:lnTo>
                  <a:pt x="344538" y="29146"/>
                </a:lnTo>
                <a:lnTo>
                  <a:pt x="346532" y="24790"/>
                </a:lnTo>
                <a:lnTo>
                  <a:pt x="346532" y="23774"/>
                </a:lnTo>
                <a:lnTo>
                  <a:pt x="346532" y="13779"/>
                </a:lnTo>
                <a:lnTo>
                  <a:pt x="346532" y="12776"/>
                </a:lnTo>
                <a:close/>
              </a:path>
              <a:path w="490220" h="55245">
                <a:moveTo>
                  <a:pt x="419608" y="914"/>
                </a:moveTo>
                <a:lnTo>
                  <a:pt x="395376" y="914"/>
                </a:lnTo>
                <a:lnTo>
                  <a:pt x="370992" y="42786"/>
                </a:lnTo>
                <a:lnTo>
                  <a:pt x="370992" y="914"/>
                </a:lnTo>
                <a:lnTo>
                  <a:pt x="355625" y="914"/>
                </a:lnTo>
                <a:lnTo>
                  <a:pt x="355625" y="53924"/>
                </a:lnTo>
                <a:lnTo>
                  <a:pt x="379857" y="53924"/>
                </a:lnTo>
                <a:lnTo>
                  <a:pt x="404241" y="12039"/>
                </a:lnTo>
                <a:lnTo>
                  <a:pt x="404241" y="53924"/>
                </a:lnTo>
                <a:lnTo>
                  <a:pt x="419608" y="53924"/>
                </a:lnTo>
                <a:lnTo>
                  <a:pt x="419608" y="914"/>
                </a:lnTo>
                <a:close/>
              </a:path>
              <a:path w="490220" h="55245">
                <a:moveTo>
                  <a:pt x="490042" y="914"/>
                </a:moveTo>
                <a:lnTo>
                  <a:pt x="474294" y="914"/>
                </a:lnTo>
                <a:lnTo>
                  <a:pt x="474294" y="13474"/>
                </a:lnTo>
                <a:lnTo>
                  <a:pt x="474294" y="23317"/>
                </a:lnTo>
                <a:lnTo>
                  <a:pt x="450075" y="23317"/>
                </a:lnTo>
                <a:lnTo>
                  <a:pt x="448360" y="22923"/>
                </a:lnTo>
                <a:lnTo>
                  <a:pt x="445833" y="21297"/>
                </a:lnTo>
                <a:lnTo>
                  <a:pt x="445211" y="20116"/>
                </a:lnTo>
                <a:lnTo>
                  <a:pt x="445211" y="16992"/>
                </a:lnTo>
                <a:lnTo>
                  <a:pt x="445846" y="15748"/>
                </a:lnTo>
                <a:lnTo>
                  <a:pt x="448424" y="13931"/>
                </a:lnTo>
                <a:lnTo>
                  <a:pt x="450126" y="13474"/>
                </a:lnTo>
                <a:lnTo>
                  <a:pt x="474294" y="13474"/>
                </a:lnTo>
                <a:lnTo>
                  <a:pt x="474294" y="914"/>
                </a:lnTo>
                <a:lnTo>
                  <a:pt x="445135" y="914"/>
                </a:lnTo>
                <a:lnTo>
                  <a:pt x="439864" y="2374"/>
                </a:lnTo>
                <a:lnTo>
                  <a:pt x="431533" y="8229"/>
                </a:lnTo>
                <a:lnTo>
                  <a:pt x="429463" y="12649"/>
                </a:lnTo>
                <a:lnTo>
                  <a:pt x="429463" y="27990"/>
                </a:lnTo>
                <a:lnTo>
                  <a:pt x="434809" y="33401"/>
                </a:lnTo>
                <a:lnTo>
                  <a:pt x="445516" y="34759"/>
                </a:lnTo>
                <a:lnTo>
                  <a:pt x="427189" y="53924"/>
                </a:lnTo>
                <a:lnTo>
                  <a:pt x="447103" y="53924"/>
                </a:lnTo>
                <a:lnTo>
                  <a:pt x="463003" y="35140"/>
                </a:lnTo>
                <a:lnTo>
                  <a:pt x="474294" y="35140"/>
                </a:lnTo>
                <a:lnTo>
                  <a:pt x="474294" y="53924"/>
                </a:lnTo>
                <a:lnTo>
                  <a:pt x="490042" y="53924"/>
                </a:lnTo>
                <a:lnTo>
                  <a:pt x="490042" y="35140"/>
                </a:lnTo>
                <a:lnTo>
                  <a:pt x="490042" y="23317"/>
                </a:lnTo>
                <a:lnTo>
                  <a:pt x="490042" y="13474"/>
                </a:lnTo>
                <a:lnTo>
                  <a:pt x="490042" y="91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856536" y="4319531"/>
            <a:ext cx="381635" cy="53340"/>
          </a:xfrm>
          <a:custGeom>
            <a:avLst/>
            <a:gdLst/>
            <a:ahLst/>
            <a:cxnLst/>
            <a:rect l="l" t="t" r="r" b="b"/>
            <a:pathLst>
              <a:path w="381635" h="53339">
                <a:moveTo>
                  <a:pt x="67094" y="53009"/>
                </a:moveTo>
                <a:lnTo>
                  <a:pt x="42722" y="25361"/>
                </a:lnTo>
                <a:lnTo>
                  <a:pt x="64528" y="0"/>
                </a:lnTo>
                <a:lnTo>
                  <a:pt x="46875" y="0"/>
                </a:lnTo>
                <a:lnTo>
                  <a:pt x="33324" y="16433"/>
                </a:lnTo>
                <a:lnTo>
                  <a:pt x="20675" y="0"/>
                </a:lnTo>
                <a:lnTo>
                  <a:pt x="2120" y="0"/>
                </a:lnTo>
                <a:lnTo>
                  <a:pt x="24231" y="25742"/>
                </a:lnTo>
                <a:lnTo>
                  <a:pt x="0" y="53009"/>
                </a:lnTo>
                <a:lnTo>
                  <a:pt x="17653" y="53009"/>
                </a:lnTo>
                <a:lnTo>
                  <a:pt x="33248" y="35052"/>
                </a:lnTo>
                <a:lnTo>
                  <a:pt x="48552" y="53009"/>
                </a:lnTo>
                <a:lnTo>
                  <a:pt x="67094" y="53009"/>
                </a:lnTo>
                <a:close/>
              </a:path>
              <a:path w="381635" h="53339">
                <a:moveTo>
                  <a:pt x="138658" y="0"/>
                </a:moveTo>
                <a:lnTo>
                  <a:pt x="114427" y="0"/>
                </a:lnTo>
                <a:lnTo>
                  <a:pt x="90043" y="41871"/>
                </a:lnTo>
                <a:lnTo>
                  <a:pt x="90043" y="0"/>
                </a:lnTo>
                <a:lnTo>
                  <a:pt x="74676" y="0"/>
                </a:lnTo>
                <a:lnTo>
                  <a:pt x="74676" y="53009"/>
                </a:lnTo>
                <a:lnTo>
                  <a:pt x="98907" y="53009"/>
                </a:lnTo>
                <a:lnTo>
                  <a:pt x="123291" y="11125"/>
                </a:lnTo>
                <a:lnTo>
                  <a:pt x="123291" y="53009"/>
                </a:lnTo>
                <a:lnTo>
                  <a:pt x="138658" y="53009"/>
                </a:lnTo>
                <a:lnTo>
                  <a:pt x="138658" y="0"/>
                </a:lnTo>
                <a:close/>
              </a:path>
              <a:path w="381635" h="53339">
                <a:moveTo>
                  <a:pt x="234238" y="0"/>
                </a:moveTo>
                <a:lnTo>
                  <a:pt x="206667" y="0"/>
                </a:lnTo>
                <a:lnTo>
                  <a:pt x="192963" y="43764"/>
                </a:lnTo>
                <a:lnTo>
                  <a:pt x="178955" y="0"/>
                </a:lnTo>
                <a:lnTo>
                  <a:pt x="151384" y="0"/>
                </a:lnTo>
                <a:lnTo>
                  <a:pt x="151384" y="53009"/>
                </a:lnTo>
                <a:lnTo>
                  <a:pt x="166458" y="53009"/>
                </a:lnTo>
                <a:lnTo>
                  <a:pt x="166458" y="8547"/>
                </a:lnTo>
                <a:lnTo>
                  <a:pt x="182130" y="53009"/>
                </a:lnTo>
                <a:lnTo>
                  <a:pt x="203415" y="53009"/>
                </a:lnTo>
                <a:lnTo>
                  <a:pt x="219087" y="8547"/>
                </a:lnTo>
                <a:lnTo>
                  <a:pt x="219087" y="53009"/>
                </a:lnTo>
                <a:lnTo>
                  <a:pt x="234162" y="53009"/>
                </a:lnTo>
                <a:lnTo>
                  <a:pt x="234238" y="0"/>
                </a:lnTo>
                <a:close/>
              </a:path>
              <a:path w="381635" h="53339">
                <a:moveTo>
                  <a:pt x="310946" y="0"/>
                </a:moveTo>
                <a:lnTo>
                  <a:pt x="286715" y="0"/>
                </a:lnTo>
                <a:lnTo>
                  <a:pt x="262331" y="41871"/>
                </a:lnTo>
                <a:lnTo>
                  <a:pt x="262331" y="0"/>
                </a:lnTo>
                <a:lnTo>
                  <a:pt x="246951" y="0"/>
                </a:lnTo>
                <a:lnTo>
                  <a:pt x="246951" y="53009"/>
                </a:lnTo>
                <a:lnTo>
                  <a:pt x="271195" y="53009"/>
                </a:lnTo>
                <a:lnTo>
                  <a:pt x="295579" y="11125"/>
                </a:lnTo>
                <a:lnTo>
                  <a:pt x="295579" y="53009"/>
                </a:lnTo>
                <a:lnTo>
                  <a:pt x="310946" y="53009"/>
                </a:lnTo>
                <a:lnTo>
                  <a:pt x="310946" y="0"/>
                </a:lnTo>
                <a:close/>
              </a:path>
              <a:path w="381635" h="53339">
                <a:moveTo>
                  <a:pt x="381368" y="0"/>
                </a:moveTo>
                <a:lnTo>
                  <a:pt x="365620" y="0"/>
                </a:lnTo>
                <a:lnTo>
                  <a:pt x="365620" y="12560"/>
                </a:lnTo>
                <a:lnTo>
                  <a:pt x="365620" y="22402"/>
                </a:lnTo>
                <a:lnTo>
                  <a:pt x="341414" y="22402"/>
                </a:lnTo>
                <a:lnTo>
                  <a:pt x="339699" y="22009"/>
                </a:lnTo>
                <a:lnTo>
                  <a:pt x="337172" y="20383"/>
                </a:lnTo>
                <a:lnTo>
                  <a:pt x="336537" y="19202"/>
                </a:lnTo>
                <a:lnTo>
                  <a:pt x="336537" y="16078"/>
                </a:lnTo>
                <a:lnTo>
                  <a:pt x="337185" y="14833"/>
                </a:lnTo>
                <a:lnTo>
                  <a:pt x="339763" y="13017"/>
                </a:lnTo>
                <a:lnTo>
                  <a:pt x="341464" y="12560"/>
                </a:lnTo>
                <a:lnTo>
                  <a:pt x="365620" y="12560"/>
                </a:lnTo>
                <a:lnTo>
                  <a:pt x="365620" y="0"/>
                </a:lnTo>
                <a:lnTo>
                  <a:pt x="336461" y="0"/>
                </a:lnTo>
                <a:lnTo>
                  <a:pt x="331203" y="1460"/>
                </a:lnTo>
                <a:lnTo>
                  <a:pt x="322872" y="7315"/>
                </a:lnTo>
                <a:lnTo>
                  <a:pt x="320789" y="11734"/>
                </a:lnTo>
                <a:lnTo>
                  <a:pt x="320789" y="27076"/>
                </a:lnTo>
                <a:lnTo>
                  <a:pt x="326136" y="32486"/>
                </a:lnTo>
                <a:lnTo>
                  <a:pt x="336842" y="33845"/>
                </a:lnTo>
                <a:lnTo>
                  <a:pt x="318516" y="53009"/>
                </a:lnTo>
                <a:lnTo>
                  <a:pt x="338429" y="53009"/>
                </a:lnTo>
                <a:lnTo>
                  <a:pt x="354342" y="34226"/>
                </a:lnTo>
                <a:lnTo>
                  <a:pt x="365620" y="34226"/>
                </a:lnTo>
                <a:lnTo>
                  <a:pt x="365620" y="53009"/>
                </a:lnTo>
                <a:lnTo>
                  <a:pt x="381368" y="53009"/>
                </a:lnTo>
                <a:lnTo>
                  <a:pt x="381368" y="34226"/>
                </a:lnTo>
                <a:lnTo>
                  <a:pt x="381368" y="22402"/>
                </a:lnTo>
                <a:lnTo>
                  <a:pt x="381368" y="12560"/>
                </a:lnTo>
                <a:lnTo>
                  <a:pt x="38136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490310" y="4318616"/>
            <a:ext cx="448309" cy="55244"/>
          </a:xfrm>
          <a:custGeom>
            <a:avLst/>
            <a:gdLst/>
            <a:ahLst/>
            <a:cxnLst/>
            <a:rect l="l" t="t" r="r" b="b"/>
            <a:pathLst>
              <a:path w="448309" h="55245">
                <a:moveTo>
                  <a:pt x="83743" y="19494"/>
                </a:moveTo>
                <a:lnTo>
                  <a:pt x="82499" y="16738"/>
                </a:lnTo>
                <a:lnTo>
                  <a:pt x="81318" y="14135"/>
                </a:lnTo>
                <a:lnTo>
                  <a:pt x="71564" y="6464"/>
                </a:lnTo>
                <a:lnTo>
                  <a:pt x="67995" y="5511"/>
                </a:lnTo>
                <a:lnTo>
                  <a:pt x="67995" y="19939"/>
                </a:lnTo>
                <a:lnTo>
                  <a:pt x="67995" y="29527"/>
                </a:lnTo>
                <a:lnTo>
                  <a:pt x="66878" y="31915"/>
                </a:lnTo>
                <a:lnTo>
                  <a:pt x="62382" y="35102"/>
                </a:lnTo>
                <a:lnTo>
                  <a:pt x="58839" y="35890"/>
                </a:lnTo>
                <a:lnTo>
                  <a:pt x="49441" y="35890"/>
                </a:lnTo>
                <a:lnTo>
                  <a:pt x="49441" y="16738"/>
                </a:lnTo>
                <a:lnTo>
                  <a:pt x="63334" y="16738"/>
                </a:lnTo>
                <a:lnTo>
                  <a:pt x="67995" y="19939"/>
                </a:lnTo>
                <a:lnTo>
                  <a:pt x="67995" y="5511"/>
                </a:lnTo>
                <a:lnTo>
                  <a:pt x="64389" y="4546"/>
                </a:lnTo>
                <a:lnTo>
                  <a:pt x="49441" y="4546"/>
                </a:lnTo>
                <a:lnTo>
                  <a:pt x="49441" y="0"/>
                </a:lnTo>
                <a:lnTo>
                  <a:pt x="34302" y="0"/>
                </a:lnTo>
                <a:lnTo>
                  <a:pt x="34302" y="4546"/>
                </a:lnTo>
                <a:lnTo>
                  <a:pt x="34302" y="16738"/>
                </a:lnTo>
                <a:lnTo>
                  <a:pt x="34302" y="35890"/>
                </a:lnTo>
                <a:lnTo>
                  <a:pt x="24904" y="35890"/>
                </a:lnTo>
                <a:lnTo>
                  <a:pt x="21361" y="35102"/>
                </a:lnTo>
                <a:lnTo>
                  <a:pt x="16865" y="31915"/>
                </a:lnTo>
                <a:lnTo>
                  <a:pt x="15748" y="29527"/>
                </a:lnTo>
                <a:lnTo>
                  <a:pt x="15748" y="19939"/>
                </a:lnTo>
                <a:lnTo>
                  <a:pt x="20408" y="16738"/>
                </a:lnTo>
                <a:lnTo>
                  <a:pt x="34302" y="16738"/>
                </a:lnTo>
                <a:lnTo>
                  <a:pt x="34302" y="4546"/>
                </a:lnTo>
                <a:lnTo>
                  <a:pt x="19354" y="4546"/>
                </a:lnTo>
                <a:lnTo>
                  <a:pt x="12166" y="6464"/>
                </a:lnTo>
                <a:lnTo>
                  <a:pt x="2425" y="14135"/>
                </a:lnTo>
                <a:lnTo>
                  <a:pt x="0" y="19494"/>
                </a:lnTo>
                <a:lnTo>
                  <a:pt x="0" y="33223"/>
                </a:lnTo>
                <a:lnTo>
                  <a:pt x="2425" y="38557"/>
                </a:lnTo>
                <a:lnTo>
                  <a:pt x="12166" y="46177"/>
                </a:lnTo>
                <a:lnTo>
                  <a:pt x="19354" y="48082"/>
                </a:lnTo>
                <a:lnTo>
                  <a:pt x="34302" y="48082"/>
                </a:lnTo>
                <a:lnTo>
                  <a:pt x="34302" y="53924"/>
                </a:lnTo>
                <a:lnTo>
                  <a:pt x="49441" y="53924"/>
                </a:lnTo>
                <a:lnTo>
                  <a:pt x="49441" y="48082"/>
                </a:lnTo>
                <a:lnTo>
                  <a:pt x="64389" y="48082"/>
                </a:lnTo>
                <a:lnTo>
                  <a:pt x="71564" y="46177"/>
                </a:lnTo>
                <a:lnTo>
                  <a:pt x="81318" y="38557"/>
                </a:lnTo>
                <a:lnTo>
                  <a:pt x="82524" y="35890"/>
                </a:lnTo>
                <a:lnTo>
                  <a:pt x="83743" y="33223"/>
                </a:lnTo>
                <a:lnTo>
                  <a:pt x="83743" y="19494"/>
                </a:lnTo>
                <a:close/>
              </a:path>
              <a:path w="448309" h="55245">
                <a:moveTo>
                  <a:pt x="157276" y="914"/>
                </a:moveTo>
                <a:lnTo>
                  <a:pt x="133045" y="914"/>
                </a:lnTo>
                <a:lnTo>
                  <a:pt x="108661" y="42786"/>
                </a:lnTo>
                <a:lnTo>
                  <a:pt x="108661" y="914"/>
                </a:lnTo>
                <a:lnTo>
                  <a:pt x="93294" y="914"/>
                </a:lnTo>
                <a:lnTo>
                  <a:pt x="93294" y="53924"/>
                </a:lnTo>
                <a:lnTo>
                  <a:pt x="117525" y="53924"/>
                </a:lnTo>
                <a:lnTo>
                  <a:pt x="141909" y="12039"/>
                </a:lnTo>
                <a:lnTo>
                  <a:pt x="141909" y="53924"/>
                </a:lnTo>
                <a:lnTo>
                  <a:pt x="157276" y="53924"/>
                </a:lnTo>
                <a:lnTo>
                  <a:pt x="157276" y="914"/>
                </a:lnTo>
                <a:close/>
              </a:path>
              <a:path w="448309" h="55245">
                <a:moveTo>
                  <a:pt x="226428" y="31915"/>
                </a:moveTo>
                <a:lnTo>
                  <a:pt x="219887" y="27482"/>
                </a:lnTo>
                <a:lnTo>
                  <a:pt x="206806" y="26428"/>
                </a:lnTo>
                <a:lnTo>
                  <a:pt x="218376" y="25323"/>
                </a:lnTo>
                <a:lnTo>
                  <a:pt x="224155" y="21158"/>
                </a:lnTo>
                <a:lnTo>
                  <a:pt x="224155" y="10502"/>
                </a:lnTo>
                <a:lnTo>
                  <a:pt x="201790" y="0"/>
                </a:lnTo>
                <a:lnTo>
                  <a:pt x="188252" y="0"/>
                </a:lnTo>
                <a:lnTo>
                  <a:pt x="181533" y="1447"/>
                </a:lnTo>
                <a:lnTo>
                  <a:pt x="171284" y="7251"/>
                </a:lnTo>
                <a:lnTo>
                  <a:pt x="168262" y="11480"/>
                </a:lnTo>
                <a:lnTo>
                  <a:pt x="167360" y="17043"/>
                </a:lnTo>
                <a:lnTo>
                  <a:pt x="182422" y="17868"/>
                </a:lnTo>
                <a:lnTo>
                  <a:pt x="183642" y="14033"/>
                </a:lnTo>
                <a:lnTo>
                  <a:pt x="188353" y="12115"/>
                </a:lnTo>
                <a:lnTo>
                  <a:pt x="200215" y="12115"/>
                </a:lnTo>
                <a:lnTo>
                  <a:pt x="203098" y="12534"/>
                </a:lnTo>
                <a:lnTo>
                  <a:pt x="207340" y="14198"/>
                </a:lnTo>
                <a:lnTo>
                  <a:pt x="208394" y="15303"/>
                </a:lnTo>
                <a:lnTo>
                  <a:pt x="208394" y="18021"/>
                </a:lnTo>
                <a:lnTo>
                  <a:pt x="207289" y="19126"/>
                </a:lnTo>
                <a:lnTo>
                  <a:pt x="202844" y="20789"/>
                </a:lnTo>
                <a:lnTo>
                  <a:pt x="199517" y="21209"/>
                </a:lnTo>
                <a:lnTo>
                  <a:pt x="188556" y="21209"/>
                </a:lnTo>
                <a:lnTo>
                  <a:pt x="188556" y="32715"/>
                </a:lnTo>
                <a:lnTo>
                  <a:pt x="201129" y="32715"/>
                </a:lnTo>
                <a:lnTo>
                  <a:pt x="204736" y="33185"/>
                </a:lnTo>
                <a:lnTo>
                  <a:pt x="209486" y="35052"/>
                </a:lnTo>
                <a:lnTo>
                  <a:pt x="210667" y="36220"/>
                </a:lnTo>
                <a:lnTo>
                  <a:pt x="210667" y="39103"/>
                </a:lnTo>
                <a:lnTo>
                  <a:pt x="209473" y="40309"/>
                </a:lnTo>
                <a:lnTo>
                  <a:pt x="204673" y="42227"/>
                </a:lnTo>
                <a:lnTo>
                  <a:pt x="201206" y="42710"/>
                </a:lnTo>
                <a:lnTo>
                  <a:pt x="187223" y="42710"/>
                </a:lnTo>
                <a:lnTo>
                  <a:pt x="181914" y="40563"/>
                </a:lnTo>
                <a:lnTo>
                  <a:pt x="180759" y="36271"/>
                </a:lnTo>
                <a:lnTo>
                  <a:pt x="165608" y="36804"/>
                </a:lnTo>
                <a:lnTo>
                  <a:pt x="166522" y="43116"/>
                </a:lnTo>
                <a:lnTo>
                  <a:pt x="169557" y="47701"/>
                </a:lnTo>
                <a:lnTo>
                  <a:pt x="179908" y="53403"/>
                </a:lnTo>
                <a:lnTo>
                  <a:pt x="187223" y="54825"/>
                </a:lnTo>
                <a:lnTo>
                  <a:pt x="200952" y="54825"/>
                </a:lnTo>
                <a:lnTo>
                  <a:pt x="226428" y="42354"/>
                </a:lnTo>
                <a:lnTo>
                  <a:pt x="226428" y="31915"/>
                </a:lnTo>
                <a:close/>
              </a:path>
              <a:path w="448309" h="55245">
                <a:moveTo>
                  <a:pt x="299504" y="914"/>
                </a:moveTo>
                <a:lnTo>
                  <a:pt x="275272" y="914"/>
                </a:lnTo>
                <a:lnTo>
                  <a:pt x="250888" y="42786"/>
                </a:lnTo>
                <a:lnTo>
                  <a:pt x="250888" y="914"/>
                </a:lnTo>
                <a:lnTo>
                  <a:pt x="235508" y="914"/>
                </a:lnTo>
                <a:lnTo>
                  <a:pt x="235508" y="53924"/>
                </a:lnTo>
                <a:lnTo>
                  <a:pt x="259740" y="53924"/>
                </a:lnTo>
                <a:lnTo>
                  <a:pt x="284124" y="12039"/>
                </a:lnTo>
                <a:lnTo>
                  <a:pt x="284124" y="53924"/>
                </a:lnTo>
                <a:lnTo>
                  <a:pt x="299504" y="53924"/>
                </a:lnTo>
                <a:lnTo>
                  <a:pt x="299504" y="914"/>
                </a:lnTo>
                <a:close/>
              </a:path>
              <a:path w="448309" h="55245">
                <a:moveTo>
                  <a:pt x="375831" y="53924"/>
                </a:moveTo>
                <a:lnTo>
                  <a:pt x="347967" y="26352"/>
                </a:lnTo>
                <a:lnTo>
                  <a:pt x="373481" y="914"/>
                </a:lnTo>
                <a:lnTo>
                  <a:pt x="354634" y="914"/>
                </a:lnTo>
                <a:lnTo>
                  <a:pt x="335470" y="21361"/>
                </a:lnTo>
                <a:lnTo>
                  <a:pt x="327977" y="21361"/>
                </a:lnTo>
                <a:lnTo>
                  <a:pt x="327977" y="914"/>
                </a:lnTo>
                <a:lnTo>
                  <a:pt x="312216" y="914"/>
                </a:lnTo>
                <a:lnTo>
                  <a:pt x="312216" y="53924"/>
                </a:lnTo>
                <a:lnTo>
                  <a:pt x="327977" y="53924"/>
                </a:lnTo>
                <a:lnTo>
                  <a:pt x="327977" y="33401"/>
                </a:lnTo>
                <a:lnTo>
                  <a:pt x="335775" y="33401"/>
                </a:lnTo>
                <a:lnTo>
                  <a:pt x="355917" y="53924"/>
                </a:lnTo>
                <a:lnTo>
                  <a:pt x="375831" y="53924"/>
                </a:lnTo>
                <a:close/>
              </a:path>
              <a:path w="448309" h="55245">
                <a:moveTo>
                  <a:pt x="448310" y="53924"/>
                </a:moveTo>
                <a:lnTo>
                  <a:pt x="443814" y="43700"/>
                </a:lnTo>
                <a:lnTo>
                  <a:pt x="438619" y="31889"/>
                </a:lnTo>
                <a:lnTo>
                  <a:pt x="427951" y="7645"/>
                </a:lnTo>
                <a:lnTo>
                  <a:pt x="424980" y="914"/>
                </a:lnTo>
                <a:lnTo>
                  <a:pt x="422935" y="914"/>
                </a:lnTo>
                <a:lnTo>
                  <a:pt x="422935" y="31889"/>
                </a:lnTo>
                <a:lnTo>
                  <a:pt x="402412" y="31889"/>
                </a:lnTo>
                <a:lnTo>
                  <a:pt x="412635" y="7645"/>
                </a:lnTo>
                <a:lnTo>
                  <a:pt x="422935" y="31889"/>
                </a:lnTo>
                <a:lnTo>
                  <a:pt x="422935" y="914"/>
                </a:lnTo>
                <a:lnTo>
                  <a:pt x="400748" y="914"/>
                </a:lnTo>
                <a:lnTo>
                  <a:pt x="377507" y="53924"/>
                </a:lnTo>
                <a:lnTo>
                  <a:pt x="393026" y="53924"/>
                </a:lnTo>
                <a:lnTo>
                  <a:pt x="397344" y="43700"/>
                </a:lnTo>
                <a:lnTo>
                  <a:pt x="427939" y="43700"/>
                </a:lnTo>
                <a:lnTo>
                  <a:pt x="432257" y="53924"/>
                </a:lnTo>
                <a:lnTo>
                  <a:pt x="448310" y="5392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420383" y="6649524"/>
            <a:ext cx="586105" cy="135890"/>
          </a:xfrm>
          <a:custGeom>
            <a:avLst/>
            <a:gdLst/>
            <a:ahLst/>
            <a:cxnLst/>
            <a:rect l="l" t="t" r="r" b="b"/>
            <a:pathLst>
              <a:path w="586104" h="135890">
                <a:moveTo>
                  <a:pt x="135661" y="102501"/>
                </a:moveTo>
                <a:lnTo>
                  <a:pt x="61645" y="102501"/>
                </a:lnTo>
                <a:lnTo>
                  <a:pt x="93306" y="84505"/>
                </a:lnTo>
                <a:lnTo>
                  <a:pt x="103390" y="78511"/>
                </a:lnTo>
                <a:lnTo>
                  <a:pt x="130784" y="49530"/>
                </a:lnTo>
                <a:lnTo>
                  <a:pt x="130784" y="32423"/>
                </a:lnTo>
                <a:lnTo>
                  <a:pt x="100241" y="4216"/>
                </a:lnTo>
                <a:lnTo>
                  <a:pt x="69888" y="0"/>
                </a:lnTo>
                <a:lnTo>
                  <a:pt x="61150" y="0"/>
                </a:lnTo>
                <a:lnTo>
                  <a:pt x="19989" y="14960"/>
                </a:lnTo>
                <a:lnTo>
                  <a:pt x="4495" y="48158"/>
                </a:lnTo>
                <a:lnTo>
                  <a:pt x="41224" y="50406"/>
                </a:lnTo>
                <a:lnTo>
                  <a:pt x="44462" y="41884"/>
                </a:lnTo>
                <a:lnTo>
                  <a:pt x="50444" y="35788"/>
                </a:lnTo>
                <a:lnTo>
                  <a:pt x="59169" y="32143"/>
                </a:lnTo>
                <a:lnTo>
                  <a:pt x="70637" y="30924"/>
                </a:lnTo>
                <a:lnTo>
                  <a:pt x="80479" y="31750"/>
                </a:lnTo>
                <a:lnTo>
                  <a:pt x="87503" y="34251"/>
                </a:lnTo>
                <a:lnTo>
                  <a:pt x="91719" y="38404"/>
                </a:lnTo>
                <a:lnTo>
                  <a:pt x="93129" y="44221"/>
                </a:lnTo>
                <a:lnTo>
                  <a:pt x="93129" y="48094"/>
                </a:lnTo>
                <a:lnTo>
                  <a:pt x="91630" y="51308"/>
                </a:lnTo>
                <a:lnTo>
                  <a:pt x="85636" y="56438"/>
                </a:lnTo>
                <a:lnTo>
                  <a:pt x="79883" y="60083"/>
                </a:lnTo>
                <a:lnTo>
                  <a:pt x="0" y="105117"/>
                </a:lnTo>
                <a:lnTo>
                  <a:pt x="0" y="133413"/>
                </a:lnTo>
                <a:lnTo>
                  <a:pt x="135661" y="133413"/>
                </a:lnTo>
                <a:lnTo>
                  <a:pt x="135661" y="102501"/>
                </a:lnTo>
                <a:close/>
              </a:path>
              <a:path w="586104" h="135890">
                <a:moveTo>
                  <a:pt x="295300" y="67830"/>
                </a:moveTo>
                <a:lnTo>
                  <a:pt x="294068" y="52920"/>
                </a:lnTo>
                <a:lnTo>
                  <a:pt x="290360" y="39674"/>
                </a:lnTo>
                <a:lnTo>
                  <a:pt x="285686" y="30924"/>
                </a:lnTo>
                <a:lnTo>
                  <a:pt x="284175" y="28092"/>
                </a:lnTo>
                <a:lnTo>
                  <a:pt x="275539" y="18173"/>
                </a:lnTo>
                <a:lnTo>
                  <a:pt x="264820" y="10223"/>
                </a:lnTo>
                <a:lnTo>
                  <a:pt x="257644" y="6934"/>
                </a:lnTo>
                <a:lnTo>
                  <a:pt x="257644" y="67830"/>
                </a:lnTo>
                <a:lnTo>
                  <a:pt x="257035" y="76149"/>
                </a:lnTo>
                <a:lnTo>
                  <a:pt x="230276" y="104140"/>
                </a:lnTo>
                <a:lnTo>
                  <a:pt x="222783" y="104749"/>
                </a:lnTo>
                <a:lnTo>
                  <a:pt x="215303" y="104140"/>
                </a:lnTo>
                <a:lnTo>
                  <a:pt x="188531" y="76149"/>
                </a:lnTo>
                <a:lnTo>
                  <a:pt x="187934" y="67830"/>
                </a:lnTo>
                <a:lnTo>
                  <a:pt x="188531" y="59524"/>
                </a:lnTo>
                <a:lnTo>
                  <a:pt x="215303" y="31521"/>
                </a:lnTo>
                <a:lnTo>
                  <a:pt x="222783" y="30924"/>
                </a:lnTo>
                <a:lnTo>
                  <a:pt x="230276" y="31521"/>
                </a:lnTo>
                <a:lnTo>
                  <a:pt x="257035" y="59524"/>
                </a:lnTo>
                <a:lnTo>
                  <a:pt x="257644" y="67830"/>
                </a:lnTo>
                <a:lnTo>
                  <a:pt x="257644" y="6934"/>
                </a:lnTo>
                <a:lnTo>
                  <a:pt x="252463" y="4546"/>
                </a:lnTo>
                <a:lnTo>
                  <a:pt x="238455" y="1143"/>
                </a:lnTo>
                <a:lnTo>
                  <a:pt x="222783" y="0"/>
                </a:lnTo>
                <a:lnTo>
                  <a:pt x="207124" y="1143"/>
                </a:lnTo>
                <a:lnTo>
                  <a:pt x="170040" y="18173"/>
                </a:lnTo>
                <a:lnTo>
                  <a:pt x="151511" y="52920"/>
                </a:lnTo>
                <a:lnTo>
                  <a:pt x="150279" y="67830"/>
                </a:lnTo>
                <a:lnTo>
                  <a:pt x="151511" y="82740"/>
                </a:lnTo>
                <a:lnTo>
                  <a:pt x="170040" y="117487"/>
                </a:lnTo>
                <a:lnTo>
                  <a:pt x="207124" y="134531"/>
                </a:lnTo>
                <a:lnTo>
                  <a:pt x="222783" y="135661"/>
                </a:lnTo>
                <a:lnTo>
                  <a:pt x="238455" y="134531"/>
                </a:lnTo>
                <a:lnTo>
                  <a:pt x="275539" y="117487"/>
                </a:lnTo>
                <a:lnTo>
                  <a:pt x="294068" y="82740"/>
                </a:lnTo>
                <a:lnTo>
                  <a:pt x="295300" y="67830"/>
                </a:lnTo>
                <a:close/>
              </a:path>
              <a:path w="586104" h="135890">
                <a:moveTo>
                  <a:pt x="442950" y="102501"/>
                </a:moveTo>
                <a:lnTo>
                  <a:pt x="368935" y="102501"/>
                </a:lnTo>
                <a:lnTo>
                  <a:pt x="400608" y="84505"/>
                </a:lnTo>
                <a:lnTo>
                  <a:pt x="410679" y="78511"/>
                </a:lnTo>
                <a:lnTo>
                  <a:pt x="438073" y="49530"/>
                </a:lnTo>
                <a:lnTo>
                  <a:pt x="438073" y="32423"/>
                </a:lnTo>
                <a:lnTo>
                  <a:pt x="407530" y="4216"/>
                </a:lnTo>
                <a:lnTo>
                  <a:pt x="377177" y="0"/>
                </a:lnTo>
                <a:lnTo>
                  <a:pt x="368439" y="0"/>
                </a:lnTo>
                <a:lnTo>
                  <a:pt x="327279" y="14960"/>
                </a:lnTo>
                <a:lnTo>
                  <a:pt x="311785" y="48158"/>
                </a:lnTo>
                <a:lnTo>
                  <a:pt x="348513" y="50406"/>
                </a:lnTo>
                <a:lnTo>
                  <a:pt x="351751" y="41884"/>
                </a:lnTo>
                <a:lnTo>
                  <a:pt x="357746" y="35788"/>
                </a:lnTo>
                <a:lnTo>
                  <a:pt x="366471" y="32143"/>
                </a:lnTo>
                <a:lnTo>
                  <a:pt x="377939" y="30924"/>
                </a:lnTo>
                <a:lnTo>
                  <a:pt x="387769" y="31750"/>
                </a:lnTo>
                <a:lnTo>
                  <a:pt x="394792" y="34251"/>
                </a:lnTo>
                <a:lnTo>
                  <a:pt x="399008" y="38404"/>
                </a:lnTo>
                <a:lnTo>
                  <a:pt x="400418" y="44221"/>
                </a:lnTo>
                <a:lnTo>
                  <a:pt x="400418" y="48094"/>
                </a:lnTo>
                <a:lnTo>
                  <a:pt x="398919" y="51308"/>
                </a:lnTo>
                <a:lnTo>
                  <a:pt x="392925" y="56438"/>
                </a:lnTo>
                <a:lnTo>
                  <a:pt x="387172" y="60083"/>
                </a:lnTo>
                <a:lnTo>
                  <a:pt x="307289" y="105117"/>
                </a:lnTo>
                <a:lnTo>
                  <a:pt x="307289" y="133413"/>
                </a:lnTo>
                <a:lnTo>
                  <a:pt x="442950" y="133413"/>
                </a:lnTo>
                <a:lnTo>
                  <a:pt x="442950" y="102501"/>
                </a:lnTo>
                <a:close/>
              </a:path>
              <a:path w="586104" h="135890">
                <a:moveTo>
                  <a:pt x="585724" y="102501"/>
                </a:moveTo>
                <a:lnTo>
                  <a:pt x="511721" y="102501"/>
                </a:lnTo>
                <a:lnTo>
                  <a:pt x="543382" y="84505"/>
                </a:lnTo>
                <a:lnTo>
                  <a:pt x="553453" y="78511"/>
                </a:lnTo>
                <a:lnTo>
                  <a:pt x="580859" y="49530"/>
                </a:lnTo>
                <a:lnTo>
                  <a:pt x="580859" y="32423"/>
                </a:lnTo>
                <a:lnTo>
                  <a:pt x="550316" y="4216"/>
                </a:lnTo>
                <a:lnTo>
                  <a:pt x="519963" y="0"/>
                </a:lnTo>
                <a:lnTo>
                  <a:pt x="511225" y="0"/>
                </a:lnTo>
                <a:lnTo>
                  <a:pt x="470052" y="14960"/>
                </a:lnTo>
                <a:lnTo>
                  <a:pt x="454571" y="48158"/>
                </a:lnTo>
                <a:lnTo>
                  <a:pt x="491299" y="50406"/>
                </a:lnTo>
                <a:lnTo>
                  <a:pt x="494538" y="41884"/>
                </a:lnTo>
                <a:lnTo>
                  <a:pt x="500519" y="35788"/>
                </a:lnTo>
                <a:lnTo>
                  <a:pt x="509244" y="32143"/>
                </a:lnTo>
                <a:lnTo>
                  <a:pt x="520712" y="30924"/>
                </a:lnTo>
                <a:lnTo>
                  <a:pt x="530555" y="31750"/>
                </a:lnTo>
                <a:lnTo>
                  <a:pt x="537578" y="34251"/>
                </a:lnTo>
                <a:lnTo>
                  <a:pt x="541794" y="38404"/>
                </a:lnTo>
                <a:lnTo>
                  <a:pt x="543191" y="44221"/>
                </a:lnTo>
                <a:lnTo>
                  <a:pt x="543191" y="48094"/>
                </a:lnTo>
                <a:lnTo>
                  <a:pt x="541693" y="51308"/>
                </a:lnTo>
                <a:lnTo>
                  <a:pt x="535698" y="56438"/>
                </a:lnTo>
                <a:lnTo>
                  <a:pt x="529958" y="60083"/>
                </a:lnTo>
                <a:lnTo>
                  <a:pt x="450075" y="105117"/>
                </a:lnTo>
                <a:lnTo>
                  <a:pt x="450075" y="133413"/>
                </a:lnTo>
                <a:lnTo>
                  <a:pt x="585724" y="133413"/>
                </a:lnTo>
                <a:lnTo>
                  <a:pt x="585724" y="102501"/>
                </a:lnTo>
                <a:close/>
              </a:path>
            </a:pathLst>
          </a:custGeom>
          <a:solidFill>
            <a:srgbClr val="3A51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7" name="object 107"/>
          <p:cNvGrpSpPr/>
          <p:nvPr/>
        </p:nvGrpSpPr>
        <p:grpSpPr>
          <a:xfrm>
            <a:off x="6143767" y="1292295"/>
            <a:ext cx="1139190" cy="2661285"/>
            <a:chOff x="6143767" y="1292295"/>
            <a:chExt cx="1139190" cy="2661285"/>
          </a:xfrm>
        </p:grpSpPr>
        <p:sp>
          <p:nvSpPr>
            <p:cNvPr id="108" name="object 108"/>
            <p:cNvSpPr/>
            <p:nvPr/>
          </p:nvSpPr>
          <p:spPr>
            <a:xfrm>
              <a:off x="6143767" y="1292295"/>
              <a:ext cx="1139190" cy="2661285"/>
            </a:xfrm>
            <a:custGeom>
              <a:avLst/>
              <a:gdLst/>
              <a:ahLst/>
              <a:cxnLst/>
              <a:rect l="l" t="t" r="r" b="b"/>
              <a:pathLst>
                <a:path w="1139190" h="2661285">
                  <a:moveTo>
                    <a:pt x="1138157" y="2310875"/>
                  </a:moveTo>
                  <a:lnTo>
                    <a:pt x="816" y="2310875"/>
                  </a:lnTo>
                  <a:lnTo>
                    <a:pt x="816" y="2660841"/>
                  </a:lnTo>
                  <a:lnTo>
                    <a:pt x="1138157" y="2660841"/>
                  </a:lnTo>
                  <a:lnTo>
                    <a:pt x="1138157" y="2310875"/>
                  </a:lnTo>
                  <a:close/>
                </a:path>
                <a:path w="1139190" h="2661285">
                  <a:moveTo>
                    <a:pt x="1052672" y="0"/>
                  </a:moveTo>
                  <a:lnTo>
                    <a:pt x="90270" y="0"/>
                  </a:lnTo>
                  <a:lnTo>
                    <a:pt x="72129" y="1842"/>
                  </a:lnTo>
                  <a:lnTo>
                    <a:pt x="26509" y="26506"/>
                  </a:lnTo>
                  <a:lnTo>
                    <a:pt x="1842" y="72127"/>
                  </a:lnTo>
                  <a:lnTo>
                    <a:pt x="0" y="90266"/>
                  </a:lnTo>
                  <a:lnTo>
                    <a:pt x="0" y="2310875"/>
                  </a:lnTo>
                  <a:lnTo>
                    <a:pt x="1138975" y="2310875"/>
                  </a:lnTo>
                  <a:lnTo>
                    <a:pt x="1138975" y="2288753"/>
                  </a:lnTo>
                  <a:lnTo>
                    <a:pt x="22122" y="2288753"/>
                  </a:lnTo>
                  <a:lnTo>
                    <a:pt x="22122" y="90266"/>
                  </a:lnTo>
                  <a:lnTo>
                    <a:pt x="33806" y="52242"/>
                  </a:lnTo>
                  <a:lnTo>
                    <a:pt x="63817" y="27501"/>
                  </a:lnTo>
                  <a:lnTo>
                    <a:pt x="90270" y="22122"/>
                  </a:lnTo>
                  <a:lnTo>
                    <a:pt x="1109727" y="22122"/>
                  </a:lnTo>
                  <a:lnTo>
                    <a:pt x="1100849" y="14789"/>
                  </a:lnTo>
                  <a:lnTo>
                    <a:pt x="1086191" y="6809"/>
                  </a:lnTo>
                  <a:lnTo>
                    <a:pt x="1070273" y="1842"/>
                  </a:lnTo>
                  <a:lnTo>
                    <a:pt x="1070810" y="1842"/>
                  </a:lnTo>
                  <a:lnTo>
                    <a:pt x="1052672" y="0"/>
                  </a:lnTo>
                  <a:close/>
                </a:path>
                <a:path w="1139190" h="2661285">
                  <a:moveTo>
                    <a:pt x="1109727" y="22122"/>
                  </a:moveTo>
                  <a:lnTo>
                    <a:pt x="1052672" y="22122"/>
                  </a:lnTo>
                  <a:lnTo>
                    <a:pt x="1066352" y="23513"/>
                  </a:lnTo>
                  <a:lnTo>
                    <a:pt x="1065816" y="23513"/>
                  </a:lnTo>
                  <a:lnTo>
                    <a:pt x="1105847" y="50493"/>
                  </a:lnTo>
                  <a:lnTo>
                    <a:pt x="1116857" y="86305"/>
                  </a:lnTo>
                  <a:lnTo>
                    <a:pt x="1116857" y="2288753"/>
                  </a:lnTo>
                  <a:lnTo>
                    <a:pt x="1138975" y="2288753"/>
                  </a:lnTo>
                  <a:lnTo>
                    <a:pt x="1138975" y="86305"/>
                  </a:lnTo>
                  <a:lnTo>
                    <a:pt x="1137214" y="68963"/>
                  </a:lnTo>
                  <a:lnTo>
                    <a:pt x="1132166" y="52786"/>
                  </a:lnTo>
                  <a:lnTo>
                    <a:pt x="1124187" y="38128"/>
                  </a:lnTo>
                  <a:lnTo>
                    <a:pt x="1113631" y="25346"/>
                  </a:lnTo>
                  <a:lnTo>
                    <a:pt x="1109727" y="22122"/>
                  </a:lnTo>
                  <a:close/>
                </a:path>
              </a:pathLst>
            </a:custGeom>
            <a:solidFill>
              <a:srgbClr val="FE4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261506" y="3645224"/>
              <a:ext cx="903605" cy="250825"/>
            </a:xfrm>
            <a:custGeom>
              <a:avLst/>
              <a:gdLst/>
              <a:ahLst/>
              <a:cxnLst/>
              <a:rect l="l" t="t" r="r" b="b"/>
              <a:pathLst>
                <a:path w="903604" h="250825">
                  <a:moveTo>
                    <a:pt x="79832" y="1181"/>
                  </a:moveTo>
                  <a:lnTo>
                    <a:pt x="0" y="1181"/>
                  </a:lnTo>
                  <a:lnTo>
                    <a:pt x="0" y="70002"/>
                  </a:lnTo>
                  <a:lnTo>
                    <a:pt x="20447" y="70002"/>
                  </a:lnTo>
                  <a:lnTo>
                    <a:pt x="20447" y="17894"/>
                  </a:lnTo>
                  <a:lnTo>
                    <a:pt x="59385" y="17894"/>
                  </a:lnTo>
                  <a:lnTo>
                    <a:pt x="59385" y="70002"/>
                  </a:lnTo>
                  <a:lnTo>
                    <a:pt x="79832" y="70002"/>
                  </a:lnTo>
                  <a:lnTo>
                    <a:pt x="79832" y="1181"/>
                  </a:lnTo>
                  <a:close/>
                </a:path>
                <a:path w="903604" h="250825">
                  <a:moveTo>
                    <a:pt x="183857" y="35598"/>
                  </a:moveTo>
                  <a:lnTo>
                    <a:pt x="180746" y="20612"/>
                  </a:lnTo>
                  <a:lnTo>
                    <a:pt x="177546" y="16611"/>
                  </a:lnTo>
                  <a:lnTo>
                    <a:pt x="171767" y="9423"/>
                  </a:lnTo>
                  <a:lnTo>
                    <a:pt x="163410" y="5359"/>
                  </a:lnTo>
                  <a:lnTo>
                    <a:pt x="163410" y="35598"/>
                  </a:lnTo>
                  <a:lnTo>
                    <a:pt x="161759" y="43332"/>
                  </a:lnTo>
                  <a:lnTo>
                    <a:pt x="156895" y="49326"/>
                  </a:lnTo>
                  <a:lnTo>
                    <a:pt x="148971" y="53200"/>
                  </a:lnTo>
                  <a:lnTo>
                    <a:pt x="138137" y="54571"/>
                  </a:lnTo>
                  <a:lnTo>
                    <a:pt x="127304" y="53200"/>
                  </a:lnTo>
                  <a:lnTo>
                    <a:pt x="119380" y="49326"/>
                  </a:lnTo>
                  <a:lnTo>
                    <a:pt x="114528" y="43332"/>
                  </a:lnTo>
                  <a:lnTo>
                    <a:pt x="112864" y="35598"/>
                  </a:lnTo>
                  <a:lnTo>
                    <a:pt x="114528" y="27863"/>
                  </a:lnTo>
                  <a:lnTo>
                    <a:pt x="119380" y="21869"/>
                  </a:lnTo>
                  <a:lnTo>
                    <a:pt x="127304" y="17995"/>
                  </a:lnTo>
                  <a:lnTo>
                    <a:pt x="138137" y="16611"/>
                  </a:lnTo>
                  <a:lnTo>
                    <a:pt x="148971" y="17995"/>
                  </a:lnTo>
                  <a:lnTo>
                    <a:pt x="156895" y="21869"/>
                  </a:lnTo>
                  <a:lnTo>
                    <a:pt x="161759" y="27863"/>
                  </a:lnTo>
                  <a:lnTo>
                    <a:pt x="163410" y="35598"/>
                  </a:lnTo>
                  <a:lnTo>
                    <a:pt x="163410" y="5359"/>
                  </a:lnTo>
                  <a:lnTo>
                    <a:pt x="157391" y="2425"/>
                  </a:lnTo>
                  <a:lnTo>
                    <a:pt x="138137" y="0"/>
                  </a:lnTo>
                  <a:lnTo>
                    <a:pt x="118884" y="2425"/>
                  </a:lnTo>
                  <a:lnTo>
                    <a:pt x="104508" y="9423"/>
                  </a:lnTo>
                  <a:lnTo>
                    <a:pt x="95529" y="20612"/>
                  </a:lnTo>
                  <a:lnTo>
                    <a:pt x="92417" y="35598"/>
                  </a:lnTo>
                  <a:lnTo>
                    <a:pt x="95529" y="50571"/>
                  </a:lnTo>
                  <a:lnTo>
                    <a:pt x="104508" y="61760"/>
                  </a:lnTo>
                  <a:lnTo>
                    <a:pt x="118884" y="68770"/>
                  </a:lnTo>
                  <a:lnTo>
                    <a:pt x="138137" y="71183"/>
                  </a:lnTo>
                  <a:lnTo>
                    <a:pt x="157391" y="68770"/>
                  </a:lnTo>
                  <a:lnTo>
                    <a:pt x="171767" y="61760"/>
                  </a:lnTo>
                  <a:lnTo>
                    <a:pt x="177546" y="54571"/>
                  </a:lnTo>
                  <a:lnTo>
                    <a:pt x="180746" y="50571"/>
                  </a:lnTo>
                  <a:lnTo>
                    <a:pt x="183857" y="35598"/>
                  </a:lnTo>
                  <a:close/>
                </a:path>
                <a:path w="903604" h="250825">
                  <a:moveTo>
                    <a:pt x="273532" y="48272"/>
                  </a:moveTo>
                  <a:lnTo>
                    <a:pt x="253072" y="27533"/>
                  </a:lnTo>
                  <a:lnTo>
                    <a:pt x="253072" y="44640"/>
                  </a:lnTo>
                  <a:lnTo>
                    <a:pt x="253072" y="51714"/>
                  </a:lnTo>
                  <a:lnTo>
                    <a:pt x="250228" y="54279"/>
                  </a:lnTo>
                  <a:lnTo>
                    <a:pt x="216890" y="54279"/>
                  </a:lnTo>
                  <a:lnTo>
                    <a:pt x="216890" y="42176"/>
                  </a:lnTo>
                  <a:lnTo>
                    <a:pt x="250228" y="42176"/>
                  </a:lnTo>
                  <a:lnTo>
                    <a:pt x="253072" y="44640"/>
                  </a:lnTo>
                  <a:lnTo>
                    <a:pt x="253072" y="27533"/>
                  </a:lnTo>
                  <a:lnTo>
                    <a:pt x="244919" y="26644"/>
                  </a:lnTo>
                  <a:lnTo>
                    <a:pt x="216890" y="26644"/>
                  </a:lnTo>
                  <a:lnTo>
                    <a:pt x="216890" y="16916"/>
                  </a:lnTo>
                  <a:lnTo>
                    <a:pt x="266052" y="16916"/>
                  </a:lnTo>
                  <a:lnTo>
                    <a:pt x="266052" y="1181"/>
                  </a:lnTo>
                  <a:lnTo>
                    <a:pt x="196443" y="1181"/>
                  </a:lnTo>
                  <a:lnTo>
                    <a:pt x="196443" y="70002"/>
                  </a:lnTo>
                  <a:lnTo>
                    <a:pt x="244919" y="70002"/>
                  </a:lnTo>
                  <a:lnTo>
                    <a:pt x="256146" y="68808"/>
                  </a:lnTo>
                  <a:lnTo>
                    <a:pt x="265226" y="64998"/>
                  </a:lnTo>
                  <a:lnTo>
                    <a:pt x="271310" y="58267"/>
                  </a:lnTo>
                  <a:lnTo>
                    <a:pt x="272199" y="54279"/>
                  </a:lnTo>
                  <a:lnTo>
                    <a:pt x="273532" y="48272"/>
                  </a:lnTo>
                  <a:close/>
                </a:path>
                <a:path w="903604" h="250825">
                  <a:moveTo>
                    <a:pt x="294538" y="217424"/>
                  </a:moveTo>
                  <a:lnTo>
                    <a:pt x="220522" y="217424"/>
                  </a:lnTo>
                  <a:lnTo>
                    <a:pt x="252183" y="199440"/>
                  </a:lnTo>
                  <a:lnTo>
                    <a:pt x="262267" y="193446"/>
                  </a:lnTo>
                  <a:lnTo>
                    <a:pt x="289661" y="164465"/>
                  </a:lnTo>
                  <a:lnTo>
                    <a:pt x="289661" y="147345"/>
                  </a:lnTo>
                  <a:lnTo>
                    <a:pt x="259118" y="119151"/>
                  </a:lnTo>
                  <a:lnTo>
                    <a:pt x="228765" y="114935"/>
                  </a:lnTo>
                  <a:lnTo>
                    <a:pt x="220027" y="114935"/>
                  </a:lnTo>
                  <a:lnTo>
                    <a:pt x="178866" y="129895"/>
                  </a:lnTo>
                  <a:lnTo>
                    <a:pt x="163372" y="163093"/>
                  </a:lnTo>
                  <a:lnTo>
                    <a:pt x="200101" y="165341"/>
                  </a:lnTo>
                  <a:lnTo>
                    <a:pt x="203339" y="156806"/>
                  </a:lnTo>
                  <a:lnTo>
                    <a:pt x="209321" y="150723"/>
                  </a:lnTo>
                  <a:lnTo>
                    <a:pt x="218046" y="147066"/>
                  </a:lnTo>
                  <a:lnTo>
                    <a:pt x="229514" y="145846"/>
                  </a:lnTo>
                  <a:lnTo>
                    <a:pt x="239356" y="146685"/>
                  </a:lnTo>
                  <a:lnTo>
                    <a:pt x="246380" y="149174"/>
                  </a:lnTo>
                  <a:lnTo>
                    <a:pt x="250596" y="153339"/>
                  </a:lnTo>
                  <a:lnTo>
                    <a:pt x="252006" y="159156"/>
                  </a:lnTo>
                  <a:lnTo>
                    <a:pt x="252006" y="163029"/>
                  </a:lnTo>
                  <a:lnTo>
                    <a:pt x="250507" y="166243"/>
                  </a:lnTo>
                  <a:lnTo>
                    <a:pt x="244513" y="171361"/>
                  </a:lnTo>
                  <a:lnTo>
                    <a:pt x="238760" y="175018"/>
                  </a:lnTo>
                  <a:lnTo>
                    <a:pt x="158877" y="220052"/>
                  </a:lnTo>
                  <a:lnTo>
                    <a:pt x="158877" y="248348"/>
                  </a:lnTo>
                  <a:lnTo>
                    <a:pt x="294538" y="248348"/>
                  </a:lnTo>
                  <a:lnTo>
                    <a:pt x="294538" y="217424"/>
                  </a:lnTo>
                  <a:close/>
                </a:path>
                <a:path w="903604" h="250825">
                  <a:moveTo>
                    <a:pt x="356806" y="54076"/>
                  </a:moveTo>
                  <a:lnTo>
                    <a:pt x="305295" y="54076"/>
                  </a:lnTo>
                  <a:lnTo>
                    <a:pt x="305295" y="42481"/>
                  </a:lnTo>
                  <a:lnTo>
                    <a:pt x="344030" y="42481"/>
                  </a:lnTo>
                  <a:lnTo>
                    <a:pt x="344030" y="27533"/>
                  </a:lnTo>
                  <a:lnTo>
                    <a:pt x="305295" y="27533"/>
                  </a:lnTo>
                  <a:lnTo>
                    <a:pt x="305295" y="17106"/>
                  </a:lnTo>
                  <a:lnTo>
                    <a:pt x="354939" y="17106"/>
                  </a:lnTo>
                  <a:lnTo>
                    <a:pt x="354939" y="1181"/>
                  </a:lnTo>
                  <a:lnTo>
                    <a:pt x="284835" y="1181"/>
                  </a:lnTo>
                  <a:lnTo>
                    <a:pt x="284835" y="70002"/>
                  </a:lnTo>
                  <a:lnTo>
                    <a:pt x="356806" y="70002"/>
                  </a:lnTo>
                  <a:lnTo>
                    <a:pt x="356806" y="54076"/>
                  </a:lnTo>
                  <a:close/>
                </a:path>
                <a:path w="903604" h="250825">
                  <a:moveTo>
                    <a:pt x="454177" y="182765"/>
                  </a:moveTo>
                  <a:lnTo>
                    <a:pt x="444563" y="145846"/>
                  </a:lnTo>
                  <a:lnTo>
                    <a:pt x="416521" y="121869"/>
                  </a:lnTo>
                  <a:lnTo>
                    <a:pt x="416521" y="182765"/>
                  </a:lnTo>
                  <a:lnTo>
                    <a:pt x="415912" y="191071"/>
                  </a:lnTo>
                  <a:lnTo>
                    <a:pt x="389153" y="219075"/>
                  </a:lnTo>
                  <a:lnTo>
                    <a:pt x="381660" y="219671"/>
                  </a:lnTo>
                  <a:lnTo>
                    <a:pt x="374180" y="219075"/>
                  </a:lnTo>
                  <a:lnTo>
                    <a:pt x="347408" y="191071"/>
                  </a:lnTo>
                  <a:lnTo>
                    <a:pt x="346811" y="182765"/>
                  </a:lnTo>
                  <a:lnTo>
                    <a:pt x="347408" y="174459"/>
                  </a:lnTo>
                  <a:lnTo>
                    <a:pt x="374180" y="146456"/>
                  </a:lnTo>
                  <a:lnTo>
                    <a:pt x="381660" y="145846"/>
                  </a:lnTo>
                  <a:lnTo>
                    <a:pt x="389153" y="146456"/>
                  </a:lnTo>
                  <a:lnTo>
                    <a:pt x="415912" y="174459"/>
                  </a:lnTo>
                  <a:lnTo>
                    <a:pt x="416521" y="182765"/>
                  </a:lnTo>
                  <a:lnTo>
                    <a:pt x="416521" y="121869"/>
                  </a:lnTo>
                  <a:lnTo>
                    <a:pt x="411340" y="119481"/>
                  </a:lnTo>
                  <a:lnTo>
                    <a:pt x="397332" y="116065"/>
                  </a:lnTo>
                  <a:lnTo>
                    <a:pt x="381660" y="114935"/>
                  </a:lnTo>
                  <a:lnTo>
                    <a:pt x="366001" y="116065"/>
                  </a:lnTo>
                  <a:lnTo>
                    <a:pt x="328917" y="133108"/>
                  </a:lnTo>
                  <a:lnTo>
                    <a:pt x="310388" y="167855"/>
                  </a:lnTo>
                  <a:lnTo>
                    <a:pt x="309156" y="182765"/>
                  </a:lnTo>
                  <a:lnTo>
                    <a:pt x="310388" y="197675"/>
                  </a:lnTo>
                  <a:lnTo>
                    <a:pt x="328917" y="232410"/>
                  </a:lnTo>
                  <a:lnTo>
                    <a:pt x="366001" y="249453"/>
                  </a:lnTo>
                  <a:lnTo>
                    <a:pt x="381660" y="250596"/>
                  </a:lnTo>
                  <a:lnTo>
                    <a:pt x="397332" y="249453"/>
                  </a:lnTo>
                  <a:lnTo>
                    <a:pt x="434416" y="232410"/>
                  </a:lnTo>
                  <a:lnTo>
                    <a:pt x="452945" y="197675"/>
                  </a:lnTo>
                  <a:lnTo>
                    <a:pt x="454177" y="182765"/>
                  </a:lnTo>
                  <a:close/>
                </a:path>
                <a:path w="903604" h="250825">
                  <a:moveTo>
                    <a:pt x="454253" y="53289"/>
                  </a:moveTo>
                  <a:lnTo>
                    <a:pt x="445109" y="53289"/>
                  </a:lnTo>
                  <a:lnTo>
                    <a:pt x="445109" y="17894"/>
                  </a:lnTo>
                  <a:lnTo>
                    <a:pt x="445109" y="1181"/>
                  </a:lnTo>
                  <a:lnTo>
                    <a:pt x="424649" y="1181"/>
                  </a:lnTo>
                  <a:lnTo>
                    <a:pt x="424649" y="17894"/>
                  </a:lnTo>
                  <a:lnTo>
                    <a:pt x="424649" y="53289"/>
                  </a:lnTo>
                  <a:lnTo>
                    <a:pt x="389547" y="53289"/>
                  </a:lnTo>
                  <a:lnTo>
                    <a:pt x="391121" y="50342"/>
                  </a:lnTo>
                  <a:lnTo>
                    <a:pt x="392506" y="46113"/>
                  </a:lnTo>
                  <a:lnTo>
                    <a:pt x="395643" y="34112"/>
                  </a:lnTo>
                  <a:lnTo>
                    <a:pt x="396722" y="25273"/>
                  </a:lnTo>
                  <a:lnTo>
                    <a:pt x="397421" y="17894"/>
                  </a:lnTo>
                  <a:lnTo>
                    <a:pt x="424649" y="17894"/>
                  </a:lnTo>
                  <a:lnTo>
                    <a:pt x="424649" y="1181"/>
                  </a:lnTo>
                  <a:lnTo>
                    <a:pt x="379031" y="1181"/>
                  </a:lnTo>
                  <a:lnTo>
                    <a:pt x="377837" y="23583"/>
                  </a:lnTo>
                  <a:lnTo>
                    <a:pt x="375843" y="38773"/>
                  </a:lnTo>
                  <a:lnTo>
                    <a:pt x="373214" y="48209"/>
                  </a:lnTo>
                  <a:lnTo>
                    <a:pt x="370078" y="53289"/>
                  </a:lnTo>
                  <a:lnTo>
                    <a:pt x="361924" y="53289"/>
                  </a:lnTo>
                  <a:lnTo>
                    <a:pt x="361924" y="85636"/>
                  </a:lnTo>
                  <a:lnTo>
                    <a:pt x="381088" y="85636"/>
                  </a:lnTo>
                  <a:lnTo>
                    <a:pt x="381088" y="70002"/>
                  </a:lnTo>
                  <a:lnTo>
                    <a:pt x="435076" y="70002"/>
                  </a:lnTo>
                  <a:lnTo>
                    <a:pt x="435076" y="85636"/>
                  </a:lnTo>
                  <a:lnTo>
                    <a:pt x="454253" y="85636"/>
                  </a:lnTo>
                  <a:lnTo>
                    <a:pt x="454253" y="70002"/>
                  </a:lnTo>
                  <a:lnTo>
                    <a:pt x="454253" y="53289"/>
                  </a:lnTo>
                  <a:close/>
                </a:path>
                <a:path w="903604" h="250825">
                  <a:moveTo>
                    <a:pt x="546773" y="1181"/>
                  </a:moveTo>
                  <a:lnTo>
                    <a:pt x="515302" y="1181"/>
                  </a:lnTo>
                  <a:lnTo>
                    <a:pt x="483641" y="55549"/>
                  </a:lnTo>
                  <a:lnTo>
                    <a:pt x="483641" y="1181"/>
                  </a:lnTo>
                  <a:lnTo>
                    <a:pt x="463689" y="1181"/>
                  </a:lnTo>
                  <a:lnTo>
                    <a:pt x="463689" y="70002"/>
                  </a:lnTo>
                  <a:lnTo>
                    <a:pt x="495147" y="70002"/>
                  </a:lnTo>
                  <a:lnTo>
                    <a:pt x="526808" y="15633"/>
                  </a:lnTo>
                  <a:lnTo>
                    <a:pt x="526808" y="70002"/>
                  </a:lnTo>
                  <a:lnTo>
                    <a:pt x="546773" y="70002"/>
                  </a:lnTo>
                  <a:lnTo>
                    <a:pt x="546773" y="1181"/>
                  </a:lnTo>
                  <a:close/>
                </a:path>
                <a:path w="903604" h="250825">
                  <a:moveTo>
                    <a:pt x="601827" y="217424"/>
                  </a:moveTo>
                  <a:lnTo>
                    <a:pt x="527812" y="217424"/>
                  </a:lnTo>
                  <a:lnTo>
                    <a:pt x="559485" y="199440"/>
                  </a:lnTo>
                  <a:lnTo>
                    <a:pt x="569556" y="193446"/>
                  </a:lnTo>
                  <a:lnTo>
                    <a:pt x="596950" y="164465"/>
                  </a:lnTo>
                  <a:lnTo>
                    <a:pt x="596950" y="147345"/>
                  </a:lnTo>
                  <a:lnTo>
                    <a:pt x="566407" y="119151"/>
                  </a:lnTo>
                  <a:lnTo>
                    <a:pt x="536054" y="114935"/>
                  </a:lnTo>
                  <a:lnTo>
                    <a:pt x="527316" y="114935"/>
                  </a:lnTo>
                  <a:lnTo>
                    <a:pt x="486156" y="129895"/>
                  </a:lnTo>
                  <a:lnTo>
                    <a:pt x="470662" y="163093"/>
                  </a:lnTo>
                  <a:lnTo>
                    <a:pt x="507390" y="165341"/>
                  </a:lnTo>
                  <a:lnTo>
                    <a:pt x="510628" y="156806"/>
                  </a:lnTo>
                  <a:lnTo>
                    <a:pt x="516623" y="150723"/>
                  </a:lnTo>
                  <a:lnTo>
                    <a:pt x="525348" y="147066"/>
                  </a:lnTo>
                  <a:lnTo>
                    <a:pt x="536816" y="145846"/>
                  </a:lnTo>
                  <a:lnTo>
                    <a:pt x="546646" y="146685"/>
                  </a:lnTo>
                  <a:lnTo>
                    <a:pt x="553669" y="149174"/>
                  </a:lnTo>
                  <a:lnTo>
                    <a:pt x="557885" y="153339"/>
                  </a:lnTo>
                  <a:lnTo>
                    <a:pt x="559295" y="159156"/>
                  </a:lnTo>
                  <a:lnTo>
                    <a:pt x="559295" y="163029"/>
                  </a:lnTo>
                  <a:lnTo>
                    <a:pt x="557796" y="166243"/>
                  </a:lnTo>
                  <a:lnTo>
                    <a:pt x="551802" y="171361"/>
                  </a:lnTo>
                  <a:lnTo>
                    <a:pt x="546049" y="175018"/>
                  </a:lnTo>
                  <a:lnTo>
                    <a:pt x="466166" y="220052"/>
                  </a:lnTo>
                  <a:lnTo>
                    <a:pt x="466166" y="248348"/>
                  </a:lnTo>
                  <a:lnTo>
                    <a:pt x="601827" y="248348"/>
                  </a:lnTo>
                  <a:lnTo>
                    <a:pt x="601827" y="217424"/>
                  </a:lnTo>
                  <a:close/>
                </a:path>
                <a:path w="903604" h="250825">
                  <a:moveTo>
                    <a:pt x="635850" y="1181"/>
                  </a:moveTo>
                  <a:lnTo>
                    <a:pt x="557390" y="1181"/>
                  </a:lnTo>
                  <a:lnTo>
                    <a:pt x="557390" y="17894"/>
                  </a:lnTo>
                  <a:lnTo>
                    <a:pt x="586397" y="17894"/>
                  </a:lnTo>
                  <a:lnTo>
                    <a:pt x="586397" y="70002"/>
                  </a:lnTo>
                  <a:lnTo>
                    <a:pt x="606844" y="70002"/>
                  </a:lnTo>
                  <a:lnTo>
                    <a:pt x="606844" y="17894"/>
                  </a:lnTo>
                  <a:lnTo>
                    <a:pt x="635850" y="17894"/>
                  </a:lnTo>
                  <a:lnTo>
                    <a:pt x="635850" y="1181"/>
                  </a:lnTo>
                  <a:close/>
                </a:path>
                <a:path w="903604" h="250825">
                  <a:moveTo>
                    <a:pt x="718439" y="54076"/>
                  </a:moveTo>
                  <a:lnTo>
                    <a:pt x="666915" y="54076"/>
                  </a:lnTo>
                  <a:lnTo>
                    <a:pt x="666915" y="42481"/>
                  </a:lnTo>
                  <a:lnTo>
                    <a:pt x="705662" y="42481"/>
                  </a:lnTo>
                  <a:lnTo>
                    <a:pt x="705662" y="27533"/>
                  </a:lnTo>
                  <a:lnTo>
                    <a:pt x="666915" y="27533"/>
                  </a:lnTo>
                  <a:lnTo>
                    <a:pt x="666915" y="17106"/>
                  </a:lnTo>
                  <a:lnTo>
                    <a:pt x="716572" y="17106"/>
                  </a:lnTo>
                  <a:lnTo>
                    <a:pt x="716572" y="1181"/>
                  </a:lnTo>
                  <a:lnTo>
                    <a:pt x="646468" y="1181"/>
                  </a:lnTo>
                  <a:lnTo>
                    <a:pt x="646468" y="70002"/>
                  </a:lnTo>
                  <a:lnTo>
                    <a:pt x="718439" y="70002"/>
                  </a:lnTo>
                  <a:lnTo>
                    <a:pt x="718439" y="54076"/>
                  </a:lnTo>
                  <a:close/>
                </a:path>
                <a:path w="903604" h="250825">
                  <a:moveTo>
                    <a:pt x="747979" y="205625"/>
                  </a:moveTo>
                  <a:lnTo>
                    <a:pt x="744982" y="190309"/>
                  </a:lnTo>
                  <a:lnTo>
                    <a:pt x="735990" y="178689"/>
                  </a:lnTo>
                  <a:lnTo>
                    <a:pt x="720991" y="170738"/>
                  </a:lnTo>
                  <a:lnTo>
                    <a:pt x="700011" y="166458"/>
                  </a:lnTo>
                  <a:lnTo>
                    <a:pt x="742734" y="144729"/>
                  </a:lnTo>
                  <a:lnTo>
                    <a:pt x="742734" y="117182"/>
                  </a:lnTo>
                  <a:lnTo>
                    <a:pt x="618121" y="117182"/>
                  </a:lnTo>
                  <a:lnTo>
                    <a:pt x="618121" y="148094"/>
                  </a:lnTo>
                  <a:lnTo>
                    <a:pt x="689330" y="148094"/>
                  </a:lnTo>
                  <a:lnTo>
                    <a:pt x="650544" y="169278"/>
                  </a:lnTo>
                  <a:lnTo>
                    <a:pt x="650544" y="194005"/>
                  </a:lnTo>
                  <a:lnTo>
                    <a:pt x="658152" y="192862"/>
                  </a:lnTo>
                  <a:lnTo>
                    <a:pt x="665251" y="192036"/>
                  </a:lnTo>
                  <a:lnTo>
                    <a:pt x="671830" y="191541"/>
                  </a:lnTo>
                  <a:lnTo>
                    <a:pt x="688644" y="191376"/>
                  </a:lnTo>
                  <a:lnTo>
                    <a:pt x="696734" y="192697"/>
                  </a:lnTo>
                  <a:lnTo>
                    <a:pt x="707593" y="197942"/>
                  </a:lnTo>
                  <a:lnTo>
                    <a:pt x="710311" y="201371"/>
                  </a:lnTo>
                  <a:lnTo>
                    <a:pt x="710311" y="210248"/>
                  </a:lnTo>
                  <a:lnTo>
                    <a:pt x="707351" y="213741"/>
                  </a:lnTo>
                  <a:lnTo>
                    <a:pt x="695490" y="218490"/>
                  </a:lnTo>
                  <a:lnTo>
                    <a:pt x="687451" y="219671"/>
                  </a:lnTo>
                  <a:lnTo>
                    <a:pt x="677341" y="219671"/>
                  </a:lnTo>
                  <a:lnTo>
                    <a:pt x="665226" y="218859"/>
                  </a:lnTo>
                  <a:lnTo>
                    <a:pt x="655878" y="216395"/>
                  </a:lnTo>
                  <a:lnTo>
                    <a:pt x="649300" y="212293"/>
                  </a:lnTo>
                  <a:lnTo>
                    <a:pt x="645490" y="206552"/>
                  </a:lnTo>
                  <a:lnTo>
                    <a:pt x="608761" y="208432"/>
                  </a:lnTo>
                  <a:lnTo>
                    <a:pt x="640080" y="244589"/>
                  </a:lnTo>
                  <a:lnTo>
                    <a:pt x="677341" y="250596"/>
                  </a:lnTo>
                  <a:lnTo>
                    <a:pt x="684580" y="250444"/>
                  </a:lnTo>
                  <a:lnTo>
                    <a:pt x="733361" y="237324"/>
                  </a:lnTo>
                  <a:lnTo>
                    <a:pt x="747979" y="213741"/>
                  </a:lnTo>
                  <a:lnTo>
                    <a:pt x="747979" y="205625"/>
                  </a:lnTo>
                  <a:close/>
                </a:path>
                <a:path w="903604" h="250825">
                  <a:moveTo>
                    <a:pt x="811555" y="1181"/>
                  </a:moveTo>
                  <a:lnTo>
                    <a:pt x="743026" y="1181"/>
                  </a:lnTo>
                  <a:lnTo>
                    <a:pt x="741984" y="23507"/>
                  </a:lnTo>
                  <a:lnTo>
                    <a:pt x="740664" y="40017"/>
                  </a:lnTo>
                  <a:lnTo>
                    <a:pt x="737273" y="50266"/>
                  </a:lnTo>
                  <a:lnTo>
                    <a:pt x="730046" y="53784"/>
                  </a:lnTo>
                  <a:lnTo>
                    <a:pt x="727189" y="53682"/>
                  </a:lnTo>
                  <a:lnTo>
                    <a:pt x="724827" y="53390"/>
                  </a:lnTo>
                  <a:lnTo>
                    <a:pt x="724827" y="70002"/>
                  </a:lnTo>
                  <a:lnTo>
                    <a:pt x="733094" y="70497"/>
                  </a:lnTo>
                  <a:lnTo>
                    <a:pt x="735457" y="70497"/>
                  </a:lnTo>
                  <a:lnTo>
                    <a:pt x="749947" y="66560"/>
                  </a:lnTo>
                  <a:lnTo>
                    <a:pt x="757250" y="55626"/>
                  </a:lnTo>
                  <a:lnTo>
                    <a:pt x="760171" y="38976"/>
                  </a:lnTo>
                  <a:lnTo>
                    <a:pt x="761504" y="17894"/>
                  </a:lnTo>
                  <a:lnTo>
                    <a:pt x="791108" y="17894"/>
                  </a:lnTo>
                  <a:lnTo>
                    <a:pt x="791108" y="70002"/>
                  </a:lnTo>
                  <a:lnTo>
                    <a:pt x="811555" y="70002"/>
                  </a:lnTo>
                  <a:lnTo>
                    <a:pt x="811555" y="1181"/>
                  </a:lnTo>
                  <a:close/>
                </a:path>
                <a:path w="903604" h="250825">
                  <a:moveTo>
                    <a:pt x="903490" y="47396"/>
                  </a:moveTo>
                  <a:lnTo>
                    <a:pt x="902068" y="40703"/>
                  </a:lnTo>
                  <a:lnTo>
                    <a:pt x="901242" y="36817"/>
                  </a:lnTo>
                  <a:lnTo>
                    <a:pt x="895108" y="29756"/>
                  </a:lnTo>
                  <a:lnTo>
                    <a:pt x="886015" y="25806"/>
                  </a:lnTo>
                  <a:lnTo>
                    <a:pt x="883031" y="25488"/>
                  </a:lnTo>
                  <a:lnTo>
                    <a:pt x="883031" y="42570"/>
                  </a:lnTo>
                  <a:lnTo>
                    <a:pt x="883031" y="51422"/>
                  </a:lnTo>
                  <a:lnTo>
                    <a:pt x="879398" y="53289"/>
                  </a:lnTo>
                  <a:lnTo>
                    <a:pt x="848525" y="53289"/>
                  </a:lnTo>
                  <a:lnTo>
                    <a:pt x="848525" y="40703"/>
                  </a:lnTo>
                  <a:lnTo>
                    <a:pt x="879398" y="40703"/>
                  </a:lnTo>
                  <a:lnTo>
                    <a:pt x="883031" y="42570"/>
                  </a:lnTo>
                  <a:lnTo>
                    <a:pt x="883031" y="25488"/>
                  </a:lnTo>
                  <a:lnTo>
                    <a:pt x="874877" y="24587"/>
                  </a:lnTo>
                  <a:lnTo>
                    <a:pt x="848525" y="24587"/>
                  </a:lnTo>
                  <a:lnTo>
                    <a:pt x="848525" y="1181"/>
                  </a:lnTo>
                  <a:lnTo>
                    <a:pt x="828065" y="1181"/>
                  </a:lnTo>
                  <a:lnTo>
                    <a:pt x="828065" y="70002"/>
                  </a:lnTo>
                  <a:lnTo>
                    <a:pt x="874877" y="70002"/>
                  </a:lnTo>
                  <a:lnTo>
                    <a:pt x="886104" y="68783"/>
                  </a:lnTo>
                  <a:lnTo>
                    <a:pt x="895184" y="64858"/>
                  </a:lnTo>
                  <a:lnTo>
                    <a:pt x="901268" y="57848"/>
                  </a:lnTo>
                  <a:lnTo>
                    <a:pt x="902233" y="53289"/>
                  </a:lnTo>
                  <a:lnTo>
                    <a:pt x="903490" y="47396"/>
                  </a:lnTo>
                  <a:close/>
                </a:path>
              </a:pathLst>
            </a:custGeom>
            <a:solidFill>
              <a:srgbClr val="3A51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566"/>
            <a:ext cx="13427710" cy="7557770"/>
          </a:xfrm>
          <a:custGeom>
            <a:avLst/>
            <a:gdLst/>
            <a:ahLst/>
            <a:cxnLst/>
            <a:rect l="l" t="t" r="r" b="b"/>
            <a:pathLst>
              <a:path w="13427710" h="7557770">
                <a:moveTo>
                  <a:pt x="0" y="0"/>
                </a:moveTo>
                <a:lnTo>
                  <a:pt x="13427255" y="0"/>
                </a:lnTo>
                <a:lnTo>
                  <a:pt x="13427255" y="7557433"/>
                </a:lnTo>
                <a:lnTo>
                  <a:pt x="0" y="7557433"/>
                </a:lnTo>
                <a:lnTo>
                  <a:pt x="0" y="0"/>
                </a:lnTo>
                <a:close/>
              </a:path>
            </a:pathLst>
          </a:custGeom>
          <a:solidFill>
            <a:srgbClr val="005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697715"/>
            <a:ext cx="3929379" cy="1862455"/>
          </a:xfrm>
          <a:custGeom>
            <a:avLst/>
            <a:gdLst/>
            <a:ahLst/>
            <a:cxnLst/>
            <a:rect l="l" t="t" r="r" b="b"/>
            <a:pathLst>
              <a:path w="3929379" h="1862454">
                <a:moveTo>
                  <a:pt x="286851" y="0"/>
                </a:moveTo>
                <a:lnTo>
                  <a:pt x="236546" y="2453"/>
                </a:lnTo>
                <a:lnTo>
                  <a:pt x="186861" y="7281"/>
                </a:lnTo>
                <a:lnTo>
                  <a:pt x="138044" y="14193"/>
                </a:lnTo>
                <a:lnTo>
                  <a:pt x="90342" y="22899"/>
                </a:lnTo>
                <a:lnTo>
                  <a:pt x="44005" y="33105"/>
                </a:lnTo>
                <a:lnTo>
                  <a:pt x="0" y="44337"/>
                </a:lnTo>
                <a:lnTo>
                  <a:pt x="0" y="1862283"/>
                </a:lnTo>
                <a:lnTo>
                  <a:pt x="3929360" y="1862283"/>
                </a:lnTo>
                <a:lnTo>
                  <a:pt x="3919359" y="1822704"/>
                </a:lnTo>
                <a:lnTo>
                  <a:pt x="3906687" y="1780589"/>
                </a:lnTo>
                <a:lnTo>
                  <a:pt x="3901559" y="1766124"/>
                </a:lnTo>
                <a:lnTo>
                  <a:pt x="1871380" y="1766124"/>
                </a:lnTo>
                <a:lnTo>
                  <a:pt x="1835828" y="1764779"/>
                </a:lnTo>
                <a:lnTo>
                  <a:pt x="1765460" y="1755903"/>
                </a:lnTo>
                <a:lnTo>
                  <a:pt x="1696154" y="1738113"/>
                </a:lnTo>
                <a:lnTo>
                  <a:pt x="1628007" y="1710607"/>
                </a:lnTo>
                <a:lnTo>
                  <a:pt x="1561117" y="1672586"/>
                </a:lnTo>
                <a:lnTo>
                  <a:pt x="1528173" y="1649381"/>
                </a:lnTo>
                <a:lnTo>
                  <a:pt x="1495580" y="1623247"/>
                </a:lnTo>
                <a:lnTo>
                  <a:pt x="1463349" y="1594084"/>
                </a:lnTo>
                <a:lnTo>
                  <a:pt x="1427214" y="1557786"/>
                </a:lnTo>
                <a:lnTo>
                  <a:pt x="1393692" y="1520786"/>
                </a:lnTo>
                <a:lnTo>
                  <a:pt x="1362644" y="1483134"/>
                </a:lnTo>
                <a:lnTo>
                  <a:pt x="1333933" y="1444881"/>
                </a:lnTo>
                <a:lnTo>
                  <a:pt x="1307417" y="1406080"/>
                </a:lnTo>
                <a:lnTo>
                  <a:pt x="1282959" y="1366780"/>
                </a:lnTo>
                <a:lnTo>
                  <a:pt x="1260418" y="1327034"/>
                </a:lnTo>
                <a:lnTo>
                  <a:pt x="1239657" y="1286893"/>
                </a:lnTo>
                <a:lnTo>
                  <a:pt x="1220535" y="1246409"/>
                </a:lnTo>
                <a:lnTo>
                  <a:pt x="1202914" y="1205631"/>
                </a:lnTo>
                <a:lnTo>
                  <a:pt x="1186654" y="1164613"/>
                </a:lnTo>
                <a:lnTo>
                  <a:pt x="1171616" y="1123405"/>
                </a:lnTo>
                <a:lnTo>
                  <a:pt x="1157662" y="1082058"/>
                </a:lnTo>
                <a:lnTo>
                  <a:pt x="1144651" y="1040624"/>
                </a:lnTo>
                <a:lnTo>
                  <a:pt x="1132445" y="999154"/>
                </a:lnTo>
                <a:lnTo>
                  <a:pt x="1120904" y="957700"/>
                </a:lnTo>
                <a:lnTo>
                  <a:pt x="1109891" y="916312"/>
                </a:lnTo>
                <a:lnTo>
                  <a:pt x="1099264" y="875042"/>
                </a:lnTo>
                <a:lnTo>
                  <a:pt x="1088885" y="833942"/>
                </a:lnTo>
                <a:lnTo>
                  <a:pt x="1078616" y="793063"/>
                </a:lnTo>
                <a:lnTo>
                  <a:pt x="1068316" y="752455"/>
                </a:lnTo>
                <a:lnTo>
                  <a:pt x="1057847" y="712171"/>
                </a:lnTo>
                <a:lnTo>
                  <a:pt x="1047070" y="672261"/>
                </a:lnTo>
                <a:lnTo>
                  <a:pt x="1035844" y="632778"/>
                </a:lnTo>
                <a:lnTo>
                  <a:pt x="1024032" y="593772"/>
                </a:lnTo>
                <a:lnTo>
                  <a:pt x="1011494" y="555294"/>
                </a:lnTo>
                <a:lnTo>
                  <a:pt x="998091" y="517397"/>
                </a:lnTo>
                <a:lnTo>
                  <a:pt x="983684" y="480131"/>
                </a:lnTo>
                <a:lnTo>
                  <a:pt x="968133" y="443547"/>
                </a:lnTo>
                <a:lnTo>
                  <a:pt x="951300" y="407697"/>
                </a:lnTo>
                <a:lnTo>
                  <a:pt x="933045" y="372633"/>
                </a:lnTo>
                <a:lnTo>
                  <a:pt x="913229" y="338405"/>
                </a:lnTo>
                <a:lnTo>
                  <a:pt x="891713" y="305065"/>
                </a:lnTo>
                <a:lnTo>
                  <a:pt x="868358" y="272664"/>
                </a:lnTo>
                <a:lnTo>
                  <a:pt x="843024" y="241254"/>
                </a:lnTo>
                <a:lnTo>
                  <a:pt x="815573" y="210886"/>
                </a:lnTo>
                <a:lnTo>
                  <a:pt x="785865" y="181610"/>
                </a:lnTo>
                <a:lnTo>
                  <a:pt x="753762" y="153480"/>
                </a:lnTo>
                <a:lnTo>
                  <a:pt x="719123" y="126545"/>
                </a:lnTo>
                <a:lnTo>
                  <a:pt x="681810" y="100857"/>
                </a:lnTo>
                <a:lnTo>
                  <a:pt x="635483" y="73817"/>
                </a:lnTo>
                <a:lnTo>
                  <a:pt x="587791" y="51483"/>
                </a:lnTo>
                <a:lnTo>
                  <a:pt x="538980" y="33564"/>
                </a:lnTo>
                <a:lnTo>
                  <a:pt x="489301" y="19769"/>
                </a:lnTo>
                <a:lnTo>
                  <a:pt x="439000" y="9807"/>
                </a:lnTo>
                <a:lnTo>
                  <a:pt x="388326" y="3385"/>
                </a:lnTo>
                <a:lnTo>
                  <a:pt x="337526" y="213"/>
                </a:lnTo>
                <a:lnTo>
                  <a:pt x="286851" y="0"/>
                </a:lnTo>
                <a:close/>
              </a:path>
              <a:path w="3929379" h="1862454">
                <a:moveTo>
                  <a:pt x="3281216" y="1303221"/>
                </a:moveTo>
                <a:lnTo>
                  <a:pt x="3209543" y="1308111"/>
                </a:lnTo>
                <a:lnTo>
                  <a:pt x="3137039" y="1319703"/>
                </a:lnTo>
                <a:lnTo>
                  <a:pt x="3063800" y="1337196"/>
                </a:lnTo>
                <a:lnTo>
                  <a:pt x="3026936" y="1347905"/>
                </a:lnTo>
                <a:lnTo>
                  <a:pt x="2989925" y="1359788"/>
                </a:lnTo>
                <a:lnTo>
                  <a:pt x="2952779" y="1372747"/>
                </a:lnTo>
                <a:lnTo>
                  <a:pt x="2915510" y="1386680"/>
                </a:lnTo>
                <a:lnTo>
                  <a:pt x="2878130" y="1401488"/>
                </a:lnTo>
                <a:lnTo>
                  <a:pt x="2840652" y="1417071"/>
                </a:lnTo>
                <a:lnTo>
                  <a:pt x="2803087" y="1433328"/>
                </a:lnTo>
                <a:lnTo>
                  <a:pt x="2765448" y="1450159"/>
                </a:lnTo>
                <a:lnTo>
                  <a:pt x="2689996" y="1485144"/>
                </a:lnTo>
                <a:lnTo>
                  <a:pt x="2538733" y="1557600"/>
                </a:lnTo>
                <a:lnTo>
                  <a:pt x="2425356" y="1610965"/>
                </a:lnTo>
                <a:lnTo>
                  <a:pt x="2387642" y="1628033"/>
                </a:lnTo>
                <a:lnTo>
                  <a:pt x="2349987" y="1644575"/>
                </a:lnTo>
                <a:lnTo>
                  <a:pt x="2312403" y="1660490"/>
                </a:lnTo>
                <a:lnTo>
                  <a:pt x="2274903" y="1675677"/>
                </a:lnTo>
                <a:lnTo>
                  <a:pt x="2237498" y="1690037"/>
                </a:lnTo>
                <a:lnTo>
                  <a:pt x="2200201" y="1703471"/>
                </a:lnTo>
                <a:lnTo>
                  <a:pt x="2163024" y="1715876"/>
                </a:lnTo>
                <a:lnTo>
                  <a:pt x="2125979" y="1727154"/>
                </a:lnTo>
                <a:lnTo>
                  <a:pt x="2089078" y="1737205"/>
                </a:lnTo>
                <a:lnTo>
                  <a:pt x="2015757" y="1753223"/>
                </a:lnTo>
                <a:lnTo>
                  <a:pt x="1943159" y="1763130"/>
                </a:lnTo>
                <a:lnTo>
                  <a:pt x="1871380" y="1766124"/>
                </a:lnTo>
                <a:lnTo>
                  <a:pt x="3901559" y="1766124"/>
                </a:lnTo>
                <a:lnTo>
                  <a:pt x="3874670" y="1697299"/>
                </a:lnTo>
                <a:lnTo>
                  <a:pt x="3855029" y="1656574"/>
                </a:lnTo>
                <a:lnTo>
                  <a:pt x="3832771" y="1616764"/>
                </a:lnTo>
                <a:lnTo>
                  <a:pt x="3807747" y="1578093"/>
                </a:lnTo>
                <a:lnTo>
                  <a:pt x="3779810" y="1540786"/>
                </a:lnTo>
                <a:lnTo>
                  <a:pt x="3748812" y="1505069"/>
                </a:lnTo>
                <a:lnTo>
                  <a:pt x="3714605" y="1471168"/>
                </a:lnTo>
                <a:lnTo>
                  <a:pt x="3677043" y="1439306"/>
                </a:lnTo>
                <a:lnTo>
                  <a:pt x="3635976" y="1409711"/>
                </a:lnTo>
                <a:lnTo>
                  <a:pt x="3591259" y="1382606"/>
                </a:lnTo>
                <a:lnTo>
                  <a:pt x="3542742" y="1358217"/>
                </a:lnTo>
                <a:lnTo>
                  <a:pt x="3490278" y="1336770"/>
                </a:lnTo>
                <a:lnTo>
                  <a:pt x="3421681" y="1316750"/>
                </a:lnTo>
                <a:lnTo>
                  <a:pt x="3351961" y="1305834"/>
                </a:lnTo>
                <a:lnTo>
                  <a:pt x="3316711" y="1303540"/>
                </a:lnTo>
                <a:lnTo>
                  <a:pt x="3281216" y="1303221"/>
                </a:lnTo>
                <a:close/>
              </a:path>
            </a:pathLst>
          </a:custGeom>
          <a:solidFill>
            <a:srgbClr val="FE8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28568" y="771417"/>
            <a:ext cx="215541" cy="2211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33434" y="771417"/>
            <a:ext cx="215543" cy="22118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48079" y="771417"/>
            <a:ext cx="215543" cy="221184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-572" y="2358423"/>
            <a:ext cx="1296670" cy="1965960"/>
          </a:xfrm>
          <a:custGeom>
            <a:avLst/>
            <a:gdLst/>
            <a:ahLst/>
            <a:cxnLst/>
            <a:rect l="l" t="t" r="r" b="b"/>
            <a:pathLst>
              <a:path w="1296670" h="1965960">
                <a:moveTo>
                  <a:pt x="0" y="0"/>
                </a:moveTo>
                <a:lnTo>
                  <a:pt x="0" y="175731"/>
                </a:lnTo>
                <a:lnTo>
                  <a:pt x="27788" y="178543"/>
                </a:lnTo>
                <a:lnTo>
                  <a:pt x="56221" y="181809"/>
                </a:lnTo>
                <a:lnTo>
                  <a:pt x="115045" y="189735"/>
                </a:lnTo>
                <a:lnTo>
                  <a:pt x="179771" y="200060"/>
                </a:lnTo>
                <a:lnTo>
                  <a:pt x="241812" y="211507"/>
                </a:lnTo>
                <a:lnTo>
                  <a:pt x="301191" y="224025"/>
                </a:lnTo>
                <a:lnTo>
                  <a:pt x="357928" y="237567"/>
                </a:lnTo>
                <a:lnTo>
                  <a:pt x="412047" y="252084"/>
                </a:lnTo>
                <a:lnTo>
                  <a:pt x="463570" y="267527"/>
                </a:lnTo>
                <a:lnTo>
                  <a:pt x="512519" y="283847"/>
                </a:lnTo>
                <a:lnTo>
                  <a:pt x="558915" y="300995"/>
                </a:lnTo>
                <a:lnTo>
                  <a:pt x="602781" y="318924"/>
                </a:lnTo>
                <a:lnTo>
                  <a:pt x="644140" y="337584"/>
                </a:lnTo>
                <a:lnTo>
                  <a:pt x="683012" y="356926"/>
                </a:lnTo>
                <a:lnTo>
                  <a:pt x="719421" y="376902"/>
                </a:lnTo>
                <a:lnTo>
                  <a:pt x="753388" y="397464"/>
                </a:lnTo>
                <a:lnTo>
                  <a:pt x="814087" y="440147"/>
                </a:lnTo>
                <a:lnTo>
                  <a:pt x="877848" y="497274"/>
                </a:lnTo>
                <a:lnTo>
                  <a:pt x="908706" y="532831"/>
                </a:lnTo>
                <a:lnTo>
                  <a:pt x="933534" y="568638"/>
                </a:lnTo>
                <a:lnTo>
                  <a:pt x="952430" y="604486"/>
                </a:lnTo>
                <a:lnTo>
                  <a:pt x="971680" y="669255"/>
                </a:lnTo>
                <a:lnTo>
                  <a:pt x="974117" y="701172"/>
                </a:lnTo>
                <a:lnTo>
                  <a:pt x="971863" y="732522"/>
                </a:lnTo>
                <a:lnTo>
                  <a:pt x="951413" y="797742"/>
                </a:lnTo>
                <a:lnTo>
                  <a:pt x="910145" y="859378"/>
                </a:lnTo>
                <a:lnTo>
                  <a:pt x="870383" y="893851"/>
                </a:lnTo>
                <a:lnTo>
                  <a:pt x="835669" y="916497"/>
                </a:lnTo>
                <a:lnTo>
                  <a:pt x="795442" y="938888"/>
                </a:lnTo>
                <a:lnTo>
                  <a:pt x="750091" y="960904"/>
                </a:lnTo>
                <a:lnTo>
                  <a:pt x="700003" y="982429"/>
                </a:lnTo>
                <a:lnTo>
                  <a:pt x="645568" y="1003342"/>
                </a:lnTo>
                <a:lnTo>
                  <a:pt x="587174" y="1023527"/>
                </a:lnTo>
                <a:lnTo>
                  <a:pt x="541000" y="1003055"/>
                </a:lnTo>
                <a:lnTo>
                  <a:pt x="494047" y="983128"/>
                </a:lnTo>
                <a:lnTo>
                  <a:pt x="446397" y="963759"/>
                </a:lnTo>
                <a:lnTo>
                  <a:pt x="398134" y="944962"/>
                </a:lnTo>
                <a:lnTo>
                  <a:pt x="349342" y="926750"/>
                </a:lnTo>
                <a:lnTo>
                  <a:pt x="300105" y="909137"/>
                </a:lnTo>
                <a:lnTo>
                  <a:pt x="250505" y="892137"/>
                </a:lnTo>
                <a:lnTo>
                  <a:pt x="200627" y="875763"/>
                </a:lnTo>
                <a:lnTo>
                  <a:pt x="150554" y="860028"/>
                </a:lnTo>
                <a:lnTo>
                  <a:pt x="100369" y="844948"/>
                </a:lnTo>
                <a:lnTo>
                  <a:pt x="50156" y="830533"/>
                </a:lnTo>
                <a:lnTo>
                  <a:pt x="0" y="816800"/>
                </a:lnTo>
                <a:lnTo>
                  <a:pt x="0" y="996952"/>
                </a:lnTo>
                <a:lnTo>
                  <a:pt x="52075" y="1011831"/>
                </a:lnTo>
                <a:lnTo>
                  <a:pt x="104102" y="1027464"/>
                </a:lnTo>
                <a:lnTo>
                  <a:pt x="155976" y="1043833"/>
                </a:lnTo>
                <a:lnTo>
                  <a:pt x="207591" y="1060923"/>
                </a:lnTo>
                <a:lnTo>
                  <a:pt x="258843" y="1078716"/>
                </a:lnTo>
                <a:lnTo>
                  <a:pt x="309626" y="1097197"/>
                </a:lnTo>
                <a:lnTo>
                  <a:pt x="259613" y="1107377"/>
                </a:lnTo>
                <a:lnTo>
                  <a:pt x="208793" y="1116879"/>
                </a:lnTo>
                <a:lnTo>
                  <a:pt x="157294" y="1125661"/>
                </a:lnTo>
                <a:lnTo>
                  <a:pt x="105243" y="1133687"/>
                </a:lnTo>
                <a:lnTo>
                  <a:pt x="52769" y="1140915"/>
                </a:lnTo>
                <a:lnTo>
                  <a:pt x="0" y="1147306"/>
                </a:lnTo>
                <a:lnTo>
                  <a:pt x="0" y="1323273"/>
                </a:lnTo>
                <a:lnTo>
                  <a:pt x="51849" y="1317314"/>
                </a:lnTo>
                <a:lnTo>
                  <a:pt x="101892" y="1310762"/>
                </a:lnTo>
                <a:lnTo>
                  <a:pt x="151714" y="1303469"/>
                </a:lnTo>
                <a:lnTo>
                  <a:pt x="201218" y="1295467"/>
                </a:lnTo>
                <a:lnTo>
                  <a:pt x="250308" y="1286786"/>
                </a:lnTo>
                <a:lnTo>
                  <a:pt x="298887" y="1277457"/>
                </a:lnTo>
                <a:lnTo>
                  <a:pt x="346858" y="1267509"/>
                </a:lnTo>
                <a:lnTo>
                  <a:pt x="394125" y="1256973"/>
                </a:lnTo>
                <a:lnTo>
                  <a:pt x="440592" y="1245880"/>
                </a:lnTo>
                <a:lnTo>
                  <a:pt x="486162" y="1234260"/>
                </a:lnTo>
                <a:lnTo>
                  <a:pt x="530739" y="1222143"/>
                </a:lnTo>
                <a:lnTo>
                  <a:pt x="574225" y="1209560"/>
                </a:lnTo>
                <a:lnTo>
                  <a:pt x="621544" y="1233135"/>
                </a:lnTo>
                <a:lnTo>
                  <a:pt x="667488" y="1257320"/>
                </a:lnTo>
                <a:lnTo>
                  <a:pt x="711935" y="1282097"/>
                </a:lnTo>
                <a:lnTo>
                  <a:pt x="754763" y="1307447"/>
                </a:lnTo>
                <a:lnTo>
                  <a:pt x="795851" y="1333350"/>
                </a:lnTo>
                <a:lnTo>
                  <a:pt x="835078" y="1359789"/>
                </a:lnTo>
                <a:lnTo>
                  <a:pt x="894262" y="1403130"/>
                </a:lnTo>
                <a:lnTo>
                  <a:pt x="946160" y="1445265"/>
                </a:lnTo>
                <a:lnTo>
                  <a:pt x="990958" y="1486038"/>
                </a:lnTo>
                <a:lnTo>
                  <a:pt x="1028846" y="1525295"/>
                </a:lnTo>
                <a:lnTo>
                  <a:pt x="1060011" y="1562878"/>
                </a:lnTo>
                <a:lnTo>
                  <a:pt x="1084641" y="1598634"/>
                </a:lnTo>
                <a:lnTo>
                  <a:pt x="1102925" y="1632407"/>
                </a:lnTo>
                <a:lnTo>
                  <a:pt x="1121205" y="1693379"/>
                </a:lnTo>
                <a:lnTo>
                  <a:pt x="1121813" y="1709745"/>
                </a:lnTo>
                <a:lnTo>
                  <a:pt x="1119742" y="1724362"/>
                </a:lnTo>
                <a:lnTo>
                  <a:pt x="1094798" y="1760106"/>
                </a:lnTo>
                <a:lnTo>
                  <a:pt x="1056534" y="1778931"/>
                </a:lnTo>
                <a:lnTo>
                  <a:pt x="1002299" y="1789843"/>
                </a:lnTo>
                <a:lnTo>
                  <a:pt x="970356" y="1791840"/>
                </a:lnTo>
                <a:lnTo>
                  <a:pt x="935866" y="1791288"/>
                </a:lnTo>
                <a:lnTo>
                  <a:pt x="859557" y="1782167"/>
                </a:lnTo>
                <a:lnTo>
                  <a:pt x="817894" y="1773413"/>
                </a:lnTo>
                <a:lnTo>
                  <a:pt x="773995" y="1761741"/>
                </a:lnTo>
                <a:lnTo>
                  <a:pt x="727939" y="1747059"/>
                </a:lnTo>
                <a:lnTo>
                  <a:pt x="679802" y="1729273"/>
                </a:lnTo>
                <a:lnTo>
                  <a:pt x="629663" y="1708293"/>
                </a:lnTo>
                <a:lnTo>
                  <a:pt x="577599" y="1684025"/>
                </a:lnTo>
                <a:lnTo>
                  <a:pt x="523688" y="1656378"/>
                </a:lnTo>
                <a:lnTo>
                  <a:pt x="468007" y="1625259"/>
                </a:lnTo>
                <a:lnTo>
                  <a:pt x="410634" y="1590577"/>
                </a:lnTo>
                <a:lnTo>
                  <a:pt x="305551" y="1522472"/>
                </a:lnTo>
                <a:lnTo>
                  <a:pt x="259983" y="1495467"/>
                </a:lnTo>
                <a:lnTo>
                  <a:pt x="214985" y="1471141"/>
                </a:lnTo>
                <a:lnTo>
                  <a:pt x="170599" y="1449413"/>
                </a:lnTo>
                <a:lnTo>
                  <a:pt x="126866" y="1430200"/>
                </a:lnTo>
                <a:lnTo>
                  <a:pt x="83827" y="1413422"/>
                </a:lnTo>
                <a:lnTo>
                  <a:pt x="41524" y="1398996"/>
                </a:lnTo>
                <a:lnTo>
                  <a:pt x="0" y="1386842"/>
                </a:lnTo>
                <a:lnTo>
                  <a:pt x="0" y="1568872"/>
                </a:lnTo>
                <a:lnTo>
                  <a:pt x="40076" y="1583384"/>
                </a:lnTo>
                <a:lnTo>
                  <a:pt x="81142" y="1600521"/>
                </a:lnTo>
                <a:lnTo>
                  <a:pt x="123153" y="1620388"/>
                </a:lnTo>
                <a:lnTo>
                  <a:pt x="166063" y="1643090"/>
                </a:lnTo>
                <a:lnTo>
                  <a:pt x="209829" y="1668732"/>
                </a:lnTo>
                <a:lnTo>
                  <a:pt x="254405" y="1697418"/>
                </a:lnTo>
                <a:lnTo>
                  <a:pt x="310807" y="1734164"/>
                </a:lnTo>
                <a:lnTo>
                  <a:pt x="366221" y="1767943"/>
                </a:lnTo>
                <a:lnTo>
                  <a:pt x="420581" y="1798817"/>
                </a:lnTo>
                <a:lnTo>
                  <a:pt x="473825" y="1826849"/>
                </a:lnTo>
                <a:lnTo>
                  <a:pt x="525886" y="1852104"/>
                </a:lnTo>
                <a:lnTo>
                  <a:pt x="576702" y="1874646"/>
                </a:lnTo>
                <a:lnTo>
                  <a:pt x="626207" y="1894537"/>
                </a:lnTo>
                <a:lnTo>
                  <a:pt x="674337" y="1911841"/>
                </a:lnTo>
                <a:lnTo>
                  <a:pt x="721028" y="1926622"/>
                </a:lnTo>
                <a:lnTo>
                  <a:pt x="766215" y="1938943"/>
                </a:lnTo>
                <a:lnTo>
                  <a:pt x="809834" y="1948868"/>
                </a:lnTo>
                <a:lnTo>
                  <a:pt x="851821" y="1956461"/>
                </a:lnTo>
                <a:lnTo>
                  <a:pt x="892112" y="1961785"/>
                </a:lnTo>
                <a:lnTo>
                  <a:pt x="930641" y="1964903"/>
                </a:lnTo>
                <a:lnTo>
                  <a:pt x="967345" y="1965879"/>
                </a:lnTo>
                <a:lnTo>
                  <a:pt x="1002159" y="1964778"/>
                </a:lnTo>
                <a:lnTo>
                  <a:pt x="1065860" y="1956593"/>
                </a:lnTo>
                <a:lnTo>
                  <a:pt x="1119464" y="1941904"/>
                </a:lnTo>
                <a:lnTo>
                  <a:pt x="1166688" y="1920965"/>
                </a:lnTo>
                <a:lnTo>
                  <a:pt x="1207224" y="1894107"/>
                </a:lnTo>
                <a:lnTo>
                  <a:pt x="1240765" y="1861661"/>
                </a:lnTo>
                <a:lnTo>
                  <a:pt x="1268780" y="1821036"/>
                </a:lnTo>
                <a:lnTo>
                  <a:pt x="1287407" y="1775896"/>
                </a:lnTo>
                <a:lnTo>
                  <a:pt x="1296309" y="1726602"/>
                </a:lnTo>
                <a:lnTo>
                  <a:pt x="1295151" y="1673518"/>
                </a:lnTo>
                <a:lnTo>
                  <a:pt x="1279571" y="1606030"/>
                </a:lnTo>
                <a:lnTo>
                  <a:pt x="1265540" y="1570447"/>
                </a:lnTo>
                <a:lnTo>
                  <a:pt x="1247221" y="1533799"/>
                </a:lnTo>
                <a:lnTo>
                  <a:pt x="1224522" y="1496206"/>
                </a:lnTo>
                <a:lnTo>
                  <a:pt x="1197347" y="1457786"/>
                </a:lnTo>
                <a:lnTo>
                  <a:pt x="1165604" y="1418662"/>
                </a:lnTo>
                <a:lnTo>
                  <a:pt x="1129198" y="1378952"/>
                </a:lnTo>
                <a:lnTo>
                  <a:pt x="1088034" y="1338777"/>
                </a:lnTo>
                <a:lnTo>
                  <a:pt x="1042019" y="1298256"/>
                </a:lnTo>
                <a:lnTo>
                  <a:pt x="991059" y="1257510"/>
                </a:lnTo>
                <a:lnTo>
                  <a:pt x="935060" y="1216660"/>
                </a:lnTo>
                <a:lnTo>
                  <a:pt x="902399" y="1194484"/>
                </a:lnTo>
                <a:lnTo>
                  <a:pt x="868511" y="1172660"/>
                </a:lnTo>
                <a:lnTo>
                  <a:pt x="833464" y="1151194"/>
                </a:lnTo>
                <a:lnTo>
                  <a:pt x="797328" y="1130094"/>
                </a:lnTo>
                <a:lnTo>
                  <a:pt x="847816" y="1107286"/>
                </a:lnTo>
                <a:lnTo>
                  <a:pt x="893943" y="1083979"/>
                </a:lnTo>
                <a:lnTo>
                  <a:pt x="935365" y="1060279"/>
                </a:lnTo>
                <a:lnTo>
                  <a:pt x="971737" y="1036293"/>
                </a:lnTo>
                <a:lnTo>
                  <a:pt x="1010551" y="1005571"/>
                </a:lnTo>
                <a:lnTo>
                  <a:pt x="1042315" y="973743"/>
                </a:lnTo>
                <a:lnTo>
                  <a:pt x="1073635" y="933702"/>
                </a:lnTo>
                <a:lnTo>
                  <a:pt x="1099655" y="891887"/>
                </a:lnTo>
                <a:lnTo>
                  <a:pt x="1120295" y="848503"/>
                </a:lnTo>
                <a:lnTo>
                  <a:pt x="1135477" y="803759"/>
                </a:lnTo>
                <a:lnTo>
                  <a:pt x="1145120" y="757858"/>
                </a:lnTo>
                <a:lnTo>
                  <a:pt x="1149051" y="713446"/>
                </a:lnTo>
                <a:lnTo>
                  <a:pt x="1147772" y="668604"/>
                </a:lnTo>
                <a:lnTo>
                  <a:pt x="1141215" y="623509"/>
                </a:lnTo>
                <a:lnTo>
                  <a:pt x="1129312" y="578337"/>
                </a:lnTo>
                <a:lnTo>
                  <a:pt x="1111992" y="533265"/>
                </a:lnTo>
                <a:lnTo>
                  <a:pt x="1090664" y="491164"/>
                </a:lnTo>
                <a:lnTo>
                  <a:pt x="1064381" y="449617"/>
                </a:lnTo>
                <a:lnTo>
                  <a:pt x="1033085" y="408794"/>
                </a:lnTo>
                <a:lnTo>
                  <a:pt x="996720" y="368866"/>
                </a:lnTo>
                <a:lnTo>
                  <a:pt x="955227" y="330001"/>
                </a:lnTo>
                <a:lnTo>
                  <a:pt x="898028" y="284634"/>
                </a:lnTo>
                <a:lnTo>
                  <a:pt x="866406" y="262632"/>
                </a:lnTo>
                <a:lnTo>
                  <a:pt x="832750" y="241140"/>
                </a:lnTo>
                <a:lnTo>
                  <a:pt x="797046" y="220198"/>
                </a:lnTo>
                <a:lnTo>
                  <a:pt x="759282" y="199846"/>
                </a:lnTo>
                <a:lnTo>
                  <a:pt x="719443" y="180125"/>
                </a:lnTo>
                <a:lnTo>
                  <a:pt x="677517" y="161076"/>
                </a:lnTo>
                <a:lnTo>
                  <a:pt x="633488" y="142739"/>
                </a:lnTo>
                <a:lnTo>
                  <a:pt x="587343" y="125156"/>
                </a:lnTo>
                <a:lnTo>
                  <a:pt x="539069" y="108366"/>
                </a:lnTo>
                <a:lnTo>
                  <a:pt x="488652" y="92410"/>
                </a:lnTo>
                <a:lnTo>
                  <a:pt x="436079" y="77330"/>
                </a:lnTo>
                <a:lnTo>
                  <a:pt x="381335" y="63166"/>
                </a:lnTo>
                <a:lnTo>
                  <a:pt x="324407" y="49957"/>
                </a:lnTo>
                <a:lnTo>
                  <a:pt x="265281" y="37746"/>
                </a:lnTo>
                <a:lnTo>
                  <a:pt x="203944" y="26573"/>
                </a:lnTo>
                <a:lnTo>
                  <a:pt x="140381" y="16478"/>
                </a:lnTo>
                <a:lnTo>
                  <a:pt x="68606" y="6961"/>
                </a:lnTo>
                <a:lnTo>
                  <a:pt x="33909" y="3168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43452" y="2686"/>
            <a:ext cx="3483610" cy="3352800"/>
          </a:xfrm>
          <a:custGeom>
            <a:avLst/>
            <a:gdLst/>
            <a:ahLst/>
            <a:cxnLst/>
            <a:rect l="l" t="t" r="r" b="b"/>
            <a:pathLst>
              <a:path w="3483609" h="3352800">
                <a:moveTo>
                  <a:pt x="3239605" y="0"/>
                </a:moveTo>
                <a:lnTo>
                  <a:pt x="0" y="0"/>
                </a:lnTo>
                <a:lnTo>
                  <a:pt x="6172" y="47929"/>
                </a:lnTo>
                <a:lnTo>
                  <a:pt x="15138" y="94919"/>
                </a:lnTo>
                <a:lnTo>
                  <a:pt x="26809" y="140893"/>
                </a:lnTo>
                <a:lnTo>
                  <a:pt x="41109" y="185762"/>
                </a:lnTo>
                <a:lnTo>
                  <a:pt x="57937" y="229438"/>
                </a:lnTo>
                <a:lnTo>
                  <a:pt x="77216" y="271830"/>
                </a:lnTo>
                <a:lnTo>
                  <a:pt x="98856" y="312851"/>
                </a:lnTo>
                <a:lnTo>
                  <a:pt x="122770" y="352425"/>
                </a:lnTo>
                <a:lnTo>
                  <a:pt x="148869" y="390448"/>
                </a:lnTo>
                <a:lnTo>
                  <a:pt x="177063" y="426847"/>
                </a:lnTo>
                <a:lnTo>
                  <a:pt x="207276" y="461530"/>
                </a:lnTo>
                <a:lnTo>
                  <a:pt x="239420" y="494398"/>
                </a:lnTo>
                <a:lnTo>
                  <a:pt x="273392" y="525386"/>
                </a:lnTo>
                <a:lnTo>
                  <a:pt x="309118" y="554393"/>
                </a:lnTo>
                <a:lnTo>
                  <a:pt x="346506" y="581329"/>
                </a:lnTo>
                <a:lnTo>
                  <a:pt x="385483" y="606120"/>
                </a:lnTo>
                <a:lnTo>
                  <a:pt x="425932" y="628675"/>
                </a:lnTo>
                <a:lnTo>
                  <a:pt x="467804" y="648893"/>
                </a:lnTo>
                <a:lnTo>
                  <a:pt x="510971" y="666699"/>
                </a:lnTo>
                <a:lnTo>
                  <a:pt x="555383" y="682015"/>
                </a:lnTo>
                <a:lnTo>
                  <a:pt x="600925" y="694728"/>
                </a:lnTo>
                <a:lnTo>
                  <a:pt x="647534" y="704773"/>
                </a:lnTo>
                <a:lnTo>
                  <a:pt x="695109" y="712063"/>
                </a:lnTo>
                <a:lnTo>
                  <a:pt x="743559" y="716495"/>
                </a:lnTo>
                <a:lnTo>
                  <a:pt x="792797" y="717981"/>
                </a:lnTo>
                <a:lnTo>
                  <a:pt x="808926" y="717384"/>
                </a:lnTo>
                <a:lnTo>
                  <a:pt x="850684" y="712698"/>
                </a:lnTo>
                <a:lnTo>
                  <a:pt x="904328" y="703592"/>
                </a:lnTo>
                <a:lnTo>
                  <a:pt x="968921" y="690410"/>
                </a:lnTo>
                <a:lnTo>
                  <a:pt x="1043546" y="673442"/>
                </a:lnTo>
                <a:lnTo>
                  <a:pt x="1084326" y="663638"/>
                </a:lnTo>
                <a:lnTo>
                  <a:pt x="1127252" y="652995"/>
                </a:lnTo>
                <a:lnTo>
                  <a:pt x="1219123" y="629373"/>
                </a:lnTo>
                <a:lnTo>
                  <a:pt x="1318209" y="602907"/>
                </a:lnTo>
                <a:lnTo>
                  <a:pt x="1423593" y="573874"/>
                </a:lnTo>
                <a:lnTo>
                  <a:pt x="1534325" y="542594"/>
                </a:lnTo>
                <a:lnTo>
                  <a:pt x="1649488" y="509371"/>
                </a:lnTo>
                <a:lnTo>
                  <a:pt x="1768132" y="474522"/>
                </a:lnTo>
                <a:lnTo>
                  <a:pt x="1889340" y="438353"/>
                </a:lnTo>
                <a:lnTo>
                  <a:pt x="2073910" y="382295"/>
                </a:lnTo>
                <a:lnTo>
                  <a:pt x="2258974" y="324980"/>
                </a:lnTo>
                <a:lnTo>
                  <a:pt x="2441397" y="267449"/>
                </a:lnTo>
                <a:lnTo>
                  <a:pt x="2618016" y="210756"/>
                </a:lnTo>
                <a:lnTo>
                  <a:pt x="2785707" y="155930"/>
                </a:lnTo>
                <a:lnTo>
                  <a:pt x="2941294" y="104013"/>
                </a:lnTo>
                <a:lnTo>
                  <a:pt x="3036747" y="71526"/>
                </a:lnTo>
                <a:lnTo>
                  <a:pt x="3124492" y="41097"/>
                </a:lnTo>
                <a:lnTo>
                  <a:pt x="3203587" y="13042"/>
                </a:lnTo>
                <a:lnTo>
                  <a:pt x="3239605" y="0"/>
                </a:lnTo>
                <a:close/>
              </a:path>
              <a:path w="3483609" h="3352800">
                <a:moveTo>
                  <a:pt x="3483470" y="35725"/>
                </a:moveTo>
                <a:lnTo>
                  <a:pt x="3469271" y="0"/>
                </a:lnTo>
                <a:lnTo>
                  <a:pt x="3392500" y="0"/>
                </a:lnTo>
                <a:lnTo>
                  <a:pt x="3358794" y="88557"/>
                </a:lnTo>
                <a:lnTo>
                  <a:pt x="3332530" y="161010"/>
                </a:lnTo>
                <a:lnTo>
                  <a:pt x="3303574" y="243065"/>
                </a:lnTo>
                <a:lnTo>
                  <a:pt x="3272282" y="333743"/>
                </a:lnTo>
                <a:lnTo>
                  <a:pt x="3238944" y="432092"/>
                </a:lnTo>
                <a:lnTo>
                  <a:pt x="3185820" y="591858"/>
                </a:lnTo>
                <a:lnTo>
                  <a:pt x="3129927" y="763435"/>
                </a:lnTo>
                <a:lnTo>
                  <a:pt x="3072307" y="943559"/>
                </a:lnTo>
                <a:lnTo>
                  <a:pt x="3014065" y="1128966"/>
                </a:lnTo>
                <a:lnTo>
                  <a:pt x="2956255" y="1316393"/>
                </a:lnTo>
                <a:lnTo>
                  <a:pt x="2899981" y="1502562"/>
                </a:lnTo>
                <a:lnTo>
                  <a:pt x="2863824" y="1624380"/>
                </a:lnTo>
                <a:lnTo>
                  <a:pt x="2829153" y="1743214"/>
                </a:lnTo>
                <a:lnTo>
                  <a:pt x="2796260" y="1858124"/>
                </a:lnTo>
                <a:lnTo>
                  <a:pt x="2765475" y="1968119"/>
                </a:lnTo>
                <a:lnTo>
                  <a:pt x="2737129" y="2072259"/>
                </a:lnTo>
                <a:lnTo>
                  <a:pt x="2711526" y="2169541"/>
                </a:lnTo>
                <a:lnTo>
                  <a:pt x="2699855" y="2215324"/>
                </a:lnTo>
                <a:lnTo>
                  <a:pt x="2688983" y="2259025"/>
                </a:lnTo>
                <a:lnTo>
                  <a:pt x="2678963" y="2300541"/>
                </a:lnTo>
                <a:lnTo>
                  <a:pt x="2669819" y="2339746"/>
                </a:lnTo>
                <a:lnTo>
                  <a:pt x="2654376" y="2410714"/>
                </a:lnTo>
                <a:lnTo>
                  <a:pt x="2642933" y="2470988"/>
                </a:lnTo>
                <a:lnTo>
                  <a:pt x="2635847" y="2519591"/>
                </a:lnTo>
                <a:lnTo>
                  <a:pt x="2633408" y="2555544"/>
                </a:lnTo>
                <a:lnTo>
                  <a:pt x="2634856" y="2604071"/>
                </a:lnTo>
                <a:lnTo>
                  <a:pt x="2639161" y="2651836"/>
                </a:lnTo>
                <a:lnTo>
                  <a:pt x="2646248" y="2698750"/>
                </a:lnTo>
                <a:lnTo>
                  <a:pt x="2656001" y="2744724"/>
                </a:lnTo>
                <a:lnTo>
                  <a:pt x="2668371" y="2789669"/>
                </a:lnTo>
                <a:lnTo>
                  <a:pt x="2683243" y="2833522"/>
                </a:lnTo>
                <a:lnTo>
                  <a:pt x="2700566" y="2876194"/>
                </a:lnTo>
                <a:lnTo>
                  <a:pt x="2720238" y="2917596"/>
                </a:lnTo>
                <a:lnTo>
                  <a:pt x="2742171" y="2957639"/>
                </a:lnTo>
                <a:lnTo>
                  <a:pt x="2766301" y="2996247"/>
                </a:lnTo>
                <a:lnTo>
                  <a:pt x="2792526" y="3033344"/>
                </a:lnTo>
                <a:lnTo>
                  <a:pt x="2820771" y="3068828"/>
                </a:lnTo>
                <a:lnTo>
                  <a:pt x="2850959" y="3102635"/>
                </a:lnTo>
                <a:lnTo>
                  <a:pt x="2882989" y="3134664"/>
                </a:lnTo>
                <a:lnTo>
                  <a:pt x="2916796" y="3164852"/>
                </a:lnTo>
                <a:lnTo>
                  <a:pt x="2952280" y="3193097"/>
                </a:lnTo>
                <a:lnTo>
                  <a:pt x="2989364" y="3219323"/>
                </a:lnTo>
                <a:lnTo>
                  <a:pt x="3027984" y="3243440"/>
                </a:lnTo>
                <a:lnTo>
                  <a:pt x="3068028" y="3265386"/>
                </a:lnTo>
                <a:lnTo>
                  <a:pt x="3109417" y="3285058"/>
                </a:lnTo>
                <a:lnTo>
                  <a:pt x="3152089" y="3302368"/>
                </a:lnTo>
                <a:lnTo>
                  <a:pt x="3195942" y="3317252"/>
                </a:lnTo>
                <a:lnTo>
                  <a:pt x="3240900" y="3329622"/>
                </a:lnTo>
                <a:lnTo>
                  <a:pt x="3286874" y="3339376"/>
                </a:lnTo>
                <a:lnTo>
                  <a:pt x="3333775" y="3346450"/>
                </a:lnTo>
                <a:lnTo>
                  <a:pt x="3381540" y="3350755"/>
                </a:lnTo>
                <a:lnTo>
                  <a:pt x="3430079" y="3352215"/>
                </a:lnTo>
                <a:lnTo>
                  <a:pt x="3456876" y="3351733"/>
                </a:lnTo>
                <a:lnTo>
                  <a:pt x="3483470" y="3350387"/>
                </a:lnTo>
                <a:lnTo>
                  <a:pt x="3483470" y="35725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39454" y="5861368"/>
            <a:ext cx="2475471" cy="766982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2904566" y="1833836"/>
            <a:ext cx="448945" cy="349885"/>
          </a:xfrm>
          <a:custGeom>
            <a:avLst/>
            <a:gdLst/>
            <a:ahLst/>
            <a:cxnLst/>
            <a:rect l="l" t="t" r="r" b="b"/>
            <a:pathLst>
              <a:path w="448945" h="349885">
                <a:moveTo>
                  <a:pt x="224412" y="0"/>
                </a:moveTo>
                <a:lnTo>
                  <a:pt x="174462" y="2895"/>
                </a:lnTo>
                <a:lnTo>
                  <a:pt x="130304" y="11582"/>
                </a:lnTo>
                <a:lnTo>
                  <a:pt x="91937" y="26061"/>
                </a:lnTo>
                <a:lnTo>
                  <a:pt x="59361" y="46332"/>
                </a:lnTo>
                <a:lnTo>
                  <a:pt x="14841" y="101587"/>
                </a:lnTo>
                <a:lnTo>
                  <a:pt x="0" y="174699"/>
                </a:lnTo>
                <a:lnTo>
                  <a:pt x="3652" y="212887"/>
                </a:lnTo>
                <a:lnTo>
                  <a:pt x="33391" y="277676"/>
                </a:lnTo>
                <a:lnTo>
                  <a:pt x="91937" y="323342"/>
                </a:lnTo>
                <a:lnTo>
                  <a:pt x="130304" y="337821"/>
                </a:lnTo>
                <a:lnTo>
                  <a:pt x="174462" y="346509"/>
                </a:lnTo>
                <a:lnTo>
                  <a:pt x="224412" y="349404"/>
                </a:lnTo>
                <a:lnTo>
                  <a:pt x="274361" y="346509"/>
                </a:lnTo>
                <a:lnTo>
                  <a:pt x="318519" y="337821"/>
                </a:lnTo>
                <a:lnTo>
                  <a:pt x="356885" y="323342"/>
                </a:lnTo>
                <a:lnTo>
                  <a:pt x="389462" y="303072"/>
                </a:lnTo>
                <a:lnTo>
                  <a:pt x="421540" y="267843"/>
                </a:lnTo>
                <a:lnTo>
                  <a:pt x="224412" y="267843"/>
                </a:lnTo>
                <a:lnTo>
                  <a:pt x="196616" y="266259"/>
                </a:lnTo>
                <a:lnTo>
                  <a:pt x="150889" y="253591"/>
                </a:lnTo>
                <a:lnTo>
                  <a:pt x="118706" y="228767"/>
                </a:lnTo>
                <a:lnTo>
                  <a:pt x="100382" y="174699"/>
                </a:lnTo>
                <a:lnTo>
                  <a:pt x="102418" y="154537"/>
                </a:lnTo>
                <a:lnTo>
                  <a:pt x="132958" y="106898"/>
                </a:lnTo>
                <a:lnTo>
                  <a:pt x="172108" y="87895"/>
                </a:lnTo>
                <a:lnTo>
                  <a:pt x="224412" y="81560"/>
                </a:lnTo>
                <a:lnTo>
                  <a:pt x="421540" y="81560"/>
                </a:lnTo>
                <a:lnTo>
                  <a:pt x="415431" y="71727"/>
                </a:lnTo>
                <a:lnTo>
                  <a:pt x="389462" y="46332"/>
                </a:lnTo>
                <a:lnTo>
                  <a:pt x="356885" y="26061"/>
                </a:lnTo>
                <a:lnTo>
                  <a:pt x="318519" y="11582"/>
                </a:lnTo>
                <a:lnTo>
                  <a:pt x="274361" y="2895"/>
                </a:lnTo>
                <a:lnTo>
                  <a:pt x="224412" y="0"/>
                </a:lnTo>
                <a:close/>
              </a:path>
              <a:path w="448945" h="349885">
                <a:moveTo>
                  <a:pt x="421540" y="81560"/>
                </a:moveTo>
                <a:lnTo>
                  <a:pt x="224412" y="81560"/>
                </a:lnTo>
                <a:lnTo>
                  <a:pt x="252207" y="83144"/>
                </a:lnTo>
                <a:lnTo>
                  <a:pt x="276714" y="87895"/>
                </a:lnTo>
                <a:lnTo>
                  <a:pt x="315864" y="106898"/>
                </a:lnTo>
                <a:lnTo>
                  <a:pt x="340296" y="136515"/>
                </a:lnTo>
                <a:lnTo>
                  <a:pt x="348441" y="174699"/>
                </a:lnTo>
                <a:lnTo>
                  <a:pt x="346405" y="194864"/>
                </a:lnTo>
                <a:lnTo>
                  <a:pt x="315864" y="242506"/>
                </a:lnTo>
                <a:lnTo>
                  <a:pt x="276714" y="261508"/>
                </a:lnTo>
                <a:lnTo>
                  <a:pt x="224412" y="267843"/>
                </a:lnTo>
                <a:lnTo>
                  <a:pt x="421540" y="267843"/>
                </a:lnTo>
                <a:lnTo>
                  <a:pt x="433982" y="247815"/>
                </a:lnTo>
                <a:lnTo>
                  <a:pt x="445112" y="213489"/>
                </a:lnTo>
                <a:lnTo>
                  <a:pt x="448823" y="174699"/>
                </a:lnTo>
                <a:lnTo>
                  <a:pt x="445170" y="136515"/>
                </a:lnTo>
                <a:lnTo>
                  <a:pt x="445112" y="135911"/>
                </a:lnTo>
                <a:lnTo>
                  <a:pt x="433982" y="101587"/>
                </a:lnTo>
                <a:lnTo>
                  <a:pt x="421540" y="8156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77492" y="1995991"/>
            <a:ext cx="184150" cy="74930"/>
          </a:xfrm>
          <a:custGeom>
            <a:avLst/>
            <a:gdLst/>
            <a:ahLst/>
            <a:cxnLst/>
            <a:rect l="l" t="t" r="r" b="b"/>
            <a:pathLst>
              <a:path w="184150" h="74930">
                <a:moveTo>
                  <a:pt x="183869" y="0"/>
                </a:moveTo>
                <a:lnTo>
                  <a:pt x="0" y="0"/>
                </a:lnTo>
                <a:lnTo>
                  <a:pt x="0" y="74321"/>
                </a:lnTo>
                <a:lnTo>
                  <a:pt x="183869" y="74321"/>
                </a:lnTo>
                <a:lnTo>
                  <a:pt x="18386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15162" y="2046929"/>
            <a:ext cx="100965" cy="130810"/>
          </a:xfrm>
          <a:custGeom>
            <a:avLst/>
            <a:gdLst/>
            <a:ahLst/>
            <a:cxnLst/>
            <a:rect l="l" t="t" r="r" b="b"/>
            <a:pathLst>
              <a:path w="100964" h="130810">
                <a:moveTo>
                  <a:pt x="0" y="130810"/>
                </a:moveTo>
                <a:lnTo>
                  <a:pt x="100378" y="130810"/>
                </a:lnTo>
                <a:lnTo>
                  <a:pt x="100378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15157" y="1839919"/>
            <a:ext cx="394970" cy="337820"/>
          </a:xfrm>
          <a:custGeom>
            <a:avLst/>
            <a:gdLst/>
            <a:ahLst/>
            <a:cxnLst/>
            <a:rect l="l" t="t" r="r" b="b"/>
            <a:pathLst>
              <a:path w="394970" h="337819">
                <a:moveTo>
                  <a:pt x="394766" y="0"/>
                </a:moveTo>
                <a:lnTo>
                  <a:pt x="294386" y="0"/>
                </a:lnTo>
                <a:lnTo>
                  <a:pt x="294386" y="124460"/>
                </a:lnTo>
                <a:lnTo>
                  <a:pt x="100380" y="124460"/>
                </a:lnTo>
                <a:lnTo>
                  <a:pt x="100380" y="0"/>
                </a:lnTo>
                <a:lnTo>
                  <a:pt x="0" y="0"/>
                </a:lnTo>
                <a:lnTo>
                  <a:pt x="0" y="124460"/>
                </a:lnTo>
                <a:lnTo>
                  <a:pt x="0" y="207010"/>
                </a:lnTo>
                <a:lnTo>
                  <a:pt x="294386" y="207010"/>
                </a:lnTo>
                <a:lnTo>
                  <a:pt x="294386" y="337820"/>
                </a:lnTo>
                <a:lnTo>
                  <a:pt x="394766" y="337820"/>
                </a:lnTo>
                <a:lnTo>
                  <a:pt x="394766" y="207010"/>
                </a:lnTo>
                <a:lnTo>
                  <a:pt x="394766" y="124460"/>
                </a:lnTo>
                <a:lnTo>
                  <a:pt x="39476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59635" y="1839628"/>
            <a:ext cx="426084" cy="340360"/>
          </a:xfrm>
          <a:custGeom>
            <a:avLst/>
            <a:gdLst/>
            <a:ahLst/>
            <a:cxnLst/>
            <a:rect l="l" t="t" r="r" b="b"/>
            <a:pathLst>
              <a:path w="426085" h="340360">
                <a:moveTo>
                  <a:pt x="425653" y="0"/>
                </a:moveTo>
                <a:lnTo>
                  <a:pt x="89279" y="0"/>
                </a:lnTo>
                <a:lnTo>
                  <a:pt x="81439" y="159558"/>
                </a:lnTo>
                <a:lnTo>
                  <a:pt x="79870" y="175423"/>
                </a:lnTo>
                <a:lnTo>
                  <a:pt x="73357" y="214113"/>
                </a:lnTo>
                <a:lnTo>
                  <a:pt x="54133" y="249342"/>
                </a:lnTo>
                <a:lnTo>
                  <a:pt x="32655" y="258191"/>
                </a:lnTo>
                <a:lnTo>
                  <a:pt x="25577" y="258191"/>
                </a:lnTo>
                <a:lnTo>
                  <a:pt x="14116" y="257708"/>
                </a:lnTo>
                <a:lnTo>
                  <a:pt x="0" y="256261"/>
                </a:lnTo>
                <a:lnTo>
                  <a:pt x="0" y="337820"/>
                </a:lnTo>
                <a:lnTo>
                  <a:pt x="15563" y="338875"/>
                </a:lnTo>
                <a:lnTo>
                  <a:pt x="41623" y="340081"/>
                </a:lnTo>
                <a:lnTo>
                  <a:pt x="52120" y="340231"/>
                </a:lnTo>
                <a:lnTo>
                  <a:pt x="65422" y="339839"/>
                </a:lnTo>
                <a:lnTo>
                  <a:pt x="109596" y="330189"/>
                </a:lnTo>
                <a:lnTo>
                  <a:pt x="139744" y="303177"/>
                </a:lnTo>
                <a:lnTo>
                  <a:pt x="161792" y="261389"/>
                </a:lnTo>
                <a:lnTo>
                  <a:pt x="169331" y="219778"/>
                </a:lnTo>
                <a:lnTo>
                  <a:pt x="174385" y="172241"/>
                </a:lnTo>
                <a:lnTo>
                  <a:pt x="180011" y="82039"/>
                </a:lnTo>
                <a:lnTo>
                  <a:pt x="325274" y="82039"/>
                </a:lnTo>
                <a:lnTo>
                  <a:pt x="325274" y="337820"/>
                </a:lnTo>
                <a:lnTo>
                  <a:pt x="425653" y="337820"/>
                </a:lnTo>
                <a:lnTo>
                  <a:pt x="42565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30655" y="1839628"/>
            <a:ext cx="451484" cy="337820"/>
          </a:xfrm>
          <a:custGeom>
            <a:avLst/>
            <a:gdLst/>
            <a:ahLst/>
            <a:cxnLst/>
            <a:rect l="l" t="t" r="r" b="b"/>
            <a:pathLst>
              <a:path w="451485" h="337819">
                <a:moveTo>
                  <a:pt x="302591" y="0"/>
                </a:moveTo>
                <a:lnTo>
                  <a:pt x="148158" y="0"/>
                </a:lnTo>
                <a:lnTo>
                  <a:pt x="0" y="337820"/>
                </a:lnTo>
                <a:lnTo>
                  <a:pt x="98931" y="337820"/>
                </a:lnTo>
                <a:lnTo>
                  <a:pt x="126439" y="272667"/>
                </a:lnTo>
                <a:lnTo>
                  <a:pt x="422565" y="272667"/>
                </a:lnTo>
                <a:lnTo>
                  <a:pt x="389440" y="197383"/>
                </a:lnTo>
                <a:lnTo>
                  <a:pt x="158775" y="197383"/>
                </a:lnTo>
                <a:lnTo>
                  <a:pt x="223927" y="42951"/>
                </a:lnTo>
                <a:lnTo>
                  <a:pt x="321490" y="42951"/>
                </a:lnTo>
                <a:lnTo>
                  <a:pt x="302591" y="0"/>
                </a:lnTo>
                <a:close/>
              </a:path>
              <a:path w="451485" h="337819">
                <a:moveTo>
                  <a:pt x="422565" y="272667"/>
                </a:moveTo>
                <a:lnTo>
                  <a:pt x="321411" y="272667"/>
                </a:lnTo>
                <a:lnTo>
                  <a:pt x="348919" y="337820"/>
                </a:lnTo>
                <a:lnTo>
                  <a:pt x="451232" y="337820"/>
                </a:lnTo>
                <a:lnTo>
                  <a:pt x="422565" y="272667"/>
                </a:lnTo>
                <a:close/>
              </a:path>
              <a:path w="451485" h="337819">
                <a:moveTo>
                  <a:pt x="321490" y="42951"/>
                </a:moveTo>
                <a:lnTo>
                  <a:pt x="223927" y="42951"/>
                </a:lnTo>
                <a:lnTo>
                  <a:pt x="289558" y="197383"/>
                </a:lnTo>
                <a:lnTo>
                  <a:pt x="389440" y="197383"/>
                </a:lnTo>
                <a:lnTo>
                  <a:pt x="321490" y="4295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827251" y="1734422"/>
            <a:ext cx="408305" cy="443230"/>
          </a:xfrm>
          <a:custGeom>
            <a:avLst/>
            <a:gdLst/>
            <a:ahLst/>
            <a:cxnLst/>
            <a:rect l="l" t="t" r="r" b="b"/>
            <a:pathLst>
              <a:path w="408304" h="443230">
                <a:moveTo>
                  <a:pt x="156362" y="0"/>
                </a:moveTo>
                <a:lnTo>
                  <a:pt x="92656" y="0"/>
                </a:lnTo>
                <a:lnTo>
                  <a:pt x="100891" y="34837"/>
                </a:lnTo>
                <a:lnTo>
                  <a:pt x="122216" y="59721"/>
                </a:lnTo>
                <a:lnTo>
                  <a:pt x="156631" y="74652"/>
                </a:lnTo>
                <a:lnTo>
                  <a:pt x="204137" y="79629"/>
                </a:lnTo>
                <a:lnTo>
                  <a:pt x="251643" y="74652"/>
                </a:lnTo>
                <a:lnTo>
                  <a:pt x="286060" y="59721"/>
                </a:lnTo>
                <a:lnTo>
                  <a:pt x="307385" y="34837"/>
                </a:lnTo>
                <a:lnTo>
                  <a:pt x="308889" y="28472"/>
                </a:lnTo>
                <a:lnTo>
                  <a:pt x="204137" y="28472"/>
                </a:lnTo>
                <a:lnTo>
                  <a:pt x="184501" y="26692"/>
                </a:lnTo>
                <a:lnTo>
                  <a:pt x="169994" y="21353"/>
                </a:lnTo>
                <a:lnTo>
                  <a:pt x="160614" y="12455"/>
                </a:lnTo>
                <a:lnTo>
                  <a:pt x="156362" y="0"/>
                </a:lnTo>
                <a:close/>
              </a:path>
              <a:path w="408304" h="443230">
                <a:moveTo>
                  <a:pt x="315619" y="0"/>
                </a:moveTo>
                <a:lnTo>
                  <a:pt x="251434" y="0"/>
                </a:lnTo>
                <a:lnTo>
                  <a:pt x="247211" y="12455"/>
                </a:lnTo>
                <a:lnTo>
                  <a:pt x="237921" y="21353"/>
                </a:lnTo>
                <a:lnTo>
                  <a:pt x="223563" y="26692"/>
                </a:lnTo>
                <a:lnTo>
                  <a:pt x="204137" y="28472"/>
                </a:lnTo>
                <a:lnTo>
                  <a:pt x="308889" y="28472"/>
                </a:lnTo>
                <a:lnTo>
                  <a:pt x="315619" y="0"/>
                </a:lnTo>
                <a:close/>
              </a:path>
              <a:path w="408304" h="443230">
                <a:moveTo>
                  <a:pt x="97966" y="105206"/>
                </a:moveTo>
                <a:lnTo>
                  <a:pt x="0" y="105206"/>
                </a:lnTo>
                <a:lnTo>
                  <a:pt x="0" y="443026"/>
                </a:lnTo>
                <a:lnTo>
                  <a:pt x="154433" y="443026"/>
                </a:lnTo>
                <a:lnTo>
                  <a:pt x="195741" y="372084"/>
                </a:lnTo>
                <a:lnTo>
                  <a:pt x="97966" y="372084"/>
                </a:lnTo>
                <a:lnTo>
                  <a:pt x="97966" y="105206"/>
                </a:lnTo>
                <a:close/>
              </a:path>
              <a:path w="408304" h="443230">
                <a:moveTo>
                  <a:pt x="407797" y="176147"/>
                </a:moveTo>
                <a:lnTo>
                  <a:pt x="309830" y="176147"/>
                </a:lnTo>
                <a:lnTo>
                  <a:pt x="309830" y="443026"/>
                </a:lnTo>
                <a:lnTo>
                  <a:pt x="407797" y="443026"/>
                </a:lnTo>
                <a:lnTo>
                  <a:pt x="407797" y="176147"/>
                </a:lnTo>
                <a:close/>
              </a:path>
              <a:path w="408304" h="443230">
                <a:moveTo>
                  <a:pt x="407797" y="105206"/>
                </a:moveTo>
                <a:lnTo>
                  <a:pt x="253363" y="105206"/>
                </a:lnTo>
                <a:lnTo>
                  <a:pt x="97966" y="372084"/>
                </a:lnTo>
                <a:lnTo>
                  <a:pt x="195741" y="372084"/>
                </a:lnTo>
                <a:lnTo>
                  <a:pt x="309830" y="176147"/>
                </a:lnTo>
                <a:lnTo>
                  <a:pt x="407797" y="176147"/>
                </a:lnTo>
                <a:lnTo>
                  <a:pt x="407797" y="10520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16127" y="2046929"/>
            <a:ext cx="100965" cy="130810"/>
          </a:xfrm>
          <a:custGeom>
            <a:avLst/>
            <a:gdLst/>
            <a:ahLst/>
            <a:cxnLst/>
            <a:rect l="l" t="t" r="r" b="b"/>
            <a:pathLst>
              <a:path w="100964" h="130810">
                <a:moveTo>
                  <a:pt x="0" y="130810"/>
                </a:moveTo>
                <a:lnTo>
                  <a:pt x="100378" y="130810"/>
                </a:lnTo>
                <a:lnTo>
                  <a:pt x="100378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16118" y="1839919"/>
            <a:ext cx="394970" cy="337820"/>
          </a:xfrm>
          <a:custGeom>
            <a:avLst/>
            <a:gdLst/>
            <a:ahLst/>
            <a:cxnLst/>
            <a:rect l="l" t="t" r="r" b="b"/>
            <a:pathLst>
              <a:path w="394970" h="337819">
                <a:moveTo>
                  <a:pt x="394766" y="0"/>
                </a:moveTo>
                <a:lnTo>
                  <a:pt x="294386" y="0"/>
                </a:lnTo>
                <a:lnTo>
                  <a:pt x="294386" y="124460"/>
                </a:lnTo>
                <a:lnTo>
                  <a:pt x="100380" y="124460"/>
                </a:lnTo>
                <a:lnTo>
                  <a:pt x="100380" y="0"/>
                </a:lnTo>
                <a:lnTo>
                  <a:pt x="0" y="0"/>
                </a:lnTo>
                <a:lnTo>
                  <a:pt x="0" y="124460"/>
                </a:lnTo>
                <a:lnTo>
                  <a:pt x="0" y="207010"/>
                </a:lnTo>
                <a:lnTo>
                  <a:pt x="294386" y="207010"/>
                </a:lnTo>
                <a:lnTo>
                  <a:pt x="294386" y="337820"/>
                </a:lnTo>
                <a:lnTo>
                  <a:pt x="394766" y="337820"/>
                </a:lnTo>
                <a:lnTo>
                  <a:pt x="394766" y="207010"/>
                </a:lnTo>
                <a:lnTo>
                  <a:pt x="394766" y="124460"/>
                </a:lnTo>
                <a:lnTo>
                  <a:pt x="39476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998997" y="1839919"/>
            <a:ext cx="385445" cy="337820"/>
          </a:xfrm>
          <a:custGeom>
            <a:avLst/>
            <a:gdLst/>
            <a:ahLst/>
            <a:cxnLst/>
            <a:rect l="l" t="t" r="r" b="b"/>
            <a:pathLst>
              <a:path w="385445" h="337819">
                <a:moveTo>
                  <a:pt x="385114" y="0"/>
                </a:moveTo>
                <a:lnTo>
                  <a:pt x="0" y="0"/>
                </a:lnTo>
                <a:lnTo>
                  <a:pt x="0" y="81280"/>
                </a:lnTo>
                <a:lnTo>
                  <a:pt x="142367" y="81280"/>
                </a:lnTo>
                <a:lnTo>
                  <a:pt x="142367" y="337820"/>
                </a:lnTo>
                <a:lnTo>
                  <a:pt x="242747" y="337820"/>
                </a:lnTo>
                <a:lnTo>
                  <a:pt x="242747" y="81280"/>
                </a:lnTo>
                <a:lnTo>
                  <a:pt x="385114" y="81280"/>
                </a:lnTo>
                <a:lnTo>
                  <a:pt x="38511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436233" y="1839640"/>
            <a:ext cx="805815" cy="337820"/>
          </a:xfrm>
          <a:custGeom>
            <a:avLst/>
            <a:gdLst/>
            <a:ahLst/>
            <a:cxnLst/>
            <a:rect l="l" t="t" r="r" b="b"/>
            <a:pathLst>
              <a:path w="805815" h="337819">
                <a:moveTo>
                  <a:pt x="374497" y="113880"/>
                </a:moveTo>
                <a:lnTo>
                  <a:pt x="364540" y="63754"/>
                </a:lnTo>
                <a:lnTo>
                  <a:pt x="334683" y="28219"/>
                </a:lnTo>
                <a:lnTo>
                  <a:pt x="289623" y="7048"/>
                </a:lnTo>
                <a:lnTo>
                  <a:pt x="274116" y="3962"/>
                </a:lnTo>
                <a:lnTo>
                  <a:pt x="274116" y="113880"/>
                </a:lnTo>
                <a:lnTo>
                  <a:pt x="271310" y="127825"/>
                </a:lnTo>
                <a:lnTo>
                  <a:pt x="262902" y="137782"/>
                </a:lnTo>
                <a:lnTo>
                  <a:pt x="248869" y="143751"/>
                </a:lnTo>
                <a:lnTo>
                  <a:pt x="229235" y="145745"/>
                </a:lnTo>
                <a:lnTo>
                  <a:pt x="100380" y="145745"/>
                </a:lnTo>
                <a:lnTo>
                  <a:pt x="100380" y="82029"/>
                </a:lnTo>
                <a:lnTo>
                  <a:pt x="229235" y="82029"/>
                </a:lnTo>
                <a:lnTo>
                  <a:pt x="248869" y="84023"/>
                </a:lnTo>
                <a:lnTo>
                  <a:pt x="262902" y="90004"/>
                </a:lnTo>
                <a:lnTo>
                  <a:pt x="271310" y="99949"/>
                </a:lnTo>
                <a:lnTo>
                  <a:pt x="274116" y="113880"/>
                </a:lnTo>
                <a:lnTo>
                  <a:pt x="274116" y="3962"/>
                </a:lnTo>
                <a:lnTo>
                  <a:pt x="263156" y="1765"/>
                </a:lnTo>
                <a:lnTo>
                  <a:pt x="234061" y="0"/>
                </a:lnTo>
                <a:lnTo>
                  <a:pt x="0" y="0"/>
                </a:lnTo>
                <a:lnTo>
                  <a:pt x="0" y="337820"/>
                </a:lnTo>
                <a:lnTo>
                  <a:pt x="100380" y="337820"/>
                </a:lnTo>
                <a:lnTo>
                  <a:pt x="100380" y="222961"/>
                </a:lnTo>
                <a:lnTo>
                  <a:pt x="234061" y="222961"/>
                </a:lnTo>
                <a:lnTo>
                  <a:pt x="291731" y="216496"/>
                </a:lnTo>
                <a:lnTo>
                  <a:pt x="336372" y="197142"/>
                </a:lnTo>
                <a:lnTo>
                  <a:pt x="364972" y="163410"/>
                </a:lnTo>
                <a:lnTo>
                  <a:pt x="370509" y="145745"/>
                </a:lnTo>
                <a:lnTo>
                  <a:pt x="372122" y="140627"/>
                </a:lnTo>
                <a:lnTo>
                  <a:pt x="374497" y="113880"/>
                </a:lnTo>
                <a:close/>
              </a:path>
              <a:path w="805815" h="337819">
                <a:moveTo>
                  <a:pt x="805459" y="337820"/>
                </a:moveTo>
                <a:lnTo>
                  <a:pt x="776795" y="272656"/>
                </a:lnTo>
                <a:lnTo>
                  <a:pt x="743673" y="197383"/>
                </a:lnTo>
                <a:lnTo>
                  <a:pt x="675716" y="42951"/>
                </a:lnTo>
                <a:lnTo>
                  <a:pt x="656818" y="0"/>
                </a:lnTo>
                <a:lnTo>
                  <a:pt x="643788" y="0"/>
                </a:lnTo>
                <a:lnTo>
                  <a:pt x="643788" y="197383"/>
                </a:lnTo>
                <a:lnTo>
                  <a:pt x="513003" y="197383"/>
                </a:lnTo>
                <a:lnTo>
                  <a:pt x="578154" y="42951"/>
                </a:lnTo>
                <a:lnTo>
                  <a:pt x="643788" y="197383"/>
                </a:lnTo>
                <a:lnTo>
                  <a:pt x="643788" y="0"/>
                </a:lnTo>
                <a:lnTo>
                  <a:pt x="502386" y="0"/>
                </a:lnTo>
                <a:lnTo>
                  <a:pt x="354228" y="337820"/>
                </a:lnTo>
                <a:lnTo>
                  <a:pt x="453161" y="337820"/>
                </a:lnTo>
                <a:lnTo>
                  <a:pt x="480669" y="272656"/>
                </a:lnTo>
                <a:lnTo>
                  <a:pt x="675640" y="272656"/>
                </a:lnTo>
                <a:lnTo>
                  <a:pt x="703148" y="337820"/>
                </a:lnTo>
                <a:lnTo>
                  <a:pt x="805459" y="3378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287066" y="2046929"/>
            <a:ext cx="100965" cy="130810"/>
          </a:xfrm>
          <a:custGeom>
            <a:avLst/>
            <a:gdLst/>
            <a:ahLst/>
            <a:cxnLst/>
            <a:rect l="l" t="t" r="r" b="b"/>
            <a:pathLst>
              <a:path w="100965" h="130810">
                <a:moveTo>
                  <a:pt x="0" y="130810"/>
                </a:moveTo>
                <a:lnTo>
                  <a:pt x="100379" y="130810"/>
                </a:lnTo>
                <a:lnTo>
                  <a:pt x="10037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287057" y="1839919"/>
            <a:ext cx="394970" cy="337820"/>
          </a:xfrm>
          <a:custGeom>
            <a:avLst/>
            <a:gdLst/>
            <a:ahLst/>
            <a:cxnLst/>
            <a:rect l="l" t="t" r="r" b="b"/>
            <a:pathLst>
              <a:path w="394970" h="337819">
                <a:moveTo>
                  <a:pt x="394766" y="0"/>
                </a:moveTo>
                <a:lnTo>
                  <a:pt x="294386" y="0"/>
                </a:lnTo>
                <a:lnTo>
                  <a:pt x="294386" y="124460"/>
                </a:lnTo>
                <a:lnTo>
                  <a:pt x="100380" y="124460"/>
                </a:lnTo>
                <a:lnTo>
                  <a:pt x="100380" y="0"/>
                </a:lnTo>
                <a:lnTo>
                  <a:pt x="0" y="0"/>
                </a:lnTo>
                <a:lnTo>
                  <a:pt x="0" y="124460"/>
                </a:lnTo>
                <a:lnTo>
                  <a:pt x="0" y="207010"/>
                </a:lnTo>
                <a:lnTo>
                  <a:pt x="294386" y="207010"/>
                </a:lnTo>
                <a:lnTo>
                  <a:pt x="294386" y="337820"/>
                </a:lnTo>
                <a:lnTo>
                  <a:pt x="394766" y="337820"/>
                </a:lnTo>
                <a:lnTo>
                  <a:pt x="394766" y="207010"/>
                </a:lnTo>
                <a:lnTo>
                  <a:pt x="394766" y="124460"/>
                </a:lnTo>
                <a:lnTo>
                  <a:pt x="39476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743597" y="1833836"/>
            <a:ext cx="868680" cy="349885"/>
          </a:xfrm>
          <a:custGeom>
            <a:avLst/>
            <a:gdLst/>
            <a:ahLst/>
            <a:cxnLst/>
            <a:rect l="l" t="t" r="r" b="b"/>
            <a:pathLst>
              <a:path w="868679" h="349885">
                <a:moveTo>
                  <a:pt x="421309" y="223926"/>
                </a:moveTo>
                <a:lnTo>
                  <a:pt x="323824" y="219113"/>
                </a:lnTo>
                <a:lnTo>
                  <a:pt x="318592" y="229450"/>
                </a:lnTo>
                <a:lnTo>
                  <a:pt x="311099" y="238772"/>
                </a:lnTo>
                <a:lnTo>
                  <a:pt x="275196" y="260248"/>
                </a:lnTo>
                <a:lnTo>
                  <a:pt x="221030" y="267843"/>
                </a:lnTo>
                <a:lnTo>
                  <a:pt x="193535" y="266280"/>
                </a:lnTo>
                <a:lnTo>
                  <a:pt x="148780" y="253733"/>
                </a:lnTo>
                <a:lnTo>
                  <a:pt x="117894" y="229095"/>
                </a:lnTo>
                <a:lnTo>
                  <a:pt x="100380" y="174701"/>
                </a:lnTo>
                <a:lnTo>
                  <a:pt x="102235" y="154546"/>
                </a:lnTo>
                <a:lnTo>
                  <a:pt x="130060" y="106908"/>
                </a:lnTo>
                <a:lnTo>
                  <a:pt x="166077" y="87896"/>
                </a:lnTo>
                <a:lnTo>
                  <a:pt x="214757" y="81572"/>
                </a:lnTo>
                <a:lnTo>
                  <a:pt x="233400" y="82321"/>
                </a:lnTo>
                <a:lnTo>
                  <a:pt x="281355" y="93624"/>
                </a:lnTo>
                <a:lnTo>
                  <a:pt x="312216" y="116065"/>
                </a:lnTo>
                <a:lnTo>
                  <a:pt x="317550" y="125488"/>
                </a:lnTo>
                <a:lnTo>
                  <a:pt x="414070" y="119214"/>
                </a:lnTo>
                <a:lnTo>
                  <a:pt x="392353" y="69926"/>
                </a:lnTo>
                <a:lnTo>
                  <a:pt x="350367" y="32105"/>
                </a:lnTo>
                <a:lnTo>
                  <a:pt x="290410" y="8026"/>
                </a:lnTo>
                <a:lnTo>
                  <a:pt x="214757" y="0"/>
                </a:lnTo>
                <a:lnTo>
                  <a:pt x="166674" y="2882"/>
                </a:lnTo>
                <a:lnTo>
                  <a:pt x="124269" y="11531"/>
                </a:lnTo>
                <a:lnTo>
                  <a:pt x="87528" y="25933"/>
                </a:lnTo>
                <a:lnTo>
                  <a:pt x="31762" y="71412"/>
                </a:lnTo>
                <a:lnTo>
                  <a:pt x="3530" y="135724"/>
                </a:lnTo>
                <a:lnTo>
                  <a:pt x="0" y="174701"/>
                </a:lnTo>
                <a:lnTo>
                  <a:pt x="3619" y="213690"/>
                </a:lnTo>
                <a:lnTo>
                  <a:pt x="32575" y="278003"/>
                </a:lnTo>
                <a:lnTo>
                  <a:pt x="89827" y="323481"/>
                </a:lnTo>
                <a:lnTo>
                  <a:pt x="127647" y="337883"/>
                </a:lnTo>
                <a:lnTo>
                  <a:pt x="171386" y="346532"/>
                </a:lnTo>
                <a:lnTo>
                  <a:pt x="221030" y="349415"/>
                </a:lnTo>
                <a:lnTo>
                  <a:pt x="262851" y="347421"/>
                </a:lnTo>
                <a:lnTo>
                  <a:pt x="332473" y="331495"/>
                </a:lnTo>
                <a:lnTo>
                  <a:pt x="383171" y="299758"/>
                </a:lnTo>
                <a:lnTo>
                  <a:pt x="413702" y="252945"/>
                </a:lnTo>
                <a:lnTo>
                  <a:pt x="421309" y="223926"/>
                </a:lnTo>
                <a:close/>
              </a:path>
              <a:path w="868679" h="349885">
                <a:moveTo>
                  <a:pt x="868680" y="5803"/>
                </a:moveTo>
                <a:lnTo>
                  <a:pt x="532307" y="5803"/>
                </a:lnTo>
                <a:lnTo>
                  <a:pt x="524471" y="165354"/>
                </a:lnTo>
                <a:lnTo>
                  <a:pt x="522897" y="181216"/>
                </a:lnTo>
                <a:lnTo>
                  <a:pt x="516394" y="219913"/>
                </a:lnTo>
                <a:lnTo>
                  <a:pt x="497166" y="255143"/>
                </a:lnTo>
                <a:lnTo>
                  <a:pt x="475691" y="263994"/>
                </a:lnTo>
                <a:lnTo>
                  <a:pt x="468604" y="263994"/>
                </a:lnTo>
                <a:lnTo>
                  <a:pt x="457149" y="263512"/>
                </a:lnTo>
                <a:lnTo>
                  <a:pt x="443026" y="262064"/>
                </a:lnTo>
                <a:lnTo>
                  <a:pt x="443026" y="343623"/>
                </a:lnTo>
                <a:lnTo>
                  <a:pt x="458597" y="344678"/>
                </a:lnTo>
                <a:lnTo>
                  <a:pt x="484657" y="345884"/>
                </a:lnTo>
                <a:lnTo>
                  <a:pt x="495147" y="346024"/>
                </a:lnTo>
                <a:lnTo>
                  <a:pt x="508457" y="345643"/>
                </a:lnTo>
                <a:lnTo>
                  <a:pt x="552627" y="335991"/>
                </a:lnTo>
                <a:lnTo>
                  <a:pt x="582777" y="308978"/>
                </a:lnTo>
                <a:lnTo>
                  <a:pt x="604824" y="267182"/>
                </a:lnTo>
                <a:lnTo>
                  <a:pt x="612368" y="225577"/>
                </a:lnTo>
                <a:lnTo>
                  <a:pt x="617410" y="178041"/>
                </a:lnTo>
                <a:lnTo>
                  <a:pt x="623036" y="87833"/>
                </a:lnTo>
                <a:lnTo>
                  <a:pt x="768311" y="87833"/>
                </a:lnTo>
                <a:lnTo>
                  <a:pt x="768311" y="343623"/>
                </a:lnTo>
                <a:lnTo>
                  <a:pt x="868680" y="343623"/>
                </a:lnTo>
                <a:lnTo>
                  <a:pt x="868680" y="580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660548" y="1839628"/>
            <a:ext cx="400685" cy="337820"/>
          </a:xfrm>
          <a:custGeom>
            <a:avLst/>
            <a:gdLst/>
            <a:ahLst/>
            <a:cxnLst/>
            <a:rect l="l" t="t" r="r" b="b"/>
            <a:pathLst>
              <a:path w="400684" h="337819">
                <a:moveTo>
                  <a:pt x="400556" y="0"/>
                </a:moveTo>
                <a:lnTo>
                  <a:pt x="154914" y="0"/>
                </a:lnTo>
                <a:lnTo>
                  <a:pt x="125822" y="1749"/>
                </a:lnTo>
                <a:lnTo>
                  <a:pt x="75510" y="15744"/>
                </a:lnTo>
                <a:lnTo>
                  <a:pt x="36872" y="43765"/>
                </a:lnTo>
                <a:lnTo>
                  <a:pt x="16967" y="85992"/>
                </a:lnTo>
                <a:lnTo>
                  <a:pt x="14479" y="112445"/>
                </a:lnTo>
                <a:lnTo>
                  <a:pt x="20873" y="152742"/>
                </a:lnTo>
                <a:lnTo>
                  <a:pt x="40056" y="183387"/>
                </a:lnTo>
                <a:lnTo>
                  <a:pt x="72027" y="204380"/>
                </a:lnTo>
                <a:lnTo>
                  <a:pt x="116787" y="215722"/>
                </a:lnTo>
                <a:lnTo>
                  <a:pt x="0" y="337820"/>
                </a:lnTo>
                <a:lnTo>
                  <a:pt x="126925" y="337820"/>
                </a:lnTo>
                <a:lnTo>
                  <a:pt x="228268" y="218133"/>
                </a:lnTo>
                <a:lnTo>
                  <a:pt x="400556" y="218133"/>
                </a:lnTo>
                <a:lnTo>
                  <a:pt x="400556" y="142847"/>
                </a:lnTo>
                <a:lnTo>
                  <a:pt x="159739" y="142847"/>
                </a:lnTo>
                <a:lnTo>
                  <a:pt x="149906" y="142364"/>
                </a:lnTo>
                <a:lnTo>
                  <a:pt x="115611" y="119472"/>
                </a:lnTo>
                <a:lnTo>
                  <a:pt x="114857" y="112445"/>
                </a:lnTo>
                <a:lnTo>
                  <a:pt x="115627" y="105356"/>
                </a:lnTo>
                <a:lnTo>
                  <a:pt x="150103" y="80653"/>
                </a:lnTo>
                <a:lnTo>
                  <a:pt x="159739" y="80110"/>
                </a:lnTo>
                <a:lnTo>
                  <a:pt x="400556" y="80110"/>
                </a:lnTo>
                <a:lnTo>
                  <a:pt x="400556" y="0"/>
                </a:lnTo>
                <a:close/>
              </a:path>
              <a:path w="400684" h="337819">
                <a:moveTo>
                  <a:pt x="400556" y="218133"/>
                </a:moveTo>
                <a:lnTo>
                  <a:pt x="300178" y="218133"/>
                </a:lnTo>
                <a:lnTo>
                  <a:pt x="300178" y="337820"/>
                </a:lnTo>
                <a:lnTo>
                  <a:pt x="400556" y="337820"/>
                </a:lnTo>
                <a:lnTo>
                  <a:pt x="400556" y="218133"/>
                </a:lnTo>
                <a:close/>
              </a:path>
              <a:path w="400684" h="337819">
                <a:moveTo>
                  <a:pt x="400556" y="80110"/>
                </a:moveTo>
                <a:lnTo>
                  <a:pt x="300178" y="80110"/>
                </a:lnTo>
                <a:lnTo>
                  <a:pt x="300178" y="142847"/>
                </a:lnTo>
                <a:lnTo>
                  <a:pt x="400556" y="142847"/>
                </a:lnTo>
                <a:lnTo>
                  <a:pt x="400556" y="801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142184" y="1839919"/>
            <a:ext cx="436880" cy="414020"/>
          </a:xfrm>
          <a:custGeom>
            <a:avLst/>
            <a:gdLst/>
            <a:ahLst/>
            <a:cxnLst/>
            <a:rect l="l" t="t" r="r" b="b"/>
            <a:pathLst>
              <a:path w="436879" h="414019">
                <a:moveTo>
                  <a:pt x="436753" y="255270"/>
                </a:moveTo>
                <a:lnTo>
                  <a:pt x="391871" y="255270"/>
                </a:lnTo>
                <a:lnTo>
                  <a:pt x="391871" y="0"/>
                </a:lnTo>
                <a:lnTo>
                  <a:pt x="291490" y="0"/>
                </a:lnTo>
                <a:lnTo>
                  <a:pt x="291490" y="255270"/>
                </a:lnTo>
                <a:lnTo>
                  <a:pt x="100380" y="255270"/>
                </a:lnTo>
                <a:lnTo>
                  <a:pt x="100380" y="0"/>
                </a:lnTo>
                <a:lnTo>
                  <a:pt x="0" y="0"/>
                </a:lnTo>
                <a:lnTo>
                  <a:pt x="0" y="255270"/>
                </a:lnTo>
                <a:lnTo>
                  <a:pt x="0" y="337820"/>
                </a:lnTo>
                <a:lnTo>
                  <a:pt x="342646" y="337820"/>
                </a:lnTo>
                <a:lnTo>
                  <a:pt x="342646" y="414020"/>
                </a:lnTo>
                <a:lnTo>
                  <a:pt x="436753" y="414020"/>
                </a:lnTo>
                <a:lnTo>
                  <a:pt x="436753" y="337820"/>
                </a:lnTo>
                <a:lnTo>
                  <a:pt x="436753" y="255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625269" y="1839628"/>
            <a:ext cx="408305" cy="337820"/>
          </a:xfrm>
          <a:custGeom>
            <a:avLst/>
            <a:gdLst/>
            <a:ahLst/>
            <a:cxnLst/>
            <a:rect l="l" t="t" r="r" b="b"/>
            <a:pathLst>
              <a:path w="408304" h="337819">
                <a:moveTo>
                  <a:pt x="407798" y="0"/>
                </a:moveTo>
                <a:lnTo>
                  <a:pt x="253364" y="0"/>
                </a:lnTo>
                <a:lnTo>
                  <a:pt x="97967" y="266877"/>
                </a:lnTo>
                <a:lnTo>
                  <a:pt x="97967" y="0"/>
                </a:lnTo>
                <a:lnTo>
                  <a:pt x="0" y="0"/>
                </a:lnTo>
                <a:lnTo>
                  <a:pt x="0" y="337820"/>
                </a:lnTo>
                <a:lnTo>
                  <a:pt x="154433" y="337820"/>
                </a:lnTo>
                <a:lnTo>
                  <a:pt x="309830" y="70940"/>
                </a:lnTo>
                <a:lnTo>
                  <a:pt x="309830" y="337820"/>
                </a:lnTo>
                <a:lnTo>
                  <a:pt x="407798" y="337820"/>
                </a:lnTo>
                <a:lnTo>
                  <a:pt x="40779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114145" y="1839628"/>
            <a:ext cx="408305" cy="337820"/>
          </a:xfrm>
          <a:custGeom>
            <a:avLst/>
            <a:gdLst/>
            <a:ahLst/>
            <a:cxnLst/>
            <a:rect l="l" t="t" r="r" b="b"/>
            <a:pathLst>
              <a:path w="408304" h="337819">
                <a:moveTo>
                  <a:pt x="407798" y="0"/>
                </a:moveTo>
                <a:lnTo>
                  <a:pt x="253364" y="0"/>
                </a:lnTo>
                <a:lnTo>
                  <a:pt x="97967" y="266877"/>
                </a:lnTo>
                <a:lnTo>
                  <a:pt x="97967" y="0"/>
                </a:lnTo>
                <a:lnTo>
                  <a:pt x="0" y="0"/>
                </a:lnTo>
                <a:lnTo>
                  <a:pt x="0" y="337820"/>
                </a:lnTo>
                <a:lnTo>
                  <a:pt x="154433" y="337820"/>
                </a:lnTo>
                <a:lnTo>
                  <a:pt x="309830" y="70940"/>
                </a:lnTo>
                <a:lnTo>
                  <a:pt x="309830" y="337820"/>
                </a:lnTo>
                <a:lnTo>
                  <a:pt x="407798" y="337820"/>
                </a:lnTo>
                <a:lnTo>
                  <a:pt x="40779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160796" y="5304479"/>
            <a:ext cx="50800" cy="128270"/>
          </a:xfrm>
          <a:custGeom>
            <a:avLst/>
            <a:gdLst/>
            <a:ahLst/>
            <a:cxnLst/>
            <a:rect l="l" t="t" r="r" b="b"/>
            <a:pathLst>
              <a:path w="50800" h="128270">
                <a:moveTo>
                  <a:pt x="0" y="128270"/>
                </a:moveTo>
                <a:lnTo>
                  <a:pt x="50525" y="128270"/>
                </a:lnTo>
                <a:lnTo>
                  <a:pt x="50525" y="0"/>
                </a:lnTo>
                <a:lnTo>
                  <a:pt x="0" y="0"/>
                </a:lnTo>
                <a:lnTo>
                  <a:pt x="0" y="128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7160796" y="5260417"/>
            <a:ext cx="905510" cy="175895"/>
            <a:chOff x="7160796" y="5260417"/>
            <a:chExt cx="905510" cy="175895"/>
          </a:xfrm>
        </p:grpSpPr>
        <p:sp>
          <p:nvSpPr>
            <p:cNvPr id="30" name="object 30"/>
            <p:cNvSpPr/>
            <p:nvPr/>
          </p:nvSpPr>
          <p:spPr>
            <a:xfrm>
              <a:off x="7160794" y="5263839"/>
              <a:ext cx="197485" cy="168910"/>
            </a:xfrm>
            <a:custGeom>
              <a:avLst/>
              <a:gdLst/>
              <a:ahLst/>
              <a:cxnLst/>
              <a:rect l="l" t="t" r="r" b="b"/>
              <a:pathLst>
                <a:path w="197484" h="168910">
                  <a:moveTo>
                    <a:pt x="197243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46710" y="40640"/>
                  </a:lnTo>
                  <a:lnTo>
                    <a:pt x="146710" y="168910"/>
                  </a:lnTo>
                  <a:lnTo>
                    <a:pt x="197243" y="168910"/>
                  </a:lnTo>
                  <a:lnTo>
                    <a:pt x="197243" y="40640"/>
                  </a:lnTo>
                  <a:lnTo>
                    <a:pt x="197243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98850" y="5263333"/>
              <a:ext cx="188499" cy="17003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06782" y="5260417"/>
              <a:ext cx="225911" cy="17587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854070" y="5260417"/>
              <a:ext cx="212090" cy="175895"/>
            </a:xfrm>
            <a:custGeom>
              <a:avLst/>
              <a:gdLst/>
              <a:ahLst/>
              <a:cxnLst/>
              <a:rect l="l" t="t" r="r" b="b"/>
              <a:pathLst>
                <a:path w="212090" h="175895">
                  <a:moveTo>
                    <a:pt x="108097" y="0"/>
                  </a:moveTo>
                  <a:lnTo>
                    <a:pt x="62550" y="5799"/>
                  </a:lnTo>
                  <a:lnTo>
                    <a:pt x="28421" y="23197"/>
                  </a:lnTo>
                  <a:lnTo>
                    <a:pt x="1776" y="68311"/>
                  </a:lnTo>
                  <a:lnTo>
                    <a:pt x="0" y="87933"/>
                  </a:lnTo>
                  <a:lnTo>
                    <a:pt x="1821" y="107557"/>
                  </a:lnTo>
                  <a:lnTo>
                    <a:pt x="29149" y="152671"/>
                  </a:lnTo>
                  <a:lnTo>
                    <a:pt x="64249" y="170071"/>
                  </a:lnTo>
                  <a:lnTo>
                    <a:pt x="111254" y="175870"/>
                  </a:lnTo>
                  <a:lnTo>
                    <a:pt x="132303" y="174868"/>
                  </a:lnTo>
                  <a:lnTo>
                    <a:pt x="181335" y="159835"/>
                  </a:lnTo>
                  <a:lnTo>
                    <a:pt x="208229" y="127317"/>
                  </a:lnTo>
                  <a:lnTo>
                    <a:pt x="212060" y="112712"/>
                  </a:lnTo>
                  <a:lnTo>
                    <a:pt x="162993" y="110281"/>
                  </a:lnTo>
                  <a:lnTo>
                    <a:pt x="160243" y="117568"/>
                  </a:lnTo>
                  <a:lnTo>
                    <a:pt x="154451" y="123479"/>
                  </a:lnTo>
                  <a:lnTo>
                    <a:pt x="111254" y="134816"/>
                  </a:lnTo>
                  <a:lnTo>
                    <a:pt x="97416" y="134027"/>
                  </a:lnTo>
                  <a:lnTo>
                    <a:pt x="59338" y="115308"/>
                  </a:lnTo>
                  <a:lnTo>
                    <a:pt x="50525" y="87933"/>
                  </a:lnTo>
                  <a:lnTo>
                    <a:pt x="51459" y="77785"/>
                  </a:lnTo>
                  <a:lnTo>
                    <a:pt x="83592" y="44240"/>
                  </a:lnTo>
                  <a:lnTo>
                    <a:pt x="108097" y="41054"/>
                  </a:lnTo>
                  <a:lnTo>
                    <a:pt x="117478" y="41433"/>
                  </a:lnTo>
                  <a:lnTo>
                    <a:pt x="157082" y="56520"/>
                  </a:lnTo>
                  <a:lnTo>
                    <a:pt x="159835" y="63158"/>
                  </a:lnTo>
                  <a:lnTo>
                    <a:pt x="208418" y="60001"/>
                  </a:lnTo>
                  <a:lnTo>
                    <a:pt x="188197" y="24951"/>
                  </a:lnTo>
                  <a:lnTo>
                    <a:pt x="146172" y="4038"/>
                  </a:lnTo>
                  <a:lnTo>
                    <a:pt x="128121" y="1009"/>
                  </a:lnTo>
                  <a:lnTo>
                    <a:pt x="10809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8076819" y="5260423"/>
            <a:ext cx="433070" cy="175895"/>
          </a:xfrm>
          <a:custGeom>
            <a:avLst/>
            <a:gdLst/>
            <a:ahLst/>
            <a:cxnLst/>
            <a:rect l="l" t="t" r="r" b="b"/>
            <a:pathLst>
              <a:path w="433070" h="175895">
                <a:moveTo>
                  <a:pt x="193840" y="3416"/>
                </a:moveTo>
                <a:lnTo>
                  <a:pt x="0" y="3416"/>
                </a:lnTo>
                <a:lnTo>
                  <a:pt x="0" y="44056"/>
                </a:lnTo>
                <a:lnTo>
                  <a:pt x="71653" y="44056"/>
                </a:lnTo>
                <a:lnTo>
                  <a:pt x="71653" y="172326"/>
                </a:lnTo>
                <a:lnTo>
                  <a:pt x="122186" y="172326"/>
                </a:lnTo>
                <a:lnTo>
                  <a:pt x="122186" y="44056"/>
                </a:lnTo>
                <a:lnTo>
                  <a:pt x="193840" y="44056"/>
                </a:lnTo>
                <a:lnTo>
                  <a:pt x="193840" y="3416"/>
                </a:lnTo>
                <a:close/>
              </a:path>
              <a:path w="433070" h="175895">
                <a:moveTo>
                  <a:pt x="432866" y="87934"/>
                </a:moveTo>
                <a:lnTo>
                  <a:pt x="431025" y="68719"/>
                </a:lnTo>
                <a:lnTo>
                  <a:pt x="430999" y="68414"/>
                </a:lnTo>
                <a:lnTo>
                  <a:pt x="425399" y="51130"/>
                </a:lnTo>
                <a:lnTo>
                  <a:pt x="419138" y="41059"/>
                </a:lnTo>
                <a:lnTo>
                  <a:pt x="416064" y="36106"/>
                </a:lnTo>
                <a:lnTo>
                  <a:pt x="402983" y="23317"/>
                </a:lnTo>
                <a:lnTo>
                  <a:pt x="386588" y="13119"/>
                </a:lnTo>
                <a:lnTo>
                  <a:pt x="382346" y="11518"/>
                </a:lnTo>
                <a:lnTo>
                  <a:pt x="382346" y="87934"/>
                </a:lnTo>
                <a:lnTo>
                  <a:pt x="381317" y="98082"/>
                </a:lnTo>
                <a:lnTo>
                  <a:pt x="356920" y="127647"/>
                </a:lnTo>
                <a:lnTo>
                  <a:pt x="319913" y="134810"/>
                </a:lnTo>
                <a:lnTo>
                  <a:pt x="305917" y="134023"/>
                </a:lnTo>
                <a:lnTo>
                  <a:pt x="266712" y="115150"/>
                </a:lnTo>
                <a:lnTo>
                  <a:pt x="257479" y="87934"/>
                </a:lnTo>
                <a:lnTo>
                  <a:pt x="258508" y="77787"/>
                </a:lnTo>
                <a:lnTo>
                  <a:pt x="282905" y="48221"/>
                </a:lnTo>
                <a:lnTo>
                  <a:pt x="319913" y="41059"/>
                </a:lnTo>
                <a:lnTo>
                  <a:pt x="333908" y="41846"/>
                </a:lnTo>
                <a:lnTo>
                  <a:pt x="373113" y="60718"/>
                </a:lnTo>
                <a:lnTo>
                  <a:pt x="382346" y="87934"/>
                </a:lnTo>
                <a:lnTo>
                  <a:pt x="382346" y="11518"/>
                </a:lnTo>
                <a:lnTo>
                  <a:pt x="367284" y="5829"/>
                </a:lnTo>
                <a:lnTo>
                  <a:pt x="345059" y="1460"/>
                </a:lnTo>
                <a:lnTo>
                  <a:pt x="319913" y="0"/>
                </a:lnTo>
                <a:lnTo>
                  <a:pt x="294767" y="1460"/>
                </a:lnTo>
                <a:lnTo>
                  <a:pt x="253238" y="13119"/>
                </a:lnTo>
                <a:lnTo>
                  <a:pt x="214426" y="51130"/>
                </a:lnTo>
                <a:lnTo>
                  <a:pt x="206959" y="87934"/>
                </a:lnTo>
                <a:lnTo>
                  <a:pt x="208800" y="107149"/>
                </a:lnTo>
                <a:lnTo>
                  <a:pt x="208826" y="107454"/>
                </a:lnTo>
                <a:lnTo>
                  <a:pt x="236829" y="152552"/>
                </a:lnTo>
                <a:lnTo>
                  <a:pt x="272542" y="170040"/>
                </a:lnTo>
                <a:lnTo>
                  <a:pt x="319913" y="175869"/>
                </a:lnTo>
                <a:lnTo>
                  <a:pt x="345059" y="174409"/>
                </a:lnTo>
                <a:lnTo>
                  <a:pt x="386588" y="162750"/>
                </a:lnTo>
                <a:lnTo>
                  <a:pt x="419138" y="134810"/>
                </a:lnTo>
                <a:lnTo>
                  <a:pt x="425399" y="124739"/>
                </a:lnTo>
                <a:lnTo>
                  <a:pt x="430999" y="107454"/>
                </a:lnTo>
                <a:lnTo>
                  <a:pt x="432866" y="8793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object 3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02488" y="5260417"/>
            <a:ext cx="225910" cy="175870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7083425" y="5551912"/>
            <a:ext cx="1101090" cy="175895"/>
            <a:chOff x="7083425" y="5551912"/>
            <a:chExt cx="1101090" cy="175895"/>
          </a:xfrm>
        </p:grpSpPr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83425" y="5551912"/>
              <a:ext cx="437244" cy="17587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51762" y="5551912"/>
              <a:ext cx="225911" cy="17587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771358" y="5554834"/>
              <a:ext cx="413384" cy="170180"/>
            </a:xfrm>
            <a:custGeom>
              <a:avLst/>
              <a:gdLst/>
              <a:ahLst/>
              <a:cxnLst/>
              <a:rect l="l" t="t" r="r" b="b"/>
              <a:pathLst>
                <a:path w="413384" h="170179">
                  <a:moveTo>
                    <a:pt x="339102" y="170040"/>
                  </a:moveTo>
                  <a:lnTo>
                    <a:pt x="255778" y="81864"/>
                  </a:lnTo>
                  <a:lnTo>
                    <a:pt x="335216" y="0"/>
                  </a:lnTo>
                  <a:lnTo>
                    <a:pt x="274726" y="0"/>
                  </a:lnTo>
                  <a:lnTo>
                    <a:pt x="217639" y="65582"/>
                  </a:lnTo>
                  <a:lnTo>
                    <a:pt x="194081" y="65582"/>
                  </a:lnTo>
                  <a:lnTo>
                    <a:pt x="194081" y="0"/>
                  </a:lnTo>
                  <a:lnTo>
                    <a:pt x="145008" y="0"/>
                  </a:lnTo>
                  <a:lnTo>
                    <a:pt x="145008" y="65582"/>
                  </a:lnTo>
                  <a:lnTo>
                    <a:pt x="121691" y="65582"/>
                  </a:lnTo>
                  <a:lnTo>
                    <a:pt x="64363" y="0"/>
                  </a:lnTo>
                  <a:lnTo>
                    <a:pt x="3873" y="0"/>
                  </a:lnTo>
                  <a:lnTo>
                    <a:pt x="83312" y="81864"/>
                  </a:lnTo>
                  <a:lnTo>
                    <a:pt x="0" y="170040"/>
                  </a:lnTo>
                  <a:lnTo>
                    <a:pt x="63144" y="170040"/>
                  </a:lnTo>
                  <a:lnTo>
                    <a:pt x="122174" y="104444"/>
                  </a:lnTo>
                  <a:lnTo>
                    <a:pt x="145008" y="104444"/>
                  </a:lnTo>
                  <a:lnTo>
                    <a:pt x="145008" y="170040"/>
                  </a:lnTo>
                  <a:lnTo>
                    <a:pt x="194081" y="170040"/>
                  </a:lnTo>
                  <a:lnTo>
                    <a:pt x="194081" y="104444"/>
                  </a:lnTo>
                  <a:lnTo>
                    <a:pt x="217157" y="104444"/>
                  </a:lnTo>
                  <a:lnTo>
                    <a:pt x="275945" y="170040"/>
                  </a:lnTo>
                  <a:lnTo>
                    <a:pt x="339102" y="170040"/>
                  </a:lnTo>
                  <a:close/>
                </a:path>
                <a:path w="413384" h="170179">
                  <a:moveTo>
                    <a:pt x="412953" y="103974"/>
                  </a:moveTo>
                  <a:lnTo>
                    <a:pt x="362419" y="103974"/>
                  </a:lnTo>
                  <a:lnTo>
                    <a:pt x="362419" y="170014"/>
                  </a:lnTo>
                  <a:lnTo>
                    <a:pt x="412953" y="170014"/>
                  </a:lnTo>
                  <a:lnTo>
                    <a:pt x="412953" y="103974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8133786" y="5551912"/>
            <a:ext cx="753110" cy="175895"/>
            <a:chOff x="8133786" y="5551912"/>
            <a:chExt cx="753110" cy="175895"/>
          </a:xfrm>
        </p:grpSpPr>
        <p:sp>
          <p:nvSpPr>
            <p:cNvPr id="41" name="object 41"/>
            <p:cNvSpPr/>
            <p:nvPr/>
          </p:nvSpPr>
          <p:spPr>
            <a:xfrm>
              <a:off x="8133779" y="5554669"/>
              <a:ext cx="198755" cy="170180"/>
            </a:xfrm>
            <a:custGeom>
              <a:avLst/>
              <a:gdLst/>
              <a:ahLst/>
              <a:cxnLst/>
              <a:rect l="l" t="t" r="r" b="b"/>
              <a:pathLst>
                <a:path w="198754" h="170179">
                  <a:moveTo>
                    <a:pt x="198704" y="0"/>
                  </a:moveTo>
                  <a:lnTo>
                    <a:pt x="148183" y="0"/>
                  </a:lnTo>
                  <a:lnTo>
                    <a:pt x="148183" y="63500"/>
                  </a:lnTo>
                  <a:lnTo>
                    <a:pt x="50533" y="63500"/>
                  </a:lnTo>
                  <a:lnTo>
                    <a:pt x="50533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104140"/>
                  </a:lnTo>
                  <a:lnTo>
                    <a:pt x="148183" y="104140"/>
                  </a:lnTo>
                  <a:lnTo>
                    <a:pt x="148183" y="170180"/>
                  </a:lnTo>
                  <a:lnTo>
                    <a:pt x="198704" y="170180"/>
                  </a:lnTo>
                  <a:lnTo>
                    <a:pt x="198704" y="104140"/>
                  </a:lnTo>
                  <a:lnTo>
                    <a:pt x="198704" y="63500"/>
                  </a:lnTo>
                  <a:lnTo>
                    <a:pt x="19870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63581" y="5551912"/>
              <a:ext cx="225911" cy="175870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620585" y="5554828"/>
              <a:ext cx="266065" cy="170180"/>
            </a:xfrm>
            <a:custGeom>
              <a:avLst/>
              <a:gdLst/>
              <a:ahLst/>
              <a:cxnLst/>
              <a:rect l="l" t="t" r="r" b="b"/>
              <a:pathLst>
                <a:path w="266065" h="170179">
                  <a:moveTo>
                    <a:pt x="265748" y="0"/>
                  </a:moveTo>
                  <a:lnTo>
                    <a:pt x="177326" y="0"/>
                  </a:lnTo>
                  <a:lnTo>
                    <a:pt x="133358" y="140403"/>
                  </a:lnTo>
                  <a:lnTo>
                    <a:pt x="88419" y="0"/>
                  </a:lnTo>
                  <a:lnTo>
                    <a:pt x="0" y="0"/>
                  </a:lnTo>
                  <a:lnTo>
                    <a:pt x="0" y="170039"/>
                  </a:lnTo>
                  <a:lnTo>
                    <a:pt x="48341" y="170039"/>
                  </a:lnTo>
                  <a:lnTo>
                    <a:pt x="48341" y="27449"/>
                  </a:lnTo>
                  <a:lnTo>
                    <a:pt x="98621" y="170039"/>
                  </a:lnTo>
                  <a:lnTo>
                    <a:pt x="166881" y="170039"/>
                  </a:lnTo>
                  <a:lnTo>
                    <a:pt x="217167" y="27449"/>
                  </a:lnTo>
                  <a:lnTo>
                    <a:pt x="217167" y="170039"/>
                  </a:lnTo>
                  <a:lnTo>
                    <a:pt x="265503" y="170039"/>
                  </a:lnTo>
                  <a:lnTo>
                    <a:pt x="26574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4" name="object 4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39734" y="5820389"/>
            <a:ext cx="2094674" cy="346356"/>
          </a:xfrm>
          <a:prstGeom prst="rect">
            <a:avLst/>
          </a:prstGeom>
        </p:spPr>
      </p:pic>
      <p:sp>
        <p:nvSpPr>
          <p:cNvPr id="45" name="object 45"/>
          <p:cNvSpPr/>
          <p:nvPr/>
        </p:nvSpPr>
        <p:spPr>
          <a:xfrm>
            <a:off x="4860942" y="5377576"/>
            <a:ext cx="52705" cy="53340"/>
          </a:xfrm>
          <a:custGeom>
            <a:avLst/>
            <a:gdLst/>
            <a:ahLst/>
            <a:cxnLst/>
            <a:rect l="l" t="t" r="r" b="b"/>
            <a:pathLst>
              <a:path w="52704" h="53339">
                <a:moveTo>
                  <a:pt x="33620" y="0"/>
                </a:moveTo>
                <a:lnTo>
                  <a:pt x="19069" y="0"/>
                </a:lnTo>
                <a:lnTo>
                  <a:pt x="12481" y="2955"/>
                </a:lnTo>
                <a:lnTo>
                  <a:pt x="2952" y="12491"/>
                </a:lnTo>
                <a:lnTo>
                  <a:pt x="0" y="19086"/>
                </a:lnTo>
                <a:lnTo>
                  <a:pt x="0" y="33648"/>
                </a:lnTo>
                <a:lnTo>
                  <a:pt x="2952" y="40243"/>
                </a:lnTo>
                <a:lnTo>
                  <a:pt x="12481" y="49780"/>
                </a:lnTo>
                <a:lnTo>
                  <a:pt x="19069" y="52735"/>
                </a:lnTo>
                <a:lnTo>
                  <a:pt x="33620" y="52735"/>
                </a:lnTo>
                <a:lnTo>
                  <a:pt x="40208" y="49780"/>
                </a:lnTo>
                <a:lnTo>
                  <a:pt x="42823" y="47162"/>
                </a:lnTo>
                <a:lnTo>
                  <a:pt x="20607" y="47162"/>
                </a:lnTo>
                <a:lnTo>
                  <a:pt x="15408" y="44833"/>
                </a:lnTo>
                <a:lnTo>
                  <a:pt x="7895" y="37313"/>
                </a:lnTo>
                <a:lnTo>
                  <a:pt x="5566" y="32111"/>
                </a:lnTo>
                <a:lnTo>
                  <a:pt x="5566" y="20623"/>
                </a:lnTo>
                <a:lnTo>
                  <a:pt x="7895" y="15421"/>
                </a:lnTo>
                <a:lnTo>
                  <a:pt x="15408" y="7901"/>
                </a:lnTo>
                <a:lnTo>
                  <a:pt x="20607" y="5568"/>
                </a:lnTo>
                <a:lnTo>
                  <a:pt x="42820" y="5568"/>
                </a:lnTo>
                <a:lnTo>
                  <a:pt x="40208" y="2955"/>
                </a:lnTo>
                <a:lnTo>
                  <a:pt x="33620" y="0"/>
                </a:lnTo>
                <a:close/>
              </a:path>
              <a:path w="52704" h="53339">
                <a:moveTo>
                  <a:pt x="42820" y="5568"/>
                </a:moveTo>
                <a:lnTo>
                  <a:pt x="32084" y="5568"/>
                </a:lnTo>
                <a:lnTo>
                  <a:pt x="37282" y="7901"/>
                </a:lnTo>
                <a:lnTo>
                  <a:pt x="44795" y="15421"/>
                </a:lnTo>
                <a:lnTo>
                  <a:pt x="47124" y="20623"/>
                </a:lnTo>
                <a:lnTo>
                  <a:pt x="47124" y="32111"/>
                </a:lnTo>
                <a:lnTo>
                  <a:pt x="44795" y="37313"/>
                </a:lnTo>
                <a:lnTo>
                  <a:pt x="37282" y="44833"/>
                </a:lnTo>
                <a:lnTo>
                  <a:pt x="32084" y="47162"/>
                </a:lnTo>
                <a:lnTo>
                  <a:pt x="42823" y="47162"/>
                </a:lnTo>
                <a:lnTo>
                  <a:pt x="49738" y="40243"/>
                </a:lnTo>
                <a:lnTo>
                  <a:pt x="52689" y="33648"/>
                </a:lnTo>
                <a:lnTo>
                  <a:pt x="52689" y="19086"/>
                </a:lnTo>
                <a:lnTo>
                  <a:pt x="49738" y="12491"/>
                </a:lnTo>
                <a:lnTo>
                  <a:pt x="42820" y="5568"/>
                </a:lnTo>
                <a:close/>
              </a:path>
            </a:pathLst>
          </a:custGeom>
          <a:solidFill>
            <a:srgbClr val="FC94FC">
              <a:alpha val="40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6" name="object 46"/>
          <p:cNvGrpSpPr/>
          <p:nvPr/>
        </p:nvGrpSpPr>
        <p:grpSpPr>
          <a:xfrm>
            <a:off x="1706659" y="2857989"/>
            <a:ext cx="2063750" cy="2063750"/>
            <a:chOff x="1706659" y="2857989"/>
            <a:chExt cx="2063750" cy="2063750"/>
          </a:xfrm>
        </p:grpSpPr>
        <p:sp>
          <p:nvSpPr>
            <p:cNvPr id="47" name="object 47">
              <a:hlinkClick r:id="rId9"/>
            </p:cNvPr>
            <p:cNvSpPr/>
            <p:nvPr/>
          </p:nvSpPr>
          <p:spPr>
            <a:xfrm>
              <a:off x="1706659" y="2857989"/>
              <a:ext cx="2063750" cy="2063750"/>
            </a:xfrm>
            <a:custGeom>
              <a:avLst/>
              <a:gdLst/>
              <a:ahLst/>
              <a:cxnLst/>
              <a:rect l="l" t="t" r="r" b="b"/>
              <a:pathLst>
                <a:path w="2063750" h="2063750">
                  <a:moveTo>
                    <a:pt x="2063592" y="0"/>
                  </a:moveTo>
                  <a:lnTo>
                    <a:pt x="0" y="0"/>
                  </a:lnTo>
                  <a:lnTo>
                    <a:pt x="0" y="2063591"/>
                  </a:lnTo>
                  <a:lnTo>
                    <a:pt x="2063592" y="2063591"/>
                  </a:lnTo>
                  <a:lnTo>
                    <a:pt x="20635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>
              <a:hlinkClick r:id="rId9"/>
            </p:cNvPr>
            <p:cNvSpPr/>
            <p:nvPr/>
          </p:nvSpPr>
          <p:spPr>
            <a:xfrm>
              <a:off x="2209965" y="2958662"/>
              <a:ext cx="1058545" cy="303530"/>
            </a:xfrm>
            <a:custGeom>
              <a:avLst/>
              <a:gdLst/>
              <a:ahLst/>
              <a:cxnLst/>
              <a:rect l="l" t="t" r="r" b="b"/>
              <a:pathLst>
                <a:path w="1058545" h="303529">
                  <a:moveTo>
                    <a:pt x="1058468" y="251650"/>
                  </a:moveTo>
                  <a:lnTo>
                    <a:pt x="1058468" y="251650"/>
                  </a:lnTo>
                  <a:lnTo>
                    <a:pt x="907478" y="251650"/>
                  </a:lnTo>
                  <a:lnTo>
                    <a:pt x="907478" y="202831"/>
                  </a:lnTo>
                  <a:lnTo>
                    <a:pt x="907478" y="201320"/>
                  </a:lnTo>
                  <a:lnTo>
                    <a:pt x="907478" y="150990"/>
                  </a:lnTo>
                  <a:lnTo>
                    <a:pt x="857148" y="150990"/>
                  </a:lnTo>
                  <a:lnTo>
                    <a:pt x="857148" y="100660"/>
                  </a:lnTo>
                  <a:lnTo>
                    <a:pt x="855637" y="100660"/>
                  </a:lnTo>
                  <a:lnTo>
                    <a:pt x="855637" y="152488"/>
                  </a:lnTo>
                  <a:lnTo>
                    <a:pt x="855637" y="201320"/>
                  </a:lnTo>
                  <a:lnTo>
                    <a:pt x="805307" y="201320"/>
                  </a:lnTo>
                  <a:lnTo>
                    <a:pt x="805307" y="251650"/>
                  </a:lnTo>
                  <a:lnTo>
                    <a:pt x="756475" y="251650"/>
                  </a:lnTo>
                  <a:lnTo>
                    <a:pt x="756475" y="201320"/>
                  </a:lnTo>
                  <a:lnTo>
                    <a:pt x="704646" y="201320"/>
                  </a:lnTo>
                  <a:lnTo>
                    <a:pt x="704646" y="251650"/>
                  </a:lnTo>
                  <a:lnTo>
                    <a:pt x="655815" y="251650"/>
                  </a:lnTo>
                  <a:lnTo>
                    <a:pt x="655815" y="202831"/>
                  </a:lnTo>
                  <a:lnTo>
                    <a:pt x="655815" y="201320"/>
                  </a:lnTo>
                  <a:lnTo>
                    <a:pt x="655815" y="152488"/>
                  </a:lnTo>
                  <a:lnTo>
                    <a:pt x="706145" y="152488"/>
                  </a:lnTo>
                  <a:lnTo>
                    <a:pt x="706145" y="102158"/>
                  </a:lnTo>
                  <a:lnTo>
                    <a:pt x="754976" y="102158"/>
                  </a:lnTo>
                  <a:lnTo>
                    <a:pt x="756475" y="102158"/>
                  </a:lnTo>
                  <a:lnTo>
                    <a:pt x="805307" y="102158"/>
                  </a:lnTo>
                  <a:lnTo>
                    <a:pt x="805307" y="152488"/>
                  </a:lnTo>
                  <a:lnTo>
                    <a:pt x="855637" y="152488"/>
                  </a:lnTo>
                  <a:lnTo>
                    <a:pt x="855637" y="100660"/>
                  </a:lnTo>
                  <a:lnTo>
                    <a:pt x="806805" y="100660"/>
                  </a:lnTo>
                  <a:lnTo>
                    <a:pt x="806805" y="50330"/>
                  </a:lnTo>
                  <a:lnTo>
                    <a:pt x="756475" y="50330"/>
                  </a:lnTo>
                  <a:lnTo>
                    <a:pt x="756475" y="0"/>
                  </a:lnTo>
                  <a:lnTo>
                    <a:pt x="704646" y="0"/>
                  </a:lnTo>
                  <a:lnTo>
                    <a:pt x="704646" y="50330"/>
                  </a:lnTo>
                  <a:lnTo>
                    <a:pt x="704646" y="51828"/>
                  </a:lnTo>
                  <a:lnTo>
                    <a:pt x="704646" y="100660"/>
                  </a:lnTo>
                  <a:lnTo>
                    <a:pt x="655815" y="100660"/>
                  </a:lnTo>
                  <a:lnTo>
                    <a:pt x="655815" y="50330"/>
                  </a:lnTo>
                  <a:lnTo>
                    <a:pt x="654316" y="50330"/>
                  </a:lnTo>
                  <a:lnTo>
                    <a:pt x="654316" y="102158"/>
                  </a:lnTo>
                  <a:lnTo>
                    <a:pt x="654316" y="150990"/>
                  </a:lnTo>
                  <a:lnTo>
                    <a:pt x="605485" y="150990"/>
                  </a:lnTo>
                  <a:lnTo>
                    <a:pt x="603973" y="150990"/>
                  </a:lnTo>
                  <a:lnTo>
                    <a:pt x="603973" y="202831"/>
                  </a:lnTo>
                  <a:lnTo>
                    <a:pt x="603973" y="251650"/>
                  </a:lnTo>
                  <a:lnTo>
                    <a:pt x="555155" y="251650"/>
                  </a:lnTo>
                  <a:lnTo>
                    <a:pt x="555155" y="202831"/>
                  </a:lnTo>
                  <a:lnTo>
                    <a:pt x="603973" y="202831"/>
                  </a:lnTo>
                  <a:lnTo>
                    <a:pt x="603973" y="150990"/>
                  </a:lnTo>
                  <a:lnTo>
                    <a:pt x="555155" y="150990"/>
                  </a:lnTo>
                  <a:lnTo>
                    <a:pt x="553643" y="150990"/>
                  </a:lnTo>
                  <a:lnTo>
                    <a:pt x="504825" y="150990"/>
                  </a:lnTo>
                  <a:lnTo>
                    <a:pt x="504825" y="102158"/>
                  </a:lnTo>
                  <a:lnTo>
                    <a:pt x="654316" y="102158"/>
                  </a:lnTo>
                  <a:lnTo>
                    <a:pt x="654316" y="50330"/>
                  </a:lnTo>
                  <a:lnTo>
                    <a:pt x="605485" y="50330"/>
                  </a:lnTo>
                  <a:lnTo>
                    <a:pt x="605485" y="0"/>
                  </a:lnTo>
                  <a:lnTo>
                    <a:pt x="553643" y="0"/>
                  </a:lnTo>
                  <a:lnTo>
                    <a:pt x="553643" y="50330"/>
                  </a:lnTo>
                  <a:lnTo>
                    <a:pt x="504825" y="50330"/>
                  </a:lnTo>
                  <a:lnTo>
                    <a:pt x="504825" y="0"/>
                  </a:lnTo>
                  <a:lnTo>
                    <a:pt x="503313" y="0"/>
                  </a:lnTo>
                  <a:lnTo>
                    <a:pt x="503313" y="152488"/>
                  </a:lnTo>
                  <a:lnTo>
                    <a:pt x="503313" y="201320"/>
                  </a:lnTo>
                  <a:lnTo>
                    <a:pt x="454494" y="201320"/>
                  </a:lnTo>
                  <a:lnTo>
                    <a:pt x="454494" y="152488"/>
                  </a:lnTo>
                  <a:lnTo>
                    <a:pt x="503313" y="152488"/>
                  </a:lnTo>
                  <a:lnTo>
                    <a:pt x="503313" y="0"/>
                  </a:lnTo>
                  <a:lnTo>
                    <a:pt x="452983" y="0"/>
                  </a:lnTo>
                  <a:lnTo>
                    <a:pt x="452983" y="50330"/>
                  </a:lnTo>
                  <a:lnTo>
                    <a:pt x="404152" y="50330"/>
                  </a:lnTo>
                  <a:lnTo>
                    <a:pt x="402653" y="50330"/>
                  </a:lnTo>
                  <a:lnTo>
                    <a:pt x="402653" y="102158"/>
                  </a:lnTo>
                  <a:lnTo>
                    <a:pt x="402653" y="150990"/>
                  </a:lnTo>
                  <a:lnTo>
                    <a:pt x="353834" y="150990"/>
                  </a:lnTo>
                  <a:lnTo>
                    <a:pt x="352323" y="150990"/>
                  </a:lnTo>
                  <a:lnTo>
                    <a:pt x="303504" y="150990"/>
                  </a:lnTo>
                  <a:lnTo>
                    <a:pt x="303504" y="102158"/>
                  </a:lnTo>
                  <a:lnTo>
                    <a:pt x="352323" y="102158"/>
                  </a:lnTo>
                  <a:lnTo>
                    <a:pt x="353834" y="102158"/>
                  </a:lnTo>
                  <a:lnTo>
                    <a:pt x="402653" y="102158"/>
                  </a:lnTo>
                  <a:lnTo>
                    <a:pt x="402653" y="50330"/>
                  </a:lnTo>
                  <a:lnTo>
                    <a:pt x="353834" y="50330"/>
                  </a:lnTo>
                  <a:lnTo>
                    <a:pt x="353834" y="0"/>
                  </a:lnTo>
                  <a:lnTo>
                    <a:pt x="303504" y="0"/>
                  </a:lnTo>
                  <a:lnTo>
                    <a:pt x="301993" y="0"/>
                  </a:lnTo>
                  <a:lnTo>
                    <a:pt x="253161" y="0"/>
                  </a:lnTo>
                  <a:lnTo>
                    <a:pt x="251663" y="0"/>
                  </a:lnTo>
                  <a:lnTo>
                    <a:pt x="201333" y="0"/>
                  </a:lnTo>
                  <a:lnTo>
                    <a:pt x="201333" y="50330"/>
                  </a:lnTo>
                  <a:lnTo>
                    <a:pt x="152501" y="50330"/>
                  </a:lnTo>
                  <a:lnTo>
                    <a:pt x="152501" y="0"/>
                  </a:lnTo>
                  <a:lnTo>
                    <a:pt x="100672" y="0"/>
                  </a:lnTo>
                  <a:lnTo>
                    <a:pt x="100672" y="50330"/>
                  </a:lnTo>
                  <a:lnTo>
                    <a:pt x="51841" y="50330"/>
                  </a:lnTo>
                  <a:lnTo>
                    <a:pt x="51841" y="0"/>
                  </a:lnTo>
                  <a:lnTo>
                    <a:pt x="0" y="0"/>
                  </a:lnTo>
                  <a:lnTo>
                    <a:pt x="0" y="152488"/>
                  </a:lnTo>
                  <a:lnTo>
                    <a:pt x="50330" y="152488"/>
                  </a:lnTo>
                  <a:lnTo>
                    <a:pt x="51841" y="152488"/>
                  </a:lnTo>
                  <a:lnTo>
                    <a:pt x="100672" y="152488"/>
                  </a:lnTo>
                  <a:lnTo>
                    <a:pt x="100672" y="201320"/>
                  </a:lnTo>
                  <a:lnTo>
                    <a:pt x="50330" y="201320"/>
                  </a:lnTo>
                  <a:lnTo>
                    <a:pt x="50330" y="251650"/>
                  </a:lnTo>
                  <a:lnTo>
                    <a:pt x="0" y="251650"/>
                  </a:lnTo>
                  <a:lnTo>
                    <a:pt x="0" y="303491"/>
                  </a:lnTo>
                  <a:lnTo>
                    <a:pt x="51841" y="303491"/>
                  </a:lnTo>
                  <a:lnTo>
                    <a:pt x="51841" y="253161"/>
                  </a:lnTo>
                  <a:lnTo>
                    <a:pt x="100672" y="253161"/>
                  </a:lnTo>
                  <a:lnTo>
                    <a:pt x="100672" y="303491"/>
                  </a:lnTo>
                  <a:lnTo>
                    <a:pt x="152501" y="303491"/>
                  </a:lnTo>
                  <a:lnTo>
                    <a:pt x="152501" y="251650"/>
                  </a:lnTo>
                  <a:lnTo>
                    <a:pt x="102171" y="251650"/>
                  </a:lnTo>
                  <a:lnTo>
                    <a:pt x="102171" y="202831"/>
                  </a:lnTo>
                  <a:lnTo>
                    <a:pt x="152501" y="202831"/>
                  </a:lnTo>
                  <a:lnTo>
                    <a:pt x="152501" y="152488"/>
                  </a:lnTo>
                  <a:lnTo>
                    <a:pt x="152501" y="150990"/>
                  </a:lnTo>
                  <a:lnTo>
                    <a:pt x="152501" y="102158"/>
                  </a:lnTo>
                  <a:lnTo>
                    <a:pt x="201333" y="102158"/>
                  </a:lnTo>
                  <a:lnTo>
                    <a:pt x="202831" y="102158"/>
                  </a:lnTo>
                  <a:lnTo>
                    <a:pt x="251663" y="102158"/>
                  </a:lnTo>
                  <a:lnTo>
                    <a:pt x="251663" y="152488"/>
                  </a:lnTo>
                  <a:lnTo>
                    <a:pt x="301993" y="152488"/>
                  </a:lnTo>
                  <a:lnTo>
                    <a:pt x="301993" y="201320"/>
                  </a:lnTo>
                  <a:lnTo>
                    <a:pt x="301993" y="202831"/>
                  </a:lnTo>
                  <a:lnTo>
                    <a:pt x="301993" y="251650"/>
                  </a:lnTo>
                  <a:lnTo>
                    <a:pt x="253161" y="251650"/>
                  </a:lnTo>
                  <a:lnTo>
                    <a:pt x="253161" y="201320"/>
                  </a:lnTo>
                  <a:lnTo>
                    <a:pt x="201333" y="201320"/>
                  </a:lnTo>
                  <a:lnTo>
                    <a:pt x="201333" y="253161"/>
                  </a:lnTo>
                  <a:lnTo>
                    <a:pt x="251663" y="253161"/>
                  </a:lnTo>
                  <a:lnTo>
                    <a:pt x="251663" y="303491"/>
                  </a:lnTo>
                  <a:lnTo>
                    <a:pt x="301993" y="303491"/>
                  </a:lnTo>
                  <a:lnTo>
                    <a:pt x="303504" y="303491"/>
                  </a:lnTo>
                  <a:lnTo>
                    <a:pt x="353834" y="303491"/>
                  </a:lnTo>
                  <a:lnTo>
                    <a:pt x="353834" y="253161"/>
                  </a:lnTo>
                  <a:lnTo>
                    <a:pt x="503313" y="253161"/>
                  </a:lnTo>
                  <a:lnTo>
                    <a:pt x="503313" y="303491"/>
                  </a:lnTo>
                  <a:lnTo>
                    <a:pt x="1058468" y="303491"/>
                  </a:lnTo>
                  <a:lnTo>
                    <a:pt x="1058468" y="251650"/>
                  </a:lnTo>
                  <a:close/>
                </a:path>
                <a:path w="1058545" h="303529">
                  <a:moveTo>
                    <a:pt x="1058468" y="0"/>
                  </a:moveTo>
                  <a:lnTo>
                    <a:pt x="1006627" y="0"/>
                  </a:lnTo>
                  <a:lnTo>
                    <a:pt x="1006627" y="50330"/>
                  </a:lnTo>
                  <a:lnTo>
                    <a:pt x="956297" y="50330"/>
                  </a:lnTo>
                  <a:lnTo>
                    <a:pt x="956297" y="202831"/>
                  </a:lnTo>
                  <a:lnTo>
                    <a:pt x="1008138" y="202831"/>
                  </a:lnTo>
                  <a:lnTo>
                    <a:pt x="1008138" y="152488"/>
                  </a:lnTo>
                  <a:lnTo>
                    <a:pt x="1058468" y="152488"/>
                  </a:lnTo>
                  <a:lnTo>
                    <a:pt x="1058468" y="100660"/>
                  </a:lnTo>
                  <a:lnTo>
                    <a:pt x="1008138" y="100660"/>
                  </a:lnTo>
                  <a:lnTo>
                    <a:pt x="1008138" y="51828"/>
                  </a:lnTo>
                  <a:lnTo>
                    <a:pt x="1058468" y="51828"/>
                  </a:lnTo>
                  <a:lnTo>
                    <a:pt x="10584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209975" y="3286560"/>
              <a:ext cx="1058545" cy="0"/>
            </a:xfrm>
            <a:custGeom>
              <a:avLst/>
              <a:gdLst/>
              <a:ahLst/>
              <a:cxnLst/>
              <a:rect l="l" t="t" r="r" b="b"/>
              <a:pathLst>
                <a:path w="1058545">
                  <a:moveTo>
                    <a:pt x="0" y="0"/>
                  </a:moveTo>
                  <a:lnTo>
                    <a:pt x="1058464" y="0"/>
                  </a:lnTo>
                </a:path>
              </a:pathLst>
            </a:custGeom>
            <a:ln w="51836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hlinkClick r:id="rId9"/>
            </p:cNvPr>
            <p:cNvSpPr/>
            <p:nvPr/>
          </p:nvSpPr>
          <p:spPr>
            <a:xfrm>
              <a:off x="1807311" y="3310973"/>
              <a:ext cx="1864360" cy="253365"/>
            </a:xfrm>
            <a:custGeom>
              <a:avLst/>
              <a:gdLst/>
              <a:ahLst/>
              <a:cxnLst/>
              <a:rect l="l" t="t" r="r" b="b"/>
              <a:pathLst>
                <a:path w="1864360" h="253364">
                  <a:moveTo>
                    <a:pt x="555155" y="0"/>
                  </a:moveTo>
                  <a:lnTo>
                    <a:pt x="555155" y="0"/>
                  </a:lnTo>
                  <a:lnTo>
                    <a:pt x="402653" y="0"/>
                  </a:lnTo>
                  <a:lnTo>
                    <a:pt x="402653" y="50342"/>
                  </a:lnTo>
                  <a:lnTo>
                    <a:pt x="402653" y="51841"/>
                  </a:lnTo>
                  <a:lnTo>
                    <a:pt x="402653" y="100660"/>
                  </a:lnTo>
                  <a:lnTo>
                    <a:pt x="353834" y="100660"/>
                  </a:lnTo>
                  <a:lnTo>
                    <a:pt x="353834" y="50342"/>
                  </a:lnTo>
                  <a:lnTo>
                    <a:pt x="352323" y="50342"/>
                  </a:lnTo>
                  <a:lnTo>
                    <a:pt x="352323" y="102171"/>
                  </a:lnTo>
                  <a:lnTo>
                    <a:pt x="352323" y="151003"/>
                  </a:lnTo>
                  <a:lnTo>
                    <a:pt x="303504" y="151003"/>
                  </a:lnTo>
                  <a:lnTo>
                    <a:pt x="303504" y="102171"/>
                  </a:lnTo>
                  <a:lnTo>
                    <a:pt x="352323" y="102171"/>
                  </a:lnTo>
                  <a:lnTo>
                    <a:pt x="352323" y="50342"/>
                  </a:lnTo>
                  <a:lnTo>
                    <a:pt x="301993" y="50342"/>
                  </a:lnTo>
                  <a:lnTo>
                    <a:pt x="301993" y="100660"/>
                  </a:lnTo>
                  <a:lnTo>
                    <a:pt x="253161" y="100660"/>
                  </a:lnTo>
                  <a:lnTo>
                    <a:pt x="253161" y="50342"/>
                  </a:lnTo>
                  <a:lnTo>
                    <a:pt x="251663" y="50342"/>
                  </a:lnTo>
                  <a:lnTo>
                    <a:pt x="251663" y="102171"/>
                  </a:lnTo>
                  <a:lnTo>
                    <a:pt x="251663" y="151003"/>
                  </a:lnTo>
                  <a:lnTo>
                    <a:pt x="202831" y="151003"/>
                  </a:lnTo>
                  <a:lnTo>
                    <a:pt x="201333" y="151003"/>
                  </a:lnTo>
                  <a:lnTo>
                    <a:pt x="152501" y="151003"/>
                  </a:lnTo>
                  <a:lnTo>
                    <a:pt x="152501" y="102171"/>
                  </a:lnTo>
                  <a:lnTo>
                    <a:pt x="201333" y="102171"/>
                  </a:lnTo>
                  <a:lnTo>
                    <a:pt x="202831" y="102171"/>
                  </a:lnTo>
                  <a:lnTo>
                    <a:pt x="251663" y="102171"/>
                  </a:lnTo>
                  <a:lnTo>
                    <a:pt x="251663" y="50342"/>
                  </a:lnTo>
                  <a:lnTo>
                    <a:pt x="100672" y="50342"/>
                  </a:lnTo>
                  <a:lnTo>
                    <a:pt x="100672" y="100660"/>
                  </a:lnTo>
                  <a:lnTo>
                    <a:pt x="100672" y="102171"/>
                  </a:lnTo>
                  <a:lnTo>
                    <a:pt x="100672" y="151003"/>
                  </a:lnTo>
                  <a:lnTo>
                    <a:pt x="51841" y="151003"/>
                  </a:lnTo>
                  <a:lnTo>
                    <a:pt x="51841" y="100660"/>
                  </a:lnTo>
                  <a:lnTo>
                    <a:pt x="0" y="100660"/>
                  </a:lnTo>
                  <a:lnTo>
                    <a:pt x="0" y="152501"/>
                  </a:lnTo>
                  <a:lnTo>
                    <a:pt x="50342" y="152501"/>
                  </a:lnTo>
                  <a:lnTo>
                    <a:pt x="50342" y="201333"/>
                  </a:lnTo>
                  <a:lnTo>
                    <a:pt x="50342" y="202831"/>
                  </a:lnTo>
                  <a:lnTo>
                    <a:pt x="50342" y="253174"/>
                  </a:lnTo>
                  <a:lnTo>
                    <a:pt x="102171" y="253174"/>
                  </a:lnTo>
                  <a:lnTo>
                    <a:pt x="102171" y="202831"/>
                  </a:lnTo>
                  <a:lnTo>
                    <a:pt x="151003" y="202831"/>
                  </a:lnTo>
                  <a:lnTo>
                    <a:pt x="152501" y="202831"/>
                  </a:lnTo>
                  <a:lnTo>
                    <a:pt x="353834" y="202831"/>
                  </a:lnTo>
                  <a:lnTo>
                    <a:pt x="353834" y="152501"/>
                  </a:lnTo>
                  <a:lnTo>
                    <a:pt x="404164" y="152501"/>
                  </a:lnTo>
                  <a:lnTo>
                    <a:pt x="404164" y="102171"/>
                  </a:lnTo>
                  <a:lnTo>
                    <a:pt x="454494" y="102171"/>
                  </a:lnTo>
                  <a:lnTo>
                    <a:pt x="454494" y="51841"/>
                  </a:lnTo>
                  <a:lnTo>
                    <a:pt x="503326" y="51841"/>
                  </a:lnTo>
                  <a:lnTo>
                    <a:pt x="504825" y="51841"/>
                  </a:lnTo>
                  <a:lnTo>
                    <a:pt x="555155" y="51841"/>
                  </a:lnTo>
                  <a:lnTo>
                    <a:pt x="555155" y="0"/>
                  </a:lnTo>
                  <a:close/>
                </a:path>
                <a:path w="1864360" h="253364">
                  <a:moveTo>
                    <a:pt x="1058468" y="151003"/>
                  </a:moveTo>
                  <a:lnTo>
                    <a:pt x="1006627" y="151003"/>
                  </a:lnTo>
                  <a:lnTo>
                    <a:pt x="1006627" y="202831"/>
                  </a:lnTo>
                  <a:lnTo>
                    <a:pt x="1058468" y="202831"/>
                  </a:lnTo>
                  <a:lnTo>
                    <a:pt x="1058468" y="151003"/>
                  </a:lnTo>
                  <a:close/>
                </a:path>
                <a:path w="1864360" h="253364">
                  <a:moveTo>
                    <a:pt x="1108798" y="0"/>
                  </a:moveTo>
                  <a:lnTo>
                    <a:pt x="1056970" y="0"/>
                  </a:lnTo>
                  <a:lnTo>
                    <a:pt x="1056970" y="50342"/>
                  </a:lnTo>
                  <a:lnTo>
                    <a:pt x="1008138" y="50342"/>
                  </a:lnTo>
                  <a:lnTo>
                    <a:pt x="1008138" y="0"/>
                  </a:lnTo>
                  <a:lnTo>
                    <a:pt x="956297" y="0"/>
                  </a:lnTo>
                  <a:lnTo>
                    <a:pt x="956297" y="50342"/>
                  </a:lnTo>
                  <a:lnTo>
                    <a:pt x="907478" y="50342"/>
                  </a:lnTo>
                  <a:lnTo>
                    <a:pt x="905967" y="50342"/>
                  </a:lnTo>
                  <a:lnTo>
                    <a:pt x="855637" y="50342"/>
                  </a:lnTo>
                  <a:lnTo>
                    <a:pt x="855637" y="100660"/>
                  </a:lnTo>
                  <a:lnTo>
                    <a:pt x="805307" y="100660"/>
                  </a:lnTo>
                  <a:lnTo>
                    <a:pt x="805307" y="151003"/>
                  </a:lnTo>
                  <a:lnTo>
                    <a:pt x="756488" y="151003"/>
                  </a:lnTo>
                  <a:lnTo>
                    <a:pt x="756488" y="102171"/>
                  </a:lnTo>
                  <a:lnTo>
                    <a:pt x="756488" y="100660"/>
                  </a:lnTo>
                  <a:lnTo>
                    <a:pt x="756488" y="51841"/>
                  </a:lnTo>
                  <a:lnTo>
                    <a:pt x="806805" y="51841"/>
                  </a:lnTo>
                  <a:lnTo>
                    <a:pt x="806805" y="0"/>
                  </a:lnTo>
                  <a:lnTo>
                    <a:pt x="756488" y="0"/>
                  </a:lnTo>
                  <a:lnTo>
                    <a:pt x="754976" y="0"/>
                  </a:lnTo>
                  <a:lnTo>
                    <a:pt x="704646" y="0"/>
                  </a:lnTo>
                  <a:lnTo>
                    <a:pt x="704646" y="50342"/>
                  </a:lnTo>
                  <a:lnTo>
                    <a:pt x="704646" y="102171"/>
                  </a:lnTo>
                  <a:lnTo>
                    <a:pt x="704646" y="151003"/>
                  </a:lnTo>
                  <a:lnTo>
                    <a:pt x="655815" y="151003"/>
                  </a:lnTo>
                  <a:lnTo>
                    <a:pt x="655815" y="102171"/>
                  </a:lnTo>
                  <a:lnTo>
                    <a:pt x="704646" y="102171"/>
                  </a:lnTo>
                  <a:lnTo>
                    <a:pt x="704646" y="50342"/>
                  </a:lnTo>
                  <a:lnTo>
                    <a:pt x="655815" y="50342"/>
                  </a:lnTo>
                  <a:lnTo>
                    <a:pt x="655815" y="0"/>
                  </a:lnTo>
                  <a:lnTo>
                    <a:pt x="603986" y="0"/>
                  </a:lnTo>
                  <a:lnTo>
                    <a:pt x="603986" y="51841"/>
                  </a:lnTo>
                  <a:lnTo>
                    <a:pt x="654316" y="51841"/>
                  </a:lnTo>
                  <a:lnTo>
                    <a:pt x="654316" y="100660"/>
                  </a:lnTo>
                  <a:lnTo>
                    <a:pt x="603986" y="100660"/>
                  </a:lnTo>
                  <a:lnTo>
                    <a:pt x="603986" y="151003"/>
                  </a:lnTo>
                  <a:lnTo>
                    <a:pt x="603986" y="152501"/>
                  </a:lnTo>
                  <a:lnTo>
                    <a:pt x="603986" y="202831"/>
                  </a:lnTo>
                  <a:lnTo>
                    <a:pt x="654316" y="202831"/>
                  </a:lnTo>
                  <a:lnTo>
                    <a:pt x="655815" y="202831"/>
                  </a:lnTo>
                  <a:lnTo>
                    <a:pt x="857148" y="202831"/>
                  </a:lnTo>
                  <a:lnTo>
                    <a:pt x="857148" y="152501"/>
                  </a:lnTo>
                  <a:lnTo>
                    <a:pt x="905967" y="152501"/>
                  </a:lnTo>
                  <a:lnTo>
                    <a:pt x="905967" y="202831"/>
                  </a:lnTo>
                  <a:lnTo>
                    <a:pt x="957808" y="202831"/>
                  </a:lnTo>
                  <a:lnTo>
                    <a:pt x="957808" y="152501"/>
                  </a:lnTo>
                  <a:lnTo>
                    <a:pt x="957808" y="151003"/>
                  </a:lnTo>
                  <a:lnTo>
                    <a:pt x="957808" y="102171"/>
                  </a:lnTo>
                  <a:lnTo>
                    <a:pt x="1006627" y="102171"/>
                  </a:lnTo>
                  <a:lnTo>
                    <a:pt x="1008138" y="102171"/>
                  </a:lnTo>
                  <a:lnTo>
                    <a:pt x="1058468" y="102171"/>
                  </a:lnTo>
                  <a:lnTo>
                    <a:pt x="1058468" y="51841"/>
                  </a:lnTo>
                  <a:lnTo>
                    <a:pt x="1108798" y="51841"/>
                  </a:lnTo>
                  <a:lnTo>
                    <a:pt x="1108798" y="0"/>
                  </a:lnTo>
                  <a:close/>
                </a:path>
                <a:path w="1864360" h="253364">
                  <a:moveTo>
                    <a:pt x="1662455" y="100660"/>
                  </a:moveTo>
                  <a:lnTo>
                    <a:pt x="1612112" y="100660"/>
                  </a:lnTo>
                  <a:lnTo>
                    <a:pt x="1612112" y="50342"/>
                  </a:lnTo>
                  <a:lnTo>
                    <a:pt x="1561782" y="50342"/>
                  </a:lnTo>
                  <a:lnTo>
                    <a:pt x="1560283" y="50342"/>
                  </a:lnTo>
                  <a:lnTo>
                    <a:pt x="1511452" y="50342"/>
                  </a:lnTo>
                  <a:lnTo>
                    <a:pt x="1509941" y="50342"/>
                  </a:lnTo>
                  <a:lnTo>
                    <a:pt x="1461122" y="50342"/>
                  </a:lnTo>
                  <a:lnTo>
                    <a:pt x="1461122" y="0"/>
                  </a:lnTo>
                  <a:lnTo>
                    <a:pt x="1409280" y="0"/>
                  </a:lnTo>
                  <a:lnTo>
                    <a:pt x="1409280" y="50342"/>
                  </a:lnTo>
                  <a:lnTo>
                    <a:pt x="1409280" y="51841"/>
                  </a:lnTo>
                  <a:lnTo>
                    <a:pt x="1409280" y="100660"/>
                  </a:lnTo>
                  <a:lnTo>
                    <a:pt x="1360462" y="100660"/>
                  </a:lnTo>
                  <a:lnTo>
                    <a:pt x="1360462" y="50342"/>
                  </a:lnTo>
                  <a:lnTo>
                    <a:pt x="1358950" y="50342"/>
                  </a:lnTo>
                  <a:lnTo>
                    <a:pt x="1358950" y="102171"/>
                  </a:lnTo>
                  <a:lnTo>
                    <a:pt x="1358950" y="151003"/>
                  </a:lnTo>
                  <a:lnTo>
                    <a:pt x="1310132" y="151003"/>
                  </a:lnTo>
                  <a:lnTo>
                    <a:pt x="1310132" y="102171"/>
                  </a:lnTo>
                  <a:lnTo>
                    <a:pt x="1358950" y="102171"/>
                  </a:lnTo>
                  <a:lnTo>
                    <a:pt x="1358950" y="50342"/>
                  </a:lnTo>
                  <a:lnTo>
                    <a:pt x="1310132" y="50342"/>
                  </a:lnTo>
                  <a:lnTo>
                    <a:pt x="1310132" y="0"/>
                  </a:lnTo>
                  <a:lnTo>
                    <a:pt x="1308620" y="0"/>
                  </a:lnTo>
                  <a:lnTo>
                    <a:pt x="1308620" y="51841"/>
                  </a:lnTo>
                  <a:lnTo>
                    <a:pt x="1308620" y="100660"/>
                  </a:lnTo>
                  <a:lnTo>
                    <a:pt x="1259801" y="100660"/>
                  </a:lnTo>
                  <a:lnTo>
                    <a:pt x="1259801" y="51841"/>
                  </a:lnTo>
                  <a:lnTo>
                    <a:pt x="1308620" y="51841"/>
                  </a:lnTo>
                  <a:lnTo>
                    <a:pt x="1308620" y="0"/>
                  </a:lnTo>
                  <a:lnTo>
                    <a:pt x="1258290" y="0"/>
                  </a:lnTo>
                  <a:lnTo>
                    <a:pt x="1258290" y="50342"/>
                  </a:lnTo>
                  <a:lnTo>
                    <a:pt x="1207960" y="50342"/>
                  </a:lnTo>
                  <a:lnTo>
                    <a:pt x="1207960" y="100660"/>
                  </a:lnTo>
                  <a:lnTo>
                    <a:pt x="1159129" y="100660"/>
                  </a:lnTo>
                  <a:lnTo>
                    <a:pt x="1157630" y="100660"/>
                  </a:lnTo>
                  <a:lnTo>
                    <a:pt x="1107300" y="100660"/>
                  </a:lnTo>
                  <a:lnTo>
                    <a:pt x="1107300" y="152501"/>
                  </a:lnTo>
                  <a:lnTo>
                    <a:pt x="1157630" y="152501"/>
                  </a:lnTo>
                  <a:lnTo>
                    <a:pt x="1157630" y="202831"/>
                  </a:lnTo>
                  <a:lnTo>
                    <a:pt x="1461122" y="202831"/>
                  </a:lnTo>
                  <a:lnTo>
                    <a:pt x="1461122" y="151003"/>
                  </a:lnTo>
                  <a:lnTo>
                    <a:pt x="1410792" y="151003"/>
                  </a:lnTo>
                  <a:lnTo>
                    <a:pt x="1410792" y="102171"/>
                  </a:lnTo>
                  <a:lnTo>
                    <a:pt x="1459611" y="102171"/>
                  </a:lnTo>
                  <a:lnTo>
                    <a:pt x="1461122" y="102171"/>
                  </a:lnTo>
                  <a:lnTo>
                    <a:pt x="1509941" y="102171"/>
                  </a:lnTo>
                  <a:lnTo>
                    <a:pt x="1509941" y="151003"/>
                  </a:lnTo>
                  <a:lnTo>
                    <a:pt x="1509941" y="152501"/>
                  </a:lnTo>
                  <a:lnTo>
                    <a:pt x="1509941" y="202831"/>
                  </a:lnTo>
                  <a:lnTo>
                    <a:pt x="1561782" y="202831"/>
                  </a:lnTo>
                  <a:lnTo>
                    <a:pt x="1561782" y="152501"/>
                  </a:lnTo>
                  <a:lnTo>
                    <a:pt x="1610614" y="152501"/>
                  </a:lnTo>
                  <a:lnTo>
                    <a:pt x="1610614" y="202831"/>
                  </a:lnTo>
                  <a:lnTo>
                    <a:pt x="1662455" y="202831"/>
                  </a:lnTo>
                  <a:lnTo>
                    <a:pt x="1662455" y="152501"/>
                  </a:lnTo>
                  <a:lnTo>
                    <a:pt x="1662455" y="151003"/>
                  </a:lnTo>
                  <a:lnTo>
                    <a:pt x="1662455" y="100660"/>
                  </a:lnTo>
                  <a:close/>
                </a:path>
                <a:path w="1864360" h="253364">
                  <a:moveTo>
                    <a:pt x="1763115" y="151003"/>
                  </a:moveTo>
                  <a:lnTo>
                    <a:pt x="1711274" y="151003"/>
                  </a:lnTo>
                  <a:lnTo>
                    <a:pt x="1711274" y="202831"/>
                  </a:lnTo>
                  <a:lnTo>
                    <a:pt x="1763115" y="202831"/>
                  </a:lnTo>
                  <a:lnTo>
                    <a:pt x="1763115" y="151003"/>
                  </a:lnTo>
                  <a:close/>
                </a:path>
                <a:path w="1864360" h="253364">
                  <a:moveTo>
                    <a:pt x="1863775" y="151003"/>
                  </a:moveTo>
                  <a:lnTo>
                    <a:pt x="1811934" y="151003"/>
                  </a:lnTo>
                  <a:lnTo>
                    <a:pt x="1811934" y="202831"/>
                  </a:lnTo>
                  <a:lnTo>
                    <a:pt x="1863775" y="202831"/>
                  </a:lnTo>
                  <a:lnTo>
                    <a:pt x="1863775" y="151003"/>
                  </a:lnTo>
                  <a:close/>
                </a:path>
                <a:path w="1864360" h="253364">
                  <a:moveTo>
                    <a:pt x="1863775" y="50342"/>
                  </a:moveTo>
                  <a:lnTo>
                    <a:pt x="1863775" y="50342"/>
                  </a:lnTo>
                  <a:lnTo>
                    <a:pt x="1711274" y="50342"/>
                  </a:lnTo>
                  <a:lnTo>
                    <a:pt x="1711274" y="102171"/>
                  </a:lnTo>
                  <a:lnTo>
                    <a:pt x="1863775" y="102171"/>
                  </a:lnTo>
                  <a:lnTo>
                    <a:pt x="1863775" y="503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>
              <a:hlinkClick r:id="rId9"/>
            </p:cNvPr>
            <p:cNvSpPr/>
            <p:nvPr/>
          </p:nvSpPr>
          <p:spPr>
            <a:xfrm>
              <a:off x="1807311" y="3512306"/>
              <a:ext cx="1864360" cy="203200"/>
            </a:xfrm>
            <a:custGeom>
              <a:avLst/>
              <a:gdLst/>
              <a:ahLst/>
              <a:cxnLst/>
              <a:rect l="l" t="t" r="r" b="b"/>
              <a:pathLst>
                <a:path w="1864360" h="203200">
                  <a:moveTo>
                    <a:pt x="655815" y="50330"/>
                  </a:moveTo>
                  <a:lnTo>
                    <a:pt x="605485" y="50330"/>
                  </a:lnTo>
                  <a:lnTo>
                    <a:pt x="605485" y="0"/>
                  </a:lnTo>
                  <a:lnTo>
                    <a:pt x="555155" y="0"/>
                  </a:lnTo>
                  <a:lnTo>
                    <a:pt x="553656" y="0"/>
                  </a:lnTo>
                  <a:lnTo>
                    <a:pt x="504825" y="0"/>
                  </a:lnTo>
                  <a:lnTo>
                    <a:pt x="503326" y="0"/>
                  </a:lnTo>
                  <a:lnTo>
                    <a:pt x="503326" y="51841"/>
                  </a:lnTo>
                  <a:lnTo>
                    <a:pt x="503326" y="100660"/>
                  </a:lnTo>
                  <a:lnTo>
                    <a:pt x="454494" y="100660"/>
                  </a:lnTo>
                  <a:lnTo>
                    <a:pt x="454494" y="51841"/>
                  </a:lnTo>
                  <a:lnTo>
                    <a:pt x="503326" y="51841"/>
                  </a:lnTo>
                  <a:lnTo>
                    <a:pt x="503326" y="0"/>
                  </a:lnTo>
                  <a:lnTo>
                    <a:pt x="454494" y="0"/>
                  </a:lnTo>
                  <a:lnTo>
                    <a:pt x="452983" y="0"/>
                  </a:lnTo>
                  <a:lnTo>
                    <a:pt x="402653" y="0"/>
                  </a:lnTo>
                  <a:lnTo>
                    <a:pt x="402653" y="50330"/>
                  </a:lnTo>
                  <a:lnTo>
                    <a:pt x="402653" y="51841"/>
                  </a:lnTo>
                  <a:lnTo>
                    <a:pt x="402653" y="100660"/>
                  </a:lnTo>
                  <a:lnTo>
                    <a:pt x="353834" y="100660"/>
                  </a:lnTo>
                  <a:lnTo>
                    <a:pt x="353834" y="50330"/>
                  </a:lnTo>
                  <a:lnTo>
                    <a:pt x="352323" y="50330"/>
                  </a:lnTo>
                  <a:lnTo>
                    <a:pt x="352323" y="102158"/>
                  </a:lnTo>
                  <a:lnTo>
                    <a:pt x="352323" y="150990"/>
                  </a:lnTo>
                  <a:lnTo>
                    <a:pt x="303504" y="150990"/>
                  </a:lnTo>
                  <a:lnTo>
                    <a:pt x="303504" y="102158"/>
                  </a:lnTo>
                  <a:lnTo>
                    <a:pt x="352323" y="102158"/>
                  </a:lnTo>
                  <a:lnTo>
                    <a:pt x="352323" y="50330"/>
                  </a:lnTo>
                  <a:lnTo>
                    <a:pt x="303504" y="50330"/>
                  </a:lnTo>
                  <a:lnTo>
                    <a:pt x="301993" y="50330"/>
                  </a:lnTo>
                  <a:lnTo>
                    <a:pt x="251663" y="50330"/>
                  </a:lnTo>
                  <a:lnTo>
                    <a:pt x="251663" y="100660"/>
                  </a:lnTo>
                  <a:lnTo>
                    <a:pt x="251663" y="102158"/>
                  </a:lnTo>
                  <a:lnTo>
                    <a:pt x="251663" y="150990"/>
                  </a:lnTo>
                  <a:lnTo>
                    <a:pt x="202831" y="150990"/>
                  </a:lnTo>
                  <a:lnTo>
                    <a:pt x="202831" y="100660"/>
                  </a:lnTo>
                  <a:lnTo>
                    <a:pt x="152501" y="100660"/>
                  </a:lnTo>
                  <a:lnTo>
                    <a:pt x="152501" y="51841"/>
                  </a:lnTo>
                  <a:lnTo>
                    <a:pt x="152501" y="50330"/>
                  </a:lnTo>
                  <a:lnTo>
                    <a:pt x="152501" y="0"/>
                  </a:lnTo>
                  <a:lnTo>
                    <a:pt x="102171" y="0"/>
                  </a:lnTo>
                  <a:lnTo>
                    <a:pt x="100672" y="0"/>
                  </a:lnTo>
                  <a:lnTo>
                    <a:pt x="50342" y="0"/>
                  </a:lnTo>
                  <a:lnTo>
                    <a:pt x="50342" y="50330"/>
                  </a:lnTo>
                  <a:lnTo>
                    <a:pt x="50342" y="51841"/>
                  </a:lnTo>
                  <a:lnTo>
                    <a:pt x="50342" y="100660"/>
                  </a:lnTo>
                  <a:lnTo>
                    <a:pt x="50342" y="102158"/>
                  </a:lnTo>
                  <a:lnTo>
                    <a:pt x="50342" y="150990"/>
                  </a:lnTo>
                  <a:lnTo>
                    <a:pt x="0" y="150990"/>
                  </a:lnTo>
                  <a:lnTo>
                    <a:pt x="0" y="202831"/>
                  </a:lnTo>
                  <a:lnTo>
                    <a:pt x="50342" y="202831"/>
                  </a:lnTo>
                  <a:lnTo>
                    <a:pt x="51841" y="202831"/>
                  </a:lnTo>
                  <a:lnTo>
                    <a:pt x="102171" y="202831"/>
                  </a:lnTo>
                  <a:lnTo>
                    <a:pt x="102171" y="152501"/>
                  </a:lnTo>
                  <a:lnTo>
                    <a:pt x="151003" y="152501"/>
                  </a:lnTo>
                  <a:lnTo>
                    <a:pt x="151003" y="202831"/>
                  </a:lnTo>
                  <a:lnTo>
                    <a:pt x="201333" y="202831"/>
                  </a:lnTo>
                  <a:lnTo>
                    <a:pt x="202831" y="202831"/>
                  </a:lnTo>
                  <a:lnTo>
                    <a:pt x="253161" y="202831"/>
                  </a:lnTo>
                  <a:lnTo>
                    <a:pt x="253161" y="152501"/>
                  </a:lnTo>
                  <a:lnTo>
                    <a:pt x="301993" y="152501"/>
                  </a:lnTo>
                  <a:lnTo>
                    <a:pt x="301993" y="202831"/>
                  </a:lnTo>
                  <a:lnTo>
                    <a:pt x="352323" y="202831"/>
                  </a:lnTo>
                  <a:lnTo>
                    <a:pt x="353834" y="202831"/>
                  </a:lnTo>
                  <a:lnTo>
                    <a:pt x="404164" y="202831"/>
                  </a:lnTo>
                  <a:lnTo>
                    <a:pt x="404164" y="152501"/>
                  </a:lnTo>
                  <a:lnTo>
                    <a:pt x="452983" y="152501"/>
                  </a:lnTo>
                  <a:lnTo>
                    <a:pt x="454494" y="152501"/>
                  </a:lnTo>
                  <a:lnTo>
                    <a:pt x="503326" y="152501"/>
                  </a:lnTo>
                  <a:lnTo>
                    <a:pt x="504825" y="152501"/>
                  </a:lnTo>
                  <a:lnTo>
                    <a:pt x="555155" y="152501"/>
                  </a:lnTo>
                  <a:lnTo>
                    <a:pt x="555155" y="102158"/>
                  </a:lnTo>
                  <a:lnTo>
                    <a:pt x="603986" y="102158"/>
                  </a:lnTo>
                  <a:lnTo>
                    <a:pt x="605485" y="102158"/>
                  </a:lnTo>
                  <a:lnTo>
                    <a:pt x="655815" y="102158"/>
                  </a:lnTo>
                  <a:lnTo>
                    <a:pt x="655815" y="50330"/>
                  </a:lnTo>
                  <a:close/>
                </a:path>
                <a:path w="1864360" h="203200">
                  <a:moveTo>
                    <a:pt x="1008138" y="50330"/>
                  </a:moveTo>
                  <a:lnTo>
                    <a:pt x="957808" y="50330"/>
                  </a:lnTo>
                  <a:lnTo>
                    <a:pt x="957808" y="0"/>
                  </a:lnTo>
                  <a:lnTo>
                    <a:pt x="907478" y="0"/>
                  </a:lnTo>
                  <a:lnTo>
                    <a:pt x="905967" y="0"/>
                  </a:lnTo>
                  <a:lnTo>
                    <a:pt x="905967" y="51841"/>
                  </a:lnTo>
                  <a:lnTo>
                    <a:pt x="905967" y="100660"/>
                  </a:lnTo>
                  <a:lnTo>
                    <a:pt x="756488" y="100660"/>
                  </a:lnTo>
                  <a:lnTo>
                    <a:pt x="756488" y="51841"/>
                  </a:lnTo>
                  <a:lnTo>
                    <a:pt x="905967" y="51841"/>
                  </a:lnTo>
                  <a:lnTo>
                    <a:pt x="905967" y="0"/>
                  </a:lnTo>
                  <a:lnTo>
                    <a:pt x="704646" y="0"/>
                  </a:lnTo>
                  <a:lnTo>
                    <a:pt x="704646" y="50330"/>
                  </a:lnTo>
                  <a:lnTo>
                    <a:pt x="704646" y="51841"/>
                  </a:lnTo>
                  <a:lnTo>
                    <a:pt x="704646" y="100660"/>
                  </a:lnTo>
                  <a:lnTo>
                    <a:pt x="704646" y="102158"/>
                  </a:lnTo>
                  <a:lnTo>
                    <a:pt x="704646" y="150990"/>
                  </a:lnTo>
                  <a:lnTo>
                    <a:pt x="654316" y="150990"/>
                  </a:lnTo>
                  <a:lnTo>
                    <a:pt x="654316" y="202831"/>
                  </a:lnTo>
                  <a:lnTo>
                    <a:pt x="706158" y="202831"/>
                  </a:lnTo>
                  <a:lnTo>
                    <a:pt x="706158" y="152501"/>
                  </a:lnTo>
                  <a:lnTo>
                    <a:pt x="754976" y="152501"/>
                  </a:lnTo>
                  <a:lnTo>
                    <a:pt x="905967" y="152501"/>
                  </a:lnTo>
                  <a:lnTo>
                    <a:pt x="905967" y="202831"/>
                  </a:lnTo>
                  <a:lnTo>
                    <a:pt x="956297" y="202831"/>
                  </a:lnTo>
                  <a:lnTo>
                    <a:pt x="957808" y="202831"/>
                  </a:lnTo>
                  <a:lnTo>
                    <a:pt x="1008138" y="202831"/>
                  </a:lnTo>
                  <a:lnTo>
                    <a:pt x="1008138" y="150990"/>
                  </a:lnTo>
                  <a:lnTo>
                    <a:pt x="957808" y="150990"/>
                  </a:lnTo>
                  <a:lnTo>
                    <a:pt x="956297" y="150990"/>
                  </a:lnTo>
                  <a:lnTo>
                    <a:pt x="907478" y="150990"/>
                  </a:lnTo>
                  <a:lnTo>
                    <a:pt x="907478" y="102158"/>
                  </a:lnTo>
                  <a:lnTo>
                    <a:pt x="956297" y="102158"/>
                  </a:lnTo>
                  <a:lnTo>
                    <a:pt x="957808" y="102158"/>
                  </a:lnTo>
                  <a:lnTo>
                    <a:pt x="1008138" y="102158"/>
                  </a:lnTo>
                  <a:lnTo>
                    <a:pt x="1008138" y="50330"/>
                  </a:lnTo>
                  <a:close/>
                </a:path>
                <a:path w="1864360" h="203200">
                  <a:moveTo>
                    <a:pt x="1410792" y="0"/>
                  </a:moveTo>
                  <a:lnTo>
                    <a:pt x="1360462" y="0"/>
                  </a:lnTo>
                  <a:lnTo>
                    <a:pt x="1358950" y="0"/>
                  </a:lnTo>
                  <a:lnTo>
                    <a:pt x="1308620" y="0"/>
                  </a:lnTo>
                  <a:lnTo>
                    <a:pt x="1308620" y="50330"/>
                  </a:lnTo>
                  <a:lnTo>
                    <a:pt x="1259801" y="50330"/>
                  </a:lnTo>
                  <a:lnTo>
                    <a:pt x="1258290" y="50330"/>
                  </a:lnTo>
                  <a:lnTo>
                    <a:pt x="1209459" y="50330"/>
                  </a:lnTo>
                  <a:lnTo>
                    <a:pt x="1209459" y="0"/>
                  </a:lnTo>
                  <a:lnTo>
                    <a:pt x="1159129" y="0"/>
                  </a:lnTo>
                  <a:lnTo>
                    <a:pt x="1157630" y="0"/>
                  </a:lnTo>
                  <a:lnTo>
                    <a:pt x="1107300" y="0"/>
                  </a:lnTo>
                  <a:lnTo>
                    <a:pt x="1107300" y="51841"/>
                  </a:lnTo>
                  <a:lnTo>
                    <a:pt x="1157630" y="51841"/>
                  </a:lnTo>
                  <a:lnTo>
                    <a:pt x="1157630" y="100660"/>
                  </a:lnTo>
                  <a:lnTo>
                    <a:pt x="1108798" y="100660"/>
                  </a:lnTo>
                  <a:lnTo>
                    <a:pt x="1107300" y="100660"/>
                  </a:lnTo>
                  <a:lnTo>
                    <a:pt x="1056970" y="100660"/>
                  </a:lnTo>
                  <a:lnTo>
                    <a:pt x="1056970" y="152501"/>
                  </a:lnTo>
                  <a:lnTo>
                    <a:pt x="1107300" y="152501"/>
                  </a:lnTo>
                  <a:lnTo>
                    <a:pt x="1108798" y="152501"/>
                  </a:lnTo>
                  <a:lnTo>
                    <a:pt x="1159129" y="152501"/>
                  </a:lnTo>
                  <a:lnTo>
                    <a:pt x="1159129" y="102158"/>
                  </a:lnTo>
                  <a:lnTo>
                    <a:pt x="1207960" y="102158"/>
                  </a:lnTo>
                  <a:lnTo>
                    <a:pt x="1209459" y="102158"/>
                  </a:lnTo>
                  <a:lnTo>
                    <a:pt x="1258290" y="102158"/>
                  </a:lnTo>
                  <a:lnTo>
                    <a:pt x="1259801" y="102158"/>
                  </a:lnTo>
                  <a:lnTo>
                    <a:pt x="1308620" y="102158"/>
                  </a:lnTo>
                  <a:lnTo>
                    <a:pt x="1308620" y="152501"/>
                  </a:lnTo>
                  <a:lnTo>
                    <a:pt x="1358950" y="152501"/>
                  </a:lnTo>
                  <a:lnTo>
                    <a:pt x="1360462" y="152501"/>
                  </a:lnTo>
                  <a:lnTo>
                    <a:pt x="1410792" y="152501"/>
                  </a:lnTo>
                  <a:lnTo>
                    <a:pt x="1410792" y="102158"/>
                  </a:lnTo>
                  <a:lnTo>
                    <a:pt x="1410792" y="100660"/>
                  </a:lnTo>
                  <a:lnTo>
                    <a:pt x="1410792" y="51841"/>
                  </a:lnTo>
                  <a:lnTo>
                    <a:pt x="1410792" y="50330"/>
                  </a:lnTo>
                  <a:lnTo>
                    <a:pt x="1410792" y="0"/>
                  </a:lnTo>
                  <a:close/>
                </a:path>
                <a:path w="1864360" h="203200">
                  <a:moveTo>
                    <a:pt x="1863775" y="0"/>
                  </a:moveTo>
                  <a:lnTo>
                    <a:pt x="1813445" y="0"/>
                  </a:lnTo>
                  <a:lnTo>
                    <a:pt x="1811934" y="0"/>
                  </a:lnTo>
                  <a:lnTo>
                    <a:pt x="1761604" y="0"/>
                  </a:lnTo>
                  <a:lnTo>
                    <a:pt x="1761604" y="50330"/>
                  </a:lnTo>
                  <a:lnTo>
                    <a:pt x="1711274" y="50330"/>
                  </a:lnTo>
                  <a:lnTo>
                    <a:pt x="1711274" y="100660"/>
                  </a:lnTo>
                  <a:lnTo>
                    <a:pt x="1662455" y="100660"/>
                  </a:lnTo>
                  <a:lnTo>
                    <a:pt x="1662455" y="51841"/>
                  </a:lnTo>
                  <a:lnTo>
                    <a:pt x="1662455" y="50330"/>
                  </a:lnTo>
                  <a:lnTo>
                    <a:pt x="1662455" y="0"/>
                  </a:lnTo>
                  <a:lnTo>
                    <a:pt x="1612112" y="0"/>
                  </a:lnTo>
                  <a:lnTo>
                    <a:pt x="1610614" y="0"/>
                  </a:lnTo>
                  <a:lnTo>
                    <a:pt x="1610614" y="51841"/>
                  </a:lnTo>
                  <a:lnTo>
                    <a:pt x="1610614" y="100660"/>
                  </a:lnTo>
                  <a:lnTo>
                    <a:pt x="1561782" y="100660"/>
                  </a:lnTo>
                  <a:lnTo>
                    <a:pt x="1561782" y="51841"/>
                  </a:lnTo>
                  <a:lnTo>
                    <a:pt x="1610614" y="51841"/>
                  </a:lnTo>
                  <a:lnTo>
                    <a:pt x="1610614" y="0"/>
                  </a:lnTo>
                  <a:lnTo>
                    <a:pt x="1561782" y="0"/>
                  </a:lnTo>
                  <a:lnTo>
                    <a:pt x="1560283" y="0"/>
                  </a:lnTo>
                  <a:lnTo>
                    <a:pt x="1509941" y="0"/>
                  </a:lnTo>
                  <a:lnTo>
                    <a:pt x="1509941" y="50330"/>
                  </a:lnTo>
                  <a:lnTo>
                    <a:pt x="1459611" y="50330"/>
                  </a:lnTo>
                  <a:lnTo>
                    <a:pt x="1459611" y="100660"/>
                  </a:lnTo>
                  <a:lnTo>
                    <a:pt x="1459611" y="102158"/>
                  </a:lnTo>
                  <a:lnTo>
                    <a:pt x="1459611" y="152501"/>
                  </a:lnTo>
                  <a:lnTo>
                    <a:pt x="1511452" y="152501"/>
                  </a:lnTo>
                  <a:lnTo>
                    <a:pt x="1511452" y="102158"/>
                  </a:lnTo>
                  <a:lnTo>
                    <a:pt x="1560283" y="102158"/>
                  </a:lnTo>
                  <a:lnTo>
                    <a:pt x="1560283" y="152501"/>
                  </a:lnTo>
                  <a:lnTo>
                    <a:pt x="1610614" y="152501"/>
                  </a:lnTo>
                  <a:lnTo>
                    <a:pt x="1612112" y="152501"/>
                  </a:lnTo>
                  <a:lnTo>
                    <a:pt x="1763115" y="152501"/>
                  </a:lnTo>
                  <a:lnTo>
                    <a:pt x="1763115" y="102158"/>
                  </a:lnTo>
                  <a:lnTo>
                    <a:pt x="1813445" y="102158"/>
                  </a:lnTo>
                  <a:lnTo>
                    <a:pt x="1813445" y="51841"/>
                  </a:lnTo>
                  <a:lnTo>
                    <a:pt x="1863775" y="51841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>
              <a:hlinkClick r:id="rId9"/>
            </p:cNvPr>
            <p:cNvSpPr/>
            <p:nvPr/>
          </p:nvSpPr>
          <p:spPr>
            <a:xfrm>
              <a:off x="1807311" y="3663296"/>
              <a:ext cx="1864360" cy="253365"/>
            </a:xfrm>
            <a:custGeom>
              <a:avLst/>
              <a:gdLst/>
              <a:ahLst/>
              <a:cxnLst/>
              <a:rect l="l" t="t" r="r" b="b"/>
              <a:pathLst>
                <a:path w="1864360" h="253364">
                  <a:moveTo>
                    <a:pt x="102171" y="50330"/>
                  </a:moveTo>
                  <a:lnTo>
                    <a:pt x="50342" y="50330"/>
                  </a:lnTo>
                  <a:lnTo>
                    <a:pt x="50342" y="102171"/>
                  </a:lnTo>
                  <a:lnTo>
                    <a:pt x="102171" y="102171"/>
                  </a:lnTo>
                  <a:lnTo>
                    <a:pt x="102171" y="50330"/>
                  </a:lnTo>
                  <a:close/>
                </a:path>
                <a:path w="1864360" h="253364">
                  <a:moveTo>
                    <a:pt x="756488" y="50330"/>
                  </a:moveTo>
                  <a:lnTo>
                    <a:pt x="756488" y="50330"/>
                  </a:lnTo>
                  <a:lnTo>
                    <a:pt x="553656" y="50330"/>
                  </a:lnTo>
                  <a:lnTo>
                    <a:pt x="553656" y="102171"/>
                  </a:lnTo>
                  <a:lnTo>
                    <a:pt x="553656" y="151003"/>
                  </a:lnTo>
                  <a:lnTo>
                    <a:pt x="504825" y="151003"/>
                  </a:lnTo>
                  <a:lnTo>
                    <a:pt x="504825" y="102171"/>
                  </a:lnTo>
                  <a:lnTo>
                    <a:pt x="553656" y="102171"/>
                  </a:lnTo>
                  <a:lnTo>
                    <a:pt x="553656" y="50330"/>
                  </a:lnTo>
                  <a:lnTo>
                    <a:pt x="352323" y="50330"/>
                  </a:lnTo>
                  <a:lnTo>
                    <a:pt x="352323" y="100660"/>
                  </a:lnTo>
                  <a:lnTo>
                    <a:pt x="352323" y="152501"/>
                  </a:lnTo>
                  <a:lnTo>
                    <a:pt x="352323" y="201320"/>
                  </a:lnTo>
                  <a:lnTo>
                    <a:pt x="303504" y="201320"/>
                  </a:lnTo>
                  <a:lnTo>
                    <a:pt x="303504" y="152501"/>
                  </a:lnTo>
                  <a:lnTo>
                    <a:pt x="352323" y="152501"/>
                  </a:lnTo>
                  <a:lnTo>
                    <a:pt x="352323" y="100660"/>
                  </a:lnTo>
                  <a:lnTo>
                    <a:pt x="303504" y="100660"/>
                  </a:lnTo>
                  <a:lnTo>
                    <a:pt x="303504" y="50330"/>
                  </a:lnTo>
                  <a:lnTo>
                    <a:pt x="301993" y="50330"/>
                  </a:lnTo>
                  <a:lnTo>
                    <a:pt x="301993" y="102171"/>
                  </a:lnTo>
                  <a:lnTo>
                    <a:pt x="301993" y="151003"/>
                  </a:lnTo>
                  <a:lnTo>
                    <a:pt x="253161" y="151003"/>
                  </a:lnTo>
                  <a:lnTo>
                    <a:pt x="253161" y="102171"/>
                  </a:lnTo>
                  <a:lnTo>
                    <a:pt x="301993" y="102171"/>
                  </a:lnTo>
                  <a:lnTo>
                    <a:pt x="301993" y="50330"/>
                  </a:lnTo>
                  <a:lnTo>
                    <a:pt x="253161" y="50330"/>
                  </a:lnTo>
                  <a:lnTo>
                    <a:pt x="251663" y="50330"/>
                  </a:lnTo>
                  <a:lnTo>
                    <a:pt x="201333" y="50330"/>
                  </a:lnTo>
                  <a:lnTo>
                    <a:pt x="201333" y="100660"/>
                  </a:lnTo>
                  <a:lnTo>
                    <a:pt x="201333" y="102171"/>
                  </a:lnTo>
                  <a:lnTo>
                    <a:pt x="201333" y="151003"/>
                  </a:lnTo>
                  <a:lnTo>
                    <a:pt x="151003" y="151003"/>
                  </a:lnTo>
                  <a:lnTo>
                    <a:pt x="151003" y="201320"/>
                  </a:lnTo>
                  <a:lnTo>
                    <a:pt x="102171" y="201320"/>
                  </a:lnTo>
                  <a:lnTo>
                    <a:pt x="100672" y="201320"/>
                  </a:lnTo>
                  <a:lnTo>
                    <a:pt x="51841" y="201320"/>
                  </a:lnTo>
                  <a:lnTo>
                    <a:pt x="50342" y="201320"/>
                  </a:lnTo>
                  <a:lnTo>
                    <a:pt x="0" y="201320"/>
                  </a:lnTo>
                  <a:lnTo>
                    <a:pt x="0" y="253161"/>
                  </a:lnTo>
                  <a:lnTo>
                    <a:pt x="202831" y="253161"/>
                  </a:lnTo>
                  <a:lnTo>
                    <a:pt x="202831" y="202831"/>
                  </a:lnTo>
                  <a:lnTo>
                    <a:pt x="202831" y="201320"/>
                  </a:lnTo>
                  <a:lnTo>
                    <a:pt x="202831" y="152501"/>
                  </a:lnTo>
                  <a:lnTo>
                    <a:pt x="251663" y="152501"/>
                  </a:lnTo>
                  <a:lnTo>
                    <a:pt x="251663" y="202831"/>
                  </a:lnTo>
                  <a:lnTo>
                    <a:pt x="301993" y="202831"/>
                  </a:lnTo>
                  <a:lnTo>
                    <a:pt x="301993" y="253161"/>
                  </a:lnTo>
                  <a:lnTo>
                    <a:pt x="353834" y="253161"/>
                  </a:lnTo>
                  <a:lnTo>
                    <a:pt x="353834" y="202831"/>
                  </a:lnTo>
                  <a:lnTo>
                    <a:pt x="404164" y="202831"/>
                  </a:lnTo>
                  <a:lnTo>
                    <a:pt x="404164" y="152501"/>
                  </a:lnTo>
                  <a:lnTo>
                    <a:pt x="404164" y="151003"/>
                  </a:lnTo>
                  <a:lnTo>
                    <a:pt x="404164" y="102171"/>
                  </a:lnTo>
                  <a:lnTo>
                    <a:pt x="452983" y="102171"/>
                  </a:lnTo>
                  <a:lnTo>
                    <a:pt x="452983" y="152501"/>
                  </a:lnTo>
                  <a:lnTo>
                    <a:pt x="503326" y="152501"/>
                  </a:lnTo>
                  <a:lnTo>
                    <a:pt x="503326" y="202831"/>
                  </a:lnTo>
                  <a:lnTo>
                    <a:pt x="555155" y="202831"/>
                  </a:lnTo>
                  <a:lnTo>
                    <a:pt x="555155" y="152501"/>
                  </a:lnTo>
                  <a:lnTo>
                    <a:pt x="603986" y="152501"/>
                  </a:lnTo>
                  <a:lnTo>
                    <a:pt x="603986" y="202831"/>
                  </a:lnTo>
                  <a:lnTo>
                    <a:pt x="655815" y="202831"/>
                  </a:lnTo>
                  <a:lnTo>
                    <a:pt x="655815" y="151003"/>
                  </a:lnTo>
                  <a:lnTo>
                    <a:pt x="605485" y="151003"/>
                  </a:lnTo>
                  <a:lnTo>
                    <a:pt x="605485" y="102171"/>
                  </a:lnTo>
                  <a:lnTo>
                    <a:pt x="756488" y="102171"/>
                  </a:lnTo>
                  <a:lnTo>
                    <a:pt x="756488" y="50330"/>
                  </a:lnTo>
                  <a:close/>
                </a:path>
                <a:path w="1864360" h="253364">
                  <a:moveTo>
                    <a:pt x="1561782" y="100660"/>
                  </a:moveTo>
                  <a:lnTo>
                    <a:pt x="1511452" y="100660"/>
                  </a:lnTo>
                  <a:lnTo>
                    <a:pt x="1511452" y="51841"/>
                  </a:lnTo>
                  <a:lnTo>
                    <a:pt x="1511452" y="50330"/>
                  </a:lnTo>
                  <a:lnTo>
                    <a:pt x="1511452" y="0"/>
                  </a:lnTo>
                  <a:lnTo>
                    <a:pt x="1459611" y="0"/>
                  </a:lnTo>
                  <a:lnTo>
                    <a:pt x="1459611" y="50330"/>
                  </a:lnTo>
                  <a:lnTo>
                    <a:pt x="1459611" y="102171"/>
                  </a:lnTo>
                  <a:lnTo>
                    <a:pt x="1459611" y="151003"/>
                  </a:lnTo>
                  <a:lnTo>
                    <a:pt x="1410792" y="151003"/>
                  </a:lnTo>
                  <a:lnTo>
                    <a:pt x="1410792" y="102171"/>
                  </a:lnTo>
                  <a:lnTo>
                    <a:pt x="1459611" y="102171"/>
                  </a:lnTo>
                  <a:lnTo>
                    <a:pt x="1459611" y="50330"/>
                  </a:lnTo>
                  <a:lnTo>
                    <a:pt x="1409280" y="50330"/>
                  </a:lnTo>
                  <a:lnTo>
                    <a:pt x="1409280" y="100660"/>
                  </a:lnTo>
                  <a:lnTo>
                    <a:pt x="1360462" y="100660"/>
                  </a:lnTo>
                  <a:lnTo>
                    <a:pt x="1360462" y="51841"/>
                  </a:lnTo>
                  <a:lnTo>
                    <a:pt x="1360462" y="50330"/>
                  </a:lnTo>
                  <a:lnTo>
                    <a:pt x="1360462" y="0"/>
                  </a:lnTo>
                  <a:lnTo>
                    <a:pt x="1308620" y="0"/>
                  </a:lnTo>
                  <a:lnTo>
                    <a:pt x="1308620" y="50330"/>
                  </a:lnTo>
                  <a:lnTo>
                    <a:pt x="1308620" y="51841"/>
                  </a:lnTo>
                  <a:lnTo>
                    <a:pt x="1308620" y="100660"/>
                  </a:lnTo>
                  <a:lnTo>
                    <a:pt x="1259801" y="100660"/>
                  </a:lnTo>
                  <a:lnTo>
                    <a:pt x="1258290" y="100660"/>
                  </a:lnTo>
                  <a:lnTo>
                    <a:pt x="1209459" y="100660"/>
                  </a:lnTo>
                  <a:lnTo>
                    <a:pt x="1209459" y="51841"/>
                  </a:lnTo>
                  <a:lnTo>
                    <a:pt x="1259801" y="51841"/>
                  </a:lnTo>
                  <a:lnTo>
                    <a:pt x="1259801" y="0"/>
                  </a:lnTo>
                  <a:lnTo>
                    <a:pt x="1207960" y="0"/>
                  </a:lnTo>
                  <a:lnTo>
                    <a:pt x="1207960" y="50330"/>
                  </a:lnTo>
                  <a:lnTo>
                    <a:pt x="1207960" y="102171"/>
                  </a:lnTo>
                  <a:lnTo>
                    <a:pt x="1207960" y="151003"/>
                  </a:lnTo>
                  <a:lnTo>
                    <a:pt x="1159129" y="151003"/>
                  </a:lnTo>
                  <a:lnTo>
                    <a:pt x="1157630" y="151003"/>
                  </a:lnTo>
                  <a:lnTo>
                    <a:pt x="1108798" y="151003"/>
                  </a:lnTo>
                  <a:lnTo>
                    <a:pt x="1108798" y="102171"/>
                  </a:lnTo>
                  <a:lnTo>
                    <a:pt x="1157630" y="102171"/>
                  </a:lnTo>
                  <a:lnTo>
                    <a:pt x="1159129" y="102171"/>
                  </a:lnTo>
                  <a:lnTo>
                    <a:pt x="1207960" y="102171"/>
                  </a:lnTo>
                  <a:lnTo>
                    <a:pt x="1207960" y="50330"/>
                  </a:lnTo>
                  <a:lnTo>
                    <a:pt x="1159129" y="50330"/>
                  </a:lnTo>
                  <a:lnTo>
                    <a:pt x="1159129" y="0"/>
                  </a:lnTo>
                  <a:lnTo>
                    <a:pt x="1108798" y="0"/>
                  </a:lnTo>
                  <a:lnTo>
                    <a:pt x="1107300" y="0"/>
                  </a:lnTo>
                  <a:lnTo>
                    <a:pt x="1107300" y="51841"/>
                  </a:lnTo>
                  <a:lnTo>
                    <a:pt x="1107300" y="100660"/>
                  </a:lnTo>
                  <a:lnTo>
                    <a:pt x="1058468" y="100660"/>
                  </a:lnTo>
                  <a:lnTo>
                    <a:pt x="1058468" y="51841"/>
                  </a:lnTo>
                  <a:lnTo>
                    <a:pt x="1107300" y="51841"/>
                  </a:lnTo>
                  <a:lnTo>
                    <a:pt x="1107300" y="0"/>
                  </a:lnTo>
                  <a:lnTo>
                    <a:pt x="956297" y="0"/>
                  </a:lnTo>
                  <a:lnTo>
                    <a:pt x="956297" y="50330"/>
                  </a:lnTo>
                  <a:lnTo>
                    <a:pt x="905967" y="50330"/>
                  </a:lnTo>
                  <a:lnTo>
                    <a:pt x="905967" y="100660"/>
                  </a:lnTo>
                  <a:lnTo>
                    <a:pt x="857148" y="100660"/>
                  </a:lnTo>
                  <a:lnTo>
                    <a:pt x="857148" y="50330"/>
                  </a:lnTo>
                  <a:lnTo>
                    <a:pt x="805307" y="50330"/>
                  </a:lnTo>
                  <a:lnTo>
                    <a:pt x="805307" y="100660"/>
                  </a:lnTo>
                  <a:lnTo>
                    <a:pt x="805307" y="102171"/>
                  </a:lnTo>
                  <a:lnTo>
                    <a:pt x="805307" y="151003"/>
                  </a:lnTo>
                  <a:lnTo>
                    <a:pt x="805307" y="152501"/>
                  </a:lnTo>
                  <a:lnTo>
                    <a:pt x="805307" y="202831"/>
                  </a:lnTo>
                  <a:lnTo>
                    <a:pt x="857148" y="202831"/>
                  </a:lnTo>
                  <a:lnTo>
                    <a:pt x="857148" y="152501"/>
                  </a:lnTo>
                  <a:lnTo>
                    <a:pt x="905967" y="152501"/>
                  </a:lnTo>
                  <a:lnTo>
                    <a:pt x="905967" y="202831"/>
                  </a:lnTo>
                  <a:lnTo>
                    <a:pt x="956297" y="202831"/>
                  </a:lnTo>
                  <a:lnTo>
                    <a:pt x="957808" y="202831"/>
                  </a:lnTo>
                  <a:lnTo>
                    <a:pt x="1008138" y="202831"/>
                  </a:lnTo>
                  <a:lnTo>
                    <a:pt x="1008138" y="152501"/>
                  </a:lnTo>
                  <a:lnTo>
                    <a:pt x="1008138" y="151003"/>
                  </a:lnTo>
                  <a:lnTo>
                    <a:pt x="1008138" y="102171"/>
                  </a:lnTo>
                  <a:lnTo>
                    <a:pt x="1056970" y="102171"/>
                  </a:lnTo>
                  <a:lnTo>
                    <a:pt x="1056970" y="151003"/>
                  </a:lnTo>
                  <a:lnTo>
                    <a:pt x="1056970" y="152501"/>
                  </a:lnTo>
                  <a:lnTo>
                    <a:pt x="1056970" y="202831"/>
                  </a:lnTo>
                  <a:lnTo>
                    <a:pt x="1107300" y="202831"/>
                  </a:lnTo>
                  <a:lnTo>
                    <a:pt x="1108798" y="202831"/>
                  </a:lnTo>
                  <a:lnTo>
                    <a:pt x="1157630" y="202831"/>
                  </a:lnTo>
                  <a:lnTo>
                    <a:pt x="1159129" y="202831"/>
                  </a:lnTo>
                  <a:lnTo>
                    <a:pt x="1209459" y="202831"/>
                  </a:lnTo>
                  <a:lnTo>
                    <a:pt x="1209459" y="152501"/>
                  </a:lnTo>
                  <a:lnTo>
                    <a:pt x="1258290" y="152501"/>
                  </a:lnTo>
                  <a:lnTo>
                    <a:pt x="1258290" y="202831"/>
                  </a:lnTo>
                  <a:lnTo>
                    <a:pt x="1310132" y="202831"/>
                  </a:lnTo>
                  <a:lnTo>
                    <a:pt x="1310132" y="152501"/>
                  </a:lnTo>
                  <a:lnTo>
                    <a:pt x="1358950" y="152501"/>
                  </a:lnTo>
                  <a:lnTo>
                    <a:pt x="1360462" y="152501"/>
                  </a:lnTo>
                  <a:lnTo>
                    <a:pt x="1409280" y="152501"/>
                  </a:lnTo>
                  <a:lnTo>
                    <a:pt x="1409280" y="202831"/>
                  </a:lnTo>
                  <a:lnTo>
                    <a:pt x="1459611" y="202831"/>
                  </a:lnTo>
                  <a:lnTo>
                    <a:pt x="1461122" y="202831"/>
                  </a:lnTo>
                  <a:lnTo>
                    <a:pt x="1511452" y="202831"/>
                  </a:lnTo>
                  <a:lnTo>
                    <a:pt x="1511452" y="152501"/>
                  </a:lnTo>
                  <a:lnTo>
                    <a:pt x="1561782" y="152501"/>
                  </a:lnTo>
                  <a:lnTo>
                    <a:pt x="1561782" y="100660"/>
                  </a:lnTo>
                  <a:close/>
                </a:path>
                <a:path w="1864360" h="253364">
                  <a:moveTo>
                    <a:pt x="1813445" y="100660"/>
                  </a:moveTo>
                  <a:lnTo>
                    <a:pt x="1763115" y="100660"/>
                  </a:lnTo>
                  <a:lnTo>
                    <a:pt x="1761604" y="100660"/>
                  </a:lnTo>
                  <a:lnTo>
                    <a:pt x="1711274" y="100660"/>
                  </a:lnTo>
                  <a:lnTo>
                    <a:pt x="1711274" y="151003"/>
                  </a:lnTo>
                  <a:lnTo>
                    <a:pt x="1662455" y="151003"/>
                  </a:lnTo>
                  <a:lnTo>
                    <a:pt x="1662455" y="102171"/>
                  </a:lnTo>
                  <a:lnTo>
                    <a:pt x="1662455" y="100660"/>
                  </a:lnTo>
                  <a:lnTo>
                    <a:pt x="1662455" y="51841"/>
                  </a:lnTo>
                  <a:lnTo>
                    <a:pt x="1712772" y="51841"/>
                  </a:lnTo>
                  <a:lnTo>
                    <a:pt x="1712772" y="0"/>
                  </a:lnTo>
                  <a:lnTo>
                    <a:pt x="1660944" y="0"/>
                  </a:lnTo>
                  <a:lnTo>
                    <a:pt x="1660944" y="50330"/>
                  </a:lnTo>
                  <a:lnTo>
                    <a:pt x="1612112" y="50330"/>
                  </a:lnTo>
                  <a:lnTo>
                    <a:pt x="1612112" y="0"/>
                  </a:lnTo>
                  <a:lnTo>
                    <a:pt x="1560283" y="0"/>
                  </a:lnTo>
                  <a:lnTo>
                    <a:pt x="1560283" y="51841"/>
                  </a:lnTo>
                  <a:lnTo>
                    <a:pt x="1610614" y="51841"/>
                  </a:lnTo>
                  <a:lnTo>
                    <a:pt x="1610614" y="100660"/>
                  </a:lnTo>
                  <a:lnTo>
                    <a:pt x="1610614" y="102171"/>
                  </a:lnTo>
                  <a:lnTo>
                    <a:pt x="1610614" y="152501"/>
                  </a:lnTo>
                  <a:lnTo>
                    <a:pt x="1660944" y="152501"/>
                  </a:lnTo>
                  <a:lnTo>
                    <a:pt x="1660944" y="202831"/>
                  </a:lnTo>
                  <a:lnTo>
                    <a:pt x="1712772" y="202831"/>
                  </a:lnTo>
                  <a:lnTo>
                    <a:pt x="1712772" y="152501"/>
                  </a:lnTo>
                  <a:lnTo>
                    <a:pt x="1761604" y="152501"/>
                  </a:lnTo>
                  <a:lnTo>
                    <a:pt x="1763115" y="152501"/>
                  </a:lnTo>
                  <a:lnTo>
                    <a:pt x="1813445" y="152501"/>
                  </a:lnTo>
                  <a:lnTo>
                    <a:pt x="1813445" y="100660"/>
                  </a:lnTo>
                  <a:close/>
                </a:path>
                <a:path w="1864360" h="253364">
                  <a:moveTo>
                    <a:pt x="1863775" y="0"/>
                  </a:moveTo>
                  <a:lnTo>
                    <a:pt x="1813445" y="0"/>
                  </a:lnTo>
                  <a:lnTo>
                    <a:pt x="1811934" y="0"/>
                  </a:lnTo>
                  <a:lnTo>
                    <a:pt x="1761604" y="0"/>
                  </a:lnTo>
                  <a:lnTo>
                    <a:pt x="1761604" y="51841"/>
                  </a:lnTo>
                  <a:lnTo>
                    <a:pt x="1811934" y="51841"/>
                  </a:lnTo>
                  <a:lnTo>
                    <a:pt x="1813445" y="51841"/>
                  </a:lnTo>
                  <a:lnTo>
                    <a:pt x="1863775" y="51841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hlinkClick r:id="rId9"/>
            </p:cNvPr>
            <p:cNvSpPr/>
            <p:nvPr/>
          </p:nvSpPr>
          <p:spPr>
            <a:xfrm>
              <a:off x="1807311" y="3864617"/>
              <a:ext cx="1864360" cy="203200"/>
            </a:xfrm>
            <a:custGeom>
              <a:avLst/>
              <a:gdLst/>
              <a:ahLst/>
              <a:cxnLst/>
              <a:rect l="l" t="t" r="r" b="b"/>
              <a:pathLst>
                <a:path w="1864360" h="203200">
                  <a:moveTo>
                    <a:pt x="102171" y="100672"/>
                  </a:moveTo>
                  <a:lnTo>
                    <a:pt x="51841" y="100672"/>
                  </a:lnTo>
                  <a:lnTo>
                    <a:pt x="51841" y="50342"/>
                  </a:lnTo>
                  <a:lnTo>
                    <a:pt x="0" y="50342"/>
                  </a:lnTo>
                  <a:lnTo>
                    <a:pt x="0" y="102171"/>
                  </a:lnTo>
                  <a:lnTo>
                    <a:pt x="50342" y="102171"/>
                  </a:lnTo>
                  <a:lnTo>
                    <a:pt x="50342" y="152514"/>
                  </a:lnTo>
                  <a:lnTo>
                    <a:pt x="102171" y="152514"/>
                  </a:lnTo>
                  <a:lnTo>
                    <a:pt x="102171" y="100672"/>
                  </a:lnTo>
                  <a:close/>
                </a:path>
                <a:path w="1864360" h="203200">
                  <a:moveTo>
                    <a:pt x="1511452" y="0"/>
                  </a:moveTo>
                  <a:lnTo>
                    <a:pt x="1511452" y="0"/>
                  </a:lnTo>
                  <a:lnTo>
                    <a:pt x="1358950" y="0"/>
                  </a:lnTo>
                  <a:lnTo>
                    <a:pt x="1358950" y="50342"/>
                  </a:lnTo>
                  <a:lnTo>
                    <a:pt x="1310132" y="50342"/>
                  </a:lnTo>
                  <a:lnTo>
                    <a:pt x="1310132" y="0"/>
                  </a:lnTo>
                  <a:lnTo>
                    <a:pt x="1258290" y="0"/>
                  </a:lnTo>
                  <a:lnTo>
                    <a:pt x="1258290" y="50342"/>
                  </a:lnTo>
                  <a:lnTo>
                    <a:pt x="1207960" y="50342"/>
                  </a:lnTo>
                  <a:lnTo>
                    <a:pt x="1207960" y="100672"/>
                  </a:lnTo>
                  <a:lnTo>
                    <a:pt x="1159129" y="100672"/>
                  </a:lnTo>
                  <a:lnTo>
                    <a:pt x="1159129" y="50342"/>
                  </a:lnTo>
                  <a:lnTo>
                    <a:pt x="1108798" y="50342"/>
                  </a:lnTo>
                  <a:lnTo>
                    <a:pt x="1108798" y="0"/>
                  </a:lnTo>
                  <a:lnTo>
                    <a:pt x="1107300" y="0"/>
                  </a:lnTo>
                  <a:lnTo>
                    <a:pt x="1107300" y="51841"/>
                  </a:lnTo>
                  <a:lnTo>
                    <a:pt x="1107300" y="100672"/>
                  </a:lnTo>
                  <a:lnTo>
                    <a:pt x="1058468" y="100672"/>
                  </a:lnTo>
                  <a:lnTo>
                    <a:pt x="1058468" y="51841"/>
                  </a:lnTo>
                  <a:lnTo>
                    <a:pt x="1107300" y="51841"/>
                  </a:lnTo>
                  <a:lnTo>
                    <a:pt x="1107300" y="0"/>
                  </a:lnTo>
                  <a:lnTo>
                    <a:pt x="905967" y="0"/>
                  </a:lnTo>
                  <a:lnTo>
                    <a:pt x="905967" y="50342"/>
                  </a:lnTo>
                  <a:lnTo>
                    <a:pt x="857148" y="50342"/>
                  </a:lnTo>
                  <a:lnTo>
                    <a:pt x="855637" y="50342"/>
                  </a:lnTo>
                  <a:lnTo>
                    <a:pt x="806805" y="50342"/>
                  </a:lnTo>
                  <a:lnTo>
                    <a:pt x="806805" y="0"/>
                  </a:lnTo>
                  <a:lnTo>
                    <a:pt x="805307" y="0"/>
                  </a:lnTo>
                  <a:lnTo>
                    <a:pt x="805307" y="51841"/>
                  </a:lnTo>
                  <a:lnTo>
                    <a:pt x="805307" y="100672"/>
                  </a:lnTo>
                  <a:lnTo>
                    <a:pt x="756488" y="100672"/>
                  </a:lnTo>
                  <a:lnTo>
                    <a:pt x="756488" y="51841"/>
                  </a:lnTo>
                  <a:lnTo>
                    <a:pt x="805307" y="51841"/>
                  </a:lnTo>
                  <a:lnTo>
                    <a:pt x="805307" y="0"/>
                  </a:lnTo>
                  <a:lnTo>
                    <a:pt x="756488" y="0"/>
                  </a:lnTo>
                  <a:lnTo>
                    <a:pt x="754976" y="0"/>
                  </a:lnTo>
                  <a:lnTo>
                    <a:pt x="704646" y="0"/>
                  </a:lnTo>
                  <a:lnTo>
                    <a:pt x="704646" y="50342"/>
                  </a:lnTo>
                  <a:lnTo>
                    <a:pt x="655815" y="50342"/>
                  </a:lnTo>
                  <a:lnTo>
                    <a:pt x="655815" y="0"/>
                  </a:lnTo>
                  <a:lnTo>
                    <a:pt x="605485" y="0"/>
                  </a:lnTo>
                  <a:lnTo>
                    <a:pt x="603986" y="0"/>
                  </a:lnTo>
                  <a:lnTo>
                    <a:pt x="603986" y="102171"/>
                  </a:lnTo>
                  <a:lnTo>
                    <a:pt x="603986" y="151003"/>
                  </a:lnTo>
                  <a:lnTo>
                    <a:pt x="555155" y="151003"/>
                  </a:lnTo>
                  <a:lnTo>
                    <a:pt x="555155" y="102171"/>
                  </a:lnTo>
                  <a:lnTo>
                    <a:pt x="603986" y="102171"/>
                  </a:lnTo>
                  <a:lnTo>
                    <a:pt x="603986" y="0"/>
                  </a:lnTo>
                  <a:lnTo>
                    <a:pt x="301993" y="0"/>
                  </a:lnTo>
                  <a:lnTo>
                    <a:pt x="301993" y="50342"/>
                  </a:lnTo>
                  <a:lnTo>
                    <a:pt x="151003" y="50342"/>
                  </a:lnTo>
                  <a:lnTo>
                    <a:pt x="151003" y="100672"/>
                  </a:lnTo>
                  <a:lnTo>
                    <a:pt x="151003" y="102171"/>
                  </a:lnTo>
                  <a:lnTo>
                    <a:pt x="151003" y="152514"/>
                  </a:lnTo>
                  <a:lnTo>
                    <a:pt x="202831" y="152514"/>
                  </a:lnTo>
                  <a:lnTo>
                    <a:pt x="202831" y="102171"/>
                  </a:lnTo>
                  <a:lnTo>
                    <a:pt x="251663" y="102171"/>
                  </a:lnTo>
                  <a:lnTo>
                    <a:pt x="251663" y="151003"/>
                  </a:lnTo>
                  <a:lnTo>
                    <a:pt x="251663" y="152514"/>
                  </a:lnTo>
                  <a:lnTo>
                    <a:pt x="251663" y="202831"/>
                  </a:lnTo>
                  <a:lnTo>
                    <a:pt x="303504" y="202831"/>
                  </a:lnTo>
                  <a:lnTo>
                    <a:pt x="303504" y="152514"/>
                  </a:lnTo>
                  <a:lnTo>
                    <a:pt x="353834" y="152514"/>
                  </a:lnTo>
                  <a:lnTo>
                    <a:pt x="353834" y="100672"/>
                  </a:lnTo>
                  <a:lnTo>
                    <a:pt x="303504" y="100672"/>
                  </a:lnTo>
                  <a:lnTo>
                    <a:pt x="303504" y="51841"/>
                  </a:lnTo>
                  <a:lnTo>
                    <a:pt x="352323" y="51841"/>
                  </a:lnTo>
                  <a:lnTo>
                    <a:pt x="353834" y="51841"/>
                  </a:lnTo>
                  <a:lnTo>
                    <a:pt x="402653" y="51841"/>
                  </a:lnTo>
                  <a:lnTo>
                    <a:pt x="402653" y="100672"/>
                  </a:lnTo>
                  <a:lnTo>
                    <a:pt x="402653" y="102171"/>
                  </a:lnTo>
                  <a:lnTo>
                    <a:pt x="402653" y="152514"/>
                  </a:lnTo>
                  <a:lnTo>
                    <a:pt x="454494" y="152514"/>
                  </a:lnTo>
                  <a:lnTo>
                    <a:pt x="454494" y="102171"/>
                  </a:lnTo>
                  <a:lnTo>
                    <a:pt x="454494" y="100672"/>
                  </a:lnTo>
                  <a:lnTo>
                    <a:pt x="454494" y="51841"/>
                  </a:lnTo>
                  <a:lnTo>
                    <a:pt x="503326" y="51841"/>
                  </a:lnTo>
                  <a:lnTo>
                    <a:pt x="503326" y="100672"/>
                  </a:lnTo>
                  <a:lnTo>
                    <a:pt x="503326" y="102171"/>
                  </a:lnTo>
                  <a:lnTo>
                    <a:pt x="503326" y="152514"/>
                  </a:lnTo>
                  <a:lnTo>
                    <a:pt x="553656" y="152514"/>
                  </a:lnTo>
                  <a:lnTo>
                    <a:pt x="553656" y="202831"/>
                  </a:lnTo>
                  <a:lnTo>
                    <a:pt x="605485" y="202831"/>
                  </a:lnTo>
                  <a:lnTo>
                    <a:pt x="605485" y="152514"/>
                  </a:lnTo>
                  <a:lnTo>
                    <a:pt x="654316" y="152514"/>
                  </a:lnTo>
                  <a:lnTo>
                    <a:pt x="654316" y="202831"/>
                  </a:lnTo>
                  <a:lnTo>
                    <a:pt x="706158" y="202831"/>
                  </a:lnTo>
                  <a:lnTo>
                    <a:pt x="706158" y="151003"/>
                  </a:lnTo>
                  <a:lnTo>
                    <a:pt x="655815" y="151003"/>
                  </a:lnTo>
                  <a:lnTo>
                    <a:pt x="655815" y="102171"/>
                  </a:lnTo>
                  <a:lnTo>
                    <a:pt x="704646" y="102171"/>
                  </a:lnTo>
                  <a:lnTo>
                    <a:pt x="706158" y="102171"/>
                  </a:lnTo>
                  <a:lnTo>
                    <a:pt x="754976" y="102171"/>
                  </a:lnTo>
                  <a:lnTo>
                    <a:pt x="754976" y="151003"/>
                  </a:lnTo>
                  <a:lnTo>
                    <a:pt x="754976" y="152514"/>
                  </a:lnTo>
                  <a:lnTo>
                    <a:pt x="754976" y="202831"/>
                  </a:lnTo>
                  <a:lnTo>
                    <a:pt x="806805" y="202831"/>
                  </a:lnTo>
                  <a:lnTo>
                    <a:pt x="806805" y="152514"/>
                  </a:lnTo>
                  <a:lnTo>
                    <a:pt x="806805" y="151003"/>
                  </a:lnTo>
                  <a:lnTo>
                    <a:pt x="806805" y="102171"/>
                  </a:lnTo>
                  <a:lnTo>
                    <a:pt x="855637" y="102171"/>
                  </a:lnTo>
                  <a:lnTo>
                    <a:pt x="855637" y="152514"/>
                  </a:lnTo>
                  <a:lnTo>
                    <a:pt x="905967" y="152514"/>
                  </a:lnTo>
                  <a:lnTo>
                    <a:pt x="907478" y="152514"/>
                  </a:lnTo>
                  <a:lnTo>
                    <a:pt x="957808" y="152514"/>
                  </a:lnTo>
                  <a:lnTo>
                    <a:pt x="957808" y="102171"/>
                  </a:lnTo>
                  <a:lnTo>
                    <a:pt x="957808" y="100672"/>
                  </a:lnTo>
                  <a:lnTo>
                    <a:pt x="957808" y="51841"/>
                  </a:lnTo>
                  <a:lnTo>
                    <a:pt x="1006627" y="51841"/>
                  </a:lnTo>
                  <a:lnTo>
                    <a:pt x="1006627" y="100672"/>
                  </a:lnTo>
                  <a:lnTo>
                    <a:pt x="1006627" y="102171"/>
                  </a:lnTo>
                  <a:lnTo>
                    <a:pt x="1006627" y="152514"/>
                  </a:lnTo>
                  <a:lnTo>
                    <a:pt x="1056970" y="152514"/>
                  </a:lnTo>
                  <a:lnTo>
                    <a:pt x="1058468" y="152514"/>
                  </a:lnTo>
                  <a:lnTo>
                    <a:pt x="1360462" y="152514"/>
                  </a:lnTo>
                  <a:lnTo>
                    <a:pt x="1360462" y="102171"/>
                  </a:lnTo>
                  <a:lnTo>
                    <a:pt x="1410792" y="102171"/>
                  </a:lnTo>
                  <a:lnTo>
                    <a:pt x="1410792" y="51841"/>
                  </a:lnTo>
                  <a:lnTo>
                    <a:pt x="1459611" y="51841"/>
                  </a:lnTo>
                  <a:lnTo>
                    <a:pt x="1461122" y="51841"/>
                  </a:lnTo>
                  <a:lnTo>
                    <a:pt x="1511452" y="51841"/>
                  </a:lnTo>
                  <a:lnTo>
                    <a:pt x="1511452" y="0"/>
                  </a:lnTo>
                  <a:close/>
                </a:path>
                <a:path w="1864360" h="203200">
                  <a:moveTo>
                    <a:pt x="1863775" y="0"/>
                  </a:moveTo>
                  <a:lnTo>
                    <a:pt x="1863775" y="0"/>
                  </a:lnTo>
                  <a:lnTo>
                    <a:pt x="1711274" y="0"/>
                  </a:lnTo>
                  <a:lnTo>
                    <a:pt x="1711274" y="51841"/>
                  </a:lnTo>
                  <a:lnTo>
                    <a:pt x="1761604" y="51841"/>
                  </a:lnTo>
                  <a:lnTo>
                    <a:pt x="1763115" y="51841"/>
                  </a:lnTo>
                  <a:lnTo>
                    <a:pt x="1811934" y="51841"/>
                  </a:lnTo>
                  <a:lnTo>
                    <a:pt x="1811934" y="100672"/>
                  </a:lnTo>
                  <a:lnTo>
                    <a:pt x="1662455" y="100672"/>
                  </a:lnTo>
                  <a:lnTo>
                    <a:pt x="1662455" y="50342"/>
                  </a:lnTo>
                  <a:lnTo>
                    <a:pt x="1612112" y="50342"/>
                  </a:lnTo>
                  <a:lnTo>
                    <a:pt x="1612112" y="0"/>
                  </a:lnTo>
                  <a:lnTo>
                    <a:pt x="1560283" y="0"/>
                  </a:lnTo>
                  <a:lnTo>
                    <a:pt x="1560283" y="50342"/>
                  </a:lnTo>
                  <a:lnTo>
                    <a:pt x="1560283" y="51841"/>
                  </a:lnTo>
                  <a:lnTo>
                    <a:pt x="1560283" y="100672"/>
                  </a:lnTo>
                  <a:lnTo>
                    <a:pt x="1509941" y="100672"/>
                  </a:lnTo>
                  <a:lnTo>
                    <a:pt x="1509941" y="152514"/>
                  </a:lnTo>
                  <a:lnTo>
                    <a:pt x="1560283" y="152514"/>
                  </a:lnTo>
                  <a:lnTo>
                    <a:pt x="1561782" y="152514"/>
                  </a:lnTo>
                  <a:lnTo>
                    <a:pt x="1863775" y="152514"/>
                  </a:lnTo>
                  <a:lnTo>
                    <a:pt x="1863775" y="102171"/>
                  </a:lnTo>
                  <a:lnTo>
                    <a:pt x="1863775" y="100672"/>
                  </a:lnTo>
                  <a:lnTo>
                    <a:pt x="1863775" y="51841"/>
                  </a:lnTo>
                  <a:lnTo>
                    <a:pt x="1863775" y="50342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>
              <a:hlinkClick r:id="rId9"/>
            </p:cNvPr>
            <p:cNvSpPr/>
            <p:nvPr/>
          </p:nvSpPr>
          <p:spPr>
            <a:xfrm>
              <a:off x="1807311" y="4015620"/>
              <a:ext cx="1864360" cy="253365"/>
            </a:xfrm>
            <a:custGeom>
              <a:avLst/>
              <a:gdLst/>
              <a:ahLst/>
              <a:cxnLst/>
              <a:rect l="l" t="t" r="r" b="b"/>
              <a:pathLst>
                <a:path w="1864360" h="253364">
                  <a:moveTo>
                    <a:pt x="102171" y="50330"/>
                  </a:moveTo>
                  <a:lnTo>
                    <a:pt x="50342" y="50330"/>
                  </a:lnTo>
                  <a:lnTo>
                    <a:pt x="50342" y="100660"/>
                  </a:lnTo>
                  <a:lnTo>
                    <a:pt x="0" y="100660"/>
                  </a:lnTo>
                  <a:lnTo>
                    <a:pt x="0" y="152501"/>
                  </a:lnTo>
                  <a:lnTo>
                    <a:pt x="51841" y="152501"/>
                  </a:lnTo>
                  <a:lnTo>
                    <a:pt x="51841" y="102171"/>
                  </a:lnTo>
                  <a:lnTo>
                    <a:pt x="102171" y="102171"/>
                  </a:lnTo>
                  <a:lnTo>
                    <a:pt x="102171" y="50330"/>
                  </a:lnTo>
                  <a:close/>
                </a:path>
                <a:path w="1864360" h="253364">
                  <a:moveTo>
                    <a:pt x="404164" y="100660"/>
                  </a:moveTo>
                  <a:lnTo>
                    <a:pt x="353834" y="100660"/>
                  </a:lnTo>
                  <a:lnTo>
                    <a:pt x="353834" y="50330"/>
                  </a:lnTo>
                  <a:lnTo>
                    <a:pt x="352323" y="50330"/>
                  </a:lnTo>
                  <a:lnTo>
                    <a:pt x="352323" y="102171"/>
                  </a:lnTo>
                  <a:lnTo>
                    <a:pt x="352323" y="150990"/>
                  </a:lnTo>
                  <a:lnTo>
                    <a:pt x="303504" y="150990"/>
                  </a:lnTo>
                  <a:lnTo>
                    <a:pt x="301993" y="150990"/>
                  </a:lnTo>
                  <a:lnTo>
                    <a:pt x="253161" y="150990"/>
                  </a:lnTo>
                  <a:lnTo>
                    <a:pt x="253161" y="102171"/>
                  </a:lnTo>
                  <a:lnTo>
                    <a:pt x="301993" y="102171"/>
                  </a:lnTo>
                  <a:lnTo>
                    <a:pt x="303504" y="102171"/>
                  </a:lnTo>
                  <a:lnTo>
                    <a:pt x="352323" y="102171"/>
                  </a:lnTo>
                  <a:lnTo>
                    <a:pt x="352323" y="50330"/>
                  </a:lnTo>
                  <a:lnTo>
                    <a:pt x="151003" y="50330"/>
                  </a:lnTo>
                  <a:lnTo>
                    <a:pt x="151003" y="102171"/>
                  </a:lnTo>
                  <a:lnTo>
                    <a:pt x="201333" y="102171"/>
                  </a:lnTo>
                  <a:lnTo>
                    <a:pt x="201333" y="150990"/>
                  </a:lnTo>
                  <a:lnTo>
                    <a:pt x="151003" y="150990"/>
                  </a:lnTo>
                  <a:lnTo>
                    <a:pt x="151003" y="201320"/>
                  </a:lnTo>
                  <a:lnTo>
                    <a:pt x="0" y="201320"/>
                  </a:lnTo>
                  <a:lnTo>
                    <a:pt x="0" y="253161"/>
                  </a:lnTo>
                  <a:lnTo>
                    <a:pt x="152501" y="253161"/>
                  </a:lnTo>
                  <a:lnTo>
                    <a:pt x="152501" y="202831"/>
                  </a:lnTo>
                  <a:lnTo>
                    <a:pt x="201333" y="202831"/>
                  </a:lnTo>
                  <a:lnTo>
                    <a:pt x="201333" y="253161"/>
                  </a:lnTo>
                  <a:lnTo>
                    <a:pt x="251663" y="253161"/>
                  </a:lnTo>
                  <a:lnTo>
                    <a:pt x="253161" y="253161"/>
                  </a:lnTo>
                  <a:lnTo>
                    <a:pt x="303504" y="253161"/>
                  </a:lnTo>
                  <a:lnTo>
                    <a:pt x="303504" y="202831"/>
                  </a:lnTo>
                  <a:lnTo>
                    <a:pt x="352323" y="202831"/>
                  </a:lnTo>
                  <a:lnTo>
                    <a:pt x="352323" y="253161"/>
                  </a:lnTo>
                  <a:lnTo>
                    <a:pt x="404164" y="253161"/>
                  </a:lnTo>
                  <a:lnTo>
                    <a:pt x="404164" y="202831"/>
                  </a:lnTo>
                  <a:lnTo>
                    <a:pt x="404164" y="201320"/>
                  </a:lnTo>
                  <a:lnTo>
                    <a:pt x="404164" y="152501"/>
                  </a:lnTo>
                  <a:lnTo>
                    <a:pt x="404164" y="150990"/>
                  </a:lnTo>
                  <a:lnTo>
                    <a:pt x="404164" y="100660"/>
                  </a:lnTo>
                  <a:close/>
                </a:path>
                <a:path w="1864360" h="253364">
                  <a:moveTo>
                    <a:pt x="655815" y="150990"/>
                  </a:moveTo>
                  <a:lnTo>
                    <a:pt x="605485" y="150990"/>
                  </a:lnTo>
                  <a:lnTo>
                    <a:pt x="603986" y="150990"/>
                  </a:lnTo>
                  <a:lnTo>
                    <a:pt x="553656" y="150990"/>
                  </a:lnTo>
                  <a:lnTo>
                    <a:pt x="553656" y="201320"/>
                  </a:lnTo>
                  <a:lnTo>
                    <a:pt x="504825" y="201320"/>
                  </a:lnTo>
                  <a:lnTo>
                    <a:pt x="504825" y="150990"/>
                  </a:lnTo>
                  <a:lnTo>
                    <a:pt x="452983" y="150990"/>
                  </a:lnTo>
                  <a:lnTo>
                    <a:pt x="452983" y="201320"/>
                  </a:lnTo>
                  <a:lnTo>
                    <a:pt x="452983" y="202831"/>
                  </a:lnTo>
                  <a:lnTo>
                    <a:pt x="452983" y="253161"/>
                  </a:lnTo>
                  <a:lnTo>
                    <a:pt x="503326" y="253161"/>
                  </a:lnTo>
                  <a:lnTo>
                    <a:pt x="504825" y="253161"/>
                  </a:lnTo>
                  <a:lnTo>
                    <a:pt x="555155" y="253161"/>
                  </a:lnTo>
                  <a:lnTo>
                    <a:pt x="555155" y="202831"/>
                  </a:lnTo>
                  <a:lnTo>
                    <a:pt x="603986" y="202831"/>
                  </a:lnTo>
                  <a:lnTo>
                    <a:pt x="605485" y="202831"/>
                  </a:lnTo>
                  <a:lnTo>
                    <a:pt x="655815" y="202831"/>
                  </a:lnTo>
                  <a:lnTo>
                    <a:pt x="655815" y="150990"/>
                  </a:lnTo>
                  <a:close/>
                </a:path>
                <a:path w="1864360" h="253364">
                  <a:moveTo>
                    <a:pt x="1209459" y="0"/>
                  </a:moveTo>
                  <a:lnTo>
                    <a:pt x="1159129" y="0"/>
                  </a:lnTo>
                  <a:lnTo>
                    <a:pt x="1157630" y="0"/>
                  </a:lnTo>
                  <a:lnTo>
                    <a:pt x="1107300" y="0"/>
                  </a:lnTo>
                  <a:lnTo>
                    <a:pt x="1107300" y="50330"/>
                  </a:lnTo>
                  <a:lnTo>
                    <a:pt x="1058468" y="50330"/>
                  </a:lnTo>
                  <a:lnTo>
                    <a:pt x="1058468" y="0"/>
                  </a:lnTo>
                  <a:lnTo>
                    <a:pt x="1056970" y="0"/>
                  </a:lnTo>
                  <a:lnTo>
                    <a:pt x="1056970" y="51828"/>
                  </a:lnTo>
                  <a:lnTo>
                    <a:pt x="1056970" y="100660"/>
                  </a:lnTo>
                  <a:lnTo>
                    <a:pt x="1008138" y="100660"/>
                  </a:lnTo>
                  <a:lnTo>
                    <a:pt x="1008138" y="51828"/>
                  </a:lnTo>
                  <a:lnTo>
                    <a:pt x="1056970" y="51828"/>
                  </a:lnTo>
                  <a:lnTo>
                    <a:pt x="1056970" y="0"/>
                  </a:lnTo>
                  <a:lnTo>
                    <a:pt x="1006627" y="0"/>
                  </a:lnTo>
                  <a:lnTo>
                    <a:pt x="1006627" y="50330"/>
                  </a:lnTo>
                  <a:lnTo>
                    <a:pt x="957808" y="50330"/>
                  </a:lnTo>
                  <a:lnTo>
                    <a:pt x="957808" y="0"/>
                  </a:lnTo>
                  <a:lnTo>
                    <a:pt x="956297" y="0"/>
                  </a:lnTo>
                  <a:lnTo>
                    <a:pt x="956297" y="51828"/>
                  </a:lnTo>
                  <a:lnTo>
                    <a:pt x="956297" y="100660"/>
                  </a:lnTo>
                  <a:lnTo>
                    <a:pt x="907478" y="100660"/>
                  </a:lnTo>
                  <a:lnTo>
                    <a:pt x="905967" y="100660"/>
                  </a:lnTo>
                  <a:lnTo>
                    <a:pt x="857148" y="100660"/>
                  </a:lnTo>
                  <a:lnTo>
                    <a:pt x="857148" y="51828"/>
                  </a:lnTo>
                  <a:lnTo>
                    <a:pt x="905967" y="51828"/>
                  </a:lnTo>
                  <a:lnTo>
                    <a:pt x="907478" y="51828"/>
                  </a:lnTo>
                  <a:lnTo>
                    <a:pt x="956297" y="51828"/>
                  </a:lnTo>
                  <a:lnTo>
                    <a:pt x="956297" y="0"/>
                  </a:lnTo>
                  <a:lnTo>
                    <a:pt x="907478" y="0"/>
                  </a:lnTo>
                  <a:lnTo>
                    <a:pt x="905967" y="0"/>
                  </a:lnTo>
                  <a:lnTo>
                    <a:pt x="857148" y="0"/>
                  </a:lnTo>
                  <a:lnTo>
                    <a:pt x="855637" y="0"/>
                  </a:lnTo>
                  <a:lnTo>
                    <a:pt x="855637" y="102171"/>
                  </a:lnTo>
                  <a:lnTo>
                    <a:pt x="855637" y="150990"/>
                  </a:lnTo>
                  <a:lnTo>
                    <a:pt x="806805" y="150990"/>
                  </a:lnTo>
                  <a:lnTo>
                    <a:pt x="806805" y="102171"/>
                  </a:lnTo>
                  <a:lnTo>
                    <a:pt x="855637" y="102171"/>
                  </a:lnTo>
                  <a:lnTo>
                    <a:pt x="855637" y="0"/>
                  </a:lnTo>
                  <a:lnTo>
                    <a:pt x="806805" y="0"/>
                  </a:lnTo>
                  <a:lnTo>
                    <a:pt x="805307" y="0"/>
                  </a:lnTo>
                  <a:lnTo>
                    <a:pt x="805307" y="51828"/>
                  </a:lnTo>
                  <a:lnTo>
                    <a:pt x="805307" y="100660"/>
                  </a:lnTo>
                  <a:lnTo>
                    <a:pt x="756488" y="100660"/>
                  </a:lnTo>
                  <a:lnTo>
                    <a:pt x="756488" y="51828"/>
                  </a:lnTo>
                  <a:lnTo>
                    <a:pt x="805307" y="51828"/>
                  </a:lnTo>
                  <a:lnTo>
                    <a:pt x="805307" y="0"/>
                  </a:lnTo>
                  <a:lnTo>
                    <a:pt x="754976" y="0"/>
                  </a:lnTo>
                  <a:lnTo>
                    <a:pt x="754976" y="50330"/>
                  </a:lnTo>
                  <a:lnTo>
                    <a:pt x="706158" y="50330"/>
                  </a:lnTo>
                  <a:lnTo>
                    <a:pt x="452983" y="50330"/>
                  </a:lnTo>
                  <a:lnTo>
                    <a:pt x="452983" y="102171"/>
                  </a:lnTo>
                  <a:lnTo>
                    <a:pt x="704646" y="102171"/>
                  </a:lnTo>
                  <a:lnTo>
                    <a:pt x="704646" y="150990"/>
                  </a:lnTo>
                  <a:lnTo>
                    <a:pt x="704646" y="152501"/>
                  </a:lnTo>
                  <a:lnTo>
                    <a:pt x="704646" y="202831"/>
                  </a:lnTo>
                  <a:lnTo>
                    <a:pt x="754976" y="202831"/>
                  </a:lnTo>
                  <a:lnTo>
                    <a:pt x="907478" y="202831"/>
                  </a:lnTo>
                  <a:lnTo>
                    <a:pt x="907478" y="152501"/>
                  </a:lnTo>
                  <a:lnTo>
                    <a:pt x="957808" y="152501"/>
                  </a:lnTo>
                  <a:lnTo>
                    <a:pt x="957808" y="102171"/>
                  </a:lnTo>
                  <a:lnTo>
                    <a:pt x="1006627" y="102171"/>
                  </a:lnTo>
                  <a:lnTo>
                    <a:pt x="1006627" y="150990"/>
                  </a:lnTo>
                  <a:lnTo>
                    <a:pt x="1006627" y="152501"/>
                  </a:lnTo>
                  <a:lnTo>
                    <a:pt x="1006627" y="202831"/>
                  </a:lnTo>
                  <a:lnTo>
                    <a:pt x="1058468" y="202831"/>
                  </a:lnTo>
                  <a:lnTo>
                    <a:pt x="1058468" y="152501"/>
                  </a:lnTo>
                  <a:lnTo>
                    <a:pt x="1058468" y="150990"/>
                  </a:lnTo>
                  <a:lnTo>
                    <a:pt x="1058468" y="102171"/>
                  </a:lnTo>
                  <a:lnTo>
                    <a:pt x="1107300" y="102171"/>
                  </a:lnTo>
                  <a:lnTo>
                    <a:pt x="1107300" y="150990"/>
                  </a:lnTo>
                  <a:lnTo>
                    <a:pt x="1107300" y="152501"/>
                  </a:lnTo>
                  <a:lnTo>
                    <a:pt x="1107300" y="202831"/>
                  </a:lnTo>
                  <a:lnTo>
                    <a:pt x="1159129" y="202831"/>
                  </a:lnTo>
                  <a:lnTo>
                    <a:pt x="1159129" y="51828"/>
                  </a:lnTo>
                  <a:lnTo>
                    <a:pt x="1209459" y="51828"/>
                  </a:lnTo>
                  <a:lnTo>
                    <a:pt x="1209459" y="0"/>
                  </a:lnTo>
                  <a:close/>
                </a:path>
                <a:path w="1864360" h="253364">
                  <a:moveTo>
                    <a:pt x="1410792" y="50330"/>
                  </a:moveTo>
                  <a:lnTo>
                    <a:pt x="1358950" y="50330"/>
                  </a:lnTo>
                  <a:lnTo>
                    <a:pt x="1358950" y="100660"/>
                  </a:lnTo>
                  <a:lnTo>
                    <a:pt x="1308620" y="100660"/>
                  </a:lnTo>
                  <a:lnTo>
                    <a:pt x="1308620" y="152501"/>
                  </a:lnTo>
                  <a:lnTo>
                    <a:pt x="1360462" y="152501"/>
                  </a:lnTo>
                  <a:lnTo>
                    <a:pt x="1360462" y="102171"/>
                  </a:lnTo>
                  <a:lnTo>
                    <a:pt x="1410792" y="102171"/>
                  </a:lnTo>
                  <a:lnTo>
                    <a:pt x="1410792" y="50330"/>
                  </a:lnTo>
                  <a:close/>
                </a:path>
                <a:path w="1864360" h="253364">
                  <a:moveTo>
                    <a:pt x="1612112" y="0"/>
                  </a:moveTo>
                  <a:lnTo>
                    <a:pt x="1561782" y="0"/>
                  </a:lnTo>
                  <a:lnTo>
                    <a:pt x="1560283" y="0"/>
                  </a:lnTo>
                  <a:lnTo>
                    <a:pt x="1509941" y="0"/>
                  </a:lnTo>
                  <a:lnTo>
                    <a:pt x="1509941" y="50330"/>
                  </a:lnTo>
                  <a:lnTo>
                    <a:pt x="1509941" y="51828"/>
                  </a:lnTo>
                  <a:lnTo>
                    <a:pt x="1509941" y="100660"/>
                  </a:lnTo>
                  <a:lnTo>
                    <a:pt x="1459611" y="100660"/>
                  </a:lnTo>
                  <a:lnTo>
                    <a:pt x="1459611" y="152501"/>
                  </a:lnTo>
                  <a:lnTo>
                    <a:pt x="1509941" y="152501"/>
                  </a:lnTo>
                  <a:lnTo>
                    <a:pt x="1509941" y="202831"/>
                  </a:lnTo>
                  <a:lnTo>
                    <a:pt x="1561782" y="202831"/>
                  </a:lnTo>
                  <a:lnTo>
                    <a:pt x="1561782" y="152501"/>
                  </a:lnTo>
                  <a:lnTo>
                    <a:pt x="1612112" y="152501"/>
                  </a:lnTo>
                  <a:lnTo>
                    <a:pt x="1612112" y="100660"/>
                  </a:lnTo>
                  <a:lnTo>
                    <a:pt x="1561782" y="100660"/>
                  </a:lnTo>
                  <a:lnTo>
                    <a:pt x="1561782" y="51828"/>
                  </a:lnTo>
                  <a:lnTo>
                    <a:pt x="1612112" y="51828"/>
                  </a:lnTo>
                  <a:lnTo>
                    <a:pt x="1612112" y="0"/>
                  </a:lnTo>
                  <a:close/>
                </a:path>
                <a:path w="1864360" h="253364">
                  <a:moveTo>
                    <a:pt x="1863775" y="0"/>
                  </a:moveTo>
                  <a:lnTo>
                    <a:pt x="1811934" y="0"/>
                  </a:lnTo>
                  <a:lnTo>
                    <a:pt x="1811934" y="50330"/>
                  </a:lnTo>
                  <a:lnTo>
                    <a:pt x="1811934" y="51828"/>
                  </a:lnTo>
                  <a:lnTo>
                    <a:pt x="1811934" y="100660"/>
                  </a:lnTo>
                  <a:lnTo>
                    <a:pt x="1763115" y="100660"/>
                  </a:lnTo>
                  <a:lnTo>
                    <a:pt x="1763115" y="50330"/>
                  </a:lnTo>
                  <a:lnTo>
                    <a:pt x="1712772" y="50330"/>
                  </a:lnTo>
                  <a:lnTo>
                    <a:pt x="1712772" y="0"/>
                  </a:lnTo>
                  <a:lnTo>
                    <a:pt x="1660944" y="0"/>
                  </a:lnTo>
                  <a:lnTo>
                    <a:pt x="1660944" y="50330"/>
                  </a:lnTo>
                  <a:lnTo>
                    <a:pt x="1660944" y="51828"/>
                  </a:lnTo>
                  <a:lnTo>
                    <a:pt x="1660944" y="202831"/>
                  </a:lnTo>
                  <a:lnTo>
                    <a:pt x="1712772" y="202831"/>
                  </a:lnTo>
                  <a:lnTo>
                    <a:pt x="1712772" y="152501"/>
                  </a:lnTo>
                  <a:lnTo>
                    <a:pt x="1712772" y="150990"/>
                  </a:lnTo>
                  <a:lnTo>
                    <a:pt x="1712772" y="102171"/>
                  </a:lnTo>
                  <a:lnTo>
                    <a:pt x="1761604" y="102171"/>
                  </a:lnTo>
                  <a:lnTo>
                    <a:pt x="1761604" y="152501"/>
                  </a:lnTo>
                  <a:lnTo>
                    <a:pt x="1811934" y="152501"/>
                  </a:lnTo>
                  <a:lnTo>
                    <a:pt x="1813445" y="152501"/>
                  </a:lnTo>
                  <a:lnTo>
                    <a:pt x="1863775" y="152501"/>
                  </a:lnTo>
                  <a:lnTo>
                    <a:pt x="1863775" y="102171"/>
                  </a:lnTo>
                  <a:lnTo>
                    <a:pt x="1863775" y="100660"/>
                  </a:lnTo>
                  <a:lnTo>
                    <a:pt x="1863775" y="51828"/>
                  </a:lnTo>
                  <a:lnTo>
                    <a:pt x="1863775" y="50330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>
              <a:hlinkClick r:id="rId9"/>
            </p:cNvPr>
            <p:cNvSpPr/>
            <p:nvPr/>
          </p:nvSpPr>
          <p:spPr>
            <a:xfrm>
              <a:off x="1807311" y="4216940"/>
              <a:ext cx="1864360" cy="203200"/>
            </a:xfrm>
            <a:custGeom>
              <a:avLst/>
              <a:gdLst/>
              <a:ahLst/>
              <a:cxnLst/>
              <a:rect l="l" t="t" r="r" b="b"/>
              <a:pathLst>
                <a:path w="1864360" h="203200">
                  <a:moveTo>
                    <a:pt x="51841" y="50342"/>
                  </a:moveTo>
                  <a:lnTo>
                    <a:pt x="0" y="50342"/>
                  </a:lnTo>
                  <a:lnTo>
                    <a:pt x="0" y="100672"/>
                  </a:lnTo>
                  <a:lnTo>
                    <a:pt x="0" y="102171"/>
                  </a:lnTo>
                  <a:lnTo>
                    <a:pt x="0" y="151003"/>
                  </a:lnTo>
                  <a:lnTo>
                    <a:pt x="0" y="152501"/>
                  </a:lnTo>
                  <a:lnTo>
                    <a:pt x="0" y="202831"/>
                  </a:lnTo>
                  <a:lnTo>
                    <a:pt x="51841" y="202831"/>
                  </a:lnTo>
                  <a:lnTo>
                    <a:pt x="51841" y="152501"/>
                  </a:lnTo>
                  <a:lnTo>
                    <a:pt x="51841" y="151003"/>
                  </a:lnTo>
                  <a:lnTo>
                    <a:pt x="51841" y="102171"/>
                  </a:lnTo>
                  <a:lnTo>
                    <a:pt x="51841" y="100672"/>
                  </a:lnTo>
                  <a:lnTo>
                    <a:pt x="51841" y="50342"/>
                  </a:lnTo>
                  <a:close/>
                </a:path>
                <a:path w="1864360" h="203200">
                  <a:moveTo>
                    <a:pt x="152501" y="50342"/>
                  </a:moveTo>
                  <a:lnTo>
                    <a:pt x="100672" y="50342"/>
                  </a:lnTo>
                  <a:lnTo>
                    <a:pt x="100672" y="100672"/>
                  </a:lnTo>
                  <a:lnTo>
                    <a:pt x="100672" y="102171"/>
                  </a:lnTo>
                  <a:lnTo>
                    <a:pt x="100672" y="152501"/>
                  </a:lnTo>
                  <a:lnTo>
                    <a:pt x="152501" y="152501"/>
                  </a:lnTo>
                  <a:lnTo>
                    <a:pt x="152501" y="102171"/>
                  </a:lnTo>
                  <a:lnTo>
                    <a:pt x="152501" y="100672"/>
                  </a:lnTo>
                  <a:lnTo>
                    <a:pt x="152501" y="50342"/>
                  </a:lnTo>
                  <a:close/>
                </a:path>
                <a:path w="1864360" h="203200">
                  <a:moveTo>
                    <a:pt x="353834" y="50342"/>
                  </a:moveTo>
                  <a:lnTo>
                    <a:pt x="353834" y="50342"/>
                  </a:lnTo>
                  <a:lnTo>
                    <a:pt x="201333" y="50342"/>
                  </a:lnTo>
                  <a:lnTo>
                    <a:pt x="201333" y="100672"/>
                  </a:lnTo>
                  <a:lnTo>
                    <a:pt x="201333" y="102171"/>
                  </a:lnTo>
                  <a:lnTo>
                    <a:pt x="201333" y="151003"/>
                  </a:lnTo>
                  <a:lnTo>
                    <a:pt x="201333" y="152501"/>
                  </a:lnTo>
                  <a:lnTo>
                    <a:pt x="201333" y="202831"/>
                  </a:lnTo>
                  <a:lnTo>
                    <a:pt x="251663" y="202831"/>
                  </a:lnTo>
                  <a:lnTo>
                    <a:pt x="253161" y="202831"/>
                  </a:lnTo>
                  <a:lnTo>
                    <a:pt x="301993" y="202831"/>
                  </a:lnTo>
                  <a:lnTo>
                    <a:pt x="303504" y="202831"/>
                  </a:lnTo>
                  <a:lnTo>
                    <a:pt x="353834" y="202831"/>
                  </a:lnTo>
                  <a:lnTo>
                    <a:pt x="353834" y="151003"/>
                  </a:lnTo>
                  <a:lnTo>
                    <a:pt x="303504" y="151003"/>
                  </a:lnTo>
                  <a:lnTo>
                    <a:pt x="303504" y="102171"/>
                  </a:lnTo>
                  <a:lnTo>
                    <a:pt x="353834" y="102171"/>
                  </a:lnTo>
                  <a:lnTo>
                    <a:pt x="353834" y="50342"/>
                  </a:lnTo>
                  <a:close/>
                </a:path>
                <a:path w="1864360" h="203200">
                  <a:moveTo>
                    <a:pt x="1159129" y="50342"/>
                  </a:moveTo>
                  <a:lnTo>
                    <a:pt x="1108798" y="50342"/>
                  </a:lnTo>
                  <a:lnTo>
                    <a:pt x="1107300" y="50342"/>
                  </a:lnTo>
                  <a:lnTo>
                    <a:pt x="1058468" y="50342"/>
                  </a:lnTo>
                  <a:lnTo>
                    <a:pt x="1058468" y="0"/>
                  </a:lnTo>
                  <a:lnTo>
                    <a:pt x="905967" y="0"/>
                  </a:lnTo>
                  <a:lnTo>
                    <a:pt x="905967" y="50342"/>
                  </a:lnTo>
                  <a:lnTo>
                    <a:pt x="857148" y="50342"/>
                  </a:lnTo>
                  <a:lnTo>
                    <a:pt x="857148" y="0"/>
                  </a:lnTo>
                  <a:lnTo>
                    <a:pt x="805307" y="0"/>
                  </a:lnTo>
                  <a:lnTo>
                    <a:pt x="805307" y="50342"/>
                  </a:lnTo>
                  <a:lnTo>
                    <a:pt x="805307" y="51841"/>
                  </a:lnTo>
                  <a:lnTo>
                    <a:pt x="805307" y="100672"/>
                  </a:lnTo>
                  <a:lnTo>
                    <a:pt x="756488" y="100672"/>
                  </a:lnTo>
                  <a:lnTo>
                    <a:pt x="756488" y="51841"/>
                  </a:lnTo>
                  <a:lnTo>
                    <a:pt x="756488" y="50342"/>
                  </a:lnTo>
                  <a:lnTo>
                    <a:pt x="756488" y="0"/>
                  </a:lnTo>
                  <a:lnTo>
                    <a:pt x="704646" y="0"/>
                  </a:lnTo>
                  <a:lnTo>
                    <a:pt x="704646" y="50342"/>
                  </a:lnTo>
                  <a:lnTo>
                    <a:pt x="655815" y="50342"/>
                  </a:lnTo>
                  <a:lnTo>
                    <a:pt x="655815" y="0"/>
                  </a:lnTo>
                  <a:lnTo>
                    <a:pt x="603986" y="0"/>
                  </a:lnTo>
                  <a:lnTo>
                    <a:pt x="603986" y="51841"/>
                  </a:lnTo>
                  <a:lnTo>
                    <a:pt x="654316" y="51841"/>
                  </a:lnTo>
                  <a:lnTo>
                    <a:pt x="654316" y="100672"/>
                  </a:lnTo>
                  <a:lnTo>
                    <a:pt x="605485" y="100672"/>
                  </a:lnTo>
                  <a:lnTo>
                    <a:pt x="603986" y="100672"/>
                  </a:lnTo>
                  <a:lnTo>
                    <a:pt x="555155" y="100672"/>
                  </a:lnTo>
                  <a:lnTo>
                    <a:pt x="555155" y="51841"/>
                  </a:lnTo>
                  <a:lnTo>
                    <a:pt x="555155" y="50342"/>
                  </a:lnTo>
                  <a:lnTo>
                    <a:pt x="555155" y="0"/>
                  </a:lnTo>
                  <a:lnTo>
                    <a:pt x="503326" y="0"/>
                  </a:lnTo>
                  <a:lnTo>
                    <a:pt x="503326" y="50342"/>
                  </a:lnTo>
                  <a:lnTo>
                    <a:pt x="503326" y="102171"/>
                  </a:lnTo>
                  <a:lnTo>
                    <a:pt x="503326" y="151003"/>
                  </a:lnTo>
                  <a:lnTo>
                    <a:pt x="454494" y="151003"/>
                  </a:lnTo>
                  <a:lnTo>
                    <a:pt x="454494" y="102171"/>
                  </a:lnTo>
                  <a:lnTo>
                    <a:pt x="503326" y="102171"/>
                  </a:lnTo>
                  <a:lnTo>
                    <a:pt x="503326" y="50342"/>
                  </a:lnTo>
                  <a:lnTo>
                    <a:pt x="454494" y="50342"/>
                  </a:lnTo>
                  <a:lnTo>
                    <a:pt x="452983" y="50342"/>
                  </a:lnTo>
                  <a:lnTo>
                    <a:pt x="402653" y="50342"/>
                  </a:lnTo>
                  <a:lnTo>
                    <a:pt x="402653" y="100672"/>
                  </a:lnTo>
                  <a:lnTo>
                    <a:pt x="402653" y="102171"/>
                  </a:lnTo>
                  <a:lnTo>
                    <a:pt x="402653" y="151003"/>
                  </a:lnTo>
                  <a:lnTo>
                    <a:pt x="402653" y="152501"/>
                  </a:lnTo>
                  <a:lnTo>
                    <a:pt x="402653" y="202831"/>
                  </a:lnTo>
                  <a:lnTo>
                    <a:pt x="452983" y="202831"/>
                  </a:lnTo>
                  <a:lnTo>
                    <a:pt x="454494" y="202831"/>
                  </a:lnTo>
                  <a:lnTo>
                    <a:pt x="504825" y="202831"/>
                  </a:lnTo>
                  <a:lnTo>
                    <a:pt x="504825" y="152501"/>
                  </a:lnTo>
                  <a:lnTo>
                    <a:pt x="553656" y="152501"/>
                  </a:lnTo>
                  <a:lnTo>
                    <a:pt x="555155" y="152501"/>
                  </a:lnTo>
                  <a:lnTo>
                    <a:pt x="603986" y="152501"/>
                  </a:lnTo>
                  <a:lnTo>
                    <a:pt x="603986" y="202831"/>
                  </a:lnTo>
                  <a:lnTo>
                    <a:pt x="655815" y="202831"/>
                  </a:lnTo>
                  <a:lnTo>
                    <a:pt x="655815" y="152501"/>
                  </a:lnTo>
                  <a:lnTo>
                    <a:pt x="706158" y="152501"/>
                  </a:lnTo>
                  <a:lnTo>
                    <a:pt x="706158" y="102171"/>
                  </a:lnTo>
                  <a:lnTo>
                    <a:pt x="754976" y="102171"/>
                  </a:lnTo>
                  <a:lnTo>
                    <a:pt x="754976" y="151003"/>
                  </a:lnTo>
                  <a:lnTo>
                    <a:pt x="754976" y="152501"/>
                  </a:lnTo>
                  <a:lnTo>
                    <a:pt x="754976" y="202831"/>
                  </a:lnTo>
                  <a:lnTo>
                    <a:pt x="806805" y="202831"/>
                  </a:lnTo>
                  <a:lnTo>
                    <a:pt x="806805" y="152501"/>
                  </a:lnTo>
                  <a:lnTo>
                    <a:pt x="806805" y="151003"/>
                  </a:lnTo>
                  <a:lnTo>
                    <a:pt x="806805" y="102171"/>
                  </a:lnTo>
                  <a:lnTo>
                    <a:pt x="855637" y="102171"/>
                  </a:lnTo>
                  <a:lnTo>
                    <a:pt x="857148" y="102171"/>
                  </a:lnTo>
                  <a:lnTo>
                    <a:pt x="905967" y="102171"/>
                  </a:lnTo>
                  <a:lnTo>
                    <a:pt x="905967" y="151003"/>
                  </a:lnTo>
                  <a:lnTo>
                    <a:pt x="905967" y="152501"/>
                  </a:lnTo>
                  <a:lnTo>
                    <a:pt x="905967" y="202831"/>
                  </a:lnTo>
                  <a:lnTo>
                    <a:pt x="957808" y="202831"/>
                  </a:lnTo>
                  <a:lnTo>
                    <a:pt x="957808" y="152501"/>
                  </a:lnTo>
                  <a:lnTo>
                    <a:pt x="957808" y="151003"/>
                  </a:lnTo>
                  <a:lnTo>
                    <a:pt x="957808" y="102171"/>
                  </a:lnTo>
                  <a:lnTo>
                    <a:pt x="957808" y="100672"/>
                  </a:lnTo>
                  <a:lnTo>
                    <a:pt x="957808" y="51841"/>
                  </a:lnTo>
                  <a:lnTo>
                    <a:pt x="1006627" y="51841"/>
                  </a:lnTo>
                  <a:lnTo>
                    <a:pt x="1006627" y="202831"/>
                  </a:lnTo>
                  <a:lnTo>
                    <a:pt x="1056970" y="202831"/>
                  </a:lnTo>
                  <a:lnTo>
                    <a:pt x="1058468" y="202831"/>
                  </a:lnTo>
                  <a:lnTo>
                    <a:pt x="1107300" y="202831"/>
                  </a:lnTo>
                  <a:lnTo>
                    <a:pt x="1108798" y="202831"/>
                  </a:lnTo>
                  <a:lnTo>
                    <a:pt x="1159129" y="202831"/>
                  </a:lnTo>
                  <a:lnTo>
                    <a:pt x="1159129" y="151003"/>
                  </a:lnTo>
                  <a:lnTo>
                    <a:pt x="1108798" y="151003"/>
                  </a:lnTo>
                  <a:lnTo>
                    <a:pt x="1107300" y="151003"/>
                  </a:lnTo>
                  <a:lnTo>
                    <a:pt x="1058468" y="151003"/>
                  </a:lnTo>
                  <a:lnTo>
                    <a:pt x="1058468" y="102171"/>
                  </a:lnTo>
                  <a:lnTo>
                    <a:pt x="1107300" y="102171"/>
                  </a:lnTo>
                  <a:lnTo>
                    <a:pt x="1108798" y="102171"/>
                  </a:lnTo>
                  <a:lnTo>
                    <a:pt x="1159129" y="102171"/>
                  </a:lnTo>
                  <a:lnTo>
                    <a:pt x="1159129" y="50342"/>
                  </a:lnTo>
                  <a:close/>
                </a:path>
                <a:path w="1864360" h="203200">
                  <a:moveTo>
                    <a:pt x="1612112" y="100672"/>
                  </a:moveTo>
                  <a:lnTo>
                    <a:pt x="1561782" y="100672"/>
                  </a:lnTo>
                  <a:lnTo>
                    <a:pt x="1561782" y="51841"/>
                  </a:lnTo>
                  <a:lnTo>
                    <a:pt x="1561782" y="50342"/>
                  </a:lnTo>
                  <a:lnTo>
                    <a:pt x="1561782" y="0"/>
                  </a:lnTo>
                  <a:lnTo>
                    <a:pt x="1560283" y="0"/>
                  </a:lnTo>
                  <a:lnTo>
                    <a:pt x="1560283" y="102171"/>
                  </a:lnTo>
                  <a:lnTo>
                    <a:pt x="1560283" y="151003"/>
                  </a:lnTo>
                  <a:lnTo>
                    <a:pt x="1511452" y="151003"/>
                  </a:lnTo>
                  <a:lnTo>
                    <a:pt x="1511452" y="102171"/>
                  </a:lnTo>
                  <a:lnTo>
                    <a:pt x="1560283" y="102171"/>
                  </a:lnTo>
                  <a:lnTo>
                    <a:pt x="1560283" y="0"/>
                  </a:lnTo>
                  <a:lnTo>
                    <a:pt x="1308620" y="0"/>
                  </a:lnTo>
                  <a:lnTo>
                    <a:pt x="1308620" y="50342"/>
                  </a:lnTo>
                  <a:lnTo>
                    <a:pt x="1259801" y="50342"/>
                  </a:lnTo>
                  <a:lnTo>
                    <a:pt x="1259801" y="0"/>
                  </a:lnTo>
                  <a:lnTo>
                    <a:pt x="1207960" y="0"/>
                  </a:lnTo>
                  <a:lnTo>
                    <a:pt x="1207960" y="51841"/>
                  </a:lnTo>
                  <a:lnTo>
                    <a:pt x="1258290" y="51841"/>
                  </a:lnTo>
                  <a:lnTo>
                    <a:pt x="1258290" y="100672"/>
                  </a:lnTo>
                  <a:lnTo>
                    <a:pt x="1207960" y="100672"/>
                  </a:lnTo>
                  <a:lnTo>
                    <a:pt x="1207960" y="152501"/>
                  </a:lnTo>
                  <a:lnTo>
                    <a:pt x="1258290" y="152501"/>
                  </a:lnTo>
                  <a:lnTo>
                    <a:pt x="1258290" y="202831"/>
                  </a:lnTo>
                  <a:lnTo>
                    <a:pt x="1308620" y="202831"/>
                  </a:lnTo>
                  <a:lnTo>
                    <a:pt x="1310132" y="202831"/>
                  </a:lnTo>
                  <a:lnTo>
                    <a:pt x="1360462" y="202831"/>
                  </a:lnTo>
                  <a:lnTo>
                    <a:pt x="1360462" y="151003"/>
                  </a:lnTo>
                  <a:lnTo>
                    <a:pt x="1310132" y="151003"/>
                  </a:lnTo>
                  <a:lnTo>
                    <a:pt x="1308620" y="151003"/>
                  </a:lnTo>
                  <a:lnTo>
                    <a:pt x="1259801" y="151003"/>
                  </a:lnTo>
                  <a:lnTo>
                    <a:pt x="1259801" y="102171"/>
                  </a:lnTo>
                  <a:lnTo>
                    <a:pt x="1308620" y="102171"/>
                  </a:lnTo>
                  <a:lnTo>
                    <a:pt x="1310132" y="102171"/>
                  </a:lnTo>
                  <a:lnTo>
                    <a:pt x="1360462" y="102171"/>
                  </a:lnTo>
                  <a:lnTo>
                    <a:pt x="1360462" y="51841"/>
                  </a:lnTo>
                  <a:lnTo>
                    <a:pt x="1509941" y="51841"/>
                  </a:lnTo>
                  <a:lnTo>
                    <a:pt x="1509941" y="100672"/>
                  </a:lnTo>
                  <a:lnTo>
                    <a:pt x="1461122" y="100672"/>
                  </a:lnTo>
                  <a:lnTo>
                    <a:pt x="1459611" y="100672"/>
                  </a:lnTo>
                  <a:lnTo>
                    <a:pt x="1409280" y="100672"/>
                  </a:lnTo>
                  <a:lnTo>
                    <a:pt x="1409280" y="151003"/>
                  </a:lnTo>
                  <a:lnTo>
                    <a:pt x="1409280" y="152501"/>
                  </a:lnTo>
                  <a:lnTo>
                    <a:pt x="1409280" y="202831"/>
                  </a:lnTo>
                  <a:lnTo>
                    <a:pt x="1459611" y="202831"/>
                  </a:lnTo>
                  <a:lnTo>
                    <a:pt x="1461122" y="202831"/>
                  </a:lnTo>
                  <a:lnTo>
                    <a:pt x="1509941" y="202831"/>
                  </a:lnTo>
                  <a:lnTo>
                    <a:pt x="1511452" y="202831"/>
                  </a:lnTo>
                  <a:lnTo>
                    <a:pt x="1561782" y="202831"/>
                  </a:lnTo>
                  <a:lnTo>
                    <a:pt x="1561782" y="152501"/>
                  </a:lnTo>
                  <a:lnTo>
                    <a:pt x="1612112" y="152501"/>
                  </a:lnTo>
                  <a:lnTo>
                    <a:pt x="1612112" y="100672"/>
                  </a:lnTo>
                  <a:close/>
                </a:path>
                <a:path w="1864360" h="203200">
                  <a:moveTo>
                    <a:pt x="1763115" y="0"/>
                  </a:moveTo>
                  <a:lnTo>
                    <a:pt x="1712772" y="0"/>
                  </a:lnTo>
                  <a:lnTo>
                    <a:pt x="1711274" y="0"/>
                  </a:lnTo>
                  <a:lnTo>
                    <a:pt x="1660944" y="0"/>
                  </a:lnTo>
                  <a:lnTo>
                    <a:pt x="1660944" y="51841"/>
                  </a:lnTo>
                  <a:lnTo>
                    <a:pt x="1711274" y="51841"/>
                  </a:lnTo>
                  <a:lnTo>
                    <a:pt x="1711274" y="102171"/>
                  </a:lnTo>
                  <a:lnTo>
                    <a:pt x="1763115" y="102171"/>
                  </a:lnTo>
                  <a:lnTo>
                    <a:pt x="1763115" y="51841"/>
                  </a:lnTo>
                  <a:lnTo>
                    <a:pt x="1763115" y="50342"/>
                  </a:lnTo>
                  <a:lnTo>
                    <a:pt x="1763115" y="0"/>
                  </a:lnTo>
                  <a:close/>
                </a:path>
                <a:path w="1864360" h="203200">
                  <a:moveTo>
                    <a:pt x="1863775" y="0"/>
                  </a:moveTo>
                  <a:lnTo>
                    <a:pt x="1811934" y="0"/>
                  </a:lnTo>
                  <a:lnTo>
                    <a:pt x="1811934" y="50342"/>
                  </a:lnTo>
                  <a:lnTo>
                    <a:pt x="1811934" y="51841"/>
                  </a:lnTo>
                  <a:lnTo>
                    <a:pt x="1811934" y="100672"/>
                  </a:lnTo>
                  <a:lnTo>
                    <a:pt x="1811934" y="102171"/>
                  </a:lnTo>
                  <a:lnTo>
                    <a:pt x="1811934" y="152501"/>
                  </a:lnTo>
                  <a:lnTo>
                    <a:pt x="1863775" y="152501"/>
                  </a:lnTo>
                  <a:lnTo>
                    <a:pt x="1863775" y="102171"/>
                  </a:lnTo>
                  <a:lnTo>
                    <a:pt x="1863775" y="100672"/>
                  </a:lnTo>
                  <a:lnTo>
                    <a:pt x="1863775" y="51841"/>
                  </a:lnTo>
                  <a:lnTo>
                    <a:pt x="1863775" y="50342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>
              <a:hlinkClick r:id="rId9"/>
            </p:cNvPr>
            <p:cNvSpPr/>
            <p:nvPr/>
          </p:nvSpPr>
          <p:spPr>
            <a:xfrm>
              <a:off x="2209965" y="4367943"/>
              <a:ext cx="1461135" cy="354330"/>
            </a:xfrm>
            <a:custGeom>
              <a:avLst/>
              <a:gdLst/>
              <a:ahLst/>
              <a:cxnLst/>
              <a:rect l="l" t="t" r="r" b="b"/>
              <a:pathLst>
                <a:path w="1461135" h="354329">
                  <a:moveTo>
                    <a:pt x="454494" y="251650"/>
                  </a:moveTo>
                  <a:lnTo>
                    <a:pt x="404152" y="251650"/>
                  </a:lnTo>
                  <a:lnTo>
                    <a:pt x="404152" y="201320"/>
                  </a:lnTo>
                  <a:lnTo>
                    <a:pt x="353834" y="201320"/>
                  </a:lnTo>
                  <a:lnTo>
                    <a:pt x="353834" y="152501"/>
                  </a:lnTo>
                  <a:lnTo>
                    <a:pt x="404152" y="152501"/>
                  </a:lnTo>
                  <a:lnTo>
                    <a:pt x="404152" y="100660"/>
                  </a:lnTo>
                  <a:lnTo>
                    <a:pt x="352323" y="100660"/>
                  </a:lnTo>
                  <a:lnTo>
                    <a:pt x="352323" y="150990"/>
                  </a:lnTo>
                  <a:lnTo>
                    <a:pt x="303504" y="150990"/>
                  </a:lnTo>
                  <a:lnTo>
                    <a:pt x="301993" y="150990"/>
                  </a:lnTo>
                  <a:lnTo>
                    <a:pt x="253161" y="150990"/>
                  </a:lnTo>
                  <a:lnTo>
                    <a:pt x="253161" y="100660"/>
                  </a:lnTo>
                  <a:lnTo>
                    <a:pt x="251663" y="100660"/>
                  </a:lnTo>
                  <a:lnTo>
                    <a:pt x="251663" y="152501"/>
                  </a:lnTo>
                  <a:lnTo>
                    <a:pt x="251663" y="201320"/>
                  </a:lnTo>
                  <a:lnTo>
                    <a:pt x="202831" y="201320"/>
                  </a:lnTo>
                  <a:lnTo>
                    <a:pt x="202831" y="152501"/>
                  </a:lnTo>
                  <a:lnTo>
                    <a:pt x="251663" y="152501"/>
                  </a:lnTo>
                  <a:lnTo>
                    <a:pt x="251663" y="100660"/>
                  </a:lnTo>
                  <a:lnTo>
                    <a:pt x="202831" y="100660"/>
                  </a:lnTo>
                  <a:lnTo>
                    <a:pt x="202831" y="50330"/>
                  </a:lnTo>
                  <a:lnTo>
                    <a:pt x="152501" y="50330"/>
                  </a:lnTo>
                  <a:lnTo>
                    <a:pt x="151003" y="50330"/>
                  </a:lnTo>
                  <a:lnTo>
                    <a:pt x="151003" y="102158"/>
                  </a:lnTo>
                  <a:lnTo>
                    <a:pt x="151003" y="150990"/>
                  </a:lnTo>
                  <a:lnTo>
                    <a:pt x="102171" y="150990"/>
                  </a:lnTo>
                  <a:lnTo>
                    <a:pt x="102171" y="102158"/>
                  </a:lnTo>
                  <a:lnTo>
                    <a:pt x="151003" y="102158"/>
                  </a:lnTo>
                  <a:lnTo>
                    <a:pt x="151003" y="50330"/>
                  </a:lnTo>
                  <a:lnTo>
                    <a:pt x="100672" y="50330"/>
                  </a:lnTo>
                  <a:lnTo>
                    <a:pt x="100672" y="100660"/>
                  </a:lnTo>
                  <a:lnTo>
                    <a:pt x="100672" y="202831"/>
                  </a:lnTo>
                  <a:lnTo>
                    <a:pt x="100672" y="251650"/>
                  </a:lnTo>
                  <a:lnTo>
                    <a:pt x="51841" y="251650"/>
                  </a:lnTo>
                  <a:lnTo>
                    <a:pt x="51841" y="202831"/>
                  </a:lnTo>
                  <a:lnTo>
                    <a:pt x="100672" y="202831"/>
                  </a:lnTo>
                  <a:lnTo>
                    <a:pt x="100672" y="100660"/>
                  </a:lnTo>
                  <a:lnTo>
                    <a:pt x="51841" y="100660"/>
                  </a:lnTo>
                  <a:lnTo>
                    <a:pt x="51841" y="50330"/>
                  </a:lnTo>
                  <a:lnTo>
                    <a:pt x="0" y="50330"/>
                  </a:lnTo>
                  <a:lnTo>
                    <a:pt x="0" y="102158"/>
                  </a:lnTo>
                  <a:lnTo>
                    <a:pt x="50330" y="102158"/>
                  </a:lnTo>
                  <a:lnTo>
                    <a:pt x="50330" y="150990"/>
                  </a:lnTo>
                  <a:lnTo>
                    <a:pt x="50330" y="152501"/>
                  </a:lnTo>
                  <a:lnTo>
                    <a:pt x="50330" y="201320"/>
                  </a:lnTo>
                  <a:lnTo>
                    <a:pt x="0" y="201320"/>
                  </a:lnTo>
                  <a:lnTo>
                    <a:pt x="0" y="353822"/>
                  </a:lnTo>
                  <a:lnTo>
                    <a:pt x="51841" y="353822"/>
                  </a:lnTo>
                  <a:lnTo>
                    <a:pt x="51841" y="303491"/>
                  </a:lnTo>
                  <a:lnTo>
                    <a:pt x="102171" y="303491"/>
                  </a:lnTo>
                  <a:lnTo>
                    <a:pt x="102171" y="253161"/>
                  </a:lnTo>
                  <a:lnTo>
                    <a:pt x="151003" y="253161"/>
                  </a:lnTo>
                  <a:lnTo>
                    <a:pt x="152501" y="253161"/>
                  </a:lnTo>
                  <a:lnTo>
                    <a:pt x="201333" y="253161"/>
                  </a:lnTo>
                  <a:lnTo>
                    <a:pt x="201333" y="303491"/>
                  </a:lnTo>
                  <a:lnTo>
                    <a:pt x="253161" y="303491"/>
                  </a:lnTo>
                  <a:lnTo>
                    <a:pt x="253161" y="253161"/>
                  </a:lnTo>
                  <a:lnTo>
                    <a:pt x="253161" y="251650"/>
                  </a:lnTo>
                  <a:lnTo>
                    <a:pt x="253161" y="202831"/>
                  </a:lnTo>
                  <a:lnTo>
                    <a:pt x="301993" y="202831"/>
                  </a:lnTo>
                  <a:lnTo>
                    <a:pt x="301993" y="253161"/>
                  </a:lnTo>
                  <a:lnTo>
                    <a:pt x="352323" y="253161"/>
                  </a:lnTo>
                  <a:lnTo>
                    <a:pt x="353834" y="253161"/>
                  </a:lnTo>
                  <a:lnTo>
                    <a:pt x="402653" y="253161"/>
                  </a:lnTo>
                  <a:lnTo>
                    <a:pt x="402653" y="303491"/>
                  </a:lnTo>
                  <a:lnTo>
                    <a:pt x="454494" y="303491"/>
                  </a:lnTo>
                  <a:lnTo>
                    <a:pt x="454494" y="251650"/>
                  </a:lnTo>
                  <a:close/>
                </a:path>
                <a:path w="1461135" h="354329">
                  <a:moveTo>
                    <a:pt x="1159129" y="100660"/>
                  </a:moveTo>
                  <a:lnTo>
                    <a:pt x="1107287" y="100660"/>
                  </a:lnTo>
                  <a:lnTo>
                    <a:pt x="1107287" y="152501"/>
                  </a:lnTo>
                  <a:lnTo>
                    <a:pt x="1159129" y="152501"/>
                  </a:lnTo>
                  <a:lnTo>
                    <a:pt x="1159129" y="100660"/>
                  </a:lnTo>
                  <a:close/>
                </a:path>
                <a:path w="1461135" h="354329">
                  <a:moveTo>
                    <a:pt x="1310119" y="100660"/>
                  </a:moveTo>
                  <a:lnTo>
                    <a:pt x="1259801" y="100660"/>
                  </a:lnTo>
                  <a:lnTo>
                    <a:pt x="1259801" y="51828"/>
                  </a:lnTo>
                  <a:lnTo>
                    <a:pt x="1259801" y="50330"/>
                  </a:lnTo>
                  <a:lnTo>
                    <a:pt x="1259801" y="0"/>
                  </a:lnTo>
                  <a:lnTo>
                    <a:pt x="1209459" y="0"/>
                  </a:lnTo>
                  <a:lnTo>
                    <a:pt x="1207960" y="0"/>
                  </a:lnTo>
                  <a:lnTo>
                    <a:pt x="1159129" y="0"/>
                  </a:lnTo>
                  <a:lnTo>
                    <a:pt x="1157630" y="0"/>
                  </a:lnTo>
                  <a:lnTo>
                    <a:pt x="1107287" y="0"/>
                  </a:lnTo>
                  <a:lnTo>
                    <a:pt x="1107287" y="51828"/>
                  </a:lnTo>
                  <a:lnTo>
                    <a:pt x="1157630" y="51828"/>
                  </a:lnTo>
                  <a:lnTo>
                    <a:pt x="1159129" y="51828"/>
                  </a:lnTo>
                  <a:lnTo>
                    <a:pt x="1207960" y="51828"/>
                  </a:lnTo>
                  <a:lnTo>
                    <a:pt x="1207960" y="100660"/>
                  </a:lnTo>
                  <a:lnTo>
                    <a:pt x="1207960" y="102158"/>
                  </a:lnTo>
                  <a:lnTo>
                    <a:pt x="1207960" y="150990"/>
                  </a:lnTo>
                  <a:lnTo>
                    <a:pt x="1207960" y="152501"/>
                  </a:lnTo>
                  <a:lnTo>
                    <a:pt x="1207960" y="201320"/>
                  </a:lnTo>
                  <a:lnTo>
                    <a:pt x="1159129" y="201320"/>
                  </a:lnTo>
                  <a:lnTo>
                    <a:pt x="1157630" y="201320"/>
                  </a:lnTo>
                  <a:lnTo>
                    <a:pt x="1108798" y="201320"/>
                  </a:lnTo>
                  <a:lnTo>
                    <a:pt x="1107287" y="201320"/>
                  </a:lnTo>
                  <a:lnTo>
                    <a:pt x="1058468" y="201320"/>
                  </a:lnTo>
                  <a:lnTo>
                    <a:pt x="1058468" y="152501"/>
                  </a:lnTo>
                  <a:lnTo>
                    <a:pt x="1058468" y="150990"/>
                  </a:lnTo>
                  <a:lnTo>
                    <a:pt x="1058468" y="102158"/>
                  </a:lnTo>
                  <a:lnTo>
                    <a:pt x="1058468" y="100660"/>
                  </a:lnTo>
                  <a:lnTo>
                    <a:pt x="1058468" y="50330"/>
                  </a:lnTo>
                  <a:lnTo>
                    <a:pt x="1006627" y="50330"/>
                  </a:lnTo>
                  <a:lnTo>
                    <a:pt x="1006627" y="100660"/>
                  </a:lnTo>
                  <a:lnTo>
                    <a:pt x="1006627" y="152501"/>
                  </a:lnTo>
                  <a:lnTo>
                    <a:pt x="1006627" y="201320"/>
                  </a:lnTo>
                  <a:lnTo>
                    <a:pt x="957808" y="201320"/>
                  </a:lnTo>
                  <a:lnTo>
                    <a:pt x="957808" y="152501"/>
                  </a:lnTo>
                  <a:lnTo>
                    <a:pt x="1006627" y="152501"/>
                  </a:lnTo>
                  <a:lnTo>
                    <a:pt x="1006627" y="100660"/>
                  </a:lnTo>
                  <a:lnTo>
                    <a:pt x="957808" y="100660"/>
                  </a:lnTo>
                  <a:lnTo>
                    <a:pt x="956297" y="100660"/>
                  </a:lnTo>
                  <a:lnTo>
                    <a:pt x="907478" y="100660"/>
                  </a:lnTo>
                  <a:lnTo>
                    <a:pt x="907478" y="50330"/>
                  </a:lnTo>
                  <a:lnTo>
                    <a:pt x="754976" y="50330"/>
                  </a:lnTo>
                  <a:lnTo>
                    <a:pt x="754976" y="100660"/>
                  </a:lnTo>
                  <a:lnTo>
                    <a:pt x="706145" y="100660"/>
                  </a:lnTo>
                  <a:lnTo>
                    <a:pt x="706145" y="50330"/>
                  </a:lnTo>
                  <a:lnTo>
                    <a:pt x="704646" y="50330"/>
                  </a:lnTo>
                  <a:lnTo>
                    <a:pt x="704646" y="102158"/>
                  </a:lnTo>
                  <a:lnTo>
                    <a:pt x="704646" y="150990"/>
                  </a:lnTo>
                  <a:lnTo>
                    <a:pt x="655815" y="150990"/>
                  </a:lnTo>
                  <a:lnTo>
                    <a:pt x="655815" y="102158"/>
                  </a:lnTo>
                  <a:lnTo>
                    <a:pt x="704646" y="102158"/>
                  </a:lnTo>
                  <a:lnTo>
                    <a:pt x="704646" y="50330"/>
                  </a:lnTo>
                  <a:lnTo>
                    <a:pt x="654316" y="50330"/>
                  </a:lnTo>
                  <a:lnTo>
                    <a:pt x="654316" y="100660"/>
                  </a:lnTo>
                  <a:lnTo>
                    <a:pt x="654316" y="152501"/>
                  </a:lnTo>
                  <a:lnTo>
                    <a:pt x="654316" y="201320"/>
                  </a:lnTo>
                  <a:lnTo>
                    <a:pt x="605485" y="201320"/>
                  </a:lnTo>
                  <a:lnTo>
                    <a:pt x="605485" y="152501"/>
                  </a:lnTo>
                  <a:lnTo>
                    <a:pt x="654316" y="152501"/>
                  </a:lnTo>
                  <a:lnTo>
                    <a:pt x="654316" y="100660"/>
                  </a:lnTo>
                  <a:lnTo>
                    <a:pt x="605485" y="100660"/>
                  </a:lnTo>
                  <a:lnTo>
                    <a:pt x="603973" y="100660"/>
                  </a:lnTo>
                  <a:lnTo>
                    <a:pt x="553643" y="100660"/>
                  </a:lnTo>
                  <a:lnTo>
                    <a:pt x="553643" y="150990"/>
                  </a:lnTo>
                  <a:lnTo>
                    <a:pt x="553643" y="152501"/>
                  </a:lnTo>
                  <a:lnTo>
                    <a:pt x="553643" y="201320"/>
                  </a:lnTo>
                  <a:lnTo>
                    <a:pt x="503313" y="201320"/>
                  </a:lnTo>
                  <a:lnTo>
                    <a:pt x="503313" y="253161"/>
                  </a:lnTo>
                  <a:lnTo>
                    <a:pt x="555155" y="253161"/>
                  </a:lnTo>
                  <a:lnTo>
                    <a:pt x="555155" y="202831"/>
                  </a:lnTo>
                  <a:lnTo>
                    <a:pt x="603973" y="202831"/>
                  </a:lnTo>
                  <a:lnTo>
                    <a:pt x="603973" y="253161"/>
                  </a:lnTo>
                  <a:lnTo>
                    <a:pt x="654316" y="253161"/>
                  </a:lnTo>
                  <a:lnTo>
                    <a:pt x="654316" y="303491"/>
                  </a:lnTo>
                  <a:lnTo>
                    <a:pt x="706145" y="303491"/>
                  </a:lnTo>
                  <a:lnTo>
                    <a:pt x="706145" y="251650"/>
                  </a:lnTo>
                  <a:lnTo>
                    <a:pt x="655815" y="251650"/>
                  </a:lnTo>
                  <a:lnTo>
                    <a:pt x="655815" y="202831"/>
                  </a:lnTo>
                  <a:lnTo>
                    <a:pt x="704646" y="202831"/>
                  </a:lnTo>
                  <a:lnTo>
                    <a:pt x="706145" y="202831"/>
                  </a:lnTo>
                  <a:lnTo>
                    <a:pt x="756475" y="202831"/>
                  </a:lnTo>
                  <a:lnTo>
                    <a:pt x="756475" y="152501"/>
                  </a:lnTo>
                  <a:lnTo>
                    <a:pt x="905967" y="152501"/>
                  </a:lnTo>
                  <a:lnTo>
                    <a:pt x="905967" y="201320"/>
                  </a:lnTo>
                  <a:lnTo>
                    <a:pt x="857148" y="201320"/>
                  </a:lnTo>
                  <a:lnTo>
                    <a:pt x="855637" y="201320"/>
                  </a:lnTo>
                  <a:lnTo>
                    <a:pt x="805307" y="201320"/>
                  </a:lnTo>
                  <a:lnTo>
                    <a:pt x="805307" y="253161"/>
                  </a:lnTo>
                  <a:lnTo>
                    <a:pt x="855637" y="253161"/>
                  </a:lnTo>
                  <a:lnTo>
                    <a:pt x="857148" y="253161"/>
                  </a:lnTo>
                  <a:lnTo>
                    <a:pt x="907478" y="253161"/>
                  </a:lnTo>
                  <a:lnTo>
                    <a:pt x="907478" y="202831"/>
                  </a:lnTo>
                  <a:lnTo>
                    <a:pt x="956297" y="202831"/>
                  </a:lnTo>
                  <a:lnTo>
                    <a:pt x="956297" y="253161"/>
                  </a:lnTo>
                  <a:lnTo>
                    <a:pt x="1006627" y="253161"/>
                  </a:lnTo>
                  <a:lnTo>
                    <a:pt x="1006627" y="303491"/>
                  </a:lnTo>
                  <a:lnTo>
                    <a:pt x="1058468" y="303491"/>
                  </a:lnTo>
                  <a:lnTo>
                    <a:pt x="1058468" y="253161"/>
                  </a:lnTo>
                  <a:lnTo>
                    <a:pt x="1107287" y="253161"/>
                  </a:lnTo>
                  <a:lnTo>
                    <a:pt x="1107287" y="303491"/>
                  </a:lnTo>
                  <a:lnTo>
                    <a:pt x="1157630" y="303491"/>
                  </a:lnTo>
                  <a:lnTo>
                    <a:pt x="1159129" y="303491"/>
                  </a:lnTo>
                  <a:lnTo>
                    <a:pt x="1209459" y="303491"/>
                  </a:lnTo>
                  <a:lnTo>
                    <a:pt x="1209459" y="253161"/>
                  </a:lnTo>
                  <a:lnTo>
                    <a:pt x="1259801" y="253161"/>
                  </a:lnTo>
                  <a:lnTo>
                    <a:pt x="1259801" y="202831"/>
                  </a:lnTo>
                  <a:lnTo>
                    <a:pt x="1259801" y="201320"/>
                  </a:lnTo>
                  <a:lnTo>
                    <a:pt x="1259801" y="152501"/>
                  </a:lnTo>
                  <a:lnTo>
                    <a:pt x="1310119" y="152501"/>
                  </a:lnTo>
                  <a:lnTo>
                    <a:pt x="1310119" y="100660"/>
                  </a:lnTo>
                  <a:close/>
                </a:path>
                <a:path w="1461135" h="354329">
                  <a:moveTo>
                    <a:pt x="1461122" y="100660"/>
                  </a:moveTo>
                  <a:lnTo>
                    <a:pt x="1409280" y="100660"/>
                  </a:lnTo>
                  <a:lnTo>
                    <a:pt x="1409280" y="150990"/>
                  </a:lnTo>
                  <a:lnTo>
                    <a:pt x="1358950" y="150990"/>
                  </a:lnTo>
                  <a:lnTo>
                    <a:pt x="1358950" y="201320"/>
                  </a:lnTo>
                  <a:lnTo>
                    <a:pt x="1308620" y="201320"/>
                  </a:lnTo>
                  <a:lnTo>
                    <a:pt x="1308620" y="251650"/>
                  </a:lnTo>
                  <a:lnTo>
                    <a:pt x="1308620" y="253161"/>
                  </a:lnTo>
                  <a:lnTo>
                    <a:pt x="1308620" y="303491"/>
                  </a:lnTo>
                  <a:lnTo>
                    <a:pt x="1358950" y="303491"/>
                  </a:lnTo>
                  <a:lnTo>
                    <a:pt x="1360462" y="303491"/>
                  </a:lnTo>
                  <a:lnTo>
                    <a:pt x="1409280" y="303491"/>
                  </a:lnTo>
                  <a:lnTo>
                    <a:pt x="1410792" y="303491"/>
                  </a:lnTo>
                  <a:lnTo>
                    <a:pt x="1461122" y="303491"/>
                  </a:lnTo>
                  <a:lnTo>
                    <a:pt x="1461122" y="251650"/>
                  </a:lnTo>
                  <a:lnTo>
                    <a:pt x="1410792" y="251650"/>
                  </a:lnTo>
                  <a:lnTo>
                    <a:pt x="1409280" y="251650"/>
                  </a:lnTo>
                  <a:lnTo>
                    <a:pt x="1360462" y="251650"/>
                  </a:lnTo>
                  <a:lnTo>
                    <a:pt x="1360462" y="202831"/>
                  </a:lnTo>
                  <a:lnTo>
                    <a:pt x="1410792" y="202831"/>
                  </a:lnTo>
                  <a:lnTo>
                    <a:pt x="1410792" y="152501"/>
                  </a:lnTo>
                  <a:lnTo>
                    <a:pt x="1461122" y="152501"/>
                  </a:lnTo>
                  <a:lnTo>
                    <a:pt x="1461122" y="100660"/>
                  </a:lnTo>
                  <a:close/>
                </a:path>
                <a:path w="1461135" h="354329">
                  <a:moveTo>
                    <a:pt x="1461122" y="0"/>
                  </a:moveTo>
                  <a:lnTo>
                    <a:pt x="1409280" y="0"/>
                  </a:lnTo>
                  <a:lnTo>
                    <a:pt x="1409280" y="51828"/>
                  </a:lnTo>
                  <a:lnTo>
                    <a:pt x="1461122" y="51828"/>
                  </a:lnTo>
                  <a:lnTo>
                    <a:pt x="14611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>
              <a:hlinkClick r:id="rId9"/>
            </p:cNvPr>
            <p:cNvSpPr/>
            <p:nvPr/>
          </p:nvSpPr>
          <p:spPr>
            <a:xfrm>
              <a:off x="1807311" y="2958789"/>
              <a:ext cx="1864360" cy="1863725"/>
            </a:xfrm>
            <a:custGeom>
              <a:avLst/>
              <a:gdLst/>
              <a:ahLst/>
              <a:cxnLst/>
              <a:rect l="l" t="t" r="r" b="b"/>
              <a:pathLst>
                <a:path w="1864360" h="1863725">
                  <a:moveTo>
                    <a:pt x="251650" y="1610474"/>
                  </a:moveTo>
                  <a:lnTo>
                    <a:pt x="100672" y="1610474"/>
                  </a:lnTo>
                  <a:lnTo>
                    <a:pt x="100672" y="1761451"/>
                  </a:lnTo>
                  <a:lnTo>
                    <a:pt x="251650" y="1761451"/>
                  </a:lnTo>
                  <a:lnTo>
                    <a:pt x="251650" y="1610474"/>
                  </a:lnTo>
                  <a:close/>
                </a:path>
                <a:path w="1864360" h="1863725">
                  <a:moveTo>
                    <a:pt x="251650" y="100533"/>
                  </a:moveTo>
                  <a:lnTo>
                    <a:pt x="100672" y="100533"/>
                  </a:lnTo>
                  <a:lnTo>
                    <a:pt x="100672" y="251510"/>
                  </a:lnTo>
                  <a:lnTo>
                    <a:pt x="251650" y="251510"/>
                  </a:lnTo>
                  <a:lnTo>
                    <a:pt x="251650" y="100533"/>
                  </a:lnTo>
                  <a:close/>
                </a:path>
                <a:path w="1864360" h="1863725">
                  <a:moveTo>
                    <a:pt x="352310" y="1560131"/>
                  </a:moveTo>
                  <a:lnTo>
                    <a:pt x="301993" y="1560131"/>
                  </a:lnTo>
                  <a:lnTo>
                    <a:pt x="301993" y="1811807"/>
                  </a:lnTo>
                  <a:lnTo>
                    <a:pt x="352310" y="1811807"/>
                  </a:lnTo>
                  <a:lnTo>
                    <a:pt x="352310" y="1560131"/>
                  </a:lnTo>
                  <a:close/>
                </a:path>
                <a:path w="1864360" h="1863725">
                  <a:moveTo>
                    <a:pt x="352310" y="1510030"/>
                  </a:moveTo>
                  <a:lnTo>
                    <a:pt x="0" y="1510030"/>
                  </a:lnTo>
                  <a:lnTo>
                    <a:pt x="0" y="1559560"/>
                  </a:lnTo>
                  <a:lnTo>
                    <a:pt x="0" y="1812290"/>
                  </a:lnTo>
                  <a:lnTo>
                    <a:pt x="0" y="1861820"/>
                  </a:lnTo>
                  <a:lnTo>
                    <a:pt x="352310" y="1861820"/>
                  </a:lnTo>
                  <a:lnTo>
                    <a:pt x="352310" y="1812290"/>
                  </a:lnTo>
                  <a:lnTo>
                    <a:pt x="50317" y="1812290"/>
                  </a:lnTo>
                  <a:lnTo>
                    <a:pt x="50317" y="1559560"/>
                  </a:lnTo>
                  <a:lnTo>
                    <a:pt x="352310" y="1559560"/>
                  </a:lnTo>
                  <a:lnTo>
                    <a:pt x="352310" y="1510030"/>
                  </a:lnTo>
                  <a:close/>
                </a:path>
                <a:path w="1864360" h="1863725">
                  <a:moveTo>
                    <a:pt x="35231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0" y="302260"/>
                  </a:lnTo>
                  <a:lnTo>
                    <a:pt x="0" y="351790"/>
                  </a:lnTo>
                  <a:lnTo>
                    <a:pt x="352310" y="351790"/>
                  </a:lnTo>
                  <a:lnTo>
                    <a:pt x="352310" y="302260"/>
                  </a:lnTo>
                  <a:lnTo>
                    <a:pt x="50317" y="302260"/>
                  </a:lnTo>
                  <a:lnTo>
                    <a:pt x="50317" y="50800"/>
                  </a:lnTo>
                  <a:lnTo>
                    <a:pt x="301993" y="50800"/>
                  </a:lnTo>
                  <a:lnTo>
                    <a:pt x="301993" y="301866"/>
                  </a:lnTo>
                  <a:lnTo>
                    <a:pt x="352310" y="301866"/>
                  </a:lnTo>
                  <a:lnTo>
                    <a:pt x="352310" y="50800"/>
                  </a:lnTo>
                  <a:lnTo>
                    <a:pt x="352310" y="50177"/>
                  </a:lnTo>
                  <a:lnTo>
                    <a:pt x="352310" y="0"/>
                  </a:lnTo>
                  <a:close/>
                </a:path>
                <a:path w="1864360" h="1863725">
                  <a:moveTo>
                    <a:pt x="504825" y="1711134"/>
                  </a:moveTo>
                  <a:lnTo>
                    <a:pt x="454494" y="1711134"/>
                  </a:lnTo>
                  <a:lnTo>
                    <a:pt x="452983" y="1711134"/>
                  </a:lnTo>
                  <a:lnTo>
                    <a:pt x="402653" y="1711134"/>
                  </a:lnTo>
                  <a:lnTo>
                    <a:pt x="402653" y="1762975"/>
                  </a:lnTo>
                  <a:lnTo>
                    <a:pt x="452983" y="1762975"/>
                  </a:lnTo>
                  <a:lnTo>
                    <a:pt x="454494" y="1762975"/>
                  </a:lnTo>
                  <a:lnTo>
                    <a:pt x="504825" y="1762975"/>
                  </a:lnTo>
                  <a:lnTo>
                    <a:pt x="504825" y="1711134"/>
                  </a:lnTo>
                  <a:close/>
                </a:path>
                <a:path w="1864360" h="1863725">
                  <a:moveTo>
                    <a:pt x="555155" y="1811807"/>
                  </a:moveTo>
                  <a:lnTo>
                    <a:pt x="503326" y="1811807"/>
                  </a:lnTo>
                  <a:lnTo>
                    <a:pt x="503326" y="1863636"/>
                  </a:lnTo>
                  <a:lnTo>
                    <a:pt x="555155" y="1863636"/>
                  </a:lnTo>
                  <a:lnTo>
                    <a:pt x="555155" y="1811807"/>
                  </a:lnTo>
                  <a:close/>
                </a:path>
                <a:path w="1864360" h="1863725">
                  <a:moveTo>
                    <a:pt x="907478" y="1711134"/>
                  </a:moveTo>
                  <a:lnTo>
                    <a:pt x="855637" y="1711134"/>
                  </a:lnTo>
                  <a:lnTo>
                    <a:pt x="855637" y="1761464"/>
                  </a:lnTo>
                  <a:lnTo>
                    <a:pt x="805307" y="1761464"/>
                  </a:lnTo>
                  <a:lnTo>
                    <a:pt x="805307" y="1811807"/>
                  </a:lnTo>
                  <a:lnTo>
                    <a:pt x="756488" y="1811807"/>
                  </a:lnTo>
                  <a:lnTo>
                    <a:pt x="756488" y="1761464"/>
                  </a:lnTo>
                  <a:lnTo>
                    <a:pt x="706158" y="1761464"/>
                  </a:lnTo>
                  <a:lnTo>
                    <a:pt x="704646" y="1761464"/>
                  </a:lnTo>
                  <a:lnTo>
                    <a:pt x="655815" y="1761464"/>
                  </a:lnTo>
                  <a:lnTo>
                    <a:pt x="654316" y="1761464"/>
                  </a:lnTo>
                  <a:lnTo>
                    <a:pt x="603986" y="1761464"/>
                  </a:lnTo>
                  <a:lnTo>
                    <a:pt x="603986" y="1811807"/>
                  </a:lnTo>
                  <a:lnTo>
                    <a:pt x="603986" y="1813306"/>
                  </a:lnTo>
                  <a:lnTo>
                    <a:pt x="603986" y="1863636"/>
                  </a:lnTo>
                  <a:lnTo>
                    <a:pt x="654316" y="1863636"/>
                  </a:lnTo>
                  <a:lnTo>
                    <a:pt x="806805" y="1863636"/>
                  </a:lnTo>
                  <a:lnTo>
                    <a:pt x="806805" y="1813306"/>
                  </a:lnTo>
                  <a:lnTo>
                    <a:pt x="855637" y="1813306"/>
                  </a:lnTo>
                  <a:lnTo>
                    <a:pt x="855637" y="1863636"/>
                  </a:lnTo>
                  <a:lnTo>
                    <a:pt x="907478" y="1863636"/>
                  </a:lnTo>
                  <a:lnTo>
                    <a:pt x="907478" y="1811807"/>
                  </a:lnTo>
                  <a:lnTo>
                    <a:pt x="857148" y="1811807"/>
                  </a:lnTo>
                  <a:lnTo>
                    <a:pt x="857148" y="1762975"/>
                  </a:lnTo>
                  <a:lnTo>
                    <a:pt x="907478" y="1762975"/>
                  </a:lnTo>
                  <a:lnTo>
                    <a:pt x="907478" y="1711134"/>
                  </a:lnTo>
                  <a:close/>
                </a:path>
                <a:path w="1864360" h="1863725">
                  <a:moveTo>
                    <a:pt x="1310132" y="1711134"/>
                  </a:moveTo>
                  <a:lnTo>
                    <a:pt x="1310132" y="1711134"/>
                  </a:lnTo>
                  <a:lnTo>
                    <a:pt x="1157630" y="1711134"/>
                  </a:lnTo>
                  <a:lnTo>
                    <a:pt x="1157630" y="1761464"/>
                  </a:lnTo>
                  <a:lnTo>
                    <a:pt x="1157630" y="1762975"/>
                  </a:lnTo>
                  <a:lnTo>
                    <a:pt x="1157630" y="1811807"/>
                  </a:lnTo>
                  <a:lnTo>
                    <a:pt x="1108798" y="1811807"/>
                  </a:lnTo>
                  <a:lnTo>
                    <a:pt x="1108798" y="1761464"/>
                  </a:lnTo>
                  <a:lnTo>
                    <a:pt x="1058468" y="1761464"/>
                  </a:lnTo>
                  <a:lnTo>
                    <a:pt x="1058468" y="1711134"/>
                  </a:lnTo>
                  <a:lnTo>
                    <a:pt x="1008138" y="1711134"/>
                  </a:lnTo>
                  <a:lnTo>
                    <a:pt x="1006627" y="1711134"/>
                  </a:lnTo>
                  <a:lnTo>
                    <a:pt x="956297" y="1711134"/>
                  </a:lnTo>
                  <a:lnTo>
                    <a:pt x="956297" y="1761464"/>
                  </a:lnTo>
                  <a:lnTo>
                    <a:pt x="956297" y="1762975"/>
                  </a:lnTo>
                  <a:lnTo>
                    <a:pt x="956297" y="1813306"/>
                  </a:lnTo>
                  <a:lnTo>
                    <a:pt x="1006627" y="1813306"/>
                  </a:lnTo>
                  <a:lnTo>
                    <a:pt x="1006627" y="1863636"/>
                  </a:lnTo>
                  <a:lnTo>
                    <a:pt x="1058468" y="1863636"/>
                  </a:lnTo>
                  <a:lnTo>
                    <a:pt x="1058468" y="1813306"/>
                  </a:lnTo>
                  <a:lnTo>
                    <a:pt x="1107300" y="1813306"/>
                  </a:lnTo>
                  <a:lnTo>
                    <a:pt x="1107300" y="1863636"/>
                  </a:lnTo>
                  <a:lnTo>
                    <a:pt x="1157630" y="1863636"/>
                  </a:lnTo>
                  <a:lnTo>
                    <a:pt x="1159129" y="1863636"/>
                  </a:lnTo>
                  <a:lnTo>
                    <a:pt x="1207960" y="1863636"/>
                  </a:lnTo>
                  <a:lnTo>
                    <a:pt x="1209459" y="1863636"/>
                  </a:lnTo>
                  <a:lnTo>
                    <a:pt x="1259801" y="1863636"/>
                  </a:lnTo>
                  <a:lnTo>
                    <a:pt x="1259801" y="1811807"/>
                  </a:lnTo>
                  <a:lnTo>
                    <a:pt x="1209459" y="1811807"/>
                  </a:lnTo>
                  <a:lnTo>
                    <a:pt x="1209459" y="1762975"/>
                  </a:lnTo>
                  <a:lnTo>
                    <a:pt x="1258290" y="1762975"/>
                  </a:lnTo>
                  <a:lnTo>
                    <a:pt x="1259801" y="1762975"/>
                  </a:lnTo>
                  <a:lnTo>
                    <a:pt x="1310132" y="1762975"/>
                  </a:lnTo>
                  <a:lnTo>
                    <a:pt x="1310132" y="1711134"/>
                  </a:lnTo>
                  <a:close/>
                </a:path>
                <a:path w="1864360" h="1863725">
                  <a:moveTo>
                    <a:pt x="1612112" y="1811807"/>
                  </a:moveTo>
                  <a:lnTo>
                    <a:pt x="1561782" y="1811807"/>
                  </a:lnTo>
                  <a:lnTo>
                    <a:pt x="1561782" y="1761464"/>
                  </a:lnTo>
                  <a:lnTo>
                    <a:pt x="1511452" y="1761464"/>
                  </a:lnTo>
                  <a:lnTo>
                    <a:pt x="1511452" y="1711134"/>
                  </a:lnTo>
                  <a:lnTo>
                    <a:pt x="1459611" y="1711134"/>
                  </a:lnTo>
                  <a:lnTo>
                    <a:pt x="1459611" y="1761464"/>
                  </a:lnTo>
                  <a:lnTo>
                    <a:pt x="1410792" y="1761464"/>
                  </a:lnTo>
                  <a:lnTo>
                    <a:pt x="1409280" y="1761464"/>
                  </a:lnTo>
                  <a:lnTo>
                    <a:pt x="1358950" y="1761464"/>
                  </a:lnTo>
                  <a:lnTo>
                    <a:pt x="1358950" y="1813306"/>
                  </a:lnTo>
                  <a:lnTo>
                    <a:pt x="1560283" y="1813306"/>
                  </a:lnTo>
                  <a:lnTo>
                    <a:pt x="1560283" y="1863636"/>
                  </a:lnTo>
                  <a:lnTo>
                    <a:pt x="1612112" y="1863636"/>
                  </a:lnTo>
                  <a:lnTo>
                    <a:pt x="1612112" y="1811807"/>
                  </a:lnTo>
                  <a:close/>
                </a:path>
                <a:path w="1864360" h="1863725">
                  <a:moveTo>
                    <a:pt x="1662455" y="1711134"/>
                  </a:moveTo>
                  <a:lnTo>
                    <a:pt x="1610614" y="1711134"/>
                  </a:lnTo>
                  <a:lnTo>
                    <a:pt x="1610614" y="1762975"/>
                  </a:lnTo>
                  <a:lnTo>
                    <a:pt x="1662455" y="1762975"/>
                  </a:lnTo>
                  <a:lnTo>
                    <a:pt x="1662455" y="1711134"/>
                  </a:lnTo>
                  <a:close/>
                </a:path>
                <a:path w="1864360" h="1863725">
                  <a:moveTo>
                    <a:pt x="1761591" y="100533"/>
                  </a:moveTo>
                  <a:lnTo>
                    <a:pt x="1610614" y="100533"/>
                  </a:lnTo>
                  <a:lnTo>
                    <a:pt x="1610614" y="251510"/>
                  </a:lnTo>
                  <a:lnTo>
                    <a:pt x="1761591" y="251510"/>
                  </a:lnTo>
                  <a:lnTo>
                    <a:pt x="1761591" y="100533"/>
                  </a:lnTo>
                  <a:close/>
                </a:path>
                <a:path w="1864360" h="1863725">
                  <a:moveTo>
                    <a:pt x="1763115" y="1711134"/>
                  </a:moveTo>
                  <a:lnTo>
                    <a:pt x="1711274" y="1711134"/>
                  </a:lnTo>
                  <a:lnTo>
                    <a:pt x="1711274" y="1762975"/>
                  </a:lnTo>
                  <a:lnTo>
                    <a:pt x="1763115" y="1762975"/>
                  </a:lnTo>
                  <a:lnTo>
                    <a:pt x="1763115" y="1711134"/>
                  </a:lnTo>
                  <a:close/>
                </a:path>
                <a:path w="1864360" h="1863725">
                  <a:moveTo>
                    <a:pt x="1862251" y="0"/>
                  </a:moveTo>
                  <a:lnTo>
                    <a:pt x="1509941" y="0"/>
                  </a:lnTo>
                  <a:lnTo>
                    <a:pt x="1509941" y="50800"/>
                  </a:lnTo>
                  <a:lnTo>
                    <a:pt x="1509941" y="302260"/>
                  </a:lnTo>
                  <a:lnTo>
                    <a:pt x="1509941" y="351790"/>
                  </a:lnTo>
                  <a:lnTo>
                    <a:pt x="1862251" y="351790"/>
                  </a:lnTo>
                  <a:lnTo>
                    <a:pt x="1862251" y="302260"/>
                  </a:lnTo>
                  <a:lnTo>
                    <a:pt x="1560258" y="302260"/>
                  </a:lnTo>
                  <a:lnTo>
                    <a:pt x="1560258" y="50800"/>
                  </a:lnTo>
                  <a:lnTo>
                    <a:pt x="1811947" y="50800"/>
                  </a:lnTo>
                  <a:lnTo>
                    <a:pt x="1811947" y="301866"/>
                  </a:lnTo>
                  <a:lnTo>
                    <a:pt x="1862251" y="301866"/>
                  </a:lnTo>
                  <a:lnTo>
                    <a:pt x="1862251" y="50800"/>
                  </a:lnTo>
                  <a:lnTo>
                    <a:pt x="1862251" y="50177"/>
                  </a:lnTo>
                  <a:lnTo>
                    <a:pt x="1862251" y="0"/>
                  </a:lnTo>
                  <a:close/>
                </a:path>
                <a:path w="1864360" h="1863725">
                  <a:moveTo>
                    <a:pt x="1863775" y="1711134"/>
                  </a:moveTo>
                  <a:lnTo>
                    <a:pt x="1811934" y="1711134"/>
                  </a:lnTo>
                  <a:lnTo>
                    <a:pt x="1811934" y="1761464"/>
                  </a:lnTo>
                  <a:lnTo>
                    <a:pt x="1811934" y="1762975"/>
                  </a:lnTo>
                  <a:lnTo>
                    <a:pt x="1811934" y="1811807"/>
                  </a:lnTo>
                  <a:lnTo>
                    <a:pt x="1763115" y="1811807"/>
                  </a:lnTo>
                  <a:lnTo>
                    <a:pt x="1761604" y="1811807"/>
                  </a:lnTo>
                  <a:lnTo>
                    <a:pt x="1712772" y="1811807"/>
                  </a:lnTo>
                  <a:lnTo>
                    <a:pt x="1711274" y="1811807"/>
                  </a:lnTo>
                  <a:lnTo>
                    <a:pt x="1660944" y="1811807"/>
                  </a:lnTo>
                  <a:lnTo>
                    <a:pt x="1660944" y="1863636"/>
                  </a:lnTo>
                  <a:lnTo>
                    <a:pt x="1863775" y="1863636"/>
                  </a:lnTo>
                  <a:lnTo>
                    <a:pt x="1863775" y="1813306"/>
                  </a:lnTo>
                  <a:lnTo>
                    <a:pt x="1863775" y="1811807"/>
                  </a:lnTo>
                  <a:lnTo>
                    <a:pt x="1863775" y="1762975"/>
                  </a:lnTo>
                  <a:lnTo>
                    <a:pt x="1863775" y="1761464"/>
                  </a:lnTo>
                  <a:lnTo>
                    <a:pt x="1863775" y="17111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1703764" y="5193510"/>
            <a:ext cx="596265" cy="173355"/>
            <a:chOff x="1703764" y="5193510"/>
            <a:chExt cx="596265" cy="173355"/>
          </a:xfrm>
        </p:grpSpPr>
        <p:sp>
          <p:nvSpPr>
            <p:cNvPr id="59" name="object 59"/>
            <p:cNvSpPr/>
            <p:nvPr/>
          </p:nvSpPr>
          <p:spPr>
            <a:xfrm>
              <a:off x="1703764" y="5193510"/>
              <a:ext cx="269240" cy="173355"/>
            </a:xfrm>
            <a:custGeom>
              <a:avLst/>
              <a:gdLst/>
              <a:ahLst/>
              <a:cxnLst/>
              <a:rect l="l" t="t" r="r" b="b"/>
              <a:pathLst>
                <a:path w="269239" h="173354">
                  <a:moveTo>
                    <a:pt x="158623" y="154249"/>
                  </a:moveTo>
                  <a:lnTo>
                    <a:pt x="110041" y="154249"/>
                  </a:lnTo>
                  <a:lnTo>
                    <a:pt x="110041" y="172954"/>
                  </a:lnTo>
                  <a:lnTo>
                    <a:pt x="158623" y="172954"/>
                  </a:lnTo>
                  <a:lnTo>
                    <a:pt x="158623" y="154249"/>
                  </a:lnTo>
                  <a:close/>
                </a:path>
                <a:path w="269239" h="173354">
                  <a:moveTo>
                    <a:pt x="176112" y="14575"/>
                  </a:moveTo>
                  <a:lnTo>
                    <a:pt x="92548" y="14575"/>
                  </a:lnTo>
                  <a:lnTo>
                    <a:pt x="71104" y="15729"/>
                  </a:lnTo>
                  <a:lnTo>
                    <a:pt x="23439" y="33037"/>
                  </a:lnTo>
                  <a:lnTo>
                    <a:pt x="1464" y="68927"/>
                  </a:lnTo>
                  <a:lnTo>
                    <a:pt x="0" y="84535"/>
                  </a:lnTo>
                  <a:lnTo>
                    <a:pt x="1464" y="100135"/>
                  </a:lnTo>
                  <a:lnTo>
                    <a:pt x="23439" y="135910"/>
                  </a:lnTo>
                  <a:lnTo>
                    <a:pt x="71104" y="153103"/>
                  </a:lnTo>
                  <a:lnTo>
                    <a:pt x="92548" y="154249"/>
                  </a:lnTo>
                  <a:lnTo>
                    <a:pt x="176112" y="154249"/>
                  </a:lnTo>
                  <a:lnTo>
                    <a:pt x="216223" y="149664"/>
                  </a:lnTo>
                  <a:lnTo>
                    <a:pt x="255476" y="125822"/>
                  </a:lnTo>
                  <a:lnTo>
                    <a:pt x="262037" y="115142"/>
                  </a:lnTo>
                  <a:lnTo>
                    <a:pt x="95464" y="115142"/>
                  </a:lnTo>
                  <a:lnTo>
                    <a:pt x="84587" y="114663"/>
                  </a:lnTo>
                  <a:lnTo>
                    <a:pt x="50525" y="94738"/>
                  </a:lnTo>
                  <a:lnTo>
                    <a:pt x="50525" y="84535"/>
                  </a:lnTo>
                  <a:lnTo>
                    <a:pt x="53334" y="71037"/>
                  </a:lnTo>
                  <a:lnTo>
                    <a:pt x="61760" y="61396"/>
                  </a:lnTo>
                  <a:lnTo>
                    <a:pt x="75803" y="55611"/>
                  </a:lnTo>
                  <a:lnTo>
                    <a:pt x="95464" y="53682"/>
                  </a:lnTo>
                  <a:lnTo>
                    <a:pt x="261907" y="53682"/>
                  </a:lnTo>
                  <a:lnTo>
                    <a:pt x="255476" y="43179"/>
                  </a:lnTo>
                  <a:lnTo>
                    <a:pt x="245221" y="33037"/>
                  </a:lnTo>
                  <a:lnTo>
                    <a:pt x="232111" y="24960"/>
                  </a:lnTo>
                  <a:lnTo>
                    <a:pt x="216223" y="19190"/>
                  </a:lnTo>
                  <a:lnTo>
                    <a:pt x="197557" y="15729"/>
                  </a:lnTo>
                  <a:lnTo>
                    <a:pt x="176112" y="14575"/>
                  </a:lnTo>
                  <a:close/>
                </a:path>
                <a:path w="269239" h="173354">
                  <a:moveTo>
                    <a:pt x="158623" y="53682"/>
                  </a:moveTo>
                  <a:lnTo>
                    <a:pt x="110041" y="53682"/>
                  </a:lnTo>
                  <a:lnTo>
                    <a:pt x="110041" y="115142"/>
                  </a:lnTo>
                  <a:lnTo>
                    <a:pt x="158623" y="115142"/>
                  </a:lnTo>
                  <a:lnTo>
                    <a:pt x="158623" y="53682"/>
                  </a:lnTo>
                  <a:close/>
                </a:path>
                <a:path w="269239" h="173354">
                  <a:moveTo>
                    <a:pt x="261907" y="53682"/>
                  </a:moveTo>
                  <a:lnTo>
                    <a:pt x="173196" y="53682"/>
                  </a:lnTo>
                  <a:lnTo>
                    <a:pt x="192857" y="55611"/>
                  </a:lnTo>
                  <a:lnTo>
                    <a:pt x="206900" y="61396"/>
                  </a:lnTo>
                  <a:lnTo>
                    <a:pt x="215326" y="71037"/>
                  </a:lnTo>
                  <a:lnTo>
                    <a:pt x="218135" y="84535"/>
                  </a:lnTo>
                  <a:lnTo>
                    <a:pt x="218135" y="94738"/>
                  </a:lnTo>
                  <a:lnTo>
                    <a:pt x="184075" y="114663"/>
                  </a:lnTo>
                  <a:lnTo>
                    <a:pt x="173196" y="115142"/>
                  </a:lnTo>
                  <a:lnTo>
                    <a:pt x="262037" y="115142"/>
                  </a:lnTo>
                  <a:lnTo>
                    <a:pt x="262801" y="113897"/>
                  </a:lnTo>
                  <a:lnTo>
                    <a:pt x="267196" y="100135"/>
                  </a:lnTo>
                  <a:lnTo>
                    <a:pt x="268660" y="84535"/>
                  </a:lnTo>
                  <a:lnTo>
                    <a:pt x="267196" y="68927"/>
                  </a:lnTo>
                  <a:lnTo>
                    <a:pt x="262801" y="55142"/>
                  </a:lnTo>
                  <a:lnTo>
                    <a:pt x="261907" y="53682"/>
                  </a:lnTo>
                  <a:close/>
                </a:path>
                <a:path w="269239" h="173354">
                  <a:moveTo>
                    <a:pt x="158623" y="0"/>
                  </a:moveTo>
                  <a:lnTo>
                    <a:pt x="110041" y="0"/>
                  </a:lnTo>
                  <a:lnTo>
                    <a:pt x="110041" y="14575"/>
                  </a:lnTo>
                  <a:lnTo>
                    <a:pt x="158623" y="14575"/>
                  </a:lnTo>
                  <a:lnTo>
                    <a:pt x="158623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03032" y="5196426"/>
              <a:ext cx="205261" cy="170039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2249103" y="5300669"/>
              <a:ext cx="50800" cy="66040"/>
            </a:xfrm>
            <a:custGeom>
              <a:avLst/>
              <a:gdLst/>
              <a:ahLst/>
              <a:cxnLst/>
              <a:rect l="l" t="t" r="r" b="b"/>
              <a:pathLst>
                <a:path w="50800" h="66039">
                  <a:moveTo>
                    <a:pt x="0" y="66039"/>
                  </a:moveTo>
                  <a:lnTo>
                    <a:pt x="50525" y="66039"/>
                  </a:lnTo>
                  <a:lnTo>
                    <a:pt x="50525" y="0"/>
                  </a:lnTo>
                  <a:lnTo>
                    <a:pt x="0" y="0"/>
                  </a:lnTo>
                  <a:lnTo>
                    <a:pt x="0" y="6603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2" name="object 62"/>
          <p:cNvGrpSpPr/>
          <p:nvPr/>
        </p:nvGrpSpPr>
        <p:grpSpPr>
          <a:xfrm>
            <a:off x="2249103" y="5196427"/>
            <a:ext cx="670560" cy="171450"/>
            <a:chOff x="2249103" y="5196427"/>
            <a:chExt cx="670560" cy="171450"/>
          </a:xfrm>
        </p:grpSpPr>
        <p:sp>
          <p:nvSpPr>
            <p:cNvPr id="63" name="object 63"/>
            <p:cNvSpPr/>
            <p:nvPr/>
          </p:nvSpPr>
          <p:spPr>
            <a:xfrm>
              <a:off x="2249093" y="5196529"/>
              <a:ext cx="198755" cy="170180"/>
            </a:xfrm>
            <a:custGeom>
              <a:avLst/>
              <a:gdLst/>
              <a:ahLst/>
              <a:cxnLst/>
              <a:rect l="l" t="t" r="r" b="b"/>
              <a:pathLst>
                <a:path w="198755" h="170179">
                  <a:moveTo>
                    <a:pt x="198704" y="0"/>
                  </a:moveTo>
                  <a:lnTo>
                    <a:pt x="148183" y="0"/>
                  </a:lnTo>
                  <a:lnTo>
                    <a:pt x="148183" y="62230"/>
                  </a:lnTo>
                  <a:lnTo>
                    <a:pt x="50533" y="62230"/>
                  </a:lnTo>
                  <a:lnTo>
                    <a:pt x="50533" y="0"/>
                  </a:lnTo>
                  <a:lnTo>
                    <a:pt x="0" y="0"/>
                  </a:lnTo>
                  <a:lnTo>
                    <a:pt x="0" y="62230"/>
                  </a:lnTo>
                  <a:lnTo>
                    <a:pt x="0" y="104140"/>
                  </a:lnTo>
                  <a:lnTo>
                    <a:pt x="148183" y="104140"/>
                  </a:lnTo>
                  <a:lnTo>
                    <a:pt x="148183" y="170180"/>
                  </a:lnTo>
                  <a:lnTo>
                    <a:pt x="198704" y="170180"/>
                  </a:lnTo>
                  <a:lnTo>
                    <a:pt x="198704" y="104140"/>
                  </a:lnTo>
                  <a:lnTo>
                    <a:pt x="198704" y="62230"/>
                  </a:lnTo>
                  <a:lnTo>
                    <a:pt x="19870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70640" y="5196427"/>
              <a:ext cx="448419" cy="171251"/>
            </a:xfrm>
            <a:prstGeom prst="rect">
              <a:avLst/>
            </a:prstGeom>
          </p:spPr>
        </p:pic>
      </p:grpSp>
      <p:sp>
        <p:nvSpPr>
          <p:cNvPr id="65" name="object 65"/>
          <p:cNvSpPr/>
          <p:nvPr/>
        </p:nvSpPr>
        <p:spPr>
          <a:xfrm>
            <a:off x="3013786" y="5193519"/>
            <a:ext cx="759460" cy="175895"/>
          </a:xfrm>
          <a:custGeom>
            <a:avLst/>
            <a:gdLst/>
            <a:ahLst/>
            <a:cxnLst/>
            <a:rect l="l" t="t" r="r" b="b"/>
            <a:pathLst>
              <a:path w="759460" h="175895">
                <a:moveTo>
                  <a:pt x="175869" y="132867"/>
                </a:moveTo>
                <a:lnTo>
                  <a:pt x="79921" y="132867"/>
                </a:lnTo>
                <a:lnTo>
                  <a:pt x="120980" y="109550"/>
                </a:lnTo>
                <a:lnTo>
                  <a:pt x="134035" y="101777"/>
                </a:lnTo>
                <a:lnTo>
                  <a:pt x="163893" y="75120"/>
                </a:lnTo>
                <a:lnTo>
                  <a:pt x="169557" y="54165"/>
                </a:lnTo>
                <a:lnTo>
                  <a:pt x="168859" y="45415"/>
                </a:lnTo>
                <a:lnTo>
                  <a:pt x="145694" y="12687"/>
                </a:lnTo>
                <a:lnTo>
                  <a:pt x="101358" y="342"/>
                </a:lnTo>
                <a:lnTo>
                  <a:pt x="90614" y="0"/>
                </a:lnTo>
                <a:lnTo>
                  <a:pt x="82270" y="215"/>
                </a:lnTo>
                <a:lnTo>
                  <a:pt x="39420" y="10985"/>
                </a:lnTo>
                <a:lnTo>
                  <a:pt x="11531" y="40335"/>
                </a:lnTo>
                <a:lnTo>
                  <a:pt x="5829" y="62420"/>
                </a:lnTo>
                <a:lnTo>
                  <a:pt x="53441" y="65341"/>
                </a:lnTo>
                <a:lnTo>
                  <a:pt x="57645" y="54292"/>
                </a:lnTo>
                <a:lnTo>
                  <a:pt x="65405" y="46393"/>
                </a:lnTo>
                <a:lnTo>
                  <a:pt x="76720" y="41656"/>
                </a:lnTo>
                <a:lnTo>
                  <a:pt x="91579" y="40081"/>
                </a:lnTo>
                <a:lnTo>
                  <a:pt x="104330" y="41160"/>
                </a:lnTo>
                <a:lnTo>
                  <a:pt x="113449" y="44386"/>
                </a:lnTo>
                <a:lnTo>
                  <a:pt x="118910" y="49784"/>
                </a:lnTo>
                <a:lnTo>
                  <a:pt x="120726" y="57327"/>
                </a:lnTo>
                <a:lnTo>
                  <a:pt x="120726" y="62344"/>
                </a:lnTo>
                <a:lnTo>
                  <a:pt x="0" y="136271"/>
                </a:lnTo>
                <a:lnTo>
                  <a:pt x="0" y="172948"/>
                </a:lnTo>
                <a:lnTo>
                  <a:pt x="175869" y="172948"/>
                </a:lnTo>
                <a:lnTo>
                  <a:pt x="175869" y="132867"/>
                </a:lnTo>
                <a:close/>
              </a:path>
              <a:path w="759460" h="175895">
                <a:moveTo>
                  <a:pt x="382841" y="87934"/>
                </a:moveTo>
                <a:lnTo>
                  <a:pt x="370370" y="40081"/>
                </a:lnTo>
                <a:lnTo>
                  <a:pt x="334010" y="8978"/>
                </a:lnTo>
                <a:lnTo>
                  <a:pt x="334010" y="87934"/>
                </a:lnTo>
                <a:lnTo>
                  <a:pt x="333235" y="98704"/>
                </a:lnTo>
                <a:lnTo>
                  <a:pt x="307225" y="132664"/>
                </a:lnTo>
                <a:lnTo>
                  <a:pt x="288823" y="135788"/>
                </a:lnTo>
                <a:lnTo>
                  <a:pt x="279133" y="135001"/>
                </a:lnTo>
                <a:lnTo>
                  <a:pt x="246748" y="108178"/>
                </a:lnTo>
                <a:lnTo>
                  <a:pt x="243649" y="87934"/>
                </a:lnTo>
                <a:lnTo>
                  <a:pt x="244424" y="77165"/>
                </a:lnTo>
                <a:lnTo>
                  <a:pt x="270433" y="43205"/>
                </a:lnTo>
                <a:lnTo>
                  <a:pt x="288823" y="40081"/>
                </a:lnTo>
                <a:lnTo>
                  <a:pt x="298526" y="40855"/>
                </a:lnTo>
                <a:lnTo>
                  <a:pt x="330911" y="67678"/>
                </a:lnTo>
                <a:lnTo>
                  <a:pt x="334010" y="87934"/>
                </a:lnTo>
                <a:lnTo>
                  <a:pt x="334010" y="8978"/>
                </a:lnTo>
                <a:lnTo>
                  <a:pt x="327304" y="5892"/>
                </a:lnTo>
                <a:lnTo>
                  <a:pt x="309130" y="1473"/>
                </a:lnTo>
                <a:lnTo>
                  <a:pt x="288823" y="0"/>
                </a:lnTo>
                <a:lnTo>
                  <a:pt x="268528" y="1473"/>
                </a:lnTo>
                <a:lnTo>
                  <a:pt x="220446" y="23558"/>
                </a:lnTo>
                <a:lnTo>
                  <a:pt x="196430" y="68605"/>
                </a:lnTo>
                <a:lnTo>
                  <a:pt x="194818" y="87934"/>
                </a:lnTo>
                <a:lnTo>
                  <a:pt x="196430" y="107264"/>
                </a:lnTo>
                <a:lnTo>
                  <a:pt x="220446" y="152311"/>
                </a:lnTo>
                <a:lnTo>
                  <a:pt x="268528" y="174396"/>
                </a:lnTo>
                <a:lnTo>
                  <a:pt x="288823" y="175869"/>
                </a:lnTo>
                <a:lnTo>
                  <a:pt x="309130" y="174396"/>
                </a:lnTo>
                <a:lnTo>
                  <a:pt x="357212" y="152311"/>
                </a:lnTo>
                <a:lnTo>
                  <a:pt x="381228" y="107264"/>
                </a:lnTo>
                <a:lnTo>
                  <a:pt x="382841" y="87934"/>
                </a:lnTo>
                <a:close/>
              </a:path>
              <a:path w="759460" h="175895">
                <a:moveTo>
                  <a:pt x="574255" y="132867"/>
                </a:moveTo>
                <a:lnTo>
                  <a:pt x="478307" y="132867"/>
                </a:lnTo>
                <a:lnTo>
                  <a:pt x="519353" y="109550"/>
                </a:lnTo>
                <a:lnTo>
                  <a:pt x="532422" y="101777"/>
                </a:lnTo>
                <a:lnTo>
                  <a:pt x="562267" y="75120"/>
                </a:lnTo>
                <a:lnTo>
                  <a:pt x="567944" y="54165"/>
                </a:lnTo>
                <a:lnTo>
                  <a:pt x="567232" y="45415"/>
                </a:lnTo>
                <a:lnTo>
                  <a:pt x="544068" y="12687"/>
                </a:lnTo>
                <a:lnTo>
                  <a:pt x="499745" y="342"/>
                </a:lnTo>
                <a:lnTo>
                  <a:pt x="488988" y="0"/>
                </a:lnTo>
                <a:lnTo>
                  <a:pt x="480656" y="215"/>
                </a:lnTo>
                <a:lnTo>
                  <a:pt x="437794" y="10985"/>
                </a:lnTo>
                <a:lnTo>
                  <a:pt x="409905" y="40335"/>
                </a:lnTo>
                <a:lnTo>
                  <a:pt x="404215" y="62420"/>
                </a:lnTo>
                <a:lnTo>
                  <a:pt x="451827" y="65341"/>
                </a:lnTo>
                <a:lnTo>
                  <a:pt x="456031" y="54292"/>
                </a:lnTo>
                <a:lnTo>
                  <a:pt x="463791" y="46393"/>
                </a:lnTo>
                <a:lnTo>
                  <a:pt x="475094" y="41656"/>
                </a:lnTo>
                <a:lnTo>
                  <a:pt x="489966" y="40081"/>
                </a:lnTo>
                <a:lnTo>
                  <a:pt x="502716" y="41160"/>
                </a:lnTo>
                <a:lnTo>
                  <a:pt x="511822" y="44386"/>
                </a:lnTo>
                <a:lnTo>
                  <a:pt x="517283" y="49784"/>
                </a:lnTo>
                <a:lnTo>
                  <a:pt x="519112" y="57327"/>
                </a:lnTo>
                <a:lnTo>
                  <a:pt x="519112" y="62344"/>
                </a:lnTo>
                <a:lnTo>
                  <a:pt x="398386" y="136271"/>
                </a:lnTo>
                <a:lnTo>
                  <a:pt x="398386" y="172948"/>
                </a:lnTo>
                <a:lnTo>
                  <a:pt x="574255" y="172948"/>
                </a:lnTo>
                <a:lnTo>
                  <a:pt x="574255" y="132867"/>
                </a:lnTo>
                <a:close/>
              </a:path>
              <a:path w="759460" h="175895">
                <a:moveTo>
                  <a:pt x="759358" y="132867"/>
                </a:moveTo>
                <a:lnTo>
                  <a:pt x="663397" y="132867"/>
                </a:lnTo>
                <a:lnTo>
                  <a:pt x="704456" y="109550"/>
                </a:lnTo>
                <a:lnTo>
                  <a:pt x="717524" y="101777"/>
                </a:lnTo>
                <a:lnTo>
                  <a:pt x="747369" y="75120"/>
                </a:lnTo>
                <a:lnTo>
                  <a:pt x="753033" y="54165"/>
                </a:lnTo>
                <a:lnTo>
                  <a:pt x="752335" y="45415"/>
                </a:lnTo>
                <a:lnTo>
                  <a:pt x="729170" y="12687"/>
                </a:lnTo>
                <a:lnTo>
                  <a:pt x="684834" y="342"/>
                </a:lnTo>
                <a:lnTo>
                  <a:pt x="674090" y="0"/>
                </a:lnTo>
                <a:lnTo>
                  <a:pt x="665759" y="215"/>
                </a:lnTo>
                <a:lnTo>
                  <a:pt x="622896" y="10985"/>
                </a:lnTo>
                <a:lnTo>
                  <a:pt x="595007" y="40335"/>
                </a:lnTo>
                <a:lnTo>
                  <a:pt x="589318" y="62420"/>
                </a:lnTo>
                <a:lnTo>
                  <a:pt x="636930" y="65341"/>
                </a:lnTo>
                <a:lnTo>
                  <a:pt x="641134" y="54292"/>
                </a:lnTo>
                <a:lnTo>
                  <a:pt x="648893" y="46393"/>
                </a:lnTo>
                <a:lnTo>
                  <a:pt x="660196" y="41656"/>
                </a:lnTo>
                <a:lnTo>
                  <a:pt x="675068" y="40081"/>
                </a:lnTo>
                <a:lnTo>
                  <a:pt x="687819" y="41160"/>
                </a:lnTo>
                <a:lnTo>
                  <a:pt x="696925" y="44386"/>
                </a:lnTo>
                <a:lnTo>
                  <a:pt x="702386" y="49784"/>
                </a:lnTo>
                <a:lnTo>
                  <a:pt x="704215" y="57327"/>
                </a:lnTo>
                <a:lnTo>
                  <a:pt x="704215" y="62344"/>
                </a:lnTo>
                <a:lnTo>
                  <a:pt x="583488" y="136271"/>
                </a:lnTo>
                <a:lnTo>
                  <a:pt x="583488" y="172948"/>
                </a:lnTo>
                <a:lnTo>
                  <a:pt x="759358" y="172948"/>
                </a:lnTo>
                <a:lnTo>
                  <a:pt x="759358" y="13286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object 66"/>
          <p:cNvGrpSpPr/>
          <p:nvPr/>
        </p:nvGrpSpPr>
        <p:grpSpPr>
          <a:xfrm>
            <a:off x="4327452" y="2857989"/>
            <a:ext cx="2063750" cy="2063750"/>
            <a:chOff x="4327452" y="2857989"/>
            <a:chExt cx="2063750" cy="2063750"/>
          </a:xfrm>
        </p:grpSpPr>
        <p:sp>
          <p:nvSpPr>
            <p:cNvPr id="67" name="object 67">
              <a:hlinkClick r:id="rId12"/>
            </p:cNvPr>
            <p:cNvSpPr/>
            <p:nvPr/>
          </p:nvSpPr>
          <p:spPr>
            <a:xfrm>
              <a:off x="4327452" y="2857989"/>
              <a:ext cx="2063750" cy="2063750"/>
            </a:xfrm>
            <a:custGeom>
              <a:avLst/>
              <a:gdLst/>
              <a:ahLst/>
              <a:cxnLst/>
              <a:rect l="l" t="t" r="r" b="b"/>
              <a:pathLst>
                <a:path w="2063750" h="2063750">
                  <a:moveTo>
                    <a:pt x="2063591" y="0"/>
                  </a:moveTo>
                  <a:lnTo>
                    <a:pt x="0" y="0"/>
                  </a:lnTo>
                  <a:lnTo>
                    <a:pt x="0" y="2063591"/>
                  </a:lnTo>
                  <a:lnTo>
                    <a:pt x="2063591" y="2063591"/>
                  </a:lnTo>
                  <a:lnTo>
                    <a:pt x="20635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>
              <a:hlinkClick r:id="rId12"/>
            </p:cNvPr>
            <p:cNvSpPr/>
            <p:nvPr/>
          </p:nvSpPr>
          <p:spPr>
            <a:xfrm>
              <a:off x="4830762" y="2958662"/>
              <a:ext cx="1058545" cy="303530"/>
            </a:xfrm>
            <a:custGeom>
              <a:avLst/>
              <a:gdLst/>
              <a:ahLst/>
              <a:cxnLst/>
              <a:rect l="l" t="t" r="r" b="b"/>
              <a:pathLst>
                <a:path w="1058545" h="303529">
                  <a:moveTo>
                    <a:pt x="1058468" y="251650"/>
                  </a:moveTo>
                  <a:lnTo>
                    <a:pt x="1058468" y="251650"/>
                  </a:lnTo>
                  <a:lnTo>
                    <a:pt x="907465" y="251650"/>
                  </a:lnTo>
                  <a:lnTo>
                    <a:pt x="907465" y="202831"/>
                  </a:lnTo>
                  <a:lnTo>
                    <a:pt x="907465" y="201320"/>
                  </a:lnTo>
                  <a:lnTo>
                    <a:pt x="907465" y="150990"/>
                  </a:lnTo>
                  <a:lnTo>
                    <a:pt x="857135" y="150990"/>
                  </a:lnTo>
                  <a:lnTo>
                    <a:pt x="857135" y="100660"/>
                  </a:lnTo>
                  <a:lnTo>
                    <a:pt x="855637" y="100660"/>
                  </a:lnTo>
                  <a:lnTo>
                    <a:pt x="855637" y="152488"/>
                  </a:lnTo>
                  <a:lnTo>
                    <a:pt x="855637" y="201320"/>
                  </a:lnTo>
                  <a:lnTo>
                    <a:pt x="805307" y="201320"/>
                  </a:lnTo>
                  <a:lnTo>
                    <a:pt x="805307" y="251650"/>
                  </a:lnTo>
                  <a:lnTo>
                    <a:pt x="756475" y="251650"/>
                  </a:lnTo>
                  <a:lnTo>
                    <a:pt x="756475" y="201320"/>
                  </a:lnTo>
                  <a:lnTo>
                    <a:pt x="706145" y="201320"/>
                  </a:lnTo>
                  <a:lnTo>
                    <a:pt x="704634" y="201320"/>
                  </a:lnTo>
                  <a:lnTo>
                    <a:pt x="655815" y="201320"/>
                  </a:lnTo>
                  <a:lnTo>
                    <a:pt x="655815" y="152488"/>
                  </a:lnTo>
                  <a:lnTo>
                    <a:pt x="706145" y="152488"/>
                  </a:lnTo>
                  <a:lnTo>
                    <a:pt x="706145" y="102158"/>
                  </a:lnTo>
                  <a:lnTo>
                    <a:pt x="754964" y="102158"/>
                  </a:lnTo>
                  <a:lnTo>
                    <a:pt x="756475" y="102158"/>
                  </a:lnTo>
                  <a:lnTo>
                    <a:pt x="805307" y="102158"/>
                  </a:lnTo>
                  <a:lnTo>
                    <a:pt x="805307" y="152488"/>
                  </a:lnTo>
                  <a:lnTo>
                    <a:pt x="855637" y="152488"/>
                  </a:lnTo>
                  <a:lnTo>
                    <a:pt x="855637" y="100660"/>
                  </a:lnTo>
                  <a:lnTo>
                    <a:pt x="806805" y="100660"/>
                  </a:lnTo>
                  <a:lnTo>
                    <a:pt x="806805" y="50330"/>
                  </a:lnTo>
                  <a:lnTo>
                    <a:pt x="756475" y="50330"/>
                  </a:lnTo>
                  <a:lnTo>
                    <a:pt x="756475" y="0"/>
                  </a:lnTo>
                  <a:lnTo>
                    <a:pt x="704634" y="0"/>
                  </a:lnTo>
                  <a:lnTo>
                    <a:pt x="704634" y="50330"/>
                  </a:lnTo>
                  <a:lnTo>
                    <a:pt x="704634" y="51828"/>
                  </a:lnTo>
                  <a:lnTo>
                    <a:pt x="704634" y="100660"/>
                  </a:lnTo>
                  <a:lnTo>
                    <a:pt x="655815" y="100660"/>
                  </a:lnTo>
                  <a:lnTo>
                    <a:pt x="655815" y="51828"/>
                  </a:lnTo>
                  <a:lnTo>
                    <a:pt x="655815" y="50330"/>
                  </a:lnTo>
                  <a:lnTo>
                    <a:pt x="655815" y="0"/>
                  </a:lnTo>
                  <a:lnTo>
                    <a:pt x="603973" y="0"/>
                  </a:lnTo>
                  <a:lnTo>
                    <a:pt x="603973" y="50330"/>
                  </a:lnTo>
                  <a:lnTo>
                    <a:pt x="603973" y="51828"/>
                  </a:lnTo>
                  <a:lnTo>
                    <a:pt x="603973" y="102158"/>
                  </a:lnTo>
                  <a:lnTo>
                    <a:pt x="654304" y="102158"/>
                  </a:lnTo>
                  <a:lnTo>
                    <a:pt x="654304" y="150990"/>
                  </a:lnTo>
                  <a:lnTo>
                    <a:pt x="605485" y="150990"/>
                  </a:lnTo>
                  <a:lnTo>
                    <a:pt x="603973" y="150990"/>
                  </a:lnTo>
                  <a:lnTo>
                    <a:pt x="603973" y="202831"/>
                  </a:lnTo>
                  <a:lnTo>
                    <a:pt x="603973" y="251650"/>
                  </a:lnTo>
                  <a:lnTo>
                    <a:pt x="555142" y="251650"/>
                  </a:lnTo>
                  <a:lnTo>
                    <a:pt x="555142" y="202831"/>
                  </a:lnTo>
                  <a:lnTo>
                    <a:pt x="603973" y="202831"/>
                  </a:lnTo>
                  <a:lnTo>
                    <a:pt x="603973" y="150990"/>
                  </a:lnTo>
                  <a:lnTo>
                    <a:pt x="555142" y="150990"/>
                  </a:lnTo>
                  <a:lnTo>
                    <a:pt x="553643" y="150990"/>
                  </a:lnTo>
                  <a:lnTo>
                    <a:pt x="504825" y="150990"/>
                  </a:lnTo>
                  <a:lnTo>
                    <a:pt x="504825" y="102158"/>
                  </a:lnTo>
                  <a:lnTo>
                    <a:pt x="555142" y="102158"/>
                  </a:lnTo>
                  <a:lnTo>
                    <a:pt x="555142" y="51828"/>
                  </a:lnTo>
                  <a:lnTo>
                    <a:pt x="555142" y="50330"/>
                  </a:lnTo>
                  <a:lnTo>
                    <a:pt x="555142" y="0"/>
                  </a:lnTo>
                  <a:lnTo>
                    <a:pt x="504825" y="0"/>
                  </a:lnTo>
                  <a:lnTo>
                    <a:pt x="503313" y="0"/>
                  </a:lnTo>
                  <a:lnTo>
                    <a:pt x="503313" y="152488"/>
                  </a:lnTo>
                  <a:lnTo>
                    <a:pt x="503313" y="201320"/>
                  </a:lnTo>
                  <a:lnTo>
                    <a:pt x="454482" y="201320"/>
                  </a:lnTo>
                  <a:lnTo>
                    <a:pt x="454482" y="152488"/>
                  </a:lnTo>
                  <a:lnTo>
                    <a:pt x="503313" y="152488"/>
                  </a:lnTo>
                  <a:lnTo>
                    <a:pt x="503313" y="0"/>
                  </a:lnTo>
                  <a:lnTo>
                    <a:pt x="452983" y="0"/>
                  </a:lnTo>
                  <a:lnTo>
                    <a:pt x="452983" y="50330"/>
                  </a:lnTo>
                  <a:lnTo>
                    <a:pt x="404152" y="50330"/>
                  </a:lnTo>
                  <a:lnTo>
                    <a:pt x="402653" y="50330"/>
                  </a:lnTo>
                  <a:lnTo>
                    <a:pt x="402653" y="102158"/>
                  </a:lnTo>
                  <a:lnTo>
                    <a:pt x="402653" y="150990"/>
                  </a:lnTo>
                  <a:lnTo>
                    <a:pt x="353822" y="150990"/>
                  </a:lnTo>
                  <a:lnTo>
                    <a:pt x="352323" y="150990"/>
                  </a:lnTo>
                  <a:lnTo>
                    <a:pt x="303491" y="150990"/>
                  </a:lnTo>
                  <a:lnTo>
                    <a:pt x="303491" y="102158"/>
                  </a:lnTo>
                  <a:lnTo>
                    <a:pt x="352323" y="102158"/>
                  </a:lnTo>
                  <a:lnTo>
                    <a:pt x="353822" y="102158"/>
                  </a:lnTo>
                  <a:lnTo>
                    <a:pt x="402653" y="102158"/>
                  </a:lnTo>
                  <a:lnTo>
                    <a:pt x="402653" y="50330"/>
                  </a:lnTo>
                  <a:lnTo>
                    <a:pt x="353822" y="50330"/>
                  </a:lnTo>
                  <a:lnTo>
                    <a:pt x="353822" y="0"/>
                  </a:lnTo>
                  <a:lnTo>
                    <a:pt x="303491" y="0"/>
                  </a:lnTo>
                  <a:lnTo>
                    <a:pt x="301993" y="0"/>
                  </a:lnTo>
                  <a:lnTo>
                    <a:pt x="253161" y="0"/>
                  </a:lnTo>
                  <a:lnTo>
                    <a:pt x="251650" y="0"/>
                  </a:lnTo>
                  <a:lnTo>
                    <a:pt x="201320" y="0"/>
                  </a:lnTo>
                  <a:lnTo>
                    <a:pt x="201320" y="50330"/>
                  </a:lnTo>
                  <a:lnTo>
                    <a:pt x="201320" y="51828"/>
                  </a:lnTo>
                  <a:lnTo>
                    <a:pt x="201320" y="100660"/>
                  </a:lnTo>
                  <a:lnTo>
                    <a:pt x="152501" y="100660"/>
                  </a:lnTo>
                  <a:lnTo>
                    <a:pt x="152501" y="50330"/>
                  </a:lnTo>
                  <a:lnTo>
                    <a:pt x="102158" y="50330"/>
                  </a:lnTo>
                  <a:lnTo>
                    <a:pt x="100660" y="50330"/>
                  </a:lnTo>
                  <a:lnTo>
                    <a:pt x="51841" y="50330"/>
                  </a:lnTo>
                  <a:lnTo>
                    <a:pt x="51841" y="0"/>
                  </a:lnTo>
                  <a:lnTo>
                    <a:pt x="0" y="0"/>
                  </a:lnTo>
                  <a:lnTo>
                    <a:pt x="0" y="152488"/>
                  </a:lnTo>
                  <a:lnTo>
                    <a:pt x="50330" y="152488"/>
                  </a:lnTo>
                  <a:lnTo>
                    <a:pt x="51841" y="152488"/>
                  </a:lnTo>
                  <a:lnTo>
                    <a:pt x="100660" y="152488"/>
                  </a:lnTo>
                  <a:lnTo>
                    <a:pt x="100660" y="201320"/>
                  </a:lnTo>
                  <a:lnTo>
                    <a:pt x="50330" y="201320"/>
                  </a:lnTo>
                  <a:lnTo>
                    <a:pt x="50330" y="251650"/>
                  </a:lnTo>
                  <a:lnTo>
                    <a:pt x="0" y="251650"/>
                  </a:lnTo>
                  <a:lnTo>
                    <a:pt x="0" y="303491"/>
                  </a:lnTo>
                  <a:lnTo>
                    <a:pt x="51841" y="303491"/>
                  </a:lnTo>
                  <a:lnTo>
                    <a:pt x="51841" y="253161"/>
                  </a:lnTo>
                  <a:lnTo>
                    <a:pt x="100660" y="253161"/>
                  </a:lnTo>
                  <a:lnTo>
                    <a:pt x="100660" y="303491"/>
                  </a:lnTo>
                  <a:lnTo>
                    <a:pt x="152501" y="303491"/>
                  </a:lnTo>
                  <a:lnTo>
                    <a:pt x="152501" y="251650"/>
                  </a:lnTo>
                  <a:lnTo>
                    <a:pt x="102158" y="251650"/>
                  </a:lnTo>
                  <a:lnTo>
                    <a:pt x="102158" y="202831"/>
                  </a:lnTo>
                  <a:lnTo>
                    <a:pt x="150990" y="202831"/>
                  </a:lnTo>
                  <a:lnTo>
                    <a:pt x="152501" y="202831"/>
                  </a:lnTo>
                  <a:lnTo>
                    <a:pt x="201320" y="202831"/>
                  </a:lnTo>
                  <a:lnTo>
                    <a:pt x="201320" y="253161"/>
                  </a:lnTo>
                  <a:lnTo>
                    <a:pt x="253161" y="253161"/>
                  </a:lnTo>
                  <a:lnTo>
                    <a:pt x="253161" y="201320"/>
                  </a:lnTo>
                  <a:lnTo>
                    <a:pt x="202831" y="201320"/>
                  </a:lnTo>
                  <a:lnTo>
                    <a:pt x="202831" y="152488"/>
                  </a:lnTo>
                  <a:lnTo>
                    <a:pt x="251650" y="152488"/>
                  </a:lnTo>
                  <a:lnTo>
                    <a:pt x="253161" y="152488"/>
                  </a:lnTo>
                  <a:lnTo>
                    <a:pt x="301993" y="152488"/>
                  </a:lnTo>
                  <a:lnTo>
                    <a:pt x="301993" y="201320"/>
                  </a:lnTo>
                  <a:lnTo>
                    <a:pt x="301993" y="202831"/>
                  </a:lnTo>
                  <a:lnTo>
                    <a:pt x="301993" y="251650"/>
                  </a:lnTo>
                  <a:lnTo>
                    <a:pt x="301993" y="253161"/>
                  </a:lnTo>
                  <a:lnTo>
                    <a:pt x="301993" y="303491"/>
                  </a:lnTo>
                  <a:lnTo>
                    <a:pt x="353822" y="303491"/>
                  </a:lnTo>
                  <a:lnTo>
                    <a:pt x="353822" y="253161"/>
                  </a:lnTo>
                  <a:lnTo>
                    <a:pt x="402653" y="253161"/>
                  </a:lnTo>
                  <a:lnTo>
                    <a:pt x="404152" y="253161"/>
                  </a:lnTo>
                  <a:lnTo>
                    <a:pt x="452983" y="253161"/>
                  </a:lnTo>
                  <a:lnTo>
                    <a:pt x="454482" y="253161"/>
                  </a:lnTo>
                  <a:lnTo>
                    <a:pt x="503313" y="253161"/>
                  </a:lnTo>
                  <a:lnTo>
                    <a:pt x="503313" y="303491"/>
                  </a:lnTo>
                  <a:lnTo>
                    <a:pt x="655815" y="303491"/>
                  </a:lnTo>
                  <a:lnTo>
                    <a:pt x="655815" y="253161"/>
                  </a:lnTo>
                  <a:lnTo>
                    <a:pt x="704634" y="253161"/>
                  </a:lnTo>
                  <a:lnTo>
                    <a:pt x="706145" y="253161"/>
                  </a:lnTo>
                  <a:lnTo>
                    <a:pt x="754964" y="253161"/>
                  </a:lnTo>
                  <a:lnTo>
                    <a:pt x="754964" y="303491"/>
                  </a:lnTo>
                  <a:lnTo>
                    <a:pt x="1058468" y="303491"/>
                  </a:lnTo>
                  <a:lnTo>
                    <a:pt x="1058468" y="251650"/>
                  </a:lnTo>
                  <a:close/>
                </a:path>
                <a:path w="1058545" h="303529">
                  <a:moveTo>
                    <a:pt x="1058468" y="0"/>
                  </a:moveTo>
                  <a:lnTo>
                    <a:pt x="1006627" y="0"/>
                  </a:lnTo>
                  <a:lnTo>
                    <a:pt x="1006627" y="50330"/>
                  </a:lnTo>
                  <a:lnTo>
                    <a:pt x="956297" y="50330"/>
                  </a:lnTo>
                  <a:lnTo>
                    <a:pt x="956297" y="202831"/>
                  </a:lnTo>
                  <a:lnTo>
                    <a:pt x="1008138" y="202831"/>
                  </a:lnTo>
                  <a:lnTo>
                    <a:pt x="1008138" y="152488"/>
                  </a:lnTo>
                  <a:lnTo>
                    <a:pt x="1058468" y="152488"/>
                  </a:lnTo>
                  <a:lnTo>
                    <a:pt x="1058468" y="100660"/>
                  </a:lnTo>
                  <a:lnTo>
                    <a:pt x="1008138" y="100660"/>
                  </a:lnTo>
                  <a:lnTo>
                    <a:pt x="1008138" y="51828"/>
                  </a:lnTo>
                  <a:lnTo>
                    <a:pt x="1058468" y="51828"/>
                  </a:lnTo>
                  <a:lnTo>
                    <a:pt x="10584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830767" y="3286560"/>
              <a:ext cx="1058545" cy="0"/>
            </a:xfrm>
            <a:custGeom>
              <a:avLst/>
              <a:gdLst/>
              <a:ahLst/>
              <a:cxnLst/>
              <a:rect l="l" t="t" r="r" b="b"/>
              <a:pathLst>
                <a:path w="1058545">
                  <a:moveTo>
                    <a:pt x="0" y="0"/>
                  </a:moveTo>
                  <a:lnTo>
                    <a:pt x="1058464" y="0"/>
                  </a:lnTo>
                </a:path>
              </a:pathLst>
            </a:custGeom>
            <a:ln w="51836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>
              <a:hlinkClick r:id="rId12"/>
            </p:cNvPr>
            <p:cNvSpPr/>
            <p:nvPr/>
          </p:nvSpPr>
          <p:spPr>
            <a:xfrm>
              <a:off x="4428109" y="3310973"/>
              <a:ext cx="1864360" cy="253365"/>
            </a:xfrm>
            <a:custGeom>
              <a:avLst/>
              <a:gdLst/>
              <a:ahLst/>
              <a:cxnLst/>
              <a:rect l="l" t="t" r="r" b="b"/>
              <a:pathLst>
                <a:path w="1864360" h="253364">
                  <a:moveTo>
                    <a:pt x="555155" y="201333"/>
                  </a:moveTo>
                  <a:lnTo>
                    <a:pt x="555155" y="201333"/>
                  </a:lnTo>
                  <a:lnTo>
                    <a:pt x="402653" y="201333"/>
                  </a:lnTo>
                  <a:lnTo>
                    <a:pt x="402653" y="253174"/>
                  </a:lnTo>
                  <a:lnTo>
                    <a:pt x="555155" y="253174"/>
                  </a:lnTo>
                  <a:lnTo>
                    <a:pt x="555155" y="201333"/>
                  </a:lnTo>
                  <a:close/>
                </a:path>
                <a:path w="1864360" h="253364">
                  <a:moveTo>
                    <a:pt x="555155" y="0"/>
                  </a:moveTo>
                  <a:lnTo>
                    <a:pt x="555155" y="0"/>
                  </a:lnTo>
                  <a:lnTo>
                    <a:pt x="402653" y="0"/>
                  </a:lnTo>
                  <a:lnTo>
                    <a:pt x="402653" y="50342"/>
                  </a:lnTo>
                  <a:lnTo>
                    <a:pt x="402653" y="51841"/>
                  </a:lnTo>
                  <a:lnTo>
                    <a:pt x="402653" y="100660"/>
                  </a:lnTo>
                  <a:lnTo>
                    <a:pt x="353822" y="100660"/>
                  </a:lnTo>
                  <a:lnTo>
                    <a:pt x="353822" y="50342"/>
                  </a:lnTo>
                  <a:lnTo>
                    <a:pt x="352323" y="50342"/>
                  </a:lnTo>
                  <a:lnTo>
                    <a:pt x="352323" y="102171"/>
                  </a:lnTo>
                  <a:lnTo>
                    <a:pt x="352323" y="151003"/>
                  </a:lnTo>
                  <a:lnTo>
                    <a:pt x="303491" y="151003"/>
                  </a:lnTo>
                  <a:lnTo>
                    <a:pt x="303491" y="102171"/>
                  </a:lnTo>
                  <a:lnTo>
                    <a:pt x="352323" y="102171"/>
                  </a:lnTo>
                  <a:lnTo>
                    <a:pt x="352323" y="50342"/>
                  </a:lnTo>
                  <a:lnTo>
                    <a:pt x="301993" y="50342"/>
                  </a:lnTo>
                  <a:lnTo>
                    <a:pt x="301993" y="100660"/>
                  </a:lnTo>
                  <a:lnTo>
                    <a:pt x="253161" y="100660"/>
                  </a:lnTo>
                  <a:lnTo>
                    <a:pt x="253161" y="50342"/>
                  </a:lnTo>
                  <a:lnTo>
                    <a:pt x="251663" y="50342"/>
                  </a:lnTo>
                  <a:lnTo>
                    <a:pt x="251663" y="102171"/>
                  </a:lnTo>
                  <a:lnTo>
                    <a:pt x="251663" y="151003"/>
                  </a:lnTo>
                  <a:lnTo>
                    <a:pt x="202831" y="151003"/>
                  </a:lnTo>
                  <a:lnTo>
                    <a:pt x="202831" y="102171"/>
                  </a:lnTo>
                  <a:lnTo>
                    <a:pt x="251663" y="102171"/>
                  </a:lnTo>
                  <a:lnTo>
                    <a:pt x="251663" y="50342"/>
                  </a:lnTo>
                  <a:lnTo>
                    <a:pt x="100660" y="50342"/>
                  </a:lnTo>
                  <a:lnTo>
                    <a:pt x="100660" y="100660"/>
                  </a:lnTo>
                  <a:lnTo>
                    <a:pt x="100660" y="102171"/>
                  </a:lnTo>
                  <a:lnTo>
                    <a:pt x="100660" y="151003"/>
                  </a:lnTo>
                  <a:lnTo>
                    <a:pt x="51841" y="151003"/>
                  </a:lnTo>
                  <a:lnTo>
                    <a:pt x="51841" y="100660"/>
                  </a:lnTo>
                  <a:lnTo>
                    <a:pt x="0" y="100660"/>
                  </a:lnTo>
                  <a:lnTo>
                    <a:pt x="0" y="152501"/>
                  </a:lnTo>
                  <a:lnTo>
                    <a:pt x="50330" y="152501"/>
                  </a:lnTo>
                  <a:lnTo>
                    <a:pt x="50330" y="201333"/>
                  </a:lnTo>
                  <a:lnTo>
                    <a:pt x="50330" y="202831"/>
                  </a:lnTo>
                  <a:lnTo>
                    <a:pt x="50330" y="253174"/>
                  </a:lnTo>
                  <a:lnTo>
                    <a:pt x="102171" y="253174"/>
                  </a:lnTo>
                  <a:lnTo>
                    <a:pt x="102171" y="202831"/>
                  </a:lnTo>
                  <a:lnTo>
                    <a:pt x="150990" y="202831"/>
                  </a:lnTo>
                  <a:lnTo>
                    <a:pt x="152501" y="202831"/>
                  </a:lnTo>
                  <a:lnTo>
                    <a:pt x="353822" y="202831"/>
                  </a:lnTo>
                  <a:lnTo>
                    <a:pt x="353822" y="152501"/>
                  </a:lnTo>
                  <a:lnTo>
                    <a:pt x="404152" y="152501"/>
                  </a:lnTo>
                  <a:lnTo>
                    <a:pt x="404152" y="102171"/>
                  </a:lnTo>
                  <a:lnTo>
                    <a:pt x="454494" y="102171"/>
                  </a:lnTo>
                  <a:lnTo>
                    <a:pt x="454494" y="51841"/>
                  </a:lnTo>
                  <a:lnTo>
                    <a:pt x="503313" y="51841"/>
                  </a:lnTo>
                  <a:lnTo>
                    <a:pt x="504812" y="51841"/>
                  </a:lnTo>
                  <a:lnTo>
                    <a:pt x="555155" y="51841"/>
                  </a:lnTo>
                  <a:lnTo>
                    <a:pt x="555155" y="0"/>
                  </a:lnTo>
                  <a:close/>
                </a:path>
                <a:path w="1864360" h="253364">
                  <a:moveTo>
                    <a:pt x="655815" y="0"/>
                  </a:moveTo>
                  <a:lnTo>
                    <a:pt x="603973" y="0"/>
                  </a:lnTo>
                  <a:lnTo>
                    <a:pt x="603973" y="51841"/>
                  </a:lnTo>
                  <a:lnTo>
                    <a:pt x="655815" y="51841"/>
                  </a:lnTo>
                  <a:lnTo>
                    <a:pt x="655815" y="0"/>
                  </a:lnTo>
                  <a:close/>
                </a:path>
                <a:path w="1864360" h="253364">
                  <a:moveTo>
                    <a:pt x="1058468" y="151003"/>
                  </a:moveTo>
                  <a:lnTo>
                    <a:pt x="1006627" y="151003"/>
                  </a:lnTo>
                  <a:lnTo>
                    <a:pt x="1006627" y="202831"/>
                  </a:lnTo>
                  <a:lnTo>
                    <a:pt x="1058468" y="202831"/>
                  </a:lnTo>
                  <a:lnTo>
                    <a:pt x="1058468" y="151003"/>
                  </a:lnTo>
                  <a:close/>
                </a:path>
                <a:path w="1864360" h="253364">
                  <a:moveTo>
                    <a:pt x="1662442" y="100660"/>
                  </a:moveTo>
                  <a:lnTo>
                    <a:pt x="1612112" y="100660"/>
                  </a:lnTo>
                  <a:lnTo>
                    <a:pt x="1612112" y="50342"/>
                  </a:lnTo>
                  <a:lnTo>
                    <a:pt x="1561782" y="50342"/>
                  </a:lnTo>
                  <a:lnTo>
                    <a:pt x="1560271" y="50342"/>
                  </a:lnTo>
                  <a:lnTo>
                    <a:pt x="1511452" y="50342"/>
                  </a:lnTo>
                  <a:lnTo>
                    <a:pt x="1509941" y="50342"/>
                  </a:lnTo>
                  <a:lnTo>
                    <a:pt x="1461122" y="50342"/>
                  </a:lnTo>
                  <a:lnTo>
                    <a:pt x="1461122" y="0"/>
                  </a:lnTo>
                  <a:lnTo>
                    <a:pt x="1409280" y="0"/>
                  </a:lnTo>
                  <a:lnTo>
                    <a:pt x="1409280" y="50342"/>
                  </a:lnTo>
                  <a:lnTo>
                    <a:pt x="1409280" y="51841"/>
                  </a:lnTo>
                  <a:lnTo>
                    <a:pt x="1409280" y="100660"/>
                  </a:lnTo>
                  <a:lnTo>
                    <a:pt x="1360449" y="100660"/>
                  </a:lnTo>
                  <a:lnTo>
                    <a:pt x="1360449" y="50342"/>
                  </a:lnTo>
                  <a:lnTo>
                    <a:pt x="1358950" y="50342"/>
                  </a:lnTo>
                  <a:lnTo>
                    <a:pt x="1358950" y="102171"/>
                  </a:lnTo>
                  <a:lnTo>
                    <a:pt x="1358950" y="151003"/>
                  </a:lnTo>
                  <a:lnTo>
                    <a:pt x="1310119" y="151003"/>
                  </a:lnTo>
                  <a:lnTo>
                    <a:pt x="1310119" y="102171"/>
                  </a:lnTo>
                  <a:lnTo>
                    <a:pt x="1358950" y="102171"/>
                  </a:lnTo>
                  <a:lnTo>
                    <a:pt x="1358950" y="50342"/>
                  </a:lnTo>
                  <a:lnTo>
                    <a:pt x="1310119" y="50342"/>
                  </a:lnTo>
                  <a:lnTo>
                    <a:pt x="1310119" y="0"/>
                  </a:lnTo>
                  <a:lnTo>
                    <a:pt x="1308620" y="0"/>
                  </a:lnTo>
                  <a:lnTo>
                    <a:pt x="1308620" y="51841"/>
                  </a:lnTo>
                  <a:lnTo>
                    <a:pt x="1308620" y="100660"/>
                  </a:lnTo>
                  <a:lnTo>
                    <a:pt x="1259789" y="100660"/>
                  </a:lnTo>
                  <a:lnTo>
                    <a:pt x="1259789" y="51841"/>
                  </a:lnTo>
                  <a:lnTo>
                    <a:pt x="1308620" y="51841"/>
                  </a:lnTo>
                  <a:lnTo>
                    <a:pt x="1308620" y="0"/>
                  </a:lnTo>
                  <a:lnTo>
                    <a:pt x="1258290" y="0"/>
                  </a:lnTo>
                  <a:lnTo>
                    <a:pt x="1258290" y="50342"/>
                  </a:lnTo>
                  <a:lnTo>
                    <a:pt x="1207960" y="50342"/>
                  </a:lnTo>
                  <a:lnTo>
                    <a:pt x="1207960" y="100660"/>
                  </a:lnTo>
                  <a:lnTo>
                    <a:pt x="1159129" y="100660"/>
                  </a:lnTo>
                  <a:lnTo>
                    <a:pt x="1159129" y="51841"/>
                  </a:lnTo>
                  <a:lnTo>
                    <a:pt x="1159129" y="50342"/>
                  </a:lnTo>
                  <a:lnTo>
                    <a:pt x="1159129" y="0"/>
                  </a:lnTo>
                  <a:lnTo>
                    <a:pt x="1108798" y="0"/>
                  </a:lnTo>
                  <a:lnTo>
                    <a:pt x="1107287" y="0"/>
                  </a:lnTo>
                  <a:lnTo>
                    <a:pt x="1056957" y="0"/>
                  </a:lnTo>
                  <a:lnTo>
                    <a:pt x="1056957" y="50342"/>
                  </a:lnTo>
                  <a:lnTo>
                    <a:pt x="1008138" y="50342"/>
                  </a:lnTo>
                  <a:lnTo>
                    <a:pt x="1008138" y="0"/>
                  </a:lnTo>
                  <a:lnTo>
                    <a:pt x="956297" y="0"/>
                  </a:lnTo>
                  <a:lnTo>
                    <a:pt x="956297" y="50342"/>
                  </a:lnTo>
                  <a:lnTo>
                    <a:pt x="907478" y="50342"/>
                  </a:lnTo>
                  <a:lnTo>
                    <a:pt x="905967" y="50342"/>
                  </a:lnTo>
                  <a:lnTo>
                    <a:pt x="857135" y="50342"/>
                  </a:lnTo>
                  <a:lnTo>
                    <a:pt x="855637" y="50342"/>
                  </a:lnTo>
                  <a:lnTo>
                    <a:pt x="806805" y="50342"/>
                  </a:lnTo>
                  <a:lnTo>
                    <a:pt x="806805" y="0"/>
                  </a:lnTo>
                  <a:lnTo>
                    <a:pt x="805307" y="0"/>
                  </a:lnTo>
                  <a:lnTo>
                    <a:pt x="805307" y="51841"/>
                  </a:lnTo>
                  <a:lnTo>
                    <a:pt x="805307" y="100660"/>
                  </a:lnTo>
                  <a:lnTo>
                    <a:pt x="756475" y="100660"/>
                  </a:lnTo>
                  <a:lnTo>
                    <a:pt x="756475" y="51841"/>
                  </a:lnTo>
                  <a:lnTo>
                    <a:pt x="805307" y="51841"/>
                  </a:lnTo>
                  <a:lnTo>
                    <a:pt x="805307" y="0"/>
                  </a:lnTo>
                  <a:lnTo>
                    <a:pt x="756475" y="0"/>
                  </a:lnTo>
                  <a:lnTo>
                    <a:pt x="754976" y="0"/>
                  </a:lnTo>
                  <a:lnTo>
                    <a:pt x="704646" y="0"/>
                  </a:lnTo>
                  <a:lnTo>
                    <a:pt x="704646" y="50342"/>
                  </a:lnTo>
                  <a:lnTo>
                    <a:pt x="704646" y="51841"/>
                  </a:lnTo>
                  <a:lnTo>
                    <a:pt x="704646" y="102171"/>
                  </a:lnTo>
                  <a:lnTo>
                    <a:pt x="754976" y="102171"/>
                  </a:lnTo>
                  <a:lnTo>
                    <a:pt x="754976" y="151003"/>
                  </a:lnTo>
                  <a:lnTo>
                    <a:pt x="706145" y="151003"/>
                  </a:lnTo>
                  <a:lnTo>
                    <a:pt x="704646" y="151003"/>
                  </a:lnTo>
                  <a:lnTo>
                    <a:pt x="655815" y="151003"/>
                  </a:lnTo>
                  <a:lnTo>
                    <a:pt x="655815" y="100660"/>
                  </a:lnTo>
                  <a:lnTo>
                    <a:pt x="603973" y="100660"/>
                  </a:lnTo>
                  <a:lnTo>
                    <a:pt x="603973" y="151003"/>
                  </a:lnTo>
                  <a:lnTo>
                    <a:pt x="603973" y="152501"/>
                  </a:lnTo>
                  <a:lnTo>
                    <a:pt x="603973" y="202831"/>
                  </a:lnTo>
                  <a:lnTo>
                    <a:pt x="654304" y="202831"/>
                  </a:lnTo>
                  <a:lnTo>
                    <a:pt x="806805" y="202831"/>
                  </a:lnTo>
                  <a:lnTo>
                    <a:pt x="806805" y="152501"/>
                  </a:lnTo>
                  <a:lnTo>
                    <a:pt x="806805" y="151003"/>
                  </a:lnTo>
                  <a:lnTo>
                    <a:pt x="806805" y="102171"/>
                  </a:lnTo>
                  <a:lnTo>
                    <a:pt x="855637" y="102171"/>
                  </a:lnTo>
                  <a:lnTo>
                    <a:pt x="855637" y="152501"/>
                  </a:lnTo>
                  <a:lnTo>
                    <a:pt x="905967" y="152501"/>
                  </a:lnTo>
                  <a:lnTo>
                    <a:pt x="905967" y="202831"/>
                  </a:lnTo>
                  <a:lnTo>
                    <a:pt x="957795" y="202831"/>
                  </a:lnTo>
                  <a:lnTo>
                    <a:pt x="957795" y="152501"/>
                  </a:lnTo>
                  <a:lnTo>
                    <a:pt x="957795" y="151003"/>
                  </a:lnTo>
                  <a:lnTo>
                    <a:pt x="957795" y="102171"/>
                  </a:lnTo>
                  <a:lnTo>
                    <a:pt x="1006627" y="102171"/>
                  </a:lnTo>
                  <a:lnTo>
                    <a:pt x="1008138" y="102171"/>
                  </a:lnTo>
                  <a:lnTo>
                    <a:pt x="1058468" y="102171"/>
                  </a:lnTo>
                  <a:lnTo>
                    <a:pt x="1058468" y="51841"/>
                  </a:lnTo>
                  <a:lnTo>
                    <a:pt x="1107287" y="51841"/>
                  </a:lnTo>
                  <a:lnTo>
                    <a:pt x="1107287" y="102171"/>
                  </a:lnTo>
                  <a:lnTo>
                    <a:pt x="1157617" y="102171"/>
                  </a:lnTo>
                  <a:lnTo>
                    <a:pt x="1157617" y="152501"/>
                  </a:lnTo>
                  <a:lnTo>
                    <a:pt x="1209459" y="152501"/>
                  </a:lnTo>
                  <a:lnTo>
                    <a:pt x="1209459" y="102171"/>
                  </a:lnTo>
                  <a:lnTo>
                    <a:pt x="1258290" y="102171"/>
                  </a:lnTo>
                  <a:lnTo>
                    <a:pt x="1258290" y="151003"/>
                  </a:lnTo>
                  <a:lnTo>
                    <a:pt x="1258290" y="152501"/>
                  </a:lnTo>
                  <a:lnTo>
                    <a:pt x="1258290" y="202831"/>
                  </a:lnTo>
                  <a:lnTo>
                    <a:pt x="1308620" y="202831"/>
                  </a:lnTo>
                  <a:lnTo>
                    <a:pt x="1461122" y="202831"/>
                  </a:lnTo>
                  <a:lnTo>
                    <a:pt x="1461122" y="151003"/>
                  </a:lnTo>
                  <a:lnTo>
                    <a:pt x="1410792" y="151003"/>
                  </a:lnTo>
                  <a:lnTo>
                    <a:pt x="1410792" y="102171"/>
                  </a:lnTo>
                  <a:lnTo>
                    <a:pt x="1459611" y="102171"/>
                  </a:lnTo>
                  <a:lnTo>
                    <a:pt x="1461122" y="102171"/>
                  </a:lnTo>
                  <a:lnTo>
                    <a:pt x="1509941" y="102171"/>
                  </a:lnTo>
                  <a:lnTo>
                    <a:pt x="1509941" y="151003"/>
                  </a:lnTo>
                  <a:lnTo>
                    <a:pt x="1509941" y="152501"/>
                  </a:lnTo>
                  <a:lnTo>
                    <a:pt x="1509941" y="202831"/>
                  </a:lnTo>
                  <a:lnTo>
                    <a:pt x="1561782" y="202831"/>
                  </a:lnTo>
                  <a:lnTo>
                    <a:pt x="1561782" y="152501"/>
                  </a:lnTo>
                  <a:lnTo>
                    <a:pt x="1610614" y="152501"/>
                  </a:lnTo>
                  <a:lnTo>
                    <a:pt x="1610614" y="202831"/>
                  </a:lnTo>
                  <a:lnTo>
                    <a:pt x="1662442" y="202831"/>
                  </a:lnTo>
                  <a:lnTo>
                    <a:pt x="1662442" y="152501"/>
                  </a:lnTo>
                  <a:lnTo>
                    <a:pt x="1662442" y="151003"/>
                  </a:lnTo>
                  <a:lnTo>
                    <a:pt x="1662442" y="100660"/>
                  </a:lnTo>
                  <a:close/>
                </a:path>
                <a:path w="1864360" h="253364">
                  <a:moveTo>
                    <a:pt x="1763102" y="151003"/>
                  </a:moveTo>
                  <a:lnTo>
                    <a:pt x="1711261" y="151003"/>
                  </a:lnTo>
                  <a:lnTo>
                    <a:pt x="1711261" y="202831"/>
                  </a:lnTo>
                  <a:lnTo>
                    <a:pt x="1763102" y="202831"/>
                  </a:lnTo>
                  <a:lnTo>
                    <a:pt x="1763102" y="151003"/>
                  </a:lnTo>
                  <a:close/>
                </a:path>
                <a:path w="1864360" h="253364">
                  <a:moveTo>
                    <a:pt x="1863775" y="151003"/>
                  </a:moveTo>
                  <a:lnTo>
                    <a:pt x="1811934" y="151003"/>
                  </a:lnTo>
                  <a:lnTo>
                    <a:pt x="1811934" y="202831"/>
                  </a:lnTo>
                  <a:lnTo>
                    <a:pt x="1863775" y="202831"/>
                  </a:lnTo>
                  <a:lnTo>
                    <a:pt x="1863775" y="151003"/>
                  </a:lnTo>
                  <a:close/>
                </a:path>
                <a:path w="1864360" h="253364">
                  <a:moveTo>
                    <a:pt x="1863775" y="50342"/>
                  </a:moveTo>
                  <a:lnTo>
                    <a:pt x="1863775" y="50342"/>
                  </a:lnTo>
                  <a:lnTo>
                    <a:pt x="1711261" y="50342"/>
                  </a:lnTo>
                  <a:lnTo>
                    <a:pt x="1711261" y="102171"/>
                  </a:lnTo>
                  <a:lnTo>
                    <a:pt x="1863775" y="102171"/>
                  </a:lnTo>
                  <a:lnTo>
                    <a:pt x="1863775" y="503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>
              <a:hlinkClick r:id="rId12"/>
            </p:cNvPr>
            <p:cNvSpPr/>
            <p:nvPr/>
          </p:nvSpPr>
          <p:spPr>
            <a:xfrm>
              <a:off x="4428109" y="3512306"/>
              <a:ext cx="1864360" cy="203200"/>
            </a:xfrm>
            <a:custGeom>
              <a:avLst/>
              <a:gdLst/>
              <a:ahLst/>
              <a:cxnLst/>
              <a:rect l="l" t="t" r="r" b="b"/>
              <a:pathLst>
                <a:path w="1864360" h="203200">
                  <a:moveTo>
                    <a:pt x="454494" y="50330"/>
                  </a:moveTo>
                  <a:lnTo>
                    <a:pt x="402653" y="50330"/>
                  </a:lnTo>
                  <a:lnTo>
                    <a:pt x="402653" y="100660"/>
                  </a:lnTo>
                  <a:lnTo>
                    <a:pt x="353822" y="100660"/>
                  </a:lnTo>
                  <a:lnTo>
                    <a:pt x="353822" y="50330"/>
                  </a:lnTo>
                  <a:lnTo>
                    <a:pt x="352323" y="50330"/>
                  </a:lnTo>
                  <a:lnTo>
                    <a:pt x="352323" y="102158"/>
                  </a:lnTo>
                  <a:lnTo>
                    <a:pt x="352323" y="150990"/>
                  </a:lnTo>
                  <a:lnTo>
                    <a:pt x="303491" y="150990"/>
                  </a:lnTo>
                  <a:lnTo>
                    <a:pt x="303491" y="102158"/>
                  </a:lnTo>
                  <a:lnTo>
                    <a:pt x="352323" y="102158"/>
                  </a:lnTo>
                  <a:lnTo>
                    <a:pt x="352323" y="50330"/>
                  </a:lnTo>
                  <a:lnTo>
                    <a:pt x="303491" y="50330"/>
                  </a:lnTo>
                  <a:lnTo>
                    <a:pt x="301993" y="50330"/>
                  </a:lnTo>
                  <a:lnTo>
                    <a:pt x="251663" y="50330"/>
                  </a:lnTo>
                  <a:lnTo>
                    <a:pt x="251663" y="100660"/>
                  </a:lnTo>
                  <a:lnTo>
                    <a:pt x="251663" y="102158"/>
                  </a:lnTo>
                  <a:lnTo>
                    <a:pt x="251663" y="150990"/>
                  </a:lnTo>
                  <a:lnTo>
                    <a:pt x="202831" y="150990"/>
                  </a:lnTo>
                  <a:lnTo>
                    <a:pt x="202831" y="100660"/>
                  </a:lnTo>
                  <a:lnTo>
                    <a:pt x="152501" y="100660"/>
                  </a:lnTo>
                  <a:lnTo>
                    <a:pt x="150990" y="100660"/>
                  </a:lnTo>
                  <a:lnTo>
                    <a:pt x="102171" y="100660"/>
                  </a:lnTo>
                  <a:lnTo>
                    <a:pt x="102171" y="50330"/>
                  </a:lnTo>
                  <a:lnTo>
                    <a:pt x="50330" y="50330"/>
                  </a:lnTo>
                  <a:lnTo>
                    <a:pt x="50330" y="100660"/>
                  </a:lnTo>
                  <a:lnTo>
                    <a:pt x="50330" y="102158"/>
                  </a:lnTo>
                  <a:lnTo>
                    <a:pt x="50330" y="150990"/>
                  </a:lnTo>
                  <a:lnTo>
                    <a:pt x="0" y="150990"/>
                  </a:lnTo>
                  <a:lnTo>
                    <a:pt x="0" y="202831"/>
                  </a:lnTo>
                  <a:lnTo>
                    <a:pt x="50330" y="202831"/>
                  </a:lnTo>
                  <a:lnTo>
                    <a:pt x="51841" y="202831"/>
                  </a:lnTo>
                  <a:lnTo>
                    <a:pt x="102171" y="202831"/>
                  </a:lnTo>
                  <a:lnTo>
                    <a:pt x="102171" y="152501"/>
                  </a:lnTo>
                  <a:lnTo>
                    <a:pt x="150990" y="152501"/>
                  </a:lnTo>
                  <a:lnTo>
                    <a:pt x="150990" y="202831"/>
                  </a:lnTo>
                  <a:lnTo>
                    <a:pt x="201333" y="202831"/>
                  </a:lnTo>
                  <a:lnTo>
                    <a:pt x="202831" y="202831"/>
                  </a:lnTo>
                  <a:lnTo>
                    <a:pt x="253161" y="202831"/>
                  </a:lnTo>
                  <a:lnTo>
                    <a:pt x="253161" y="152501"/>
                  </a:lnTo>
                  <a:lnTo>
                    <a:pt x="301993" y="152501"/>
                  </a:lnTo>
                  <a:lnTo>
                    <a:pt x="301993" y="202831"/>
                  </a:lnTo>
                  <a:lnTo>
                    <a:pt x="352323" y="202831"/>
                  </a:lnTo>
                  <a:lnTo>
                    <a:pt x="353822" y="202831"/>
                  </a:lnTo>
                  <a:lnTo>
                    <a:pt x="404152" y="202831"/>
                  </a:lnTo>
                  <a:lnTo>
                    <a:pt x="404152" y="152501"/>
                  </a:lnTo>
                  <a:lnTo>
                    <a:pt x="454494" y="152501"/>
                  </a:lnTo>
                  <a:lnTo>
                    <a:pt x="454494" y="102158"/>
                  </a:lnTo>
                  <a:lnTo>
                    <a:pt x="454494" y="100660"/>
                  </a:lnTo>
                  <a:lnTo>
                    <a:pt x="454494" y="50330"/>
                  </a:lnTo>
                  <a:close/>
                </a:path>
                <a:path w="1864360" h="203200">
                  <a:moveTo>
                    <a:pt x="655815" y="50330"/>
                  </a:moveTo>
                  <a:lnTo>
                    <a:pt x="605485" y="50330"/>
                  </a:lnTo>
                  <a:lnTo>
                    <a:pt x="605485" y="0"/>
                  </a:lnTo>
                  <a:lnTo>
                    <a:pt x="555155" y="0"/>
                  </a:lnTo>
                  <a:lnTo>
                    <a:pt x="553643" y="0"/>
                  </a:lnTo>
                  <a:lnTo>
                    <a:pt x="503313" y="0"/>
                  </a:lnTo>
                  <a:lnTo>
                    <a:pt x="503313" y="50330"/>
                  </a:lnTo>
                  <a:lnTo>
                    <a:pt x="503313" y="51841"/>
                  </a:lnTo>
                  <a:lnTo>
                    <a:pt x="503313" y="100660"/>
                  </a:lnTo>
                  <a:lnTo>
                    <a:pt x="503313" y="102158"/>
                  </a:lnTo>
                  <a:lnTo>
                    <a:pt x="503313" y="152501"/>
                  </a:lnTo>
                  <a:lnTo>
                    <a:pt x="555155" y="152501"/>
                  </a:lnTo>
                  <a:lnTo>
                    <a:pt x="555155" y="102158"/>
                  </a:lnTo>
                  <a:lnTo>
                    <a:pt x="603973" y="102158"/>
                  </a:lnTo>
                  <a:lnTo>
                    <a:pt x="605485" y="102158"/>
                  </a:lnTo>
                  <a:lnTo>
                    <a:pt x="655815" y="102158"/>
                  </a:lnTo>
                  <a:lnTo>
                    <a:pt x="655815" y="50330"/>
                  </a:lnTo>
                  <a:close/>
                </a:path>
                <a:path w="1864360" h="203200">
                  <a:moveTo>
                    <a:pt x="857135" y="100660"/>
                  </a:moveTo>
                  <a:lnTo>
                    <a:pt x="806805" y="100660"/>
                  </a:lnTo>
                  <a:lnTo>
                    <a:pt x="806805" y="50330"/>
                  </a:lnTo>
                  <a:lnTo>
                    <a:pt x="756475" y="50330"/>
                  </a:lnTo>
                  <a:lnTo>
                    <a:pt x="756475" y="0"/>
                  </a:lnTo>
                  <a:lnTo>
                    <a:pt x="704646" y="0"/>
                  </a:lnTo>
                  <a:lnTo>
                    <a:pt x="704646" y="50330"/>
                  </a:lnTo>
                  <a:lnTo>
                    <a:pt x="704646" y="51841"/>
                  </a:lnTo>
                  <a:lnTo>
                    <a:pt x="704646" y="100660"/>
                  </a:lnTo>
                  <a:lnTo>
                    <a:pt x="704646" y="102158"/>
                  </a:lnTo>
                  <a:lnTo>
                    <a:pt x="704646" y="150990"/>
                  </a:lnTo>
                  <a:lnTo>
                    <a:pt x="654304" y="150990"/>
                  </a:lnTo>
                  <a:lnTo>
                    <a:pt x="654304" y="202831"/>
                  </a:lnTo>
                  <a:lnTo>
                    <a:pt x="706145" y="202831"/>
                  </a:lnTo>
                  <a:lnTo>
                    <a:pt x="706145" y="152501"/>
                  </a:lnTo>
                  <a:lnTo>
                    <a:pt x="754976" y="152501"/>
                  </a:lnTo>
                  <a:lnTo>
                    <a:pt x="756475" y="152501"/>
                  </a:lnTo>
                  <a:lnTo>
                    <a:pt x="805307" y="152501"/>
                  </a:lnTo>
                  <a:lnTo>
                    <a:pt x="806805" y="152501"/>
                  </a:lnTo>
                  <a:lnTo>
                    <a:pt x="857135" y="152501"/>
                  </a:lnTo>
                  <a:lnTo>
                    <a:pt x="857135" y="100660"/>
                  </a:lnTo>
                  <a:close/>
                </a:path>
                <a:path w="1864360" h="203200">
                  <a:moveTo>
                    <a:pt x="1008138" y="50330"/>
                  </a:moveTo>
                  <a:lnTo>
                    <a:pt x="957795" y="50330"/>
                  </a:lnTo>
                  <a:lnTo>
                    <a:pt x="957795" y="0"/>
                  </a:lnTo>
                  <a:lnTo>
                    <a:pt x="907478" y="0"/>
                  </a:lnTo>
                  <a:lnTo>
                    <a:pt x="905967" y="0"/>
                  </a:lnTo>
                  <a:lnTo>
                    <a:pt x="855637" y="0"/>
                  </a:lnTo>
                  <a:lnTo>
                    <a:pt x="855637" y="51841"/>
                  </a:lnTo>
                  <a:lnTo>
                    <a:pt x="905967" y="51841"/>
                  </a:lnTo>
                  <a:lnTo>
                    <a:pt x="905967" y="102158"/>
                  </a:lnTo>
                  <a:lnTo>
                    <a:pt x="956297" y="102158"/>
                  </a:lnTo>
                  <a:lnTo>
                    <a:pt x="957795" y="102158"/>
                  </a:lnTo>
                  <a:lnTo>
                    <a:pt x="1008138" y="102158"/>
                  </a:lnTo>
                  <a:lnTo>
                    <a:pt x="1008138" y="50330"/>
                  </a:lnTo>
                  <a:close/>
                </a:path>
                <a:path w="1864360" h="203200">
                  <a:moveTo>
                    <a:pt x="1159129" y="100660"/>
                  </a:moveTo>
                  <a:lnTo>
                    <a:pt x="1108798" y="100660"/>
                  </a:lnTo>
                  <a:lnTo>
                    <a:pt x="1107287" y="100660"/>
                  </a:lnTo>
                  <a:lnTo>
                    <a:pt x="1056957" y="100660"/>
                  </a:lnTo>
                  <a:lnTo>
                    <a:pt x="1056957" y="150990"/>
                  </a:lnTo>
                  <a:lnTo>
                    <a:pt x="1008138" y="150990"/>
                  </a:lnTo>
                  <a:lnTo>
                    <a:pt x="1006627" y="150990"/>
                  </a:lnTo>
                  <a:lnTo>
                    <a:pt x="956297" y="150990"/>
                  </a:lnTo>
                  <a:lnTo>
                    <a:pt x="956297" y="202831"/>
                  </a:lnTo>
                  <a:lnTo>
                    <a:pt x="1159129" y="202831"/>
                  </a:lnTo>
                  <a:lnTo>
                    <a:pt x="1159129" y="152501"/>
                  </a:lnTo>
                  <a:lnTo>
                    <a:pt x="1159129" y="150990"/>
                  </a:lnTo>
                  <a:lnTo>
                    <a:pt x="1159129" y="100660"/>
                  </a:lnTo>
                  <a:close/>
                </a:path>
                <a:path w="1864360" h="203200">
                  <a:moveTo>
                    <a:pt x="1259789" y="150990"/>
                  </a:moveTo>
                  <a:lnTo>
                    <a:pt x="1207960" y="150990"/>
                  </a:lnTo>
                  <a:lnTo>
                    <a:pt x="1207960" y="202831"/>
                  </a:lnTo>
                  <a:lnTo>
                    <a:pt x="1259789" y="202831"/>
                  </a:lnTo>
                  <a:lnTo>
                    <a:pt x="1259789" y="150990"/>
                  </a:lnTo>
                  <a:close/>
                </a:path>
                <a:path w="1864360" h="203200">
                  <a:moveTo>
                    <a:pt x="1410792" y="0"/>
                  </a:moveTo>
                  <a:lnTo>
                    <a:pt x="1360449" y="0"/>
                  </a:lnTo>
                  <a:lnTo>
                    <a:pt x="1358950" y="0"/>
                  </a:lnTo>
                  <a:lnTo>
                    <a:pt x="1308620" y="0"/>
                  </a:lnTo>
                  <a:lnTo>
                    <a:pt x="1308620" y="50330"/>
                  </a:lnTo>
                  <a:lnTo>
                    <a:pt x="1259789" y="50330"/>
                  </a:lnTo>
                  <a:lnTo>
                    <a:pt x="1259789" y="0"/>
                  </a:lnTo>
                  <a:lnTo>
                    <a:pt x="1209459" y="0"/>
                  </a:lnTo>
                  <a:lnTo>
                    <a:pt x="1207960" y="0"/>
                  </a:lnTo>
                  <a:lnTo>
                    <a:pt x="1159129" y="0"/>
                  </a:lnTo>
                  <a:lnTo>
                    <a:pt x="1157617" y="0"/>
                  </a:lnTo>
                  <a:lnTo>
                    <a:pt x="1107287" y="0"/>
                  </a:lnTo>
                  <a:lnTo>
                    <a:pt x="1107287" y="51841"/>
                  </a:lnTo>
                  <a:lnTo>
                    <a:pt x="1157617" y="51841"/>
                  </a:lnTo>
                  <a:lnTo>
                    <a:pt x="1159129" y="51841"/>
                  </a:lnTo>
                  <a:lnTo>
                    <a:pt x="1207960" y="51841"/>
                  </a:lnTo>
                  <a:lnTo>
                    <a:pt x="1207960" y="102158"/>
                  </a:lnTo>
                  <a:lnTo>
                    <a:pt x="1258290" y="102158"/>
                  </a:lnTo>
                  <a:lnTo>
                    <a:pt x="1259789" y="102158"/>
                  </a:lnTo>
                  <a:lnTo>
                    <a:pt x="1308620" y="102158"/>
                  </a:lnTo>
                  <a:lnTo>
                    <a:pt x="1308620" y="150990"/>
                  </a:lnTo>
                  <a:lnTo>
                    <a:pt x="1308620" y="152501"/>
                  </a:lnTo>
                  <a:lnTo>
                    <a:pt x="1308620" y="202831"/>
                  </a:lnTo>
                  <a:lnTo>
                    <a:pt x="1360449" y="202831"/>
                  </a:lnTo>
                  <a:lnTo>
                    <a:pt x="1360449" y="152501"/>
                  </a:lnTo>
                  <a:lnTo>
                    <a:pt x="1410792" y="152501"/>
                  </a:lnTo>
                  <a:lnTo>
                    <a:pt x="1410792" y="102158"/>
                  </a:lnTo>
                  <a:lnTo>
                    <a:pt x="1410792" y="100660"/>
                  </a:lnTo>
                  <a:lnTo>
                    <a:pt x="1410792" y="51841"/>
                  </a:lnTo>
                  <a:lnTo>
                    <a:pt x="1410792" y="50330"/>
                  </a:lnTo>
                  <a:lnTo>
                    <a:pt x="1410792" y="0"/>
                  </a:lnTo>
                  <a:close/>
                </a:path>
                <a:path w="1864360" h="203200">
                  <a:moveTo>
                    <a:pt x="1863775" y="0"/>
                  </a:moveTo>
                  <a:lnTo>
                    <a:pt x="1813433" y="0"/>
                  </a:lnTo>
                  <a:lnTo>
                    <a:pt x="1811934" y="0"/>
                  </a:lnTo>
                  <a:lnTo>
                    <a:pt x="1761604" y="0"/>
                  </a:lnTo>
                  <a:lnTo>
                    <a:pt x="1761604" y="50330"/>
                  </a:lnTo>
                  <a:lnTo>
                    <a:pt x="1711261" y="50330"/>
                  </a:lnTo>
                  <a:lnTo>
                    <a:pt x="1711261" y="100660"/>
                  </a:lnTo>
                  <a:lnTo>
                    <a:pt x="1662442" y="100660"/>
                  </a:lnTo>
                  <a:lnTo>
                    <a:pt x="1662442" y="51841"/>
                  </a:lnTo>
                  <a:lnTo>
                    <a:pt x="1662442" y="50330"/>
                  </a:lnTo>
                  <a:lnTo>
                    <a:pt x="1662442" y="0"/>
                  </a:lnTo>
                  <a:lnTo>
                    <a:pt x="1612112" y="0"/>
                  </a:lnTo>
                  <a:lnTo>
                    <a:pt x="1610614" y="0"/>
                  </a:lnTo>
                  <a:lnTo>
                    <a:pt x="1610614" y="51841"/>
                  </a:lnTo>
                  <a:lnTo>
                    <a:pt x="1610614" y="100660"/>
                  </a:lnTo>
                  <a:lnTo>
                    <a:pt x="1561782" y="100660"/>
                  </a:lnTo>
                  <a:lnTo>
                    <a:pt x="1561782" y="51841"/>
                  </a:lnTo>
                  <a:lnTo>
                    <a:pt x="1610614" y="51841"/>
                  </a:lnTo>
                  <a:lnTo>
                    <a:pt x="1610614" y="0"/>
                  </a:lnTo>
                  <a:lnTo>
                    <a:pt x="1561782" y="0"/>
                  </a:lnTo>
                  <a:lnTo>
                    <a:pt x="1560271" y="0"/>
                  </a:lnTo>
                  <a:lnTo>
                    <a:pt x="1509941" y="0"/>
                  </a:lnTo>
                  <a:lnTo>
                    <a:pt x="1509941" y="50330"/>
                  </a:lnTo>
                  <a:lnTo>
                    <a:pt x="1459611" y="50330"/>
                  </a:lnTo>
                  <a:lnTo>
                    <a:pt x="1459611" y="100660"/>
                  </a:lnTo>
                  <a:lnTo>
                    <a:pt x="1459611" y="102158"/>
                  </a:lnTo>
                  <a:lnTo>
                    <a:pt x="1459611" y="150990"/>
                  </a:lnTo>
                  <a:lnTo>
                    <a:pt x="1459611" y="152501"/>
                  </a:lnTo>
                  <a:lnTo>
                    <a:pt x="1459611" y="202831"/>
                  </a:lnTo>
                  <a:lnTo>
                    <a:pt x="1511452" y="202831"/>
                  </a:lnTo>
                  <a:lnTo>
                    <a:pt x="1511452" y="152501"/>
                  </a:lnTo>
                  <a:lnTo>
                    <a:pt x="1511452" y="150990"/>
                  </a:lnTo>
                  <a:lnTo>
                    <a:pt x="1511452" y="102158"/>
                  </a:lnTo>
                  <a:lnTo>
                    <a:pt x="1560271" y="102158"/>
                  </a:lnTo>
                  <a:lnTo>
                    <a:pt x="1560271" y="150990"/>
                  </a:lnTo>
                  <a:lnTo>
                    <a:pt x="1560271" y="152501"/>
                  </a:lnTo>
                  <a:lnTo>
                    <a:pt x="1560271" y="202831"/>
                  </a:lnTo>
                  <a:lnTo>
                    <a:pt x="1612112" y="202831"/>
                  </a:lnTo>
                  <a:lnTo>
                    <a:pt x="1612112" y="152501"/>
                  </a:lnTo>
                  <a:lnTo>
                    <a:pt x="1660931" y="152501"/>
                  </a:lnTo>
                  <a:lnTo>
                    <a:pt x="1660931" y="202831"/>
                  </a:lnTo>
                  <a:lnTo>
                    <a:pt x="1712772" y="202831"/>
                  </a:lnTo>
                  <a:lnTo>
                    <a:pt x="1712772" y="152501"/>
                  </a:lnTo>
                  <a:lnTo>
                    <a:pt x="1761604" y="152501"/>
                  </a:lnTo>
                  <a:lnTo>
                    <a:pt x="1761604" y="202831"/>
                  </a:lnTo>
                  <a:lnTo>
                    <a:pt x="1813433" y="202831"/>
                  </a:lnTo>
                  <a:lnTo>
                    <a:pt x="1813433" y="150990"/>
                  </a:lnTo>
                  <a:lnTo>
                    <a:pt x="1763102" y="150990"/>
                  </a:lnTo>
                  <a:lnTo>
                    <a:pt x="1763102" y="102158"/>
                  </a:lnTo>
                  <a:lnTo>
                    <a:pt x="1813433" y="102158"/>
                  </a:lnTo>
                  <a:lnTo>
                    <a:pt x="1813433" y="51841"/>
                  </a:lnTo>
                  <a:lnTo>
                    <a:pt x="1863775" y="51841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>
              <a:hlinkClick r:id="rId12"/>
            </p:cNvPr>
            <p:cNvSpPr/>
            <p:nvPr/>
          </p:nvSpPr>
          <p:spPr>
            <a:xfrm>
              <a:off x="4428109" y="3663296"/>
              <a:ext cx="1864360" cy="253365"/>
            </a:xfrm>
            <a:custGeom>
              <a:avLst/>
              <a:gdLst/>
              <a:ahLst/>
              <a:cxnLst/>
              <a:rect l="l" t="t" r="r" b="b"/>
              <a:pathLst>
                <a:path w="1864360" h="253364">
                  <a:moveTo>
                    <a:pt x="102171" y="50330"/>
                  </a:moveTo>
                  <a:lnTo>
                    <a:pt x="50330" y="50330"/>
                  </a:lnTo>
                  <a:lnTo>
                    <a:pt x="50330" y="102171"/>
                  </a:lnTo>
                  <a:lnTo>
                    <a:pt x="102171" y="102171"/>
                  </a:lnTo>
                  <a:lnTo>
                    <a:pt x="102171" y="50330"/>
                  </a:lnTo>
                  <a:close/>
                </a:path>
                <a:path w="1864360" h="253364">
                  <a:moveTo>
                    <a:pt x="202831" y="151003"/>
                  </a:moveTo>
                  <a:lnTo>
                    <a:pt x="150990" y="151003"/>
                  </a:lnTo>
                  <a:lnTo>
                    <a:pt x="150990" y="201320"/>
                  </a:lnTo>
                  <a:lnTo>
                    <a:pt x="102171" y="201320"/>
                  </a:lnTo>
                  <a:lnTo>
                    <a:pt x="100660" y="201320"/>
                  </a:lnTo>
                  <a:lnTo>
                    <a:pt x="51841" y="201320"/>
                  </a:lnTo>
                  <a:lnTo>
                    <a:pt x="50330" y="201320"/>
                  </a:lnTo>
                  <a:lnTo>
                    <a:pt x="0" y="201320"/>
                  </a:lnTo>
                  <a:lnTo>
                    <a:pt x="0" y="253161"/>
                  </a:lnTo>
                  <a:lnTo>
                    <a:pt x="202831" y="253161"/>
                  </a:lnTo>
                  <a:lnTo>
                    <a:pt x="202831" y="202831"/>
                  </a:lnTo>
                  <a:lnTo>
                    <a:pt x="202831" y="201320"/>
                  </a:lnTo>
                  <a:lnTo>
                    <a:pt x="202831" y="151003"/>
                  </a:lnTo>
                  <a:close/>
                </a:path>
                <a:path w="1864360" h="253364">
                  <a:moveTo>
                    <a:pt x="555155" y="201320"/>
                  </a:moveTo>
                  <a:lnTo>
                    <a:pt x="504812" y="201320"/>
                  </a:lnTo>
                  <a:lnTo>
                    <a:pt x="503313" y="201320"/>
                  </a:lnTo>
                  <a:lnTo>
                    <a:pt x="454494" y="201320"/>
                  </a:lnTo>
                  <a:lnTo>
                    <a:pt x="454494" y="152501"/>
                  </a:lnTo>
                  <a:lnTo>
                    <a:pt x="454494" y="151003"/>
                  </a:lnTo>
                  <a:lnTo>
                    <a:pt x="454494" y="102171"/>
                  </a:lnTo>
                  <a:lnTo>
                    <a:pt x="504812" y="102171"/>
                  </a:lnTo>
                  <a:lnTo>
                    <a:pt x="504812" y="50330"/>
                  </a:lnTo>
                  <a:lnTo>
                    <a:pt x="454494" y="50330"/>
                  </a:lnTo>
                  <a:lnTo>
                    <a:pt x="452983" y="50330"/>
                  </a:lnTo>
                  <a:lnTo>
                    <a:pt x="404152" y="50330"/>
                  </a:lnTo>
                  <a:lnTo>
                    <a:pt x="402653" y="50330"/>
                  </a:lnTo>
                  <a:lnTo>
                    <a:pt x="352323" y="50330"/>
                  </a:lnTo>
                  <a:lnTo>
                    <a:pt x="352323" y="100660"/>
                  </a:lnTo>
                  <a:lnTo>
                    <a:pt x="301993" y="100660"/>
                  </a:lnTo>
                  <a:lnTo>
                    <a:pt x="301993" y="151003"/>
                  </a:lnTo>
                  <a:lnTo>
                    <a:pt x="251663" y="151003"/>
                  </a:lnTo>
                  <a:lnTo>
                    <a:pt x="251663" y="202831"/>
                  </a:lnTo>
                  <a:lnTo>
                    <a:pt x="301993" y="202831"/>
                  </a:lnTo>
                  <a:lnTo>
                    <a:pt x="301993" y="253161"/>
                  </a:lnTo>
                  <a:lnTo>
                    <a:pt x="353822" y="253161"/>
                  </a:lnTo>
                  <a:lnTo>
                    <a:pt x="353822" y="201320"/>
                  </a:lnTo>
                  <a:lnTo>
                    <a:pt x="303491" y="201320"/>
                  </a:lnTo>
                  <a:lnTo>
                    <a:pt x="303491" y="152501"/>
                  </a:lnTo>
                  <a:lnTo>
                    <a:pt x="352323" y="152501"/>
                  </a:lnTo>
                  <a:lnTo>
                    <a:pt x="353822" y="152501"/>
                  </a:lnTo>
                  <a:lnTo>
                    <a:pt x="402653" y="152501"/>
                  </a:lnTo>
                  <a:lnTo>
                    <a:pt x="402653" y="201320"/>
                  </a:lnTo>
                  <a:lnTo>
                    <a:pt x="402653" y="202831"/>
                  </a:lnTo>
                  <a:lnTo>
                    <a:pt x="402653" y="253161"/>
                  </a:lnTo>
                  <a:lnTo>
                    <a:pt x="452983" y="253161"/>
                  </a:lnTo>
                  <a:lnTo>
                    <a:pt x="454494" y="253161"/>
                  </a:lnTo>
                  <a:lnTo>
                    <a:pt x="503313" y="253161"/>
                  </a:lnTo>
                  <a:lnTo>
                    <a:pt x="504812" y="253161"/>
                  </a:lnTo>
                  <a:lnTo>
                    <a:pt x="555155" y="253161"/>
                  </a:lnTo>
                  <a:lnTo>
                    <a:pt x="555155" y="201320"/>
                  </a:lnTo>
                  <a:close/>
                </a:path>
                <a:path w="1864360" h="253364">
                  <a:moveTo>
                    <a:pt x="756475" y="50330"/>
                  </a:moveTo>
                  <a:lnTo>
                    <a:pt x="756475" y="50330"/>
                  </a:lnTo>
                  <a:lnTo>
                    <a:pt x="553643" y="50330"/>
                  </a:lnTo>
                  <a:lnTo>
                    <a:pt x="553643" y="100660"/>
                  </a:lnTo>
                  <a:lnTo>
                    <a:pt x="553643" y="102171"/>
                  </a:lnTo>
                  <a:lnTo>
                    <a:pt x="553643" y="152501"/>
                  </a:lnTo>
                  <a:lnTo>
                    <a:pt x="603973" y="152501"/>
                  </a:lnTo>
                  <a:lnTo>
                    <a:pt x="603973" y="201320"/>
                  </a:lnTo>
                  <a:lnTo>
                    <a:pt x="603973" y="202831"/>
                  </a:lnTo>
                  <a:lnTo>
                    <a:pt x="603973" y="253161"/>
                  </a:lnTo>
                  <a:lnTo>
                    <a:pt x="655815" y="253161"/>
                  </a:lnTo>
                  <a:lnTo>
                    <a:pt x="655815" y="202831"/>
                  </a:lnTo>
                  <a:lnTo>
                    <a:pt x="655815" y="201320"/>
                  </a:lnTo>
                  <a:lnTo>
                    <a:pt x="655815" y="151003"/>
                  </a:lnTo>
                  <a:lnTo>
                    <a:pt x="605485" y="151003"/>
                  </a:lnTo>
                  <a:lnTo>
                    <a:pt x="605485" y="102171"/>
                  </a:lnTo>
                  <a:lnTo>
                    <a:pt x="654304" y="102171"/>
                  </a:lnTo>
                  <a:lnTo>
                    <a:pt x="655815" y="102171"/>
                  </a:lnTo>
                  <a:lnTo>
                    <a:pt x="704646" y="102171"/>
                  </a:lnTo>
                  <a:lnTo>
                    <a:pt x="706145" y="102171"/>
                  </a:lnTo>
                  <a:lnTo>
                    <a:pt x="756475" y="102171"/>
                  </a:lnTo>
                  <a:lnTo>
                    <a:pt x="756475" y="50330"/>
                  </a:lnTo>
                  <a:close/>
                </a:path>
                <a:path w="1864360" h="253364">
                  <a:moveTo>
                    <a:pt x="1561782" y="100660"/>
                  </a:moveTo>
                  <a:lnTo>
                    <a:pt x="1511452" y="100660"/>
                  </a:lnTo>
                  <a:lnTo>
                    <a:pt x="1511452" y="50330"/>
                  </a:lnTo>
                  <a:lnTo>
                    <a:pt x="1461122" y="50330"/>
                  </a:lnTo>
                  <a:lnTo>
                    <a:pt x="1459611" y="50330"/>
                  </a:lnTo>
                  <a:lnTo>
                    <a:pt x="1459611" y="102171"/>
                  </a:lnTo>
                  <a:lnTo>
                    <a:pt x="1459611" y="151003"/>
                  </a:lnTo>
                  <a:lnTo>
                    <a:pt x="1410792" y="151003"/>
                  </a:lnTo>
                  <a:lnTo>
                    <a:pt x="1410792" y="102171"/>
                  </a:lnTo>
                  <a:lnTo>
                    <a:pt x="1459611" y="102171"/>
                  </a:lnTo>
                  <a:lnTo>
                    <a:pt x="1459611" y="50330"/>
                  </a:lnTo>
                  <a:lnTo>
                    <a:pt x="1409280" y="50330"/>
                  </a:lnTo>
                  <a:lnTo>
                    <a:pt x="1409280" y="100660"/>
                  </a:lnTo>
                  <a:lnTo>
                    <a:pt x="1360449" y="100660"/>
                  </a:lnTo>
                  <a:lnTo>
                    <a:pt x="1360449" y="50330"/>
                  </a:lnTo>
                  <a:lnTo>
                    <a:pt x="1308620" y="50330"/>
                  </a:lnTo>
                  <a:lnTo>
                    <a:pt x="1308620" y="100660"/>
                  </a:lnTo>
                  <a:lnTo>
                    <a:pt x="1259789" y="100660"/>
                  </a:lnTo>
                  <a:lnTo>
                    <a:pt x="1258290" y="100660"/>
                  </a:lnTo>
                  <a:lnTo>
                    <a:pt x="1209459" y="100660"/>
                  </a:lnTo>
                  <a:lnTo>
                    <a:pt x="1209459" y="50330"/>
                  </a:lnTo>
                  <a:lnTo>
                    <a:pt x="1207960" y="50330"/>
                  </a:lnTo>
                  <a:lnTo>
                    <a:pt x="1207960" y="102171"/>
                  </a:lnTo>
                  <a:lnTo>
                    <a:pt x="1207960" y="151003"/>
                  </a:lnTo>
                  <a:lnTo>
                    <a:pt x="1159129" y="151003"/>
                  </a:lnTo>
                  <a:lnTo>
                    <a:pt x="1157617" y="151003"/>
                  </a:lnTo>
                  <a:lnTo>
                    <a:pt x="1108798" y="151003"/>
                  </a:lnTo>
                  <a:lnTo>
                    <a:pt x="1108798" y="102171"/>
                  </a:lnTo>
                  <a:lnTo>
                    <a:pt x="1157617" y="102171"/>
                  </a:lnTo>
                  <a:lnTo>
                    <a:pt x="1159129" y="102171"/>
                  </a:lnTo>
                  <a:lnTo>
                    <a:pt x="1207960" y="102171"/>
                  </a:lnTo>
                  <a:lnTo>
                    <a:pt x="1207960" y="50330"/>
                  </a:lnTo>
                  <a:lnTo>
                    <a:pt x="1159129" y="50330"/>
                  </a:lnTo>
                  <a:lnTo>
                    <a:pt x="1157617" y="50330"/>
                  </a:lnTo>
                  <a:lnTo>
                    <a:pt x="1107287" y="50330"/>
                  </a:lnTo>
                  <a:lnTo>
                    <a:pt x="1107287" y="100660"/>
                  </a:lnTo>
                  <a:lnTo>
                    <a:pt x="1058468" y="100660"/>
                  </a:lnTo>
                  <a:lnTo>
                    <a:pt x="1058468" y="50330"/>
                  </a:lnTo>
                  <a:lnTo>
                    <a:pt x="1056957" y="50330"/>
                  </a:lnTo>
                  <a:lnTo>
                    <a:pt x="1056957" y="102171"/>
                  </a:lnTo>
                  <a:lnTo>
                    <a:pt x="1056957" y="151003"/>
                  </a:lnTo>
                  <a:lnTo>
                    <a:pt x="1008138" y="151003"/>
                  </a:lnTo>
                  <a:lnTo>
                    <a:pt x="1008138" y="102171"/>
                  </a:lnTo>
                  <a:lnTo>
                    <a:pt x="1056957" y="102171"/>
                  </a:lnTo>
                  <a:lnTo>
                    <a:pt x="1056957" y="50330"/>
                  </a:lnTo>
                  <a:lnTo>
                    <a:pt x="1008138" y="50330"/>
                  </a:lnTo>
                  <a:lnTo>
                    <a:pt x="1006627" y="50330"/>
                  </a:lnTo>
                  <a:lnTo>
                    <a:pt x="956297" y="50330"/>
                  </a:lnTo>
                  <a:lnTo>
                    <a:pt x="956297" y="100660"/>
                  </a:lnTo>
                  <a:lnTo>
                    <a:pt x="907478" y="100660"/>
                  </a:lnTo>
                  <a:lnTo>
                    <a:pt x="907478" y="50330"/>
                  </a:lnTo>
                  <a:lnTo>
                    <a:pt x="857135" y="50330"/>
                  </a:lnTo>
                  <a:lnTo>
                    <a:pt x="855637" y="50330"/>
                  </a:lnTo>
                  <a:lnTo>
                    <a:pt x="805307" y="50330"/>
                  </a:lnTo>
                  <a:lnTo>
                    <a:pt x="805307" y="100660"/>
                  </a:lnTo>
                  <a:lnTo>
                    <a:pt x="805307" y="102171"/>
                  </a:lnTo>
                  <a:lnTo>
                    <a:pt x="805307" y="151003"/>
                  </a:lnTo>
                  <a:lnTo>
                    <a:pt x="805307" y="152501"/>
                  </a:lnTo>
                  <a:lnTo>
                    <a:pt x="805307" y="201320"/>
                  </a:lnTo>
                  <a:lnTo>
                    <a:pt x="756475" y="201320"/>
                  </a:lnTo>
                  <a:lnTo>
                    <a:pt x="754976" y="201320"/>
                  </a:lnTo>
                  <a:lnTo>
                    <a:pt x="704646" y="201320"/>
                  </a:lnTo>
                  <a:lnTo>
                    <a:pt x="704646" y="253161"/>
                  </a:lnTo>
                  <a:lnTo>
                    <a:pt x="754976" y="253161"/>
                  </a:lnTo>
                  <a:lnTo>
                    <a:pt x="756475" y="253161"/>
                  </a:lnTo>
                  <a:lnTo>
                    <a:pt x="806805" y="253161"/>
                  </a:lnTo>
                  <a:lnTo>
                    <a:pt x="806805" y="202831"/>
                  </a:lnTo>
                  <a:lnTo>
                    <a:pt x="857135" y="202831"/>
                  </a:lnTo>
                  <a:lnTo>
                    <a:pt x="857135" y="152501"/>
                  </a:lnTo>
                  <a:lnTo>
                    <a:pt x="857135" y="151003"/>
                  </a:lnTo>
                  <a:lnTo>
                    <a:pt x="857135" y="102171"/>
                  </a:lnTo>
                  <a:lnTo>
                    <a:pt x="905967" y="102171"/>
                  </a:lnTo>
                  <a:lnTo>
                    <a:pt x="905967" y="152501"/>
                  </a:lnTo>
                  <a:lnTo>
                    <a:pt x="956297" y="152501"/>
                  </a:lnTo>
                  <a:lnTo>
                    <a:pt x="956297" y="201320"/>
                  </a:lnTo>
                  <a:lnTo>
                    <a:pt x="905967" y="201320"/>
                  </a:lnTo>
                  <a:lnTo>
                    <a:pt x="905967" y="253161"/>
                  </a:lnTo>
                  <a:lnTo>
                    <a:pt x="957795" y="253161"/>
                  </a:lnTo>
                  <a:lnTo>
                    <a:pt x="957795" y="202831"/>
                  </a:lnTo>
                  <a:lnTo>
                    <a:pt x="1006627" y="202831"/>
                  </a:lnTo>
                  <a:lnTo>
                    <a:pt x="1006627" y="253161"/>
                  </a:lnTo>
                  <a:lnTo>
                    <a:pt x="1056957" y="253161"/>
                  </a:lnTo>
                  <a:lnTo>
                    <a:pt x="1058468" y="253161"/>
                  </a:lnTo>
                  <a:lnTo>
                    <a:pt x="1108798" y="253161"/>
                  </a:lnTo>
                  <a:lnTo>
                    <a:pt x="1108798" y="202831"/>
                  </a:lnTo>
                  <a:lnTo>
                    <a:pt x="1157617" y="202831"/>
                  </a:lnTo>
                  <a:lnTo>
                    <a:pt x="1159129" y="202831"/>
                  </a:lnTo>
                  <a:lnTo>
                    <a:pt x="1209459" y="202831"/>
                  </a:lnTo>
                  <a:lnTo>
                    <a:pt x="1209459" y="152501"/>
                  </a:lnTo>
                  <a:lnTo>
                    <a:pt x="1258290" y="152501"/>
                  </a:lnTo>
                  <a:lnTo>
                    <a:pt x="1258290" y="201320"/>
                  </a:lnTo>
                  <a:lnTo>
                    <a:pt x="1258290" y="202831"/>
                  </a:lnTo>
                  <a:lnTo>
                    <a:pt x="1258290" y="253161"/>
                  </a:lnTo>
                  <a:lnTo>
                    <a:pt x="1310119" y="253161"/>
                  </a:lnTo>
                  <a:lnTo>
                    <a:pt x="1310119" y="202831"/>
                  </a:lnTo>
                  <a:lnTo>
                    <a:pt x="1310119" y="201320"/>
                  </a:lnTo>
                  <a:lnTo>
                    <a:pt x="1310119" y="152501"/>
                  </a:lnTo>
                  <a:lnTo>
                    <a:pt x="1358950" y="152501"/>
                  </a:lnTo>
                  <a:lnTo>
                    <a:pt x="1360449" y="152501"/>
                  </a:lnTo>
                  <a:lnTo>
                    <a:pt x="1409280" y="152501"/>
                  </a:lnTo>
                  <a:lnTo>
                    <a:pt x="1409280" y="201320"/>
                  </a:lnTo>
                  <a:lnTo>
                    <a:pt x="1358950" y="201320"/>
                  </a:lnTo>
                  <a:lnTo>
                    <a:pt x="1358950" y="253161"/>
                  </a:lnTo>
                  <a:lnTo>
                    <a:pt x="1511452" y="253161"/>
                  </a:lnTo>
                  <a:lnTo>
                    <a:pt x="1511452" y="202831"/>
                  </a:lnTo>
                  <a:lnTo>
                    <a:pt x="1511452" y="201320"/>
                  </a:lnTo>
                  <a:lnTo>
                    <a:pt x="1511452" y="152501"/>
                  </a:lnTo>
                  <a:lnTo>
                    <a:pt x="1561782" y="152501"/>
                  </a:lnTo>
                  <a:lnTo>
                    <a:pt x="1561782" y="100660"/>
                  </a:lnTo>
                  <a:close/>
                </a:path>
                <a:path w="1864360" h="253364">
                  <a:moveTo>
                    <a:pt x="1612112" y="201320"/>
                  </a:moveTo>
                  <a:lnTo>
                    <a:pt x="1560271" y="201320"/>
                  </a:lnTo>
                  <a:lnTo>
                    <a:pt x="1560271" y="253161"/>
                  </a:lnTo>
                  <a:lnTo>
                    <a:pt x="1612112" y="253161"/>
                  </a:lnTo>
                  <a:lnTo>
                    <a:pt x="1612112" y="201320"/>
                  </a:lnTo>
                  <a:close/>
                </a:path>
                <a:path w="1864360" h="253364">
                  <a:moveTo>
                    <a:pt x="1813433" y="100660"/>
                  </a:moveTo>
                  <a:lnTo>
                    <a:pt x="1763102" y="100660"/>
                  </a:lnTo>
                  <a:lnTo>
                    <a:pt x="1761604" y="100660"/>
                  </a:lnTo>
                  <a:lnTo>
                    <a:pt x="1711261" y="100660"/>
                  </a:lnTo>
                  <a:lnTo>
                    <a:pt x="1711261" y="151003"/>
                  </a:lnTo>
                  <a:lnTo>
                    <a:pt x="1662442" y="151003"/>
                  </a:lnTo>
                  <a:lnTo>
                    <a:pt x="1662442" y="102171"/>
                  </a:lnTo>
                  <a:lnTo>
                    <a:pt x="1662442" y="100660"/>
                  </a:lnTo>
                  <a:lnTo>
                    <a:pt x="1662442" y="50330"/>
                  </a:lnTo>
                  <a:lnTo>
                    <a:pt x="1610614" y="50330"/>
                  </a:lnTo>
                  <a:lnTo>
                    <a:pt x="1610614" y="100660"/>
                  </a:lnTo>
                  <a:lnTo>
                    <a:pt x="1610614" y="102171"/>
                  </a:lnTo>
                  <a:lnTo>
                    <a:pt x="1610614" y="152501"/>
                  </a:lnTo>
                  <a:lnTo>
                    <a:pt x="1660931" y="152501"/>
                  </a:lnTo>
                  <a:lnTo>
                    <a:pt x="1660931" y="202831"/>
                  </a:lnTo>
                  <a:lnTo>
                    <a:pt x="1711261" y="202831"/>
                  </a:lnTo>
                  <a:lnTo>
                    <a:pt x="1711261" y="253161"/>
                  </a:lnTo>
                  <a:lnTo>
                    <a:pt x="1763102" y="253161"/>
                  </a:lnTo>
                  <a:lnTo>
                    <a:pt x="1763102" y="201320"/>
                  </a:lnTo>
                  <a:lnTo>
                    <a:pt x="1712772" y="201320"/>
                  </a:lnTo>
                  <a:lnTo>
                    <a:pt x="1712772" y="152501"/>
                  </a:lnTo>
                  <a:lnTo>
                    <a:pt x="1761604" y="152501"/>
                  </a:lnTo>
                  <a:lnTo>
                    <a:pt x="1763102" y="152501"/>
                  </a:lnTo>
                  <a:lnTo>
                    <a:pt x="1813433" y="152501"/>
                  </a:lnTo>
                  <a:lnTo>
                    <a:pt x="1813433" y="100660"/>
                  </a:lnTo>
                  <a:close/>
                </a:path>
                <a:path w="1864360" h="253364">
                  <a:moveTo>
                    <a:pt x="1863775" y="0"/>
                  </a:moveTo>
                  <a:lnTo>
                    <a:pt x="1813433" y="0"/>
                  </a:lnTo>
                  <a:lnTo>
                    <a:pt x="1811934" y="0"/>
                  </a:lnTo>
                  <a:lnTo>
                    <a:pt x="1761604" y="0"/>
                  </a:lnTo>
                  <a:lnTo>
                    <a:pt x="1761604" y="51841"/>
                  </a:lnTo>
                  <a:lnTo>
                    <a:pt x="1811934" y="51841"/>
                  </a:lnTo>
                  <a:lnTo>
                    <a:pt x="1813433" y="51841"/>
                  </a:lnTo>
                  <a:lnTo>
                    <a:pt x="1863775" y="51841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>
              <a:hlinkClick r:id="rId12"/>
            </p:cNvPr>
            <p:cNvSpPr/>
            <p:nvPr/>
          </p:nvSpPr>
          <p:spPr>
            <a:xfrm>
              <a:off x="4428109" y="3864617"/>
              <a:ext cx="1864360" cy="253365"/>
            </a:xfrm>
            <a:custGeom>
              <a:avLst/>
              <a:gdLst/>
              <a:ahLst/>
              <a:cxnLst/>
              <a:rect l="l" t="t" r="r" b="b"/>
              <a:pathLst>
                <a:path w="1864360" h="253364">
                  <a:moveTo>
                    <a:pt x="102171" y="100672"/>
                  </a:moveTo>
                  <a:lnTo>
                    <a:pt x="51841" y="100672"/>
                  </a:lnTo>
                  <a:lnTo>
                    <a:pt x="51841" y="50342"/>
                  </a:lnTo>
                  <a:lnTo>
                    <a:pt x="0" y="50342"/>
                  </a:lnTo>
                  <a:lnTo>
                    <a:pt x="0" y="102171"/>
                  </a:lnTo>
                  <a:lnTo>
                    <a:pt x="50330" y="102171"/>
                  </a:lnTo>
                  <a:lnTo>
                    <a:pt x="50330" y="151003"/>
                  </a:lnTo>
                  <a:lnTo>
                    <a:pt x="0" y="151003"/>
                  </a:lnTo>
                  <a:lnTo>
                    <a:pt x="0" y="202831"/>
                  </a:lnTo>
                  <a:lnTo>
                    <a:pt x="50330" y="202831"/>
                  </a:lnTo>
                  <a:lnTo>
                    <a:pt x="50330" y="253174"/>
                  </a:lnTo>
                  <a:lnTo>
                    <a:pt x="102171" y="253174"/>
                  </a:lnTo>
                  <a:lnTo>
                    <a:pt x="102171" y="201333"/>
                  </a:lnTo>
                  <a:lnTo>
                    <a:pt x="51841" y="201333"/>
                  </a:lnTo>
                  <a:lnTo>
                    <a:pt x="51841" y="152514"/>
                  </a:lnTo>
                  <a:lnTo>
                    <a:pt x="102171" y="152514"/>
                  </a:lnTo>
                  <a:lnTo>
                    <a:pt x="102171" y="100672"/>
                  </a:lnTo>
                  <a:close/>
                </a:path>
                <a:path w="1864360" h="253364">
                  <a:moveTo>
                    <a:pt x="454494" y="50342"/>
                  </a:moveTo>
                  <a:lnTo>
                    <a:pt x="402653" y="50342"/>
                  </a:lnTo>
                  <a:lnTo>
                    <a:pt x="402653" y="100672"/>
                  </a:lnTo>
                  <a:lnTo>
                    <a:pt x="353822" y="100672"/>
                  </a:lnTo>
                  <a:lnTo>
                    <a:pt x="352323" y="100672"/>
                  </a:lnTo>
                  <a:lnTo>
                    <a:pt x="303491" y="100672"/>
                  </a:lnTo>
                  <a:lnTo>
                    <a:pt x="303491" y="50342"/>
                  </a:lnTo>
                  <a:lnTo>
                    <a:pt x="150990" y="50342"/>
                  </a:lnTo>
                  <a:lnTo>
                    <a:pt x="150990" y="100672"/>
                  </a:lnTo>
                  <a:lnTo>
                    <a:pt x="150990" y="102171"/>
                  </a:lnTo>
                  <a:lnTo>
                    <a:pt x="150990" y="152514"/>
                  </a:lnTo>
                  <a:lnTo>
                    <a:pt x="202831" y="152514"/>
                  </a:lnTo>
                  <a:lnTo>
                    <a:pt x="202831" y="102171"/>
                  </a:lnTo>
                  <a:lnTo>
                    <a:pt x="251663" y="102171"/>
                  </a:lnTo>
                  <a:lnTo>
                    <a:pt x="251663" y="151003"/>
                  </a:lnTo>
                  <a:lnTo>
                    <a:pt x="251663" y="152514"/>
                  </a:lnTo>
                  <a:lnTo>
                    <a:pt x="251663" y="201333"/>
                  </a:lnTo>
                  <a:lnTo>
                    <a:pt x="202831" y="201333"/>
                  </a:lnTo>
                  <a:lnTo>
                    <a:pt x="201333" y="201333"/>
                  </a:lnTo>
                  <a:lnTo>
                    <a:pt x="150990" y="201333"/>
                  </a:lnTo>
                  <a:lnTo>
                    <a:pt x="150990" y="253174"/>
                  </a:lnTo>
                  <a:lnTo>
                    <a:pt x="201333" y="253174"/>
                  </a:lnTo>
                  <a:lnTo>
                    <a:pt x="202831" y="253174"/>
                  </a:lnTo>
                  <a:lnTo>
                    <a:pt x="353822" y="253174"/>
                  </a:lnTo>
                  <a:lnTo>
                    <a:pt x="353822" y="201333"/>
                  </a:lnTo>
                  <a:lnTo>
                    <a:pt x="303491" y="201333"/>
                  </a:lnTo>
                  <a:lnTo>
                    <a:pt x="303491" y="152514"/>
                  </a:lnTo>
                  <a:lnTo>
                    <a:pt x="352323" y="152514"/>
                  </a:lnTo>
                  <a:lnTo>
                    <a:pt x="353822" y="152514"/>
                  </a:lnTo>
                  <a:lnTo>
                    <a:pt x="402653" y="152514"/>
                  </a:lnTo>
                  <a:lnTo>
                    <a:pt x="404152" y="152514"/>
                  </a:lnTo>
                  <a:lnTo>
                    <a:pt x="454494" y="152514"/>
                  </a:lnTo>
                  <a:lnTo>
                    <a:pt x="454494" y="102171"/>
                  </a:lnTo>
                  <a:lnTo>
                    <a:pt x="454494" y="100672"/>
                  </a:lnTo>
                  <a:lnTo>
                    <a:pt x="454494" y="50342"/>
                  </a:lnTo>
                  <a:close/>
                </a:path>
                <a:path w="1864360" h="253364">
                  <a:moveTo>
                    <a:pt x="957795" y="50342"/>
                  </a:moveTo>
                  <a:lnTo>
                    <a:pt x="907478" y="50342"/>
                  </a:lnTo>
                  <a:lnTo>
                    <a:pt x="905967" y="50342"/>
                  </a:lnTo>
                  <a:lnTo>
                    <a:pt x="857135" y="50342"/>
                  </a:lnTo>
                  <a:lnTo>
                    <a:pt x="855637" y="50342"/>
                  </a:lnTo>
                  <a:lnTo>
                    <a:pt x="855637" y="102171"/>
                  </a:lnTo>
                  <a:lnTo>
                    <a:pt x="855637" y="151003"/>
                  </a:lnTo>
                  <a:lnTo>
                    <a:pt x="806805" y="151003"/>
                  </a:lnTo>
                  <a:lnTo>
                    <a:pt x="806805" y="102171"/>
                  </a:lnTo>
                  <a:lnTo>
                    <a:pt x="855637" y="102171"/>
                  </a:lnTo>
                  <a:lnTo>
                    <a:pt x="855637" y="50342"/>
                  </a:lnTo>
                  <a:lnTo>
                    <a:pt x="805307" y="50342"/>
                  </a:lnTo>
                  <a:lnTo>
                    <a:pt x="805307" y="100672"/>
                  </a:lnTo>
                  <a:lnTo>
                    <a:pt x="756475" y="100672"/>
                  </a:lnTo>
                  <a:lnTo>
                    <a:pt x="756475" y="50342"/>
                  </a:lnTo>
                  <a:lnTo>
                    <a:pt x="706145" y="50342"/>
                  </a:lnTo>
                  <a:lnTo>
                    <a:pt x="704646" y="50342"/>
                  </a:lnTo>
                  <a:lnTo>
                    <a:pt x="654304" y="50342"/>
                  </a:lnTo>
                  <a:lnTo>
                    <a:pt x="654304" y="100672"/>
                  </a:lnTo>
                  <a:lnTo>
                    <a:pt x="603973" y="100672"/>
                  </a:lnTo>
                  <a:lnTo>
                    <a:pt x="603973" y="151003"/>
                  </a:lnTo>
                  <a:lnTo>
                    <a:pt x="555155" y="151003"/>
                  </a:lnTo>
                  <a:lnTo>
                    <a:pt x="555155" y="102171"/>
                  </a:lnTo>
                  <a:lnTo>
                    <a:pt x="555155" y="100672"/>
                  </a:lnTo>
                  <a:lnTo>
                    <a:pt x="555155" y="50342"/>
                  </a:lnTo>
                  <a:lnTo>
                    <a:pt x="503313" y="50342"/>
                  </a:lnTo>
                  <a:lnTo>
                    <a:pt x="503313" y="100672"/>
                  </a:lnTo>
                  <a:lnTo>
                    <a:pt x="503313" y="102171"/>
                  </a:lnTo>
                  <a:lnTo>
                    <a:pt x="503313" y="152514"/>
                  </a:lnTo>
                  <a:lnTo>
                    <a:pt x="553643" y="152514"/>
                  </a:lnTo>
                  <a:lnTo>
                    <a:pt x="553643" y="201333"/>
                  </a:lnTo>
                  <a:lnTo>
                    <a:pt x="504812" y="201333"/>
                  </a:lnTo>
                  <a:lnTo>
                    <a:pt x="503313" y="201333"/>
                  </a:lnTo>
                  <a:lnTo>
                    <a:pt x="452983" y="201333"/>
                  </a:lnTo>
                  <a:lnTo>
                    <a:pt x="452983" y="253174"/>
                  </a:lnTo>
                  <a:lnTo>
                    <a:pt x="655815" y="253174"/>
                  </a:lnTo>
                  <a:lnTo>
                    <a:pt x="655815" y="201333"/>
                  </a:lnTo>
                  <a:lnTo>
                    <a:pt x="605485" y="201333"/>
                  </a:lnTo>
                  <a:lnTo>
                    <a:pt x="605485" y="152514"/>
                  </a:lnTo>
                  <a:lnTo>
                    <a:pt x="655815" y="152514"/>
                  </a:lnTo>
                  <a:lnTo>
                    <a:pt x="655815" y="102171"/>
                  </a:lnTo>
                  <a:lnTo>
                    <a:pt x="704646" y="102171"/>
                  </a:lnTo>
                  <a:lnTo>
                    <a:pt x="706145" y="102171"/>
                  </a:lnTo>
                  <a:lnTo>
                    <a:pt x="754976" y="102171"/>
                  </a:lnTo>
                  <a:lnTo>
                    <a:pt x="754976" y="151003"/>
                  </a:lnTo>
                  <a:lnTo>
                    <a:pt x="754976" y="152514"/>
                  </a:lnTo>
                  <a:lnTo>
                    <a:pt x="754976" y="202831"/>
                  </a:lnTo>
                  <a:lnTo>
                    <a:pt x="805307" y="202831"/>
                  </a:lnTo>
                  <a:lnTo>
                    <a:pt x="957795" y="202831"/>
                  </a:lnTo>
                  <a:lnTo>
                    <a:pt x="957795" y="152514"/>
                  </a:lnTo>
                  <a:lnTo>
                    <a:pt x="957795" y="151003"/>
                  </a:lnTo>
                  <a:lnTo>
                    <a:pt x="957795" y="102171"/>
                  </a:lnTo>
                  <a:lnTo>
                    <a:pt x="957795" y="100672"/>
                  </a:lnTo>
                  <a:lnTo>
                    <a:pt x="957795" y="50342"/>
                  </a:lnTo>
                  <a:close/>
                </a:path>
                <a:path w="1864360" h="253364">
                  <a:moveTo>
                    <a:pt x="1410792" y="50342"/>
                  </a:moveTo>
                  <a:lnTo>
                    <a:pt x="1410792" y="50342"/>
                  </a:lnTo>
                  <a:lnTo>
                    <a:pt x="1207960" y="50342"/>
                  </a:lnTo>
                  <a:lnTo>
                    <a:pt x="1207960" y="100672"/>
                  </a:lnTo>
                  <a:lnTo>
                    <a:pt x="1159129" y="100672"/>
                  </a:lnTo>
                  <a:lnTo>
                    <a:pt x="1159129" y="50342"/>
                  </a:lnTo>
                  <a:lnTo>
                    <a:pt x="1107287" y="50342"/>
                  </a:lnTo>
                  <a:lnTo>
                    <a:pt x="1107287" y="100672"/>
                  </a:lnTo>
                  <a:lnTo>
                    <a:pt x="1058468" y="100672"/>
                  </a:lnTo>
                  <a:lnTo>
                    <a:pt x="1058468" y="50342"/>
                  </a:lnTo>
                  <a:lnTo>
                    <a:pt x="1006627" y="50342"/>
                  </a:lnTo>
                  <a:lnTo>
                    <a:pt x="1006627" y="202831"/>
                  </a:lnTo>
                  <a:lnTo>
                    <a:pt x="1058468" y="202831"/>
                  </a:lnTo>
                  <a:lnTo>
                    <a:pt x="1058468" y="152514"/>
                  </a:lnTo>
                  <a:lnTo>
                    <a:pt x="1107287" y="152514"/>
                  </a:lnTo>
                  <a:lnTo>
                    <a:pt x="1107287" y="202831"/>
                  </a:lnTo>
                  <a:lnTo>
                    <a:pt x="1157617" y="202831"/>
                  </a:lnTo>
                  <a:lnTo>
                    <a:pt x="1159129" y="202831"/>
                  </a:lnTo>
                  <a:lnTo>
                    <a:pt x="1209459" y="202831"/>
                  </a:lnTo>
                  <a:lnTo>
                    <a:pt x="1209459" y="152514"/>
                  </a:lnTo>
                  <a:lnTo>
                    <a:pt x="1360449" y="152514"/>
                  </a:lnTo>
                  <a:lnTo>
                    <a:pt x="1360449" y="102171"/>
                  </a:lnTo>
                  <a:lnTo>
                    <a:pt x="1410792" y="102171"/>
                  </a:lnTo>
                  <a:lnTo>
                    <a:pt x="1410792" y="50342"/>
                  </a:lnTo>
                  <a:close/>
                </a:path>
                <a:path w="1864360" h="253364">
                  <a:moveTo>
                    <a:pt x="1863775" y="0"/>
                  </a:moveTo>
                  <a:lnTo>
                    <a:pt x="1863775" y="0"/>
                  </a:lnTo>
                  <a:lnTo>
                    <a:pt x="1711261" y="0"/>
                  </a:lnTo>
                  <a:lnTo>
                    <a:pt x="1711261" y="51841"/>
                  </a:lnTo>
                  <a:lnTo>
                    <a:pt x="1761604" y="51841"/>
                  </a:lnTo>
                  <a:lnTo>
                    <a:pt x="1763102" y="51841"/>
                  </a:lnTo>
                  <a:lnTo>
                    <a:pt x="1811934" y="51841"/>
                  </a:lnTo>
                  <a:lnTo>
                    <a:pt x="1811934" y="100672"/>
                  </a:lnTo>
                  <a:lnTo>
                    <a:pt x="1662442" y="100672"/>
                  </a:lnTo>
                  <a:lnTo>
                    <a:pt x="1662442" y="50342"/>
                  </a:lnTo>
                  <a:lnTo>
                    <a:pt x="1612112" y="50342"/>
                  </a:lnTo>
                  <a:lnTo>
                    <a:pt x="1610614" y="50342"/>
                  </a:lnTo>
                  <a:lnTo>
                    <a:pt x="1560271" y="50342"/>
                  </a:lnTo>
                  <a:lnTo>
                    <a:pt x="1560271" y="100672"/>
                  </a:lnTo>
                  <a:lnTo>
                    <a:pt x="1509941" y="100672"/>
                  </a:lnTo>
                  <a:lnTo>
                    <a:pt x="1509941" y="151003"/>
                  </a:lnTo>
                  <a:lnTo>
                    <a:pt x="1509941" y="152514"/>
                  </a:lnTo>
                  <a:lnTo>
                    <a:pt x="1509941" y="202831"/>
                  </a:lnTo>
                  <a:lnTo>
                    <a:pt x="1560271" y="202831"/>
                  </a:lnTo>
                  <a:lnTo>
                    <a:pt x="1561782" y="202831"/>
                  </a:lnTo>
                  <a:lnTo>
                    <a:pt x="1612112" y="202831"/>
                  </a:lnTo>
                  <a:lnTo>
                    <a:pt x="1612112" y="152514"/>
                  </a:lnTo>
                  <a:lnTo>
                    <a:pt x="1660931" y="152514"/>
                  </a:lnTo>
                  <a:lnTo>
                    <a:pt x="1660931" y="202831"/>
                  </a:lnTo>
                  <a:lnTo>
                    <a:pt x="1712772" y="202831"/>
                  </a:lnTo>
                  <a:lnTo>
                    <a:pt x="1712772" y="152514"/>
                  </a:lnTo>
                  <a:lnTo>
                    <a:pt x="1761604" y="152514"/>
                  </a:lnTo>
                  <a:lnTo>
                    <a:pt x="1763102" y="152514"/>
                  </a:lnTo>
                  <a:lnTo>
                    <a:pt x="1811934" y="152514"/>
                  </a:lnTo>
                  <a:lnTo>
                    <a:pt x="1811934" y="202831"/>
                  </a:lnTo>
                  <a:lnTo>
                    <a:pt x="1863775" y="202831"/>
                  </a:lnTo>
                  <a:lnTo>
                    <a:pt x="1863775" y="152514"/>
                  </a:lnTo>
                  <a:lnTo>
                    <a:pt x="1863775" y="151003"/>
                  </a:lnTo>
                  <a:lnTo>
                    <a:pt x="1863775" y="102171"/>
                  </a:lnTo>
                  <a:lnTo>
                    <a:pt x="1863775" y="100672"/>
                  </a:lnTo>
                  <a:lnTo>
                    <a:pt x="1863775" y="51841"/>
                  </a:lnTo>
                  <a:lnTo>
                    <a:pt x="1863775" y="50342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>
              <a:hlinkClick r:id="rId12"/>
            </p:cNvPr>
            <p:cNvSpPr/>
            <p:nvPr/>
          </p:nvSpPr>
          <p:spPr>
            <a:xfrm>
              <a:off x="4428109" y="4065950"/>
              <a:ext cx="1864360" cy="253365"/>
            </a:xfrm>
            <a:custGeom>
              <a:avLst/>
              <a:gdLst/>
              <a:ahLst/>
              <a:cxnLst/>
              <a:rect l="l" t="t" r="r" b="b"/>
              <a:pathLst>
                <a:path w="1864360" h="253364">
                  <a:moveTo>
                    <a:pt x="102171" y="100660"/>
                  </a:moveTo>
                  <a:lnTo>
                    <a:pt x="51841" y="100660"/>
                  </a:lnTo>
                  <a:lnTo>
                    <a:pt x="51841" y="50330"/>
                  </a:lnTo>
                  <a:lnTo>
                    <a:pt x="0" y="50330"/>
                  </a:lnTo>
                  <a:lnTo>
                    <a:pt x="0" y="253161"/>
                  </a:lnTo>
                  <a:lnTo>
                    <a:pt x="51841" y="253161"/>
                  </a:lnTo>
                  <a:lnTo>
                    <a:pt x="51841" y="202831"/>
                  </a:lnTo>
                  <a:lnTo>
                    <a:pt x="102171" y="202831"/>
                  </a:lnTo>
                  <a:lnTo>
                    <a:pt x="102171" y="152501"/>
                  </a:lnTo>
                  <a:lnTo>
                    <a:pt x="102171" y="150990"/>
                  </a:lnTo>
                  <a:lnTo>
                    <a:pt x="102171" y="100660"/>
                  </a:lnTo>
                  <a:close/>
                </a:path>
                <a:path w="1864360" h="253364">
                  <a:moveTo>
                    <a:pt x="1159129" y="0"/>
                  </a:moveTo>
                  <a:lnTo>
                    <a:pt x="1107287" y="0"/>
                  </a:lnTo>
                  <a:lnTo>
                    <a:pt x="1107287" y="50330"/>
                  </a:lnTo>
                  <a:lnTo>
                    <a:pt x="1058468" y="50330"/>
                  </a:lnTo>
                  <a:lnTo>
                    <a:pt x="1056957" y="50330"/>
                  </a:lnTo>
                  <a:lnTo>
                    <a:pt x="1008138" y="50330"/>
                  </a:lnTo>
                  <a:lnTo>
                    <a:pt x="1008138" y="0"/>
                  </a:lnTo>
                  <a:lnTo>
                    <a:pt x="1006627" y="0"/>
                  </a:lnTo>
                  <a:lnTo>
                    <a:pt x="1006627" y="51841"/>
                  </a:lnTo>
                  <a:lnTo>
                    <a:pt x="1006627" y="100660"/>
                  </a:lnTo>
                  <a:lnTo>
                    <a:pt x="1006627" y="102171"/>
                  </a:lnTo>
                  <a:lnTo>
                    <a:pt x="1006627" y="150990"/>
                  </a:lnTo>
                  <a:lnTo>
                    <a:pt x="957795" y="150990"/>
                  </a:lnTo>
                  <a:lnTo>
                    <a:pt x="956297" y="150990"/>
                  </a:lnTo>
                  <a:lnTo>
                    <a:pt x="907478" y="150990"/>
                  </a:lnTo>
                  <a:lnTo>
                    <a:pt x="907478" y="102171"/>
                  </a:lnTo>
                  <a:lnTo>
                    <a:pt x="957795" y="102171"/>
                  </a:lnTo>
                  <a:lnTo>
                    <a:pt x="957795" y="51841"/>
                  </a:lnTo>
                  <a:lnTo>
                    <a:pt x="1006627" y="51841"/>
                  </a:lnTo>
                  <a:lnTo>
                    <a:pt x="1006627" y="0"/>
                  </a:lnTo>
                  <a:lnTo>
                    <a:pt x="956297" y="0"/>
                  </a:lnTo>
                  <a:lnTo>
                    <a:pt x="956297" y="50330"/>
                  </a:lnTo>
                  <a:lnTo>
                    <a:pt x="907478" y="50330"/>
                  </a:lnTo>
                  <a:lnTo>
                    <a:pt x="905967" y="50330"/>
                  </a:lnTo>
                  <a:lnTo>
                    <a:pt x="857135" y="50330"/>
                  </a:lnTo>
                  <a:lnTo>
                    <a:pt x="857135" y="0"/>
                  </a:lnTo>
                  <a:lnTo>
                    <a:pt x="855637" y="0"/>
                  </a:lnTo>
                  <a:lnTo>
                    <a:pt x="855637" y="51841"/>
                  </a:lnTo>
                  <a:lnTo>
                    <a:pt x="855637" y="100660"/>
                  </a:lnTo>
                  <a:lnTo>
                    <a:pt x="855637" y="102171"/>
                  </a:lnTo>
                  <a:lnTo>
                    <a:pt x="855637" y="150990"/>
                  </a:lnTo>
                  <a:lnTo>
                    <a:pt x="806805" y="150990"/>
                  </a:lnTo>
                  <a:lnTo>
                    <a:pt x="806805" y="102171"/>
                  </a:lnTo>
                  <a:lnTo>
                    <a:pt x="806805" y="100660"/>
                  </a:lnTo>
                  <a:lnTo>
                    <a:pt x="806805" y="51841"/>
                  </a:lnTo>
                  <a:lnTo>
                    <a:pt x="855637" y="51841"/>
                  </a:lnTo>
                  <a:lnTo>
                    <a:pt x="855637" y="0"/>
                  </a:lnTo>
                  <a:lnTo>
                    <a:pt x="805307" y="0"/>
                  </a:lnTo>
                  <a:lnTo>
                    <a:pt x="805307" y="50330"/>
                  </a:lnTo>
                  <a:lnTo>
                    <a:pt x="756475" y="50330"/>
                  </a:lnTo>
                  <a:lnTo>
                    <a:pt x="756475" y="0"/>
                  </a:lnTo>
                  <a:lnTo>
                    <a:pt x="704646" y="0"/>
                  </a:lnTo>
                  <a:lnTo>
                    <a:pt x="704646" y="50330"/>
                  </a:lnTo>
                  <a:lnTo>
                    <a:pt x="655815" y="50330"/>
                  </a:lnTo>
                  <a:lnTo>
                    <a:pt x="655815" y="0"/>
                  </a:lnTo>
                  <a:lnTo>
                    <a:pt x="603973" y="0"/>
                  </a:lnTo>
                  <a:lnTo>
                    <a:pt x="603973" y="51841"/>
                  </a:lnTo>
                  <a:lnTo>
                    <a:pt x="654304" y="51841"/>
                  </a:lnTo>
                  <a:lnTo>
                    <a:pt x="654304" y="100660"/>
                  </a:lnTo>
                  <a:lnTo>
                    <a:pt x="605485" y="100660"/>
                  </a:lnTo>
                  <a:lnTo>
                    <a:pt x="603973" y="100660"/>
                  </a:lnTo>
                  <a:lnTo>
                    <a:pt x="553643" y="100660"/>
                  </a:lnTo>
                  <a:lnTo>
                    <a:pt x="553643" y="150990"/>
                  </a:lnTo>
                  <a:lnTo>
                    <a:pt x="504812" y="150990"/>
                  </a:lnTo>
                  <a:lnTo>
                    <a:pt x="504812" y="100660"/>
                  </a:lnTo>
                  <a:lnTo>
                    <a:pt x="452983" y="100660"/>
                  </a:lnTo>
                  <a:lnTo>
                    <a:pt x="452983" y="150990"/>
                  </a:lnTo>
                  <a:lnTo>
                    <a:pt x="452983" y="152501"/>
                  </a:lnTo>
                  <a:lnTo>
                    <a:pt x="452983" y="201333"/>
                  </a:lnTo>
                  <a:lnTo>
                    <a:pt x="404152" y="201333"/>
                  </a:lnTo>
                  <a:lnTo>
                    <a:pt x="404152" y="50330"/>
                  </a:lnTo>
                  <a:lnTo>
                    <a:pt x="352323" y="50330"/>
                  </a:lnTo>
                  <a:lnTo>
                    <a:pt x="352323" y="100660"/>
                  </a:lnTo>
                  <a:lnTo>
                    <a:pt x="352323" y="152501"/>
                  </a:lnTo>
                  <a:lnTo>
                    <a:pt x="352323" y="201333"/>
                  </a:lnTo>
                  <a:lnTo>
                    <a:pt x="303491" y="201333"/>
                  </a:lnTo>
                  <a:lnTo>
                    <a:pt x="303491" y="152501"/>
                  </a:lnTo>
                  <a:lnTo>
                    <a:pt x="352323" y="152501"/>
                  </a:lnTo>
                  <a:lnTo>
                    <a:pt x="352323" y="100660"/>
                  </a:lnTo>
                  <a:lnTo>
                    <a:pt x="303491" y="100660"/>
                  </a:lnTo>
                  <a:lnTo>
                    <a:pt x="301993" y="100660"/>
                  </a:lnTo>
                  <a:lnTo>
                    <a:pt x="253161" y="100660"/>
                  </a:lnTo>
                  <a:lnTo>
                    <a:pt x="253161" y="50330"/>
                  </a:lnTo>
                  <a:lnTo>
                    <a:pt x="201333" y="50330"/>
                  </a:lnTo>
                  <a:lnTo>
                    <a:pt x="201333" y="100660"/>
                  </a:lnTo>
                  <a:lnTo>
                    <a:pt x="201333" y="102171"/>
                  </a:lnTo>
                  <a:lnTo>
                    <a:pt x="201333" y="253161"/>
                  </a:lnTo>
                  <a:lnTo>
                    <a:pt x="251663" y="253161"/>
                  </a:lnTo>
                  <a:lnTo>
                    <a:pt x="253161" y="253161"/>
                  </a:lnTo>
                  <a:lnTo>
                    <a:pt x="301993" y="253161"/>
                  </a:lnTo>
                  <a:lnTo>
                    <a:pt x="303491" y="253161"/>
                  </a:lnTo>
                  <a:lnTo>
                    <a:pt x="353822" y="253161"/>
                  </a:lnTo>
                  <a:lnTo>
                    <a:pt x="353822" y="202831"/>
                  </a:lnTo>
                  <a:lnTo>
                    <a:pt x="402653" y="202831"/>
                  </a:lnTo>
                  <a:lnTo>
                    <a:pt x="402653" y="253161"/>
                  </a:lnTo>
                  <a:lnTo>
                    <a:pt x="452983" y="253161"/>
                  </a:lnTo>
                  <a:lnTo>
                    <a:pt x="454494" y="253161"/>
                  </a:lnTo>
                  <a:lnTo>
                    <a:pt x="504812" y="253161"/>
                  </a:lnTo>
                  <a:lnTo>
                    <a:pt x="504812" y="202831"/>
                  </a:lnTo>
                  <a:lnTo>
                    <a:pt x="555155" y="202831"/>
                  </a:lnTo>
                  <a:lnTo>
                    <a:pt x="555155" y="152501"/>
                  </a:lnTo>
                  <a:lnTo>
                    <a:pt x="603973" y="152501"/>
                  </a:lnTo>
                  <a:lnTo>
                    <a:pt x="603973" y="202831"/>
                  </a:lnTo>
                  <a:lnTo>
                    <a:pt x="655815" y="202831"/>
                  </a:lnTo>
                  <a:lnTo>
                    <a:pt x="655815" y="152501"/>
                  </a:lnTo>
                  <a:lnTo>
                    <a:pt x="706145" y="152501"/>
                  </a:lnTo>
                  <a:lnTo>
                    <a:pt x="706145" y="102171"/>
                  </a:lnTo>
                  <a:lnTo>
                    <a:pt x="706145" y="100660"/>
                  </a:lnTo>
                  <a:lnTo>
                    <a:pt x="706145" y="51841"/>
                  </a:lnTo>
                  <a:lnTo>
                    <a:pt x="754976" y="51841"/>
                  </a:lnTo>
                  <a:lnTo>
                    <a:pt x="754976" y="202831"/>
                  </a:lnTo>
                  <a:lnTo>
                    <a:pt x="805307" y="202831"/>
                  </a:lnTo>
                  <a:lnTo>
                    <a:pt x="806805" y="202831"/>
                  </a:lnTo>
                  <a:lnTo>
                    <a:pt x="857135" y="202831"/>
                  </a:lnTo>
                  <a:lnTo>
                    <a:pt x="857135" y="152501"/>
                  </a:lnTo>
                  <a:lnTo>
                    <a:pt x="905967" y="152501"/>
                  </a:lnTo>
                  <a:lnTo>
                    <a:pt x="905967" y="202831"/>
                  </a:lnTo>
                  <a:lnTo>
                    <a:pt x="956297" y="202831"/>
                  </a:lnTo>
                  <a:lnTo>
                    <a:pt x="957795" y="202831"/>
                  </a:lnTo>
                  <a:lnTo>
                    <a:pt x="1006627" y="202831"/>
                  </a:lnTo>
                  <a:lnTo>
                    <a:pt x="1008138" y="202831"/>
                  </a:lnTo>
                  <a:lnTo>
                    <a:pt x="1058468" y="202831"/>
                  </a:lnTo>
                  <a:lnTo>
                    <a:pt x="1058468" y="152501"/>
                  </a:lnTo>
                  <a:lnTo>
                    <a:pt x="1107287" y="152501"/>
                  </a:lnTo>
                  <a:lnTo>
                    <a:pt x="1108798" y="152501"/>
                  </a:lnTo>
                  <a:lnTo>
                    <a:pt x="1159129" y="152501"/>
                  </a:lnTo>
                  <a:lnTo>
                    <a:pt x="1159129" y="102171"/>
                  </a:lnTo>
                  <a:lnTo>
                    <a:pt x="1159129" y="100660"/>
                  </a:lnTo>
                  <a:lnTo>
                    <a:pt x="1159129" y="51841"/>
                  </a:lnTo>
                  <a:lnTo>
                    <a:pt x="1159129" y="50330"/>
                  </a:lnTo>
                  <a:lnTo>
                    <a:pt x="1159129" y="0"/>
                  </a:lnTo>
                  <a:close/>
                </a:path>
                <a:path w="1864360" h="253364">
                  <a:moveTo>
                    <a:pt x="1259789" y="150990"/>
                  </a:moveTo>
                  <a:lnTo>
                    <a:pt x="1207960" y="150990"/>
                  </a:lnTo>
                  <a:lnTo>
                    <a:pt x="1207960" y="202831"/>
                  </a:lnTo>
                  <a:lnTo>
                    <a:pt x="1259789" y="202831"/>
                  </a:lnTo>
                  <a:lnTo>
                    <a:pt x="1259789" y="150990"/>
                  </a:lnTo>
                  <a:close/>
                </a:path>
                <a:path w="1864360" h="253364">
                  <a:moveTo>
                    <a:pt x="1410792" y="0"/>
                  </a:moveTo>
                  <a:lnTo>
                    <a:pt x="1358950" y="0"/>
                  </a:lnTo>
                  <a:lnTo>
                    <a:pt x="1358950" y="50330"/>
                  </a:lnTo>
                  <a:lnTo>
                    <a:pt x="1308620" y="50330"/>
                  </a:lnTo>
                  <a:lnTo>
                    <a:pt x="1308620" y="102171"/>
                  </a:lnTo>
                  <a:lnTo>
                    <a:pt x="1360449" y="102171"/>
                  </a:lnTo>
                  <a:lnTo>
                    <a:pt x="1360449" y="51841"/>
                  </a:lnTo>
                  <a:lnTo>
                    <a:pt x="1410792" y="51841"/>
                  </a:lnTo>
                  <a:lnTo>
                    <a:pt x="1410792" y="0"/>
                  </a:lnTo>
                  <a:close/>
                </a:path>
                <a:path w="1864360" h="253364">
                  <a:moveTo>
                    <a:pt x="1612112" y="50330"/>
                  </a:moveTo>
                  <a:lnTo>
                    <a:pt x="1561782" y="50330"/>
                  </a:lnTo>
                  <a:lnTo>
                    <a:pt x="1561782" y="0"/>
                  </a:lnTo>
                  <a:lnTo>
                    <a:pt x="1509941" y="0"/>
                  </a:lnTo>
                  <a:lnTo>
                    <a:pt x="1509941" y="50330"/>
                  </a:lnTo>
                  <a:lnTo>
                    <a:pt x="1459611" y="50330"/>
                  </a:lnTo>
                  <a:lnTo>
                    <a:pt x="1459611" y="102171"/>
                  </a:lnTo>
                  <a:lnTo>
                    <a:pt x="1509941" y="102171"/>
                  </a:lnTo>
                  <a:lnTo>
                    <a:pt x="1509941" y="150990"/>
                  </a:lnTo>
                  <a:lnTo>
                    <a:pt x="1461122" y="150990"/>
                  </a:lnTo>
                  <a:lnTo>
                    <a:pt x="1459611" y="150990"/>
                  </a:lnTo>
                  <a:lnTo>
                    <a:pt x="1308620" y="150990"/>
                  </a:lnTo>
                  <a:lnTo>
                    <a:pt x="1308620" y="202831"/>
                  </a:lnTo>
                  <a:lnTo>
                    <a:pt x="1561782" y="202831"/>
                  </a:lnTo>
                  <a:lnTo>
                    <a:pt x="1561782" y="152501"/>
                  </a:lnTo>
                  <a:lnTo>
                    <a:pt x="1561782" y="150990"/>
                  </a:lnTo>
                  <a:lnTo>
                    <a:pt x="1561782" y="102171"/>
                  </a:lnTo>
                  <a:lnTo>
                    <a:pt x="1612112" y="102171"/>
                  </a:lnTo>
                  <a:lnTo>
                    <a:pt x="1612112" y="50330"/>
                  </a:lnTo>
                  <a:close/>
                </a:path>
                <a:path w="1864360" h="253364">
                  <a:moveTo>
                    <a:pt x="1863775" y="150990"/>
                  </a:moveTo>
                  <a:lnTo>
                    <a:pt x="1811934" y="150990"/>
                  </a:lnTo>
                  <a:lnTo>
                    <a:pt x="1811934" y="202831"/>
                  </a:lnTo>
                  <a:lnTo>
                    <a:pt x="1863775" y="202831"/>
                  </a:lnTo>
                  <a:lnTo>
                    <a:pt x="1863775" y="150990"/>
                  </a:lnTo>
                  <a:close/>
                </a:path>
                <a:path w="1864360" h="253364">
                  <a:moveTo>
                    <a:pt x="1863775" y="0"/>
                  </a:moveTo>
                  <a:lnTo>
                    <a:pt x="1811934" y="0"/>
                  </a:lnTo>
                  <a:lnTo>
                    <a:pt x="1811934" y="50330"/>
                  </a:lnTo>
                  <a:lnTo>
                    <a:pt x="1763102" y="50330"/>
                  </a:lnTo>
                  <a:lnTo>
                    <a:pt x="1763102" y="0"/>
                  </a:lnTo>
                  <a:lnTo>
                    <a:pt x="1712772" y="0"/>
                  </a:lnTo>
                  <a:lnTo>
                    <a:pt x="1711261" y="0"/>
                  </a:lnTo>
                  <a:lnTo>
                    <a:pt x="1660931" y="0"/>
                  </a:lnTo>
                  <a:lnTo>
                    <a:pt x="1660931" y="50330"/>
                  </a:lnTo>
                  <a:lnTo>
                    <a:pt x="1660931" y="51841"/>
                  </a:lnTo>
                  <a:lnTo>
                    <a:pt x="1660931" y="100660"/>
                  </a:lnTo>
                  <a:lnTo>
                    <a:pt x="1660931" y="102171"/>
                  </a:lnTo>
                  <a:lnTo>
                    <a:pt x="1660931" y="152501"/>
                  </a:lnTo>
                  <a:lnTo>
                    <a:pt x="1711261" y="152501"/>
                  </a:lnTo>
                  <a:lnTo>
                    <a:pt x="1711261" y="202831"/>
                  </a:lnTo>
                  <a:lnTo>
                    <a:pt x="1763102" y="202831"/>
                  </a:lnTo>
                  <a:lnTo>
                    <a:pt x="1763102" y="150990"/>
                  </a:lnTo>
                  <a:lnTo>
                    <a:pt x="1712772" y="150990"/>
                  </a:lnTo>
                  <a:lnTo>
                    <a:pt x="1712772" y="102171"/>
                  </a:lnTo>
                  <a:lnTo>
                    <a:pt x="1712772" y="100660"/>
                  </a:lnTo>
                  <a:lnTo>
                    <a:pt x="1712772" y="51841"/>
                  </a:lnTo>
                  <a:lnTo>
                    <a:pt x="1761604" y="51841"/>
                  </a:lnTo>
                  <a:lnTo>
                    <a:pt x="1761604" y="102171"/>
                  </a:lnTo>
                  <a:lnTo>
                    <a:pt x="1811934" y="102171"/>
                  </a:lnTo>
                  <a:lnTo>
                    <a:pt x="1813433" y="102171"/>
                  </a:lnTo>
                  <a:lnTo>
                    <a:pt x="1863775" y="102171"/>
                  </a:lnTo>
                  <a:lnTo>
                    <a:pt x="1863775" y="51841"/>
                  </a:lnTo>
                  <a:lnTo>
                    <a:pt x="1863775" y="50330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>
              <a:hlinkClick r:id="rId12"/>
            </p:cNvPr>
            <p:cNvSpPr/>
            <p:nvPr/>
          </p:nvSpPr>
          <p:spPr>
            <a:xfrm>
              <a:off x="4428109" y="4267283"/>
              <a:ext cx="1864360" cy="253365"/>
            </a:xfrm>
            <a:custGeom>
              <a:avLst/>
              <a:gdLst/>
              <a:ahLst/>
              <a:cxnLst/>
              <a:rect l="l" t="t" r="r" b="b"/>
              <a:pathLst>
                <a:path w="1864360" h="253364">
                  <a:moveTo>
                    <a:pt x="51841" y="50330"/>
                  </a:moveTo>
                  <a:lnTo>
                    <a:pt x="0" y="50330"/>
                  </a:lnTo>
                  <a:lnTo>
                    <a:pt x="0" y="100660"/>
                  </a:lnTo>
                  <a:lnTo>
                    <a:pt x="0" y="102158"/>
                  </a:lnTo>
                  <a:lnTo>
                    <a:pt x="0" y="152488"/>
                  </a:lnTo>
                  <a:lnTo>
                    <a:pt x="51841" y="152488"/>
                  </a:lnTo>
                  <a:lnTo>
                    <a:pt x="51841" y="102158"/>
                  </a:lnTo>
                  <a:lnTo>
                    <a:pt x="51841" y="100660"/>
                  </a:lnTo>
                  <a:lnTo>
                    <a:pt x="51841" y="50330"/>
                  </a:lnTo>
                  <a:close/>
                </a:path>
                <a:path w="1864360" h="253364">
                  <a:moveTo>
                    <a:pt x="353822" y="100660"/>
                  </a:moveTo>
                  <a:lnTo>
                    <a:pt x="303491" y="100660"/>
                  </a:lnTo>
                  <a:lnTo>
                    <a:pt x="303491" y="50330"/>
                  </a:lnTo>
                  <a:lnTo>
                    <a:pt x="253161" y="50330"/>
                  </a:lnTo>
                  <a:lnTo>
                    <a:pt x="251663" y="50330"/>
                  </a:lnTo>
                  <a:lnTo>
                    <a:pt x="201333" y="50330"/>
                  </a:lnTo>
                  <a:lnTo>
                    <a:pt x="201333" y="100660"/>
                  </a:lnTo>
                  <a:lnTo>
                    <a:pt x="201333" y="102158"/>
                  </a:lnTo>
                  <a:lnTo>
                    <a:pt x="201333" y="152488"/>
                  </a:lnTo>
                  <a:lnTo>
                    <a:pt x="251663" y="152488"/>
                  </a:lnTo>
                  <a:lnTo>
                    <a:pt x="253161" y="152488"/>
                  </a:lnTo>
                  <a:lnTo>
                    <a:pt x="301993" y="152488"/>
                  </a:lnTo>
                  <a:lnTo>
                    <a:pt x="303491" y="152488"/>
                  </a:lnTo>
                  <a:lnTo>
                    <a:pt x="353822" y="152488"/>
                  </a:lnTo>
                  <a:lnTo>
                    <a:pt x="353822" y="100660"/>
                  </a:lnTo>
                  <a:close/>
                </a:path>
                <a:path w="1864360" h="253364">
                  <a:moveTo>
                    <a:pt x="806805" y="201320"/>
                  </a:moveTo>
                  <a:lnTo>
                    <a:pt x="754976" y="201320"/>
                  </a:lnTo>
                  <a:lnTo>
                    <a:pt x="754976" y="253161"/>
                  </a:lnTo>
                  <a:lnTo>
                    <a:pt x="806805" y="253161"/>
                  </a:lnTo>
                  <a:lnTo>
                    <a:pt x="806805" y="201320"/>
                  </a:lnTo>
                  <a:close/>
                </a:path>
                <a:path w="1864360" h="253364">
                  <a:moveTo>
                    <a:pt x="957795" y="0"/>
                  </a:moveTo>
                  <a:lnTo>
                    <a:pt x="957795" y="0"/>
                  </a:lnTo>
                  <a:lnTo>
                    <a:pt x="805307" y="0"/>
                  </a:lnTo>
                  <a:lnTo>
                    <a:pt x="805307" y="50330"/>
                  </a:lnTo>
                  <a:lnTo>
                    <a:pt x="756475" y="50330"/>
                  </a:lnTo>
                  <a:lnTo>
                    <a:pt x="756475" y="0"/>
                  </a:lnTo>
                  <a:lnTo>
                    <a:pt x="706145" y="0"/>
                  </a:lnTo>
                  <a:lnTo>
                    <a:pt x="704646" y="0"/>
                  </a:lnTo>
                  <a:lnTo>
                    <a:pt x="654304" y="0"/>
                  </a:lnTo>
                  <a:lnTo>
                    <a:pt x="654304" y="50330"/>
                  </a:lnTo>
                  <a:lnTo>
                    <a:pt x="605485" y="50330"/>
                  </a:lnTo>
                  <a:lnTo>
                    <a:pt x="603973" y="50330"/>
                  </a:lnTo>
                  <a:lnTo>
                    <a:pt x="603973" y="102158"/>
                  </a:lnTo>
                  <a:lnTo>
                    <a:pt x="603973" y="150990"/>
                  </a:lnTo>
                  <a:lnTo>
                    <a:pt x="555155" y="150990"/>
                  </a:lnTo>
                  <a:lnTo>
                    <a:pt x="553643" y="150990"/>
                  </a:lnTo>
                  <a:lnTo>
                    <a:pt x="504812" y="150990"/>
                  </a:lnTo>
                  <a:lnTo>
                    <a:pt x="504812" y="102158"/>
                  </a:lnTo>
                  <a:lnTo>
                    <a:pt x="553643" y="102158"/>
                  </a:lnTo>
                  <a:lnTo>
                    <a:pt x="555155" y="102158"/>
                  </a:lnTo>
                  <a:lnTo>
                    <a:pt x="603973" y="102158"/>
                  </a:lnTo>
                  <a:lnTo>
                    <a:pt x="603973" y="50330"/>
                  </a:lnTo>
                  <a:lnTo>
                    <a:pt x="555155" y="50330"/>
                  </a:lnTo>
                  <a:lnTo>
                    <a:pt x="555155" y="0"/>
                  </a:lnTo>
                  <a:lnTo>
                    <a:pt x="504812" y="0"/>
                  </a:lnTo>
                  <a:lnTo>
                    <a:pt x="503313" y="0"/>
                  </a:lnTo>
                  <a:lnTo>
                    <a:pt x="503313" y="51828"/>
                  </a:lnTo>
                  <a:lnTo>
                    <a:pt x="503313" y="100660"/>
                  </a:lnTo>
                  <a:lnTo>
                    <a:pt x="454494" y="100660"/>
                  </a:lnTo>
                  <a:lnTo>
                    <a:pt x="454494" y="51828"/>
                  </a:lnTo>
                  <a:lnTo>
                    <a:pt x="503313" y="51828"/>
                  </a:lnTo>
                  <a:lnTo>
                    <a:pt x="503313" y="0"/>
                  </a:lnTo>
                  <a:lnTo>
                    <a:pt x="452983" y="0"/>
                  </a:lnTo>
                  <a:lnTo>
                    <a:pt x="452983" y="50330"/>
                  </a:lnTo>
                  <a:lnTo>
                    <a:pt x="402653" y="50330"/>
                  </a:lnTo>
                  <a:lnTo>
                    <a:pt x="402653" y="202819"/>
                  </a:lnTo>
                  <a:lnTo>
                    <a:pt x="452983" y="202819"/>
                  </a:lnTo>
                  <a:lnTo>
                    <a:pt x="452983" y="253161"/>
                  </a:lnTo>
                  <a:lnTo>
                    <a:pt x="503313" y="253161"/>
                  </a:lnTo>
                  <a:lnTo>
                    <a:pt x="504812" y="253161"/>
                  </a:lnTo>
                  <a:lnTo>
                    <a:pt x="655815" y="253161"/>
                  </a:lnTo>
                  <a:lnTo>
                    <a:pt x="655815" y="201320"/>
                  </a:lnTo>
                  <a:lnTo>
                    <a:pt x="605485" y="201320"/>
                  </a:lnTo>
                  <a:lnTo>
                    <a:pt x="605485" y="152488"/>
                  </a:lnTo>
                  <a:lnTo>
                    <a:pt x="655815" y="152488"/>
                  </a:lnTo>
                  <a:lnTo>
                    <a:pt x="655815" y="102158"/>
                  </a:lnTo>
                  <a:lnTo>
                    <a:pt x="706145" y="102158"/>
                  </a:lnTo>
                  <a:lnTo>
                    <a:pt x="706145" y="51828"/>
                  </a:lnTo>
                  <a:lnTo>
                    <a:pt x="754976" y="51828"/>
                  </a:lnTo>
                  <a:lnTo>
                    <a:pt x="754976" y="102158"/>
                  </a:lnTo>
                  <a:lnTo>
                    <a:pt x="806805" y="102158"/>
                  </a:lnTo>
                  <a:lnTo>
                    <a:pt x="806805" y="51828"/>
                  </a:lnTo>
                  <a:lnTo>
                    <a:pt x="855637" y="51828"/>
                  </a:lnTo>
                  <a:lnTo>
                    <a:pt x="857135" y="51828"/>
                  </a:lnTo>
                  <a:lnTo>
                    <a:pt x="905967" y="51828"/>
                  </a:lnTo>
                  <a:lnTo>
                    <a:pt x="905967" y="100660"/>
                  </a:lnTo>
                  <a:lnTo>
                    <a:pt x="905967" y="102158"/>
                  </a:lnTo>
                  <a:lnTo>
                    <a:pt x="905967" y="150990"/>
                  </a:lnTo>
                  <a:lnTo>
                    <a:pt x="855637" y="150990"/>
                  </a:lnTo>
                  <a:lnTo>
                    <a:pt x="855637" y="201320"/>
                  </a:lnTo>
                  <a:lnTo>
                    <a:pt x="855637" y="202819"/>
                  </a:lnTo>
                  <a:lnTo>
                    <a:pt x="855637" y="253161"/>
                  </a:lnTo>
                  <a:lnTo>
                    <a:pt x="907478" y="253161"/>
                  </a:lnTo>
                  <a:lnTo>
                    <a:pt x="907478" y="202819"/>
                  </a:lnTo>
                  <a:lnTo>
                    <a:pt x="907478" y="201320"/>
                  </a:lnTo>
                  <a:lnTo>
                    <a:pt x="907478" y="152488"/>
                  </a:lnTo>
                  <a:lnTo>
                    <a:pt x="957795" y="152488"/>
                  </a:lnTo>
                  <a:lnTo>
                    <a:pt x="957795" y="102158"/>
                  </a:lnTo>
                  <a:lnTo>
                    <a:pt x="957795" y="100660"/>
                  </a:lnTo>
                  <a:lnTo>
                    <a:pt x="957795" y="51828"/>
                  </a:lnTo>
                  <a:lnTo>
                    <a:pt x="957795" y="50330"/>
                  </a:lnTo>
                  <a:lnTo>
                    <a:pt x="957795" y="0"/>
                  </a:lnTo>
                  <a:close/>
                </a:path>
                <a:path w="1864360" h="253364">
                  <a:moveTo>
                    <a:pt x="1360449" y="0"/>
                  </a:moveTo>
                  <a:lnTo>
                    <a:pt x="1310119" y="0"/>
                  </a:lnTo>
                  <a:lnTo>
                    <a:pt x="1308620" y="0"/>
                  </a:lnTo>
                  <a:lnTo>
                    <a:pt x="1258290" y="0"/>
                  </a:lnTo>
                  <a:lnTo>
                    <a:pt x="1258290" y="50330"/>
                  </a:lnTo>
                  <a:lnTo>
                    <a:pt x="1207960" y="50330"/>
                  </a:lnTo>
                  <a:lnTo>
                    <a:pt x="1207960" y="102158"/>
                  </a:lnTo>
                  <a:lnTo>
                    <a:pt x="1258290" y="102158"/>
                  </a:lnTo>
                  <a:lnTo>
                    <a:pt x="1258290" y="150990"/>
                  </a:lnTo>
                  <a:lnTo>
                    <a:pt x="1209459" y="150990"/>
                  </a:lnTo>
                  <a:lnTo>
                    <a:pt x="1207960" y="150990"/>
                  </a:lnTo>
                  <a:lnTo>
                    <a:pt x="1159129" y="150990"/>
                  </a:lnTo>
                  <a:lnTo>
                    <a:pt x="1159129" y="100660"/>
                  </a:lnTo>
                  <a:lnTo>
                    <a:pt x="1108798" y="100660"/>
                  </a:lnTo>
                  <a:lnTo>
                    <a:pt x="1107287" y="100660"/>
                  </a:lnTo>
                  <a:lnTo>
                    <a:pt x="1058468" y="100660"/>
                  </a:lnTo>
                  <a:lnTo>
                    <a:pt x="1058468" y="51828"/>
                  </a:lnTo>
                  <a:lnTo>
                    <a:pt x="1107287" y="51828"/>
                  </a:lnTo>
                  <a:lnTo>
                    <a:pt x="1108798" y="51828"/>
                  </a:lnTo>
                  <a:lnTo>
                    <a:pt x="1159129" y="51828"/>
                  </a:lnTo>
                  <a:lnTo>
                    <a:pt x="1159129" y="0"/>
                  </a:lnTo>
                  <a:lnTo>
                    <a:pt x="1006627" y="0"/>
                  </a:lnTo>
                  <a:lnTo>
                    <a:pt x="1006627" y="50330"/>
                  </a:lnTo>
                  <a:lnTo>
                    <a:pt x="1006627" y="51828"/>
                  </a:lnTo>
                  <a:lnTo>
                    <a:pt x="1006627" y="100660"/>
                  </a:lnTo>
                  <a:lnTo>
                    <a:pt x="1006627" y="102158"/>
                  </a:lnTo>
                  <a:lnTo>
                    <a:pt x="1006627" y="152488"/>
                  </a:lnTo>
                  <a:lnTo>
                    <a:pt x="1056957" y="152488"/>
                  </a:lnTo>
                  <a:lnTo>
                    <a:pt x="1056957" y="202819"/>
                  </a:lnTo>
                  <a:lnTo>
                    <a:pt x="1108798" y="202819"/>
                  </a:lnTo>
                  <a:lnTo>
                    <a:pt x="1108798" y="152488"/>
                  </a:lnTo>
                  <a:lnTo>
                    <a:pt x="1157617" y="152488"/>
                  </a:lnTo>
                  <a:lnTo>
                    <a:pt x="1157617" y="202819"/>
                  </a:lnTo>
                  <a:lnTo>
                    <a:pt x="1207960" y="202819"/>
                  </a:lnTo>
                  <a:lnTo>
                    <a:pt x="1209459" y="202819"/>
                  </a:lnTo>
                  <a:lnTo>
                    <a:pt x="1258290" y="202819"/>
                  </a:lnTo>
                  <a:lnTo>
                    <a:pt x="1259789" y="202819"/>
                  </a:lnTo>
                  <a:lnTo>
                    <a:pt x="1310119" y="202819"/>
                  </a:lnTo>
                  <a:lnTo>
                    <a:pt x="1310119" y="152488"/>
                  </a:lnTo>
                  <a:lnTo>
                    <a:pt x="1360449" y="152488"/>
                  </a:lnTo>
                  <a:lnTo>
                    <a:pt x="1360449" y="100660"/>
                  </a:lnTo>
                  <a:lnTo>
                    <a:pt x="1310119" y="100660"/>
                  </a:lnTo>
                  <a:lnTo>
                    <a:pt x="1308620" y="100660"/>
                  </a:lnTo>
                  <a:lnTo>
                    <a:pt x="1259789" y="100660"/>
                  </a:lnTo>
                  <a:lnTo>
                    <a:pt x="1259789" y="51828"/>
                  </a:lnTo>
                  <a:lnTo>
                    <a:pt x="1308620" y="51828"/>
                  </a:lnTo>
                  <a:lnTo>
                    <a:pt x="1310119" y="51828"/>
                  </a:lnTo>
                  <a:lnTo>
                    <a:pt x="1360449" y="51828"/>
                  </a:lnTo>
                  <a:lnTo>
                    <a:pt x="1360449" y="0"/>
                  </a:lnTo>
                  <a:close/>
                </a:path>
                <a:path w="1864360" h="253364">
                  <a:moveTo>
                    <a:pt x="1763102" y="50330"/>
                  </a:moveTo>
                  <a:lnTo>
                    <a:pt x="1712772" y="50330"/>
                  </a:lnTo>
                  <a:lnTo>
                    <a:pt x="1711261" y="50330"/>
                  </a:lnTo>
                  <a:lnTo>
                    <a:pt x="1662442" y="50330"/>
                  </a:lnTo>
                  <a:lnTo>
                    <a:pt x="1662442" y="0"/>
                  </a:lnTo>
                  <a:lnTo>
                    <a:pt x="1660931" y="0"/>
                  </a:lnTo>
                  <a:lnTo>
                    <a:pt x="1660931" y="51828"/>
                  </a:lnTo>
                  <a:lnTo>
                    <a:pt x="1660931" y="100660"/>
                  </a:lnTo>
                  <a:lnTo>
                    <a:pt x="1612112" y="100660"/>
                  </a:lnTo>
                  <a:lnTo>
                    <a:pt x="1612112" y="51828"/>
                  </a:lnTo>
                  <a:lnTo>
                    <a:pt x="1660931" y="51828"/>
                  </a:lnTo>
                  <a:lnTo>
                    <a:pt x="1660931" y="0"/>
                  </a:lnTo>
                  <a:lnTo>
                    <a:pt x="1610614" y="0"/>
                  </a:lnTo>
                  <a:lnTo>
                    <a:pt x="1610614" y="50330"/>
                  </a:lnTo>
                  <a:lnTo>
                    <a:pt x="1561782" y="50330"/>
                  </a:lnTo>
                  <a:lnTo>
                    <a:pt x="1561782" y="0"/>
                  </a:lnTo>
                  <a:lnTo>
                    <a:pt x="1560271" y="0"/>
                  </a:lnTo>
                  <a:lnTo>
                    <a:pt x="1560271" y="51828"/>
                  </a:lnTo>
                  <a:lnTo>
                    <a:pt x="1560271" y="100660"/>
                  </a:lnTo>
                  <a:lnTo>
                    <a:pt x="1511452" y="100660"/>
                  </a:lnTo>
                  <a:lnTo>
                    <a:pt x="1511452" y="51828"/>
                  </a:lnTo>
                  <a:lnTo>
                    <a:pt x="1560271" y="51828"/>
                  </a:lnTo>
                  <a:lnTo>
                    <a:pt x="1560271" y="0"/>
                  </a:lnTo>
                  <a:lnTo>
                    <a:pt x="1509941" y="0"/>
                  </a:lnTo>
                  <a:lnTo>
                    <a:pt x="1509941" y="50330"/>
                  </a:lnTo>
                  <a:lnTo>
                    <a:pt x="1461122" y="50330"/>
                  </a:lnTo>
                  <a:lnTo>
                    <a:pt x="1459611" y="50330"/>
                  </a:lnTo>
                  <a:lnTo>
                    <a:pt x="1409280" y="50330"/>
                  </a:lnTo>
                  <a:lnTo>
                    <a:pt x="1409280" y="100660"/>
                  </a:lnTo>
                  <a:lnTo>
                    <a:pt x="1409280" y="102158"/>
                  </a:lnTo>
                  <a:lnTo>
                    <a:pt x="1409280" y="150990"/>
                  </a:lnTo>
                  <a:lnTo>
                    <a:pt x="1409280" y="152488"/>
                  </a:lnTo>
                  <a:lnTo>
                    <a:pt x="1409280" y="202819"/>
                  </a:lnTo>
                  <a:lnTo>
                    <a:pt x="1461122" y="202819"/>
                  </a:lnTo>
                  <a:lnTo>
                    <a:pt x="1461122" y="152488"/>
                  </a:lnTo>
                  <a:lnTo>
                    <a:pt x="1509941" y="152488"/>
                  </a:lnTo>
                  <a:lnTo>
                    <a:pt x="1511452" y="152488"/>
                  </a:lnTo>
                  <a:lnTo>
                    <a:pt x="1560271" y="152488"/>
                  </a:lnTo>
                  <a:lnTo>
                    <a:pt x="1561782" y="152488"/>
                  </a:lnTo>
                  <a:lnTo>
                    <a:pt x="1610614" y="152488"/>
                  </a:lnTo>
                  <a:lnTo>
                    <a:pt x="1610614" y="202819"/>
                  </a:lnTo>
                  <a:lnTo>
                    <a:pt x="1662442" y="202819"/>
                  </a:lnTo>
                  <a:lnTo>
                    <a:pt x="1662442" y="152488"/>
                  </a:lnTo>
                  <a:lnTo>
                    <a:pt x="1711261" y="152488"/>
                  </a:lnTo>
                  <a:lnTo>
                    <a:pt x="1712772" y="152488"/>
                  </a:lnTo>
                  <a:lnTo>
                    <a:pt x="1763102" y="152488"/>
                  </a:lnTo>
                  <a:lnTo>
                    <a:pt x="1763102" y="102158"/>
                  </a:lnTo>
                  <a:lnTo>
                    <a:pt x="1763102" y="100660"/>
                  </a:lnTo>
                  <a:lnTo>
                    <a:pt x="1763102" y="50330"/>
                  </a:lnTo>
                  <a:close/>
                </a:path>
                <a:path w="1864360" h="253364">
                  <a:moveTo>
                    <a:pt x="1863775" y="0"/>
                  </a:moveTo>
                  <a:lnTo>
                    <a:pt x="1811934" y="0"/>
                  </a:lnTo>
                  <a:lnTo>
                    <a:pt x="1811934" y="50330"/>
                  </a:lnTo>
                  <a:lnTo>
                    <a:pt x="1811934" y="51828"/>
                  </a:lnTo>
                  <a:lnTo>
                    <a:pt x="1811934" y="100660"/>
                  </a:lnTo>
                  <a:lnTo>
                    <a:pt x="1811934" y="102158"/>
                  </a:lnTo>
                  <a:lnTo>
                    <a:pt x="1811934" y="152488"/>
                  </a:lnTo>
                  <a:lnTo>
                    <a:pt x="1863775" y="152488"/>
                  </a:lnTo>
                  <a:lnTo>
                    <a:pt x="1863775" y="102158"/>
                  </a:lnTo>
                  <a:lnTo>
                    <a:pt x="1863775" y="100660"/>
                  </a:lnTo>
                  <a:lnTo>
                    <a:pt x="1863775" y="51828"/>
                  </a:lnTo>
                  <a:lnTo>
                    <a:pt x="1863775" y="50330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>
              <a:hlinkClick r:id="rId12"/>
            </p:cNvPr>
            <p:cNvSpPr/>
            <p:nvPr/>
          </p:nvSpPr>
          <p:spPr>
            <a:xfrm>
              <a:off x="4830762" y="4468603"/>
              <a:ext cx="1461135" cy="303530"/>
            </a:xfrm>
            <a:custGeom>
              <a:avLst/>
              <a:gdLst/>
              <a:ahLst/>
              <a:cxnLst/>
              <a:rect l="l" t="t" r="r" b="b"/>
              <a:pathLst>
                <a:path w="1461135" h="303529">
                  <a:moveTo>
                    <a:pt x="102158" y="50330"/>
                  </a:moveTo>
                  <a:lnTo>
                    <a:pt x="50330" y="50330"/>
                  </a:lnTo>
                  <a:lnTo>
                    <a:pt x="50330" y="100660"/>
                  </a:lnTo>
                  <a:lnTo>
                    <a:pt x="0" y="100660"/>
                  </a:lnTo>
                  <a:lnTo>
                    <a:pt x="0" y="253161"/>
                  </a:lnTo>
                  <a:lnTo>
                    <a:pt x="50330" y="253161"/>
                  </a:lnTo>
                  <a:lnTo>
                    <a:pt x="51841" y="253161"/>
                  </a:lnTo>
                  <a:lnTo>
                    <a:pt x="102158" y="253161"/>
                  </a:lnTo>
                  <a:lnTo>
                    <a:pt x="102158" y="202831"/>
                  </a:lnTo>
                  <a:lnTo>
                    <a:pt x="102158" y="201320"/>
                  </a:lnTo>
                  <a:lnTo>
                    <a:pt x="102158" y="150990"/>
                  </a:lnTo>
                  <a:lnTo>
                    <a:pt x="51841" y="150990"/>
                  </a:lnTo>
                  <a:lnTo>
                    <a:pt x="51841" y="102171"/>
                  </a:lnTo>
                  <a:lnTo>
                    <a:pt x="102158" y="102171"/>
                  </a:lnTo>
                  <a:lnTo>
                    <a:pt x="102158" y="50330"/>
                  </a:lnTo>
                  <a:close/>
                </a:path>
                <a:path w="1461135" h="303529">
                  <a:moveTo>
                    <a:pt x="202831" y="50330"/>
                  </a:moveTo>
                  <a:lnTo>
                    <a:pt x="150990" y="50330"/>
                  </a:lnTo>
                  <a:lnTo>
                    <a:pt x="150990" y="100660"/>
                  </a:lnTo>
                  <a:lnTo>
                    <a:pt x="150990" y="102171"/>
                  </a:lnTo>
                  <a:lnTo>
                    <a:pt x="150990" y="253161"/>
                  </a:lnTo>
                  <a:lnTo>
                    <a:pt x="202831" y="253161"/>
                  </a:lnTo>
                  <a:lnTo>
                    <a:pt x="202831" y="100660"/>
                  </a:lnTo>
                  <a:lnTo>
                    <a:pt x="202831" y="50330"/>
                  </a:lnTo>
                  <a:close/>
                </a:path>
                <a:path w="1461135" h="303529">
                  <a:moveTo>
                    <a:pt x="353822" y="251650"/>
                  </a:moveTo>
                  <a:lnTo>
                    <a:pt x="303491" y="251650"/>
                  </a:lnTo>
                  <a:lnTo>
                    <a:pt x="301993" y="251650"/>
                  </a:lnTo>
                  <a:lnTo>
                    <a:pt x="251650" y="251650"/>
                  </a:lnTo>
                  <a:lnTo>
                    <a:pt x="251650" y="303491"/>
                  </a:lnTo>
                  <a:lnTo>
                    <a:pt x="301993" y="303491"/>
                  </a:lnTo>
                  <a:lnTo>
                    <a:pt x="303491" y="303491"/>
                  </a:lnTo>
                  <a:lnTo>
                    <a:pt x="353822" y="303491"/>
                  </a:lnTo>
                  <a:lnTo>
                    <a:pt x="353822" y="251650"/>
                  </a:lnTo>
                  <a:close/>
                </a:path>
                <a:path w="1461135" h="303529">
                  <a:moveTo>
                    <a:pt x="907465" y="201320"/>
                  </a:moveTo>
                  <a:lnTo>
                    <a:pt x="907465" y="201320"/>
                  </a:lnTo>
                  <a:lnTo>
                    <a:pt x="754964" y="201320"/>
                  </a:lnTo>
                  <a:lnTo>
                    <a:pt x="754964" y="253161"/>
                  </a:lnTo>
                  <a:lnTo>
                    <a:pt x="907465" y="253161"/>
                  </a:lnTo>
                  <a:lnTo>
                    <a:pt x="907465" y="201320"/>
                  </a:lnTo>
                  <a:close/>
                </a:path>
                <a:path w="1461135" h="303529">
                  <a:moveTo>
                    <a:pt x="1159129" y="0"/>
                  </a:moveTo>
                  <a:lnTo>
                    <a:pt x="1107287" y="0"/>
                  </a:lnTo>
                  <a:lnTo>
                    <a:pt x="1107287" y="51841"/>
                  </a:lnTo>
                  <a:lnTo>
                    <a:pt x="1159129" y="51841"/>
                  </a:lnTo>
                  <a:lnTo>
                    <a:pt x="1159129" y="0"/>
                  </a:lnTo>
                  <a:close/>
                </a:path>
                <a:path w="1461135" h="303529">
                  <a:moveTo>
                    <a:pt x="1310119" y="0"/>
                  </a:moveTo>
                  <a:lnTo>
                    <a:pt x="1259789" y="0"/>
                  </a:lnTo>
                  <a:lnTo>
                    <a:pt x="1258277" y="0"/>
                  </a:lnTo>
                  <a:lnTo>
                    <a:pt x="1207960" y="0"/>
                  </a:lnTo>
                  <a:lnTo>
                    <a:pt x="1207960" y="50330"/>
                  </a:lnTo>
                  <a:lnTo>
                    <a:pt x="1207960" y="51841"/>
                  </a:lnTo>
                  <a:lnTo>
                    <a:pt x="1207960" y="100660"/>
                  </a:lnTo>
                  <a:lnTo>
                    <a:pt x="1159129" y="100660"/>
                  </a:lnTo>
                  <a:lnTo>
                    <a:pt x="1157617" y="100660"/>
                  </a:lnTo>
                  <a:lnTo>
                    <a:pt x="1108798" y="100660"/>
                  </a:lnTo>
                  <a:lnTo>
                    <a:pt x="1107287" y="100660"/>
                  </a:lnTo>
                  <a:lnTo>
                    <a:pt x="1107287" y="152501"/>
                  </a:lnTo>
                  <a:lnTo>
                    <a:pt x="1107287" y="201320"/>
                  </a:lnTo>
                  <a:lnTo>
                    <a:pt x="1058468" y="201320"/>
                  </a:lnTo>
                  <a:lnTo>
                    <a:pt x="1058468" y="152501"/>
                  </a:lnTo>
                  <a:lnTo>
                    <a:pt x="1107287" y="152501"/>
                  </a:lnTo>
                  <a:lnTo>
                    <a:pt x="1107287" y="100660"/>
                  </a:lnTo>
                  <a:lnTo>
                    <a:pt x="1058468" y="100660"/>
                  </a:lnTo>
                  <a:lnTo>
                    <a:pt x="1058468" y="51841"/>
                  </a:lnTo>
                  <a:lnTo>
                    <a:pt x="1058468" y="50330"/>
                  </a:lnTo>
                  <a:lnTo>
                    <a:pt x="1058468" y="0"/>
                  </a:lnTo>
                  <a:lnTo>
                    <a:pt x="1008138" y="0"/>
                  </a:lnTo>
                  <a:lnTo>
                    <a:pt x="1006627" y="0"/>
                  </a:lnTo>
                  <a:lnTo>
                    <a:pt x="1006627" y="51841"/>
                  </a:lnTo>
                  <a:lnTo>
                    <a:pt x="1006627" y="100660"/>
                  </a:lnTo>
                  <a:lnTo>
                    <a:pt x="957795" y="100660"/>
                  </a:lnTo>
                  <a:lnTo>
                    <a:pt x="957795" y="51841"/>
                  </a:lnTo>
                  <a:lnTo>
                    <a:pt x="1006627" y="51841"/>
                  </a:lnTo>
                  <a:lnTo>
                    <a:pt x="1006627" y="0"/>
                  </a:lnTo>
                  <a:lnTo>
                    <a:pt x="704634" y="0"/>
                  </a:lnTo>
                  <a:lnTo>
                    <a:pt x="704634" y="50330"/>
                  </a:lnTo>
                  <a:lnTo>
                    <a:pt x="655815" y="50330"/>
                  </a:lnTo>
                  <a:lnTo>
                    <a:pt x="655815" y="0"/>
                  </a:lnTo>
                  <a:lnTo>
                    <a:pt x="654304" y="0"/>
                  </a:lnTo>
                  <a:lnTo>
                    <a:pt x="654304" y="51841"/>
                  </a:lnTo>
                  <a:lnTo>
                    <a:pt x="654304" y="100660"/>
                  </a:lnTo>
                  <a:lnTo>
                    <a:pt x="605485" y="100660"/>
                  </a:lnTo>
                  <a:lnTo>
                    <a:pt x="605485" y="51841"/>
                  </a:lnTo>
                  <a:lnTo>
                    <a:pt x="654304" y="51841"/>
                  </a:lnTo>
                  <a:lnTo>
                    <a:pt x="654304" y="0"/>
                  </a:lnTo>
                  <a:lnTo>
                    <a:pt x="605485" y="0"/>
                  </a:lnTo>
                  <a:lnTo>
                    <a:pt x="603973" y="0"/>
                  </a:lnTo>
                  <a:lnTo>
                    <a:pt x="603973" y="102171"/>
                  </a:lnTo>
                  <a:lnTo>
                    <a:pt x="603973" y="150990"/>
                  </a:lnTo>
                  <a:lnTo>
                    <a:pt x="555142" y="150990"/>
                  </a:lnTo>
                  <a:lnTo>
                    <a:pt x="553643" y="150990"/>
                  </a:lnTo>
                  <a:lnTo>
                    <a:pt x="504825" y="150990"/>
                  </a:lnTo>
                  <a:lnTo>
                    <a:pt x="504825" y="102171"/>
                  </a:lnTo>
                  <a:lnTo>
                    <a:pt x="553643" y="102171"/>
                  </a:lnTo>
                  <a:lnTo>
                    <a:pt x="555142" y="102171"/>
                  </a:lnTo>
                  <a:lnTo>
                    <a:pt x="603973" y="102171"/>
                  </a:lnTo>
                  <a:lnTo>
                    <a:pt x="603973" y="0"/>
                  </a:lnTo>
                  <a:lnTo>
                    <a:pt x="555142" y="0"/>
                  </a:lnTo>
                  <a:lnTo>
                    <a:pt x="553643" y="0"/>
                  </a:lnTo>
                  <a:lnTo>
                    <a:pt x="504825" y="0"/>
                  </a:lnTo>
                  <a:lnTo>
                    <a:pt x="503313" y="0"/>
                  </a:lnTo>
                  <a:lnTo>
                    <a:pt x="503313" y="152501"/>
                  </a:lnTo>
                  <a:lnTo>
                    <a:pt x="503313" y="201320"/>
                  </a:lnTo>
                  <a:lnTo>
                    <a:pt x="454482" y="201320"/>
                  </a:lnTo>
                  <a:lnTo>
                    <a:pt x="454482" y="152501"/>
                  </a:lnTo>
                  <a:lnTo>
                    <a:pt x="503313" y="152501"/>
                  </a:lnTo>
                  <a:lnTo>
                    <a:pt x="503313" y="0"/>
                  </a:lnTo>
                  <a:lnTo>
                    <a:pt x="452983" y="0"/>
                  </a:lnTo>
                  <a:lnTo>
                    <a:pt x="452983" y="50330"/>
                  </a:lnTo>
                  <a:lnTo>
                    <a:pt x="452983" y="51841"/>
                  </a:lnTo>
                  <a:lnTo>
                    <a:pt x="452983" y="100660"/>
                  </a:lnTo>
                  <a:lnTo>
                    <a:pt x="452983" y="102171"/>
                  </a:lnTo>
                  <a:lnTo>
                    <a:pt x="452983" y="150990"/>
                  </a:lnTo>
                  <a:lnTo>
                    <a:pt x="404152" y="150990"/>
                  </a:lnTo>
                  <a:lnTo>
                    <a:pt x="404152" y="100660"/>
                  </a:lnTo>
                  <a:lnTo>
                    <a:pt x="353822" y="100660"/>
                  </a:lnTo>
                  <a:lnTo>
                    <a:pt x="353822" y="50330"/>
                  </a:lnTo>
                  <a:lnTo>
                    <a:pt x="303491" y="50330"/>
                  </a:lnTo>
                  <a:lnTo>
                    <a:pt x="301993" y="50330"/>
                  </a:lnTo>
                  <a:lnTo>
                    <a:pt x="251650" y="50330"/>
                  </a:lnTo>
                  <a:lnTo>
                    <a:pt x="251650" y="102171"/>
                  </a:lnTo>
                  <a:lnTo>
                    <a:pt x="301993" y="102171"/>
                  </a:lnTo>
                  <a:lnTo>
                    <a:pt x="301993" y="152501"/>
                  </a:lnTo>
                  <a:lnTo>
                    <a:pt x="352323" y="152501"/>
                  </a:lnTo>
                  <a:lnTo>
                    <a:pt x="353822" y="152501"/>
                  </a:lnTo>
                  <a:lnTo>
                    <a:pt x="402653" y="152501"/>
                  </a:lnTo>
                  <a:lnTo>
                    <a:pt x="402653" y="202831"/>
                  </a:lnTo>
                  <a:lnTo>
                    <a:pt x="452983" y="202831"/>
                  </a:lnTo>
                  <a:lnTo>
                    <a:pt x="452983" y="253161"/>
                  </a:lnTo>
                  <a:lnTo>
                    <a:pt x="504825" y="253161"/>
                  </a:lnTo>
                  <a:lnTo>
                    <a:pt x="504825" y="202831"/>
                  </a:lnTo>
                  <a:lnTo>
                    <a:pt x="553643" y="202831"/>
                  </a:lnTo>
                  <a:lnTo>
                    <a:pt x="553643" y="253161"/>
                  </a:lnTo>
                  <a:lnTo>
                    <a:pt x="605485" y="253161"/>
                  </a:lnTo>
                  <a:lnTo>
                    <a:pt x="605485" y="202831"/>
                  </a:lnTo>
                  <a:lnTo>
                    <a:pt x="654304" y="202831"/>
                  </a:lnTo>
                  <a:lnTo>
                    <a:pt x="655815" y="202831"/>
                  </a:lnTo>
                  <a:lnTo>
                    <a:pt x="706145" y="202831"/>
                  </a:lnTo>
                  <a:lnTo>
                    <a:pt x="706145" y="150990"/>
                  </a:lnTo>
                  <a:lnTo>
                    <a:pt x="655815" y="150990"/>
                  </a:lnTo>
                  <a:lnTo>
                    <a:pt x="655815" y="102171"/>
                  </a:lnTo>
                  <a:lnTo>
                    <a:pt x="704634" y="102171"/>
                  </a:lnTo>
                  <a:lnTo>
                    <a:pt x="706145" y="102171"/>
                  </a:lnTo>
                  <a:lnTo>
                    <a:pt x="756475" y="102171"/>
                  </a:lnTo>
                  <a:lnTo>
                    <a:pt x="756475" y="51841"/>
                  </a:lnTo>
                  <a:lnTo>
                    <a:pt x="905967" y="51841"/>
                  </a:lnTo>
                  <a:lnTo>
                    <a:pt x="905967" y="100660"/>
                  </a:lnTo>
                  <a:lnTo>
                    <a:pt x="857135" y="100660"/>
                  </a:lnTo>
                  <a:lnTo>
                    <a:pt x="855637" y="100660"/>
                  </a:lnTo>
                  <a:lnTo>
                    <a:pt x="805307" y="100660"/>
                  </a:lnTo>
                  <a:lnTo>
                    <a:pt x="805307" y="152501"/>
                  </a:lnTo>
                  <a:lnTo>
                    <a:pt x="855637" y="152501"/>
                  </a:lnTo>
                  <a:lnTo>
                    <a:pt x="857135" y="152501"/>
                  </a:lnTo>
                  <a:lnTo>
                    <a:pt x="907465" y="152501"/>
                  </a:lnTo>
                  <a:lnTo>
                    <a:pt x="907465" y="102171"/>
                  </a:lnTo>
                  <a:lnTo>
                    <a:pt x="956297" y="102171"/>
                  </a:lnTo>
                  <a:lnTo>
                    <a:pt x="956297" y="152501"/>
                  </a:lnTo>
                  <a:lnTo>
                    <a:pt x="1006627" y="152501"/>
                  </a:lnTo>
                  <a:lnTo>
                    <a:pt x="1006627" y="202831"/>
                  </a:lnTo>
                  <a:lnTo>
                    <a:pt x="1056957" y="202831"/>
                  </a:lnTo>
                  <a:lnTo>
                    <a:pt x="1056957" y="253161"/>
                  </a:lnTo>
                  <a:lnTo>
                    <a:pt x="1108798" y="253161"/>
                  </a:lnTo>
                  <a:lnTo>
                    <a:pt x="1108798" y="202831"/>
                  </a:lnTo>
                  <a:lnTo>
                    <a:pt x="1157617" y="202831"/>
                  </a:lnTo>
                  <a:lnTo>
                    <a:pt x="1159129" y="202831"/>
                  </a:lnTo>
                  <a:lnTo>
                    <a:pt x="1207960" y="202831"/>
                  </a:lnTo>
                  <a:lnTo>
                    <a:pt x="1207960" y="253161"/>
                  </a:lnTo>
                  <a:lnTo>
                    <a:pt x="1259789" y="253161"/>
                  </a:lnTo>
                  <a:lnTo>
                    <a:pt x="1259789" y="201320"/>
                  </a:lnTo>
                  <a:lnTo>
                    <a:pt x="1209459" y="201320"/>
                  </a:lnTo>
                  <a:lnTo>
                    <a:pt x="1209459" y="152501"/>
                  </a:lnTo>
                  <a:lnTo>
                    <a:pt x="1259789" y="152501"/>
                  </a:lnTo>
                  <a:lnTo>
                    <a:pt x="1259789" y="102171"/>
                  </a:lnTo>
                  <a:lnTo>
                    <a:pt x="1259789" y="100660"/>
                  </a:lnTo>
                  <a:lnTo>
                    <a:pt x="1259789" y="51841"/>
                  </a:lnTo>
                  <a:lnTo>
                    <a:pt x="1310119" y="51841"/>
                  </a:lnTo>
                  <a:lnTo>
                    <a:pt x="1310119" y="0"/>
                  </a:lnTo>
                  <a:close/>
                </a:path>
                <a:path w="1461135" h="303529">
                  <a:moveTo>
                    <a:pt x="1461122" y="0"/>
                  </a:moveTo>
                  <a:lnTo>
                    <a:pt x="1409280" y="0"/>
                  </a:lnTo>
                  <a:lnTo>
                    <a:pt x="1409280" y="50330"/>
                  </a:lnTo>
                  <a:lnTo>
                    <a:pt x="1358950" y="50330"/>
                  </a:lnTo>
                  <a:lnTo>
                    <a:pt x="1358950" y="100660"/>
                  </a:lnTo>
                  <a:lnTo>
                    <a:pt x="1308608" y="100660"/>
                  </a:lnTo>
                  <a:lnTo>
                    <a:pt x="1308608" y="150990"/>
                  </a:lnTo>
                  <a:lnTo>
                    <a:pt x="1308608" y="152501"/>
                  </a:lnTo>
                  <a:lnTo>
                    <a:pt x="1308608" y="201320"/>
                  </a:lnTo>
                  <a:lnTo>
                    <a:pt x="1308608" y="202831"/>
                  </a:lnTo>
                  <a:lnTo>
                    <a:pt x="1308608" y="253161"/>
                  </a:lnTo>
                  <a:lnTo>
                    <a:pt x="1360449" y="253161"/>
                  </a:lnTo>
                  <a:lnTo>
                    <a:pt x="1360449" y="202831"/>
                  </a:lnTo>
                  <a:lnTo>
                    <a:pt x="1409280" y="202831"/>
                  </a:lnTo>
                  <a:lnTo>
                    <a:pt x="1409280" y="253161"/>
                  </a:lnTo>
                  <a:lnTo>
                    <a:pt x="1461122" y="253161"/>
                  </a:lnTo>
                  <a:lnTo>
                    <a:pt x="1461122" y="202831"/>
                  </a:lnTo>
                  <a:lnTo>
                    <a:pt x="1461122" y="201320"/>
                  </a:lnTo>
                  <a:lnTo>
                    <a:pt x="1461122" y="150990"/>
                  </a:lnTo>
                  <a:lnTo>
                    <a:pt x="1410779" y="150990"/>
                  </a:lnTo>
                  <a:lnTo>
                    <a:pt x="1409280" y="150990"/>
                  </a:lnTo>
                  <a:lnTo>
                    <a:pt x="1360449" y="150990"/>
                  </a:lnTo>
                  <a:lnTo>
                    <a:pt x="1360449" y="102171"/>
                  </a:lnTo>
                  <a:lnTo>
                    <a:pt x="1410779" y="102171"/>
                  </a:lnTo>
                  <a:lnTo>
                    <a:pt x="1410779" y="51841"/>
                  </a:lnTo>
                  <a:lnTo>
                    <a:pt x="1461122" y="51841"/>
                  </a:lnTo>
                  <a:lnTo>
                    <a:pt x="14611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>
              <a:hlinkClick r:id="rId12"/>
            </p:cNvPr>
            <p:cNvSpPr/>
            <p:nvPr/>
          </p:nvSpPr>
          <p:spPr>
            <a:xfrm>
              <a:off x="4428109" y="2958789"/>
              <a:ext cx="1864360" cy="1863725"/>
            </a:xfrm>
            <a:custGeom>
              <a:avLst/>
              <a:gdLst/>
              <a:ahLst/>
              <a:cxnLst/>
              <a:rect l="l" t="t" r="r" b="b"/>
              <a:pathLst>
                <a:path w="1864360" h="1863725">
                  <a:moveTo>
                    <a:pt x="251637" y="1610474"/>
                  </a:moveTo>
                  <a:lnTo>
                    <a:pt x="100660" y="1610474"/>
                  </a:lnTo>
                  <a:lnTo>
                    <a:pt x="100660" y="1761451"/>
                  </a:lnTo>
                  <a:lnTo>
                    <a:pt x="251637" y="1761451"/>
                  </a:lnTo>
                  <a:lnTo>
                    <a:pt x="251637" y="1610474"/>
                  </a:lnTo>
                  <a:close/>
                </a:path>
                <a:path w="1864360" h="1863725">
                  <a:moveTo>
                    <a:pt x="251637" y="100533"/>
                  </a:moveTo>
                  <a:lnTo>
                    <a:pt x="100660" y="100533"/>
                  </a:lnTo>
                  <a:lnTo>
                    <a:pt x="100660" y="251510"/>
                  </a:lnTo>
                  <a:lnTo>
                    <a:pt x="251637" y="251510"/>
                  </a:lnTo>
                  <a:lnTo>
                    <a:pt x="251637" y="100533"/>
                  </a:lnTo>
                  <a:close/>
                </a:path>
                <a:path w="1864360" h="1863725">
                  <a:moveTo>
                    <a:pt x="352310" y="1560131"/>
                  </a:moveTo>
                  <a:lnTo>
                    <a:pt x="301993" y="1560131"/>
                  </a:lnTo>
                  <a:lnTo>
                    <a:pt x="301993" y="1811807"/>
                  </a:lnTo>
                  <a:lnTo>
                    <a:pt x="352310" y="1811807"/>
                  </a:lnTo>
                  <a:lnTo>
                    <a:pt x="352310" y="1560131"/>
                  </a:lnTo>
                  <a:close/>
                </a:path>
                <a:path w="1864360" h="1863725">
                  <a:moveTo>
                    <a:pt x="352310" y="1510030"/>
                  </a:moveTo>
                  <a:lnTo>
                    <a:pt x="0" y="1510030"/>
                  </a:lnTo>
                  <a:lnTo>
                    <a:pt x="0" y="1559560"/>
                  </a:lnTo>
                  <a:lnTo>
                    <a:pt x="0" y="1812290"/>
                  </a:lnTo>
                  <a:lnTo>
                    <a:pt x="0" y="1861820"/>
                  </a:lnTo>
                  <a:lnTo>
                    <a:pt x="352310" y="1861820"/>
                  </a:lnTo>
                  <a:lnTo>
                    <a:pt x="352310" y="1812290"/>
                  </a:lnTo>
                  <a:lnTo>
                    <a:pt x="50317" y="1812290"/>
                  </a:lnTo>
                  <a:lnTo>
                    <a:pt x="50317" y="1559560"/>
                  </a:lnTo>
                  <a:lnTo>
                    <a:pt x="352310" y="1559560"/>
                  </a:lnTo>
                  <a:lnTo>
                    <a:pt x="352310" y="1510030"/>
                  </a:lnTo>
                  <a:close/>
                </a:path>
                <a:path w="1864360" h="1863725">
                  <a:moveTo>
                    <a:pt x="35231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0" y="302260"/>
                  </a:lnTo>
                  <a:lnTo>
                    <a:pt x="0" y="351790"/>
                  </a:lnTo>
                  <a:lnTo>
                    <a:pt x="352310" y="351790"/>
                  </a:lnTo>
                  <a:lnTo>
                    <a:pt x="352310" y="302260"/>
                  </a:lnTo>
                  <a:lnTo>
                    <a:pt x="50317" y="302260"/>
                  </a:lnTo>
                  <a:lnTo>
                    <a:pt x="50317" y="50800"/>
                  </a:lnTo>
                  <a:lnTo>
                    <a:pt x="301993" y="50800"/>
                  </a:lnTo>
                  <a:lnTo>
                    <a:pt x="301993" y="301866"/>
                  </a:lnTo>
                  <a:lnTo>
                    <a:pt x="352310" y="301866"/>
                  </a:lnTo>
                  <a:lnTo>
                    <a:pt x="352310" y="50800"/>
                  </a:lnTo>
                  <a:lnTo>
                    <a:pt x="352310" y="50177"/>
                  </a:lnTo>
                  <a:lnTo>
                    <a:pt x="352310" y="0"/>
                  </a:lnTo>
                  <a:close/>
                </a:path>
                <a:path w="1864360" h="1863725">
                  <a:moveTo>
                    <a:pt x="907478" y="1811807"/>
                  </a:moveTo>
                  <a:lnTo>
                    <a:pt x="857135" y="1811807"/>
                  </a:lnTo>
                  <a:lnTo>
                    <a:pt x="857135" y="1761464"/>
                  </a:lnTo>
                  <a:lnTo>
                    <a:pt x="805307" y="1761464"/>
                  </a:lnTo>
                  <a:lnTo>
                    <a:pt x="805307" y="1811807"/>
                  </a:lnTo>
                  <a:lnTo>
                    <a:pt x="756475" y="1811807"/>
                  </a:lnTo>
                  <a:lnTo>
                    <a:pt x="756475" y="1761464"/>
                  </a:lnTo>
                  <a:lnTo>
                    <a:pt x="704646" y="1761464"/>
                  </a:lnTo>
                  <a:lnTo>
                    <a:pt x="704646" y="1811807"/>
                  </a:lnTo>
                  <a:lnTo>
                    <a:pt x="655815" y="1811807"/>
                  </a:lnTo>
                  <a:lnTo>
                    <a:pt x="654304" y="1811807"/>
                  </a:lnTo>
                  <a:lnTo>
                    <a:pt x="503313" y="1811807"/>
                  </a:lnTo>
                  <a:lnTo>
                    <a:pt x="503313" y="1863636"/>
                  </a:lnTo>
                  <a:lnTo>
                    <a:pt x="806805" y="1863636"/>
                  </a:lnTo>
                  <a:lnTo>
                    <a:pt x="806805" y="1813306"/>
                  </a:lnTo>
                  <a:lnTo>
                    <a:pt x="855637" y="1813306"/>
                  </a:lnTo>
                  <a:lnTo>
                    <a:pt x="855637" y="1863636"/>
                  </a:lnTo>
                  <a:lnTo>
                    <a:pt x="907478" y="1863636"/>
                  </a:lnTo>
                  <a:lnTo>
                    <a:pt x="907478" y="1811807"/>
                  </a:lnTo>
                  <a:close/>
                </a:path>
                <a:path w="1864360" h="1863725">
                  <a:moveTo>
                    <a:pt x="1259789" y="1811807"/>
                  </a:moveTo>
                  <a:lnTo>
                    <a:pt x="1209459" y="1811807"/>
                  </a:lnTo>
                  <a:lnTo>
                    <a:pt x="1209459" y="1761464"/>
                  </a:lnTo>
                  <a:lnTo>
                    <a:pt x="1157617" y="1761464"/>
                  </a:lnTo>
                  <a:lnTo>
                    <a:pt x="1157617" y="1811807"/>
                  </a:lnTo>
                  <a:lnTo>
                    <a:pt x="1108798" y="1811807"/>
                  </a:lnTo>
                  <a:lnTo>
                    <a:pt x="1108798" y="1761464"/>
                  </a:lnTo>
                  <a:lnTo>
                    <a:pt x="1058468" y="1761464"/>
                  </a:lnTo>
                  <a:lnTo>
                    <a:pt x="1056957" y="1761464"/>
                  </a:lnTo>
                  <a:lnTo>
                    <a:pt x="1008138" y="1761464"/>
                  </a:lnTo>
                  <a:lnTo>
                    <a:pt x="1006627" y="1761464"/>
                  </a:lnTo>
                  <a:lnTo>
                    <a:pt x="956297" y="1761464"/>
                  </a:lnTo>
                  <a:lnTo>
                    <a:pt x="956297" y="1813306"/>
                  </a:lnTo>
                  <a:lnTo>
                    <a:pt x="1006627" y="1813306"/>
                  </a:lnTo>
                  <a:lnTo>
                    <a:pt x="1006627" y="1863636"/>
                  </a:lnTo>
                  <a:lnTo>
                    <a:pt x="1058468" y="1863636"/>
                  </a:lnTo>
                  <a:lnTo>
                    <a:pt x="1058468" y="1813306"/>
                  </a:lnTo>
                  <a:lnTo>
                    <a:pt x="1107287" y="1813306"/>
                  </a:lnTo>
                  <a:lnTo>
                    <a:pt x="1107287" y="1863636"/>
                  </a:lnTo>
                  <a:lnTo>
                    <a:pt x="1157617" y="1863636"/>
                  </a:lnTo>
                  <a:lnTo>
                    <a:pt x="1159129" y="1863636"/>
                  </a:lnTo>
                  <a:lnTo>
                    <a:pt x="1207960" y="1863636"/>
                  </a:lnTo>
                  <a:lnTo>
                    <a:pt x="1209459" y="1863636"/>
                  </a:lnTo>
                  <a:lnTo>
                    <a:pt x="1259789" y="1863636"/>
                  </a:lnTo>
                  <a:lnTo>
                    <a:pt x="1259789" y="1811807"/>
                  </a:lnTo>
                  <a:close/>
                </a:path>
                <a:path w="1864360" h="1863725">
                  <a:moveTo>
                    <a:pt x="1612112" y="1811807"/>
                  </a:moveTo>
                  <a:lnTo>
                    <a:pt x="1561782" y="1811807"/>
                  </a:lnTo>
                  <a:lnTo>
                    <a:pt x="1561782" y="1761464"/>
                  </a:lnTo>
                  <a:lnTo>
                    <a:pt x="1511452" y="1761464"/>
                  </a:lnTo>
                  <a:lnTo>
                    <a:pt x="1358950" y="1761464"/>
                  </a:lnTo>
                  <a:lnTo>
                    <a:pt x="1358950" y="1813306"/>
                  </a:lnTo>
                  <a:lnTo>
                    <a:pt x="1560271" y="1813306"/>
                  </a:lnTo>
                  <a:lnTo>
                    <a:pt x="1560271" y="1863636"/>
                  </a:lnTo>
                  <a:lnTo>
                    <a:pt x="1612112" y="1863636"/>
                  </a:lnTo>
                  <a:lnTo>
                    <a:pt x="1612112" y="1811807"/>
                  </a:lnTo>
                  <a:close/>
                </a:path>
                <a:path w="1864360" h="1863725">
                  <a:moveTo>
                    <a:pt x="1761591" y="100533"/>
                  </a:moveTo>
                  <a:lnTo>
                    <a:pt x="1610614" y="100533"/>
                  </a:lnTo>
                  <a:lnTo>
                    <a:pt x="1610614" y="251510"/>
                  </a:lnTo>
                  <a:lnTo>
                    <a:pt x="1761591" y="251510"/>
                  </a:lnTo>
                  <a:lnTo>
                    <a:pt x="1761591" y="100533"/>
                  </a:lnTo>
                  <a:close/>
                </a:path>
                <a:path w="1864360" h="1863725">
                  <a:moveTo>
                    <a:pt x="1862251" y="0"/>
                  </a:moveTo>
                  <a:lnTo>
                    <a:pt x="1509941" y="0"/>
                  </a:lnTo>
                  <a:lnTo>
                    <a:pt x="1509941" y="50800"/>
                  </a:lnTo>
                  <a:lnTo>
                    <a:pt x="1509941" y="302260"/>
                  </a:lnTo>
                  <a:lnTo>
                    <a:pt x="1509941" y="351790"/>
                  </a:lnTo>
                  <a:lnTo>
                    <a:pt x="1862251" y="351790"/>
                  </a:lnTo>
                  <a:lnTo>
                    <a:pt x="1862251" y="302260"/>
                  </a:lnTo>
                  <a:lnTo>
                    <a:pt x="1560258" y="302260"/>
                  </a:lnTo>
                  <a:lnTo>
                    <a:pt x="1560258" y="50800"/>
                  </a:lnTo>
                  <a:lnTo>
                    <a:pt x="1811934" y="50800"/>
                  </a:lnTo>
                  <a:lnTo>
                    <a:pt x="1811934" y="301866"/>
                  </a:lnTo>
                  <a:lnTo>
                    <a:pt x="1862251" y="301866"/>
                  </a:lnTo>
                  <a:lnTo>
                    <a:pt x="1862251" y="50800"/>
                  </a:lnTo>
                  <a:lnTo>
                    <a:pt x="1862251" y="50177"/>
                  </a:lnTo>
                  <a:lnTo>
                    <a:pt x="1862251" y="0"/>
                  </a:lnTo>
                  <a:close/>
                </a:path>
                <a:path w="1864360" h="1863725">
                  <a:moveTo>
                    <a:pt x="1863775" y="1761464"/>
                  </a:moveTo>
                  <a:lnTo>
                    <a:pt x="1811934" y="1761464"/>
                  </a:lnTo>
                  <a:lnTo>
                    <a:pt x="1811934" y="1811807"/>
                  </a:lnTo>
                  <a:lnTo>
                    <a:pt x="1763102" y="1811807"/>
                  </a:lnTo>
                  <a:lnTo>
                    <a:pt x="1761604" y="1811807"/>
                  </a:lnTo>
                  <a:lnTo>
                    <a:pt x="1712772" y="1811807"/>
                  </a:lnTo>
                  <a:lnTo>
                    <a:pt x="1711261" y="1811807"/>
                  </a:lnTo>
                  <a:lnTo>
                    <a:pt x="1660931" y="1811807"/>
                  </a:lnTo>
                  <a:lnTo>
                    <a:pt x="1660931" y="1863636"/>
                  </a:lnTo>
                  <a:lnTo>
                    <a:pt x="1863775" y="1863636"/>
                  </a:lnTo>
                  <a:lnTo>
                    <a:pt x="1863775" y="1813306"/>
                  </a:lnTo>
                  <a:lnTo>
                    <a:pt x="1863775" y="1811807"/>
                  </a:lnTo>
                  <a:lnTo>
                    <a:pt x="1863775" y="17614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8" name="object 78"/>
          <p:cNvGrpSpPr/>
          <p:nvPr/>
        </p:nvGrpSpPr>
        <p:grpSpPr>
          <a:xfrm>
            <a:off x="4321156" y="5193510"/>
            <a:ext cx="596265" cy="173355"/>
            <a:chOff x="4321156" y="5193510"/>
            <a:chExt cx="596265" cy="173355"/>
          </a:xfrm>
        </p:grpSpPr>
        <p:sp>
          <p:nvSpPr>
            <p:cNvPr id="79" name="object 79"/>
            <p:cNvSpPr/>
            <p:nvPr/>
          </p:nvSpPr>
          <p:spPr>
            <a:xfrm>
              <a:off x="4321156" y="5193510"/>
              <a:ext cx="269240" cy="173355"/>
            </a:xfrm>
            <a:custGeom>
              <a:avLst/>
              <a:gdLst/>
              <a:ahLst/>
              <a:cxnLst/>
              <a:rect l="l" t="t" r="r" b="b"/>
              <a:pathLst>
                <a:path w="269239" h="173354">
                  <a:moveTo>
                    <a:pt x="158623" y="154249"/>
                  </a:moveTo>
                  <a:lnTo>
                    <a:pt x="110040" y="154249"/>
                  </a:lnTo>
                  <a:lnTo>
                    <a:pt x="110040" y="172954"/>
                  </a:lnTo>
                  <a:lnTo>
                    <a:pt x="158623" y="172954"/>
                  </a:lnTo>
                  <a:lnTo>
                    <a:pt x="158623" y="154249"/>
                  </a:lnTo>
                  <a:close/>
                </a:path>
                <a:path w="269239" h="173354">
                  <a:moveTo>
                    <a:pt x="176112" y="14575"/>
                  </a:moveTo>
                  <a:lnTo>
                    <a:pt x="92548" y="14575"/>
                  </a:lnTo>
                  <a:lnTo>
                    <a:pt x="71103" y="15729"/>
                  </a:lnTo>
                  <a:lnTo>
                    <a:pt x="23439" y="33037"/>
                  </a:lnTo>
                  <a:lnTo>
                    <a:pt x="1464" y="68927"/>
                  </a:lnTo>
                  <a:lnTo>
                    <a:pt x="0" y="84535"/>
                  </a:lnTo>
                  <a:lnTo>
                    <a:pt x="1464" y="100135"/>
                  </a:lnTo>
                  <a:lnTo>
                    <a:pt x="23439" y="135910"/>
                  </a:lnTo>
                  <a:lnTo>
                    <a:pt x="71103" y="153103"/>
                  </a:lnTo>
                  <a:lnTo>
                    <a:pt x="92548" y="154249"/>
                  </a:lnTo>
                  <a:lnTo>
                    <a:pt x="176112" y="154249"/>
                  </a:lnTo>
                  <a:lnTo>
                    <a:pt x="216222" y="149664"/>
                  </a:lnTo>
                  <a:lnTo>
                    <a:pt x="255475" y="125822"/>
                  </a:lnTo>
                  <a:lnTo>
                    <a:pt x="262036" y="115142"/>
                  </a:lnTo>
                  <a:lnTo>
                    <a:pt x="95464" y="115142"/>
                  </a:lnTo>
                  <a:lnTo>
                    <a:pt x="84587" y="114663"/>
                  </a:lnTo>
                  <a:lnTo>
                    <a:pt x="50525" y="94738"/>
                  </a:lnTo>
                  <a:lnTo>
                    <a:pt x="50525" y="84535"/>
                  </a:lnTo>
                  <a:lnTo>
                    <a:pt x="53334" y="71037"/>
                  </a:lnTo>
                  <a:lnTo>
                    <a:pt x="61760" y="61396"/>
                  </a:lnTo>
                  <a:lnTo>
                    <a:pt x="75803" y="55611"/>
                  </a:lnTo>
                  <a:lnTo>
                    <a:pt x="95464" y="53682"/>
                  </a:lnTo>
                  <a:lnTo>
                    <a:pt x="261907" y="53682"/>
                  </a:lnTo>
                  <a:lnTo>
                    <a:pt x="255475" y="43179"/>
                  </a:lnTo>
                  <a:lnTo>
                    <a:pt x="245220" y="33037"/>
                  </a:lnTo>
                  <a:lnTo>
                    <a:pt x="232110" y="24960"/>
                  </a:lnTo>
                  <a:lnTo>
                    <a:pt x="216222" y="19190"/>
                  </a:lnTo>
                  <a:lnTo>
                    <a:pt x="197556" y="15729"/>
                  </a:lnTo>
                  <a:lnTo>
                    <a:pt x="176112" y="14575"/>
                  </a:lnTo>
                  <a:close/>
                </a:path>
                <a:path w="269239" h="173354">
                  <a:moveTo>
                    <a:pt x="158623" y="53682"/>
                  </a:moveTo>
                  <a:lnTo>
                    <a:pt x="110040" y="53682"/>
                  </a:lnTo>
                  <a:lnTo>
                    <a:pt x="110040" y="115142"/>
                  </a:lnTo>
                  <a:lnTo>
                    <a:pt x="158623" y="115142"/>
                  </a:lnTo>
                  <a:lnTo>
                    <a:pt x="158623" y="53682"/>
                  </a:lnTo>
                  <a:close/>
                </a:path>
                <a:path w="269239" h="173354">
                  <a:moveTo>
                    <a:pt x="261907" y="53682"/>
                  </a:moveTo>
                  <a:lnTo>
                    <a:pt x="173196" y="53682"/>
                  </a:lnTo>
                  <a:lnTo>
                    <a:pt x="192856" y="55611"/>
                  </a:lnTo>
                  <a:lnTo>
                    <a:pt x="206899" y="61396"/>
                  </a:lnTo>
                  <a:lnTo>
                    <a:pt x="215325" y="71037"/>
                  </a:lnTo>
                  <a:lnTo>
                    <a:pt x="218133" y="84535"/>
                  </a:lnTo>
                  <a:lnTo>
                    <a:pt x="218133" y="94738"/>
                  </a:lnTo>
                  <a:lnTo>
                    <a:pt x="184074" y="114663"/>
                  </a:lnTo>
                  <a:lnTo>
                    <a:pt x="173196" y="115142"/>
                  </a:lnTo>
                  <a:lnTo>
                    <a:pt x="262036" y="115142"/>
                  </a:lnTo>
                  <a:lnTo>
                    <a:pt x="262800" y="113897"/>
                  </a:lnTo>
                  <a:lnTo>
                    <a:pt x="267195" y="100135"/>
                  </a:lnTo>
                  <a:lnTo>
                    <a:pt x="268660" y="84535"/>
                  </a:lnTo>
                  <a:lnTo>
                    <a:pt x="267195" y="68927"/>
                  </a:lnTo>
                  <a:lnTo>
                    <a:pt x="262800" y="55142"/>
                  </a:lnTo>
                  <a:lnTo>
                    <a:pt x="261907" y="53682"/>
                  </a:lnTo>
                  <a:close/>
                </a:path>
                <a:path w="269239" h="173354">
                  <a:moveTo>
                    <a:pt x="158623" y="0"/>
                  </a:moveTo>
                  <a:lnTo>
                    <a:pt x="110040" y="0"/>
                  </a:lnTo>
                  <a:lnTo>
                    <a:pt x="110040" y="14575"/>
                  </a:lnTo>
                  <a:lnTo>
                    <a:pt x="158623" y="14575"/>
                  </a:lnTo>
                  <a:lnTo>
                    <a:pt x="158623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20423" y="5196426"/>
              <a:ext cx="205261" cy="170039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4866493" y="5300669"/>
              <a:ext cx="50800" cy="66040"/>
            </a:xfrm>
            <a:custGeom>
              <a:avLst/>
              <a:gdLst/>
              <a:ahLst/>
              <a:cxnLst/>
              <a:rect l="l" t="t" r="r" b="b"/>
              <a:pathLst>
                <a:path w="50800" h="66039">
                  <a:moveTo>
                    <a:pt x="0" y="66039"/>
                  </a:moveTo>
                  <a:lnTo>
                    <a:pt x="50526" y="66039"/>
                  </a:lnTo>
                  <a:lnTo>
                    <a:pt x="50526" y="0"/>
                  </a:lnTo>
                  <a:lnTo>
                    <a:pt x="0" y="0"/>
                  </a:lnTo>
                  <a:lnTo>
                    <a:pt x="0" y="6603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/>
          <p:cNvGrpSpPr/>
          <p:nvPr/>
        </p:nvGrpSpPr>
        <p:grpSpPr>
          <a:xfrm>
            <a:off x="4866494" y="5196427"/>
            <a:ext cx="670560" cy="171450"/>
            <a:chOff x="4866494" y="5196427"/>
            <a:chExt cx="670560" cy="171450"/>
          </a:xfrm>
        </p:grpSpPr>
        <p:sp>
          <p:nvSpPr>
            <p:cNvPr id="83" name="object 83"/>
            <p:cNvSpPr/>
            <p:nvPr/>
          </p:nvSpPr>
          <p:spPr>
            <a:xfrm>
              <a:off x="4866487" y="5196529"/>
              <a:ext cx="198755" cy="170180"/>
            </a:xfrm>
            <a:custGeom>
              <a:avLst/>
              <a:gdLst/>
              <a:ahLst/>
              <a:cxnLst/>
              <a:rect l="l" t="t" r="r" b="b"/>
              <a:pathLst>
                <a:path w="198754" h="170179">
                  <a:moveTo>
                    <a:pt x="198704" y="0"/>
                  </a:moveTo>
                  <a:lnTo>
                    <a:pt x="148170" y="0"/>
                  </a:lnTo>
                  <a:lnTo>
                    <a:pt x="148170" y="62230"/>
                  </a:lnTo>
                  <a:lnTo>
                    <a:pt x="50533" y="62230"/>
                  </a:lnTo>
                  <a:lnTo>
                    <a:pt x="50533" y="0"/>
                  </a:lnTo>
                  <a:lnTo>
                    <a:pt x="0" y="0"/>
                  </a:lnTo>
                  <a:lnTo>
                    <a:pt x="0" y="62230"/>
                  </a:lnTo>
                  <a:lnTo>
                    <a:pt x="0" y="104140"/>
                  </a:lnTo>
                  <a:lnTo>
                    <a:pt x="148170" y="104140"/>
                  </a:lnTo>
                  <a:lnTo>
                    <a:pt x="148170" y="170180"/>
                  </a:lnTo>
                  <a:lnTo>
                    <a:pt x="198704" y="170180"/>
                  </a:lnTo>
                  <a:lnTo>
                    <a:pt x="198704" y="104140"/>
                  </a:lnTo>
                  <a:lnTo>
                    <a:pt x="198704" y="62230"/>
                  </a:lnTo>
                  <a:lnTo>
                    <a:pt x="19870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88031" y="5196427"/>
              <a:ext cx="448419" cy="171251"/>
            </a:xfrm>
            <a:prstGeom prst="rect">
              <a:avLst/>
            </a:prstGeom>
          </p:spPr>
        </p:pic>
      </p:grpSp>
      <p:sp>
        <p:nvSpPr>
          <p:cNvPr id="85" name="object 85"/>
          <p:cNvSpPr/>
          <p:nvPr/>
        </p:nvSpPr>
        <p:spPr>
          <a:xfrm>
            <a:off x="6216854" y="5196427"/>
            <a:ext cx="180975" cy="173355"/>
          </a:xfrm>
          <a:custGeom>
            <a:avLst/>
            <a:gdLst/>
            <a:ahLst/>
            <a:cxnLst/>
            <a:rect l="l" t="t" r="r" b="b"/>
            <a:pathLst>
              <a:path w="180975" h="173354">
                <a:moveTo>
                  <a:pt x="173681" y="0"/>
                </a:moveTo>
                <a:lnTo>
                  <a:pt x="12146" y="0"/>
                </a:lnTo>
                <a:lnTo>
                  <a:pt x="12146" y="40078"/>
                </a:lnTo>
                <a:lnTo>
                  <a:pt x="104453" y="40078"/>
                </a:lnTo>
                <a:lnTo>
                  <a:pt x="54169" y="67528"/>
                </a:lnTo>
                <a:lnTo>
                  <a:pt x="54169" y="99594"/>
                </a:lnTo>
                <a:lnTo>
                  <a:pt x="64038" y="98106"/>
                </a:lnTo>
                <a:lnTo>
                  <a:pt x="73239" y="97042"/>
                </a:lnTo>
                <a:lnTo>
                  <a:pt x="81772" y="96404"/>
                </a:lnTo>
                <a:lnTo>
                  <a:pt x="89636" y="96192"/>
                </a:lnTo>
                <a:lnTo>
                  <a:pt x="99435" y="96511"/>
                </a:lnTo>
                <a:lnTo>
                  <a:pt x="131659" y="109148"/>
                </a:lnTo>
                <a:lnTo>
                  <a:pt x="131659" y="120647"/>
                </a:lnTo>
                <a:lnTo>
                  <a:pt x="88905" y="132872"/>
                </a:lnTo>
                <a:lnTo>
                  <a:pt x="73208" y="131809"/>
                </a:lnTo>
                <a:lnTo>
                  <a:pt x="61093" y="128622"/>
                </a:lnTo>
                <a:lnTo>
                  <a:pt x="52560" y="123308"/>
                </a:lnTo>
                <a:lnTo>
                  <a:pt x="47609" y="115869"/>
                </a:lnTo>
                <a:lnTo>
                  <a:pt x="0" y="118299"/>
                </a:lnTo>
                <a:lnTo>
                  <a:pt x="27812" y="159109"/>
                </a:lnTo>
                <a:lnTo>
                  <a:pt x="71150" y="172089"/>
                </a:lnTo>
                <a:lnTo>
                  <a:pt x="88905" y="172954"/>
                </a:lnTo>
                <a:lnTo>
                  <a:pt x="98288" y="172765"/>
                </a:lnTo>
                <a:lnTo>
                  <a:pt x="139007" y="165969"/>
                </a:lnTo>
                <a:lnTo>
                  <a:pt x="173196" y="141983"/>
                </a:lnTo>
                <a:lnTo>
                  <a:pt x="180486" y="114653"/>
                </a:lnTo>
                <a:lnTo>
                  <a:pt x="176599" y="94810"/>
                </a:lnTo>
                <a:lnTo>
                  <a:pt x="164939" y="79735"/>
                </a:lnTo>
                <a:lnTo>
                  <a:pt x="145505" y="69427"/>
                </a:lnTo>
                <a:lnTo>
                  <a:pt x="118299" y="63886"/>
                </a:lnTo>
                <a:lnTo>
                  <a:pt x="173681" y="35708"/>
                </a:lnTo>
                <a:lnTo>
                  <a:pt x="17368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631180" y="5193519"/>
            <a:ext cx="574675" cy="175895"/>
          </a:xfrm>
          <a:custGeom>
            <a:avLst/>
            <a:gdLst/>
            <a:ahLst/>
            <a:cxnLst/>
            <a:rect l="l" t="t" r="r" b="b"/>
            <a:pathLst>
              <a:path w="574675" h="175895">
                <a:moveTo>
                  <a:pt x="175869" y="132867"/>
                </a:moveTo>
                <a:lnTo>
                  <a:pt x="79921" y="132867"/>
                </a:lnTo>
                <a:lnTo>
                  <a:pt x="120967" y="109550"/>
                </a:lnTo>
                <a:lnTo>
                  <a:pt x="134035" y="101777"/>
                </a:lnTo>
                <a:lnTo>
                  <a:pt x="163880" y="75120"/>
                </a:lnTo>
                <a:lnTo>
                  <a:pt x="169557" y="54165"/>
                </a:lnTo>
                <a:lnTo>
                  <a:pt x="168859" y="45415"/>
                </a:lnTo>
                <a:lnTo>
                  <a:pt x="145681" y="12687"/>
                </a:lnTo>
                <a:lnTo>
                  <a:pt x="101358" y="342"/>
                </a:lnTo>
                <a:lnTo>
                  <a:pt x="90601" y="0"/>
                </a:lnTo>
                <a:lnTo>
                  <a:pt x="82270" y="215"/>
                </a:lnTo>
                <a:lnTo>
                  <a:pt x="39408" y="10985"/>
                </a:lnTo>
                <a:lnTo>
                  <a:pt x="11518" y="40335"/>
                </a:lnTo>
                <a:lnTo>
                  <a:pt x="5829" y="62420"/>
                </a:lnTo>
                <a:lnTo>
                  <a:pt x="53441" y="65341"/>
                </a:lnTo>
                <a:lnTo>
                  <a:pt x="57645" y="54292"/>
                </a:lnTo>
                <a:lnTo>
                  <a:pt x="65405" y="46393"/>
                </a:lnTo>
                <a:lnTo>
                  <a:pt x="76720" y="41656"/>
                </a:lnTo>
                <a:lnTo>
                  <a:pt x="91579" y="40081"/>
                </a:lnTo>
                <a:lnTo>
                  <a:pt x="104330" y="41160"/>
                </a:lnTo>
                <a:lnTo>
                  <a:pt x="113436" y="44386"/>
                </a:lnTo>
                <a:lnTo>
                  <a:pt x="118910" y="49784"/>
                </a:lnTo>
                <a:lnTo>
                  <a:pt x="120726" y="57327"/>
                </a:lnTo>
                <a:lnTo>
                  <a:pt x="120726" y="62344"/>
                </a:lnTo>
                <a:lnTo>
                  <a:pt x="0" y="136271"/>
                </a:lnTo>
                <a:lnTo>
                  <a:pt x="0" y="172948"/>
                </a:lnTo>
                <a:lnTo>
                  <a:pt x="175869" y="172948"/>
                </a:lnTo>
                <a:lnTo>
                  <a:pt x="175869" y="132867"/>
                </a:lnTo>
                <a:close/>
              </a:path>
              <a:path w="574675" h="175895">
                <a:moveTo>
                  <a:pt x="382828" y="87934"/>
                </a:moveTo>
                <a:lnTo>
                  <a:pt x="370370" y="40081"/>
                </a:lnTo>
                <a:lnTo>
                  <a:pt x="343319" y="13246"/>
                </a:lnTo>
                <a:lnTo>
                  <a:pt x="334010" y="8978"/>
                </a:lnTo>
                <a:lnTo>
                  <a:pt x="334010" y="87934"/>
                </a:lnTo>
                <a:lnTo>
                  <a:pt x="333235" y="98704"/>
                </a:lnTo>
                <a:lnTo>
                  <a:pt x="307225" y="132664"/>
                </a:lnTo>
                <a:lnTo>
                  <a:pt x="288823" y="135788"/>
                </a:lnTo>
                <a:lnTo>
                  <a:pt x="279120" y="135001"/>
                </a:lnTo>
                <a:lnTo>
                  <a:pt x="246735" y="108178"/>
                </a:lnTo>
                <a:lnTo>
                  <a:pt x="243649" y="87934"/>
                </a:lnTo>
                <a:lnTo>
                  <a:pt x="244424" y="77165"/>
                </a:lnTo>
                <a:lnTo>
                  <a:pt x="270421" y="43205"/>
                </a:lnTo>
                <a:lnTo>
                  <a:pt x="288823" y="40081"/>
                </a:lnTo>
                <a:lnTo>
                  <a:pt x="298526" y="40855"/>
                </a:lnTo>
                <a:lnTo>
                  <a:pt x="330911" y="67678"/>
                </a:lnTo>
                <a:lnTo>
                  <a:pt x="334010" y="87934"/>
                </a:lnTo>
                <a:lnTo>
                  <a:pt x="334010" y="8978"/>
                </a:lnTo>
                <a:lnTo>
                  <a:pt x="327291" y="5892"/>
                </a:lnTo>
                <a:lnTo>
                  <a:pt x="309130" y="1473"/>
                </a:lnTo>
                <a:lnTo>
                  <a:pt x="288823" y="0"/>
                </a:lnTo>
                <a:lnTo>
                  <a:pt x="268516" y="1473"/>
                </a:lnTo>
                <a:lnTo>
                  <a:pt x="220446" y="23558"/>
                </a:lnTo>
                <a:lnTo>
                  <a:pt x="196418" y="68605"/>
                </a:lnTo>
                <a:lnTo>
                  <a:pt x="194818" y="87934"/>
                </a:lnTo>
                <a:lnTo>
                  <a:pt x="196418" y="107264"/>
                </a:lnTo>
                <a:lnTo>
                  <a:pt x="220446" y="152311"/>
                </a:lnTo>
                <a:lnTo>
                  <a:pt x="268516" y="174396"/>
                </a:lnTo>
                <a:lnTo>
                  <a:pt x="288823" y="175869"/>
                </a:lnTo>
                <a:lnTo>
                  <a:pt x="309130" y="174396"/>
                </a:lnTo>
                <a:lnTo>
                  <a:pt x="357200" y="152311"/>
                </a:lnTo>
                <a:lnTo>
                  <a:pt x="381228" y="107264"/>
                </a:lnTo>
                <a:lnTo>
                  <a:pt x="382828" y="87934"/>
                </a:lnTo>
                <a:close/>
              </a:path>
              <a:path w="574675" h="175895">
                <a:moveTo>
                  <a:pt x="574243" y="132867"/>
                </a:moveTo>
                <a:lnTo>
                  <a:pt x="478294" y="132867"/>
                </a:lnTo>
                <a:lnTo>
                  <a:pt x="519353" y="109550"/>
                </a:lnTo>
                <a:lnTo>
                  <a:pt x="532422" y="101777"/>
                </a:lnTo>
                <a:lnTo>
                  <a:pt x="562267" y="75120"/>
                </a:lnTo>
                <a:lnTo>
                  <a:pt x="567931" y="54165"/>
                </a:lnTo>
                <a:lnTo>
                  <a:pt x="567232" y="45415"/>
                </a:lnTo>
                <a:lnTo>
                  <a:pt x="544068" y="12687"/>
                </a:lnTo>
                <a:lnTo>
                  <a:pt x="499732" y="342"/>
                </a:lnTo>
                <a:lnTo>
                  <a:pt x="488988" y="0"/>
                </a:lnTo>
                <a:lnTo>
                  <a:pt x="480656" y="215"/>
                </a:lnTo>
                <a:lnTo>
                  <a:pt x="437794" y="10985"/>
                </a:lnTo>
                <a:lnTo>
                  <a:pt x="409905" y="40335"/>
                </a:lnTo>
                <a:lnTo>
                  <a:pt x="404215" y="62420"/>
                </a:lnTo>
                <a:lnTo>
                  <a:pt x="451815" y="65341"/>
                </a:lnTo>
                <a:lnTo>
                  <a:pt x="456031" y="54292"/>
                </a:lnTo>
                <a:lnTo>
                  <a:pt x="463778" y="46393"/>
                </a:lnTo>
                <a:lnTo>
                  <a:pt x="475094" y="41656"/>
                </a:lnTo>
                <a:lnTo>
                  <a:pt x="489953" y="40081"/>
                </a:lnTo>
                <a:lnTo>
                  <a:pt x="502716" y="41160"/>
                </a:lnTo>
                <a:lnTo>
                  <a:pt x="511822" y="44386"/>
                </a:lnTo>
                <a:lnTo>
                  <a:pt x="517283" y="49784"/>
                </a:lnTo>
                <a:lnTo>
                  <a:pt x="519112" y="57327"/>
                </a:lnTo>
                <a:lnTo>
                  <a:pt x="519112" y="62344"/>
                </a:lnTo>
                <a:lnTo>
                  <a:pt x="398386" y="136271"/>
                </a:lnTo>
                <a:lnTo>
                  <a:pt x="398386" y="172948"/>
                </a:lnTo>
                <a:lnTo>
                  <a:pt x="574243" y="172948"/>
                </a:lnTo>
                <a:lnTo>
                  <a:pt x="574243" y="13286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7" name="object 87"/>
          <p:cNvGrpSpPr/>
          <p:nvPr/>
        </p:nvGrpSpPr>
        <p:grpSpPr>
          <a:xfrm>
            <a:off x="6991708" y="2857989"/>
            <a:ext cx="2063750" cy="2063750"/>
            <a:chOff x="6991708" y="2857989"/>
            <a:chExt cx="2063750" cy="2063750"/>
          </a:xfrm>
        </p:grpSpPr>
        <p:sp>
          <p:nvSpPr>
            <p:cNvPr id="88" name="object 88">
              <a:hlinkClick r:id="rId14"/>
            </p:cNvPr>
            <p:cNvSpPr/>
            <p:nvPr/>
          </p:nvSpPr>
          <p:spPr>
            <a:xfrm>
              <a:off x="6991708" y="2857989"/>
              <a:ext cx="2063750" cy="2063750"/>
            </a:xfrm>
            <a:custGeom>
              <a:avLst/>
              <a:gdLst/>
              <a:ahLst/>
              <a:cxnLst/>
              <a:rect l="l" t="t" r="r" b="b"/>
              <a:pathLst>
                <a:path w="2063750" h="2063750">
                  <a:moveTo>
                    <a:pt x="2063591" y="0"/>
                  </a:moveTo>
                  <a:lnTo>
                    <a:pt x="0" y="0"/>
                  </a:lnTo>
                  <a:lnTo>
                    <a:pt x="0" y="2063591"/>
                  </a:lnTo>
                  <a:lnTo>
                    <a:pt x="2063591" y="2063591"/>
                  </a:lnTo>
                  <a:lnTo>
                    <a:pt x="20635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>
              <a:hlinkClick r:id="rId14"/>
            </p:cNvPr>
            <p:cNvSpPr/>
            <p:nvPr/>
          </p:nvSpPr>
          <p:spPr>
            <a:xfrm>
              <a:off x="7495019" y="2958662"/>
              <a:ext cx="1058545" cy="303530"/>
            </a:xfrm>
            <a:custGeom>
              <a:avLst/>
              <a:gdLst/>
              <a:ahLst/>
              <a:cxnLst/>
              <a:rect l="l" t="t" r="r" b="b"/>
              <a:pathLst>
                <a:path w="1058545" h="303529">
                  <a:moveTo>
                    <a:pt x="655815" y="251650"/>
                  </a:moveTo>
                  <a:lnTo>
                    <a:pt x="603973" y="251650"/>
                  </a:lnTo>
                  <a:lnTo>
                    <a:pt x="603973" y="303491"/>
                  </a:lnTo>
                  <a:lnTo>
                    <a:pt x="655815" y="303491"/>
                  </a:lnTo>
                  <a:lnTo>
                    <a:pt x="655815" y="251650"/>
                  </a:lnTo>
                  <a:close/>
                </a:path>
                <a:path w="1058545" h="303529">
                  <a:moveTo>
                    <a:pt x="756475" y="251650"/>
                  </a:moveTo>
                  <a:lnTo>
                    <a:pt x="704634" y="251650"/>
                  </a:lnTo>
                  <a:lnTo>
                    <a:pt x="704634" y="303491"/>
                  </a:lnTo>
                  <a:lnTo>
                    <a:pt x="756475" y="303491"/>
                  </a:lnTo>
                  <a:lnTo>
                    <a:pt x="756475" y="251650"/>
                  </a:lnTo>
                  <a:close/>
                </a:path>
                <a:path w="1058545" h="303529">
                  <a:moveTo>
                    <a:pt x="857135" y="251650"/>
                  </a:moveTo>
                  <a:lnTo>
                    <a:pt x="805294" y="251650"/>
                  </a:lnTo>
                  <a:lnTo>
                    <a:pt x="805294" y="303491"/>
                  </a:lnTo>
                  <a:lnTo>
                    <a:pt x="857135" y="303491"/>
                  </a:lnTo>
                  <a:lnTo>
                    <a:pt x="857135" y="251650"/>
                  </a:lnTo>
                  <a:close/>
                </a:path>
                <a:path w="1058545" h="303529">
                  <a:moveTo>
                    <a:pt x="907465" y="150990"/>
                  </a:moveTo>
                  <a:lnTo>
                    <a:pt x="857135" y="150990"/>
                  </a:lnTo>
                  <a:lnTo>
                    <a:pt x="857135" y="100660"/>
                  </a:lnTo>
                  <a:lnTo>
                    <a:pt x="806805" y="100660"/>
                  </a:lnTo>
                  <a:lnTo>
                    <a:pt x="806805" y="50330"/>
                  </a:lnTo>
                  <a:lnTo>
                    <a:pt x="756475" y="50330"/>
                  </a:lnTo>
                  <a:lnTo>
                    <a:pt x="756475" y="0"/>
                  </a:lnTo>
                  <a:lnTo>
                    <a:pt x="553643" y="0"/>
                  </a:lnTo>
                  <a:lnTo>
                    <a:pt x="553643" y="50330"/>
                  </a:lnTo>
                  <a:lnTo>
                    <a:pt x="353822" y="50330"/>
                  </a:lnTo>
                  <a:lnTo>
                    <a:pt x="353822" y="0"/>
                  </a:lnTo>
                  <a:lnTo>
                    <a:pt x="303491" y="0"/>
                  </a:lnTo>
                  <a:lnTo>
                    <a:pt x="301993" y="0"/>
                  </a:lnTo>
                  <a:lnTo>
                    <a:pt x="251650" y="0"/>
                  </a:lnTo>
                  <a:lnTo>
                    <a:pt x="251650" y="50330"/>
                  </a:lnTo>
                  <a:lnTo>
                    <a:pt x="201320" y="50330"/>
                  </a:lnTo>
                  <a:lnTo>
                    <a:pt x="201320" y="100660"/>
                  </a:lnTo>
                  <a:lnTo>
                    <a:pt x="152501" y="100660"/>
                  </a:lnTo>
                  <a:lnTo>
                    <a:pt x="152501" y="50330"/>
                  </a:lnTo>
                  <a:lnTo>
                    <a:pt x="102158" y="50330"/>
                  </a:lnTo>
                  <a:lnTo>
                    <a:pt x="102158" y="0"/>
                  </a:lnTo>
                  <a:lnTo>
                    <a:pt x="100660" y="0"/>
                  </a:lnTo>
                  <a:lnTo>
                    <a:pt x="100660" y="51828"/>
                  </a:lnTo>
                  <a:lnTo>
                    <a:pt x="100660" y="100660"/>
                  </a:lnTo>
                  <a:lnTo>
                    <a:pt x="51828" y="100660"/>
                  </a:lnTo>
                  <a:lnTo>
                    <a:pt x="51828" y="51828"/>
                  </a:lnTo>
                  <a:lnTo>
                    <a:pt x="100660" y="51828"/>
                  </a:lnTo>
                  <a:lnTo>
                    <a:pt x="100660" y="0"/>
                  </a:lnTo>
                  <a:lnTo>
                    <a:pt x="51828" y="0"/>
                  </a:lnTo>
                  <a:lnTo>
                    <a:pt x="50330" y="0"/>
                  </a:lnTo>
                  <a:lnTo>
                    <a:pt x="0" y="0"/>
                  </a:lnTo>
                  <a:lnTo>
                    <a:pt x="0" y="50330"/>
                  </a:lnTo>
                  <a:lnTo>
                    <a:pt x="0" y="51828"/>
                  </a:lnTo>
                  <a:lnTo>
                    <a:pt x="0" y="100660"/>
                  </a:lnTo>
                  <a:lnTo>
                    <a:pt x="0" y="102158"/>
                  </a:lnTo>
                  <a:lnTo>
                    <a:pt x="0" y="152488"/>
                  </a:lnTo>
                  <a:lnTo>
                    <a:pt x="50330" y="152488"/>
                  </a:lnTo>
                  <a:lnTo>
                    <a:pt x="51828" y="152488"/>
                  </a:lnTo>
                  <a:lnTo>
                    <a:pt x="102158" y="152488"/>
                  </a:lnTo>
                  <a:lnTo>
                    <a:pt x="102158" y="102158"/>
                  </a:lnTo>
                  <a:lnTo>
                    <a:pt x="150990" y="102158"/>
                  </a:lnTo>
                  <a:lnTo>
                    <a:pt x="150990" y="152488"/>
                  </a:lnTo>
                  <a:lnTo>
                    <a:pt x="201320" y="152488"/>
                  </a:lnTo>
                  <a:lnTo>
                    <a:pt x="201320" y="201320"/>
                  </a:lnTo>
                  <a:lnTo>
                    <a:pt x="150990" y="201320"/>
                  </a:lnTo>
                  <a:lnTo>
                    <a:pt x="150990" y="251650"/>
                  </a:lnTo>
                  <a:lnTo>
                    <a:pt x="102158" y="251650"/>
                  </a:lnTo>
                  <a:lnTo>
                    <a:pt x="102158" y="201320"/>
                  </a:lnTo>
                  <a:lnTo>
                    <a:pt x="50330" y="201320"/>
                  </a:lnTo>
                  <a:lnTo>
                    <a:pt x="50330" y="251650"/>
                  </a:lnTo>
                  <a:lnTo>
                    <a:pt x="0" y="251650"/>
                  </a:lnTo>
                  <a:lnTo>
                    <a:pt x="0" y="303491"/>
                  </a:lnTo>
                  <a:lnTo>
                    <a:pt x="51828" y="303491"/>
                  </a:lnTo>
                  <a:lnTo>
                    <a:pt x="51828" y="253161"/>
                  </a:lnTo>
                  <a:lnTo>
                    <a:pt x="100660" y="253161"/>
                  </a:lnTo>
                  <a:lnTo>
                    <a:pt x="100660" y="303491"/>
                  </a:lnTo>
                  <a:lnTo>
                    <a:pt x="152501" y="303491"/>
                  </a:lnTo>
                  <a:lnTo>
                    <a:pt x="152501" y="253161"/>
                  </a:lnTo>
                  <a:lnTo>
                    <a:pt x="202831" y="253161"/>
                  </a:lnTo>
                  <a:lnTo>
                    <a:pt x="202831" y="202831"/>
                  </a:lnTo>
                  <a:lnTo>
                    <a:pt x="251650" y="202831"/>
                  </a:lnTo>
                  <a:lnTo>
                    <a:pt x="251650" y="251650"/>
                  </a:lnTo>
                  <a:lnTo>
                    <a:pt x="251650" y="253161"/>
                  </a:lnTo>
                  <a:lnTo>
                    <a:pt x="251650" y="303491"/>
                  </a:lnTo>
                  <a:lnTo>
                    <a:pt x="301993" y="303491"/>
                  </a:lnTo>
                  <a:lnTo>
                    <a:pt x="303491" y="303491"/>
                  </a:lnTo>
                  <a:lnTo>
                    <a:pt x="352310" y="303491"/>
                  </a:lnTo>
                  <a:lnTo>
                    <a:pt x="353822" y="303491"/>
                  </a:lnTo>
                  <a:lnTo>
                    <a:pt x="404152" y="303491"/>
                  </a:lnTo>
                  <a:lnTo>
                    <a:pt x="404152" y="251650"/>
                  </a:lnTo>
                  <a:lnTo>
                    <a:pt x="353822" y="251650"/>
                  </a:lnTo>
                  <a:lnTo>
                    <a:pt x="352310" y="251650"/>
                  </a:lnTo>
                  <a:lnTo>
                    <a:pt x="303491" y="251650"/>
                  </a:lnTo>
                  <a:lnTo>
                    <a:pt x="303491" y="201320"/>
                  </a:lnTo>
                  <a:lnTo>
                    <a:pt x="253161" y="201320"/>
                  </a:lnTo>
                  <a:lnTo>
                    <a:pt x="253161" y="150990"/>
                  </a:lnTo>
                  <a:lnTo>
                    <a:pt x="202831" y="150990"/>
                  </a:lnTo>
                  <a:lnTo>
                    <a:pt x="202831" y="102158"/>
                  </a:lnTo>
                  <a:lnTo>
                    <a:pt x="253161" y="102158"/>
                  </a:lnTo>
                  <a:lnTo>
                    <a:pt x="253161" y="51828"/>
                  </a:lnTo>
                  <a:lnTo>
                    <a:pt x="301993" y="51828"/>
                  </a:lnTo>
                  <a:lnTo>
                    <a:pt x="303491" y="51828"/>
                  </a:lnTo>
                  <a:lnTo>
                    <a:pt x="352310" y="51828"/>
                  </a:lnTo>
                  <a:lnTo>
                    <a:pt x="352310" y="102158"/>
                  </a:lnTo>
                  <a:lnTo>
                    <a:pt x="402653" y="102158"/>
                  </a:lnTo>
                  <a:lnTo>
                    <a:pt x="402653" y="150990"/>
                  </a:lnTo>
                  <a:lnTo>
                    <a:pt x="352310" y="150990"/>
                  </a:lnTo>
                  <a:lnTo>
                    <a:pt x="352310" y="202831"/>
                  </a:lnTo>
                  <a:lnTo>
                    <a:pt x="402653" y="202831"/>
                  </a:lnTo>
                  <a:lnTo>
                    <a:pt x="404152" y="202831"/>
                  </a:lnTo>
                  <a:lnTo>
                    <a:pt x="452983" y="202831"/>
                  </a:lnTo>
                  <a:lnTo>
                    <a:pt x="452983" y="253161"/>
                  </a:lnTo>
                  <a:lnTo>
                    <a:pt x="503313" y="253161"/>
                  </a:lnTo>
                  <a:lnTo>
                    <a:pt x="503313" y="303491"/>
                  </a:lnTo>
                  <a:lnTo>
                    <a:pt x="555142" y="303491"/>
                  </a:lnTo>
                  <a:lnTo>
                    <a:pt x="555142" y="251650"/>
                  </a:lnTo>
                  <a:lnTo>
                    <a:pt x="504825" y="251650"/>
                  </a:lnTo>
                  <a:lnTo>
                    <a:pt x="504825" y="201320"/>
                  </a:lnTo>
                  <a:lnTo>
                    <a:pt x="454482" y="201320"/>
                  </a:lnTo>
                  <a:lnTo>
                    <a:pt x="454482" y="152488"/>
                  </a:lnTo>
                  <a:lnTo>
                    <a:pt x="454482" y="150990"/>
                  </a:lnTo>
                  <a:lnTo>
                    <a:pt x="454482" y="102158"/>
                  </a:lnTo>
                  <a:lnTo>
                    <a:pt x="503313" y="102158"/>
                  </a:lnTo>
                  <a:lnTo>
                    <a:pt x="503313" y="152488"/>
                  </a:lnTo>
                  <a:lnTo>
                    <a:pt x="553643" y="152488"/>
                  </a:lnTo>
                  <a:lnTo>
                    <a:pt x="553643" y="202831"/>
                  </a:lnTo>
                  <a:lnTo>
                    <a:pt x="603973" y="202831"/>
                  </a:lnTo>
                  <a:lnTo>
                    <a:pt x="605485" y="202831"/>
                  </a:lnTo>
                  <a:lnTo>
                    <a:pt x="654304" y="202831"/>
                  </a:lnTo>
                  <a:lnTo>
                    <a:pt x="655815" y="202831"/>
                  </a:lnTo>
                  <a:lnTo>
                    <a:pt x="706145" y="202831"/>
                  </a:lnTo>
                  <a:lnTo>
                    <a:pt x="706145" y="150990"/>
                  </a:lnTo>
                  <a:lnTo>
                    <a:pt x="655815" y="150990"/>
                  </a:lnTo>
                  <a:lnTo>
                    <a:pt x="654304" y="150990"/>
                  </a:lnTo>
                  <a:lnTo>
                    <a:pt x="605485" y="150990"/>
                  </a:lnTo>
                  <a:lnTo>
                    <a:pt x="605485" y="100660"/>
                  </a:lnTo>
                  <a:lnTo>
                    <a:pt x="555142" y="100660"/>
                  </a:lnTo>
                  <a:lnTo>
                    <a:pt x="555142" y="51828"/>
                  </a:lnTo>
                  <a:lnTo>
                    <a:pt x="603973" y="51828"/>
                  </a:lnTo>
                  <a:lnTo>
                    <a:pt x="605485" y="51828"/>
                  </a:lnTo>
                  <a:lnTo>
                    <a:pt x="654304" y="51828"/>
                  </a:lnTo>
                  <a:lnTo>
                    <a:pt x="655815" y="51828"/>
                  </a:lnTo>
                  <a:lnTo>
                    <a:pt x="704634" y="51828"/>
                  </a:lnTo>
                  <a:lnTo>
                    <a:pt x="704634" y="102158"/>
                  </a:lnTo>
                  <a:lnTo>
                    <a:pt x="754964" y="102158"/>
                  </a:lnTo>
                  <a:lnTo>
                    <a:pt x="756475" y="102158"/>
                  </a:lnTo>
                  <a:lnTo>
                    <a:pt x="805294" y="102158"/>
                  </a:lnTo>
                  <a:lnTo>
                    <a:pt x="805294" y="152488"/>
                  </a:lnTo>
                  <a:lnTo>
                    <a:pt x="855637" y="152488"/>
                  </a:lnTo>
                  <a:lnTo>
                    <a:pt x="855637" y="202831"/>
                  </a:lnTo>
                  <a:lnTo>
                    <a:pt x="907465" y="202831"/>
                  </a:lnTo>
                  <a:lnTo>
                    <a:pt x="907465" y="150990"/>
                  </a:lnTo>
                  <a:close/>
                </a:path>
                <a:path w="1058545" h="303529">
                  <a:moveTo>
                    <a:pt x="1058468" y="251650"/>
                  </a:moveTo>
                  <a:lnTo>
                    <a:pt x="1008126" y="251650"/>
                  </a:lnTo>
                  <a:lnTo>
                    <a:pt x="1006627" y="251650"/>
                  </a:lnTo>
                  <a:lnTo>
                    <a:pt x="956297" y="251650"/>
                  </a:lnTo>
                  <a:lnTo>
                    <a:pt x="956297" y="303491"/>
                  </a:lnTo>
                  <a:lnTo>
                    <a:pt x="1006627" y="303491"/>
                  </a:lnTo>
                  <a:lnTo>
                    <a:pt x="1008126" y="303491"/>
                  </a:lnTo>
                  <a:lnTo>
                    <a:pt x="1058468" y="303491"/>
                  </a:lnTo>
                  <a:lnTo>
                    <a:pt x="1058468" y="251650"/>
                  </a:lnTo>
                  <a:close/>
                </a:path>
                <a:path w="1058545" h="303529">
                  <a:moveTo>
                    <a:pt x="1058468" y="0"/>
                  </a:moveTo>
                  <a:lnTo>
                    <a:pt x="1006627" y="0"/>
                  </a:lnTo>
                  <a:lnTo>
                    <a:pt x="1006627" y="50330"/>
                  </a:lnTo>
                  <a:lnTo>
                    <a:pt x="957795" y="50330"/>
                  </a:lnTo>
                  <a:lnTo>
                    <a:pt x="956297" y="50330"/>
                  </a:lnTo>
                  <a:lnTo>
                    <a:pt x="905967" y="50330"/>
                  </a:lnTo>
                  <a:lnTo>
                    <a:pt x="905967" y="102158"/>
                  </a:lnTo>
                  <a:lnTo>
                    <a:pt x="956297" y="102158"/>
                  </a:lnTo>
                  <a:lnTo>
                    <a:pt x="956297" y="150990"/>
                  </a:lnTo>
                  <a:lnTo>
                    <a:pt x="956297" y="152488"/>
                  </a:lnTo>
                  <a:lnTo>
                    <a:pt x="956297" y="202831"/>
                  </a:lnTo>
                  <a:lnTo>
                    <a:pt x="1008126" y="202831"/>
                  </a:lnTo>
                  <a:lnTo>
                    <a:pt x="1008126" y="152488"/>
                  </a:lnTo>
                  <a:lnTo>
                    <a:pt x="1058468" y="152488"/>
                  </a:lnTo>
                  <a:lnTo>
                    <a:pt x="1058468" y="100660"/>
                  </a:lnTo>
                  <a:lnTo>
                    <a:pt x="1008126" y="100660"/>
                  </a:lnTo>
                  <a:lnTo>
                    <a:pt x="1008126" y="51828"/>
                  </a:lnTo>
                  <a:lnTo>
                    <a:pt x="1058468" y="51828"/>
                  </a:lnTo>
                  <a:lnTo>
                    <a:pt x="10584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495023" y="3286560"/>
              <a:ext cx="1058545" cy="0"/>
            </a:xfrm>
            <a:custGeom>
              <a:avLst/>
              <a:gdLst/>
              <a:ahLst/>
              <a:cxnLst/>
              <a:rect l="l" t="t" r="r" b="b"/>
              <a:pathLst>
                <a:path w="1058545">
                  <a:moveTo>
                    <a:pt x="0" y="0"/>
                  </a:moveTo>
                  <a:lnTo>
                    <a:pt x="1058464" y="0"/>
                  </a:lnTo>
                </a:path>
              </a:pathLst>
            </a:custGeom>
            <a:ln w="51836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>
              <a:hlinkClick r:id="rId14"/>
            </p:cNvPr>
            <p:cNvSpPr/>
            <p:nvPr/>
          </p:nvSpPr>
          <p:spPr>
            <a:xfrm>
              <a:off x="7092366" y="3310973"/>
              <a:ext cx="1864360" cy="253365"/>
            </a:xfrm>
            <a:custGeom>
              <a:avLst/>
              <a:gdLst/>
              <a:ahLst/>
              <a:cxnLst/>
              <a:rect l="l" t="t" r="r" b="b"/>
              <a:pathLst>
                <a:path w="1864359" h="253364">
                  <a:moveTo>
                    <a:pt x="655815" y="0"/>
                  </a:moveTo>
                  <a:lnTo>
                    <a:pt x="655815" y="0"/>
                  </a:lnTo>
                  <a:lnTo>
                    <a:pt x="402653" y="0"/>
                  </a:lnTo>
                  <a:lnTo>
                    <a:pt x="402653" y="50342"/>
                  </a:lnTo>
                  <a:lnTo>
                    <a:pt x="402653" y="51841"/>
                  </a:lnTo>
                  <a:lnTo>
                    <a:pt x="402653" y="100660"/>
                  </a:lnTo>
                  <a:lnTo>
                    <a:pt x="353822" y="100660"/>
                  </a:lnTo>
                  <a:lnTo>
                    <a:pt x="353822" y="50342"/>
                  </a:lnTo>
                  <a:lnTo>
                    <a:pt x="352323" y="50342"/>
                  </a:lnTo>
                  <a:lnTo>
                    <a:pt x="352323" y="102171"/>
                  </a:lnTo>
                  <a:lnTo>
                    <a:pt x="352323" y="151003"/>
                  </a:lnTo>
                  <a:lnTo>
                    <a:pt x="303491" y="151003"/>
                  </a:lnTo>
                  <a:lnTo>
                    <a:pt x="303491" y="102171"/>
                  </a:lnTo>
                  <a:lnTo>
                    <a:pt x="352323" y="102171"/>
                  </a:lnTo>
                  <a:lnTo>
                    <a:pt x="352323" y="50342"/>
                  </a:lnTo>
                  <a:lnTo>
                    <a:pt x="301993" y="50342"/>
                  </a:lnTo>
                  <a:lnTo>
                    <a:pt x="301993" y="100660"/>
                  </a:lnTo>
                  <a:lnTo>
                    <a:pt x="253161" y="100660"/>
                  </a:lnTo>
                  <a:lnTo>
                    <a:pt x="253161" y="50342"/>
                  </a:lnTo>
                  <a:lnTo>
                    <a:pt x="202831" y="50342"/>
                  </a:lnTo>
                  <a:lnTo>
                    <a:pt x="201320" y="50342"/>
                  </a:lnTo>
                  <a:lnTo>
                    <a:pt x="152501" y="50342"/>
                  </a:lnTo>
                  <a:lnTo>
                    <a:pt x="150990" y="50342"/>
                  </a:lnTo>
                  <a:lnTo>
                    <a:pt x="100660" y="50342"/>
                  </a:lnTo>
                  <a:lnTo>
                    <a:pt x="100660" y="100660"/>
                  </a:lnTo>
                  <a:lnTo>
                    <a:pt x="50330" y="100660"/>
                  </a:lnTo>
                  <a:lnTo>
                    <a:pt x="50330" y="151003"/>
                  </a:lnTo>
                  <a:lnTo>
                    <a:pt x="50330" y="152501"/>
                  </a:lnTo>
                  <a:lnTo>
                    <a:pt x="50330" y="201333"/>
                  </a:lnTo>
                  <a:lnTo>
                    <a:pt x="0" y="201333"/>
                  </a:lnTo>
                  <a:lnTo>
                    <a:pt x="0" y="253174"/>
                  </a:lnTo>
                  <a:lnTo>
                    <a:pt x="51841" y="253174"/>
                  </a:lnTo>
                  <a:lnTo>
                    <a:pt x="51841" y="202831"/>
                  </a:lnTo>
                  <a:lnTo>
                    <a:pt x="100660" y="202831"/>
                  </a:lnTo>
                  <a:lnTo>
                    <a:pt x="100660" y="253174"/>
                  </a:lnTo>
                  <a:lnTo>
                    <a:pt x="152501" y="253174"/>
                  </a:lnTo>
                  <a:lnTo>
                    <a:pt x="152501" y="202831"/>
                  </a:lnTo>
                  <a:lnTo>
                    <a:pt x="202831" y="202831"/>
                  </a:lnTo>
                  <a:lnTo>
                    <a:pt x="202831" y="151003"/>
                  </a:lnTo>
                  <a:lnTo>
                    <a:pt x="152501" y="151003"/>
                  </a:lnTo>
                  <a:lnTo>
                    <a:pt x="152501" y="102171"/>
                  </a:lnTo>
                  <a:lnTo>
                    <a:pt x="201320" y="102171"/>
                  </a:lnTo>
                  <a:lnTo>
                    <a:pt x="202831" y="102171"/>
                  </a:lnTo>
                  <a:lnTo>
                    <a:pt x="251663" y="102171"/>
                  </a:lnTo>
                  <a:lnTo>
                    <a:pt x="251663" y="152501"/>
                  </a:lnTo>
                  <a:lnTo>
                    <a:pt x="301993" y="152501"/>
                  </a:lnTo>
                  <a:lnTo>
                    <a:pt x="301993" y="202831"/>
                  </a:lnTo>
                  <a:lnTo>
                    <a:pt x="353822" y="202831"/>
                  </a:lnTo>
                  <a:lnTo>
                    <a:pt x="353822" y="152501"/>
                  </a:lnTo>
                  <a:lnTo>
                    <a:pt x="404152" y="152501"/>
                  </a:lnTo>
                  <a:lnTo>
                    <a:pt x="404152" y="102171"/>
                  </a:lnTo>
                  <a:lnTo>
                    <a:pt x="452983" y="102171"/>
                  </a:lnTo>
                  <a:lnTo>
                    <a:pt x="452983" y="151003"/>
                  </a:lnTo>
                  <a:lnTo>
                    <a:pt x="452983" y="152501"/>
                  </a:lnTo>
                  <a:lnTo>
                    <a:pt x="452983" y="201333"/>
                  </a:lnTo>
                  <a:lnTo>
                    <a:pt x="402653" y="201333"/>
                  </a:lnTo>
                  <a:lnTo>
                    <a:pt x="402653" y="253174"/>
                  </a:lnTo>
                  <a:lnTo>
                    <a:pt x="454482" y="253174"/>
                  </a:lnTo>
                  <a:lnTo>
                    <a:pt x="454482" y="202831"/>
                  </a:lnTo>
                  <a:lnTo>
                    <a:pt x="503313" y="202831"/>
                  </a:lnTo>
                  <a:lnTo>
                    <a:pt x="503313" y="253174"/>
                  </a:lnTo>
                  <a:lnTo>
                    <a:pt x="555155" y="253174"/>
                  </a:lnTo>
                  <a:lnTo>
                    <a:pt x="555155" y="202831"/>
                  </a:lnTo>
                  <a:lnTo>
                    <a:pt x="555155" y="201333"/>
                  </a:lnTo>
                  <a:lnTo>
                    <a:pt x="555155" y="151003"/>
                  </a:lnTo>
                  <a:lnTo>
                    <a:pt x="504812" y="151003"/>
                  </a:lnTo>
                  <a:lnTo>
                    <a:pt x="504812" y="100660"/>
                  </a:lnTo>
                  <a:lnTo>
                    <a:pt x="454482" y="100660"/>
                  </a:lnTo>
                  <a:lnTo>
                    <a:pt x="454482" y="51841"/>
                  </a:lnTo>
                  <a:lnTo>
                    <a:pt x="503313" y="51841"/>
                  </a:lnTo>
                  <a:lnTo>
                    <a:pt x="504812" y="51841"/>
                  </a:lnTo>
                  <a:lnTo>
                    <a:pt x="655815" y="51841"/>
                  </a:lnTo>
                  <a:lnTo>
                    <a:pt x="655815" y="0"/>
                  </a:lnTo>
                  <a:close/>
                </a:path>
                <a:path w="1864359" h="253364">
                  <a:moveTo>
                    <a:pt x="1058468" y="151003"/>
                  </a:moveTo>
                  <a:lnTo>
                    <a:pt x="1006627" y="151003"/>
                  </a:lnTo>
                  <a:lnTo>
                    <a:pt x="1006627" y="202831"/>
                  </a:lnTo>
                  <a:lnTo>
                    <a:pt x="1058468" y="202831"/>
                  </a:lnTo>
                  <a:lnTo>
                    <a:pt x="1058468" y="151003"/>
                  </a:lnTo>
                  <a:close/>
                </a:path>
                <a:path w="1864359" h="253364">
                  <a:moveTo>
                    <a:pt x="1159129" y="0"/>
                  </a:moveTo>
                  <a:lnTo>
                    <a:pt x="1159129" y="0"/>
                  </a:lnTo>
                  <a:lnTo>
                    <a:pt x="1006627" y="0"/>
                  </a:lnTo>
                  <a:lnTo>
                    <a:pt x="1006627" y="50342"/>
                  </a:lnTo>
                  <a:lnTo>
                    <a:pt x="806805" y="50342"/>
                  </a:lnTo>
                  <a:lnTo>
                    <a:pt x="806805" y="0"/>
                  </a:lnTo>
                  <a:lnTo>
                    <a:pt x="754964" y="0"/>
                  </a:lnTo>
                  <a:lnTo>
                    <a:pt x="754964" y="51841"/>
                  </a:lnTo>
                  <a:lnTo>
                    <a:pt x="805307" y="51841"/>
                  </a:lnTo>
                  <a:lnTo>
                    <a:pt x="805307" y="100660"/>
                  </a:lnTo>
                  <a:lnTo>
                    <a:pt x="805307" y="102171"/>
                  </a:lnTo>
                  <a:lnTo>
                    <a:pt x="805307" y="151003"/>
                  </a:lnTo>
                  <a:lnTo>
                    <a:pt x="756475" y="151003"/>
                  </a:lnTo>
                  <a:lnTo>
                    <a:pt x="756475" y="100660"/>
                  </a:lnTo>
                  <a:lnTo>
                    <a:pt x="706145" y="100660"/>
                  </a:lnTo>
                  <a:lnTo>
                    <a:pt x="704646" y="100660"/>
                  </a:lnTo>
                  <a:lnTo>
                    <a:pt x="655815" y="100660"/>
                  </a:lnTo>
                  <a:lnTo>
                    <a:pt x="654304" y="100660"/>
                  </a:lnTo>
                  <a:lnTo>
                    <a:pt x="603973" y="100660"/>
                  </a:lnTo>
                  <a:lnTo>
                    <a:pt x="603973" y="151003"/>
                  </a:lnTo>
                  <a:lnTo>
                    <a:pt x="603973" y="152501"/>
                  </a:lnTo>
                  <a:lnTo>
                    <a:pt x="603973" y="202831"/>
                  </a:lnTo>
                  <a:lnTo>
                    <a:pt x="655815" y="202831"/>
                  </a:lnTo>
                  <a:lnTo>
                    <a:pt x="655815" y="152501"/>
                  </a:lnTo>
                  <a:lnTo>
                    <a:pt x="704646" y="152501"/>
                  </a:lnTo>
                  <a:lnTo>
                    <a:pt x="704646" y="202831"/>
                  </a:lnTo>
                  <a:lnTo>
                    <a:pt x="754964" y="202831"/>
                  </a:lnTo>
                  <a:lnTo>
                    <a:pt x="756475" y="202831"/>
                  </a:lnTo>
                  <a:lnTo>
                    <a:pt x="805307" y="202831"/>
                  </a:lnTo>
                  <a:lnTo>
                    <a:pt x="806805" y="202831"/>
                  </a:lnTo>
                  <a:lnTo>
                    <a:pt x="857135" y="202831"/>
                  </a:lnTo>
                  <a:lnTo>
                    <a:pt x="857135" y="152501"/>
                  </a:lnTo>
                  <a:lnTo>
                    <a:pt x="857135" y="151003"/>
                  </a:lnTo>
                  <a:lnTo>
                    <a:pt x="857135" y="102171"/>
                  </a:lnTo>
                  <a:lnTo>
                    <a:pt x="905967" y="102171"/>
                  </a:lnTo>
                  <a:lnTo>
                    <a:pt x="905967" y="152501"/>
                  </a:lnTo>
                  <a:lnTo>
                    <a:pt x="957795" y="152501"/>
                  </a:lnTo>
                  <a:lnTo>
                    <a:pt x="957795" y="102171"/>
                  </a:lnTo>
                  <a:lnTo>
                    <a:pt x="1006627" y="102171"/>
                  </a:lnTo>
                  <a:lnTo>
                    <a:pt x="1008138" y="102171"/>
                  </a:lnTo>
                  <a:lnTo>
                    <a:pt x="1058468" y="102171"/>
                  </a:lnTo>
                  <a:lnTo>
                    <a:pt x="1058468" y="51841"/>
                  </a:lnTo>
                  <a:lnTo>
                    <a:pt x="1107287" y="51841"/>
                  </a:lnTo>
                  <a:lnTo>
                    <a:pt x="1108798" y="51841"/>
                  </a:lnTo>
                  <a:lnTo>
                    <a:pt x="1159129" y="51841"/>
                  </a:lnTo>
                  <a:lnTo>
                    <a:pt x="1159129" y="0"/>
                  </a:lnTo>
                  <a:close/>
                </a:path>
                <a:path w="1864359" h="253364">
                  <a:moveTo>
                    <a:pt x="1712772" y="151003"/>
                  </a:moveTo>
                  <a:lnTo>
                    <a:pt x="1662442" y="151003"/>
                  </a:lnTo>
                  <a:lnTo>
                    <a:pt x="1662442" y="100660"/>
                  </a:lnTo>
                  <a:lnTo>
                    <a:pt x="1612112" y="100660"/>
                  </a:lnTo>
                  <a:lnTo>
                    <a:pt x="1612112" y="50342"/>
                  </a:lnTo>
                  <a:lnTo>
                    <a:pt x="1561782" y="50342"/>
                  </a:lnTo>
                  <a:lnTo>
                    <a:pt x="1560271" y="50342"/>
                  </a:lnTo>
                  <a:lnTo>
                    <a:pt x="1511452" y="50342"/>
                  </a:lnTo>
                  <a:lnTo>
                    <a:pt x="1509941" y="50342"/>
                  </a:lnTo>
                  <a:lnTo>
                    <a:pt x="1461122" y="50342"/>
                  </a:lnTo>
                  <a:lnTo>
                    <a:pt x="1461122" y="0"/>
                  </a:lnTo>
                  <a:lnTo>
                    <a:pt x="1409280" y="0"/>
                  </a:lnTo>
                  <a:lnTo>
                    <a:pt x="1409280" y="50342"/>
                  </a:lnTo>
                  <a:lnTo>
                    <a:pt x="1409280" y="51841"/>
                  </a:lnTo>
                  <a:lnTo>
                    <a:pt x="1409280" y="102171"/>
                  </a:lnTo>
                  <a:lnTo>
                    <a:pt x="1459611" y="102171"/>
                  </a:lnTo>
                  <a:lnTo>
                    <a:pt x="1459611" y="151003"/>
                  </a:lnTo>
                  <a:lnTo>
                    <a:pt x="1410779" y="151003"/>
                  </a:lnTo>
                  <a:lnTo>
                    <a:pt x="1409280" y="151003"/>
                  </a:lnTo>
                  <a:lnTo>
                    <a:pt x="1360449" y="151003"/>
                  </a:lnTo>
                  <a:lnTo>
                    <a:pt x="1360449" y="100660"/>
                  </a:lnTo>
                  <a:lnTo>
                    <a:pt x="1310119" y="100660"/>
                  </a:lnTo>
                  <a:lnTo>
                    <a:pt x="1310119" y="51841"/>
                  </a:lnTo>
                  <a:lnTo>
                    <a:pt x="1360449" y="51841"/>
                  </a:lnTo>
                  <a:lnTo>
                    <a:pt x="1360449" y="0"/>
                  </a:lnTo>
                  <a:lnTo>
                    <a:pt x="1308620" y="0"/>
                  </a:lnTo>
                  <a:lnTo>
                    <a:pt x="1308620" y="50342"/>
                  </a:lnTo>
                  <a:lnTo>
                    <a:pt x="1258290" y="50342"/>
                  </a:lnTo>
                  <a:lnTo>
                    <a:pt x="1258290" y="100660"/>
                  </a:lnTo>
                  <a:lnTo>
                    <a:pt x="1209459" y="100660"/>
                  </a:lnTo>
                  <a:lnTo>
                    <a:pt x="1207947" y="100660"/>
                  </a:lnTo>
                  <a:lnTo>
                    <a:pt x="1159129" y="100660"/>
                  </a:lnTo>
                  <a:lnTo>
                    <a:pt x="1157617" y="100660"/>
                  </a:lnTo>
                  <a:lnTo>
                    <a:pt x="1107287" y="100660"/>
                  </a:lnTo>
                  <a:lnTo>
                    <a:pt x="1107287" y="151003"/>
                  </a:lnTo>
                  <a:lnTo>
                    <a:pt x="1107287" y="152501"/>
                  </a:lnTo>
                  <a:lnTo>
                    <a:pt x="1107287" y="202831"/>
                  </a:lnTo>
                  <a:lnTo>
                    <a:pt x="1159129" y="202831"/>
                  </a:lnTo>
                  <a:lnTo>
                    <a:pt x="1159129" y="152501"/>
                  </a:lnTo>
                  <a:lnTo>
                    <a:pt x="1207947" y="152501"/>
                  </a:lnTo>
                  <a:lnTo>
                    <a:pt x="1209459" y="152501"/>
                  </a:lnTo>
                  <a:lnTo>
                    <a:pt x="1258290" y="152501"/>
                  </a:lnTo>
                  <a:lnTo>
                    <a:pt x="1258290" y="202831"/>
                  </a:lnTo>
                  <a:lnTo>
                    <a:pt x="1308620" y="202831"/>
                  </a:lnTo>
                  <a:lnTo>
                    <a:pt x="1461122" y="202831"/>
                  </a:lnTo>
                  <a:lnTo>
                    <a:pt x="1461122" y="152501"/>
                  </a:lnTo>
                  <a:lnTo>
                    <a:pt x="1509941" y="152501"/>
                  </a:lnTo>
                  <a:lnTo>
                    <a:pt x="1509941" y="202831"/>
                  </a:lnTo>
                  <a:lnTo>
                    <a:pt x="1561782" y="202831"/>
                  </a:lnTo>
                  <a:lnTo>
                    <a:pt x="1561782" y="151003"/>
                  </a:lnTo>
                  <a:lnTo>
                    <a:pt x="1511452" y="151003"/>
                  </a:lnTo>
                  <a:lnTo>
                    <a:pt x="1511452" y="102171"/>
                  </a:lnTo>
                  <a:lnTo>
                    <a:pt x="1560271" y="102171"/>
                  </a:lnTo>
                  <a:lnTo>
                    <a:pt x="1561782" y="102171"/>
                  </a:lnTo>
                  <a:lnTo>
                    <a:pt x="1610601" y="102171"/>
                  </a:lnTo>
                  <a:lnTo>
                    <a:pt x="1610601" y="151003"/>
                  </a:lnTo>
                  <a:lnTo>
                    <a:pt x="1610601" y="152501"/>
                  </a:lnTo>
                  <a:lnTo>
                    <a:pt x="1610601" y="202831"/>
                  </a:lnTo>
                  <a:lnTo>
                    <a:pt x="1660931" y="202831"/>
                  </a:lnTo>
                  <a:lnTo>
                    <a:pt x="1662442" y="202831"/>
                  </a:lnTo>
                  <a:lnTo>
                    <a:pt x="1712772" y="202831"/>
                  </a:lnTo>
                  <a:lnTo>
                    <a:pt x="1712772" y="151003"/>
                  </a:lnTo>
                  <a:close/>
                </a:path>
                <a:path w="1864359" h="253364">
                  <a:moveTo>
                    <a:pt x="1863775" y="151003"/>
                  </a:moveTo>
                  <a:lnTo>
                    <a:pt x="1813433" y="151003"/>
                  </a:lnTo>
                  <a:lnTo>
                    <a:pt x="1811934" y="151003"/>
                  </a:lnTo>
                  <a:lnTo>
                    <a:pt x="1761604" y="151003"/>
                  </a:lnTo>
                  <a:lnTo>
                    <a:pt x="1761604" y="202831"/>
                  </a:lnTo>
                  <a:lnTo>
                    <a:pt x="1811934" y="202831"/>
                  </a:lnTo>
                  <a:lnTo>
                    <a:pt x="1813433" y="202831"/>
                  </a:lnTo>
                  <a:lnTo>
                    <a:pt x="1863775" y="202831"/>
                  </a:lnTo>
                  <a:lnTo>
                    <a:pt x="1863775" y="151003"/>
                  </a:lnTo>
                  <a:close/>
                </a:path>
                <a:path w="1864359" h="253364">
                  <a:moveTo>
                    <a:pt x="1863775" y="50342"/>
                  </a:moveTo>
                  <a:lnTo>
                    <a:pt x="1863775" y="50342"/>
                  </a:lnTo>
                  <a:lnTo>
                    <a:pt x="1711261" y="50342"/>
                  </a:lnTo>
                  <a:lnTo>
                    <a:pt x="1711261" y="102171"/>
                  </a:lnTo>
                  <a:lnTo>
                    <a:pt x="1863775" y="102171"/>
                  </a:lnTo>
                  <a:lnTo>
                    <a:pt x="1863775" y="503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>
              <a:hlinkClick r:id="rId14"/>
            </p:cNvPr>
            <p:cNvSpPr/>
            <p:nvPr/>
          </p:nvSpPr>
          <p:spPr>
            <a:xfrm>
              <a:off x="7092366" y="3512306"/>
              <a:ext cx="1864360" cy="203200"/>
            </a:xfrm>
            <a:custGeom>
              <a:avLst/>
              <a:gdLst/>
              <a:ahLst/>
              <a:cxnLst/>
              <a:rect l="l" t="t" r="r" b="b"/>
              <a:pathLst>
                <a:path w="1864359" h="203200">
                  <a:moveTo>
                    <a:pt x="102171" y="150990"/>
                  </a:moveTo>
                  <a:lnTo>
                    <a:pt x="51841" y="150990"/>
                  </a:lnTo>
                  <a:lnTo>
                    <a:pt x="50330" y="150990"/>
                  </a:lnTo>
                  <a:lnTo>
                    <a:pt x="0" y="150990"/>
                  </a:lnTo>
                  <a:lnTo>
                    <a:pt x="0" y="202831"/>
                  </a:lnTo>
                  <a:lnTo>
                    <a:pt x="50330" y="202831"/>
                  </a:lnTo>
                  <a:lnTo>
                    <a:pt x="51841" y="202831"/>
                  </a:lnTo>
                  <a:lnTo>
                    <a:pt x="102171" y="202831"/>
                  </a:lnTo>
                  <a:lnTo>
                    <a:pt x="102171" y="150990"/>
                  </a:lnTo>
                  <a:close/>
                </a:path>
                <a:path w="1864359" h="203200">
                  <a:moveTo>
                    <a:pt x="404152" y="150990"/>
                  </a:moveTo>
                  <a:lnTo>
                    <a:pt x="353822" y="150990"/>
                  </a:lnTo>
                  <a:lnTo>
                    <a:pt x="352323" y="150990"/>
                  </a:lnTo>
                  <a:lnTo>
                    <a:pt x="303491" y="150990"/>
                  </a:lnTo>
                  <a:lnTo>
                    <a:pt x="303491" y="102158"/>
                  </a:lnTo>
                  <a:lnTo>
                    <a:pt x="353822" y="102158"/>
                  </a:lnTo>
                  <a:lnTo>
                    <a:pt x="353822" y="50330"/>
                  </a:lnTo>
                  <a:lnTo>
                    <a:pt x="303491" y="50330"/>
                  </a:lnTo>
                  <a:lnTo>
                    <a:pt x="301993" y="50330"/>
                  </a:lnTo>
                  <a:lnTo>
                    <a:pt x="251663" y="50330"/>
                  </a:lnTo>
                  <a:lnTo>
                    <a:pt x="251663" y="100660"/>
                  </a:lnTo>
                  <a:lnTo>
                    <a:pt x="202831" y="100660"/>
                  </a:lnTo>
                  <a:lnTo>
                    <a:pt x="202831" y="50330"/>
                  </a:lnTo>
                  <a:lnTo>
                    <a:pt x="152501" y="50330"/>
                  </a:lnTo>
                  <a:lnTo>
                    <a:pt x="150990" y="50330"/>
                  </a:lnTo>
                  <a:lnTo>
                    <a:pt x="0" y="50330"/>
                  </a:lnTo>
                  <a:lnTo>
                    <a:pt x="0" y="102158"/>
                  </a:lnTo>
                  <a:lnTo>
                    <a:pt x="201320" y="102158"/>
                  </a:lnTo>
                  <a:lnTo>
                    <a:pt x="201320" y="150990"/>
                  </a:lnTo>
                  <a:lnTo>
                    <a:pt x="150990" y="150990"/>
                  </a:lnTo>
                  <a:lnTo>
                    <a:pt x="150990" y="202831"/>
                  </a:lnTo>
                  <a:lnTo>
                    <a:pt x="201320" y="202831"/>
                  </a:lnTo>
                  <a:lnTo>
                    <a:pt x="202831" y="202831"/>
                  </a:lnTo>
                  <a:lnTo>
                    <a:pt x="404152" y="202831"/>
                  </a:lnTo>
                  <a:lnTo>
                    <a:pt x="404152" y="150990"/>
                  </a:lnTo>
                  <a:close/>
                </a:path>
                <a:path w="1864359" h="203200">
                  <a:moveTo>
                    <a:pt x="1360449" y="0"/>
                  </a:moveTo>
                  <a:lnTo>
                    <a:pt x="1308620" y="0"/>
                  </a:lnTo>
                  <a:lnTo>
                    <a:pt x="1308620" y="50330"/>
                  </a:lnTo>
                  <a:lnTo>
                    <a:pt x="1258290" y="50330"/>
                  </a:lnTo>
                  <a:lnTo>
                    <a:pt x="1258290" y="100660"/>
                  </a:lnTo>
                  <a:lnTo>
                    <a:pt x="1209459" y="100660"/>
                  </a:lnTo>
                  <a:lnTo>
                    <a:pt x="1209459" y="51841"/>
                  </a:lnTo>
                  <a:lnTo>
                    <a:pt x="1209459" y="50330"/>
                  </a:lnTo>
                  <a:lnTo>
                    <a:pt x="1209459" y="0"/>
                  </a:lnTo>
                  <a:lnTo>
                    <a:pt x="1159129" y="0"/>
                  </a:lnTo>
                  <a:lnTo>
                    <a:pt x="1157617" y="0"/>
                  </a:lnTo>
                  <a:lnTo>
                    <a:pt x="1157617" y="51841"/>
                  </a:lnTo>
                  <a:lnTo>
                    <a:pt x="1157617" y="100660"/>
                  </a:lnTo>
                  <a:lnTo>
                    <a:pt x="1108798" y="100660"/>
                  </a:lnTo>
                  <a:lnTo>
                    <a:pt x="1108798" y="51841"/>
                  </a:lnTo>
                  <a:lnTo>
                    <a:pt x="1157617" y="51841"/>
                  </a:lnTo>
                  <a:lnTo>
                    <a:pt x="1157617" y="0"/>
                  </a:lnTo>
                  <a:lnTo>
                    <a:pt x="1107287" y="0"/>
                  </a:lnTo>
                  <a:lnTo>
                    <a:pt x="1107287" y="50330"/>
                  </a:lnTo>
                  <a:lnTo>
                    <a:pt x="1058468" y="50330"/>
                  </a:lnTo>
                  <a:lnTo>
                    <a:pt x="1056957" y="50330"/>
                  </a:lnTo>
                  <a:lnTo>
                    <a:pt x="1008138" y="50330"/>
                  </a:lnTo>
                  <a:lnTo>
                    <a:pt x="1006627" y="50330"/>
                  </a:lnTo>
                  <a:lnTo>
                    <a:pt x="957795" y="50330"/>
                  </a:lnTo>
                  <a:lnTo>
                    <a:pt x="957795" y="0"/>
                  </a:lnTo>
                  <a:lnTo>
                    <a:pt x="907478" y="0"/>
                  </a:lnTo>
                  <a:lnTo>
                    <a:pt x="905967" y="0"/>
                  </a:lnTo>
                  <a:lnTo>
                    <a:pt x="855637" y="0"/>
                  </a:lnTo>
                  <a:lnTo>
                    <a:pt x="855637" y="50330"/>
                  </a:lnTo>
                  <a:lnTo>
                    <a:pt x="806805" y="50330"/>
                  </a:lnTo>
                  <a:lnTo>
                    <a:pt x="806805" y="0"/>
                  </a:lnTo>
                  <a:lnTo>
                    <a:pt x="754964" y="0"/>
                  </a:lnTo>
                  <a:lnTo>
                    <a:pt x="754964" y="50330"/>
                  </a:lnTo>
                  <a:lnTo>
                    <a:pt x="704646" y="50330"/>
                  </a:lnTo>
                  <a:lnTo>
                    <a:pt x="704646" y="100660"/>
                  </a:lnTo>
                  <a:lnTo>
                    <a:pt x="704646" y="102158"/>
                  </a:lnTo>
                  <a:lnTo>
                    <a:pt x="704646" y="150990"/>
                  </a:lnTo>
                  <a:lnTo>
                    <a:pt x="655815" y="150990"/>
                  </a:lnTo>
                  <a:lnTo>
                    <a:pt x="655815" y="102158"/>
                  </a:lnTo>
                  <a:lnTo>
                    <a:pt x="655815" y="100660"/>
                  </a:lnTo>
                  <a:lnTo>
                    <a:pt x="655815" y="50330"/>
                  </a:lnTo>
                  <a:lnTo>
                    <a:pt x="605485" y="50330"/>
                  </a:lnTo>
                  <a:lnTo>
                    <a:pt x="605485" y="0"/>
                  </a:lnTo>
                  <a:lnTo>
                    <a:pt x="555155" y="0"/>
                  </a:lnTo>
                  <a:lnTo>
                    <a:pt x="553643" y="0"/>
                  </a:lnTo>
                  <a:lnTo>
                    <a:pt x="503313" y="0"/>
                  </a:lnTo>
                  <a:lnTo>
                    <a:pt x="503313" y="50330"/>
                  </a:lnTo>
                  <a:lnTo>
                    <a:pt x="452983" y="50330"/>
                  </a:lnTo>
                  <a:lnTo>
                    <a:pt x="452983" y="100660"/>
                  </a:lnTo>
                  <a:lnTo>
                    <a:pt x="452983" y="102158"/>
                  </a:lnTo>
                  <a:lnTo>
                    <a:pt x="452983" y="152501"/>
                  </a:lnTo>
                  <a:lnTo>
                    <a:pt x="503313" y="152501"/>
                  </a:lnTo>
                  <a:lnTo>
                    <a:pt x="504812" y="152501"/>
                  </a:lnTo>
                  <a:lnTo>
                    <a:pt x="555155" y="152501"/>
                  </a:lnTo>
                  <a:lnTo>
                    <a:pt x="555155" y="102158"/>
                  </a:lnTo>
                  <a:lnTo>
                    <a:pt x="603973" y="102158"/>
                  </a:lnTo>
                  <a:lnTo>
                    <a:pt x="603973" y="152501"/>
                  </a:lnTo>
                  <a:lnTo>
                    <a:pt x="654304" y="152501"/>
                  </a:lnTo>
                  <a:lnTo>
                    <a:pt x="654304" y="202831"/>
                  </a:lnTo>
                  <a:lnTo>
                    <a:pt x="706145" y="202831"/>
                  </a:lnTo>
                  <a:lnTo>
                    <a:pt x="706145" y="152501"/>
                  </a:lnTo>
                  <a:lnTo>
                    <a:pt x="754964" y="152501"/>
                  </a:lnTo>
                  <a:lnTo>
                    <a:pt x="754964" y="202831"/>
                  </a:lnTo>
                  <a:lnTo>
                    <a:pt x="805307" y="202831"/>
                  </a:lnTo>
                  <a:lnTo>
                    <a:pt x="806805" y="202831"/>
                  </a:lnTo>
                  <a:lnTo>
                    <a:pt x="857135" y="202831"/>
                  </a:lnTo>
                  <a:lnTo>
                    <a:pt x="857135" y="152501"/>
                  </a:lnTo>
                  <a:lnTo>
                    <a:pt x="857135" y="150990"/>
                  </a:lnTo>
                  <a:lnTo>
                    <a:pt x="857135" y="102158"/>
                  </a:lnTo>
                  <a:lnTo>
                    <a:pt x="905967" y="102158"/>
                  </a:lnTo>
                  <a:lnTo>
                    <a:pt x="907478" y="102158"/>
                  </a:lnTo>
                  <a:lnTo>
                    <a:pt x="956297" y="102158"/>
                  </a:lnTo>
                  <a:lnTo>
                    <a:pt x="957795" y="102158"/>
                  </a:lnTo>
                  <a:lnTo>
                    <a:pt x="1006627" y="102158"/>
                  </a:lnTo>
                  <a:lnTo>
                    <a:pt x="1006627" y="150990"/>
                  </a:lnTo>
                  <a:lnTo>
                    <a:pt x="956297" y="150990"/>
                  </a:lnTo>
                  <a:lnTo>
                    <a:pt x="956297" y="202831"/>
                  </a:lnTo>
                  <a:lnTo>
                    <a:pt x="1008138" y="202831"/>
                  </a:lnTo>
                  <a:lnTo>
                    <a:pt x="1008138" y="152501"/>
                  </a:lnTo>
                  <a:lnTo>
                    <a:pt x="1056957" y="152501"/>
                  </a:lnTo>
                  <a:lnTo>
                    <a:pt x="1056957" y="202831"/>
                  </a:lnTo>
                  <a:lnTo>
                    <a:pt x="1107287" y="202831"/>
                  </a:lnTo>
                  <a:lnTo>
                    <a:pt x="1108798" y="202831"/>
                  </a:lnTo>
                  <a:lnTo>
                    <a:pt x="1159129" y="202831"/>
                  </a:lnTo>
                  <a:lnTo>
                    <a:pt x="1159129" y="152501"/>
                  </a:lnTo>
                  <a:lnTo>
                    <a:pt x="1159129" y="150990"/>
                  </a:lnTo>
                  <a:lnTo>
                    <a:pt x="1159129" y="102158"/>
                  </a:lnTo>
                  <a:lnTo>
                    <a:pt x="1207947" y="102158"/>
                  </a:lnTo>
                  <a:lnTo>
                    <a:pt x="1207947" y="152501"/>
                  </a:lnTo>
                  <a:lnTo>
                    <a:pt x="1259789" y="152501"/>
                  </a:lnTo>
                  <a:lnTo>
                    <a:pt x="1259789" y="102158"/>
                  </a:lnTo>
                  <a:lnTo>
                    <a:pt x="1308620" y="102158"/>
                  </a:lnTo>
                  <a:lnTo>
                    <a:pt x="1308620" y="152501"/>
                  </a:lnTo>
                  <a:lnTo>
                    <a:pt x="1360449" y="152501"/>
                  </a:lnTo>
                  <a:lnTo>
                    <a:pt x="1360449" y="102158"/>
                  </a:lnTo>
                  <a:lnTo>
                    <a:pt x="1360449" y="100660"/>
                  </a:lnTo>
                  <a:lnTo>
                    <a:pt x="1360449" y="51841"/>
                  </a:lnTo>
                  <a:lnTo>
                    <a:pt x="1360449" y="50330"/>
                  </a:lnTo>
                  <a:lnTo>
                    <a:pt x="1360449" y="0"/>
                  </a:lnTo>
                  <a:close/>
                </a:path>
                <a:path w="1864359" h="203200">
                  <a:moveTo>
                    <a:pt x="1763102" y="0"/>
                  </a:moveTo>
                  <a:lnTo>
                    <a:pt x="1711261" y="0"/>
                  </a:lnTo>
                  <a:lnTo>
                    <a:pt x="1711261" y="50330"/>
                  </a:lnTo>
                  <a:lnTo>
                    <a:pt x="1662442" y="50330"/>
                  </a:lnTo>
                  <a:lnTo>
                    <a:pt x="1662442" y="0"/>
                  </a:lnTo>
                  <a:lnTo>
                    <a:pt x="1610601" y="0"/>
                  </a:lnTo>
                  <a:lnTo>
                    <a:pt x="1610601" y="50330"/>
                  </a:lnTo>
                  <a:lnTo>
                    <a:pt x="1610601" y="51841"/>
                  </a:lnTo>
                  <a:lnTo>
                    <a:pt x="1610601" y="100660"/>
                  </a:lnTo>
                  <a:lnTo>
                    <a:pt x="1561782" y="100660"/>
                  </a:lnTo>
                  <a:lnTo>
                    <a:pt x="1561782" y="51841"/>
                  </a:lnTo>
                  <a:lnTo>
                    <a:pt x="1561782" y="50330"/>
                  </a:lnTo>
                  <a:lnTo>
                    <a:pt x="1561782" y="0"/>
                  </a:lnTo>
                  <a:lnTo>
                    <a:pt x="1509941" y="0"/>
                  </a:lnTo>
                  <a:lnTo>
                    <a:pt x="1509941" y="50330"/>
                  </a:lnTo>
                  <a:lnTo>
                    <a:pt x="1461122" y="50330"/>
                  </a:lnTo>
                  <a:lnTo>
                    <a:pt x="1461122" y="0"/>
                  </a:lnTo>
                  <a:lnTo>
                    <a:pt x="1409280" y="0"/>
                  </a:lnTo>
                  <a:lnTo>
                    <a:pt x="1409280" y="50330"/>
                  </a:lnTo>
                  <a:lnTo>
                    <a:pt x="1409280" y="51841"/>
                  </a:lnTo>
                  <a:lnTo>
                    <a:pt x="1409280" y="100660"/>
                  </a:lnTo>
                  <a:lnTo>
                    <a:pt x="1409280" y="102158"/>
                  </a:lnTo>
                  <a:lnTo>
                    <a:pt x="1409280" y="152501"/>
                  </a:lnTo>
                  <a:lnTo>
                    <a:pt x="1459611" y="152501"/>
                  </a:lnTo>
                  <a:lnTo>
                    <a:pt x="1461122" y="152501"/>
                  </a:lnTo>
                  <a:lnTo>
                    <a:pt x="1511452" y="152501"/>
                  </a:lnTo>
                  <a:lnTo>
                    <a:pt x="1511452" y="102158"/>
                  </a:lnTo>
                  <a:lnTo>
                    <a:pt x="1560271" y="102158"/>
                  </a:lnTo>
                  <a:lnTo>
                    <a:pt x="1560271" y="152501"/>
                  </a:lnTo>
                  <a:lnTo>
                    <a:pt x="1612112" y="152501"/>
                  </a:lnTo>
                  <a:lnTo>
                    <a:pt x="1612112" y="102158"/>
                  </a:lnTo>
                  <a:lnTo>
                    <a:pt x="1660931" y="102158"/>
                  </a:lnTo>
                  <a:lnTo>
                    <a:pt x="1660931" y="152501"/>
                  </a:lnTo>
                  <a:lnTo>
                    <a:pt x="1711261" y="152501"/>
                  </a:lnTo>
                  <a:lnTo>
                    <a:pt x="1712772" y="152501"/>
                  </a:lnTo>
                  <a:lnTo>
                    <a:pt x="1763102" y="152501"/>
                  </a:lnTo>
                  <a:lnTo>
                    <a:pt x="1763102" y="100660"/>
                  </a:lnTo>
                  <a:lnTo>
                    <a:pt x="1712772" y="100660"/>
                  </a:lnTo>
                  <a:lnTo>
                    <a:pt x="1712772" y="51841"/>
                  </a:lnTo>
                  <a:lnTo>
                    <a:pt x="1763102" y="51841"/>
                  </a:lnTo>
                  <a:lnTo>
                    <a:pt x="1763102" y="0"/>
                  </a:lnTo>
                  <a:close/>
                </a:path>
                <a:path w="1864359" h="203200">
                  <a:moveTo>
                    <a:pt x="1863775" y="0"/>
                  </a:moveTo>
                  <a:lnTo>
                    <a:pt x="1811934" y="0"/>
                  </a:lnTo>
                  <a:lnTo>
                    <a:pt x="1811934" y="50330"/>
                  </a:lnTo>
                  <a:lnTo>
                    <a:pt x="1811934" y="51841"/>
                  </a:lnTo>
                  <a:lnTo>
                    <a:pt x="1811934" y="102158"/>
                  </a:lnTo>
                  <a:lnTo>
                    <a:pt x="1863775" y="102158"/>
                  </a:lnTo>
                  <a:lnTo>
                    <a:pt x="1863775" y="51841"/>
                  </a:lnTo>
                  <a:lnTo>
                    <a:pt x="1863775" y="50330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>
              <a:hlinkClick r:id="rId14"/>
            </p:cNvPr>
            <p:cNvSpPr/>
            <p:nvPr/>
          </p:nvSpPr>
          <p:spPr>
            <a:xfrm>
              <a:off x="7092366" y="3663296"/>
              <a:ext cx="1864360" cy="253365"/>
            </a:xfrm>
            <a:custGeom>
              <a:avLst/>
              <a:gdLst/>
              <a:ahLst/>
              <a:cxnLst/>
              <a:rect l="l" t="t" r="r" b="b"/>
              <a:pathLst>
                <a:path w="1864359" h="253364">
                  <a:moveTo>
                    <a:pt x="51841" y="201320"/>
                  </a:moveTo>
                  <a:lnTo>
                    <a:pt x="0" y="201320"/>
                  </a:lnTo>
                  <a:lnTo>
                    <a:pt x="0" y="253161"/>
                  </a:lnTo>
                  <a:lnTo>
                    <a:pt x="51841" y="253161"/>
                  </a:lnTo>
                  <a:lnTo>
                    <a:pt x="51841" y="201320"/>
                  </a:lnTo>
                  <a:close/>
                </a:path>
                <a:path w="1864359" h="253364">
                  <a:moveTo>
                    <a:pt x="1561782" y="100660"/>
                  </a:moveTo>
                  <a:lnTo>
                    <a:pt x="1511452" y="100660"/>
                  </a:lnTo>
                  <a:lnTo>
                    <a:pt x="1511452" y="51841"/>
                  </a:lnTo>
                  <a:lnTo>
                    <a:pt x="1511452" y="50330"/>
                  </a:lnTo>
                  <a:lnTo>
                    <a:pt x="1511452" y="0"/>
                  </a:lnTo>
                  <a:lnTo>
                    <a:pt x="1461122" y="0"/>
                  </a:lnTo>
                  <a:lnTo>
                    <a:pt x="1459611" y="0"/>
                  </a:lnTo>
                  <a:lnTo>
                    <a:pt x="1459611" y="51841"/>
                  </a:lnTo>
                  <a:lnTo>
                    <a:pt x="1459611" y="100660"/>
                  </a:lnTo>
                  <a:lnTo>
                    <a:pt x="1459611" y="102171"/>
                  </a:lnTo>
                  <a:lnTo>
                    <a:pt x="1459611" y="151003"/>
                  </a:lnTo>
                  <a:lnTo>
                    <a:pt x="1410779" y="151003"/>
                  </a:lnTo>
                  <a:lnTo>
                    <a:pt x="1410779" y="100660"/>
                  </a:lnTo>
                  <a:lnTo>
                    <a:pt x="1360449" y="100660"/>
                  </a:lnTo>
                  <a:lnTo>
                    <a:pt x="1360449" y="51841"/>
                  </a:lnTo>
                  <a:lnTo>
                    <a:pt x="1409280" y="51841"/>
                  </a:lnTo>
                  <a:lnTo>
                    <a:pt x="1410779" y="51841"/>
                  </a:lnTo>
                  <a:lnTo>
                    <a:pt x="1459611" y="51841"/>
                  </a:lnTo>
                  <a:lnTo>
                    <a:pt x="1459611" y="0"/>
                  </a:lnTo>
                  <a:lnTo>
                    <a:pt x="1308620" y="0"/>
                  </a:lnTo>
                  <a:lnTo>
                    <a:pt x="1308620" y="50330"/>
                  </a:lnTo>
                  <a:lnTo>
                    <a:pt x="1308620" y="51841"/>
                  </a:lnTo>
                  <a:lnTo>
                    <a:pt x="1308620" y="100660"/>
                  </a:lnTo>
                  <a:lnTo>
                    <a:pt x="1259789" y="100660"/>
                  </a:lnTo>
                  <a:lnTo>
                    <a:pt x="1258290" y="100660"/>
                  </a:lnTo>
                  <a:lnTo>
                    <a:pt x="1209459" y="100660"/>
                  </a:lnTo>
                  <a:lnTo>
                    <a:pt x="1209459" y="50330"/>
                  </a:lnTo>
                  <a:lnTo>
                    <a:pt x="1207947" y="50330"/>
                  </a:lnTo>
                  <a:lnTo>
                    <a:pt x="1207947" y="102171"/>
                  </a:lnTo>
                  <a:lnTo>
                    <a:pt x="1207947" y="151003"/>
                  </a:lnTo>
                  <a:lnTo>
                    <a:pt x="1159129" y="151003"/>
                  </a:lnTo>
                  <a:lnTo>
                    <a:pt x="1157617" y="151003"/>
                  </a:lnTo>
                  <a:lnTo>
                    <a:pt x="1108798" y="151003"/>
                  </a:lnTo>
                  <a:lnTo>
                    <a:pt x="1108798" y="102171"/>
                  </a:lnTo>
                  <a:lnTo>
                    <a:pt x="1157617" y="102171"/>
                  </a:lnTo>
                  <a:lnTo>
                    <a:pt x="1159129" y="102171"/>
                  </a:lnTo>
                  <a:lnTo>
                    <a:pt x="1207947" y="102171"/>
                  </a:lnTo>
                  <a:lnTo>
                    <a:pt x="1207947" y="50330"/>
                  </a:lnTo>
                  <a:lnTo>
                    <a:pt x="1159129" y="50330"/>
                  </a:lnTo>
                  <a:lnTo>
                    <a:pt x="1159129" y="0"/>
                  </a:lnTo>
                  <a:lnTo>
                    <a:pt x="1107287" y="0"/>
                  </a:lnTo>
                  <a:lnTo>
                    <a:pt x="1107287" y="50330"/>
                  </a:lnTo>
                  <a:lnTo>
                    <a:pt x="1107287" y="51841"/>
                  </a:lnTo>
                  <a:lnTo>
                    <a:pt x="1107287" y="100660"/>
                  </a:lnTo>
                  <a:lnTo>
                    <a:pt x="1058468" y="100660"/>
                  </a:lnTo>
                  <a:lnTo>
                    <a:pt x="1058468" y="50330"/>
                  </a:lnTo>
                  <a:lnTo>
                    <a:pt x="1008138" y="50330"/>
                  </a:lnTo>
                  <a:lnTo>
                    <a:pt x="1006627" y="50330"/>
                  </a:lnTo>
                  <a:lnTo>
                    <a:pt x="956297" y="50330"/>
                  </a:lnTo>
                  <a:lnTo>
                    <a:pt x="956297" y="100660"/>
                  </a:lnTo>
                  <a:lnTo>
                    <a:pt x="907478" y="100660"/>
                  </a:lnTo>
                  <a:lnTo>
                    <a:pt x="905967" y="100660"/>
                  </a:lnTo>
                  <a:lnTo>
                    <a:pt x="857135" y="100660"/>
                  </a:lnTo>
                  <a:lnTo>
                    <a:pt x="855637" y="100660"/>
                  </a:lnTo>
                  <a:lnTo>
                    <a:pt x="806805" y="100660"/>
                  </a:lnTo>
                  <a:lnTo>
                    <a:pt x="806805" y="50330"/>
                  </a:lnTo>
                  <a:lnTo>
                    <a:pt x="654304" y="50330"/>
                  </a:lnTo>
                  <a:lnTo>
                    <a:pt x="654304" y="100660"/>
                  </a:lnTo>
                  <a:lnTo>
                    <a:pt x="605485" y="100660"/>
                  </a:lnTo>
                  <a:lnTo>
                    <a:pt x="605485" y="50330"/>
                  </a:lnTo>
                  <a:lnTo>
                    <a:pt x="553643" y="50330"/>
                  </a:lnTo>
                  <a:lnTo>
                    <a:pt x="553643" y="102171"/>
                  </a:lnTo>
                  <a:lnTo>
                    <a:pt x="603973" y="102171"/>
                  </a:lnTo>
                  <a:lnTo>
                    <a:pt x="603973" y="152501"/>
                  </a:lnTo>
                  <a:lnTo>
                    <a:pt x="655815" y="152501"/>
                  </a:lnTo>
                  <a:lnTo>
                    <a:pt x="655815" y="102171"/>
                  </a:lnTo>
                  <a:lnTo>
                    <a:pt x="704646" y="102171"/>
                  </a:lnTo>
                  <a:lnTo>
                    <a:pt x="706145" y="102171"/>
                  </a:lnTo>
                  <a:lnTo>
                    <a:pt x="754964" y="102171"/>
                  </a:lnTo>
                  <a:lnTo>
                    <a:pt x="754964" y="152501"/>
                  </a:lnTo>
                  <a:lnTo>
                    <a:pt x="805307" y="152501"/>
                  </a:lnTo>
                  <a:lnTo>
                    <a:pt x="805307" y="201320"/>
                  </a:lnTo>
                  <a:lnTo>
                    <a:pt x="756475" y="201320"/>
                  </a:lnTo>
                  <a:lnTo>
                    <a:pt x="754964" y="201320"/>
                  </a:lnTo>
                  <a:lnTo>
                    <a:pt x="504812" y="201320"/>
                  </a:lnTo>
                  <a:lnTo>
                    <a:pt x="504812" y="152501"/>
                  </a:lnTo>
                  <a:lnTo>
                    <a:pt x="504812" y="151003"/>
                  </a:lnTo>
                  <a:lnTo>
                    <a:pt x="504812" y="100660"/>
                  </a:lnTo>
                  <a:lnTo>
                    <a:pt x="452983" y="100660"/>
                  </a:lnTo>
                  <a:lnTo>
                    <a:pt x="452983" y="151003"/>
                  </a:lnTo>
                  <a:lnTo>
                    <a:pt x="404152" y="151003"/>
                  </a:lnTo>
                  <a:lnTo>
                    <a:pt x="404152" y="100660"/>
                  </a:lnTo>
                  <a:lnTo>
                    <a:pt x="353822" y="100660"/>
                  </a:lnTo>
                  <a:lnTo>
                    <a:pt x="352323" y="100660"/>
                  </a:lnTo>
                  <a:lnTo>
                    <a:pt x="303491" y="100660"/>
                  </a:lnTo>
                  <a:lnTo>
                    <a:pt x="301993" y="100660"/>
                  </a:lnTo>
                  <a:lnTo>
                    <a:pt x="253161" y="100660"/>
                  </a:lnTo>
                  <a:lnTo>
                    <a:pt x="253161" y="50330"/>
                  </a:lnTo>
                  <a:lnTo>
                    <a:pt x="201320" y="50330"/>
                  </a:lnTo>
                  <a:lnTo>
                    <a:pt x="201320" y="102171"/>
                  </a:lnTo>
                  <a:lnTo>
                    <a:pt x="251663" y="102171"/>
                  </a:lnTo>
                  <a:lnTo>
                    <a:pt x="251663" y="151003"/>
                  </a:lnTo>
                  <a:lnTo>
                    <a:pt x="202831" y="151003"/>
                  </a:lnTo>
                  <a:lnTo>
                    <a:pt x="201320" y="151003"/>
                  </a:lnTo>
                  <a:lnTo>
                    <a:pt x="152501" y="151003"/>
                  </a:lnTo>
                  <a:lnTo>
                    <a:pt x="152501" y="100660"/>
                  </a:lnTo>
                  <a:lnTo>
                    <a:pt x="102171" y="100660"/>
                  </a:lnTo>
                  <a:lnTo>
                    <a:pt x="102171" y="50330"/>
                  </a:lnTo>
                  <a:lnTo>
                    <a:pt x="50330" y="50330"/>
                  </a:lnTo>
                  <a:lnTo>
                    <a:pt x="50330" y="102171"/>
                  </a:lnTo>
                  <a:lnTo>
                    <a:pt x="100660" y="102171"/>
                  </a:lnTo>
                  <a:lnTo>
                    <a:pt x="100660" y="152501"/>
                  </a:lnTo>
                  <a:lnTo>
                    <a:pt x="150990" y="152501"/>
                  </a:lnTo>
                  <a:lnTo>
                    <a:pt x="150990" y="201320"/>
                  </a:lnTo>
                  <a:lnTo>
                    <a:pt x="100660" y="201320"/>
                  </a:lnTo>
                  <a:lnTo>
                    <a:pt x="100660" y="253161"/>
                  </a:lnTo>
                  <a:lnTo>
                    <a:pt x="150990" y="253161"/>
                  </a:lnTo>
                  <a:lnTo>
                    <a:pt x="152501" y="253161"/>
                  </a:lnTo>
                  <a:lnTo>
                    <a:pt x="202831" y="253161"/>
                  </a:lnTo>
                  <a:lnTo>
                    <a:pt x="202831" y="202831"/>
                  </a:lnTo>
                  <a:lnTo>
                    <a:pt x="253161" y="202831"/>
                  </a:lnTo>
                  <a:lnTo>
                    <a:pt x="253161" y="152501"/>
                  </a:lnTo>
                  <a:lnTo>
                    <a:pt x="301993" y="152501"/>
                  </a:lnTo>
                  <a:lnTo>
                    <a:pt x="303491" y="152501"/>
                  </a:lnTo>
                  <a:lnTo>
                    <a:pt x="352323" y="152501"/>
                  </a:lnTo>
                  <a:lnTo>
                    <a:pt x="352323" y="201320"/>
                  </a:lnTo>
                  <a:lnTo>
                    <a:pt x="301993" y="201320"/>
                  </a:lnTo>
                  <a:lnTo>
                    <a:pt x="301993" y="253161"/>
                  </a:lnTo>
                  <a:lnTo>
                    <a:pt x="352323" y="253161"/>
                  </a:lnTo>
                  <a:lnTo>
                    <a:pt x="353822" y="253161"/>
                  </a:lnTo>
                  <a:lnTo>
                    <a:pt x="404152" y="253161"/>
                  </a:lnTo>
                  <a:lnTo>
                    <a:pt x="404152" y="202831"/>
                  </a:lnTo>
                  <a:lnTo>
                    <a:pt x="452983" y="202831"/>
                  </a:lnTo>
                  <a:lnTo>
                    <a:pt x="452983" y="253161"/>
                  </a:lnTo>
                  <a:lnTo>
                    <a:pt x="503313" y="253161"/>
                  </a:lnTo>
                  <a:lnTo>
                    <a:pt x="504812" y="253161"/>
                  </a:lnTo>
                  <a:lnTo>
                    <a:pt x="806805" y="253161"/>
                  </a:lnTo>
                  <a:lnTo>
                    <a:pt x="806805" y="202831"/>
                  </a:lnTo>
                  <a:lnTo>
                    <a:pt x="857135" y="202831"/>
                  </a:lnTo>
                  <a:lnTo>
                    <a:pt x="857135" y="152501"/>
                  </a:lnTo>
                  <a:lnTo>
                    <a:pt x="905967" y="152501"/>
                  </a:lnTo>
                  <a:lnTo>
                    <a:pt x="905967" y="202831"/>
                  </a:lnTo>
                  <a:lnTo>
                    <a:pt x="957795" y="202831"/>
                  </a:lnTo>
                  <a:lnTo>
                    <a:pt x="957795" y="152501"/>
                  </a:lnTo>
                  <a:lnTo>
                    <a:pt x="957795" y="151003"/>
                  </a:lnTo>
                  <a:lnTo>
                    <a:pt x="957795" y="102171"/>
                  </a:lnTo>
                  <a:lnTo>
                    <a:pt x="1006627" y="102171"/>
                  </a:lnTo>
                  <a:lnTo>
                    <a:pt x="1008138" y="102171"/>
                  </a:lnTo>
                  <a:lnTo>
                    <a:pt x="1056957" y="102171"/>
                  </a:lnTo>
                  <a:lnTo>
                    <a:pt x="1056957" y="151003"/>
                  </a:lnTo>
                  <a:lnTo>
                    <a:pt x="1056957" y="152501"/>
                  </a:lnTo>
                  <a:lnTo>
                    <a:pt x="1056957" y="201320"/>
                  </a:lnTo>
                  <a:lnTo>
                    <a:pt x="1006627" y="201320"/>
                  </a:lnTo>
                  <a:lnTo>
                    <a:pt x="1006627" y="253161"/>
                  </a:lnTo>
                  <a:lnTo>
                    <a:pt x="1159129" y="253161"/>
                  </a:lnTo>
                  <a:lnTo>
                    <a:pt x="1159129" y="202831"/>
                  </a:lnTo>
                  <a:lnTo>
                    <a:pt x="1209459" y="202831"/>
                  </a:lnTo>
                  <a:lnTo>
                    <a:pt x="1209459" y="152501"/>
                  </a:lnTo>
                  <a:lnTo>
                    <a:pt x="1258290" y="152501"/>
                  </a:lnTo>
                  <a:lnTo>
                    <a:pt x="1409280" y="152501"/>
                  </a:lnTo>
                  <a:lnTo>
                    <a:pt x="1409280" y="201320"/>
                  </a:lnTo>
                  <a:lnTo>
                    <a:pt x="1358950" y="201320"/>
                  </a:lnTo>
                  <a:lnTo>
                    <a:pt x="1358950" y="253161"/>
                  </a:lnTo>
                  <a:lnTo>
                    <a:pt x="1410779" y="253161"/>
                  </a:lnTo>
                  <a:lnTo>
                    <a:pt x="1410779" y="202831"/>
                  </a:lnTo>
                  <a:lnTo>
                    <a:pt x="1459611" y="202831"/>
                  </a:lnTo>
                  <a:lnTo>
                    <a:pt x="1461122" y="202831"/>
                  </a:lnTo>
                  <a:lnTo>
                    <a:pt x="1511452" y="202831"/>
                  </a:lnTo>
                  <a:lnTo>
                    <a:pt x="1511452" y="152501"/>
                  </a:lnTo>
                  <a:lnTo>
                    <a:pt x="1561782" y="152501"/>
                  </a:lnTo>
                  <a:lnTo>
                    <a:pt x="1561782" y="100660"/>
                  </a:lnTo>
                  <a:close/>
                </a:path>
                <a:path w="1864359" h="253364">
                  <a:moveTo>
                    <a:pt x="1813433" y="100660"/>
                  </a:moveTo>
                  <a:lnTo>
                    <a:pt x="1763102" y="100660"/>
                  </a:lnTo>
                  <a:lnTo>
                    <a:pt x="1761604" y="100660"/>
                  </a:lnTo>
                  <a:lnTo>
                    <a:pt x="1711261" y="100660"/>
                  </a:lnTo>
                  <a:lnTo>
                    <a:pt x="1711261" y="151003"/>
                  </a:lnTo>
                  <a:lnTo>
                    <a:pt x="1662442" y="151003"/>
                  </a:lnTo>
                  <a:lnTo>
                    <a:pt x="1662442" y="102171"/>
                  </a:lnTo>
                  <a:lnTo>
                    <a:pt x="1662442" y="100660"/>
                  </a:lnTo>
                  <a:lnTo>
                    <a:pt x="1662442" y="51841"/>
                  </a:lnTo>
                  <a:lnTo>
                    <a:pt x="1712772" y="51841"/>
                  </a:lnTo>
                  <a:lnTo>
                    <a:pt x="1712772" y="0"/>
                  </a:lnTo>
                  <a:lnTo>
                    <a:pt x="1660931" y="0"/>
                  </a:lnTo>
                  <a:lnTo>
                    <a:pt x="1660931" y="50330"/>
                  </a:lnTo>
                  <a:lnTo>
                    <a:pt x="1612112" y="50330"/>
                  </a:lnTo>
                  <a:lnTo>
                    <a:pt x="1612112" y="0"/>
                  </a:lnTo>
                  <a:lnTo>
                    <a:pt x="1560271" y="0"/>
                  </a:lnTo>
                  <a:lnTo>
                    <a:pt x="1560271" y="51841"/>
                  </a:lnTo>
                  <a:lnTo>
                    <a:pt x="1610601" y="51841"/>
                  </a:lnTo>
                  <a:lnTo>
                    <a:pt x="1610601" y="100660"/>
                  </a:lnTo>
                  <a:lnTo>
                    <a:pt x="1610601" y="102171"/>
                  </a:lnTo>
                  <a:lnTo>
                    <a:pt x="1610601" y="152501"/>
                  </a:lnTo>
                  <a:lnTo>
                    <a:pt x="1660931" y="152501"/>
                  </a:lnTo>
                  <a:lnTo>
                    <a:pt x="1660931" y="202831"/>
                  </a:lnTo>
                  <a:lnTo>
                    <a:pt x="1712772" y="202831"/>
                  </a:lnTo>
                  <a:lnTo>
                    <a:pt x="1712772" y="152501"/>
                  </a:lnTo>
                  <a:lnTo>
                    <a:pt x="1761604" y="152501"/>
                  </a:lnTo>
                  <a:lnTo>
                    <a:pt x="1763102" y="152501"/>
                  </a:lnTo>
                  <a:lnTo>
                    <a:pt x="1813433" y="152501"/>
                  </a:lnTo>
                  <a:lnTo>
                    <a:pt x="1813433" y="100660"/>
                  </a:lnTo>
                  <a:close/>
                </a:path>
                <a:path w="1864359" h="253364">
                  <a:moveTo>
                    <a:pt x="1863775" y="0"/>
                  </a:moveTo>
                  <a:lnTo>
                    <a:pt x="1813433" y="0"/>
                  </a:lnTo>
                  <a:lnTo>
                    <a:pt x="1811934" y="0"/>
                  </a:lnTo>
                  <a:lnTo>
                    <a:pt x="1761604" y="0"/>
                  </a:lnTo>
                  <a:lnTo>
                    <a:pt x="1761604" y="51841"/>
                  </a:lnTo>
                  <a:lnTo>
                    <a:pt x="1811934" y="51841"/>
                  </a:lnTo>
                  <a:lnTo>
                    <a:pt x="1813433" y="51841"/>
                  </a:lnTo>
                  <a:lnTo>
                    <a:pt x="1863775" y="51841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>
              <a:hlinkClick r:id="rId14"/>
            </p:cNvPr>
            <p:cNvSpPr/>
            <p:nvPr/>
          </p:nvSpPr>
          <p:spPr>
            <a:xfrm>
              <a:off x="7092366" y="3864617"/>
              <a:ext cx="1864360" cy="253365"/>
            </a:xfrm>
            <a:custGeom>
              <a:avLst/>
              <a:gdLst/>
              <a:ahLst/>
              <a:cxnLst/>
              <a:rect l="l" t="t" r="r" b="b"/>
              <a:pathLst>
                <a:path w="1864359" h="253364">
                  <a:moveTo>
                    <a:pt x="555155" y="201333"/>
                  </a:moveTo>
                  <a:lnTo>
                    <a:pt x="504812" y="201333"/>
                  </a:lnTo>
                  <a:lnTo>
                    <a:pt x="503313" y="201333"/>
                  </a:lnTo>
                  <a:lnTo>
                    <a:pt x="454482" y="201333"/>
                  </a:lnTo>
                  <a:lnTo>
                    <a:pt x="454482" y="151003"/>
                  </a:lnTo>
                  <a:lnTo>
                    <a:pt x="404152" y="151003"/>
                  </a:lnTo>
                  <a:lnTo>
                    <a:pt x="404152" y="102171"/>
                  </a:lnTo>
                  <a:lnTo>
                    <a:pt x="454482" y="102171"/>
                  </a:lnTo>
                  <a:lnTo>
                    <a:pt x="454482" y="50342"/>
                  </a:lnTo>
                  <a:lnTo>
                    <a:pt x="402653" y="50342"/>
                  </a:lnTo>
                  <a:lnTo>
                    <a:pt x="402653" y="100672"/>
                  </a:lnTo>
                  <a:lnTo>
                    <a:pt x="353822" y="100672"/>
                  </a:lnTo>
                  <a:lnTo>
                    <a:pt x="352323" y="100672"/>
                  </a:lnTo>
                  <a:lnTo>
                    <a:pt x="352323" y="152514"/>
                  </a:lnTo>
                  <a:lnTo>
                    <a:pt x="352323" y="201333"/>
                  </a:lnTo>
                  <a:lnTo>
                    <a:pt x="303491" y="201333"/>
                  </a:lnTo>
                  <a:lnTo>
                    <a:pt x="303491" y="152514"/>
                  </a:lnTo>
                  <a:lnTo>
                    <a:pt x="352323" y="152514"/>
                  </a:lnTo>
                  <a:lnTo>
                    <a:pt x="352323" y="100672"/>
                  </a:lnTo>
                  <a:lnTo>
                    <a:pt x="303491" y="100672"/>
                  </a:lnTo>
                  <a:lnTo>
                    <a:pt x="301993" y="100672"/>
                  </a:lnTo>
                  <a:lnTo>
                    <a:pt x="251663" y="100672"/>
                  </a:lnTo>
                  <a:lnTo>
                    <a:pt x="251663" y="151003"/>
                  </a:lnTo>
                  <a:lnTo>
                    <a:pt x="251663" y="152514"/>
                  </a:lnTo>
                  <a:lnTo>
                    <a:pt x="251663" y="201333"/>
                  </a:lnTo>
                  <a:lnTo>
                    <a:pt x="202831" y="201333"/>
                  </a:lnTo>
                  <a:lnTo>
                    <a:pt x="202831" y="50342"/>
                  </a:lnTo>
                  <a:lnTo>
                    <a:pt x="150990" y="50342"/>
                  </a:lnTo>
                  <a:lnTo>
                    <a:pt x="150990" y="100672"/>
                  </a:lnTo>
                  <a:lnTo>
                    <a:pt x="150990" y="102171"/>
                  </a:lnTo>
                  <a:lnTo>
                    <a:pt x="150990" y="151003"/>
                  </a:lnTo>
                  <a:lnTo>
                    <a:pt x="102171" y="151003"/>
                  </a:lnTo>
                  <a:lnTo>
                    <a:pt x="102171" y="100672"/>
                  </a:lnTo>
                  <a:lnTo>
                    <a:pt x="51841" y="100672"/>
                  </a:lnTo>
                  <a:lnTo>
                    <a:pt x="51841" y="50342"/>
                  </a:lnTo>
                  <a:lnTo>
                    <a:pt x="0" y="50342"/>
                  </a:lnTo>
                  <a:lnTo>
                    <a:pt x="0" y="100672"/>
                  </a:lnTo>
                  <a:lnTo>
                    <a:pt x="0" y="102171"/>
                  </a:lnTo>
                  <a:lnTo>
                    <a:pt x="0" y="152514"/>
                  </a:lnTo>
                  <a:lnTo>
                    <a:pt x="50330" y="152514"/>
                  </a:lnTo>
                  <a:lnTo>
                    <a:pt x="50330" y="201333"/>
                  </a:lnTo>
                  <a:lnTo>
                    <a:pt x="0" y="201333"/>
                  </a:lnTo>
                  <a:lnTo>
                    <a:pt x="0" y="253174"/>
                  </a:lnTo>
                  <a:lnTo>
                    <a:pt x="51841" y="253174"/>
                  </a:lnTo>
                  <a:lnTo>
                    <a:pt x="51841" y="202831"/>
                  </a:lnTo>
                  <a:lnTo>
                    <a:pt x="100660" y="202831"/>
                  </a:lnTo>
                  <a:lnTo>
                    <a:pt x="102171" y="202831"/>
                  </a:lnTo>
                  <a:lnTo>
                    <a:pt x="150990" y="202831"/>
                  </a:lnTo>
                  <a:lnTo>
                    <a:pt x="150990" y="253174"/>
                  </a:lnTo>
                  <a:lnTo>
                    <a:pt x="353822" y="253174"/>
                  </a:lnTo>
                  <a:lnTo>
                    <a:pt x="353822" y="202831"/>
                  </a:lnTo>
                  <a:lnTo>
                    <a:pt x="402653" y="202831"/>
                  </a:lnTo>
                  <a:lnTo>
                    <a:pt x="402653" y="253174"/>
                  </a:lnTo>
                  <a:lnTo>
                    <a:pt x="452983" y="253174"/>
                  </a:lnTo>
                  <a:lnTo>
                    <a:pt x="454482" y="253174"/>
                  </a:lnTo>
                  <a:lnTo>
                    <a:pt x="503313" y="253174"/>
                  </a:lnTo>
                  <a:lnTo>
                    <a:pt x="504812" y="253174"/>
                  </a:lnTo>
                  <a:lnTo>
                    <a:pt x="555155" y="253174"/>
                  </a:lnTo>
                  <a:lnTo>
                    <a:pt x="555155" y="201333"/>
                  </a:lnTo>
                  <a:close/>
                </a:path>
                <a:path w="1864359" h="253364">
                  <a:moveTo>
                    <a:pt x="706145" y="201333"/>
                  </a:moveTo>
                  <a:lnTo>
                    <a:pt x="654304" y="201333"/>
                  </a:lnTo>
                  <a:lnTo>
                    <a:pt x="654304" y="253174"/>
                  </a:lnTo>
                  <a:lnTo>
                    <a:pt x="706145" y="253174"/>
                  </a:lnTo>
                  <a:lnTo>
                    <a:pt x="706145" y="201333"/>
                  </a:lnTo>
                  <a:close/>
                </a:path>
                <a:path w="1864359" h="253364">
                  <a:moveTo>
                    <a:pt x="1058468" y="50342"/>
                  </a:moveTo>
                  <a:lnTo>
                    <a:pt x="1058468" y="50342"/>
                  </a:lnTo>
                  <a:lnTo>
                    <a:pt x="905967" y="50342"/>
                  </a:lnTo>
                  <a:lnTo>
                    <a:pt x="905967" y="100672"/>
                  </a:lnTo>
                  <a:lnTo>
                    <a:pt x="905967" y="102171"/>
                  </a:lnTo>
                  <a:lnTo>
                    <a:pt x="905967" y="151003"/>
                  </a:lnTo>
                  <a:lnTo>
                    <a:pt x="857135" y="151003"/>
                  </a:lnTo>
                  <a:lnTo>
                    <a:pt x="857135" y="102171"/>
                  </a:lnTo>
                  <a:lnTo>
                    <a:pt x="857135" y="100672"/>
                  </a:lnTo>
                  <a:lnTo>
                    <a:pt x="857135" y="50342"/>
                  </a:lnTo>
                  <a:lnTo>
                    <a:pt x="805307" y="50342"/>
                  </a:lnTo>
                  <a:lnTo>
                    <a:pt x="805307" y="100672"/>
                  </a:lnTo>
                  <a:lnTo>
                    <a:pt x="756475" y="100672"/>
                  </a:lnTo>
                  <a:lnTo>
                    <a:pt x="754964" y="100672"/>
                  </a:lnTo>
                  <a:lnTo>
                    <a:pt x="706145" y="100672"/>
                  </a:lnTo>
                  <a:lnTo>
                    <a:pt x="704646" y="100672"/>
                  </a:lnTo>
                  <a:lnTo>
                    <a:pt x="655815" y="100672"/>
                  </a:lnTo>
                  <a:lnTo>
                    <a:pt x="655815" y="50342"/>
                  </a:lnTo>
                  <a:lnTo>
                    <a:pt x="503313" y="50342"/>
                  </a:lnTo>
                  <a:lnTo>
                    <a:pt x="503313" y="102171"/>
                  </a:lnTo>
                  <a:lnTo>
                    <a:pt x="654304" y="102171"/>
                  </a:lnTo>
                  <a:lnTo>
                    <a:pt x="654304" y="152514"/>
                  </a:lnTo>
                  <a:lnTo>
                    <a:pt x="855637" y="152514"/>
                  </a:lnTo>
                  <a:lnTo>
                    <a:pt x="855637" y="202831"/>
                  </a:lnTo>
                  <a:lnTo>
                    <a:pt x="1058468" y="202831"/>
                  </a:lnTo>
                  <a:lnTo>
                    <a:pt x="1058468" y="151003"/>
                  </a:lnTo>
                  <a:lnTo>
                    <a:pt x="1008138" y="151003"/>
                  </a:lnTo>
                  <a:lnTo>
                    <a:pt x="1008138" y="102171"/>
                  </a:lnTo>
                  <a:lnTo>
                    <a:pt x="1058468" y="102171"/>
                  </a:lnTo>
                  <a:lnTo>
                    <a:pt x="1058468" y="50342"/>
                  </a:lnTo>
                  <a:close/>
                </a:path>
                <a:path w="1864359" h="253364">
                  <a:moveTo>
                    <a:pt x="1259789" y="50342"/>
                  </a:moveTo>
                  <a:lnTo>
                    <a:pt x="1207947" y="50342"/>
                  </a:lnTo>
                  <a:lnTo>
                    <a:pt x="1207947" y="100672"/>
                  </a:lnTo>
                  <a:lnTo>
                    <a:pt x="1159129" y="100672"/>
                  </a:lnTo>
                  <a:lnTo>
                    <a:pt x="1159129" y="50342"/>
                  </a:lnTo>
                  <a:lnTo>
                    <a:pt x="1107287" y="50342"/>
                  </a:lnTo>
                  <a:lnTo>
                    <a:pt x="1107287" y="100672"/>
                  </a:lnTo>
                  <a:lnTo>
                    <a:pt x="1107287" y="102171"/>
                  </a:lnTo>
                  <a:lnTo>
                    <a:pt x="1107287" y="152514"/>
                  </a:lnTo>
                  <a:lnTo>
                    <a:pt x="1157617" y="152514"/>
                  </a:lnTo>
                  <a:lnTo>
                    <a:pt x="1157617" y="202831"/>
                  </a:lnTo>
                  <a:lnTo>
                    <a:pt x="1207947" y="202831"/>
                  </a:lnTo>
                  <a:lnTo>
                    <a:pt x="1209459" y="202831"/>
                  </a:lnTo>
                  <a:lnTo>
                    <a:pt x="1259789" y="202831"/>
                  </a:lnTo>
                  <a:lnTo>
                    <a:pt x="1259789" y="152514"/>
                  </a:lnTo>
                  <a:lnTo>
                    <a:pt x="1259789" y="151003"/>
                  </a:lnTo>
                  <a:lnTo>
                    <a:pt x="1259789" y="102171"/>
                  </a:lnTo>
                  <a:lnTo>
                    <a:pt x="1259789" y="100672"/>
                  </a:lnTo>
                  <a:lnTo>
                    <a:pt x="1259789" y="50342"/>
                  </a:lnTo>
                  <a:close/>
                </a:path>
                <a:path w="1864359" h="253364">
                  <a:moveTo>
                    <a:pt x="1360449" y="151003"/>
                  </a:moveTo>
                  <a:lnTo>
                    <a:pt x="1308620" y="151003"/>
                  </a:lnTo>
                  <a:lnTo>
                    <a:pt x="1308620" y="202831"/>
                  </a:lnTo>
                  <a:lnTo>
                    <a:pt x="1360449" y="202831"/>
                  </a:lnTo>
                  <a:lnTo>
                    <a:pt x="1360449" y="151003"/>
                  </a:lnTo>
                  <a:close/>
                </a:path>
                <a:path w="1864359" h="253364">
                  <a:moveTo>
                    <a:pt x="1863775" y="0"/>
                  </a:moveTo>
                  <a:lnTo>
                    <a:pt x="1863775" y="0"/>
                  </a:lnTo>
                  <a:lnTo>
                    <a:pt x="1711261" y="0"/>
                  </a:lnTo>
                  <a:lnTo>
                    <a:pt x="1711261" y="51841"/>
                  </a:lnTo>
                  <a:lnTo>
                    <a:pt x="1761604" y="51841"/>
                  </a:lnTo>
                  <a:lnTo>
                    <a:pt x="1761604" y="100672"/>
                  </a:lnTo>
                  <a:lnTo>
                    <a:pt x="1712772" y="100672"/>
                  </a:lnTo>
                  <a:lnTo>
                    <a:pt x="1711261" y="100672"/>
                  </a:lnTo>
                  <a:lnTo>
                    <a:pt x="1662442" y="100672"/>
                  </a:lnTo>
                  <a:lnTo>
                    <a:pt x="1662442" y="50342"/>
                  </a:lnTo>
                  <a:lnTo>
                    <a:pt x="1612112" y="50342"/>
                  </a:lnTo>
                  <a:lnTo>
                    <a:pt x="1612112" y="0"/>
                  </a:lnTo>
                  <a:lnTo>
                    <a:pt x="1560271" y="0"/>
                  </a:lnTo>
                  <a:lnTo>
                    <a:pt x="1560271" y="50342"/>
                  </a:lnTo>
                  <a:lnTo>
                    <a:pt x="1511452" y="50342"/>
                  </a:lnTo>
                  <a:lnTo>
                    <a:pt x="1511452" y="0"/>
                  </a:lnTo>
                  <a:lnTo>
                    <a:pt x="1461122" y="0"/>
                  </a:lnTo>
                  <a:lnTo>
                    <a:pt x="1459611" y="0"/>
                  </a:lnTo>
                  <a:lnTo>
                    <a:pt x="1410779" y="0"/>
                  </a:lnTo>
                  <a:lnTo>
                    <a:pt x="1409280" y="0"/>
                  </a:lnTo>
                  <a:lnTo>
                    <a:pt x="1358950" y="0"/>
                  </a:lnTo>
                  <a:lnTo>
                    <a:pt x="1358950" y="50342"/>
                  </a:lnTo>
                  <a:lnTo>
                    <a:pt x="1358950" y="51841"/>
                  </a:lnTo>
                  <a:lnTo>
                    <a:pt x="1358950" y="102171"/>
                  </a:lnTo>
                  <a:lnTo>
                    <a:pt x="1410779" y="102171"/>
                  </a:lnTo>
                  <a:lnTo>
                    <a:pt x="1410779" y="51841"/>
                  </a:lnTo>
                  <a:lnTo>
                    <a:pt x="1459611" y="51841"/>
                  </a:lnTo>
                  <a:lnTo>
                    <a:pt x="1461122" y="51841"/>
                  </a:lnTo>
                  <a:lnTo>
                    <a:pt x="1509941" y="51841"/>
                  </a:lnTo>
                  <a:lnTo>
                    <a:pt x="1509941" y="100672"/>
                  </a:lnTo>
                  <a:lnTo>
                    <a:pt x="1459611" y="100672"/>
                  </a:lnTo>
                  <a:lnTo>
                    <a:pt x="1459611" y="152514"/>
                  </a:lnTo>
                  <a:lnTo>
                    <a:pt x="1509941" y="152514"/>
                  </a:lnTo>
                  <a:lnTo>
                    <a:pt x="1511452" y="152514"/>
                  </a:lnTo>
                  <a:lnTo>
                    <a:pt x="1560271" y="152514"/>
                  </a:lnTo>
                  <a:lnTo>
                    <a:pt x="1560271" y="202831"/>
                  </a:lnTo>
                  <a:lnTo>
                    <a:pt x="1612112" y="202831"/>
                  </a:lnTo>
                  <a:lnTo>
                    <a:pt x="1612112" y="152514"/>
                  </a:lnTo>
                  <a:lnTo>
                    <a:pt x="1660931" y="152514"/>
                  </a:lnTo>
                  <a:lnTo>
                    <a:pt x="1662442" y="152514"/>
                  </a:lnTo>
                  <a:lnTo>
                    <a:pt x="1711261" y="152514"/>
                  </a:lnTo>
                  <a:lnTo>
                    <a:pt x="1711261" y="202831"/>
                  </a:lnTo>
                  <a:lnTo>
                    <a:pt x="1763102" y="202831"/>
                  </a:lnTo>
                  <a:lnTo>
                    <a:pt x="1763102" y="152514"/>
                  </a:lnTo>
                  <a:lnTo>
                    <a:pt x="1813433" y="152514"/>
                  </a:lnTo>
                  <a:lnTo>
                    <a:pt x="1813433" y="102171"/>
                  </a:lnTo>
                  <a:lnTo>
                    <a:pt x="1863775" y="102171"/>
                  </a:lnTo>
                  <a:lnTo>
                    <a:pt x="1863775" y="51841"/>
                  </a:lnTo>
                  <a:lnTo>
                    <a:pt x="1863775" y="50342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>
              <a:hlinkClick r:id="rId14"/>
            </p:cNvPr>
            <p:cNvSpPr/>
            <p:nvPr/>
          </p:nvSpPr>
          <p:spPr>
            <a:xfrm>
              <a:off x="7092366" y="4065950"/>
              <a:ext cx="1864360" cy="203200"/>
            </a:xfrm>
            <a:custGeom>
              <a:avLst/>
              <a:gdLst/>
              <a:ahLst/>
              <a:cxnLst/>
              <a:rect l="l" t="t" r="r" b="b"/>
              <a:pathLst>
                <a:path w="1864359" h="203200">
                  <a:moveTo>
                    <a:pt x="404152" y="150990"/>
                  </a:moveTo>
                  <a:lnTo>
                    <a:pt x="353822" y="150990"/>
                  </a:lnTo>
                  <a:lnTo>
                    <a:pt x="353822" y="100660"/>
                  </a:lnTo>
                  <a:lnTo>
                    <a:pt x="303491" y="100660"/>
                  </a:lnTo>
                  <a:lnTo>
                    <a:pt x="301993" y="100660"/>
                  </a:lnTo>
                  <a:lnTo>
                    <a:pt x="253161" y="100660"/>
                  </a:lnTo>
                  <a:lnTo>
                    <a:pt x="253161" y="50330"/>
                  </a:lnTo>
                  <a:lnTo>
                    <a:pt x="202831" y="50330"/>
                  </a:lnTo>
                  <a:lnTo>
                    <a:pt x="201320" y="50330"/>
                  </a:lnTo>
                  <a:lnTo>
                    <a:pt x="201320" y="102171"/>
                  </a:lnTo>
                  <a:lnTo>
                    <a:pt x="201320" y="150990"/>
                  </a:lnTo>
                  <a:lnTo>
                    <a:pt x="152501" y="150990"/>
                  </a:lnTo>
                  <a:lnTo>
                    <a:pt x="152501" y="102171"/>
                  </a:lnTo>
                  <a:lnTo>
                    <a:pt x="201320" y="102171"/>
                  </a:lnTo>
                  <a:lnTo>
                    <a:pt x="201320" y="50330"/>
                  </a:lnTo>
                  <a:lnTo>
                    <a:pt x="0" y="50330"/>
                  </a:lnTo>
                  <a:lnTo>
                    <a:pt x="0" y="102171"/>
                  </a:lnTo>
                  <a:lnTo>
                    <a:pt x="50330" y="102171"/>
                  </a:lnTo>
                  <a:lnTo>
                    <a:pt x="50330" y="150990"/>
                  </a:lnTo>
                  <a:lnTo>
                    <a:pt x="0" y="150990"/>
                  </a:lnTo>
                  <a:lnTo>
                    <a:pt x="0" y="202831"/>
                  </a:lnTo>
                  <a:lnTo>
                    <a:pt x="51841" y="202831"/>
                  </a:lnTo>
                  <a:lnTo>
                    <a:pt x="51841" y="152501"/>
                  </a:lnTo>
                  <a:lnTo>
                    <a:pt x="100660" y="152501"/>
                  </a:lnTo>
                  <a:lnTo>
                    <a:pt x="102171" y="152501"/>
                  </a:lnTo>
                  <a:lnTo>
                    <a:pt x="150990" y="152501"/>
                  </a:lnTo>
                  <a:lnTo>
                    <a:pt x="150990" y="202831"/>
                  </a:lnTo>
                  <a:lnTo>
                    <a:pt x="303491" y="202831"/>
                  </a:lnTo>
                  <a:lnTo>
                    <a:pt x="303491" y="152501"/>
                  </a:lnTo>
                  <a:lnTo>
                    <a:pt x="352323" y="152501"/>
                  </a:lnTo>
                  <a:lnTo>
                    <a:pt x="352323" y="202831"/>
                  </a:lnTo>
                  <a:lnTo>
                    <a:pt x="404152" y="202831"/>
                  </a:lnTo>
                  <a:lnTo>
                    <a:pt x="404152" y="150990"/>
                  </a:lnTo>
                  <a:close/>
                </a:path>
                <a:path w="1864359" h="203200">
                  <a:moveTo>
                    <a:pt x="555155" y="150990"/>
                  </a:moveTo>
                  <a:lnTo>
                    <a:pt x="504812" y="150990"/>
                  </a:lnTo>
                  <a:lnTo>
                    <a:pt x="504812" y="100660"/>
                  </a:lnTo>
                  <a:lnTo>
                    <a:pt x="452983" y="100660"/>
                  </a:lnTo>
                  <a:lnTo>
                    <a:pt x="452983" y="152501"/>
                  </a:lnTo>
                  <a:lnTo>
                    <a:pt x="503313" y="152501"/>
                  </a:lnTo>
                  <a:lnTo>
                    <a:pt x="503313" y="202831"/>
                  </a:lnTo>
                  <a:lnTo>
                    <a:pt x="555155" y="202831"/>
                  </a:lnTo>
                  <a:lnTo>
                    <a:pt x="555155" y="150990"/>
                  </a:lnTo>
                  <a:close/>
                </a:path>
                <a:path w="1864359" h="203200">
                  <a:moveTo>
                    <a:pt x="1058468" y="0"/>
                  </a:moveTo>
                  <a:lnTo>
                    <a:pt x="1006627" y="0"/>
                  </a:lnTo>
                  <a:lnTo>
                    <a:pt x="1006627" y="50330"/>
                  </a:lnTo>
                  <a:lnTo>
                    <a:pt x="957795" y="50330"/>
                  </a:lnTo>
                  <a:lnTo>
                    <a:pt x="956297" y="50330"/>
                  </a:lnTo>
                  <a:lnTo>
                    <a:pt x="956297" y="102171"/>
                  </a:lnTo>
                  <a:lnTo>
                    <a:pt x="956297" y="150990"/>
                  </a:lnTo>
                  <a:lnTo>
                    <a:pt x="907478" y="150990"/>
                  </a:lnTo>
                  <a:lnTo>
                    <a:pt x="907478" y="102171"/>
                  </a:lnTo>
                  <a:lnTo>
                    <a:pt x="956297" y="102171"/>
                  </a:lnTo>
                  <a:lnTo>
                    <a:pt x="956297" y="50330"/>
                  </a:lnTo>
                  <a:lnTo>
                    <a:pt x="907478" y="50330"/>
                  </a:lnTo>
                  <a:lnTo>
                    <a:pt x="905967" y="50330"/>
                  </a:lnTo>
                  <a:lnTo>
                    <a:pt x="857135" y="50330"/>
                  </a:lnTo>
                  <a:lnTo>
                    <a:pt x="857135" y="0"/>
                  </a:lnTo>
                  <a:lnTo>
                    <a:pt x="805307" y="0"/>
                  </a:lnTo>
                  <a:lnTo>
                    <a:pt x="805307" y="51841"/>
                  </a:lnTo>
                  <a:lnTo>
                    <a:pt x="855637" y="51841"/>
                  </a:lnTo>
                  <a:lnTo>
                    <a:pt x="855637" y="100660"/>
                  </a:lnTo>
                  <a:lnTo>
                    <a:pt x="706145" y="100660"/>
                  </a:lnTo>
                  <a:lnTo>
                    <a:pt x="706145" y="51841"/>
                  </a:lnTo>
                  <a:lnTo>
                    <a:pt x="756475" y="51841"/>
                  </a:lnTo>
                  <a:lnTo>
                    <a:pt x="756475" y="0"/>
                  </a:lnTo>
                  <a:lnTo>
                    <a:pt x="706145" y="0"/>
                  </a:lnTo>
                  <a:lnTo>
                    <a:pt x="704646" y="0"/>
                  </a:lnTo>
                  <a:lnTo>
                    <a:pt x="654304" y="0"/>
                  </a:lnTo>
                  <a:lnTo>
                    <a:pt x="654304" y="50330"/>
                  </a:lnTo>
                  <a:lnTo>
                    <a:pt x="605485" y="50330"/>
                  </a:lnTo>
                  <a:lnTo>
                    <a:pt x="603973" y="50330"/>
                  </a:lnTo>
                  <a:lnTo>
                    <a:pt x="553643" y="50330"/>
                  </a:lnTo>
                  <a:lnTo>
                    <a:pt x="553643" y="102171"/>
                  </a:lnTo>
                  <a:lnTo>
                    <a:pt x="603973" y="102171"/>
                  </a:lnTo>
                  <a:lnTo>
                    <a:pt x="603973" y="150990"/>
                  </a:lnTo>
                  <a:lnTo>
                    <a:pt x="603973" y="152501"/>
                  </a:lnTo>
                  <a:lnTo>
                    <a:pt x="603973" y="202831"/>
                  </a:lnTo>
                  <a:lnTo>
                    <a:pt x="654304" y="202831"/>
                  </a:lnTo>
                  <a:lnTo>
                    <a:pt x="655815" y="202831"/>
                  </a:lnTo>
                  <a:lnTo>
                    <a:pt x="704646" y="202831"/>
                  </a:lnTo>
                  <a:lnTo>
                    <a:pt x="706145" y="202831"/>
                  </a:lnTo>
                  <a:lnTo>
                    <a:pt x="756475" y="202831"/>
                  </a:lnTo>
                  <a:lnTo>
                    <a:pt x="756475" y="152501"/>
                  </a:lnTo>
                  <a:lnTo>
                    <a:pt x="805307" y="152501"/>
                  </a:lnTo>
                  <a:lnTo>
                    <a:pt x="806805" y="152501"/>
                  </a:lnTo>
                  <a:lnTo>
                    <a:pt x="855637" y="152501"/>
                  </a:lnTo>
                  <a:lnTo>
                    <a:pt x="855637" y="202831"/>
                  </a:lnTo>
                  <a:lnTo>
                    <a:pt x="1058468" y="202831"/>
                  </a:lnTo>
                  <a:lnTo>
                    <a:pt x="1058468" y="152501"/>
                  </a:lnTo>
                  <a:lnTo>
                    <a:pt x="1058468" y="150990"/>
                  </a:lnTo>
                  <a:lnTo>
                    <a:pt x="1058468" y="100660"/>
                  </a:lnTo>
                  <a:lnTo>
                    <a:pt x="1008138" y="100660"/>
                  </a:lnTo>
                  <a:lnTo>
                    <a:pt x="1008138" y="51841"/>
                  </a:lnTo>
                  <a:lnTo>
                    <a:pt x="1058468" y="51841"/>
                  </a:lnTo>
                  <a:lnTo>
                    <a:pt x="1058468" y="0"/>
                  </a:lnTo>
                  <a:close/>
                </a:path>
                <a:path w="1864359" h="203200">
                  <a:moveTo>
                    <a:pt x="1410779" y="0"/>
                  </a:moveTo>
                  <a:lnTo>
                    <a:pt x="1358950" y="0"/>
                  </a:lnTo>
                  <a:lnTo>
                    <a:pt x="1358950" y="50330"/>
                  </a:lnTo>
                  <a:lnTo>
                    <a:pt x="1310119" y="50330"/>
                  </a:lnTo>
                  <a:lnTo>
                    <a:pt x="1310119" y="0"/>
                  </a:lnTo>
                  <a:lnTo>
                    <a:pt x="1308620" y="0"/>
                  </a:lnTo>
                  <a:lnTo>
                    <a:pt x="1308620" y="51841"/>
                  </a:lnTo>
                  <a:lnTo>
                    <a:pt x="1308620" y="100660"/>
                  </a:lnTo>
                  <a:lnTo>
                    <a:pt x="1259789" y="100660"/>
                  </a:lnTo>
                  <a:lnTo>
                    <a:pt x="1259789" y="51841"/>
                  </a:lnTo>
                  <a:lnTo>
                    <a:pt x="1308620" y="51841"/>
                  </a:lnTo>
                  <a:lnTo>
                    <a:pt x="1308620" y="0"/>
                  </a:lnTo>
                  <a:lnTo>
                    <a:pt x="1259789" y="0"/>
                  </a:lnTo>
                  <a:lnTo>
                    <a:pt x="1258290" y="0"/>
                  </a:lnTo>
                  <a:lnTo>
                    <a:pt x="1207947" y="0"/>
                  </a:lnTo>
                  <a:lnTo>
                    <a:pt x="1207947" y="50330"/>
                  </a:lnTo>
                  <a:lnTo>
                    <a:pt x="1157617" y="50330"/>
                  </a:lnTo>
                  <a:lnTo>
                    <a:pt x="1157617" y="100660"/>
                  </a:lnTo>
                  <a:lnTo>
                    <a:pt x="1107287" y="100660"/>
                  </a:lnTo>
                  <a:lnTo>
                    <a:pt x="1107287" y="150990"/>
                  </a:lnTo>
                  <a:lnTo>
                    <a:pt x="1107287" y="152501"/>
                  </a:lnTo>
                  <a:lnTo>
                    <a:pt x="1107287" y="202831"/>
                  </a:lnTo>
                  <a:lnTo>
                    <a:pt x="1159129" y="202831"/>
                  </a:lnTo>
                  <a:lnTo>
                    <a:pt x="1159129" y="152501"/>
                  </a:lnTo>
                  <a:lnTo>
                    <a:pt x="1159129" y="150990"/>
                  </a:lnTo>
                  <a:lnTo>
                    <a:pt x="1159129" y="102171"/>
                  </a:lnTo>
                  <a:lnTo>
                    <a:pt x="1207947" y="102171"/>
                  </a:lnTo>
                  <a:lnTo>
                    <a:pt x="1207947" y="152501"/>
                  </a:lnTo>
                  <a:lnTo>
                    <a:pt x="1258290" y="152501"/>
                  </a:lnTo>
                  <a:lnTo>
                    <a:pt x="1259789" y="152501"/>
                  </a:lnTo>
                  <a:lnTo>
                    <a:pt x="1310119" y="152501"/>
                  </a:lnTo>
                  <a:lnTo>
                    <a:pt x="1310119" y="102171"/>
                  </a:lnTo>
                  <a:lnTo>
                    <a:pt x="1360449" y="102171"/>
                  </a:lnTo>
                  <a:lnTo>
                    <a:pt x="1360449" y="51841"/>
                  </a:lnTo>
                  <a:lnTo>
                    <a:pt x="1410779" y="51841"/>
                  </a:lnTo>
                  <a:lnTo>
                    <a:pt x="1410779" y="0"/>
                  </a:lnTo>
                  <a:close/>
                </a:path>
                <a:path w="1864359" h="203200">
                  <a:moveTo>
                    <a:pt x="1461122" y="100660"/>
                  </a:moveTo>
                  <a:lnTo>
                    <a:pt x="1409280" y="100660"/>
                  </a:lnTo>
                  <a:lnTo>
                    <a:pt x="1409280" y="150990"/>
                  </a:lnTo>
                  <a:lnTo>
                    <a:pt x="1358950" y="150990"/>
                  </a:lnTo>
                  <a:lnTo>
                    <a:pt x="1358950" y="202831"/>
                  </a:lnTo>
                  <a:lnTo>
                    <a:pt x="1409280" y="202831"/>
                  </a:lnTo>
                  <a:lnTo>
                    <a:pt x="1410779" y="202831"/>
                  </a:lnTo>
                  <a:lnTo>
                    <a:pt x="1461122" y="202831"/>
                  </a:lnTo>
                  <a:lnTo>
                    <a:pt x="1461122" y="152501"/>
                  </a:lnTo>
                  <a:lnTo>
                    <a:pt x="1461122" y="150990"/>
                  </a:lnTo>
                  <a:lnTo>
                    <a:pt x="1461122" y="100660"/>
                  </a:lnTo>
                  <a:close/>
                </a:path>
                <a:path w="1864359" h="203200">
                  <a:moveTo>
                    <a:pt x="1712772" y="0"/>
                  </a:moveTo>
                  <a:lnTo>
                    <a:pt x="1660931" y="0"/>
                  </a:lnTo>
                  <a:lnTo>
                    <a:pt x="1660931" y="51841"/>
                  </a:lnTo>
                  <a:lnTo>
                    <a:pt x="1712772" y="51841"/>
                  </a:lnTo>
                  <a:lnTo>
                    <a:pt x="1712772" y="0"/>
                  </a:lnTo>
                  <a:close/>
                </a:path>
                <a:path w="1864359" h="203200">
                  <a:moveTo>
                    <a:pt x="1863775" y="0"/>
                  </a:moveTo>
                  <a:lnTo>
                    <a:pt x="1811934" y="0"/>
                  </a:lnTo>
                  <a:lnTo>
                    <a:pt x="1811934" y="50330"/>
                  </a:lnTo>
                  <a:lnTo>
                    <a:pt x="1811934" y="51841"/>
                  </a:lnTo>
                  <a:lnTo>
                    <a:pt x="1811934" y="100660"/>
                  </a:lnTo>
                  <a:lnTo>
                    <a:pt x="1811934" y="102171"/>
                  </a:lnTo>
                  <a:lnTo>
                    <a:pt x="1811934" y="150990"/>
                  </a:lnTo>
                  <a:lnTo>
                    <a:pt x="1763102" y="150990"/>
                  </a:lnTo>
                  <a:lnTo>
                    <a:pt x="1763102" y="100660"/>
                  </a:lnTo>
                  <a:lnTo>
                    <a:pt x="1712772" y="100660"/>
                  </a:lnTo>
                  <a:lnTo>
                    <a:pt x="1711261" y="100660"/>
                  </a:lnTo>
                  <a:lnTo>
                    <a:pt x="1662442" y="100660"/>
                  </a:lnTo>
                  <a:lnTo>
                    <a:pt x="1660931" y="100660"/>
                  </a:lnTo>
                  <a:lnTo>
                    <a:pt x="1612112" y="100660"/>
                  </a:lnTo>
                  <a:lnTo>
                    <a:pt x="1612112" y="50330"/>
                  </a:lnTo>
                  <a:lnTo>
                    <a:pt x="1561782" y="50330"/>
                  </a:lnTo>
                  <a:lnTo>
                    <a:pt x="1561782" y="0"/>
                  </a:lnTo>
                  <a:lnTo>
                    <a:pt x="1511452" y="0"/>
                  </a:lnTo>
                  <a:lnTo>
                    <a:pt x="1509941" y="0"/>
                  </a:lnTo>
                  <a:lnTo>
                    <a:pt x="1459611" y="0"/>
                  </a:lnTo>
                  <a:lnTo>
                    <a:pt x="1459611" y="51841"/>
                  </a:lnTo>
                  <a:lnTo>
                    <a:pt x="1509941" y="51841"/>
                  </a:lnTo>
                  <a:lnTo>
                    <a:pt x="1509941" y="100660"/>
                  </a:lnTo>
                  <a:lnTo>
                    <a:pt x="1509941" y="102171"/>
                  </a:lnTo>
                  <a:lnTo>
                    <a:pt x="1509941" y="150990"/>
                  </a:lnTo>
                  <a:lnTo>
                    <a:pt x="1509941" y="152501"/>
                  </a:lnTo>
                  <a:lnTo>
                    <a:pt x="1509941" y="202831"/>
                  </a:lnTo>
                  <a:lnTo>
                    <a:pt x="1561782" y="202831"/>
                  </a:lnTo>
                  <a:lnTo>
                    <a:pt x="1561782" y="152501"/>
                  </a:lnTo>
                  <a:lnTo>
                    <a:pt x="1610601" y="152501"/>
                  </a:lnTo>
                  <a:lnTo>
                    <a:pt x="1612112" y="152501"/>
                  </a:lnTo>
                  <a:lnTo>
                    <a:pt x="1660931" y="152501"/>
                  </a:lnTo>
                  <a:lnTo>
                    <a:pt x="1662442" y="152501"/>
                  </a:lnTo>
                  <a:lnTo>
                    <a:pt x="1711261" y="152501"/>
                  </a:lnTo>
                  <a:lnTo>
                    <a:pt x="1711261" y="202831"/>
                  </a:lnTo>
                  <a:lnTo>
                    <a:pt x="1761604" y="202831"/>
                  </a:lnTo>
                  <a:lnTo>
                    <a:pt x="1763102" y="202831"/>
                  </a:lnTo>
                  <a:lnTo>
                    <a:pt x="1813433" y="202831"/>
                  </a:lnTo>
                  <a:lnTo>
                    <a:pt x="1813433" y="152501"/>
                  </a:lnTo>
                  <a:lnTo>
                    <a:pt x="1863775" y="152501"/>
                  </a:lnTo>
                  <a:lnTo>
                    <a:pt x="1863775" y="102171"/>
                  </a:lnTo>
                  <a:lnTo>
                    <a:pt x="1863775" y="100660"/>
                  </a:lnTo>
                  <a:lnTo>
                    <a:pt x="1863775" y="51841"/>
                  </a:lnTo>
                  <a:lnTo>
                    <a:pt x="1863775" y="50330"/>
                  </a:lnTo>
                  <a:lnTo>
                    <a:pt x="186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>
              <a:hlinkClick r:id="rId14"/>
            </p:cNvPr>
            <p:cNvSpPr/>
            <p:nvPr/>
          </p:nvSpPr>
          <p:spPr>
            <a:xfrm>
              <a:off x="7092366" y="4216940"/>
              <a:ext cx="1864360" cy="303530"/>
            </a:xfrm>
            <a:custGeom>
              <a:avLst/>
              <a:gdLst/>
              <a:ahLst/>
              <a:cxnLst/>
              <a:rect l="l" t="t" r="r" b="b"/>
              <a:pathLst>
                <a:path w="1864359" h="303529">
                  <a:moveTo>
                    <a:pt x="51841" y="50342"/>
                  </a:moveTo>
                  <a:lnTo>
                    <a:pt x="0" y="50342"/>
                  </a:lnTo>
                  <a:lnTo>
                    <a:pt x="0" y="100672"/>
                  </a:lnTo>
                  <a:lnTo>
                    <a:pt x="0" y="102171"/>
                  </a:lnTo>
                  <a:lnTo>
                    <a:pt x="0" y="151003"/>
                  </a:lnTo>
                  <a:lnTo>
                    <a:pt x="0" y="152501"/>
                  </a:lnTo>
                  <a:lnTo>
                    <a:pt x="0" y="202831"/>
                  </a:lnTo>
                  <a:lnTo>
                    <a:pt x="51841" y="202831"/>
                  </a:lnTo>
                  <a:lnTo>
                    <a:pt x="51841" y="152501"/>
                  </a:lnTo>
                  <a:lnTo>
                    <a:pt x="51841" y="151003"/>
                  </a:lnTo>
                  <a:lnTo>
                    <a:pt x="51841" y="102171"/>
                  </a:lnTo>
                  <a:lnTo>
                    <a:pt x="51841" y="100672"/>
                  </a:lnTo>
                  <a:lnTo>
                    <a:pt x="51841" y="50342"/>
                  </a:lnTo>
                  <a:close/>
                </a:path>
                <a:path w="1864359" h="303529">
                  <a:moveTo>
                    <a:pt x="253161" y="50342"/>
                  </a:moveTo>
                  <a:lnTo>
                    <a:pt x="253161" y="50342"/>
                  </a:lnTo>
                  <a:lnTo>
                    <a:pt x="100660" y="50342"/>
                  </a:lnTo>
                  <a:lnTo>
                    <a:pt x="100660" y="100672"/>
                  </a:lnTo>
                  <a:lnTo>
                    <a:pt x="100660" y="102171"/>
                  </a:lnTo>
                  <a:lnTo>
                    <a:pt x="100660" y="152501"/>
                  </a:lnTo>
                  <a:lnTo>
                    <a:pt x="152501" y="152501"/>
                  </a:lnTo>
                  <a:lnTo>
                    <a:pt x="152501" y="102171"/>
                  </a:lnTo>
                  <a:lnTo>
                    <a:pt x="201320" y="102171"/>
                  </a:lnTo>
                  <a:lnTo>
                    <a:pt x="202831" y="102171"/>
                  </a:lnTo>
                  <a:lnTo>
                    <a:pt x="253161" y="102171"/>
                  </a:lnTo>
                  <a:lnTo>
                    <a:pt x="253161" y="50342"/>
                  </a:lnTo>
                  <a:close/>
                </a:path>
                <a:path w="1864359" h="303529">
                  <a:moveTo>
                    <a:pt x="353822" y="151003"/>
                  </a:moveTo>
                  <a:lnTo>
                    <a:pt x="353822" y="151003"/>
                  </a:lnTo>
                  <a:lnTo>
                    <a:pt x="201320" y="151003"/>
                  </a:lnTo>
                  <a:lnTo>
                    <a:pt x="201320" y="202831"/>
                  </a:lnTo>
                  <a:lnTo>
                    <a:pt x="353822" y="202831"/>
                  </a:lnTo>
                  <a:lnTo>
                    <a:pt x="353822" y="151003"/>
                  </a:lnTo>
                  <a:close/>
                </a:path>
                <a:path w="1864359" h="303529">
                  <a:moveTo>
                    <a:pt x="353822" y="50342"/>
                  </a:moveTo>
                  <a:lnTo>
                    <a:pt x="301993" y="50342"/>
                  </a:lnTo>
                  <a:lnTo>
                    <a:pt x="301993" y="102171"/>
                  </a:lnTo>
                  <a:lnTo>
                    <a:pt x="353822" y="102171"/>
                  </a:lnTo>
                  <a:lnTo>
                    <a:pt x="353822" y="50342"/>
                  </a:lnTo>
                  <a:close/>
                </a:path>
                <a:path w="1864359" h="303529">
                  <a:moveTo>
                    <a:pt x="907478" y="201333"/>
                  </a:moveTo>
                  <a:lnTo>
                    <a:pt x="857135" y="201333"/>
                  </a:lnTo>
                  <a:lnTo>
                    <a:pt x="855637" y="201333"/>
                  </a:lnTo>
                  <a:lnTo>
                    <a:pt x="805307" y="201333"/>
                  </a:lnTo>
                  <a:lnTo>
                    <a:pt x="805307" y="251663"/>
                  </a:lnTo>
                  <a:lnTo>
                    <a:pt x="756475" y="251663"/>
                  </a:lnTo>
                  <a:lnTo>
                    <a:pt x="756475" y="201333"/>
                  </a:lnTo>
                  <a:lnTo>
                    <a:pt x="706145" y="201333"/>
                  </a:lnTo>
                  <a:lnTo>
                    <a:pt x="706145" y="151003"/>
                  </a:lnTo>
                  <a:lnTo>
                    <a:pt x="655815" y="151003"/>
                  </a:lnTo>
                  <a:lnTo>
                    <a:pt x="655815" y="100672"/>
                  </a:lnTo>
                  <a:lnTo>
                    <a:pt x="605485" y="100672"/>
                  </a:lnTo>
                  <a:lnTo>
                    <a:pt x="603973" y="100672"/>
                  </a:lnTo>
                  <a:lnTo>
                    <a:pt x="555155" y="100672"/>
                  </a:lnTo>
                  <a:lnTo>
                    <a:pt x="555155" y="50342"/>
                  </a:lnTo>
                  <a:lnTo>
                    <a:pt x="402653" y="50342"/>
                  </a:lnTo>
                  <a:lnTo>
                    <a:pt x="402653" y="100672"/>
                  </a:lnTo>
                  <a:lnTo>
                    <a:pt x="402653" y="102171"/>
                  </a:lnTo>
                  <a:lnTo>
                    <a:pt x="402653" y="152501"/>
                  </a:lnTo>
                  <a:lnTo>
                    <a:pt x="452983" y="152501"/>
                  </a:lnTo>
                  <a:lnTo>
                    <a:pt x="452983" y="201333"/>
                  </a:lnTo>
                  <a:lnTo>
                    <a:pt x="402653" y="201333"/>
                  </a:lnTo>
                  <a:lnTo>
                    <a:pt x="402653" y="253161"/>
                  </a:lnTo>
                  <a:lnTo>
                    <a:pt x="454482" y="253161"/>
                  </a:lnTo>
                  <a:lnTo>
                    <a:pt x="454482" y="202831"/>
                  </a:lnTo>
                  <a:lnTo>
                    <a:pt x="504812" y="202831"/>
                  </a:lnTo>
                  <a:lnTo>
                    <a:pt x="504812" y="152501"/>
                  </a:lnTo>
                  <a:lnTo>
                    <a:pt x="504812" y="151003"/>
                  </a:lnTo>
                  <a:lnTo>
                    <a:pt x="504812" y="102171"/>
                  </a:lnTo>
                  <a:lnTo>
                    <a:pt x="553643" y="102171"/>
                  </a:lnTo>
                  <a:lnTo>
                    <a:pt x="553643" y="152501"/>
                  </a:lnTo>
                  <a:lnTo>
                    <a:pt x="603973" y="152501"/>
                  </a:lnTo>
                  <a:lnTo>
                    <a:pt x="603973" y="201333"/>
                  </a:lnTo>
                  <a:lnTo>
                    <a:pt x="553643" y="201333"/>
                  </a:lnTo>
                  <a:lnTo>
                    <a:pt x="553643" y="251663"/>
                  </a:lnTo>
                  <a:lnTo>
                    <a:pt x="503313" y="251663"/>
                  </a:lnTo>
                  <a:lnTo>
                    <a:pt x="503313" y="303504"/>
                  </a:lnTo>
                  <a:lnTo>
                    <a:pt x="555155" y="303504"/>
                  </a:lnTo>
                  <a:lnTo>
                    <a:pt x="555155" y="253161"/>
                  </a:lnTo>
                  <a:lnTo>
                    <a:pt x="605485" y="253161"/>
                  </a:lnTo>
                  <a:lnTo>
                    <a:pt x="605485" y="202831"/>
                  </a:lnTo>
                  <a:lnTo>
                    <a:pt x="654304" y="202831"/>
                  </a:lnTo>
                  <a:lnTo>
                    <a:pt x="655815" y="202831"/>
                  </a:lnTo>
                  <a:lnTo>
                    <a:pt x="704646" y="202831"/>
                  </a:lnTo>
                  <a:lnTo>
                    <a:pt x="704646" y="253161"/>
                  </a:lnTo>
                  <a:lnTo>
                    <a:pt x="754964" y="253161"/>
                  </a:lnTo>
                  <a:lnTo>
                    <a:pt x="754964" y="303504"/>
                  </a:lnTo>
                  <a:lnTo>
                    <a:pt x="806805" y="303504"/>
                  </a:lnTo>
                  <a:lnTo>
                    <a:pt x="806805" y="253161"/>
                  </a:lnTo>
                  <a:lnTo>
                    <a:pt x="855637" y="253161"/>
                  </a:lnTo>
                  <a:lnTo>
                    <a:pt x="857135" y="253161"/>
                  </a:lnTo>
                  <a:lnTo>
                    <a:pt x="907478" y="253161"/>
                  </a:lnTo>
                  <a:lnTo>
                    <a:pt x="907478" y="201333"/>
                  </a:lnTo>
                  <a:close/>
                </a:path>
                <a:path w="1864359" h="303529">
                  <a:moveTo>
                    <a:pt x="907478" y="50342"/>
                  </a:moveTo>
                  <a:lnTo>
                    <a:pt x="857135" y="50342"/>
                  </a:lnTo>
                  <a:lnTo>
                    <a:pt x="855637" y="50342"/>
                  </a:lnTo>
                  <a:lnTo>
                    <a:pt x="805307" y="50342"/>
                  </a:lnTo>
                  <a:lnTo>
                    <a:pt x="805307" y="100672"/>
                  </a:lnTo>
                  <a:lnTo>
                    <a:pt x="756475" y="100672"/>
                  </a:lnTo>
                  <a:lnTo>
                    <a:pt x="756475" y="50342"/>
                  </a:lnTo>
                  <a:lnTo>
                    <a:pt x="704646" y="50342"/>
                  </a:lnTo>
                  <a:lnTo>
                    <a:pt x="704646" y="102171"/>
                  </a:lnTo>
                  <a:lnTo>
                    <a:pt x="754964" y="102171"/>
                  </a:lnTo>
                  <a:lnTo>
                    <a:pt x="754964" y="152501"/>
                  </a:lnTo>
                  <a:lnTo>
                    <a:pt x="805307" y="152501"/>
                  </a:lnTo>
                  <a:lnTo>
                    <a:pt x="806805" y="152501"/>
                  </a:lnTo>
                  <a:lnTo>
                    <a:pt x="857135" y="152501"/>
                  </a:lnTo>
                  <a:lnTo>
                    <a:pt x="857135" y="102171"/>
                  </a:lnTo>
                  <a:lnTo>
                    <a:pt x="907478" y="102171"/>
                  </a:lnTo>
                  <a:lnTo>
                    <a:pt x="907478" y="50342"/>
                  </a:lnTo>
                  <a:close/>
                </a:path>
                <a:path w="1864359" h="303529">
                  <a:moveTo>
                    <a:pt x="1662442" y="151003"/>
                  </a:moveTo>
                  <a:lnTo>
                    <a:pt x="1662442" y="151003"/>
                  </a:lnTo>
                  <a:lnTo>
                    <a:pt x="1511452" y="151003"/>
                  </a:lnTo>
                  <a:lnTo>
                    <a:pt x="1511452" y="102171"/>
                  </a:lnTo>
                  <a:lnTo>
                    <a:pt x="1561782" y="102171"/>
                  </a:lnTo>
                  <a:lnTo>
                    <a:pt x="1561782" y="50342"/>
                  </a:lnTo>
                  <a:lnTo>
                    <a:pt x="1509941" y="50342"/>
                  </a:lnTo>
                  <a:lnTo>
                    <a:pt x="1509941" y="100672"/>
                  </a:lnTo>
                  <a:lnTo>
                    <a:pt x="1461122" y="100672"/>
                  </a:lnTo>
                  <a:lnTo>
                    <a:pt x="1459611" y="100672"/>
                  </a:lnTo>
                  <a:lnTo>
                    <a:pt x="1410779" y="100672"/>
                  </a:lnTo>
                  <a:lnTo>
                    <a:pt x="1410779" y="50342"/>
                  </a:lnTo>
                  <a:lnTo>
                    <a:pt x="1360449" y="50342"/>
                  </a:lnTo>
                  <a:lnTo>
                    <a:pt x="1358950" y="50342"/>
                  </a:lnTo>
                  <a:lnTo>
                    <a:pt x="1358950" y="102171"/>
                  </a:lnTo>
                  <a:lnTo>
                    <a:pt x="1358950" y="151003"/>
                  </a:lnTo>
                  <a:lnTo>
                    <a:pt x="1310119" y="151003"/>
                  </a:lnTo>
                  <a:lnTo>
                    <a:pt x="1308620" y="151003"/>
                  </a:lnTo>
                  <a:lnTo>
                    <a:pt x="1258290" y="151003"/>
                  </a:lnTo>
                  <a:lnTo>
                    <a:pt x="1258290" y="201333"/>
                  </a:lnTo>
                  <a:lnTo>
                    <a:pt x="1209459" y="201333"/>
                  </a:lnTo>
                  <a:lnTo>
                    <a:pt x="1209459" y="152501"/>
                  </a:lnTo>
                  <a:lnTo>
                    <a:pt x="1209459" y="151003"/>
                  </a:lnTo>
                  <a:lnTo>
                    <a:pt x="1209459" y="102171"/>
                  </a:lnTo>
                  <a:lnTo>
                    <a:pt x="1258290" y="102171"/>
                  </a:lnTo>
                  <a:lnTo>
                    <a:pt x="1259789" y="102171"/>
                  </a:lnTo>
                  <a:lnTo>
                    <a:pt x="1308620" y="102171"/>
                  </a:lnTo>
                  <a:lnTo>
                    <a:pt x="1310119" y="102171"/>
                  </a:lnTo>
                  <a:lnTo>
                    <a:pt x="1358950" y="102171"/>
                  </a:lnTo>
                  <a:lnTo>
                    <a:pt x="1358950" y="50342"/>
                  </a:lnTo>
                  <a:lnTo>
                    <a:pt x="1157617" y="50342"/>
                  </a:lnTo>
                  <a:lnTo>
                    <a:pt x="1157617" y="152501"/>
                  </a:lnTo>
                  <a:lnTo>
                    <a:pt x="1157617" y="201333"/>
                  </a:lnTo>
                  <a:lnTo>
                    <a:pt x="1108798" y="201333"/>
                  </a:lnTo>
                  <a:lnTo>
                    <a:pt x="1108798" y="152501"/>
                  </a:lnTo>
                  <a:lnTo>
                    <a:pt x="1157617" y="152501"/>
                  </a:lnTo>
                  <a:lnTo>
                    <a:pt x="1157617" y="50342"/>
                  </a:lnTo>
                  <a:lnTo>
                    <a:pt x="1107287" y="50342"/>
                  </a:lnTo>
                  <a:lnTo>
                    <a:pt x="1107287" y="100672"/>
                  </a:lnTo>
                  <a:lnTo>
                    <a:pt x="1107287" y="102171"/>
                  </a:lnTo>
                  <a:lnTo>
                    <a:pt x="1107287" y="151003"/>
                  </a:lnTo>
                  <a:lnTo>
                    <a:pt x="1058468" y="151003"/>
                  </a:lnTo>
                  <a:lnTo>
                    <a:pt x="1058468" y="102171"/>
                  </a:lnTo>
                  <a:lnTo>
                    <a:pt x="1058468" y="100672"/>
                  </a:lnTo>
                  <a:lnTo>
                    <a:pt x="1058468" y="50342"/>
                  </a:lnTo>
                  <a:lnTo>
                    <a:pt x="1006627" y="50342"/>
                  </a:lnTo>
                  <a:lnTo>
                    <a:pt x="1006627" y="100672"/>
                  </a:lnTo>
                  <a:lnTo>
                    <a:pt x="1006627" y="102171"/>
                  </a:lnTo>
                  <a:lnTo>
                    <a:pt x="1006627" y="152501"/>
                  </a:lnTo>
                  <a:lnTo>
                    <a:pt x="1056957" y="152501"/>
                  </a:lnTo>
                  <a:lnTo>
                    <a:pt x="1056957" y="201333"/>
                  </a:lnTo>
                  <a:lnTo>
                    <a:pt x="1056957" y="202831"/>
                  </a:lnTo>
                  <a:lnTo>
                    <a:pt x="1056957" y="251663"/>
                  </a:lnTo>
                  <a:lnTo>
                    <a:pt x="1006627" y="251663"/>
                  </a:lnTo>
                  <a:lnTo>
                    <a:pt x="1006627" y="303504"/>
                  </a:lnTo>
                  <a:lnTo>
                    <a:pt x="1058468" y="303504"/>
                  </a:lnTo>
                  <a:lnTo>
                    <a:pt x="1058468" y="253161"/>
                  </a:lnTo>
                  <a:lnTo>
                    <a:pt x="1107287" y="253161"/>
                  </a:lnTo>
                  <a:lnTo>
                    <a:pt x="1108798" y="253161"/>
                  </a:lnTo>
                  <a:lnTo>
                    <a:pt x="1159129" y="253161"/>
                  </a:lnTo>
                  <a:lnTo>
                    <a:pt x="1159129" y="202831"/>
                  </a:lnTo>
                  <a:lnTo>
                    <a:pt x="1207947" y="202831"/>
                  </a:lnTo>
                  <a:lnTo>
                    <a:pt x="1207947" y="253161"/>
                  </a:lnTo>
                  <a:lnTo>
                    <a:pt x="1258290" y="253161"/>
                  </a:lnTo>
                  <a:lnTo>
                    <a:pt x="1259789" y="253161"/>
                  </a:lnTo>
                  <a:lnTo>
                    <a:pt x="1310119" y="253161"/>
                  </a:lnTo>
                  <a:lnTo>
                    <a:pt x="1310119" y="202831"/>
                  </a:lnTo>
                  <a:lnTo>
                    <a:pt x="1358950" y="202831"/>
                  </a:lnTo>
                  <a:lnTo>
                    <a:pt x="1360449" y="202831"/>
                  </a:lnTo>
                  <a:lnTo>
                    <a:pt x="1409280" y="202831"/>
                  </a:lnTo>
                  <a:lnTo>
                    <a:pt x="1409280" y="253161"/>
                  </a:lnTo>
                  <a:lnTo>
                    <a:pt x="1461122" y="253161"/>
                  </a:lnTo>
                  <a:lnTo>
                    <a:pt x="1461122" y="202831"/>
                  </a:lnTo>
                  <a:lnTo>
                    <a:pt x="1509941" y="202831"/>
                  </a:lnTo>
                  <a:lnTo>
                    <a:pt x="1511452" y="202831"/>
                  </a:lnTo>
                  <a:lnTo>
                    <a:pt x="1560271" y="202831"/>
                  </a:lnTo>
                  <a:lnTo>
                    <a:pt x="1561782" y="202831"/>
                  </a:lnTo>
                  <a:lnTo>
                    <a:pt x="1610601" y="202831"/>
                  </a:lnTo>
                  <a:lnTo>
                    <a:pt x="1610601" y="253161"/>
                  </a:lnTo>
                  <a:lnTo>
                    <a:pt x="1662442" y="253161"/>
                  </a:lnTo>
                  <a:lnTo>
                    <a:pt x="1662442" y="202831"/>
                  </a:lnTo>
                  <a:lnTo>
                    <a:pt x="1662442" y="201333"/>
                  </a:lnTo>
                  <a:lnTo>
                    <a:pt x="1662442" y="151003"/>
                  </a:lnTo>
                  <a:close/>
                </a:path>
                <a:path w="1864359" h="303529">
                  <a:moveTo>
                    <a:pt x="1863775" y="50342"/>
                  </a:moveTo>
                  <a:lnTo>
                    <a:pt x="1813433" y="50342"/>
                  </a:lnTo>
                  <a:lnTo>
                    <a:pt x="1813433" y="0"/>
                  </a:lnTo>
                  <a:lnTo>
                    <a:pt x="1761604" y="0"/>
                  </a:lnTo>
                  <a:lnTo>
                    <a:pt x="1761604" y="50342"/>
                  </a:lnTo>
                  <a:lnTo>
                    <a:pt x="1711261" y="50342"/>
                  </a:lnTo>
                  <a:lnTo>
                    <a:pt x="1711261" y="102171"/>
                  </a:lnTo>
                  <a:lnTo>
                    <a:pt x="1761604" y="102171"/>
                  </a:lnTo>
                  <a:lnTo>
                    <a:pt x="1761604" y="151003"/>
                  </a:lnTo>
                  <a:lnTo>
                    <a:pt x="1711261" y="151003"/>
                  </a:lnTo>
                  <a:lnTo>
                    <a:pt x="1711261" y="202831"/>
                  </a:lnTo>
                  <a:lnTo>
                    <a:pt x="1761604" y="202831"/>
                  </a:lnTo>
                  <a:lnTo>
                    <a:pt x="1763102" y="202831"/>
                  </a:lnTo>
                  <a:lnTo>
                    <a:pt x="1813433" y="202831"/>
                  </a:lnTo>
                  <a:lnTo>
                    <a:pt x="1813433" y="152501"/>
                  </a:lnTo>
                  <a:lnTo>
                    <a:pt x="1813433" y="151003"/>
                  </a:lnTo>
                  <a:lnTo>
                    <a:pt x="1813433" y="102171"/>
                  </a:lnTo>
                  <a:lnTo>
                    <a:pt x="1863775" y="102171"/>
                  </a:lnTo>
                  <a:lnTo>
                    <a:pt x="1863775" y="503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>
              <a:hlinkClick r:id="rId14"/>
            </p:cNvPr>
            <p:cNvSpPr/>
            <p:nvPr/>
          </p:nvSpPr>
          <p:spPr>
            <a:xfrm>
              <a:off x="7495019" y="4468603"/>
              <a:ext cx="1461135" cy="253365"/>
            </a:xfrm>
            <a:custGeom>
              <a:avLst/>
              <a:gdLst/>
              <a:ahLst/>
              <a:cxnLst/>
              <a:rect l="l" t="t" r="r" b="b"/>
              <a:pathLst>
                <a:path w="1461134" h="253364">
                  <a:moveTo>
                    <a:pt x="555142" y="50330"/>
                  </a:moveTo>
                  <a:lnTo>
                    <a:pt x="504825" y="50330"/>
                  </a:lnTo>
                  <a:lnTo>
                    <a:pt x="503313" y="50330"/>
                  </a:lnTo>
                  <a:lnTo>
                    <a:pt x="503313" y="152501"/>
                  </a:lnTo>
                  <a:lnTo>
                    <a:pt x="503313" y="201320"/>
                  </a:lnTo>
                  <a:lnTo>
                    <a:pt x="454482" y="201320"/>
                  </a:lnTo>
                  <a:lnTo>
                    <a:pt x="454482" y="152501"/>
                  </a:lnTo>
                  <a:lnTo>
                    <a:pt x="503313" y="152501"/>
                  </a:lnTo>
                  <a:lnTo>
                    <a:pt x="503313" y="50330"/>
                  </a:lnTo>
                  <a:lnTo>
                    <a:pt x="150990" y="50330"/>
                  </a:lnTo>
                  <a:lnTo>
                    <a:pt x="150990" y="102171"/>
                  </a:lnTo>
                  <a:lnTo>
                    <a:pt x="201320" y="102171"/>
                  </a:lnTo>
                  <a:lnTo>
                    <a:pt x="201320" y="150990"/>
                  </a:lnTo>
                  <a:lnTo>
                    <a:pt x="150990" y="150990"/>
                  </a:lnTo>
                  <a:lnTo>
                    <a:pt x="150990" y="201320"/>
                  </a:lnTo>
                  <a:lnTo>
                    <a:pt x="102158" y="201320"/>
                  </a:lnTo>
                  <a:lnTo>
                    <a:pt x="102158" y="152501"/>
                  </a:lnTo>
                  <a:lnTo>
                    <a:pt x="102158" y="150990"/>
                  </a:lnTo>
                  <a:lnTo>
                    <a:pt x="102158" y="102171"/>
                  </a:lnTo>
                  <a:lnTo>
                    <a:pt x="102158" y="100660"/>
                  </a:lnTo>
                  <a:lnTo>
                    <a:pt x="102158" y="50330"/>
                  </a:lnTo>
                  <a:lnTo>
                    <a:pt x="50330" y="50330"/>
                  </a:lnTo>
                  <a:lnTo>
                    <a:pt x="50330" y="100660"/>
                  </a:lnTo>
                  <a:lnTo>
                    <a:pt x="0" y="100660"/>
                  </a:lnTo>
                  <a:lnTo>
                    <a:pt x="0" y="150990"/>
                  </a:lnTo>
                  <a:lnTo>
                    <a:pt x="0" y="152501"/>
                  </a:lnTo>
                  <a:lnTo>
                    <a:pt x="0" y="201320"/>
                  </a:lnTo>
                  <a:lnTo>
                    <a:pt x="0" y="202831"/>
                  </a:lnTo>
                  <a:lnTo>
                    <a:pt x="0" y="253161"/>
                  </a:lnTo>
                  <a:lnTo>
                    <a:pt x="51828" y="253161"/>
                  </a:lnTo>
                  <a:lnTo>
                    <a:pt x="51828" y="202831"/>
                  </a:lnTo>
                  <a:lnTo>
                    <a:pt x="100660" y="202831"/>
                  </a:lnTo>
                  <a:lnTo>
                    <a:pt x="100660" y="253161"/>
                  </a:lnTo>
                  <a:lnTo>
                    <a:pt x="150990" y="253161"/>
                  </a:lnTo>
                  <a:lnTo>
                    <a:pt x="152501" y="253161"/>
                  </a:lnTo>
                  <a:lnTo>
                    <a:pt x="202831" y="253161"/>
                  </a:lnTo>
                  <a:lnTo>
                    <a:pt x="202831" y="202831"/>
                  </a:lnTo>
                  <a:lnTo>
                    <a:pt x="251650" y="202831"/>
                  </a:lnTo>
                  <a:lnTo>
                    <a:pt x="251650" y="253161"/>
                  </a:lnTo>
                  <a:lnTo>
                    <a:pt x="301993" y="253161"/>
                  </a:lnTo>
                  <a:lnTo>
                    <a:pt x="303491" y="253161"/>
                  </a:lnTo>
                  <a:lnTo>
                    <a:pt x="353822" y="253161"/>
                  </a:lnTo>
                  <a:lnTo>
                    <a:pt x="353822" y="201320"/>
                  </a:lnTo>
                  <a:lnTo>
                    <a:pt x="303491" y="201320"/>
                  </a:lnTo>
                  <a:lnTo>
                    <a:pt x="301993" y="201320"/>
                  </a:lnTo>
                  <a:lnTo>
                    <a:pt x="253161" y="201320"/>
                  </a:lnTo>
                  <a:lnTo>
                    <a:pt x="253161" y="152501"/>
                  </a:lnTo>
                  <a:lnTo>
                    <a:pt x="253161" y="150990"/>
                  </a:lnTo>
                  <a:lnTo>
                    <a:pt x="253161" y="102171"/>
                  </a:lnTo>
                  <a:lnTo>
                    <a:pt x="301993" y="102171"/>
                  </a:lnTo>
                  <a:lnTo>
                    <a:pt x="301993" y="152501"/>
                  </a:lnTo>
                  <a:lnTo>
                    <a:pt x="353822" y="152501"/>
                  </a:lnTo>
                  <a:lnTo>
                    <a:pt x="353822" y="102171"/>
                  </a:lnTo>
                  <a:lnTo>
                    <a:pt x="402653" y="102171"/>
                  </a:lnTo>
                  <a:lnTo>
                    <a:pt x="404152" y="102171"/>
                  </a:lnTo>
                  <a:lnTo>
                    <a:pt x="452983" y="102171"/>
                  </a:lnTo>
                  <a:lnTo>
                    <a:pt x="452983" y="150990"/>
                  </a:lnTo>
                  <a:lnTo>
                    <a:pt x="402653" y="150990"/>
                  </a:lnTo>
                  <a:lnTo>
                    <a:pt x="402653" y="202831"/>
                  </a:lnTo>
                  <a:lnTo>
                    <a:pt x="452983" y="202831"/>
                  </a:lnTo>
                  <a:lnTo>
                    <a:pt x="452983" y="253161"/>
                  </a:lnTo>
                  <a:lnTo>
                    <a:pt x="503313" y="253161"/>
                  </a:lnTo>
                  <a:lnTo>
                    <a:pt x="504825" y="253161"/>
                  </a:lnTo>
                  <a:lnTo>
                    <a:pt x="555142" y="253161"/>
                  </a:lnTo>
                  <a:lnTo>
                    <a:pt x="555142" y="202831"/>
                  </a:lnTo>
                  <a:lnTo>
                    <a:pt x="555142" y="201320"/>
                  </a:lnTo>
                  <a:lnTo>
                    <a:pt x="555142" y="150990"/>
                  </a:lnTo>
                  <a:lnTo>
                    <a:pt x="504825" y="150990"/>
                  </a:lnTo>
                  <a:lnTo>
                    <a:pt x="504825" y="102171"/>
                  </a:lnTo>
                  <a:lnTo>
                    <a:pt x="555142" y="102171"/>
                  </a:lnTo>
                  <a:lnTo>
                    <a:pt x="555142" y="50330"/>
                  </a:lnTo>
                  <a:close/>
                </a:path>
                <a:path w="1461134" h="253364">
                  <a:moveTo>
                    <a:pt x="756475" y="201320"/>
                  </a:moveTo>
                  <a:lnTo>
                    <a:pt x="706145" y="201320"/>
                  </a:lnTo>
                  <a:lnTo>
                    <a:pt x="704634" y="201320"/>
                  </a:lnTo>
                  <a:lnTo>
                    <a:pt x="655815" y="201320"/>
                  </a:lnTo>
                  <a:lnTo>
                    <a:pt x="655815" y="150990"/>
                  </a:lnTo>
                  <a:lnTo>
                    <a:pt x="603973" y="150990"/>
                  </a:lnTo>
                  <a:lnTo>
                    <a:pt x="603973" y="202831"/>
                  </a:lnTo>
                  <a:lnTo>
                    <a:pt x="654304" y="202831"/>
                  </a:lnTo>
                  <a:lnTo>
                    <a:pt x="654304" y="253161"/>
                  </a:lnTo>
                  <a:lnTo>
                    <a:pt x="704634" y="253161"/>
                  </a:lnTo>
                  <a:lnTo>
                    <a:pt x="706145" y="253161"/>
                  </a:lnTo>
                  <a:lnTo>
                    <a:pt x="756475" y="253161"/>
                  </a:lnTo>
                  <a:lnTo>
                    <a:pt x="756475" y="201320"/>
                  </a:lnTo>
                  <a:close/>
                </a:path>
                <a:path w="1461134" h="253364">
                  <a:moveTo>
                    <a:pt x="1159129" y="0"/>
                  </a:moveTo>
                  <a:lnTo>
                    <a:pt x="1107287" y="0"/>
                  </a:lnTo>
                  <a:lnTo>
                    <a:pt x="1107287" y="51841"/>
                  </a:lnTo>
                  <a:lnTo>
                    <a:pt x="1159129" y="51841"/>
                  </a:lnTo>
                  <a:lnTo>
                    <a:pt x="1159129" y="0"/>
                  </a:lnTo>
                  <a:close/>
                </a:path>
                <a:path w="1461134" h="253364">
                  <a:moveTo>
                    <a:pt x="1310119" y="0"/>
                  </a:moveTo>
                  <a:lnTo>
                    <a:pt x="1259789" y="0"/>
                  </a:lnTo>
                  <a:lnTo>
                    <a:pt x="1258277" y="0"/>
                  </a:lnTo>
                  <a:lnTo>
                    <a:pt x="1207947" y="0"/>
                  </a:lnTo>
                  <a:lnTo>
                    <a:pt x="1207947" y="50330"/>
                  </a:lnTo>
                  <a:lnTo>
                    <a:pt x="1207947" y="51841"/>
                  </a:lnTo>
                  <a:lnTo>
                    <a:pt x="1207947" y="100660"/>
                  </a:lnTo>
                  <a:lnTo>
                    <a:pt x="1159129" y="100660"/>
                  </a:lnTo>
                  <a:lnTo>
                    <a:pt x="1157617" y="100660"/>
                  </a:lnTo>
                  <a:lnTo>
                    <a:pt x="1108798" y="100660"/>
                  </a:lnTo>
                  <a:lnTo>
                    <a:pt x="1107287" y="100660"/>
                  </a:lnTo>
                  <a:lnTo>
                    <a:pt x="1107287" y="152501"/>
                  </a:lnTo>
                  <a:lnTo>
                    <a:pt x="1107287" y="201320"/>
                  </a:lnTo>
                  <a:lnTo>
                    <a:pt x="1058468" y="201320"/>
                  </a:lnTo>
                  <a:lnTo>
                    <a:pt x="1056957" y="201320"/>
                  </a:lnTo>
                  <a:lnTo>
                    <a:pt x="857135" y="201320"/>
                  </a:lnTo>
                  <a:lnTo>
                    <a:pt x="857135" y="152501"/>
                  </a:lnTo>
                  <a:lnTo>
                    <a:pt x="907465" y="152501"/>
                  </a:lnTo>
                  <a:lnTo>
                    <a:pt x="907465" y="102171"/>
                  </a:lnTo>
                  <a:lnTo>
                    <a:pt x="956297" y="102171"/>
                  </a:lnTo>
                  <a:lnTo>
                    <a:pt x="956297" y="152501"/>
                  </a:lnTo>
                  <a:lnTo>
                    <a:pt x="1006627" y="152501"/>
                  </a:lnTo>
                  <a:lnTo>
                    <a:pt x="1008126" y="152501"/>
                  </a:lnTo>
                  <a:lnTo>
                    <a:pt x="1056957" y="152501"/>
                  </a:lnTo>
                  <a:lnTo>
                    <a:pt x="1058468" y="152501"/>
                  </a:lnTo>
                  <a:lnTo>
                    <a:pt x="1107287" y="152501"/>
                  </a:lnTo>
                  <a:lnTo>
                    <a:pt x="1107287" y="100660"/>
                  </a:lnTo>
                  <a:lnTo>
                    <a:pt x="1058468" y="100660"/>
                  </a:lnTo>
                  <a:lnTo>
                    <a:pt x="1058468" y="51841"/>
                  </a:lnTo>
                  <a:lnTo>
                    <a:pt x="1058468" y="50330"/>
                  </a:lnTo>
                  <a:lnTo>
                    <a:pt x="1058468" y="0"/>
                  </a:lnTo>
                  <a:lnTo>
                    <a:pt x="1006627" y="0"/>
                  </a:lnTo>
                  <a:lnTo>
                    <a:pt x="1006627" y="50330"/>
                  </a:lnTo>
                  <a:lnTo>
                    <a:pt x="1006627" y="51841"/>
                  </a:lnTo>
                  <a:lnTo>
                    <a:pt x="1006627" y="100660"/>
                  </a:lnTo>
                  <a:lnTo>
                    <a:pt x="957795" y="100660"/>
                  </a:lnTo>
                  <a:lnTo>
                    <a:pt x="957795" y="51841"/>
                  </a:lnTo>
                  <a:lnTo>
                    <a:pt x="957795" y="50330"/>
                  </a:lnTo>
                  <a:lnTo>
                    <a:pt x="957795" y="0"/>
                  </a:lnTo>
                  <a:lnTo>
                    <a:pt x="907465" y="0"/>
                  </a:lnTo>
                  <a:lnTo>
                    <a:pt x="905967" y="0"/>
                  </a:lnTo>
                  <a:lnTo>
                    <a:pt x="905967" y="51841"/>
                  </a:lnTo>
                  <a:lnTo>
                    <a:pt x="905967" y="100660"/>
                  </a:lnTo>
                  <a:lnTo>
                    <a:pt x="857135" y="100660"/>
                  </a:lnTo>
                  <a:lnTo>
                    <a:pt x="857135" y="51841"/>
                  </a:lnTo>
                  <a:lnTo>
                    <a:pt x="905967" y="51841"/>
                  </a:lnTo>
                  <a:lnTo>
                    <a:pt x="905967" y="0"/>
                  </a:lnTo>
                  <a:lnTo>
                    <a:pt x="857135" y="0"/>
                  </a:lnTo>
                  <a:lnTo>
                    <a:pt x="855637" y="0"/>
                  </a:lnTo>
                  <a:lnTo>
                    <a:pt x="805294" y="0"/>
                  </a:lnTo>
                  <a:lnTo>
                    <a:pt x="805294" y="50330"/>
                  </a:lnTo>
                  <a:lnTo>
                    <a:pt x="805294" y="51841"/>
                  </a:lnTo>
                  <a:lnTo>
                    <a:pt x="805294" y="100660"/>
                  </a:lnTo>
                  <a:lnTo>
                    <a:pt x="756475" y="100660"/>
                  </a:lnTo>
                  <a:lnTo>
                    <a:pt x="756475" y="51841"/>
                  </a:lnTo>
                  <a:lnTo>
                    <a:pt x="756475" y="50330"/>
                  </a:lnTo>
                  <a:lnTo>
                    <a:pt x="756475" y="0"/>
                  </a:lnTo>
                  <a:lnTo>
                    <a:pt x="704634" y="0"/>
                  </a:lnTo>
                  <a:lnTo>
                    <a:pt x="704634" y="50330"/>
                  </a:lnTo>
                  <a:lnTo>
                    <a:pt x="655815" y="50330"/>
                  </a:lnTo>
                  <a:lnTo>
                    <a:pt x="655815" y="0"/>
                  </a:lnTo>
                  <a:lnTo>
                    <a:pt x="603973" y="0"/>
                  </a:lnTo>
                  <a:lnTo>
                    <a:pt x="603973" y="50330"/>
                  </a:lnTo>
                  <a:lnTo>
                    <a:pt x="603973" y="51841"/>
                  </a:lnTo>
                  <a:lnTo>
                    <a:pt x="603973" y="102171"/>
                  </a:lnTo>
                  <a:lnTo>
                    <a:pt x="654304" y="102171"/>
                  </a:lnTo>
                  <a:lnTo>
                    <a:pt x="655815" y="102171"/>
                  </a:lnTo>
                  <a:lnTo>
                    <a:pt x="704634" y="102171"/>
                  </a:lnTo>
                  <a:lnTo>
                    <a:pt x="706145" y="102171"/>
                  </a:lnTo>
                  <a:lnTo>
                    <a:pt x="754964" y="102171"/>
                  </a:lnTo>
                  <a:lnTo>
                    <a:pt x="754964" y="152501"/>
                  </a:lnTo>
                  <a:lnTo>
                    <a:pt x="805294" y="152501"/>
                  </a:lnTo>
                  <a:lnTo>
                    <a:pt x="805294" y="201320"/>
                  </a:lnTo>
                  <a:lnTo>
                    <a:pt x="805294" y="202831"/>
                  </a:lnTo>
                  <a:lnTo>
                    <a:pt x="805294" y="253161"/>
                  </a:lnTo>
                  <a:lnTo>
                    <a:pt x="855637" y="253161"/>
                  </a:lnTo>
                  <a:lnTo>
                    <a:pt x="857135" y="253161"/>
                  </a:lnTo>
                  <a:lnTo>
                    <a:pt x="1108798" y="253161"/>
                  </a:lnTo>
                  <a:lnTo>
                    <a:pt x="1108798" y="202831"/>
                  </a:lnTo>
                  <a:lnTo>
                    <a:pt x="1259789" y="202831"/>
                  </a:lnTo>
                  <a:lnTo>
                    <a:pt x="1259789" y="152501"/>
                  </a:lnTo>
                  <a:lnTo>
                    <a:pt x="1259789" y="150990"/>
                  </a:lnTo>
                  <a:lnTo>
                    <a:pt x="1259789" y="102171"/>
                  </a:lnTo>
                  <a:lnTo>
                    <a:pt x="1259789" y="100660"/>
                  </a:lnTo>
                  <a:lnTo>
                    <a:pt x="1259789" y="51841"/>
                  </a:lnTo>
                  <a:lnTo>
                    <a:pt x="1310119" y="51841"/>
                  </a:lnTo>
                  <a:lnTo>
                    <a:pt x="1310119" y="0"/>
                  </a:lnTo>
                  <a:close/>
                </a:path>
                <a:path w="1461134" h="253364">
                  <a:moveTo>
                    <a:pt x="1461122" y="0"/>
                  </a:moveTo>
                  <a:lnTo>
                    <a:pt x="1409280" y="0"/>
                  </a:lnTo>
                  <a:lnTo>
                    <a:pt x="1409280" y="50330"/>
                  </a:lnTo>
                  <a:lnTo>
                    <a:pt x="1358950" y="50330"/>
                  </a:lnTo>
                  <a:lnTo>
                    <a:pt x="1358950" y="100660"/>
                  </a:lnTo>
                  <a:lnTo>
                    <a:pt x="1308608" y="100660"/>
                  </a:lnTo>
                  <a:lnTo>
                    <a:pt x="1308608" y="150990"/>
                  </a:lnTo>
                  <a:lnTo>
                    <a:pt x="1308608" y="152501"/>
                  </a:lnTo>
                  <a:lnTo>
                    <a:pt x="1308608" y="202831"/>
                  </a:lnTo>
                  <a:lnTo>
                    <a:pt x="1358950" y="202831"/>
                  </a:lnTo>
                  <a:lnTo>
                    <a:pt x="1360449" y="202831"/>
                  </a:lnTo>
                  <a:lnTo>
                    <a:pt x="1409280" y="202831"/>
                  </a:lnTo>
                  <a:lnTo>
                    <a:pt x="1410779" y="202831"/>
                  </a:lnTo>
                  <a:lnTo>
                    <a:pt x="1461122" y="202831"/>
                  </a:lnTo>
                  <a:lnTo>
                    <a:pt x="1461122" y="150990"/>
                  </a:lnTo>
                  <a:lnTo>
                    <a:pt x="1410779" y="150990"/>
                  </a:lnTo>
                  <a:lnTo>
                    <a:pt x="1409280" y="150990"/>
                  </a:lnTo>
                  <a:lnTo>
                    <a:pt x="1360449" y="150990"/>
                  </a:lnTo>
                  <a:lnTo>
                    <a:pt x="1360449" y="102171"/>
                  </a:lnTo>
                  <a:lnTo>
                    <a:pt x="1410779" y="102171"/>
                  </a:lnTo>
                  <a:lnTo>
                    <a:pt x="1410779" y="51841"/>
                  </a:lnTo>
                  <a:lnTo>
                    <a:pt x="1461122" y="51841"/>
                  </a:lnTo>
                  <a:lnTo>
                    <a:pt x="14611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>
              <a:hlinkClick r:id="rId14"/>
            </p:cNvPr>
            <p:cNvSpPr/>
            <p:nvPr/>
          </p:nvSpPr>
          <p:spPr>
            <a:xfrm>
              <a:off x="7092366" y="2958789"/>
              <a:ext cx="1864360" cy="1863725"/>
            </a:xfrm>
            <a:custGeom>
              <a:avLst/>
              <a:gdLst/>
              <a:ahLst/>
              <a:cxnLst/>
              <a:rect l="l" t="t" r="r" b="b"/>
              <a:pathLst>
                <a:path w="1864359" h="1863725">
                  <a:moveTo>
                    <a:pt x="251637" y="1610474"/>
                  </a:moveTo>
                  <a:lnTo>
                    <a:pt x="100660" y="1610474"/>
                  </a:lnTo>
                  <a:lnTo>
                    <a:pt x="100660" y="1761451"/>
                  </a:lnTo>
                  <a:lnTo>
                    <a:pt x="251637" y="1761451"/>
                  </a:lnTo>
                  <a:lnTo>
                    <a:pt x="251637" y="1610474"/>
                  </a:lnTo>
                  <a:close/>
                </a:path>
                <a:path w="1864359" h="1863725">
                  <a:moveTo>
                    <a:pt x="251637" y="100533"/>
                  </a:moveTo>
                  <a:lnTo>
                    <a:pt x="100660" y="100533"/>
                  </a:lnTo>
                  <a:lnTo>
                    <a:pt x="100660" y="251510"/>
                  </a:lnTo>
                  <a:lnTo>
                    <a:pt x="251637" y="251510"/>
                  </a:lnTo>
                  <a:lnTo>
                    <a:pt x="251637" y="100533"/>
                  </a:lnTo>
                  <a:close/>
                </a:path>
                <a:path w="1864359" h="1863725">
                  <a:moveTo>
                    <a:pt x="352310" y="1560131"/>
                  </a:moveTo>
                  <a:lnTo>
                    <a:pt x="301993" y="1560131"/>
                  </a:lnTo>
                  <a:lnTo>
                    <a:pt x="301993" y="1811807"/>
                  </a:lnTo>
                  <a:lnTo>
                    <a:pt x="352310" y="1811807"/>
                  </a:lnTo>
                  <a:lnTo>
                    <a:pt x="352310" y="1560131"/>
                  </a:lnTo>
                  <a:close/>
                </a:path>
                <a:path w="1864359" h="1863725">
                  <a:moveTo>
                    <a:pt x="352310" y="1510030"/>
                  </a:moveTo>
                  <a:lnTo>
                    <a:pt x="0" y="1510030"/>
                  </a:lnTo>
                  <a:lnTo>
                    <a:pt x="0" y="1559560"/>
                  </a:lnTo>
                  <a:lnTo>
                    <a:pt x="0" y="1812290"/>
                  </a:lnTo>
                  <a:lnTo>
                    <a:pt x="0" y="1861820"/>
                  </a:lnTo>
                  <a:lnTo>
                    <a:pt x="352310" y="1861820"/>
                  </a:lnTo>
                  <a:lnTo>
                    <a:pt x="352310" y="1812290"/>
                  </a:lnTo>
                  <a:lnTo>
                    <a:pt x="50317" y="1812290"/>
                  </a:lnTo>
                  <a:lnTo>
                    <a:pt x="50317" y="1559560"/>
                  </a:lnTo>
                  <a:lnTo>
                    <a:pt x="352310" y="1559560"/>
                  </a:lnTo>
                  <a:lnTo>
                    <a:pt x="352310" y="1510030"/>
                  </a:lnTo>
                  <a:close/>
                </a:path>
                <a:path w="1864359" h="1863725">
                  <a:moveTo>
                    <a:pt x="35231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0" y="302260"/>
                  </a:lnTo>
                  <a:lnTo>
                    <a:pt x="0" y="351790"/>
                  </a:lnTo>
                  <a:lnTo>
                    <a:pt x="352310" y="351790"/>
                  </a:lnTo>
                  <a:lnTo>
                    <a:pt x="352310" y="302260"/>
                  </a:lnTo>
                  <a:lnTo>
                    <a:pt x="50317" y="302260"/>
                  </a:lnTo>
                  <a:lnTo>
                    <a:pt x="50317" y="50800"/>
                  </a:lnTo>
                  <a:lnTo>
                    <a:pt x="301993" y="50800"/>
                  </a:lnTo>
                  <a:lnTo>
                    <a:pt x="301993" y="301866"/>
                  </a:lnTo>
                  <a:lnTo>
                    <a:pt x="352310" y="301866"/>
                  </a:lnTo>
                  <a:lnTo>
                    <a:pt x="352310" y="50800"/>
                  </a:lnTo>
                  <a:lnTo>
                    <a:pt x="352310" y="50177"/>
                  </a:lnTo>
                  <a:lnTo>
                    <a:pt x="352310" y="0"/>
                  </a:lnTo>
                  <a:close/>
                </a:path>
                <a:path w="1864359" h="1863725">
                  <a:moveTo>
                    <a:pt x="555155" y="1811807"/>
                  </a:moveTo>
                  <a:lnTo>
                    <a:pt x="503313" y="1811807"/>
                  </a:lnTo>
                  <a:lnTo>
                    <a:pt x="503313" y="1863636"/>
                  </a:lnTo>
                  <a:lnTo>
                    <a:pt x="555155" y="1863636"/>
                  </a:lnTo>
                  <a:lnTo>
                    <a:pt x="555155" y="1811807"/>
                  </a:lnTo>
                  <a:close/>
                </a:path>
                <a:path w="1864359" h="1863725">
                  <a:moveTo>
                    <a:pt x="655815" y="1761464"/>
                  </a:moveTo>
                  <a:lnTo>
                    <a:pt x="603973" y="1761464"/>
                  </a:lnTo>
                  <a:lnTo>
                    <a:pt x="603973" y="1811807"/>
                  </a:lnTo>
                  <a:lnTo>
                    <a:pt x="603973" y="1813306"/>
                  </a:lnTo>
                  <a:lnTo>
                    <a:pt x="603973" y="1863636"/>
                  </a:lnTo>
                  <a:lnTo>
                    <a:pt x="655815" y="1863636"/>
                  </a:lnTo>
                  <a:lnTo>
                    <a:pt x="655815" y="1813306"/>
                  </a:lnTo>
                  <a:lnTo>
                    <a:pt x="655815" y="1811807"/>
                  </a:lnTo>
                  <a:lnTo>
                    <a:pt x="655815" y="1761464"/>
                  </a:lnTo>
                  <a:close/>
                </a:path>
                <a:path w="1864359" h="1863725">
                  <a:moveTo>
                    <a:pt x="907478" y="1761464"/>
                  </a:moveTo>
                  <a:lnTo>
                    <a:pt x="857135" y="1761464"/>
                  </a:lnTo>
                  <a:lnTo>
                    <a:pt x="855637" y="1761464"/>
                  </a:lnTo>
                  <a:lnTo>
                    <a:pt x="805307" y="1761464"/>
                  </a:lnTo>
                  <a:lnTo>
                    <a:pt x="805307" y="1811807"/>
                  </a:lnTo>
                  <a:lnTo>
                    <a:pt x="754964" y="1811807"/>
                  </a:lnTo>
                  <a:lnTo>
                    <a:pt x="754964" y="1863636"/>
                  </a:lnTo>
                  <a:lnTo>
                    <a:pt x="805307" y="1863636"/>
                  </a:lnTo>
                  <a:lnTo>
                    <a:pt x="806805" y="1863636"/>
                  </a:lnTo>
                  <a:lnTo>
                    <a:pt x="855637" y="1863636"/>
                  </a:lnTo>
                  <a:lnTo>
                    <a:pt x="857135" y="1863636"/>
                  </a:lnTo>
                  <a:lnTo>
                    <a:pt x="907478" y="1863636"/>
                  </a:lnTo>
                  <a:lnTo>
                    <a:pt x="907478" y="1813306"/>
                  </a:lnTo>
                  <a:lnTo>
                    <a:pt x="907478" y="1811807"/>
                  </a:lnTo>
                  <a:lnTo>
                    <a:pt x="907478" y="1761464"/>
                  </a:lnTo>
                  <a:close/>
                </a:path>
                <a:path w="1864359" h="1863725">
                  <a:moveTo>
                    <a:pt x="1108798" y="1811807"/>
                  </a:moveTo>
                  <a:lnTo>
                    <a:pt x="1058468" y="1811807"/>
                  </a:lnTo>
                  <a:lnTo>
                    <a:pt x="1056957" y="1811807"/>
                  </a:lnTo>
                  <a:lnTo>
                    <a:pt x="1008138" y="1811807"/>
                  </a:lnTo>
                  <a:lnTo>
                    <a:pt x="1008138" y="1761464"/>
                  </a:lnTo>
                  <a:lnTo>
                    <a:pt x="956297" y="1761464"/>
                  </a:lnTo>
                  <a:lnTo>
                    <a:pt x="956297" y="1811807"/>
                  </a:lnTo>
                  <a:lnTo>
                    <a:pt x="956297" y="1813306"/>
                  </a:lnTo>
                  <a:lnTo>
                    <a:pt x="956297" y="1863636"/>
                  </a:lnTo>
                  <a:lnTo>
                    <a:pt x="1006627" y="1863636"/>
                  </a:lnTo>
                  <a:lnTo>
                    <a:pt x="1008138" y="1863636"/>
                  </a:lnTo>
                  <a:lnTo>
                    <a:pt x="1056957" y="1863636"/>
                  </a:lnTo>
                  <a:lnTo>
                    <a:pt x="1058468" y="1863636"/>
                  </a:lnTo>
                  <a:lnTo>
                    <a:pt x="1108798" y="1863636"/>
                  </a:lnTo>
                  <a:lnTo>
                    <a:pt x="1108798" y="1811807"/>
                  </a:lnTo>
                  <a:close/>
                </a:path>
                <a:path w="1864359" h="1863725">
                  <a:moveTo>
                    <a:pt x="1612112" y="1711134"/>
                  </a:moveTo>
                  <a:lnTo>
                    <a:pt x="1560271" y="1711134"/>
                  </a:lnTo>
                  <a:lnTo>
                    <a:pt x="1560271" y="1761464"/>
                  </a:lnTo>
                  <a:lnTo>
                    <a:pt x="1511452" y="1761464"/>
                  </a:lnTo>
                  <a:lnTo>
                    <a:pt x="1511452" y="1711134"/>
                  </a:lnTo>
                  <a:lnTo>
                    <a:pt x="1459611" y="1711134"/>
                  </a:lnTo>
                  <a:lnTo>
                    <a:pt x="1459611" y="1761464"/>
                  </a:lnTo>
                  <a:lnTo>
                    <a:pt x="1410779" y="1761464"/>
                  </a:lnTo>
                  <a:lnTo>
                    <a:pt x="1207947" y="1761464"/>
                  </a:lnTo>
                  <a:lnTo>
                    <a:pt x="1207947" y="1813306"/>
                  </a:lnTo>
                  <a:lnTo>
                    <a:pt x="1258290" y="1813306"/>
                  </a:lnTo>
                  <a:lnTo>
                    <a:pt x="1258290" y="1863636"/>
                  </a:lnTo>
                  <a:lnTo>
                    <a:pt x="1310119" y="1863636"/>
                  </a:lnTo>
                  <a:lnTo>
                    <a:pt x="1310119" y="1813306"/>
                  </a:lnTo>
                  <a:lnTo>
                    <a:pt x="1358950" y="1813306"/>
                  </a:lnTo>
                  <a:lnTo>
                    <a:pt x="1360449" y="1813306"/>
                  </a:lnTo>
                  <a:lnTo>
                    <a:pt x="1612112" y="1813306"/>
                  </a:lnTo>
                  <a:lnTo>
                    <a:pt x="1612112" y="1762975"/>
                  </a:lnTo>
                  <a:lnTo>
                    <a:pt x="1612112" y="1761464"/>
                  </a:lnTo>
                  <a:lnTo>
                    <a:pt x="1612112" y="1711134"/>
                  </a:lnTo>
                  <a:close/>
                </a:path>
                <a:path w="1864359" h="1863725">
                  <a:moveTo>
                    <a:pt x="1761591" y="100533"/>
                  </a:moveTo>
                  <a:lnTo>
                    <a:pt x="1610601" y="100533"/>
                  </a:lnTo>
                  <a:lnTo>
                    <a:pt x="1610601" y="251510"/>
                  </a:lnTo>
                  <a:lnTo>
                    <a:pt x="1761591" y="251510"/>
                  </a:lnTo>
                  <a:lnTo>
                    <a:pt x="1761591" y="100533"/>
                  </a:lnTo>
                  <a:close/>
                </a:path>
                <a:path w="1864359" h="1863725">
                  <a:moveTo>
                    <a:pt x="1763102" y="1711134"/>
                  </a:moveTo>
                  <a:lnTo>
                    <a:pt x="1711261" y="1711134"/>
                  </a:lnTo>
                  <a:lnTo>
                    <a:pt x="1711261" y="1762975"/>
                  </a:lnTo>
                  <a:lnTo>
                    <a:pt x="1763102" y="1762975"/>
                  </a:lnTo>
                  <a:lnTo>
                    <a:pt x="1763102" y="1711134"/>
                  </a:lnTo>
                  <a:close/>
                </a:path>
                <a:path w="1864359" h="1863725">
                  <a:moveTo>
                    <a:pt x="1862251" y="0"/>
                  </a:moveTo>
                  <a:lnTo>
                    <a:pt x="1509941" y="0"/>
                  </a:lnTo>
                  <a:lnTo>
                    <a:pt x="1509941" y="50800"/>
                  </a:lnTo>
                  <a:lnTo>
                    <a:pt x="1509941" y="302260"/>
                  </a:lnTo>
                  <a:lnTo>
                    <a:pt x="1509941" y="351790"/>
                  </a:lnTo>
                  <a:lnTo>
                    <a:pt x="1862251" y="351790"/>
                  </a:lnTo>
                  <a:lnTo>
                    <a:pt x="1862251" y="302260"/>
                  </a:lnTo>
                  <a:lnTo>
                    <a:pt x="1560258" y="302260"/>
                  </a:lnTo>
                  <a:lnTo>
                    <a:pt x="1560258" y="50800"/>
                  </a:lnTo>
                  <a:lnTo>
                    <a:pt x="1811934" y="50800"/>
                  </a:lnTo>
                  <a:lnTo>
                    <a:pt x="1811934" y="301866"/>
                  </a:lnTo>
                  <a:lnTo>
                    <a:pt x="1862251" y="301866"/>
                  </a:lnTo>
                  <a:lnTo>
                    <a:pt x="1862251" y="50800"/>
                  </a:lnTo>
                  <a:lnTo>
                    <a:pt x="1862251" y="50177"/>
                  </a:lnTo>
                  <a:lnTo>
                    <a:pt x="1862251" y="0"/>
                  </a:lnTo>
                  <a:close/>
                </a:path>
                <a:path w="1864359" h="1863725">
                  <a:moveTo>
                    <a:pt x="1863775" y="1711134"/>
                  </a:moveTo>
                  <a:lnTo>
                    <a:pt x="1811934" y="1711134"/>
                  </a:lnTo>
                  <a:lnTo>
                    <a:pt x="1811934" y="1761464"/>
                  </a:lnTo>
                  <a:lnTo>
                    <a:pt x="1811934" y="1762975"/>
                  </a:lnTo>
                  <a:lnTo>
                    <a:pt x="1811934" y="1811807"/>
                  </a:lnTo>
                  <a:lnTo>
                    <a:pt x="1763102" y="1811807"/>
                  </a:lnTo>
                  <a:lnTo>
                    <a:pt x="1761604" y="1811807"/>
                  </a:lnTo>
                  <a:lnTo>
                    <a:pt x="1712772" y="1811807"/>
                  </a:lnTo>
                  <a:lnTo>
                    <a:pt x="1711261" y="1811807"/>
                  </a:lnTo>
                  <a:lnTo>
                    <a:pt x="1660931" y="1811807"/>
                  </a:lnTo>
                  <a:lnTo>
                    <a:pt x="1660931" y="1863636"/>
                  </a:lnTo>
                  <a:lnTo>
                    <a:pt x="1863775" y="1863636"/>
                  </a:lnTo>
                  <a:lnTo>
                    <a:pt x="1863775" y="1813306"/>
                  </a:lnTo>
                  <a:lnTo>
                    <a:pt x="1863775" y="1811807"/>
                  </a:lnTo>
                  <a:lnTo>
                    <a:pt x="1863775" y="1762975"/>
                  </a:lnTo>
                  <a:lnTo>
                    <a:pt x="1863775" y="1761464"/>
                  </a:lnTo>
                  <a:lnTo>
                    <a:pt x="1863775" y="17111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/>
          <p:nvPr/>
        </p:nvSpPr>
        <p:spPr>
          <a:xfrm>
            <a:off x="9864231" y="5304479"/>
            <a:ext cx="50800" cy="128270"/>
          </a:xfrm>
          <a:custGeom>
            <a:avLst/>
            <a:gdLst/>
            <a:ahLst/>
            <a:cxnLst/>
            <a:rect l="l" t="t" r="r" b="b"/>
            <a:pathLst>
              <a:path w="50800" h="128270">
                <a:moveTo>
                  <a:pt x="0" y="128270"/>
                </a:moveTo>
                <a:lnTo>
                  <a:pt x="50525" y="128270"/>
                </a:lnTo>
                <a:lnTo>
                  <a:pt x="50525" y="0"/>
                </a:lnTo>
                <a:lnTo>
                  <a:pt x="0" y="0"/>
                </a:lnTo>
                <a:lnTo>
                  <a:pt x="0" y="128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0" name="object 100"/>
          <p:cNvGrpSpPr/>
          <p:nvPr/>
        </p:nvGrpSpPr>
        <p:grpSpPr>
          <a:xfrm>
            <a:off x="9864231" y="5260417"/>
            <a:ext cx="905510" cy="175895"/>
            <a:chOff x="9864231" y="5260417"/>
            <a:chExt cx="905510" cy="175895"/>
          </a:xfrm>
        </p:grpSpPr>
        <p:sp>
          <p:nvSpPr>
            <p:cNvPr id="101" name="object 101"/>
            <p:cNvSpPr/>
            <p:nvPr/>
          </p:nvSpPr>
          <p:spPr>
            <a:xfrm>
              <a:off x="9864230" y="5263839"/>
              <a:ext cx="197485" cy="168910"/>
            </a:xfrm>
            <a:custGeom>
              <a:avLst/>
              <a:gdLst/>
              <a:ahLst/>
              <a:cxnLst/>
              <a:rect l="l" t="t" r="r" b="b"/>
              <a:pathLst>
                <a:path w="197484" h="168910">
                  <a:moveTo>
                    <a:pt x="197243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46710" y="40640"/>
                  </a:lnTo>
                  <a:lnTo>
                    <a:pt x="146710" y="168910"/>
                  </a:lnTo>
                  <a:lnTo>
                    <a:pt x="197243" y="168910"/>
                  </a:lnTo>
                  <a:lnTo>
                    <a:pt x="197243" y="40640"/>
                  </a:lnTo>
                  <a:lnTo>
                    <a:pt x="197243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102283" y="5263333"/>
              <a:ext cx="188499" cy="170039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10217" y="5260417"/>
              <a:ext cx="225910" cy="175870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10557503" y="5260417"/>
              <a:ext cx="212090" cy="175895"/>
            </a:xfrm>
            <a:custGeom>
              <a:avLst/>
              <a:gdLst/>
              <a:ahLst/>
              <a:cxnLst/>
              <a:rect l="l" t="t" r="r" b="b"/>
              <a:pathLst>
                <a:path w="212090" h="175895">
                  <a:moveTo>
                    <a:pt x="108097" y="0"/>
                  </a:moveTo>
                  <a:lnTo>
                    <a:pt x="62551" y="5799"/>
                  </a:lnTo>
                  <a:lnTo>
                    <a:pt x="28422" y="23197"/>
                  </a:lnTo>
                  <a:lnTo>
                    <a:pt x="1776" y="68311"/>
                  </a:lnTo>
                  <a:lnTo>
                    <a:pt x="0" y="87933"/>
                  </a:lnTo>
                  <a:lnTo>
                    <a:pt x="1821" y="107557"/>
                  </a:lnTo>
                  <a:lnTo>
                    <a:pt x="29149" y="152671"/>
                  </a:lnTo>
                  <a:lnTo>
                    <a:pt x="64250" y="170071"/>
                  </a:lnTo>
                  <a:lnTo>
                    <a:pt x="111254" y="175870"/>
                  </a:lnTo>
                  <a:lnTo>
                    <a:pt x="132304" y="174868"/>
                  </a:lnTo>
                  <a:lnTo>
                    <a:pt x="181335" y="159835"/>
                  </a:lnTo>
                  <a:lnTo>
                    <a:pt x="208229" y="127317"/>
                  </a:lnTo>
                  <a:lnTo>
                    <a:pt x="212062" y="112712"/>
                  </a:lnTo>
                  <a:lnTo>
                    <a:pt x="162994" y="110281"/>
                  </a:lnTo>
                  <a:lnTo>
                    <a:pt x="160243" y="117568"/>
                  </a:lnTo>
                  <a:lnTo>
                    <a:pt x="154451" y="123479"/>
                  </a:lnTo>
                  <a:lnTo>
                    <a:pt x="111254" y="134816"/>
                  </a:lnTo>
                  <a:lnTo>
                    <a:pt x="97416" y="134027"/>
                  </a:lnTo>
                  <a:lnTo>
                    <a:pt x="59340" y="115308"/>
                  </a:lnTo>
                  <a:lnTo>
                    <a:pt x="50526" y="87933"/>
                  </a:lnTo>
                  <a:lnTo>
                    <a:pt x="51460" y="77785"/>
                  </a:lnTo>
                  <a:lnTo>
                    <a:pt x="83593" y="44240"/>
                  </a:lnTo>
                  <a:lnTo>
                    <a:pt x="108097" y="41054"/>
                  </a:lnTo>
                  <a:lnTo>
                    <a:pt x="117478" y="41433"/>
                  </a:lnTo>
                  <a:lnTo>
                    <a:pt x="157082" y="56520"/>
                  </a:lnTo>
                  <a:lnTo>
                    <a:pt x="159837" y="63158"/>
                  </a:lnTo>
                  <a:lnTo>
                    <a:pt x="208418" y="60001"/>
                  </a:lnTo>
                  <a:lnTo>
                    <a:pt x="188198" y="24951"/>
                  </a:lnTo>
                  <a:lnTo>
                    <a:pt x="146173" y="4038"/>
                  </a:lnTo>
                  <a:lnTo>
                    <a:pt x="128121" y="1009"/>
                  </a:lnTo>
                  <a:lnTo>
                    <a:pt x="10809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/>
          <p:nvPr/>
        </p:nvSpPr>
        <p:spPr>
          <a:xfrm>
            <a:off x="10780242" y="5260423"/>
            <a:ext cx="433070" cy="175895"/>
          </a:xfrm>
          <a:custGeom>
            <a:avLst/>
            <a:gdLst/>
            <a:ahLst/>
            <a:cxnLst/>
            <a:rect l="l" t="t" r="r" b="b"/>
            <a:pathLst>
              <a:path w="433070" h="175895">
                <a:moveTo>
                  <a:pt x="193852" y="3416"/>
                </a:moveTo>
                <a:lnTo>
                  <a:pt x="0" y="3416"/>
                </a:lnTo>
                <a:lnTo>
                  <a:pt x="0" y="44056"/>
                </a:lnTo>
                <a:lnTo>
                  <a:pt x="71666" y="44056"/>
                </a:lnTo>
                <a:lnTo>
                  <a:pt x="71666" y="172326"/>
                </a:lnTo>
                <a:lnTo>
                  <a:pt x="122199" y="172326"/>
                </a:lnTo>
                <a:lnTo>
                  <a:pt x="122199" y="44056"/>
                </a:lnTo>
                <a:lnTo>
                  <a:pt x="193852" y="44056"/>
                </a:lnTo>
                <a:lnTo>
                  <a:pt x="193852" y="3416"/>
                </a:lnTo>
                <a:close/>
              </a:path>
              <a:path w="433070" h="175895">
                <a:moveTo>
                  <a:pt x="432879" y="87934"/>
                </a:moveTo>
                <a:lnTo>
                  <a:pt x="431038" y="68719"/>
                </a:lnTo>
                <a:lnTo>
                  <a:pt x="431012" y="68414"/>
                </a:lnTo>
                <a:lnTo>
                  <a:pt x="425411" y="51130"/>
                </a:lnTo>
                <a:lnTo>
                  <a:pt x="419150" y="41059"/>
                </a:lnTo>
                <a:lnTo>
                  <a:pt x="416077" y="36106"/>
                </a:lnTo>
                <a:lnTo>
                  <a:pt x="402996" y="23317"/>
                </a:lnTo>
                <a:lnTo>
                  <a:pt x="386600" y="13119"/>
                </a:lnTo>
                <a:lnTo>
                  <a:pt x="382358" y="11518"/>
                </a:lnTo>
                <a:lnTo>
                  <a:pt x="382358" y="87934"/>
                </a:lnTo>
                <a:lnTo>
                  <a:pt x="381330" y="98082"/>
                </a:lnTo>
                <a:lnTo>
                  <a:pt x="356933" y="127647"/>
                </a:lnTo>
                <a:lnTo>
                  <a:pt x="319925" y="134810"/>
                </a:lnTo>
                <a:lnTo>
                  <a:pt x="305930" y="134023"/>
                </a:lnTo>
                <a:lnTo>
                  <a:pt x="266712" y="115150"/>
                </a:lnTo>
                <a:lnTo>
                  <a:pt x="257492" y="87934"/>
                </a:lnTo>
                <a:lnTo>
                  <a:pt x="258521" y="77787"/>
                </a:lnTo>
                <a:lnTo>
                  <a:pt x="282917" y="48221"/>
                </a:lnTo>
                <a:lnTo>
                  <a:pt x="319925" y="41059"/>
                </a:lnTo>
                <a:lnTo>
                  <a:pt x="333908" y="41846"/>
                </a:lnTo>
                <a:lnTo>
                  <a:pt x="373126" y="60718"/>
                </a:lnTo>
                <a:lnTo>
                  <a:pt x="382358" y="87934"/>
                </a:lnTo>
                <a:lnTo>
                  <a:pt x="382358" y="11518"/>
                </a:lnTo>
                <a:lnTo>
                  <a:pt x="367296" y="5829"/>
                </a:lnTo>
                <a:lnTo>
                  <a:pt x="345071" y="1460"/>
                </a:lnTo>
                <a:lnTo>
                  <a:pt x="319925" y="0"/>
                </a:lnTo>
                <a:lnTo>
                  <a:pt x="294779" y="1460"/>
                </a:lnTo>
                <a:lnTo>
                  <a:pt x="253238" y="13119"/>
                </a:lnTo>
                <a:lnTo>
                  <a:pt x="214439" y="51130"/>
                </a:lnTo>
                <a:lnTo>
                  <a:pt x="206971" y="87934"/>
                </a:lnTo>
                <a:lnTo>
                  <a:pt x="208813" y="107149"/>
                </a:lnTo>
                <a:lnTo>
                  <a:pt x="208838" y="107454"/>
                </a:lnTo>
                <a:lnTo>
                  <a:pt x="236842" y="152552"/>
                </a:lnTo>
                <a:lnTo>
                  <a:pt x="272554" y="170040"/>
                </a:lnTo>
                <a:lnTo>
                  <a:pt x="319925" y="175869"/>
                </a:lnTo>
                <a:lnTo>
                  <a:pt x="345071" y="174409"/>
                </a:lnTo>
                <a:lnTo>
                  <a:pt x="386600" y="162750"/>
                </a:lnTo>
                <a:lnTo>
                  <a:pt x="419150" y="134810"/>
                </a:lnTo>
                <a:lnTo>
                  <a:pt x="425411" y="124739"/>
                </a:lnTo>
                <a:lnTo>
                  <a:pt x="431012" y="107454"/>
                </a:lnTo>
                <a:lnTo>
                  <a:pt x="432879" y="8793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6" name="object 10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305922" y="5260417"/>
            <a:ext cx="225911" cy="175870"/>
          </a:xfrm>
          <a:prstGeom prst="rect">
            <a:avLst/>
          </a:prstGeom>
        </p:spPr>
      </p:pic>
      <p:grpSp>
        <p:nvGrpSpPr>
          <p:cNvPr id="107" name="object 107"/>
          <p:cNvGrpSpPr/>
          <p:nvPr/>
        </p:nvGrpSpPr>
        <p:grpSpPr>
          <a:xfrm>
            <a:off x="9786858" y="5551912"/>
            <a:ext cx="1101090" cy="175895"/>
            <a:chOff x="9786858" y="5551912"/>
            <a:chExt cx="1101090" cy="175895"/>
          </a:xfrm>
        </p:grpSpPr>
        <p:pic>
          <p:nvPicPr>
            <p:cNvPr id="108" name="object 10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786858" y="5551912"/>
              <a:ext cx="437245" cy="175870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255197" y="5551912"/>
              <a:ext cx="225910" cy="175870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10474782" y="5554834"/>
              <a:ext cx="413384" cy="170180"/>
            </a:xfrm>
            <a:custGeom>
              <a:avLst/>
              <a:gdLst/>
              <a:ahLst/>
              <a:cxnLst/>
              <a:rect l="l" t="t" r="r" b="b"/>
              <a:pathLst>
                <a:path w="413384" h="170179">
                  <a:moveTo>
                    <a:pt x="339115" y="170040"/>
                  </a:moveTo>
                  <a:lnTo>
                    <a:pt x="255790" y="81864"/>
                  </a:lnTo>
                  <a:lnTo>
                    <a:pt x="335229" y="0"/>
                  </a:lnTo>
                  <a:lnTo>
                    <a:pt x="274739" y="0"/>
                  </a:lnTo>
                  <a:lnTo>
                    <a:pt x="217652" y="65582"/>
                  </a:lnTo>
                  <a:lnTo>
                    <a:pt x="194094" y="65582"/>
                  </a:lnTo>
                  <a:lnTo>
                    <a:pt x="194094" y="0"/>
                  </a:lnTo>
                  <a:lnTo>
                    <a:pt x="145021" y="0"/>
                  </a:lnTo>
                  <a:lnTo>
                    <a:pt x="145021" y="65582"/>
                  </a:lnTo>
                  <a:lnTo>
                    <a:pt x="121704" y="65582"/>
                  </a:lnTo>
                  <a:lnTo>
                    <a:pt x="64376" y="0"/>
                  </a:lnTo>
                  <a:lnTo>
                    <a:pt x="3886" y="0"/>
                  </a:lnTo>
                  <a:lnTo>
                    <a:pt x="83324" y="81864"/>
                  </a:lnTo>
                  <a:lnTo>
                    <a:pt x="0" y="170040"/>
                  </a:lnTo>
                  <a:lnTo>
                    <a:pt x="63157" y="170040"/>
                  </a:lnTo>
                  <a:lnTo>
                    <a:pt x="122186" y="104444"/>
                  </a:lnTo>
                  <a:lnTo>
                    <a:pt x="145021" y="104444"/>
                  </a:lnTo>
                  <a:lnTo>
                    <a:pt x="145021" y="170040"/>
                  </a:lnTo>
                  <a:lnTo>
                    <a:pt x="194094" y="170040"/>
                  </a:lnTo>
                  <a:lnTo>
                    <a:pt x="194094" y="104444"/>
                  </a:lnTo>
                  <a:lnTo>
                    <a:pt x="217170" y="104444"/>
                  </a:lnTo>
                  <a:lnTo>
                    <a:pt x="275958" y="170040"/>
                  </a:lnTo>
                  <a:lnTo>
                    <a:pt x="339115" y="170040"/>
                  </a:lnTo>
                  <a:close/>
                </a:path>
                <a:path w="413384" h="170179">
                  <a:moveTo>
                    <a:pt x="412953" y="103974"/>
                  </a:moveTo>
                  <a:lnTo>
                    <a:pt x="362432" y="103974"/>
                  </a:lnTo>
                  <a:lnTo>
                    <a:pt x="362432" y="170014"/>
                  </a:lnTo>
                  <a:lnTo>
                    <a:pt x="412953" y="170014"/>
                  </a:lnTo>
                  <a:lnTo>
                    <a:pt x="412953" y="103974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1" name="object 111"/>
          <p:cNvGrpSpPr/>
          <p:nvPr/>
        </p:nvGrpSpPr>
        <p:grpSpPr>
          <a:xfrm>
            <a:off x="10837219" y="5551912"/>
            <a:ext cx="753110" cy="175895"/>
            <a:chOff x="10837219" y="5551912"/>
            <a:chExt cx="753110" cy="175895"/>
          </a:xfrm>
        </p:grpSpPr>
        <p:sp>
          <p:nvSpPr>
            <p:cNvPr id="112" name="object 112"/>
            <p:cNvSpPr/>
            <p:nvPr/>
          </p:nvSpPr>
          <p:spPr>
            <a:xfrm>
              <a:off x="10837215" y="5554669"/>
              <a:ext cx="198755" cy="170180"/>
            </a:xfrm>
            <a:custGeom>
              <a:avLst/>
              <a:gdLst/>
              <a:ahLst/>
              <a:cxnLst/>
              <a:rect l="l" t="t" r="r" b="b"/>
              <a:pathLst>
                <a:path w="198754" h="170179">
                  <a:moveTo>
                    <a:pt x="198704" y="0"/>
                  </a:moveTo>
                  <a:lnTo>
                    <a:pt x="148170" y="0"/>
                  </a:lnTo>
                  <a:lnTo>
                    <a:pt x="148170" y="63500"/>
                  </a:lnTo>
                  <a:lnTo>
                    <a:pt x="50520" y="63500"/>
                  </a:lnTo>
                  <a:lnTo>
                    <a:pt x="50520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104140"/>
                  </a:lnTo>
                  <a:lnTo>
                    <a:pt x="148170" y="104140"/>
                  </a:lnTo>
                  <a:lnTo>
                    <a:pt x="148170" y="170180"/>
                  </a:lnTo>
                  <a:lnTo>
                    <a:pt x="198704" y="170180"/>
                  </a:lnTo>
                  <a:lnTo>
                    <a:pt x="198704" y="104140"/>
                  </a:lnTo>
                  <a:lnTo>
                    <a:pt x="198704" y="63500"/>
                  </a:lnTo>
                  <a:lnTo>
                    <a:pt x="19870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" name="object 1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67016" y="5551912"/>
              <a:ext cx="225910" cy="175870"/>
            </a:xfrm>
            <a:prstGeom prst="rect">
              <a:avLst/>
            </a:prstGeom>
          </p:spPr>
        </p:pic>
        <p:sp>
          <p:nvSpPr>
            <p:cNvPr id="114" name="object 114"/>
            <p:cNvSpPr/>
            <p:nvPr/>
          </p:nvSpPr>
          <p:spPr>
            <a:xfrm>
              <a:off x="11324019" y="5554828"/>
              <a:ext cx="266065" cy="170180"/>
            </a:xfrm>
            <a:custGeom>
              <a:avLst/>
              <a:gdLst/>
              <a:ahLst/>
              <a:cxnLst/>
              <a:rect l="l" t="t" r="r" b="b"/>
              <a:pathLst>
                <a:path w="266065" h="170179">
                  <a:moveTo>
                    <a:pt x="265748" y="0"/>
                  </a:moveTo>
                  <a:lnTo>
                    <a:pt x="177325" y="0"/>
                  </a:lnTo>
                  <a:lnTo>
                    <a:pt x="133357" y="140403"/>
                  </a:lnTo>
                  <a:lnTo>
                    <a:pt x="88419" y="0"/>
                  </a:lnTo>
                  <a:lnTo>
                    <a:pt x="0" y="0"/>
                  </a:lnTo>
                  <a:lnTo>
                    <a:pt x="0" y="170039"/>
                  </a:lnTo>
                  <a:lnTo>
                    <a:pt x="48340" y="170039"/>
                  </a:lnTo>
                  <a:lnTo>
                    <a:pt x="48340" y="27449"/>
                  </a:lnTo>
                  <a:lnTo>
                    <a:pt x="98621" y="170039"/>
                  </a:lnTo>
                  <a:lnTo>
                    <a:pt x="166881" y="170039"/>
                  </a:lnTo>
                  <a:lnTo>
                    <a:pt x="217166" y="27449"/>
                  </a:lnTo>
                  <a:lnTo>
                    <a:pt x="217166" y="170039"/>
                  </a:lnTo>
                  <a:lnTo>
                    <a:pt x="265503" y="170039"/>
                  </a:lnTo>
                  <a:lnTo>
                    <a:pt x="26574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5" name="object 11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667083" y="5820389"/>
            <a:ext cx="2047734" cy="166420"/>
          </a:xfrm>
          <a:prstGeom prst="rect">
            <a:avLst/>
          </a:prstGeom>
        </p:spPr>
      </p:pic>
      <p:pic>
        <p:nvPicPr>
          <p:cNvPr id="116" name="object 116">
            <a:hlinkClick r:id="rId19"/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9659152" y="2857988"/>
            <a:ext cx="2063592" cy="20635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572" y="2358423"/>
            <a:ext cx="1296670" cy="1965960"/>
          </a:xfrm>
          <a:custGeom>
            <a:avLst/>
            <a:gdLst/>
            <a:ahLst/>
            <a:cxnLst/>
            <a:rect l="l" t="t" r="r" b="b"/>
            <a:pathLst>
              <a:path w="1296670" h="1965960">
                <a:moveTo>
                  <a:pt x="0" y="0"/>
                </a:moveTo>
                <a:lnTo>
                  <a:pt x="0" y="175731"/>
                </a:lnTo>
                <a:lnTo>
                  <a:pt x="27788" y="178543"/>
                </a:lnTo>
                <a:lnTo>
                  <a:pt x="56221" y="181809"/>
                </a:lnTo>
                <a:lnTo>
                  <a:pt x="115045" y="189735"/>
                </a:lnTo>
                <a:lnTo>
                  <a:pt x="179771" y="200060"/>
                </a:lnTo>
                <a:lnTo>
                  <a:pt x="241812" y="211507"/>
                </a:lnTo>
                <a:lnTo>
                  <a:pt x="301191" y="224025"/>
                </a:lnTo>
                <a:lnTo>
                  <a:pt x="357928" y="237567"/>
                </a:lnTo>
                <a:lnTo>
                  <a:pt x="412047" y="252084"/>
                </a:lnTo>
                <a:lnTo>
                  <a:pt x="463570" y="267527"/>
                </a:lnTo>
                <a:lnTo>
                  <a:pt x="512519" y="283847"/>
                </a:lnTo>
                <a:lnTo>
                  <a:pt x="558915" y="300995"/>
                </a:lnTo>
                <a:lnTo>
                  <a:pt x="602781" y="318924"/>
                </a:lnTo>
                <a:lnTo>
                  <a:pt x="644140" y="337584"/>
                </a:lnTo>
                <a:lnTo>
                  <a:pt x="683012" y="356926"/>
                </a:lnTo>
                <a:lnTo>
                  <a:pt x="719421" y="376902"/>
                </a:lnTo>
                <a:lnTo>
                  <a:pt x="753388" y="397464"/>
                </a:lnTo>
                <a:lnTo>
                  <a:pt x="814087" y="440147"/>
                </a:lnTo>
                <a:lnTo>
                  <a:pt x="877848" y="497274"/>
                </a:lnTo>
                <a:lnTo>
                  <a:pt x="908706" y="532831"/>
                </a:lnTo>
                <a:lnTo>
                  <a:pt x="933534" y="568638"/>
                </a:lnTo>
                <a:lnTo>
                  <a:pt x="952430" y="604486"/>
                </a:lnTo>
                <a:lnTo>
                  <a:pt x="971680" y="669255"/>
                </a:lnTo>
                <a:lnTo>
                  <a:pt x="974117" y="701172"/>
                </a:lnTo>
                <a:lnTo>
                  <a:pt x="971863" y="732522"/>
                </a:lnTo>
                <a:lnTo>
                  <a:pt x="951413" y="797742"/>
                </a:lnTo>
                <a:lnTo>
                  <a:pt x="910145" y="859378"/>
                </a:lnTo>
                <a:lnTo>
                  <a:pt x="870383" y="893851"/>
                </a:lnTo>
                <a:lnTo>
                  <a:pt x="835669" y="916497"/>
                </a:lnTo>
                <a:lnTo>
                  <a:pt x="795442" y="938888"/>
                </a:lnTo>
                <a:lnTo>
                  <a:pt x="750091" y="960904"/>
                </a:lnTo>
                <a:lnTo>
                  <a:pt x="700003" y="982429"/>
                </a:lnTo>
                <a:lnTo>
                  <a:pt x="645568" y="1003342"/>
                </a:lnTo>
                <a:lnTo>
                  <a:pt x="587174" y="1023527"/>
                </a:lnTo>
                <a:lnTo>
                  <a:pt x="541000" y="1003055"/>
                </a:lnTo>
                <a:lnTo>
                  <a:pt x="494047" y="983128"/>
                </a:lnTo>
                <a:lnTo>
                  <a:pt x="446397" y="963759"/>
                </a:lnTo>
                <a:lnTo>
                  <a:pt x="398134" y="944962"/>
                </a:lnTo>
                <a:lnTo>
                  <a:pt x="349342" y="926750"/>
                </a:lnTo>
                <a:lnTo>
                  <a:pt x="300105" y="909137"/>
                </a:lnTo>
                <a:lnTo>
                  <a:pt x="250505" y="892137"/>
                </a:lnTo>
                <a:lnTo>
                  <a:pt x="200627" y="875763"/>
                </a:lnTo>
                <a:lnTo>
                  <a:pt x="150554" y="860028"/>
                </a:lnTo>
                <a:lnTo>
                  <a:pt x="100369" y="844948"/>
                </a:lnTo>
                <a:lnTo>
                  <a:pt x="50156" y="830533"/>
                </a:lnTo>
                <a:lnTo>
                  <a:pt x="0" y="816800"/>
                </a:lnTo>
                <a:lnTo>
                  <a:pt x="0" y="996952"/>
                </a:lnTo>
                <a:lnTo>
                  <a:pt x="52075" y="1011831"/>
                </a:lnTo>
                <a:lnTo>
                  <a:pt x="104102" y="1027464"/>
                </a:lnTo>
                <a:lnTo>
                  <a:pt x="155976" y="1043833"/>
                </a:lnTo>
                <a:lnTo>
                  <a:pt x="207591" y="1060923"/>
                </a:lnTo>
                <a:lnTo>
                  <a:pt x="258843" y="1078716"/>
                </a:lnTo>
                <a:lnTo>
                  <a:pt x="309626" y="1097197"/>
                </a:lnTo>
                <a:lnTo>
                  <a:pt x="259613" y="1107377"/>
                </a:lnTo>
                <a:lnTo>
                  <a:pt x="208793" y="1116879"/>
                </a:lnTo>
                <a:lnTo>
                  <a:pt x="157294" y="1125661"/>
                </a:lnTo>
                <a:lnTo>
                  <a:pt x="105243" y="1133687"/>
                </a:lnTo>
                <a:lnTo>
                  <a:pt x="52769" y="1140915"/>
                </a:lnTo>
                <a:lnTo>
                  <a:pt x="0" y="1147306"/>
                </a:lnTo>
                <a:lnTo>
                  <a:pt x="0" y="1323273"/>
                </a:lnTo>
                <a:lnTo>
                  <a:pt x="51849" y="1317314"/>
                </a:lnTo>
                <a:lnTo>
                  <a:pt x="101892" y="1310762"/>
                </a:lnTo>
                <a:lnTo>
                  <a:pt x="151714" y="1303469"/>
                </a:lnTo>
                <a:lnTo>
                  <a:pt x="201218" y="1295467"/>
                </a:lnTo>
                <a:lnTo>
                  <a:pt x="250308" y="1286786"/>
                </a:lnTo>
                <a:lnTo>
                  <a:pt x="298887" y="1277457"/>
                </a:lnTo>
                <a:lnTo>
                  <a:pt x="346858" y="1267509"/>
                </a:lnTo>
                <a:lnTo>
                  <a:pt x="394125" y="1256973"/>
                </a:lnTo>
                <a:lnTo>
                  <a:pt x="440592" y="1245880"/>
                </a:lnTo>
                <a:lnTo>
                  <a:pt x="486162" y="1234260"/>
                </a:lnTo>
                <a:lnTo>
                  <a:pt x="530739" y="1222143"/>
                </a:lnTo>
                <a:lnTo>
                  <a:pt x="574225" y="1209560"/>
                </a:lnTo>
                <a:lnTo>
                  <a:pt x="621544" y="1233135"/>
                </a:lnTo>
                <a:lnTo>
                  <a:pt x="667488" y="1257320"/>
                </a:lnTo>
                <a:lnTo>
                  <a:pt x="711935" y="1282097"/>
                </a:lnTo>
                <a:lnTo>
                  <a:pt x="754763" y="1307447"/>
                </a:lnTo>
                <a:lnTo>
                  <a:pt x="795851" y="1333350"/>
                </a:lnTo>
                <a:lnTo>
                  <a:pt x="835078" y="1359789"/>
                </a:lnTo>
                <a:lnTo>
                  <a:pt x="894262" y="1403130"/>
                </a:lnTo>
                <a:lnTo>
                  <a:pt x="946160" y="1445265"/>
                </a:lnTo>
                <a:lnTo>
                  <a:pt x="990958" y="1486038"/>
                </a:lnTo>
                <a:lnTo>
                  <a:pt x="1028846" y="1525295"/>
                </a:lnTo>
                <a:lnTo>
                  <a:pt x="1060011" y="1562878"/>
                </a:lnTo>
                <a:lnTo>
                  <a:pt x="1084641" y="1598634"/>
                </a:lnTo>
                <a:lnTo>
                  <a:pt x="1102925" y="1632407"/>
                </a:lnTo>
                <a:lnTo>
                  <a:pt x="1121205" y="1693379"/>
                </a:lnTo>
                <a:lnTo>
                  <a:pt x="1121813" y="1709745"/>
                </a:lnTo>
                <a:lnTo>
                  <a:pt x="1119742" y="1724362"/>
                </a:lnTo>
                <a:lnTo>
                  <a:pt x="1094798" y="1760106"/>
                </a:lnTo>
                <a:lnTo>
                  <a:pt x="1056534" y="1778931"/>
                </a:lnTo>
                <a:lnTo>
                  <a:pt x="1002299" y="1789843"/>
                </a:lnTo>
                <a:lnTo>
                  <a:pt x="970356" y="1791840"/>
                </a:lnTo>
                <a:lnTo>
                  <a:pt x="935866" y="1791288"/>
                </a:lnTo>
                <a:lnTo>
                  <a:pt x="859557" y="1782167"/>
                </a:lnTo>
                <a:lnTo>
                  <a:pt x="817894" y="1773413"/>
                </a:lnTo>
                <a:lnTo>
                  <a:pt x="773995" y="1761741"/>
                </a:lnTo>
                <a:lnTo>
                  <a:pt x="727939" y="1747059"/>
                </a:lnTo>
                <a:lnTo>
                  <a:pt x="679802" y="1729273"/>
                </a:lnTo>
                <a:lnTo>
                  <a:pt x="629663" y="1708293"/>
                </a:lnTo>
                <a:lnTo>
                  <a:pt x="577599" y="1684025"/>
                </a:lnTo>
                <a:lnTo>
                  <a:pt x="523688" y="1656378"/>
                </a:lnTo>
                <a:lnTo>
                  <a:pt x="468007" y="1625259"/>
                </a:lnTo>
                <a:lnTo>
                  <a:pt x="410634" y="1590577"/>
                </a:lnTo>
                <a:lnTo>
                  <a:pt x="305551" y="1522472"/>
                </a:lnTo>
                <a:lnTo>
                  <a:pt x="259983" y="1495467"/>
                </a:lnTo>
                <a:lnTo>
                  <a:pt x="214985" y="1471141"/>
                </a:lnTo>
                <a:lnTo>
                  <a:pt x="170599" y="1449413"/>
                </a:lnTo>
                <a:lnTo>
                  <a:pt x="126866" y="1430200"/>
                </a:lnTo>
                <a:lnTo>
                  <a:pt x="83827" y="1413422"/>
                </a:lnTo>
                <a:lnTo>
                  <a:pt x="41524" y="1398996"/>
                </a:lnTo>
                <a:lnTo>
                  <a:pt x="0" y="1386842"/>
                </a:lnTo>
                <a:lnTo>
                  <a:pt x="0" y="1568872"/>
                </a:lnTo>
                <a:lnTo>
                  <a:pt x="40076" y="1583384"/>
                </a:lnTo>
                <a:lnTo>
                  <a:pt x="81142" y="1600521"/>
                </a:lnTo>
                <a:lnTo>
                  <a:pt x="123153" y="1620388"/>
                </a:lnTo>
                <a:lnTo>
                  <a:pt x="166063" y="1643090"/>
                </a:lnTo>
                <a:lnTo>
                  <a:pt x="209829" y="1668732"/>
                </a:lnTo>
                <a:lnTo>
                  <a:pt x="254405" y="1697418"/>
                </a:lnTo>
                <a:lnTo>
                  <a:pt x="310807" y="1734164"/>
                </a:lnTo>
                <a:lnTo>
                  <a:pt x="366221" y="1767943"/>
                </a:lnTo>
                <a:lnTo>
                  <a:pt x="420581" y="1798817"/>
                </a:lnTo>
                <a:lnTo>
                  <a:pt x="473825" y="1826849"/>
                </a:lnTo>
                <a:lnTo>
                  <a:pt x="525886" y="1852104"/>
                </a:lnTo>
                <a:lnTo>
                  <a:pt x="576702" y="1874646"/>
                </a:lnTo>
                <a:lnTo>
                  <a:pt x="626207" y="1894537"/>
                </a:lnTo>
                <a:lnTo>
                  <a:pt x="674337" y="1911841"/>
                </a:lnTo>
                <a:lnTo>
                  <a:pt x="721028" y="1926622"/>
                </a:lnTo>
                <a:lnTo>
                  <a:pt x="766215" y="1938943"/>
                </a:lnTo>
                <a:lnTo>
                  <a:pt x="809834" y="1948868"/>
                </a:lnTo>
                <a:lnTo>
                  <a:pt x="851821" y="1956461"/>
                </a:lnTo>
                <a:lnTo>
                  <a:pt x="892112" y="1961785"/>
                </a:lnTo>
                <a:lnTo>
                  <a:pt x="930641" y="1964903"/>
                </a:lnTo>
                <a:lnTo>
                  <a:pt x="967345" y="1965879"/>
                </a:lnTo>
                <a:lnTo>
                  <a:pt x="1002159" y="1964778"/>
                </a:lnTo>
                <a:lnTo>
                  <a:pt x="1065860" y="1956593"/>
                </a:lnTo>
                <a:lnTo>
                  <a:pt x="1119464" y="1941904"/>
                </a:lnTo>
                <a:lnTo>
                  <a:pt x="1166688" y="1920965"/>
                </a:lnTo>
                <a:lnTo>
                  <a:pt x="1207224" y="1894107"/>
                </a:lnTo>
                <a:lnTo>
                  <a:pt x="1240765" y="1861661"/>
                </a:lnTo>
                <a:lnTo>
                  <a:pt x="1268780" y="1821036"/>
                </a:lnTo>
                <a:lnTo>
                  <a:pt x="1287407" y="1775896"/>
                </a:lnTo>
                <a:lnTo>
                  <a:pt x="1296309" y="1726602"/>
                </a:lnTo>
                <a:lnTo>
                  <a:pt x="1295151" y="1673518"/>
                </a:lnTo>
                <a:lnTo>
                  <a:pt x="1279571" y="1606030"/>
                </a:lnTo>
                <a:lnTo>
                  <a:pt x="1265540" y="1570447"/>
                </a:lnTo>
                <a:lnTo>
                  <a:pt x="1247221" y="1533799"/>
                </a:lnTo>
                <a:lnTo>
                  <a:pt x="1224522" y="1496206"/>
                </a:lnTo>
                <a:lnTo>
                  <a:pt x="1197347" y="1457786"/>
                </a:lnTo>
                <a:lnTo>
                  <a:pt x="1165604" y="1418662"/>
                </a:lnTo>
                <a:lnTo>
                  <a:pt x="1129198" y="1378952"/>
                </a:lnTo>
                <a:lnTo>
                  <a:pt x="1088034" y="1338777"/>
                </a:lnTo>
                <a:lnTo>
                  <a:pt x="1042019" y="1298256"/>
                </a:lnTo>
                <a:lnTo>
                  <a:pt x="991059" y="1257510"/>
                </a:lnTo>
                <a:lnTo>
                  <a:pt x="935060" y="1216660"/>
                </a:lnTo>
                <a:lnTo>
                  <a:pt x="902399" y="1194484"/>
                </a:lnTo>
                <a:lnTo>
                  <a:pt x="868511" y="1172660"/>
                </a:lnTo>
                <a:lnTo>
                  <a:pt x="833464" y="1151194"/>
                </a:lnTo>
                <a:lnTo>
                  <a:pt x="797328" y="1130094"/>
                </a:lnTo>
                <a:lnTo>
                  <a:pt x="847816" y="1107286"/>
                </a:lnTo>
                <a:lnTo>
                  <a:pt x="893943" y="1083979"/>
                </a:lnTo>
                <a:lnTo>
                  <a:pt x="935365" y="1060279"/>
                </a:lnTo>
                <a:lnTo>
                  <a:pt x="971737" y="1036293"/>
                </a:lnTo>
                <a:lnTo>
                  <a:pt x="1010551" y="1005571"/>
                </a:lnTo>
                <a:lnTo>
                  <a:pt x="1042315" y="973743"/>
                </a:lnTo>
                <a:lnTo>
                  <a:pt x="1073635" y="933702"/>
                </a:lnTo>
                <a:lnTo>
                  <a:pt x="1099655" y="891887"/>
                </a:lnTo>
                <a:lnTo>
                  <a:pt x="1120295" y="848503"/>
                </a:lnTo>
                <a:lnTo>
                  <a:pt x="1135477" y="803759"/>
                </a:lnTo>
                <a:lnTo>
                  <a:pt x="1145120" y="757858"/>
                </a:lnTo>
                <a:lnTo>
                  <a:pt x="1149051" y="713446"/>
                </a:lnTo>
                <a:lnTo>
                  <a:pt x="1147772" y="668604"/>
                </a:lnTo>
                <a:lnTo>
                  <a:pt x="1141215" y="623509"/>
                </a:lnTo>
                <a:lnTo>
                  <a:pt x="1129312" y="578337"/>
                </a:lnTo>
                <a:lnTo>
                  <a:pt x="1111992" y="533265"/>
                </a:lnTo>
                <a:lnTo>
                  <a:pt x="1090664" y="491164"/>
                </a:lnTo>
                <a:lnTo>
                  <a:pt x="1064381" y="449617"/>
                </a:lnTo>
                <a:lnTo>
                  <a:pt x="1033085" y="408794"/>
                </a:lnTo>
                <a:lnTo>
                  <a:pt x="996720" y="368866"/>
                </a:lnTo>
                <a:lnTo>
                  <a:pt x="955227" y="330001"/>
                </a:lnTo>
                <a:lnTo>
                  <a:pt x="898028" y="284634"/>
                </a:lnTo>
                <a:lnTo>
                  <a:pt x="866406" y="262632"/>
                </a:lnTo>
                <a:lnTo>
                  <a:pt x="832750" y="241140"/>
                </a:lnTo>
                <a:lnTo>
                  <a:pt x="797046" y="220198"/>
                </a:lnTo>
                <a:lnTo>
                  <a:pt x="759282" y="199846"/>
                </a:lnTo>
                <a:lnTo>
                  <a:pt x="719443" y="180125"/>
                </a:lnTo>
                <a:lnTo>
                  <a:pt x="677517" y="161076"/>
                </a:lnTo>
                <a:lnTo>
                  <a:pt x="633488" y="142739"/>
                </a:lnTo>
                <a:lnTo>
                  <a:pt x="587343" y="125156"/>
                </a:lnTo>
                <a:lnTo>
                  <a:pt x="539069" y="108366"/>
                </a:lnTo>
                <a:lnTo>
                  <a:pt x="488652" y="92410"/>
                </a:lnTo>
                <a:lnTo>
                  <a:pt x="436079" y="77330"/>
                </a:lnTo>
                <a:lnTo>
                  <a:pt x="381335" y="63166"/>
                </a:lnTo>
                <a:lnTo>
                  <a:pt x="324407" y="49957"/>
                </a:lnTo>
                <a:lnTo>
                  <a:pt x="265281" y="37746"/>
                </a:lnTo>
                <a:lnTo>
                  <a:pt x="203944" y="26573"/>
                </a:lnTo>
                <a:lnTo>
                  <a:pt x="140381" y="16478"/>
                </a:lnTo>
                <a:lnTo>
                  <a:pt x="68606" y="6961"/>
                </a:lnTo>
                <a:lnTo>
                  <a:pt x="33909" y="3168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3452" y="2686"/>
            <a:ext cx="3483610" cy="3352800"/>
          </a:xfrm>
          <a:custGeom>
            <a:avLst/>
            <a:gdLst/>
            <a:ahLst/>
            <a:cxnLst/>
            <a:rect l="l" t="t" r="r" b="b"/>
            <a:pathLst>
              <a:path w="3483609" h="3352800">
                <a:moveTo>
                  <a:pt x="3239605" y="0"/>
                </a:moveTo>
                <a:lnTo>
                  <a:pt x="0" y="0"/>
                </a:lnTo>
                <a:lnTo>
                  <a:pt x="6172" y="47929"/>
                </a:lnTo>
                <a:lnTo>
                  <a:pt x="15138" y="94919"/>
                </a:lnTo>
                <a:lnTo>
                  <a:pt x="26809" y="140893"/>
                </a:lnTo>
                <a:lnTo>
                  <a:pt x="41109" y="185762"/>
                </a:lnTo>
                <a:lnTo>
                  <a:pt x="57937" y="229438"/>
                </a:lnTo>
                <a:lnTo>
                  <a:pt x="77216" y="271830"/>
                </a:lnTo>
                <a:lnTo>
                  <a:pt x="98856" y="312851"/>
                </a:lnTo>
                <a:lnTo>
                  <a:pt x="122770" y="352425"/>
                </a:lnTo>
                <a:lnTo>
                  <a:pt x="148869" y="390448"/>
                </a:lnTo>
                <a:lnTo>
                  <a:pt x="177063" y="426847"/>
                </a:lnTo>
                <a:lnTo>
                  <a:pt x="207276" y="461530"/>
                </a:lnTo>
                <a:lnTo>
                  <a:pt x="239420" y="494398"/>
                </a:lnTo>
                <a:lnTo>
                  <a:pt x="273392" y="525386"/>
                </a:lnTo>
                <a:lnTo>
                  <a:pt x="309118" y="554393"/>
                </a:lnTo>
                <a:lnTo>
                  <a:pt x="346506" y="581329"/>
                </a:lnTo>
                <a:lnTo>
                  <a:pt x="385483" y="606120"/>
                </a:lnTo>
                <a:lnTo>
                  <a:pt x="425932" y="628675"/>
                </a:lnTo>
                <a:lnTo>
                  <a:pt x="467804" y="648893"/>
                </a:lnTo>
                <a:lnTo>
                  <a:pt x="510971" y="666699"/>
                </a:lnTo>
                <a:lnTo>
                  <a:pt x="555383" y="682015"/>
                </a:lnTo>
                <a:lnTo>
                  <a:pt x="600925" y="694728"/>
                </a:lnTo>
                <a:lnTo>
                  <a:pt x="647534" y="704773"/>
                </a:lnTo>
                <a:lnTo>
                  <a:pt x="695109" y="712063"/>
                </a:lnTo>
                <a:lnTo>
                  <a:pt x="743559" y="716495"/>
                </a:lnTo>
                <a:lnTo>
                  <a:pt x="792797" y="717981"/>
                </a:lnTo>
                <a:lnTo>
                  <a:pt x="808926" y="717384"/>
                </a:lnTo>
                <a:lnTo>
                  <a:pt x="850684" y="712698"/>
                </a:lnTo>
                <a:lnTo>
                  <a:pt x="904328" y="703592"/>
                </a:lnTo>
                <a:lnTo>
                  <a:pt x="968921" y="690410"/>
                </a:lnTo>
                <a:lnTo>
                  <a:pt x="1043546" y="673442"/>
                </a:lnTo>
                <a:lnTo>
                  <a:pt x="1084326" y="663638"/>
                </a:lnTo>
                <a:lnTo>
                  <a:pt x="1127252" y="652995"/>
                </a:lnTo>
                <a:lnTo>
                  <a:pt x="1219123" y="629373"/>
                </a:lnTo>
                <a:lnTo>
                  <a:pt x="1318209" y="602907"/>
                </a:lnTo>
                <a:lnTo>
                  <a:pt x="1423593" y="573874"/>
                </a:lnTo>
                <a:lnTo>
                  <a:pt x="1534325" y="542594"/>
                </a:lnTo>
                <a:lnTo>
                  <a:pt x="1649488" y="509371"/>
                </a:lnTo>
                <a:lnTo>
                  <a:pt x="1768132" y="474522"/>
                </a:lnTo>
                <a:lnTo>
                  <a:pt x="1889340" y="438353"/>
                </a:lnTo>
                <a:lnTo>
                  <a:pt x="2073910" y="382295"/>
                </a:lnTo>
                <a:lnTo>
                  <a:pt x="2258974" y="324980"/>
                </a:lnTo>
                <a:lnTo>
                  <a:pt x="2441397" y="267449"/>
                </a:lnTo>
                <a:lnTo>
                  <a:pt x="2618016" y="210756"/>
                </a:lnTo>
                <a:lnTo>
                  <a:pt x="2785707" y="155930"/>
                </a:lnTo>
                <a:lnTo>
                  <a:pt x="2941294" y="104013"/>
                </a:lnTo>
                <a:lnTo>
                  <a:pt x="3036747" y="71526"/>
                </a:lnTo>
                <a:lnTo>
                  <a:pt x="3124492" y="41097"/>
                </a:lnTo>
                <a:lnTo>
                  <a:pt x="3203587" y="13042"/>
                </a:lnTo>
                <a:lnTo>
                  <a:pt x="3239605" y="0"/>
                </a:lnTo>
                <a:close/>
              </a:path>
              <a:path w="3483609" h="3352800">
                <a:moveTo>
                  <a:pt x="3483470" y="35725"/>
                </a:moveTo>
                <a:lnTo>
                  <a:pt x="3469271" y="0"/>
                </a:lnTo>
                <a:lnTo>
                  <a:pt x="3392500" y="0"/>
                </a:lnTo>
                <a:lnTo>
                  <a:pt x="3358794" y="88557"/>
                </a:lnTo>
                <a:lnTo>
                  <a:pt x="3332530" y="161010"/>
                </a:lnTo>
                <a:lnTo>
                  <a:pt x="3303574" y="243065"/>
                </a:lnTo>
                <a:lnTo>
                  <a:pt x="3272282" y="333743"/>
                </a:lnTo>
                <a:lnTo>
                  <a:pt x="3238944" y="432092"/>
                </a:lnTo>
                <a:lnTo>
                  <a:pt x="3185820" y="591858"/>
                </a:lnTo>
                <a:lnTo>
                  <a:pt x="3129927" y="763435"/>
                </a:lnTo>
                <a:lnTo>
                  <a:pt x="3072307" y="943559"/>
                </a:lnTo>
                <a:lnTo>
                  <a:pt x="3014065" y="1128966"/>
                </a:lnTo>
                <a:lnTo>
                  <a:pt x="2956255" y="1316393"/>
                </a:lnTo>
                <a:lnTo>
                  <a:pt x="2899981" y="1502562"/>
                </a:lnTo>
                <a:lnTo>
                  <a:pt x="2863824" y="1624380"/>
                </a:lnTo>
                <a:lnTo>
                  <a:pt x="2829153" y="1743214"/>
                </a:lnTo>
                <a:lnTo>
                  <a:pt x="2796260" y="1858124"/>
                </a:lnTo>
                <a:lnTo>
                  <a:pt x="2765475" y="1968119"/>
                </a:lnTo>
                <a:lnTo>
                  <a:pt x="2737129" y="2072259"/>
                </a:lnTo>
                <a:lnTo>
                  <a:pt x="2711526" y="2169541"/>
                </a:lnTo>
                <a:lnTo>
                  <a:pt x="2699855" y="2215324"/>
                </a:lnTo>
                <a:lnTo>
                  <a:pt x="2688983" y="2259025"/>
                </a:lnTo>
                <a:lnTo>
                  <a:pt x="2678963" y="2300541"/>
                </a:lnTo>
                <a:lnTo>
                  <a:pt x="2669819" y="2339746"/>
                </a:lnTo>
                <a:lnTo>
                  <a:pt x="2654376" y="2410714"/>
                </a:lnTo>
                <a:lnTo>
                  <a:pt x="2642933" y="2470988"/>
                </a:lnTo>
                <a:lnTo>
                  <a:pt x="2635847" y="2519591"/>
                </a:lnTo>
                <a:lnTo>
                  <a:pt x="2633408" y="2555544"/>
                </a:lnTo>
                <a:lnTo>
                  <a:pt x="2634856" y="2604071"/>
                </a:lnTo>
                <a:lnTo>
                  <a:pt x="2639161" y="2651836"/>
                </a:lnTo>
                <a:lnTo>
                  <a:pt x="2646248" y="2698750"/>
                </a:lnTo>
                <a:lnTo>
                  <a:pt x="2656001" y="2744724"/>
                </a:lnTo>
                <a:lnTo>
                  <a:pt x="2668371" y="2789669"/>
                </a:lnTo>
                <a:lnTo>
                  <a:pt x="2683243" y="2833522"/>
                </a:lnTo>
                <a:lnTo>
                  <a:pt x="2700566" y="2876194"/>
                </a:lnTo>
                <a:lnTo>
                  <a:pt x="2720238" y="2917596"/>
                </a:lnTo>
                <a:lnTo>
                  <a:pt x="2742171" y="2957639"/>
                </a:lnTo>
                <a:lnTo>
                  <a:pt x="2766301" y="2996247"/>
                </a:lnTo>
                <a:lnTo>
                  <a:pt x="2792526" y="3033344"/>
                </a:lnTo>
                <a:lnTo>
                  <a:pt x="2820771" y="3068828"/>
                </a:lnTo>
                <a:lnTo>
                  <a:pt x="2850959" y="3102635"/>
                </a:lnTo>
                <a:lnTo>
                  <a:pt x="2882989" y="3134664"/>
                </a:lnTo>
                <a:lnTo>
                  <a:pt x="2916796" y="3164852"/>
                </a:lnTo>
                <a:lnTo>
                  <a:pt x="2952280" y="3193097"/>
                </a:lnTo>
                <a:lnTo>
                  <a:pt x="2989364" y="3219323"/>
                </a:lnTo>
                <a:lnTo>
                  <a:pt x="3027984" y="3243440"/>
                </a:lnTo>
                <a:lnTo>
                  <a:pt x="3068028" y="3265386"/>
                </a:lnTo>
                <a:lnTo>
                  <a:pt x="3109417" y="3285058"/>
                </a:lnTo>
                <a:lnTo>
                  <a:pt x="3152089" y="3302368"/>
                </a:lnTo>
                <a:lnTo>
                  <a:pt x="3195942" y="3317252"/>
                </a:lnTo>
                <a:lnTo>
                  <a:pt x="3240900" y="3329622"/>
                </a:lnTo>
                <a:lnTo>
                  <a:pt x="3286874" y="3339376"/>
                </a:lnTo>
                <a:lnTo>
                  <a:pt x="3333775" y="3346450"/>
                </a:lnTo>
                <a:lnTo>
                  <a:pt x="3381540" y="3350755"/>
                </a:lnTo>
                <a:lnTo>
                  <a:pt x="3430079" y="3352215"/>
                </a:lnTo>
                <a:lnTo>
                  <a:pt x="3456876" y="3351733"/>
                </a:lnTo>
                <a:lnTo>
                  <a:pt x="3483470" y="3350387"/>
                </a:lnTo>
                <a:lnTo>
                  <a:pt x="3483470" y="35725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1393" y="6605085"/>
            <a:ext cx="2475471" cy="766982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2408656" y="1197223"/>
            <a:ext cx="843915" cy="340995"/>
          </a:xfrm>
          <a:custGeom>
            <a:avLst/>
            <a:gdLst/>
            <a:ahLst/>
            <a:cxnLst/>
            <a:rect l="l" t="t" r="r" b="b"/>
            <a:pathLst>
              <a:path w="843914" h="340994">
                <a:moveTo>
                  <a:pt x="432892" y="0"/>
                </a:moveTo>
                <a:lnTo>
                  <a:pt x="324307" y="0"/>
                </a:lnTo>
                <a:lnTo>
                  <a:pt x="235026" y="196900"/>
                </a:lnTo>
                <a:lnTo>
                  <a:pt x="111963" y="0"/>
                </a:lnTo>
                <a:lnTo>
                  <a:pt x="0" y="0"/>
                </a:lnTo>
                <a:lnTo>
                  <a:pt x="160223" y="236474"/>
                </a:lnTo>
                <a:lnTo>
                  <a:pt x="204139" y="236474"/>
                </a:lnTo>
                <a:lnTo>
                  <a:pt x="195694" y="247243"/>
                </a:lnTo>
                <a:lnTo>
                  <a:pt x="183388" y="254927"/>
                </a:lnTo>
                <a:lnTo>
                  <a:pt x="167220" y="259549"/>
                </a:lnTo>
                <a:lnTo>
                  <a:pt x="147193" y="261086"/>
                </a:lnTo>
                <a:lnTo>
                  <a:pt x="136182" y="260908"/>
                </a:lnTo>
                <a:lnTo>
                  <a:pt x="123418" y="260362"/>
                </a:lnTo>
                <a:lnTo>
                  <a:pt x="92659" y="258191"/>
                </a:lnTo>
                <a:lnTo>
                  <a:pt x="92659" y="336372"/>
                </a:lnTo>
                <a:lnTo>
                  <a:pt x="110693" y="338277"/>
                </a:lnTo>
                <a:lnTo>
                  <a:pt x="127647" y="339623"/>
                </a:lnTo>
                <a:lnTo>
                  <a:pt x="143510" y="340436"/>
                </a:lnTo>
                <a:lnTo>
                  <a:pt x="158292" y="340715"/>
                </a:lnTo>
                <a:lnTo>
                  <a:pt x="177355" y="339915"/>
                </a:lnTo>
                <a:lnTo>
                  <a:pt x="225856" y="327926"/>
                </a:lnTo>
                <a:lnTo>
                  <a:pt x="263093" y="302768"/>
                </a:lnTo>
                <a:lnTo>
                  <a:pt x="293598" y="263563"/>
                </a:lnTo>
                <a:lnTo>
                  <a:pt x="315137" y="225856"/>
                </a:lnTo>
                <a:lnTo>
                  <a:pt x="432892" y="0"/>
                </a:lnTo>
                <a:close/>
              </a:path>
              <a:path w="843914" h="340994">
                <a:moveTo>
                  <a:pt x="843584" y="0"/>
                </a:moveTo>
                <a:lnTo>
                  <a:pt x="743204" y="0"/>
                </a:lnTo>
                <a:lnTo>
                  <a:pt x="743204" y="134645"/>
                </a:lnTo>
                <a:lnTo>
                  <a:pt x="721093" y="138658"/>
                </a:lnTo>
                <a:lnTo>
                  <a:pt x="698690" y="141516"/>
                </a:lnTo>
                <a:lnTo>
                  <a:pt x="675970" y="143243"/>
                </a:lnTo>
                <a:lnTo>
                  <a:pt x="652957" y="143814"/>
                </a:lnTo>
                <a:lnTo>
                  <a:pt x="631837" y="143192"/>
                </a:lnTo>
                <a:lnTo>
                  <a:pt x="587324" y="133921"/>
                </a:lnTo>
                <a:lnTo>
                  <a:pt x="567055" y="96520"/>
                </a:lnTo>
                <a:lnTo>
                  <a:pt x="567055" y="0"/>
                </a:lnTo>
                <a:lnTo>
                  <a:pt x="466674" y="0"/>
                </a:lnTo>
                <a:lnTo>
                  <a:pt x="466674" y="114858"/>
                </a:lnTo>
                <a:lnTo>
                  <a:pt x="469176" y="140081"/>
                </a:lnTo>
                <a:lnTo>
                  <a:pt x="489204" y="181229"/>
                </a:lnTo>
                <a:lnTo>
                  <a:pt x="529043" y="209702"/>
                </a:lnTo>
                <a:lnTo>
                  <a:pt x="587451" y="224066"/>
                </a:lnTo>
                <a:lnTo>
                  <a:pt x="623519" y="225856"/>
                </a:lnTo>
                <a:lnTo>
                  <a:pt x="650544" y="225221"/>
                </a:lnTo>
                <a:lnTo>
                  <a:pt x="679500" y="223316"/>
                </a:lnTo>
                <a:lnTo>
                  <a:pt x="710387" y="220154"/>
                </a:lnTo>
                <a:lnTo>
                  <a:pt x="743204" y="215722"/>
                </a:lnTo>
                <a:lnTo>
                  <a:pt x="743204" y="337820"/>
                </a:lnTo>
                <a:lnTo>
                  <a:pt x="843584" y="337820"/>
                </a:lnTo>
                <a:lnTo>
                  <a:pt x="84358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97606" y="1191432"/>
            <a:ext cx="880744" cy="349885"/>
          </a:xfrm>
          <a:custGeom>
            <a:avLst/>
            <a:gdLst/>
            <a:ahLst/>
            <a:cxnLst/>
            <a:rect l="l" t="t" r="r" b="b"/>
            <a:pathLst>
              <a:path w="880745" h="349884">
                <a:moveTo>
                  <a:pt x="451231" y="343611"/>
                </a:moveTo>
                <a:lnTo>
                  <a:pt x="422567" y="278460"/>
                </a:lnTo>
                <a:lnTo>
                  <a:pt x="389445" y="203174"/>
                </a:lnTo>
                <a:lnTo>
                  <a:pt x="321487" y="48742"/>
                </a:lnTo>
                <a:lnTo>
                  <a:pt x="302590" y="5791"/>
                </a:lnTo>
                <a:lnTo>
                  <a:pt x="289560" y="5791"/>
                </a:lnTo>
                <a:lnTo>
                  <a:pt x="289560" y="203174"/>
                </a:lnTo>
                <a:lnTo>
                  <a:pt x="158775" y="203174"/>
                </a:lnTo>
                <a:lnTo>
                  <a:pt x="223926" y="48742"/>
                </a:lnTo>
                <a:lnTo>
                  <a:pt x="289560" y="203174"/>
                </a:lnTo>
                <a:lnTo>
                  <a:pt x="289560" y="5791"/>
                </a:lnTo>
                <a:lnTo>
                  <a:pt x="148158" y="5791"/>
                </a:lnTo>
                <a:lnTo>
                  <a:pt x="0" y="343611"/>
                </a:lnTo>
                <a:lnTo>
                  <a:pt x="98933" y="343611"/>
                </a:lnTo>
                <a:lnTo>
                  <a:pt x="126441" y="278460"/>
                </a:lnTo>
                <a:lnTo>
                  <a:pt x="321411" y="278460"/>
                </a:lnTo>
                <a:lnTo>
                  <a:pt x="348919" y="343611"/>
                </a:lnTo>
                <a:lnTo>
                  <a:pt x="451231" y="343611"/>
                </a:lnTo>
                <a:close/>
              </a:path>
              <a:path w="880745" h="349884">
                <a:moveTo>
                  <a:pt x="880262" y="223926"/>
                </a:moveTo>
                <a:lnTo>
                  <a:pt x="782777" y="219100"/>
                </a:lnTo>
                <a:lnTo>
                  <a:pt x="777544" y="229450"/>
                </a:lnTo>
                <a:lnTo>
                  <a:pt x="770051" y="238760"/>
                </a:lnTo>
                <a:lnTo>
                  <a:pt x="734136" y="260235"/>
                </a:lnTo>
                <a:lnTo>
                  <a:pt x="679983" y="267843"/>
                </a:lnTo>
                <a:lnTo>
                  <a:pt x="652487" y="266268"/>
                </a:lnTo>
                <a:lnTo>
                  <a:pt x="607733" y="253720"/>
                </a:lnTo>
                <a:lnTo>
                  <a:pt x="576846" y="229082"/>
                </a:lnTo>
                <a:lnTo>
                  <a:pt x="559333" y="174701"/>
                </a:lnTo>
                <a:lnTo>
                  <a:pt x="561187" y="154533"/>
                </a:lnTo>
                <a:lnTo>
                  <a:pt x="589013" y="106895"/>
                </a:lnTo>
                <a:lnTo>
                  <a:pt x="625030" y="87896"/>
                </a:lnTo>
                <a:lnTo>
                  <a:pt x="673709" y="81559"/>
                </a:lnTo>
                <a:lnTo>
                  <a:pt x="692353" y="82308"/>
                </a:lnTo>
                <a:lnTo>
                  <a:pt x="740308" y="93624"/>
                </a:lnTo>
                <a:lnTo>
                  <a:pt x="771169" y="116065"/>
                </a:lnTo>
                <a:lnTo>
                  <a:pt x="776503" y="125476"/>
                </a:lnTo>
                <a:lnTo>
                  <a:pt x="873023" y="119202"/>
                </a:lnTo>
                <a:lnTo>
                  <a:pt x="851306" y="69913"/>
                </a:lnTo>
                <a:lnTo>
                  <a:pt x="809320" y="32092"/>
                </a:lnTo>
                <a:lnTo>
                  <a:pt x="749363" y="8026"/>
                </a:lnTo>
                <a:lnTo>
                  <a:pt x="673709" y="0"/>
                </a:lnTo>
                <a:lnTo>
                  <a:pt x="625627" y="2882"/>
                </a:lnTo>
                <a:lnTo>
                  <a:pt x="583222" y="11518"/>
                </a:lnTo>
                <a:lnTo>
                  <a:pt x="546481" y="25920"/>
                </a:lnTo>
                <a:lnTo>
                  <a:pt x="490715" y="71412"/>
                </a:lnTo>
                <a:lnTo>
                  <a:pt x="462483" y="135712"/>
                </a:lnTo>
                <a:lnTo>
                  <a:pt x="458952" y="174701"/>
                </a:lnTo>
                <a:lnTo>
                  <a:pt x="462572" y="213690"/>
                </a:lnTo>
                <a:lnTo>
                  <a:pt x="491528" y="277990"/>
                </a:lnTo>
                <a:lnTo>
                  <a:pt x="548779" y="323481"/>
                </a:lnTo>
                <a:lnTo>
                  <a:pt x="586600" y="337883"/>
                </a:lnTo>
                <a:lnTo>
                  <a:pt x="630339" y="346519"/>
                </a:lnTo>
                <a:lnTo>
                  <a:pt x="679983" y="349402"/>
                </a:lnTo>
                <a:lnTo>
                  <a:pt x="721804" y="347408"/>
                </a:lnTo>
                <a:lnTo>
                  <a:pt x="791425" y="331482"/>
                </a:lnTo>
                <a:lnTo>
                  <a:pt x="842124" y="299758"/>
                </a:lnTo>
                <a:lnTo>
                  <a:pt x="872655" y="252945"/>
                </a:lnTo>
                <a:lnTo>
                  <a:pt x="880262" y="22392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99102" y="1197299"/>
            <a:ext cx="385445" cy="337820"/>
          </a:xfrm>
          <a:custGeom>
            <a:avLst/>
            <a:gdLst/>
            <a:ahLst/>
            <a:cxnLst/>
            <a:rect l="l" t="t" r="r" b="b"/>
            <a:pathLst>
              <a:path w="385445" h="337819">
                <a:moveTo>
                  <a:pt x="385114" y="0"/>
                </a:moveTo>
                <a:lnTo>
                  <a:pt x="0" y="0"/>
                </a:lnTo>
                <a:lnTo>
                  <a:pt x="0" y="82550"/>
                </a:lnTo>
                <a:lnTo>
                  <a:pt x="142367" y="82550"/>
                </a:lnTo>
                <a:lnTo>
                  <a:pt x="142367" y="337820"/>
                </a:lnTo>
                <a:lnTo>
                  <a:pt x="242747" y="337820"/>
                </a:lnTo>
                <a:lnTo>
                  <a:pt x="242747" y="82550"/>
                </a:lnTo>
                <a:lnTo>
                  <a:pt x="385114" y="82550"/>
                </a:lnTo>
                <a:lnTo>
                  <a:pt x="38511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36345" y="1197215"/>
            <a:ext cx="408305" cy="337820"/>
          </a:xfrm>
          <a:custGeom>
            <a:avLst/>
            <a:gdLst/>
            <a:ahLst/>
            <a:cxnLst/>
            <a:rect l="l" t="t" r="r" b="b"/>
            <a:pathLst>
              <a:path w="408304" h="337819">
                <a:moveTo>
                  <a:pt x="407798" y="0"/>
                </a:moveTo>
                <a:lnTo>
                  <a:pt x="253364" y="0"/>
                </a:lnTo>
                <a:lnTo>
                  <a:pt x="97967" y="266879"/>
                </a:lnTo>
                <a:lnTo>
                  <a:pt x="97967" y="0"/>
                </a:lnTo>
                <a:lnTo>
                  <a:pt x="0" y="0"/>
                </a:lnTo>
                <a:lnTo>
                  <a:pt x="0" y="337819"/>
                </a:lnTo>
                <a:lnTo>
                  <a:pt x="154433" y="337819"/>
                </a:lnTo>
                <a:lnTo>
                  <a:pt x="309830" y="70940"/>
                </a:lnTo>
                <a:lnTo>
                  <a:pt x="309830" y="337819"/>
                </a:lnTo>
                <a:lnTo>
                  <a:pt x="407798" y="337819"/>
                </a:lnTo>
                <a:lnTo>
                  <a:pt x="40779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25212" y="1197299"/>
            <a:ext cx="353695" cy="337820"/>
          </a:xfrm>
          <a:custGeom>
            <a:avLst/>
            <a:gdLst/>
            <a:ahLst/>
            <a:cxnLst/>
            <a:rect l="l" t="t" r="r" b="b"/>
            <a:pathLst>
              <a:path w="353695" h="337819">
                <a:moveTo>
                  <a:pt x="353263" y="259080"/>
                </a:moveTo>
                <a:lnTo>
                  <a:pt x="100380" y="259080"/>
                </a:lnTo>
                <a:lnTo>
                  <a:pt x="100380" y="203200"/>
                </a:lnTo>
                <a:lnTo>
                  <a:pt x="290525" y="203200"/>
                </a:lnTo>
                <a:lnTo>
                  <a:pt x="290525" y="129540"/>
                </a:lnTo>
                <a:lnTo>
                  <a:pt x="100380" y="129540"/>
                </a:lnTo>
                <a:lnTo>
                  <a:pt x="100380" y="77470"/>
                </a:lnTo>
                <a:lnTo>
                  <a:pt x="344106" y="77470"/>
                </a:lnTo>
                <a:lnTo>
                  <a:pt x="344106" y="0"/>
                </a:lnTo>
                <a:lnTo>
                  <a:pt x="0" y="0"/>
                </a:lnTo>
                <a:lnTo>
                  <a:pt x="0" y="77470"/>
                </a:lnTo>
                <a:lnTo>
                  <a:pt x="0" y="129540"/>
                </a:lnTo>
                <a:lnTo>
                  <a:pt x="0" y="203200"/>
                </a:lnTo>
                <a:lnTo>
                  <a:pt x="0" y="259080"/>
                </a:lnTo>
                <a:lnTo>
                  <a:pt x="0" y="337820"/>
                </a:lnTo>
                <a:lnTo>
                  <a:pt x="353263" y="337820"/>
                </a:lnTo>
                <a:lnTo>
                  <a:pt x="353263" y="25908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83107" y="1197215"/>
            <a:ext cx="388620" cy="337820"/>
          </a:xfrm>
          <a:custGeom>
            <a:avLst/>
            <a:gdLst/>
            <a:ahLst/>
            <a:cxnLst/>
            <a:rect l="l" t="t" r="r" b="b"/>
            <a:pathLst>
              <a:path w="388620" h="337819">
                <a:moveTo>
                  <a:pt x="236472" y="0"/>
                </a:moveTo>
                <a:lnTo>
                  <a:pt x="0" y="0"/>
                </a:lnTo>
                <a:lnTo>
                  <a:pt x="0" y="337819"/>
                </a:lnTo>
                <a:lnTo>
                  <a:pt x="236472" y="337819"/>
                </a:lnTo>
                <a:lnTo>
                  <a:pt x="272004" y="336281"/>
                </a:lnTo>
                <a:lnTo>
                  <a:pt x="328951" y="323975"/>
                </a:lnTo>
                <a:lnTo>
                  <a:pt x="367047" y="299754"/>
                </a:lnTo>
                <a:lnTo>
                  <a:pt x="386111" y="265971"/>
                </a:lnTo>
                <a:lnTo>
                  <a:pt x="386740" y="260603"/>
                </a:lnTo>
                <a:lnTo>
                  <a:pt x="100378" y="260603"/>
                </a:lnTo>
                <a:lnTo>
                  <a:pt x="100378" y="204137"/>
                </a:lnTo>
                <a:lnTo>
                  <a:pt x="373234" y="204137"/>
                </a:lnTo>
                <a:lnTo>
                  <a:pt x="361588" y="190384"/>
                </a:lnTo>
                <a:lnTo>
                  <a:pt x="327956" y="174157"/>
                </a:lnTo>
                <a:lnTo>
                  <a:pt x="280871" y="165531"/>
                </a:lnTo>
                <a:lnTo>
                  <a:pt x="321622" y="156512"/>
                </a:lnTo>
                <a:lnTo>
                  <a:pt x="350729" y="141039"/>
                </a:lnTo>
                <a:lnTo>
                  <a:pt x="358896" y="130784"/>
                </a:lnTo>
                <a:lnTo>
                  <a:pt x="100378" y="130784"/>
                </a:lnTo>
                <a:lnTo>
                  <a:pt x="100378" y="77215"/>
                </a:lnTo>
                <a:lnTo>
                  <a:pt x="372400" y="77215"/>
                </a:lnTo>
                <a:lnTo>
                  <a:pt x="371707" y="71423"/>
                </a:lnTo>
                <a:lnTo>
                  <a:pt x="337096" y="25095"/>
                </a:lnTo>
                <a:lnTo>
                  <a:pt x="293480" y="6273"/>
                </a:lnTo>
                <a:lnTo>
                  <a:pt x="266651" y="1568"/>
                </a:lnTo>
                <a:lnTo>
                  <a:pt x="236472" y="0"/>
                </a:lnTo>
                <a:close/>
              </a:path>
              <a:path w="388620" h="337819">
                <a:moveTo>
                  <a:pt x="373234" y="204137"/>
                </a:moveTo>
                <a:lnTo>
                  <a:pt x="231166" y="204137"/>
                </a:lnTo>
                <a:lnTo>
                  <a:pt x="244709" y="204529"/>
                </a:lnTo>
                <a:lnTo>
                  <a:pt x="256381" y="205706"/>
                </a:lnTo>
                <a:lnTo>
                  <a:pt x="288110" y="232613"/>
                </a:lnTo>
                <a:lnTo>
                  <a:pt x="287221" y="239762"/>
                </a:lnTo>
                <a:lnTo>
                  <a:pt x="241798" y="260211"/>
                </a:lnTo>
                <a:lnTo>
                  <a:pt x="226339" y="260603"/>
                </a:lnTo>
                <a:lnTo>
                  <a:pt x="386740" y="260603"/>
                </a:lnTo>
                <a:lnTo>
                  <a:pt x="388480" y="245763"/>
                </a:lnTo>
                <a:lnTo>
                  <a:pt x="387235" y="239762"/>
                </a:lnTo>
                <a:lnTo>
                  <a:pt x="381767" y="214213"/>
                </a:lnTo>
                <a:lnTo>
                  <a:pt x="373234" y="204137"/>
                </a:lnTo>
                <a:close/>
              </a:path>
              <a:path w="388620" h="337819">
                <a:moveTo>
                  <a:pt x="372400" y="77215"/>
                </a:moveTo>
                <a:lnTo>
                  <a:pt x="231649" y="77215"/>
                </a:lnTo>
                <a:lnTo>
                  <a:pt x="250017" y="78874"/>
                </a:lnTo>
                <a:lnTo>
                  <a:pt x="263136" y="83850"/>
                </a:lnTo>
                <a:lnTo>
                  <a:pt x="271007" y="92145"/>
                </a:lnTo>
                <a:lnTo>
                  <a:pt x="273631" y="103759"/>
                </a:lnTo>
                <a:lnTo>
                  <a:pt x="273631" y="112121"/>
                </a:lnTo>
                <a:lnTo>
                  <a:pt x="231649" y="130784"/>
                </a:lnTo>
                <a:lnTo>
                  <a:pt x="358896" y="130784"/>
                </a:lnTo>
                <a:lnTo>
                  <a:pt x="368193" y="119111"/>
                </a:lnTo>
                <a:lnTo>
                  <a:pt x="374014" y="90727"/>
                </a:lnTo>
                <a:lnTo>
                  <a:pt x="372400" y="7721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23923" y="1884438"/>
            <a:ext cx="316865" cy="189230"/>
          </a:xfrm>
          <a:custGeom>
            <a:avLst/>
            <a:gdLst/>
            <a:ahLst/>
            <a:cxnLst/>
            <a:rect l="l" t="t" r="r" b="b"/>
            <a:pathLst>
              <a:path w="316864" h="189230">
                <a:moveTo>
                  <a:pt x="174705" y="0"/>
                </a:moveTo>
                <a:lnTo>
                  <a:pt x="83973" y="0"/>
                </a:lnTo>
                <a:lnTo>
                  <a:pt x="0" y="79148"/>
                </a:lnTo>
                <a:lnTo>
                  <a:pt x="0" y="110032"/>
                </a:lnTo>
                <a:lnTo>
                  <a:pt x="83973" y="189179"/>
                </a:lnTo>
                <a:lnTo>
                  <a:pt x="174705" y="189179"/>
                </a:lnTo>
                <a:lnTo>
                  <a:pt x="72392" y="94589"/>
                </a:lnTo>
                <a:lnTo>
                  <a:pt x="174705" y="0"/>
                </a:lnTo>
                <a:close/>
              </a:path>
              <a:path w="316864" h="189230">
                <a:moveTo>
                  <a:pt x="316588" y="0"/>
                </a:moveTo>
                <a:lnTo>
                  <a:pt x="225860" y="0"/>
                </a:lnTo>
                <a:lnTo>
                  <a:pt x="141886" y="79148"/>
                </a:lnTo>
                <a:lnTo>
                  <a:pt x="141886" y="110032"/>
                </a:lnTo>
                <a:lnTo>
                  <a:pt x="225860" y="189179"/>
                </a:lnTo>
                <a:lnTo>
                  <a:pt x="316588" y="189179"/>
                </a:lnTo>
                <a:lnTo>
                  <a:pt x="214275" y="94589"/>
                </a:lnTo>
                <a:lnTo>
                  <a:pt x="31658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00350" y="1776343"/>
            <a:ext cx="846455" cy="340360"/>
          </a:xfrm>
          <a:custGeom>
            <a:avLst/>
            <a:gdLst/>
            <a:ahLst/>
            <a:cxnLst/>
            <a:rect l="l" t="t" r="r" b="b"/>
            <a:pathLst>
              <a:path w="846454" h="340360">
                <a:moveTo>
                  <a:pt x="405384" y="337820"/>
                </a:moveTo>
                <a:lnTo>
                  <a:pt x="227787" y="162153"/>
                </a:lnTo>
                <a:lnTo>
                  <a:pt x="390423" y="0"/>
                </a:lnTo>
                <a:lnTo>
                  <a:pt x="270256" y="0"/>
                </a:lnTo>
                <a:lnTo>
                  <a:pt x="148158" y="130302"/>
                </a:lnTo>
                <a:lnTo>
                  <a:pt x="100380" y="130302"/>
                </a:lnTo>
                <a:lnTo>
                  <a:pt x="100380" y="0"/>
                </a:lnTo>
                <a:lnTo>
                  <a:pt x="0" y="0"/>
                </a:lnTo>
                <a:lnTo>
                  <a:pt x="0" y="337820"/>
                </a:lnTo>
                <a:lnTo>
                  <a:pt x="100380" y="337820"/>
                </a:lnTo>
                <a:lnTo>
                  <a:pt x="100380" y="207035"/>
                </a:lnTo>
                <a:lnTo>
                  <a:pt x="150088" y="207035"/>
                </a:lnTo>
                <a:lnTo>
                  <a:pt x="278460" y="337820"/>
                </a:lnTo>
                <a:lnTo>
                  <a:pt x="405384" y="337820"/>
                </a:lnTo>
                <a:close/>
              </a:path>
              <a:path w="846454" h="340360">
                <a:moveTo>
                  <a:pt x="845997" y="0"/>
                </a:moveTo>
                <a:lnTo>
                  <a:pt x="509625" y="0"/>
                </a:lnTo>
                <a:lnTo>
                  <a:pt x="501777" y="159562"/>
                </a:lnTo>
                <a:lnTo>
                  <a:pt x="500214" y="175425"/>
                </a:lnTo>
                <a:lnTo>
                  <a:pt x="493699" y="214109"/>
                </a:lnTo>
                <a:lnTo>
                  <a:pt x="474472" y="249339"/>
                </a:lnTo>
                <a:lnTo>
                  <a:pt x="452996" y="258191"/>
                </a:lnTo>
                <a:lnTo>
                  <a:pt x="445922" y="258191"/>
                </a:lnTo>
                <a:lnTo>
                  <a:pt x="434454" y="257708"/>
                </a:lnTo>
                <a:lnTo>
                  <a:pt x="420344" y="256260"/>
                </a:lnTo>
                <a:lnTo>
                  <a:pt x="420344" y="337820"/>
                </a:lnTo>
                <a:lnTo>
                  <a:pt x="435902" y="338874"/>
                </a:lnTo>
                <a:lnTo>
                  <a:pt x="461962" y="340080"/>
                </a:lnTo>
                <a:lnTo>
                  <a:pt x="472465" y="340233"/>
                </a:lnTo>
                <a:lnTo>
                  <a:pt x="485762" y="339839"/>
                </a:lnTo>
                <a:lnTo>
                  <a:pt x="529932" y="330187"/>
                </a:lnTo>
                <a:lnTo>
                  <a:pt x="560082" y="303174"/>
                </a:lnTo>
                <a:lnTo>
                  <a:pt x="582129" y="261391"/>
                </a:lnTo>
                <a:lnTo>
                  <a:pt x="589673" y="219773"/>
                </a:lnTo>
                <a:lnTo>
                  <a:pt x="594728" y="172237"/>
                </a:lnTo>
                <a:lnTo>
                  <a:pt x="600354" y="82042"/>
                </a:lnTo>
                <a:lnTo>
                  <a:pt x="745617" y="82042"/>
                </a:lnTo>
                <a:lnTo>
                  <a:pt x="745617" y="337820"/>
                </a:lnTo>
                <a:lnTo>
                  <a:pt x="845997" y="337820"/>
                </a:lnTo>
                <a:lnTo>
                  <a:pt x="84599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391713" y="1770552"/>
            <a:ext cx="1338580" cy="349885"/>
          </a:xfrm>
          <a:custGeom>
            <a:avLst/>
            <a:gdLst/>
            <a:ahLst/>
            <a:cxnLst/>
            <a:rect l="l" t="t" r="r" b="b"/>
            <a:pathLst>
              <a:path w="1338579" h="349885">
                <a:moveTo>
                  <a:pt x="451231" y="343611"/>
                </a:moveTo>
                <a:lnTo>
                  <a:pt x="422567" y="278460"/>
                </a:lnTo>
                <a:lnTo>
                  <a:pt x="389445" y="203174"/>
                </a:lnTo>
                <a:lnTo>
                  <a:pt x="321487" y="48742"/>
                </a:lnTo>
                <a:lnTo>
                  <a:pt x="302590" y="5791"/>
                </a:lnTo>
                <a:lnTo>
                  <a:pt x="289560" y="5791"/>
                </a:lnTo>
                <a:lnTo>
                  <a:pt x="289560" y="203174"/>
                </a:lnTo>
                <a:lnTo>
                  <a:pt x="158775" y="203174"/>
                </a:lnTo>
                <a:lnTo>
                  <a:pt x="223926" y="48742"/>
                </a:lnTo>
                <a:lnTo>
                  <a:pt x="289560" y="203174"/>
                </a:lnTo>
                <a:lnTo>
                  <a:pt x="289560" y="5791"/>
                </a:lnTo>
                <a:lnTo>
                  <a:pt x="148158" y="5791"/>
                </a:lnTo>
                <a:lnTo>
                  <a:pt x="0" y="343611"/>
                </a:lnTo>
                <a:lnTo>
                  <a:pt x="98933" y="343611"/>
                </a:lnTo>
                <a:lnTo>
                  <a:pt x="126441" y="278460"/>
                </a:lnTo>
                <a:lnTo>
                  <a:pt x="321411" y="278460"/>
                </a:lnTo>
                <a:lnTo>
                  <a:pt x="348919" y="343611"/>
                </a:lnTo>
                <a:lnTo>
                  <a:pt x="451231" y="343611"/>
                </a:lnTo>
                <a:close/>
              </a:path>
              <a:path w="1338579" h="349885">
                <a:moveTo>
                  <a:pt x="880262" y="223926"/>
                </a:moveTo>
                <a:lnTo>
                  <a:pt x="782777" y="219100"/>
                </a:lnTo>
                <a:lnTo>
                  <a:pt x="777544" y="229450"/>
                </a:lnTo>
                <a:lnTo>
                  <a:pt x="770051" y="238760"/>
                </a:lnTo>
                <a:lnTo>
                  <a:pt x="734136" y="260248"/>
                </a:lnTo>
                <a:lnTo>
                  <a:pt x="679983" y="267843"/>
                </a:lnTo>
                <a:lnTo>
                  <a:pt x="652487" y="266268"/>
                </a:lnTo>
                <a:lnTo>
                  <a:pt x="607733" y="253720"/>
                </a:lnTo>
                <a:lnTo>
                  <a:pt x="576846" y="229082"/>
                </a:lnTo>
                <a:lnTo>
                  <a:pt x="559333" y="174701"/>
                </a:lnTo>
                <a:lnTo>
                  <a:pt x="561187" y="154533"/>
                </a:lnTo>
                <a:lnTo>
                  <a:pt x="589013" y="106895"/>
                </a:lnTo>
                <a:lnTo>
                  <a:pt x="625030" y="87896"/>
                </a:lnTo>
                <a:lnTo>
                  <a:pt x="673709" y="81559"/>
                </a:lnTo>
                <a:lnTo>
                  <a:pt x="692353" y="82308"/>
                </a:lnTo>
                <a:lnTo>
                  <a:pt x="740308" y="93624"/>
                </a:lnTo>
                <a:lnTo>
                  <a:pt x="771156" y="116065"/>
                </a:lnTo>
                <a:lnTo>
                  <a:pt x="776503" y="125476"/>
                </a:lnTo>
                <a:lnTo>
                  <a:pt x="873023" y="119202"/>
                </a:lnTo>
                <a:lnTo>
                  <a:pt x="851306" y="69913"/>
                </a:lnTo>
                <a:lnTo>
                  <a:pt x="809320" y="32092"/>
                </a:lnTo>
                <a:lnTo>
                  <a:pt x="749350" y="8026"/>
                </a:lnTo>
                <a:lnTo>
                  <a:pt x="673709" y="0"/>
                </a:lnTo>
                <a:lnTo>
                  <a:pt x="625627" y="2882"/>
                </a:lnTo>
                <a:lnTo>
                  <a:pt x="583222" y="11518"/>
                </a:lnTo>
                <a:lnTo>
                  <a:pt x="546481" y="25920"/>
                </a:lnTo>
                <a:lnTo>
                  <a:pt x="490715" y="71412"/>
                </a:lnTo>
                <a:lnTo>
                  <a:pt x="462483" y="135712"/>
                </a:lnTo>
                <a:lnTo>
                  <a:pt x="458952" y="174701"/>
                </a:lnTo>
                <a:lnTo>
                  <a:pt x="462572" y="213690"/>
                </a:lnTo>
                <a:lnTo>
                  <a:pt x="491528" y="277990"/>
                </a:lnTo>
                <a:lnTo>
                  <a:pt x="548779" y="323481"/>
                </a:lnTo>
                <a:lnTo>
                  <a:pt x="586600" y="337883"/>
                </a:lnTo>
                <a:lnTo>
                  <a:pt x="630339" y="346519"/>
                </a:lnTo>
                <a:lnTo>
                  <a:pt x="679983" y="349402"/>
                </a:lnTo>
                <a:lnTo>
                  <a:pt x="721804" y="347408"/>
                </a:lnTo>
                <a:lnTo>
                  <a:pt x="791413" y="331482"/>
                </a:lnTo>
                <a:lnTo>
                  <a:pt x="842124" y="299758"/>
                </a:lnTo>
                <a:lnTo>
                  <a:pt x="872642" y="252945"/>
                </a:lnTo>
                <a:lnTo>
                  <a:pt x="880262" y="223926"/>
                </a:lnTo>
                <a:close/>
              </a:path>
              <a:path w="1338579" h="349885">
                <a:moveTo>
                  <a:pt x="1338249" y="223926"/>
                </a:moveTo>
                <a:lnTo>
                  <a:pt x="1240764" y="219100"/>
                </a:lnTo>
                <a:lnTo>
                  <a:pt x="1235532" y="229450"/>
                </a:lnTo>
                <a:lnTo>
                  <a:pt x="1228039" y="238760"/>
                </a:lnTo>
                <a:lnTo>
                  <a:pt x="1192123" y="260248"/>
                </a:lnTo>
                <a:lnTo>
                  <a:pt x="1137970" y="267843"/>
                </a:lnTo>
                <a:lnTo>
                  <a:pt x="1110475" y="266268"/>
                </a:lnTo>
                <a:lnTo>
                  <a:pt x="1065720" y="253720"/>
                </a:lnTo>
                <a:lnTo>
                  <a:pt x="1034834" y="229082"/>
                </a:lnTo>
                <a:lnTo>
                  <a:pt x="1017320" y="174701"/>
                </a:lnTo>
                <a:lnTo>
                  <a:pt x="1019175" y="154533"/>
                </a:lnTo>
                <a:lnTo>
                  <a:pt x="1047000" y="106895"/>
                </a:lnTo>
                <a:lnTo>
                  <a:pt x="1083017" y="87896"/>
                </a:lnTo>
                <a:lnTo>
                  <a:pt x="1131697" y="81559"/>
                </a:lnTo>
                <a:lnTo>
                  <a:pt x="1150340" y="82308"/>
                </a:lnTo>
                <a:lnTo>
                  <a:pt x="1198295" y="93624"/>
                </a:lnTo>
                <a:lnTo>
                  <a:pt x="1229156" y="116065"/>
                </a:lnTo>
                <a:lnTo>
                  <a:pt x="1234490" y="125476"/>
                </a:lnTo>
                <a:lnTo>
                  <a:pt x="1331010" y="119202"/>
                </a:lnTo>
                <a:lnTo>
                  <a:pt x="1309293" y="69913"/>
                </a:lnTo>
                <a:lnTo>
                  <a:pt x="1267307" y="32092"/>
                </a:lnTo>
                <a:lnTo>
                  <a:pt x="1207350" y="8026"/>
                </a:lnTo>
                <a:lnTo>
                  <a:pt x="1131697" y="0"/>
                </a:lnTo>
                <a:lnTo>
                  <a:pt x="1083614" y="2882"/>
                </a:lnTo>
                <a:lnTo>
                  <a:pt x="1041209" y="11518"/>
                </a:lnTo>
                <a:lnTo>
                  <a:pt x="1004468" y="25920"/>
                </a:lnTo>
                <a:lnTo>
                  <a:pt x="948702" y="71412"/>
                </a:lnTo>
                <a:lnTo>
                  <a:pt x="920470" y="135712"/>
                </a:lnTo>
                <a:lnTo>
                  <a:pt x="916940" y="174701"/>
                </a:lnTo>
                <a:lnTo>
                  <a:pt x="920559" y="213690"/>
                </a:lnTo>
                <a:lnTo>
                  <a:pt x="949515" y="277990"/>
                </a:lnTo>
                <a:lnTo>
                  <a:pt x="1006767" y="323481"/>
                </a:lnTo>
                <a:lnTo>
                  <a:pt x="1044587" y="337883"/>
                </a:lnTo>
                <a:lnTo>
                  <a:pt x="1088326" y="346519"/>
                </a:lnTo>
                <a:lnTo>
                  <a:pt x="1137970" y="349402"/>
                </a:lnTo>
                <a:lnTo>
                  <a:pt x="1179791" y="347408"/>
                </a:lnTo>
                <a:lnTo>
                  <a:pt x="1249400" y="331482"/>
                </a:lnTo>
                <a:lnTo>
                  <a:pt x="1300111" y="299758"/>
                </a:lnTo>
                <a:lnTo>
                  <a:pt x="1330629" y="252945"/>
                </a:lnTo>
                <a:lnTo>
                  <a:pt x="1338249" y="22392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85951" y="1983429"/>
            <a:ext cx="100965" cy="130810"/>
          </a:xfrm>
          <a:custGeom>
            <a:avLst/>
            <a:gdLst/>
            <a:ahLst/>
            <a:cxnLst/>
            <a:rect l="l" t="t" r="r" b="b"/>
            <a:pathLst>
              <a:path w="100964" h="130810">
                <a:moveTo>
                  <a:pt x="0" y="130810"/>
                </a:moveTo>
                <a:lnTo>
                  <a:pt x="100378" y="130810"/>
                </a:lnTo>
                <a:lnTo>
                  <a:pt x="100378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785944" y="1776419"/>
            <a:ext cx="394970" cy="337820"/>
          </a:xfrm>
          <a:custGeom>
            <a:avLst/>
            <a:gdLst/>
            <a:ahLst/>
            <a:cxnLst/>
            <a:rect l="l" t="t" r="r" b="b"/>
            <a:pathLst>
              <a:path w="394970" h="337819">
                <a:moveTo>
                  <a:pt x="394766" y="0"/>
                </a:moveTo>
                <a:lnTo>
                  <a:pt x="294386" y="0"/>
                </a:lnTo>
                <a:lnTo>
                  <a:pt x="294386" y="124460"/>
                </a:lnTo>
                <a:lnTo>
                  <a:pt x="100380" y="124460"/>
                </a:lnTo>
                <a:lnTo>
                  <a:pt x="100380" y="0"/>
                </a:lnTo>
                <a:lnTo>
                  <a:pt x="0" y="0"/>
                </a:lnTo>
                <a:lnTo>
                  <a:pt x="0" y="124460"/>
                </a:lnTo>
                <a:lnTo>
                  <a:pt x="0" y="207010"/>
                </a:lnTo>
                <a:lnTo>
                  <a:pt x="294386" y="207010"/>
                </a:lnTo>
                <a:lnTo>
                  <a:pt x="294386" y="337820"/>
                </a:lnTo>
                <a:lnTo>
                  <a:pt x="394766" y="337820"/>
                </a:lnTo>
                <a:lnTo>
                  <a:pt x="394766" y="207010"/>
                </a:lnTo>
                <a:lnTo>
                  <a:pt x="394766" y="124460"/>
                </a:lnTo>
                <a:lnTo>
                  <a:pt x="39476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42488" y="1770544"/>
            <a:ext cx="448945" cy="349885"/>
          </a:xfrm>
          <a:custGeom>
            <a:avLst/>
            <a:gdLst/>
            <a:ahLst/>
            <a:cxnLst/>
            <a:rect l="l" t="t" r="r" b="b"/>
            <a:pathLst>
              <a:path w="448945" h="349885">
                <a:moveTo>
                  <a:pt x="224414" y="0"/>
                </a:moveTo>
                <a:lnTo>
                  <a:pt x="174462" y="2895"/>
                </a:lnTo>
                <a:lnTo>
                  <a:pt x="130304" y="11582"/>
                </a:lnTo>
                <a:lnTo>
                  <a:pt x="91937" y="26061"/>
                </a:lnTo>
                <a:lnTo>
                  <a:pt x="59361" y="46332"/>
                </a:lnTo>
                <a:lnTo>
                  <a:pt x="14841" y="101587"/>
                </a:lnTo>
                <a:lnTo>
                  <a:pt x="0" y="174701"/>
                </a:lnTo>
                <a:lnTo>
                  <a:pt x="3652" y="212887"/>
                </a:lnTo>
                <a:lnTo>
                  <a:pt x="33391" y="277676"/>
                </a:lnTo>
                <a:lnTo>
                  <a:pt x="91937" y="323342"/>
                </a:lnTo>
                <a:lnTo>
                  <a:pt x="130304" y="337821"/>
                </a:lnTo>
                <a:lnTo>
                  <a:pt x="174462" y="346509"/>
                </a:lnTo>
                <a:lnTo>
                  <a:pt x="224414" y="349404"/>
                </a:lnTo>
                <a:lnTo>
                  <a:pt x="274362" y="346509"/>
                </a:lnTo>
                <a:lnTo>
                  <a:pt x="318519" y="337821"/>
                </a:lnTo>
                <a:lnTo>
                  <a:pt x="356886" y="323342"/>
                </a:lnTo>
                <a:lnTo>
                  <a:pt x="389463" y="303072"/>
                </a:lnTo>
                <a:lnTo>
                  <a:pt x="421541" y="267842"/>
                </a:lnTo>
                <a:lnTo>
                  <a:pt x="224414" y="267842"/>
                </a:lnTo>
                <a:lnTo>
                  <a:pt x="196617" y="266259"/>
                </a:lnTo>
                <a:lnTo>
                  <a:pt x="150889" y="253591"/>
                </a:lnTo>
                <a:lnTo>
                  <a:pt x="118706" y="228767"/>
                </a:lnTo>
                <a:lnTo>
                  <a:pt x="100383" y="174701"/>
                </a:lnTo>
                <a:lnTo>
                  <a:pt x="102419" y="154538"/>
                </a:lnTo>
                <a:lnTo>
                  <a:pt x="132958" y="106898"/>
                </a:lnTo>
                <a:lnTo>
                  <a:pt x="172109" y="87896"/>
                </a:lnTo>
                <a:lnTo>
                  <a:pt x="224414" y="81561"/>
                </a:lnTo>
                <a:lnTo>
                  <a:pt x="421541" y="81561"/>
                </a:lnTo>
                <a:lnTo>
                  <a:pt x="415432" y="71727"/>
                </a:lnTo>
                <a:lnTo>
                  <a:pt x="389463" y="46332"/>
                </a:lnTo>
                <a:lnTo>
                  <a:pt x="356886" y="26061"/>
                </a:lnTo>
                <a:lnTo>
                  <a:pt x="318519" y="11582"/>
                </a:lnTo>
                <a:lnTo>
                  <a:pt x="274362" y="2895"/>
                </a:lnTo>
                <a:lnTo>
                  <a:pt x="224414" y="0"/>
                </a:lnTo>
                <a:close/>
              </a:path>
              <a:path w="448945" h="349885">
                <a:moveTo>
                  <a:pt x="421541" y="81561"/>
                </a:moveTo>
                <a:lnTo>
                  <a:pt x="224414" y="81561"/>
                </a:lnTo>
                <a:lnTo>
                  <a:pt x="252208" y="83145"/>
                </a:lnTo>
                <a:lnTo>
                  <a:pt x="276714" y="87896"/>
                </a:lnTo>
                <a:lnTo>
                  <a:pt x="315864" y="106898"/>
                </a:lnTo>
                <a:lnTo>
                  <a:pt x="340296" y="136515"/>
                </a:lnTo>
                <a:lnTo>
                  <a:pt x="348441" y="174701"/>
                </a:lnTo>
                <a:lnTo>
                  <a:pt x="346405" y="194865"/>
                </a:lnTo>
                <a:lnTo>
                  <a:pt x="315864" y="242506"/>
                </a:lnTo>
                <a:lnTo>
                  <a:pt x="276714" y="261508"/>
                </a:lnTo>
                <a:lnTo>
                  <a:pt x="224414" y="267842"/>
                </a:lnTo>
                <a:lnTo>
                  <a:pt x="421541" y="267842"/>
                </a:lnTo>
                <a:lnTo>
                  <a:pt x="433982" y="247815"/>
                </a:lnTo>
                <a:lnTo>
                  <a:pt x="445112" y="213490"/>
                </a:lnTo>
                <a:lnTo>
                  <a:pt x="448823" y="174701"/>
                </a:lnTo>
                <a:lnTo>
                  <a:pt x="445170" y="136515"/>
                </a:lnTo>
                <a:lnTo>
                  <a:pt x="445112" y="135912"/>
                </a:lnTo>
                <a:lnTo>
                  <a:pt x="433982" y="101587"/>
                </a:lnTo>
                <a:lnTo>
                  <a:pt x="421541" y="8156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753084" y="1671130"/>
            <a:ext cx="408305" cy="443230"/>
          </a:xfrm>
          <a:custGeom>
            <a:avLst/>
            <a:gdLst/>
            <a:ahLst/>
            <a:cxnLst/>
            <a:rect l="l" t="t" r="r" b="b"/>
            <a:pathLst>
              <a:path w="408304" h="443230">
                <a:moveTo>
                  <a:pt x="156362" y="0"/>
                </a:moveTo>
                <a:lnTo>
                  <a:pt x="92656" y="0"/>
                </a:lnTo>
                <a:lnTo>
                  <a:pt x="100891" y="34837"/>
                </a:lnTo>
                <a:lnTo>
                  <a:pt x="122216" y="59721"/>
                </a:lnTo>
                <a:lnTo>
                  <a:pt x="156631" y="74652"/>
                </a:lnTo>
                <a:lnTo>
                  <a:pt x="204137" y="79628"/>
                </a:lnTo>
                <a:lnTo>
                  <a:pt x="251643" y="74652"/>
                </a:lnTo>
                <a:lnTo>
                  <a:pt x="286060" y="59721"/>
                </a:lnTo>
                <a:lnTo>
                  <a:pt x="307385" y="34837"/>
                </a:lnTo>
                <a:lnTo>
                  <a:pt x="308889" y="28472"/>
                </a:lnTo>
                <a:lnTo>
                  <a:pt x="204137" y="28472"/>
                </a:lnTo>
                <a:lnTo>
                  <a:pt x="184501" y="26692"/>
                </a:lnTo>
                <a:lnTo>
                  <a:pt x="169993" y="21353"/>
                </a:lnTo>
                <a:lnTo>
                  <a:pt x="160613" y="12455"/>
                </a:lnTo>
                <a:lnTo>
                  <a:pt x="156362" y="0"/>
                </a:lnTo>
                <a:close/>
              </a:path>
              <a:path w="408304" h="443230">
                <a:moveTo>
                  <a:pt x="315619" y="0"/>
                </a:moveTo>
                <a:lnTo>
                  <a:pt x="251434" y="0"/>
                </a:lnTo>
                <a:lnTo>
                  <a:pt x="247210" y="12455"/>
                </a:lnTo>
                <a:lnTo>
                  <a:pt x="237920" y="21353"/>
                </a:lnTo>
                <a:lnTo>
                  <a:pt x="223562" y="26692"/>
                </a:lnTo>
                <a:lnTo>
                  <a:pt x="204137" y="28472"/>
                </a:lnTo>
                <a:lnTo>
                  <a:pt x="308889" y="28472"/>
                </a:lnTo>
                <a:lnTo>
                  <a:pt x="315619" y="0"/>
                </a:lnTo>
                <a:close/>
              </a:path>
              <a:path w="408304" h="443230">
                <a:moveTo>
                  <a:pt x="97966" y="105206"/>
                </a:moveTo>
                <a:lnTo>
                  <a:pt x="0" y="105206"/>
                </a:lnTo>
                <a:lnTo>
                  <a:pt x="0" y="443026"/>
                </a:lnTo>
                <a:lnTo>
                  <a:pt x="154431" y="443026"/>
                </a:lnTo>
                <a:lnTo>
                  <a:pt x="195739" y="372085"/>
                </a:lnTo>
                <a:lnTo>
                  <a:pt x="97966" y="372085"/>
                </a:lnTo>
                <a:lnTo>
                  <a:pt x="97966" y="105206"/>
                </a:lnTo>
                <a:close/>
              </a:path>
              <a:path w="408304" h="443230">
                <a:moveTo>
                  <a:pt x="407796" y="176147"/>
                </a:moveTo>
                <a:lnTo>
                  <a:pt x="309830" y="176147"/>
                </a:lnTo>
                <a:lnTo>
                  <a:pt x="309830" y="443026"/>
                </a:lnTo>
                <a:lnTo>
                  <a:pt x="407796" y="443026"/>
                </a:lnTo>
                <a:lnTo>
                  <a:pt x="407796" y="176147"/>
                </a:lnTo>
                <a:close/>
              </a:path>
              <a:path w="408304" h="443230">
                <a:moveTo>
                  <a:pt x="407796" y="105206"/>
                </a:moveTo>
                <a:lnTo>
                  <a:pt x="253363" y="105206"/>
                </a:lnTo>
                <a:lnTo>
                  <a:pt x="97966" y="372085"/>
                </a:lnTo>
                <a:lnTo>
                  <a:pt x="195739" y="372085"/>
                </a:lnTo>
                <a:lnTo>
                  <a:pt x="309830" y="176147"/>
                </a:lnTo>
                <a:lnTo>
                  <a:pt x="407796" y="176147"/>
                </a:lnTo>
                <a:lnTo>
                  <a:pt x="407796" y="10520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354877" y="1776419"/>
            <a:ext cx="385445" cy="337820"/>
          </a:xfrm>
          <a:custGeom>
            <a:avLst/>
            <a:gdLst/>
            <a:ahLst/>
            <a:cxnLst/>
            <a:rect l="l" t="t" r="r" b="b"/>
            <a:pathLst>
              <a:path w="385445" h="337819">
                <a:moveTo>
                  <a:pt x="385114" y="0"/>
                </a:moveTo>
                <a:lnTo>
                  <a:pt x="0" y="0"/>
                </a:lnTo>
                <a:lnTo>
                  <a:pt x="0" y="82550"/>
                </a:lnTo>
                <a:lnTo>
                  <a:pt x="142367" y="82550"/>
                </a:lnTo>
                <a:lnTo>
                  <a:pt x="142367" y="337820"/>
                </a:lnTo>
                <a:lnTo>
                  <a:pt x="242760" y="337820"/>
                </a:lnTo>
                <a:lnTo>
                  <a:pt x="242760" y="82550"/>
                </a:lnTo>
                <a:lnTo>
                  <a:pt x="385114" y="82550"/>
                </a:lnTo>
                <a:lnTo>
                  <a:pt x="38511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92112" y="1776419"/>
            <a:ext cx="353695" cy="337820"/>
          </a:xfrm>
          <a:custGeom>
            <a:avLst/>
            <a:gdLst/>
            <a:ahLst/>
            <a:cxnLst/>
            <a:rect l="l" t="t" r="r" b="b"/>
            <a:pathLst>
              <a:path w="353695" h="337819">
                <a:moveTo>
                  <a:pt x="353275" y="259080"/>
                </a:moveTo>
                <a:lnTo>
                  <a:pt x="100380" y="259080"/>
                </a:lnTo>
                <a:lnTo>
                  <a:pt x="100380" y="203200"/>
                </a:lnTo>
                <a:lnTo>
                  <a:pt x="290525" y="203200"/>
                </a:lnTo>
                <a:lnTo>
                  <a:pt x="290525" y="129540"/>
                </a:lnTo>
                <a:lnTo>
                  <a:pt x="100380" y="129540"/>
                </a:lnTo>
                <a:lnTo>
                  <a:pt x="100380" y="77470"/>
                </a:lnTo>
                <a:lnTo>
                  <a:pt x="344106" y="77470"/>
                </a:lnTo>
                <a:lnTo>
                  <a:pt x="344106" y="0"/>
                </a:lnTo>
                <a:lnTo>
                  <a:pt x="0" y="0"/>
                </a:lnTo>
                <a:lnTo>
                  <a:pt x="0" y="77470"/>
                </a:lnTo>
                <a:lnTo>
                  <a:pt x="0" y="129540"/>
                </a:lnTo>
                <a:lnTo>
                  <a:pt x="0" y="203200"/>
                </a:lnTo>
                <a:lnTo>
                  <a:pt x="0" y="259080"/>
                </a:lnTo>
                <a:lnTo>
                  <a:pt x="0" y="337820"/>
                </a:lnTo>
                <a:lnTo>
                  <a:pt x="353275" y="337820"/>
                </a:lnTo>
                <a:lnTo>
                  <a:pt x="353275" y="25908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208125" y="1776337"/>
            <a:ext cx="528320" cy="337820"/>
          </a:xfrm>
          <a:custGeom>
            <a:avLst/>
            <a:gdLst/>
            <a:ahLst/>
            <a:cxnLst/>
            <a:rect l="l" t="t" r="r" b="b"/>
            <a:pathLst>
              <a:path w="528320" h="337819">
                <a:moveTo>
                  <a:pt x="527965" y="0"/>
                </a:moveTo>
                <a:lnTo>
                  <a:pt x="352299" y="0"/>
                </a:lnTo>
                <a:lnTo>
                  <a:pt x="264946" y="278941"/>
                </a:lnTo>
                <a:lnTo>
                  <a:pt x="175666" y="0"/>
                </a:lnTo>
                <a:lnTo>
                  <a:pt x="0" y="0"/>
                </a:lnTo>
                <a:lnTo>
                  <a:pt x="0" y="337819"/>
                </a:lnTo>
                <a:lnTo>
                  <a:pt x="96037" y="337819"/>
                </a:lnTo>
                <a:lnTo>
                  <a:pt x="96037" y="54532"/>
                </a:lnTo>
                <a:lnTo>
                  <a:pt x="195934" y="337819"/>
                </a:lnTo>
                <a:lnTo>
                  <a:pt x="331546" y="337819"/>
                </a:lnTo>
                <a:lnTo>
                  <a:pt x="431445" y="54532"/>
                </a:lnTo>
                <a:lnTo>
                  <a:pt x="431445" y="337819"/>
                </a:lnTo>
                <a:lnTo>
                  <a:pt x="527483" y="337819"/>
                </a:lnTo>
                <a:lnTo>
                  <a:pt x="52796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17167" y="1776419"/>
            <a:ext cx="353695" cy="337820"/>
          </a:xfrm>
          <a:custGeom>
            <a:avLst/>
            <a:gdLst/>
            <a:ahLst/>
            <a:cxnLst/>
            <a:rect l="l" t="t" r="r" b="b"/>
            <a:pathLst>
              <a:path w="353695" h="337819">
                <a:moveTo>
                  <a:pt x="353263" y="259080"/>
                </a:moveTo>
                <a:lnTo>
                  <a:pt x="100380" y="259080"/>
                </a:lnTo>
                <a:lnTo>
                  <a:pt x="100380" y="203200"/>
                </a:lnTo>
                <a:lnTo>
                  <a:pt x="290525" y="203200"/>
                </a:lnTo>
                <a:lnTo>
                  <a:pt x="290525" y="129540"/>
                </a:lnTo>
                <a:lnTo>
                  <a:pt x="100380" y="129540"/>
                </a:lnTo>
                <a:lnTo>
                  <a:pt x="100380" y="77470"/>
                </a:lnTo>
                <a:lnTo>
                  <a:pt x="344093" y="77470"/>
                </a:lnTo>
                <a:lnTo>
                  <a:pt x="344093" y="0"/>
                </a:lnTo>
                <a:lnTo>
                  <a:pt x="0" y="0"/>
                </a:lnTo>
                <a:lnTo>
                  <a:pt x="0" y="77470"/>
                </a:lnTo>
                <a:lnTo>
                  <a:pt x="0" y="129540"/>
                </a:lnTo>
                <a:lnTo>
                  <a:pt x="0" y="203200"/>
                </a:lnTo>
                <a:lnTo>
                  <a:pt x="0" y="259080"/>
                </a:lnTo>
                <a:lnTo>
                  <a:pt x="0" y="337820"/>
                </a:lnTo>
                <a:lnTo>
                  <a:pt x="353263" y="337820"/>
                </a:lnTo>
                <a:lnTo>
                  <a:pt x="353263" y="25908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355697" y="1770544"/>
            <a:ext cx="422909" cy="349885"/>
          </a:xfrm>
          <a:custGeom>
            <a:avLst/>
            <a:gdLst/>
            <a:ahLst/>
            <a:cxnLst/>
            <a:rect l="l" t="t" r="r" b="b"/>
            <a:pathLst>
              <a:path w="422909" h="349885">
                <a:moveTo>
                  <a:pt x="207036" y="0"/>
                </a:moveTo>
                <a:lnTo>
                  <a:pt x="167673" y="1945"/>
                </a:lnTo>
                <a:lnTo>
                  <a:pt x="100349" y="17509"/>
                </a:lnTo>
                <a:lnTo>
                  <a:pt x="48801" y="48094"/>
                </a:lnTo>
                <a:lnTo>
                  <a:pt x="16468" y="90442"/>
                </a:lnTo>
                <a:lnTo>
                  <a:pt x="7722" y="115826"/>
                </a:lnTo>
                <a:lnTo>
                  <a:pt x="105206" y="121615"/>
                </a:lnTo>
                <a:lnTo>
                  <a:pt x="111148" y="112913"/>
                </a:lnTo>
                <a:lnTo>
                  <a:pt x="119322" y="105146"/>
                </a:lnTo>
                <a:lnTo>
                  <a:pt x="156723" y="87668"/>
                </a:lnTo>
                <a:lnTo>
                  <a:pt x="207036" y="81561"/>
                </a:lnTo>
                <a:lnTo>
                  <a:pt x="244860" y="84879"/>
                </a:lnTo>
                <a:lnTo>
                  <a:pt x="275325" y="94832"/>
                </a:lnTo>
                <a:lnTo>
                  <a:pt x="298428" y="111421"/>
                </a:lnTo>
                <a:lnTo>
                  <a:pt x="314172" y="134646"/>
                </a:lnTo>
                <a:lnTo>
                  <a:pt x="168908" y="134646"/>
                </a:lnTo>
                <a:lnTo>
                  <a:pt x="168908" y="208965"/>
                </a:lnTo>
                <a:lnTo>
                  <a:pt x="316101" y="208965"/>
                </a:lnTo>
                <a:lnTo>
                  <a:pt x="300388" y="234725"/>
                </a:lnTo>
                <a:lnTo>
                  <a:pt x="275926" y="253124"/>
                </a:lnTo>
                <a:lnTo>
                  <a:pt x="242717" y="264163"/>
                </a:lnTo>
                <a:lnTo>
                  <a:pt x="200761" y="267842"/>
                </a:lnTo>
                <a:lnTo>
                  <a:pt x="181397" y="267074"/>
                </a:lnTo>
                <a:lnTo>
                  <a:pt x="134161" y="255539"/>
                </a:lnTo>
                <a:lnTo>
                  <a:pt x="98449" y="222962"/>
                </a:lnTo>
                <a:lnTo>
                  <a:pt x="0" y="227307"/>
                </a:lnTo>
                <a:lnTo>
                  <a:pt x="20992" y="280271"/>
                </a:lnTo>
                <a:lnTo>
                  <a:pt x="61772" y="318517"/>
                </a:lnTo>
                <a:lnTo>
                  <a:pt x="121856" y="341683"/>
                </a:lnTo>
                <a:lnTo>
                  <a:pt x="200761" y="349404"/>
                </a:lnTo>
                <a:lnTo>
                  <a:pt x="250635" y="346524"/>
                </a:lnTo>
                <a:lnTo>
                  <a:pt x="294567" y="337881"/>
                </a:lnTo>
                <a:lnTo>
                  <a:pt x="332557" y="323478"/>
                </a:lnTo>
                <a:lnTo>
                  <a:pt x="390046" y="277992"/>
                </a:lnTo>
                <a:lnTo>
                  <a:pt x="419124" y="213686"/>
                </a:lnTo>
                <a:lnTo>
                  <a:pt x="422758" y="174701"/>
                </a:lnTo>
                <a:lnTo>
                  <a:pt x="419214" y="135716"/>
                </a:lnTo>
                <a:lnTo>
                  <a:pt x="390861" y="71409"/>
                </a:lnTo>
                <a:lnTo>
                  <a:pt x="334848" y="25924"/>
                </a:lnTo>
                <a:lnTo>
                  <a:pt x="297944" y="11522"/>
                </a:lnTo>
                <a:lnTo>
                  <a:pt x="255340" y="2880"/>
                </a:lnTo>
                <a:lnTo>
                  <a:pt x="20703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804514" y="1770552"/>
            <a:ext cx="860425" cy="349885"/>
          </a:xfrm>
          <a:custGeom>
            <a:avLst/>
            <a:gdLst/>
            <a:ahLst/>
            <a:cxnLst/>
            <a:rect l="l" t="t" r="r" b="b"/>
            <a:pathLst>
              <a:path w="860425" h="349885">
                <a:moveTo>
                  <a:pt x="385114" y="5867"/>
                </a:moveTo>
                <a:lnTo>
                  <a:pt x="0" y="5867"/>
                </a:lnTo>
                <a:lnTo>
                  <a:pt x="0" y="88417"/>
                </a:lnTo>
                <a:lnTo>
                  <a:pt x="142367" y="88417"/>
                </a:lnTo>
                <a:lnTo>
                  <a:pt x="142367" y="343687"/>
                </a:lnTo>
                <a:lnTo>
                  <a:pt x="242747" y="343687"/>
                </a:lnTo>
                <a:lnTo>
                  <a:pt x="242747" y="88417"/>
                </a:lnTo>
                <a:lnTo>
                  <a:pt x="385114" y="88417"/>
                </a:lnTo>
                <a:lnTo>
                  <a:pt x="385114" y="5867"/>
                </a:lnTo>
                <a:close/>
              </a:path>
              <a:path w="860425" h="349885">
                <a:moveTo>
                  <a:pt x="859993" y="174701"/>
                </a:moveTo>
                <a:lnTo>
                  <a:pt x="856348" y="136512"/>
                </a:lnTo>
                <a:lnTo>
                  <a:pt x="832713" y="81559"/>
                </a:lnTo>
                <a:lnTo>
                  <a:pt x="800633" y="46329"/>
                </a:lnTo>
                <a:lnTo>
                  <a:pt x="768057" y="26060"/>
                </a:lnTo>
                <a:lnTo>
                  <a:pt x="759612" y="22885"/>
                </a:lnTo>
                <a:lnTo>
                  <a:pt x="759612" y="174701"/>
                </a:lnTo>
                <a:lnTo>
                  <a:pt x="757580" y="194868"/>
                </a:lnTo>
                <a:lnTo>
                  <a:pt x="727036" y="242506"/>
                </a:lnTo>
                <a:lnTo>
                  <a:pt x="687882" y="261505"/>
                </a:lnTo>
                <a:lnTo>
                  <a:pt x="635584" y="267843"/>
                </a:lnTo>
                <a:lnTo>
                  <a:pt x="607796" y="266255"/>
                </a:lnTo>
                <a:lnTo>
                  <a:pt x="562063" y="253593"/>
                </a:lnTo>
                <a:lnTo>
                  <a:pt x="529882" y="228765"/>
                </a:lnTo>
                <a:lnTo>
                  <a:pt x="511556" y="174701"/>
                </a:lnTo>
                <a:lnTo>
                  <a:pt x="513588" y="154533"/>
                </a:lnTo>
                <a:lnTo>
                  <a:pt x="544131" y="106895"/>
                </a:lnTo>
                <a:lnTo>
                  <a:pt x="583285" y="87896"/>
                </a:lnTo>
                <a:lnTo>
                  <a:pt x="635584" y="81559"/>
                </a:lnTo>
                <a:lnTo>
                  <a:pt x="663384" y="83146"/>
                </a:lnTo>
                <a:lnTo>
                  <a:pt x="709104" y="95808"/>
                </a:lnTo>
                <a:lnTo>
                  <a:pt x="741286" y="120637"/>
                </a:lnTo>
                <a:lnTo>
                  <a:pt x="759612" y="174701"/>
                </a:lnTo>
                <a:lnTo>
                  <a:pt x="759612" y="22885"/>
                </a:lnTo>
                <a:lnTo>
                  <a:pt x="729691" y="11582"/>
                </a:lnTo>
                <a:lnTo>
                  <a:pt x="685533" y="2895"/>
                </a:lnTo>
                <a:lnTo>
                  <a:pt x="635584" y="0"/>
                </a:lnTo>
                <a:lnTo>
                  <a:pt x="585635" y="2895"/>
                </a:lnTo>
                <a:lnTo>
                  <a:pt x="541477" y="11582"/>
                </a:lnTo>
                <a:lnTo>
                  <a:pt x="503110" y="26060"/>
                </a:lnTo>
                <a:lnTo>
                  <a:pt x="470535" y="46329"/>
                </a:lnTo>
                <a:lnTo>
                  <a:pt x="426008" y="101587"/>
                </a:lnTo>
                <a:lnTo>
                  <a:pt x="411175" y="174701"/>
                </a:lnTo>
                <a:lnTo>
                  <a:pt x="414832" y="212890"/>
                </a:lnTo>
                <a:lnTo>
                  <a:pt x="414883" y="213487"/>
                </a:lnTo>
                <a:lnTo>
                  <a:pt x="444563" y="277672"/>
                </a:lnTo>
                <a:lnTo>
                  <a:pt x="503110" y="323342"/>
                </a:lnTo>
                <a:lnTo>
                  <a:pt x="541477" y="337820"/>
                </a:lnTo>
                <a:lnTo>
                  <a:pt x="585635" y="346506"/>
                </a:lnTo>
                <a:lnTo>
                  <a:pt x="635584" y="349402"/>
                </a:lnTo>
                <a:lnTo>
                  <a:pt x="685533" y="346506"/>
                </a:lnTo>
                <a:lnTo>
                  <a:pt x="729691" y="337820"/>
                </a:lnTo>
                <a:lnTo>
                  <a:pt x="768057" y="323342"/>
                </a:lnTo>
                <a:lnTo>
                  <a:pt x="800633" y="303072"/>
                </a:lnTo>
                <a:lnTo>
                  <a:pt x="832713" y="267843"/>
                </a:lnTo>
                <a:lnTo>
                  <a:pt x="856284" y="213487"/>
                </a:lnTo>
                <a:lnTo>
                  <a:pt x="859993" y="17470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231238" y="1776337"/>
            <a:ext cx="104775" cy="337820"/>
          </a:xfrm>
          <a:custGeom>
            <a:avLst/>
            <a:gdLst/>
            <a:ahLst/>
            <a:cxnLst/>
            <a:rect l="l" t="t" r="r" b="b"/>
            <a:pathLst>
              <a:path w="104775" h="337819">
                <a:moveTo>
                  <a:pt x="101347" y="0"/>
                </a:moveTo>
                <a:lnTo>
                  <a:pt x="2898" y="0"/>
                </a:lnTo>
                <a:lnTo>
                  <a:pt x="12548" y="214275"/>
                </a:lnTo>
                <a:lnTo>
                  <a:pt x="91695" y="214275"/>
                </a:lnTo>
                <a:lnTo>
                  <a:pt x="101347" y="0"/>
                </a:lnTo>
                <a:close/>
              </a:path>
              <a:path w="104775" h="337819">
                <a:moveTo>
                  <a:pt x="104245" y="245159"/>
                </a:moveTo>
                <a:lnTo>
                  <a:pt x="0" y="245159"/>
                </a:lnTo>
                <a:lnTo>
                  <a:pt x="0" y="337819"/>
                </a:lnTo>
                <a:lnTo>
                  <a:pt x="104245" y="337819"/>
                </a:lnTo>
                <a:lnTo>
                  <a:pt x="104245" y="24515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393393" y="1884438"/>
            <a:ext cx="316865" cy="189230"/>
          </a:xfrm>
          <a:custGeom>
            <a:avLst/>
            <a:gdLst/>
            <a:ahLst/>
            <a:cxnLst/>
            <a:rect l="l" t="t" r="r" b="b"/>
            <a:pathLst>
              <a:path w="316865" h="189230">
                <a:moveTo>
                  <a:pt x="90730" y="0"/>
                </a:moveTo>
                <a:lnTo>
                  <a:pt x="0" y="0"/>
                </a:lnTo>
                <a:lnTo>
                  <a:pt x="102311" y="94589"/>
                </a:lnTo>
                <a:lnTo>
                  <a:pt x="0" y="189179"/>
                </a:lnTo>
                <a:lnTo>
                  <a:pt x="90730" y="189179"/>
                </a:lnTo>
                <a:lnTo>
                  <a:pt x="174703" y="110032"/>
                </a:lnTo>
                <a:lnTo>
                  <a:pt x="174703" y="79148"/>
                </a:lnTo>
                <a:lnTo>
                  <a:pt x="90730" y="0"/>
                </a:lnTo>
                <a:close/>
              </a:path>
              <a:path w="316865" h="189230">
                <a:moveTo>
                  <a:pt x="232613" y="0"/>
                </a:moveTo>
                <a:lnTo>
                  <a:pt x="141886" y="0"/>
                </a:lnTo>
                <a:lnTo>
                  <a:pt x="244198" y="94589"/>
                </a:lnTo>
                <a:lnTo>
                  <a:pt x="141886" y="189179"/>
                </a:lnTo>
                <a:lnTo>
                  <a:pt x="232613" y="189179"/>
                </a:lnTo>
                <a:lnTo>
                  <a:pt x="316586" y="110032"/>
                </a:lnTo>
                <a:lnTo>
                  <a:pt x="316586" y="79148"/>
                </a:lnTo>
                <a:lnTo>
                  <a:pt x="23261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870201" y="1932699"/>
            <a:ext cx="302260" cy="74930"/>
          </a:xfrm>
          <a:custGeom>
            <a:avLst/>
            <a:gdLst/>
            <a:ahLst/>
            <a:cxnLst/>
            <a:rect l="l" t="t" r="r" b="b"/>
            <a:pathLst>
              <a:path w="302259" h="74930">
                <a:moveTo>
                  <a:pt x="302108" y="0"/>
                </a:moveTo>
                <a:lnTo>
                  <a:pt x="0" y="0"/>
                </a:lnTo>
                <a:lnTo>
                  <a:pt x="0" y="74321"/>
                </a:lnTo>
                <a:lnTo>
                  <a:pt x="302108" y="74321"/>
                </a:lnTo>
                <a:lnTo>
                  <a:pt x="30210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2450491" y="2673122"/>
            <a:ext cx="305435" cy="202565"/>
            <a:chOff x="2450491" y="2673122"/>
            <a:chExt cx="305435" cy="202565"/>
          </a:xfrm>
        </p:grpSpPr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50491" y="2673122"/>
              <a:ext cx="153946" cy="20228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25670" y="2722297"/>
              <a:ext cx="130201" cy="153108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2791353" y="2722297"/>
            <a:ext cx="1327150" cy="153670"/>
            <a:chOff x="2791353" y="2722297"/>
            <a:chExt cx="1327150" cy="153670"/>
          </a:xfrm>
        </p:grpSpPr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01741" y="2722297"/>
              <a:ext cx="139978" cy="15310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91353" y="2725649"/>
              <a:ext cx="181331" cy="14640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65187" y="2725649"/>
              <a:ext cx="125730" cy="14640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20535" y="2722297"/>
              <a:ext cx="130201" cy="15310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70014" y="2722297"/>
              <a:ext cx="429159" cy="15310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36052" y="2725649"/>
              <a:ext cx="124056" cy="146405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088044" y="281019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30">
                  <a:moveTo>
                    <a:pt x="0" y="62229"/>
                  </a:moveTo>
                  <a:lnTo>
                    <a:pt x="29898" y="62229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4088045" y="2722297"/>
            <a:ext cx="289560" cy="153670"/>
            <a:chOff x="4088045" y="2722297"/>
            <a:chExt cx="289560" cy="153670"/>
          </a:xfrm>
        </p:grpSpPr>
        <p:sp>
          <p:nvSpPr>
            <p:cNvPr id="39" name="object 39"/>
            <p:cNvSpPr/>
            <p:nvPr/>
          </p:nvSpPr>
          <p:spPr>
            <a:xfrm>
              <a:off x="4088041" y="2725109"/>
              <a:ext cx="130175" cy="147320"/>
            </a:xfrm>
            <a:custGeom>
              <a:avLst/>
              <a:gdLst/>
              <a:ahLst/>
              <a:cxnLst/>
              <a:rect l="l" t="t" r="r" b="b"/>
              <a:pathLst>
                <a:path w="130175" h="147319">
                  <a:moveTo>
                    <a:pt x="129641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895" y="5969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5090"/>
                  </a:lnTo>
                  <a:lnTo>
                    <a:pt x="99745" y="85090"/>
                  </a:lnTo>
                  <a:lnTo>
                    <a:pt x="99745" y="147320"/>
                  </a:lnTo>
                  <a:lnTo>
                    <a:pt x="129641" y="147320"/>
                  </a:lnTo>
                  <a:lnTo>
                    <a:pt x="129641" y="8509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47301" y="2722297"/>
              <a:ext cx="130201" cy="153108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35107" y="2725649"/>
            <a:ext cx="126569" cy="146405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402367" y="2725649"/>
            <a:ext cx="129644" cy="146405"/>
          </a:xfrm>
          <a:prstGeom prst="rect">
            <a:avLst/>
          </a:prstGeom>
        </p:spPr>
      </p:pic>
      <p:grpSp>
        <p:nvGrpSpPr>
          <p:cNvPr id="43" name="object 43"/>
          <p:cNvGrpSpPr/>
          <p:nvPr/>
        </p:nvGrpSpPr>
        <p:grpSpPr>
          <a:xfrm>
            <a:off x="4782632" y="2722297"/>
            <a:ext cx="954405" cy="153670"/>
            <a:chOff x="4782632" y="2722297"/>
            <a:chExt cx="954405" cy="153670"/>
          </a:xfrm>
        </p:grpSpPr>
        <p:pic>
          <p:nvPicPr>
            <p:cNvPr id="44" name="object 4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782632" y="2722297"/>
              <a:ext cx="292252" cy="15310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03662" y="2725649"/>
              <a:ext cx="181331" cy="14640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14049" y="2722297"/>
              <a:ext cx="371322" cy="153108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5706605" y="281019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30">
                  <a:moveTo>
                    <a:pt x="0" y="62229"/>
                  </a:moveTo>
                  <a:lnTo>
                    <a:pt x="29897" y="62229"/>
                  </a:lnTo>
                  <a:lnTo>
                    <a:pt x="29897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5706605" y="2722297"/>
            <a:ext cx="749300" cy="153670"/>
            <a:chOff x="5706605" y="2722297"/>
            <a:chExt cx="749300" cy="153670"/>
          </a:xfrm>
        </p:grpSpPr>
        <p:sp>
          <p:nvSpPr>
            <p:cNvPr id="49" name="object 49"/>
            <p:cNvSpPr/>
            <p:nvPr/>
          </p:nvSpPr>
          <p:spPr>
            <a:xfrm>
              <a:off x="5706605" y="2725109"/>
              <a:ext cx="130175" cy="147320"/>
            </a:xfrm>
            <a:custGeom>
              <a:avLst/>
              <a:gdLst/>
              <a:ahLst/>
              <a:cxnLst/>
              <a:rect l="l" t="t" r="r" b="b"/>
              <a:pathLst>
                <a:path w="130175" h="147319">
                  <a:moveTo>
                    <a:pt x="129641" y="0"/>
                  </a:moveTo>
                  <a:lnTo>
                    <a:pt x="99733" y="0"/>
                  </a:lnTo>
                  <a:lnTo>
                    <a:pt x="99733" y="59690"/>
                  </a:lnTo>
                  <a:lnTo>
                    <a:pt x="29895" y="5969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5090"/>
                  </a:lnTo>
                  <a:lnTo>
                    <a:pt x="99733" y="85090"/>
                  </a:lnTo>
                  <a:lnTo>
                    <a:pt x="99733" y="147320"/>
                  </a:lnTo>
                  <a:lnTo>
                    <a:pt x="129641" y="147320"/>
                  </a:lnTo>
                  <a:lnTo>
                    <a:pt x="129641" y="8509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65303" y="2722297"/>
              <a:ext cx="143334" cy="15310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029869" y="2722297"/>
              <a:ext cx="277164" cy="15310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31619" y="2725649"/>
              <a:ext cx="124056" cy="146405"/>
            </a:xfrm>
            <a:prstGeom prst="rect">
              <a:avLst/>
            </a:prstGeom>
          </p:spPr>
        </p:pic>
      </p:grpSp>
      <p:sp>
        <p:nvSpPr>
          <p:cNvPr id="53" name="object 53"/>
          <p:cNvSpPr/>
          <p:nvPr/>
        </p:nvSpPr>
        <p:spPr>
          <a:xfrm>
            <a:off x="6549829" y="2750509"/>
            <a:ext cx="30480" cy="121920"/>
          </a:xfrm>
          <a:custGeom>
            <a:avLst/>
            <a:gdLst/>
            <a:ahLst/>
            <a:cxnLst/>
            <a:rect l="l" t="t" r="r" b="b"/>
            <a:pathLst>
              <a:path w="30479" h="121919">
                <a:moveTo>
                  <a:pt x="0" y="121920"/>
                </a:moveTo>
                <a:lnTo>
                  <a:pt x="29898" y="121920"/>
                </a:lnTo>
                <a:lnTo>
                  <a:pt x="29898" y="0"/>
                </a:lnTo>
                <a:lnTo>
                  <a:pt x="0" y="0"/>
                </a:lnTo>
                <a:lnTo>
                  <a:pt x="0" y="1219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4" name="object 54"/>
          <p:cNvGrpSpPr/>
          <p:nvPr/>
        </p:nvGrpSpPr>
        <p:grpSpPr>
          <a:xfrm>
            <a:off x="6549829" y="2722297"/>
            <a:ext cx="941069" cy="189230"/>
            <a:chOff x="6549829" y="2722297"/>
            <a:chExt cx="941069" cy="189230"/>
          </a:xfrm>
        </p:grpSpPr>
        <p:sp>
          <p:nvSpPr>
            <p:cNvPr id="55" name="object 55"/>
            <p:cNvSpPr/>
            <p:nvPr/>
          </p:nvSpPr>
          <p:spPr>
            <a:xfrm>
              <a:off x="6549822" y="2722302"/>
              <a:ext cx="769620" cy="189230"/>
            </a:xfrm>
            <a:custGeom>
              <a:avLst/>
              <a:gdLst/>
              <a:ahLst/>
              <a:cxnLst/>
              <a:rect l="l" t="t" r="r" b="b"/>
              <a:pathLst>
                <a:path w="769620" h="189230">
                  <a:moveTo>
                    <a:pt x="127965" y="2806"/>
                  </a:moveTo>
                  <a:lnTo>
                    <a:pt x="0" y="2806"/>
                  </a:lnTo>
                  <a:lnTo>
                    <a:pt x="0" y="28206"/>
                  </a:lnTo>
                  <a:lnTo>
                    <a:pt x="98069" y="28206"/>
                  </a:lnTo>
                  <a:lnTo>
                    <a:pt x="98069" y="150126"/>
                  </a:lnTo>
                  <a:lnTo>
                    <a:pt x="127965" y="150126"/>
                  </a:lnTo>
                  <a:lnTo>
                    <a:pt x="127965" y="28206"/>
                  </a:lnTo>
                  <a:lnTo>
                    <a:pt x="127965" y="2806"/>
                  </a:lnTo>
                  <a:close/>
                </a:path>
                <a:path w="769620" h="189230">
                  <a:moveTo>
                    <a:pt x="300355" y="76555"/>
                  </a:moveTo>
                  <a:lnTo>
                    <a:pt x="299148" y="59753"/>
                  </a:lnTo>
                  <a:lnTo>
                    <a:pt x="295503" y="44805"/>
                  </a:lnTo>
                  <a:lnTo>
                    <a:pt x="289433" y="31737"/>
                  </a:lnTo>
                  <a:lnTo>
                    <a:pt x="283159" y="23469"/>
                  </a:lnTo>
                  <a:lnTo>
                    <a:pt x="280936" y="20535"/>
                  </a:lnTo>
                  <a:lnTo>
                    <a:pt x="270738" y="11861"/>
                  </a:lnTo>
                  <a:lnTo>
                    <a:pt x="270738" y="76555"/>
                  </a:lnTo>
                  <a:lnTo>
                    <a:pt x="270027" y="87972"/>
                  </a:lnTo>
                  <a:lnTo>
                    <a:pt x="245872" y="126009"/>
                  </a:lnTo>
                  <a:lnTo>
                    <a:pt x="228549" y="129641"/>
                  </a:lnTo>
                  <a:lnTo>
                    <a:pt x="219405" y="128739"/>
                  </a:lnTo>
                  <a:lnTo>
                    <a:pt x="189471" y="98209"/>
                  </a:lnTo>
                  <a:lnTo>
                    <a:pt x="186639" y="76555"/>
                  </a:lnTo>
                  <a:lnTo>
                    <a:pt x="187350" y="65138"/>
                  </a:lnTo>
                  <a:lnTo>
                    <a:pt x="211264" y="27101"/>
                  </a:lnTo>
                  <a:lnTo>
                    <a:pt x="228549" y="23469"/>
                  </a:lnTo>
                  <a:lnTo>
                    <a:pt x="237705" y="24371"/>
                  </a:lnTo>
                  <a:lnTo>
                    <a:pt x="267881" y="54902"/>
                  </a:lnTo>
                  <a:lnTo>
                    <a:pt x="270738" y="76555"/>
                  </a:lnTo>
                  <a:lnTo>
                    <a:pt x="270738" y="11861"/>
                  </a:lnTo>
                  <a:lnTo>
                    <a:pt x="270383" y="11557"/>
                  </a:lnTo>
                  <a:lnTo>
                    <a:pt x="258127" y="5130"/>
                  </a:lnTo>
                  <a:lnTo>
                    <a:pt x="244182" y="1282"/>
                  </a:lnTo>
                  <a:lnTo>
                    <a:pt x="228549" y="0"/>
                  </a:lnTo>
                  <a:lnTo>
                    <a:pt x="213029" y="1282"/>
                  </a:lnTo>
                  <a:lnTo>
                    <a:pt x="176441" y="20535"/>
                  </a:lnTo>
                  <a:lnTo>
                    <a:pt x="158242" y="59753"/>
                  </a:lnTo>
                  <a:lnTo>
                    <a:pt x="157022" y="76555"/>
                  </a:lnTo>
                  <a:lnTo>
                    <a:pt x="158242" y="93357"/>
                  </a:lnTo>
                  <a:lnTo>
                    <a:pt x="176441" y="132575"/>
                  </a:lnTo>
                  <a:lnTo>
                    <a:pt x="213029" y="151828"/>
                  </a:lnTo>
                  <a:lnTo>
                    <a:pt x="228549" y="153111"/>
                  </a:lnTo>
                  <a:lnTo>
                    <a:pt x="244182" y="151828"/>
                  </a:lnTo>
                  <a:lnTo>
                    <a:pt x="258127" y="147980"/>
                  </a:lnTo>
                  <a:lnTo>
                    <a:pt x="270383" y="141554"/>
                  </a:lnTo>
                  <a:lnTo>
                    <a:pt x="280936" y="132575"/>
                  </a:lnTo>
                  <a:lnTo>
                    <a:pt x="283159" y="129641"/>
                  </a:lnTo>
                  <a:lnTo>
                    <a:pt x="289356" y="121462"/>
                  </a:lnTo>
                  <a:lnTo>
                    <a:pt x="292341" y="115112"/>
                  </a:lnTo>
                  <a:lnTo>
                    <a:pt x="295503" y="108305"/>
                  </a:lnTo>
                  <a:lnTo>
                    <a:pt x="299148" y="93357"/>
                  </a:lnTo>
                  <a:lnTo>
                    <a:pt x="300355" y="76555"/>
                  </a:lnTo>
                  <a:close/>
                </a:path>
                <a:path w="769620" h="189230">
                  <a:moveTo>
                    <a:pt x="465201" y="125171"/>
                  </a:moveTo>
                  <a:lnTo>
                    <a:pt x="447319" y="125171"/>
                  </a:lnTo>
                  <a:lnTo>
                    <a:pt x="447319" y="27940"/>
                  </a:lnTo>
                  <a:lnTo>
                    <a:pt x="447319" y="3352"/>
                  </a:lnTo>
                  <a:lnTo>
                    <a:pt x="417423" y="3352"/>
                  </a:lnTo>
                  <a:lnTo>
                    <a:pt x="417423" y="27940"/>
                  </a:lnTo>
                  <a:lnTo>
                    <a:pt x="417423" y="125171"/>
                  </a:lnTo>
                  <a:lnTo>
                    <a:pt x="352323" y="125171"/>
                  </a:lnTo>
                  <a:lnTo>
                    <a:pt x="353072" y="123126"/>
                  </a:lnTo>
                  <a:lnTo>
                    <a:pt x="353720" y="120929"/>
                  </a:lnTo>
                  <a:lnTo>
                    <a:pt x="354838" y="116281"/>
                  </a:lnTo>
                  <a:lnTo>
                    <a:pt x="356285" y="109982"/>
                  </a:lnTo>
                  <a:lnTo>
                    <a:pt x="356743" y="107378"/>
                  </a:lnTo>
                  <a:lnTo>
                    <a:pt x="358101" y="98348"/>
                  </a:lnTo>
                  <a:lnTo>
                    <a:pt x="358838" y="93878"/>
                  </a:lnTo>
                  <a:lnTo>
                    <a:pt x="363867" y="30911"/>
                  </a:lnTo>
                  <a:lnTo>
                    <a:pt x="364058" y="27940"/>
                  </a:lnTo>
                  <a:lnTo>
                    <a:pt x="417423" y="27940"/>
                  </a:lnTo>
                  <a:lnTo>
                    <a:pt x="417423" y="3352"/>
                  </a:lnTo>
                  <a:lnTo>
                    <a:pt x="338353" y="3352"/>
                  </a:lnTo>
                  <a:lnTo>
                    <a:pt x="337312" y="21869"/>
                  </a:lnTo>
                  <a:lnTo>
                    <a:pt x="336397" y="37477"/>
                  </a:lnTo>
                  <a:lnTo>
                    <a:pt x="333463" y="77254"/>
                  </a:lnTo>
                  <a:lnTo>
                    <a:pt x="325958" y="119672"/>
                  </a:lnTo>
                  <a:lnTo>
                    <a:pt x="323824" y="125171"/>
                  </a:lnTo>
                  <a:lnTo>
                    <a:pt x="312648" y="125171"/>
                  </a:lnTo>
                  <a:lnTo>
                    <a:pt x="312648" y="188874"/>
                  </a:lnTo>
                  <a:lnTo>
                    <a:pt x="340868" y="188874"/>
                  </a:lnTo>
                  <a:lnTo>
                    <a:pt x="340868" y="149758"/>
                  </a:lnTo>
                  <a:lnTo>
                    <a:pt x="436981" y="149758"/>
                  </a:lnTo>
                  <a:lnTo>
                    <a:pt x="436981" y="188874"/>
                  </a:lnTo>
                  <a:lnTo>
                    <a:pt x="465201" y="188874"/>
                  </a:lnTo>
                  <a:lnTo>
                    <a:pt x="465201" y="149758"/>
                  </a:lnTo>
                  <a:lnTo>
                    <a:pt x="465201" y="125171"/>
                  </a:lnTo>
                  <a:close/>
                </a:path>
                <a:path w="769620" h="189230">
                  <a:moveTo>
                    <a:pt x="619429" y="81584"/>
                  </a:moveTo>
                  <a:lnTo>
                    <a:pt x="617512" y="65659"/>
                  </a:lnTo>
                  <a:lnTo>
                    <a:pt x="615302" y="47218"/>
                  </a:lnTo>
                  <a:lnTo>
                    <a:pt x="615226" y="46520"/>
                  </a:lnTo>
                  <a:lnTo>
                    <a:pt x="615149" y="45897"/>
                  </a:lnTo>
                  <a:lnTo>
                    <a:pt x="602881" y="21513"/>
                  </a:lnTo>
                  <a:lnTo>
                    <a:pt x="602310" y="20396"/>
                  </a:lnTo>
                  <a:lnTo>
                    <a:pt x="589813" y="11468"/>
                  </a:lnTo>
                  <a:lnTo>
                    <a:pt x="589813" y="65659"/>
                  </a:lnTo>
                  <a:lnTo>
                    <a:pt x="509625" y="65659"/>
                  </a:lnTo>
                  <a:lnTo>
                    <a:pt x="528523" y="27800"/>
                  </a:lnTo>
                  <a:lnTo>
                    <a:pt x="542582" y="22250"/>
                  </a:lnTo>
                  <a:lnTo>
                    <a:pt x="542290" y="22250"/>
                  </a:lnTo>
                  <a:lnTo>
                    <a:pt x="550976" y="21513"/>
                  </a:lnTo>
                  <a:lnTo>
                    <a:pt x="559206" y="22250"/>
                  </a:lnTo>
                  <a:lnTo>
                    <a:pt x="566559" y="24447"/>
                  </a:lnTo>
                  <a:lnTo>
                    <a:pt x="588797" y="55880"/>
                  </a:lnTo>
                  <a:lnTo>
                    <a:pt x="589813" y="65659"/>
                  </a:lnTo>
                  <a:lnTo>
                    <a:pt x="589813" y="11468"/>
                  </a:lnTo>
                  <a:lnTo>
                    <a:pt x="580923" y="5105"/>
                  </a:lnTo>
                  <a:lnTo>
                    <a:pt x="550976" y="0"/>
                  </a:lnTo>
                  <a:lnTo>
                    <a:pt x="535571" y="1219"/>
                  </a:lnTo>
                  <a:lnTo>
                    <a:pt x="499008" y="19418"/>
                  </a:lnTo>
                  <a:lnTo>
                    <a:pt x="480669" y="58839"/>
                  </a:lnTo>
                  <a:lnTo>
                    <a:pt x="479450" y="76555"/>
                  </a:lnTo>
                  <a:lnTo>
                    <a:pt x="480695" y="94386"/>
                  </a:lnTo>
                  <a:lnTo>
                    <a:pt x="499287" y="133832"/>
                  </a:lnTo>
                  <a:lnTo>
                    <a:pt x="536905" y="151904"/>
                  </a:lnTo>
                  <a:lnTo>
                    <a:pt x="552932" y="153111"/>
                  </a:lnTo>
                  <a:lnTo>
                    <a:pt x="565099" y="152412"/>
                  </a:lnTo>
                  <a:lnTo>
                    <a:pt x="602615" y="135801"/>
                  </a:lnTo>
                  <a:lnTo>
                    <a:pt x="617474" y="110921"/>
                  </a:lnTo>
                  <a:lnTo>
                    <a:pt x="588975" y="108966"/>
                  </a:lnTo>
                  <a:lnTo>
                    <a:pt x="583158" y="118872"/>
                  </a:lnTo>
                  <a:lnTo>
                    <a:pt x="575208" y="125933"/>
                  </a:lnTo>
                  <a:lnTo>
                    <a:pt x="565137" y="130187"/>
                  </a:lnTo>
                  <a:lnTo>
                    <a:pt x="552932" y="131597"/>
                  </a:lnTo>
                  <a:lnTo>
                    <a:pt x="544017" y="130848"/>
                  </a:lnTo>
                  <a:lnTo>
                    <a:pt x="513499" y="105156"/>
                  </a:lnTo>
                  <a:lnTo>
                    <a:pt x="509346" y="85217"/>
                  </a:lnTo>
                  <a:lnTo>
                    <a:pt x="619429" y="85217"/>
                  </a:lnTo>
                  <a:lnTo>
                    <a:pt x="619429" y="81584"/>
                  </a:lnTo>
                  <a:close/>
                </a:path>
                <a:path w="769620" h="189230">
                  <a:moveTo>
                    <a:pt x="769467" y="3352"/>
                  </a:moveTo>
                  <a:lnTo>
                    <a:pt x="661339" y="3352"/>
                  </a:lnTo>
                  <a:lnTo>
                    <a:pt x="659066" y="45910"/>
                  </a:lnTo>
                  <a:lnTo>
                    <a:pt x="656272" y="87122"/>
                  </a:lnTo>
                  <a:lnTo>
                    <a:pt x="644398" y="125018"/>
                  </a:lnTo>
                  <a:lnTo>
                    <a:pt x="638987" y="126847"/>
                  </a:lnTo>
                  <a:lnTo>
                    <a:pt x="632002" y="126568"/>
                  </a:lnTo>
                  <a:lnTo>
                    <a:pt x="632002" y="150596"/>
                  </a:lnTo>
                  <a:lnTo>
                    <a:pt x="635914" y="151345"/>
                  </a:lnTo>
                  <a:lnTo>
                    <a:pt x="640384" y="151714"/>
                  </a:lnTo>
                  <a:lnTo>
                    <a:pt x="649693" y="151714"/>
                  </a:lnTo>
                  <a:lnTo>
                    <a:pt x="678522" y="122707"/>
                  </a:lnTo>
                  <a:lnTo>
                    <a:pt x="683869" y="84239"/>
                  </a:lnTo>
                  <a:lnTo>
                    <a:pt x="687603" y="27940"/>
                  </a:lnTo>
                  <a:lnTo>
                    <a:pt x="739571" y="27940"/>
                  </a:lnTo>
                  <a:lnTo>
                    <a:pt x="739571" y="149758"/>
                  </a:lnTo>
                  <a:lnTo>
                    <a:pt x="769467" y="149758"/>
                  </a:lnTo>
                  <a:lnTo>
                    <a:pt x="769467" y="335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356171" y="2725649"/>
              <a:ext cx="134672" cy="146405"/>
            </a:xfrm>
            <a:prstGeom prst="rect">
              <a:avLst/>
            </a:prstGeom>
          </p:spPr>
        </p:pic>
      </p:grpSp>
      <p:grpSp>
        <p:nvGrpSpPr>
          <p:cNvPr id="57" name="object 57"/>
          <p:cNvGrpSpPr/>
          <p:nvPr/>
        </p:nvGrpSpPr>
        <p:grpSpPr>
          <a:xfrm>
            <a:off x="7515428" y="2722297"/>
            <a:ext cx="577215" cy="153670"/>
            <a:chOff x="7515428" y="2722297"/>
            <a:chExt cx="577215" cy="153670"/>
          </a:xfrm>
        </p:grpSpPr>
        <p:sp>
          <p:nvSpPr>
            <p:cNvPr id="58" name="object 58"/>
            <p:cNvSpPr/>
            <p:nvPr/>
          </p:nvSpPr>
          <p:spPr>
            <a:xfrm>
              <a:off x="7515428" y="2725109"/>
              <a:ext cx="128270" cy="147320"/>
            </a:xfrm>
            <a:custGeom>
              <a:avLst/>
              <a:gdLst/>
              <a:ahLst/>
              <a:cxnLst/>
              <a:rect l="l" t="t" r="r" b="b"/>
              <a:pathLst>
                <a:path w="128270" h="147319">
                  <a:moveTo>
                    <a:pt x="128244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49174" y="25400"/>
                  </a:lnTo>
                  <a:lnTo>
                    <a:pt x="49174" y="147320"/>
                  </a:lnTo>
                  <a:lnTo>
                    <a:pt x="79070" y="147320"/>
                  </a:lnTo>
                  <a:lnTo>
                    <a:pt x="79070" y="25400"/>
                  </a:lnTo>
                  <a:lnTo>
                    <a:pt x="128244" y="25400"/>
                  </a:lnTo>
                  <a:lnTo>
                    <a:pt x="12824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668258" y="2725649"/>
              <a:ext cx="124056" cy="146405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812427" y="2722297"/>
              <a:ext cx="279961" cy="153108"/>
            </a:xfrm>
            <a:prstGeom prst="rect">
              <a:avLst/>
            </a:prstGeom>
          </p:spPr>
        </p:pic>
      </p:grpSp>
      <p:grpSp>
        <p:nvGrpSpPr>
          <p:cNvPr id="61" name="object 61"/>
          <p:cNvGrpSpPr/>
          <p:nvPr/>
        </p:nvGrpSpPr>
        <p:grpSpPr>
          <a:xfrm>
            <a:off x="8187663" y="2722297"/>
            <a:ext cx="836930" cy="153670"/>
            <a:chOff x="8187663" y="2722297"/>
            <a:chExt cx="836930" cy="153670"/>
          </a:xfrm>
        </p:grpSpPr>
        <p:pic>
          <p:nvPicPr>
            <p:cNvPr id="62" name="object 6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187663" y="2722297"/>
              <a:ext cx="136627" cy="15310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351391" y="2725649"/>
              <a:ext cx="126568" cy="146405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498915" y="2722297"/>
              <a:ext cx="143333" cy="15310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671305" y="2725649"/>
              <a:ext cx="134672" cy="14640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42856" y="2725649"/>
              <a:ext cx="181331" cy="146405"/>
            </a:xfrm>
            <a:prstGeom prst="rect">
              <a:avLst/>
            </a:prstGeom>
          </p:spPr>
        </p:pic>
      </p:grpSp>
      <p:sp>
        <p:nvSpPr>
          <p:cNvPr id="67" name="object 67"/>
          <p:cNvSpPr/>
          <p:nvPr/>
        </p:nvSpPr>
        <p:spPr>
          <a:xfrm>
            <a:off x="2460826" y="3085789"/>
            <a:ext cx="30480" cy="121920"/>
          </a:xfrm>
          <a:custGeom>
            <a:avLst/>
            <a:gdLst/>
            <a:ahLst/>
            <a:cxnLst/>
            <a:rect l="l" t="t" r="r" b="b"/>
            <a:pathLst>
              <a:path w="30480" h="121919">
                <a:moveTo>
                  <a:pt x="0" y="121919"/>
                </a:moveTo>
                <a:lnTo>
                  <a:pt x="29898" y="121919"/>
                </a:lnTo>
                <a:lnTo>
                  <a:pt x="29898" y="0"/>
                </a:lnTo>
                <a:lnTo>
                  <a:pt x="0" y="0"/>
                </a:lnTo>
                <a:lnTo>
                  <a:pt x="0" y="12191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8" name="object 68"/>
          <p:cNvGrpSpPr/>
          <p:nvPr/>
        </p:nvGrpSpPr>
        <p:grpSpPr>
          <a:xfrm>
            <a:off x="2460826" y="3001694"/>
            <a:ext cx="1546860" cy="261620"/>
            <a:chOff x="2460826" y="3001694"/>
            <a:chExt cx="1546860" cy="261620"/>
          </a:xfrm>
        </p:grpSpPr>
        <p:sp>
          <p:nvSpPr>
            <p:cNvPr id="69" name="object 69"/>
            <p:cNvSpPr/>
            <p:nvPr/>
          </p:nvSpPr>
          <p:spPr>
            <a:xfrm>
              <a:off x="2460815" y="3060389"/>
              <a:ext cx="128270" cy="147320"/>
            </a:xfrm>
            <a:custGeom>
              <a:avLst/>
              <a:gdLst/>
              <a:ahLst/>
              <a:cxnLst/>
              <a:rect l="l" t="t" r="r" b="b"/>
              <a:pathLst>
                <a:path w="128269" h="147319">
                  <a:moveTo>
                    <a:pt x="127965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98082" y="25400"/>
                  </a:lnTo>
                  <a:lnTo>
                    <a:pt x="98082" y="147320"/>
                  </a:lnTo>
                  <a:lnTo>
                    <a:pt x="127965" y="147320"/>
                  </a:lnTo>
                  <a:lnTo>
                    <a:pt x="127965" y="25400"/>
                  </a:lnTo>
                  <a:lnTo>
                    <a:pt x="12796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625670" y="3057576"/>
              <a:ext cx="139979" cy="20563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786885" y="3057576"/>
              <a:ext cx="143334" cy="153108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2952010" y="3001694"/>
              <a:ext cx="187325" cy="261620"/>
            </a:xfrm>
            <a:custGeom>
              <a:avLst/>
              <a:gdLst/>
              <a:ahLst/>
              <a:cxnLst/>
              <a:rect l="l" t="t" r="r" b="b"/>
              <a:pathLst>
                <a:path w="187325" h="261620">
                  <a:moveTo>
                    <a:pt x="108409" y="208991"/>
                  </a:moveTo>
                  <a:lnTo>
                    <a:pt x="79350" y="208991"/>
                  </a:lnTo>
                  <a:lnTo>
                    <a:pt x="79350" y="261518"/>
                  </a:lnTo>
                  <a:lnTo>
                    <a:pt x="108409" y="261518"/>
                  </a:lnTo>
                  <a:lnTo>
                    <a:pt x="108409" y="208991"/>
                  </a:lnTo>
                  <a:close/>
                </a:path>
                <a:path w="187325" h="261620">
                  <a:moveTo>
                    <a:pt x="110084" y="55882"/>
                  </a:moveTo>
                  <a:lnTo>
                    <a:pt x="77396" y="55882"/>
                  </a:lnTo>
                  <a:lnTo>
                    <a:pt x="60108" y="57157"/>
                  </a:lnTo>
                  <a:lnTo>
                    <a:pt x="44845" y="60980"/>
                  </a:lnTo>
                  <a:lnTo>
                    <a:pt x="31608" y="67353"/>
                  </a:lnTo>
                  <a:lnTo>
                    <a:pt x="20397" y="76276"/>
                  </a:lnTo>
                  <a:lnTo>
                    <a:pt x="11593" y="87286"/>
                  </a:lnTo>
                  <a:lnTo>
                    <a:pt x="11474" y="87434"/>
                  </a:lnTo>
                  <a:lnTo>
                    <a:pt x="5100" y="100514"/>
                  </a:lnTo>
                  <a:lnTo>
                    <a:pt x="1275" y="115515"/>
                  </a:lnTo>
                  <a:lnTo>
                    <a:pt x="0" y="132436"/>
                  </a:lnTo>
                  <a:lnTo>
                    <a:pt x="1275" y="149358"/>
                  </a:lnTo>
                  <a:lnTo>
                    <a:pt x="20397" y="188596"/>
                  </a:lnTo>
                  <a:lnTo>
                    <a:pt x="60108" y="207716"/>
                  </a:lnTo>
                  <a:lnTo>
                    <a:pt x="77396" y="208991"/>
                  </a:lnTo>
                  <a:lnTo>
                    <a:pt x="110084" y="208991"/>
                  </a:lnTo>
                  <a:lnTo>
                    <a:pt x="155793" y="197519"/>
                  </a:lnTo>
                  <a:lnTo>
                    <a:pt x="169383" y="185522"/>
                  </a:lnTo>
                  <a:lnTo>
                    <a:pt x="78234" y="185522"/>
                  </a:lnTo>
                  <a:lnTo>
                    <a:pt x="67503" y="184641"/>
                  </a:lnTo>
                  <a:lnTo>
                    <a:pt x="32377" y="154614"/>
                  </a:lnTo>
                  <a:lnTo>
                    <a:pt x="29058" y="132436"/>
                  </a:lnTo>
                  <a:lnTo>
                    <a:pt x="29888" y="120675"/>
                  </a:lnTo>
                  <a:lnTo>
                    <a:pt x="49552" y="87286"/>
                  </a:lnTo>
                  <a:lnTo>
                    <a:pt x="78234" y="79350"/>
                  </a:lnTo>
                  <a:lnTo>
                    <a:pt x="169384" y="79350"/>
                  </a:lnTo>
                  <a:lnTo>
                    <a:pt x="166942" y="76276"/>
                  </a:lnTo>
                  <a:lnTo>
                    <a:pt x="155793" y="67353"/>
                  </a:lnTo>
                  <a:lnTo>
                    <a:pt x="142600" y="60980"/>
                  </a:lnTo>
                  <a:lnTo>
                    <a:pt x="127363" y="57157"/>
                  </a:lnTo>
                  <a:lnTo>
                    <a:pt x="110084" y="55882"/>
                  </a:lnTo>
                  <a:close/>
                </a:path>
                <a:path w="187325" h="261620">
                  <a:moveTo>
                    <a:pt x="108409" y="79350"/>
                  </a:moveTo>
                  <a:lnTo>
                    <a:pt x="79350" y="79350"/>
                  </a:lnTo>
                  <a:lnTo>
                    <a:pt x="79350" y="185522"/>
                  </a:lnTo>
                  <a:lnTo>
                    <a:pt x="108409" y="185522"/>
                  </a:lnTo>
                  <a:lnTo>
                    <a:pt x="108409" y="79350"/>
                  </a:lnTo>
                  <a:close/>
                </a:path>
                <a:path w="187325" h="261620">
                  <a:moveTo>
                    <a:pt x="169384" y="79350"/>
                  </a:moveTo>
                  <a:lnTo>
                    <a:pt x="109245" y="79350"/>
                  </a:lnTo>
                  <a:lnTo>
                    <a:pt x="119959" y="80232"/>
                  </a:lnTo>
                  <a:lnTo>
                    <a:pt x="129468" y="82877"/>
                  </a:lnTo>
                  <a:lnTo>
                    <a:pt x="157051" y="120675"/>
                  </a:lnTo>
                  <a:lnTo>
                    <a:pt x="157863" y="132436"/>
                  </a:lnTo>
                  <a:lnTo>
                    <a:pt x="157051" y="144197"/>
                  </a:lnTo>
                  <a:lnTo>
                    <a:pt x="137772" y="177587"/>
                  </a:lnTo>
                  <a:lnTo>
                    <a:pt x="109245" y="185522"/>
                  </a:lnTo>
                  <a:lnTo>
                    <a:pt x="169383" y="185522"/>
                  </a:lnTo>
                  <a:lnTo>
                    <a:pt x="185934" y="149358"/>
                  </a:lnTo>
                  <a:lnTo>
                    <a:pt x="187200" y="132436"/>
                  </a:lnTo>
                  <a:lnTo>
                    <a:pt x="185934" y="115515"/>
                  </a:lnTo>
                  <a:lnTo>
                    <a:pt x="182135" y="100514"/>
                  </a:lnTo>
                  <a:lnTo>
                    <a:pt x="175805" y="87434"/>
                  </a:lnTo>
                  <a:lnTo>
                    <a:pt x="169384" y="79350"/>
                  </a:lnTo>
                  <a:close/>
                </a:path>
                <a:path w="187325" h="261620">
                  <a:moveTo>
                    <a:pt x="108409" y="0"/>
                  </a:moveTo>
                  <a:lnTo>
                    <a:pt x="79350" y="0"/>
                  </a:lnTo>
                  <a:lnTo>
                    <a:pt x="79350" y="55882"/>
                  </a:lnTo>
                  <a:lnTo>
                    <a:pt x="108409" y="55882"/>
                  </a:lnTo>
                  <a:lnTo>
                    <a:pt x="10840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161002" y="3057576"/>
              <a:ext cx="139978" cy="153108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321655" y="3057576"/>
              <a:ext cx="136626" cy="15310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477560" y="3057576"/>
              <a:ext cx="136626" cy="153108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41288" y="3060928"/>
              <a:ext cx="134672" cy="14640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805016" y="3057576"/>
              <a:ext cx="143333" cy="153108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3977406" y="314547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30">
                  <a:moveTo>
                    <a:pt x="0" y="62229"/>
                  </a:moveTo>
                  <a:lnTo>
                    <a:pt x="29897" y="62229"/>
                  </a:lnTo>
                  <a:lnTo>
                    <a:pt x="29897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/>
          <p:cNvGrpSpPr/>
          <p:nvPr/>
        </p:nvGrpSpPr>
        <p:grpSpPr>
          <a:xfrm>
            <a:off x="3977406" y="3057576"/>
            <a:ext cx="668020" cy="153670"/>
            <a:chOff x="3977406" y="3057576"/>
            <a:chExt cx="668020" cy="153670"/>
          </a:xfrm>
        </p:grpSpPr>
        <p:sp>
          <p:nvSpPr>
            <p:cNvPr id="80" name="object 80"/>
            <p:cNvSpPr/>
            <p:nvPr/>
          </p:nvSpPr>
          <p:spPr>
            <a:xfrm>
              <a:off x="3977399" y="3060389"/>
              <a:ext cx="130175" cy="147320"/>
            </a:xfrm>
            <a:custGeom>
              <a:avLst/>
              <a:gdLst/>
              <a:ahLst/>
              <a:cxnLst/>
              <a:rect l="l" t="t" r="r" b="b"/>
              <a:pathLst>
                <a:path w="130175" h="147319">
                  <a:moveTo>
                    <a:pt x="129641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895" y="5969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5090"/>
                  </a:lnTo>
                  <a:lnTo>
                    <a:pt x="99745" y="85090"/>
                  </a:lnTo>
                  <a:lnTo>
                    <a:pt x="99745" y="147320"/>
                  </a:lnTo>
                  <a:lnTo>
                    <a:pt x="129641" y="147320"/>
                  </a:lnTo>
                  <a:lnTo>
                    <a:pt x="129641" y="8509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136663" y="3057576"/>
              <a:ext cx="130200" cy="153108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288655" y="3060928"/>
              <a:ext cx="137464" cy="148360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462999" y="3060928"/>
              <a:ext cx="124054" cy="146405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4614990" y="314547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30">
                  <a:moveTo>
                    <a:pt x="0" y="62229"/>
                  </a:moveTo>
                  <a:lnTo>
                    <a:pt x="29898" y="62229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5" name="object 85"/>
          <p:cNvGrpSpPr/>
          <p:nvPr/>
        </p:nvGrpSpPr>
        <p:grpSpPr>
          <a:xfrm>
            <a:off x="4614990" y="3060389"/>
            <a:ext cx="557530" cy="147320"/>
            <a:chOff x="4614990" y="3060389"/>
            <a:chExt cx="557530" cy="147320"/>
          </a:xfrm>
        </p:grpSpPr>
        <p:sp>
          <p:nvSpPr>
            <p:cNvPr id="86" name="object 86"/>
            <p:cNvSpPr/>
            <p:nvPr/>
          </p:nvSpPr>
          <p:spPr>
            <a:xfrm>
              <a:off x="4614989" y="3060389"/>
              <a:ext cx="130175" cy="147320"/>
            </a:xfrm>
            <a:custGeom>
              <a:avLst/>
              <a:gdLst/>
              <a:ahLst/>
              <a:cxnLst/>
              <a:rect l="l" t="t" r="r" b="b"/>
              <a:pathLst>
                <a:path w="130175" h="147319">
                  <a:moveTo>
                    <a:pt x="129641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895" y="5969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5090"/>
                  </a:lnTo>
                  <a:lnTo>
                    <a:pt x="99745" y="85090"/>
                  </a:lnTo>
                  <a:lnTo>
                    <a:pt x="99745" y="147320"/>
                  </a:lnTo>
                  <a:lnTo>
                    <a:pt x="129641" y="147320"/>
                  </a:lnTo>
                  <a:lnTo>
                    <a:pt x="129641" y="8509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781513" y="3060928"/>
              <a:ext cx="172389" cy="146405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90783" y="3060928"/>
              <a:ext cx="181333" cy="146405"/>
            </a:xfrm>
            <a:prstGeom prst="rect">
              <a:avLst/>
            </a:prstGeom>
          </p:spPr>
        </p:pic>
      </p:grpSp>
      <p:grpSp>
        <p:nvGrpSpPr>
          <p:cNvPr id="89" name="object 89"/>
          <p:cNvGrpSpPr/>
          <p:nvPr/>
        </p:nvGrpSpPr>
        <p:grpSpPr>
          <a:xfrm>
            <a:off x="5267389" y="3057576"/>
            <a:ext cx="202565" cy="153670"/>
            <a:chOff x="5267389" y="3057576"/>
            <a:chExt cx="202565" cy="153670"/>
          </a:xfrm>
        </p:grpSpPr>
        <p:pic>
          <p:nvPicPr>
            <p:cNvPr id="90" name="object 9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267389" y="3057576"/>
              <a:ext cx="143334" cy="153108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5439779" y="3085789"/>
              <a:ext cx="30480" cy="121920"/>
            </a:xfrm>
            <a:custGeom>
              <a:avLst/>
              <a:gdLst/>
              <a:ahLst/>
              <a:cxnLst/>
              <a:rect l="l" t="t" r="r" b="b"/>
              <a:pathLst>
                <a:path w="30479" h="121919">
                  <a:moveTo>
                    <a:pt x="0" y="121919"/>
                  </a:moveTo>
                  <a:lnTo>
                    <a:pt x="29898" y="121919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12191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2" name="object 92"/>
          <p:cNvGrpSpPr/>
          <p:nvPr/>
        </p:nvGrpSpPr>
        <p:grpSpPr>
          <a:xfrm>
            <a:off x="5439779" y="3057576"/>
            <a:ext cx="924560" cy="183515"/>
            <a:chOff x="5439779" y="3057576"/>
            <a:chExt cx="924560" cy="183515"/>
          </a:xfrm>
        </p:grpSpPr>
        <p:sp>
          <p:nvSpPr>
            <p:cNvPr id="93" name="object 93"/>
            <p:cNvSpPr/>
            <p:nvPr/>
          </p:nvSpPr>
          <p:spPr>
            <a:xfrm>
              <a:off x="5439778" y="3060389"/>
              <a:ext cx="128270" cy="147320"/>
            </a:xfrm>
            <a:custGeom>
              <a:avLst/>
              <a:gdLst/>
              <a:ahLst/>
              <a:cxnLst/>
              <a:rect l="l" t="t" r="r" b="b"/>
              <a:pathLst>
                <a:path w="128270" h="147319">
                  <a:moveTo>
                    <a:pt x="127965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98069" y="25400"/>
                  </a:lnTo>
                  <a:lnTo>
                    <a:pt x="98069" y="147320"/>
                  </a:lnTo>
                  <a:lnTo>
                    <a:pt x="127965" y="147320"/>
                  </a:lnTo>
                  <a:lnTo>
                    <a:pt x="127965" y="25400"/>
                  </a:lnTo>
                  <a:lnTo>
                    <a:pt x="12796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604624" y="3060928"/>
              <a:ext cx="172389" cy="14640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801601" y="3057576"/>
              <a:ext cx="282478" cy="153108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13134" y="3060928"/>
              <a:ext cx="181331" cy="146405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6330506" y="3064279"/>
              <a:ext cx="34290" cy="177165"/>
            </a:xfrm>
            <a:custGeom>
              <a:avLst/>
              <a:gdLst/>
              <a:ahLst/>
              <a:cxnLst/>
              <a:rect l="l" t="t" r="r" b="b"/>
              <a:pathLst>
                <a:path w="34289" h="177164">
                  <a:moveTo>
                    <a:pt x="33807" y="0"/>
                  </a:moveTo>
                  <a:lnTo>
                    <a:pt x="0" y="0"/>
                  </a:lnTo>
                  <a:lnTo>
                    <a:pt x="0" y="36324"/>
                  </a:lnTo>
                  <a:lnTo>
                    <a:pt x="33807" y="36324"/>
                  </a:lnTo>
                  <a:lnTo>
                    <a:pt x="33807" y="0"/>
                  </a:lnTo>
                  <a:close/>
                </a:path>
                <a:path w="34289" h="177164">
                  <a:moveTo>
                    <a:pt x="33807" y="106733"/>
                  </a:moveTo>
                  <a:lnTo>
                    <a:pt x="0" y="106733"/>
                  </a:lnTo>
                  <a:lnTo>
                    <a:pt x="0" y="176580"/>
                  </a:lnTo>
                  <a:lnTo>
                    <a:pt x="13413" y="176580"/>
                  </a:lnTo>
                  <a:lnTo>
                    <a:pt x="33807" y="129081"/>
                  </a:lnTo>
                  <a:lnTo>
                    <a:pt x="33807" y="10673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8" name="object 98"/>
          <p:cNvGrpSpPr/>
          <p:nvPr/>
        </p:nvGrpSpPr>
        <p:grpSpPr>
          <a:xfrm>
            <a:off x="2454400" y="3444263"/>
            <a:ext cx="859155" cy="202565"/>
            <a:chOff x="2454400" y="3444263"/>
            <a:chExt cx="859155" cy="202565"/>
          </a:xfrm>
        </p:grpSpPr>
        <p:pic>
          <p:nvPicPr>
            <p:cNvPr id="99" name="object 9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454400" y="3444263"/>
              <a:ext cx="463243" cy="20228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954524" y="3496790"/>
              <a:ext cx="134672" cy="14640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121045" y="3496790"/>
              <a:ext cx="125730" cy="146405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3283657" y="358108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29">
                  <a:moveTo>
                    <a:pt x="0" y="62229"/>
                  </a:moveTo>
                  <a:lnTo>
                    <a:pt x="29898" y="62229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3" name="object 103"/>
          <p:cNvGrpSpPr/>
          <p:nvPr/>
        </p:nvGrpSpPr>
        <p:grpSpPr>
          <a:xfrm>
            <a:off x="3283657" y="3438676"/>
            <a:ext cx="510540" cy="205104"/>
            <a:chOff x="3283657" y="3438676"/>
            <a:chExt cx="510540" cy="205104"/>
          </a:xfrm>
        </p:grpSpPr>
        <p:sp>
          <p:nvSpPr>
            <p:cNvPr id="104" name="object 104"/>
            <p:cNvSpPr/>
            <p:nvPr/>
          </p:nvSpPr>
          <p:spPr>
            <a:xfrm>
              <a:off x="3283648" y="3497269"/>
              <a:ext cx="130175" cy="146050"/>
            </a:xfrm>
            <a:custGeom>
              <a:avLst/>
              <a:gdLst/>
              <a:ahLst/>
              <a:cxnLst/>
              <a:rect l="l" t="t" r="r" b="b"/>
              <a:pathLst>
                <a:path w="130175" h="146050">
                  <a:moveTo>
                    <a:pt x="129641" y="0"/>
                  </a:moveTo>
                  <a:lnTo>
                    <a:pt x="99745" y="0"/>
                  </a:lnTo>
                  <a:lnTo>
                    <a:pt x="99745" y="58420"/>
                  </a:lnTo>
                  <a:lnTo>
                    <a:pt x="29895" y="5842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8420"/>
                  </a:lnTo>
                  <a:lnTo>
                    <a:pt x="0" y="83820"/>
                  </a:lnTo>
                  <a:lnTo>
                    <a:pt x="99745" y="83820"/>
                  </a:lnTo>
                  <a:lnTo>
                    <a:pt x="99745" y="146050"/>
                  </a:lnTo>
                  <a:lnTo>
                    <a:pt x="129641" y="146050"/>
                  </a:lnTo>
                  <a:lnTo>
                    <a:pt x="129641" y="83820"/>
                  </a:lnTo>
                  <a:lnTo>
                    <a:pt x="129641" y="5842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450178" y="3496790"/>
              <a:ext cx="172389" cy="14640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659450" y="3438676"/>
              <a:ext cx="134672" cy="204519"/>
            </a:xfrm>
            <a:prstGeom prst="rect">
              <a:avLst/>
            </a:prstGeom>
          </p:spPr>
        </p:pic>
      </p:grpSp>
      <p:grpSp>
        <p:nvGrpSpPr>
          <p:cNvPr id="107" name="object 107"/>
          <p:cNvGrpSpPr/>
          <p:nvPr/>
        </p:nvGrpSpPr>
        <p:grpSpPr>
          <a:xfrm>
            <a:off x="3889396" y="3493439"/>
            <a:ext cx="193675" cy="153670"/>
            <a:chOff x="3889396" y="3493439"/>
            <a:chExt cx="193675" cy="153670"/>
          </a:xfrm>
        </p:grpSpPr>
        <p:pic>
          <p:nvPicPr>
            <p:cNvPr id="108" name="object 10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89396" y="3493439"/>
              <a:ext cx="136627" cy="153108"/>
            </a:xfrm>
            <a:prstGeom prst="rect">
              <a:avLst/>
            </a:prstGeom>
          </p:spPr>
        </p:pic>
        <p:sp>
          <p:nvSpPr>
            <p:cNvPr id="109" name="object 109"/>
            <p:cNvSpPr/>
            <p:nvPr/>
          </p:nvSpPr>
          <p:spPr>
            <a:xfrm>
              <a:off x="4053125" y="3521399"/>
              <a:ext cx="30480" cy="121920"/>
            </a:xfrm>
            <a:custGeom>
              <a:avLst/>
              <a:gdLst/>
              <a:ahLst/>
              <a:cxnLst/>
              <a:rect l="l" t="t" r="r" b="b"/>
              <a:pathLst>
                <a:path w="30479" h="121920">
                  <a:moveTo>
                    <a:pt x="0" y="121919"/>
                  </a:moveTo>
                  <a:lnTo>
                    <a:pt x="29898" y="121919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12191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0" name="object 110"/>
          <p:cNvGrpSpPr/>
          <p:nvPr/>
        </p:nvGrpSpPr>
        <p:grpSpPr>
          <a:xfrm>
            <a:off x="4053125" y="3434205"/>
            <a:ext cx="787400" cy="212725"/>
            <a:chOff x="4053125" y="3434205"/>
            <a:chExt cx="787400" cy="212725"/>
          </a:xfrm>
        </p:grpSpPr>
        <p:sp>
          <p:nvSpPr>
            <p:cNvPr id="111" name="object 111"/>
            <p:cNvSpPr/>
            <p:nvPr/>
          </p:nvSpPr>
          <p:spPr>
            <a:xfrm>
              <a:off x="4053116" y="3497269"/>
              <a:ext cx="128270" cy="146050"/>
            </a:xfrm>
            <a:custGeom>
              <a:avLst/>
              <a:gdLst/>
              <a:ahLst/>
              <a:cxnLst/>
              <a:rect l="l" t="t" r="r" b="b"/>
              <a:pathLst>
                <a:path w="128270" h="146050">
                  <a:moveTo>
                    <a:pt x="127965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98069" y="24130"/>
                  </a:lnTo>
                  <a:lnTo>
                    <a:pt x="98069" y="146050"/>
                  </a:lnTo>
                  <a:lnTo>
                    <a:pt x="127965" y="146050"/>
                  </a:lnTo>
                  <a:lnTo>
                    <a:pt x="127965" y="24130"/>
                  </a:lnTo>
                  <a:lnTo>
                    <a:pt x="12796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" name="object 11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210146" y="3493439"/>
              <a:ext cx="143333" cy="153108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374713" y="3493439"/>
              <a:ext cx="136626" cy="153108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30618" y="3493439"/>
              <a:ext cx="143333" cy="153108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696862" y="3434205"/>
              <a:ext cx="143329" cy="212342"/>
            </a:xfrm>
            <a:prstGeom prst="rect">
              <a:avLst/>
            </a:prstGeom>
          </p:spPr>
        </p:pic>
      </p:grpSp>
      <p:pic>
        <p:nvPicPr>
          <p:cNvPr id="116" name="object 116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4935470" y="3493439"/>
            <a:ext cx="1410966" cy="205635"/>
          </a:xfrm>
          <a:prstGeom prst="rect">
            <a:avLst/>
          </a:prstGeom>
        </p:spPr>
      </p:pic>
      <p:grpSp>
        <p:nvGrpSpPr>
          <p:cNvPr id="117" name="object 117"/>
          <p:cNvGrpSpPr/>
          <p:nvPr/>
        </p:nvGrpSpPr>
        <p:grpSpPr>
          <a:xfrm>
            <a:off x="6365714" y="3496790"/>
            <a:ext cx="277495" cy="146685"/>
            <a:chOff x="6365714" y="3496790"/>
            <a:chExt cx="277495" cy="146685"/>
          </a:xfrm>
        </p:grpSpPr>
        <p:sp>
          <p:nvSpPr>
            <p:cNvPr id="118" name="object 118"/>
            <p:cNvSpPr/>
            <p:nvPr/>
          </p:nvSpPr>
          <p:spPr>
            <a:xfrm>
              <a:off x="6365710" y="3497269"/>
              <a:ext cx="128270" cy="146050"/>
            </a:xfrm>
            <a:custGeom>
              <a:avLst/>
              <a:gdLst/>
              <a:ahLst/>
              <a:cxnLst/>
              <a:rect l="l" t="t" r="r" b="b"/>
              <a:pathLst>
                <a:path w="128270" h="146050">
                  <a:moveTo>
                    <a:pt x="128244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49174" y="24130"/>
                  </a:lnTo>
                  <a:lnTo>
                    <a:pt x="49174" y="146050"/>
                  </a:lnTo>
                  <a:lnTo>
                    <a:pt x="79070" y="146050"/>
                  </a:lnTo>
                  <a:lnTo>
                    <a:pt x="79070" y="24130"/>
                  </a:lnTo>
                  <a:lnTo>
                    <a:pt x="128244" y="24130"/>
                  </a:lnTo>
                  <a:lnTo>
                    <a:pt x="12824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9" name="object 11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518545" y="3496790"/>
              <a:ext cx="124056" cy="146405"/>
            </a:xfrm>
            <a:prstGeom prst="rect">
              <a:avLst/>
            </a:prstGeom>
          </p:spPr>
        </p:pic>
      </p:grpSp>
      <p:grpSp>
        <p:nvGrpSpPr>
          <p:cNvPr id="120" name="object 120"/>
          <p:cNvGrpSpPr/>
          <p:nvPr/>
        </p:nvGrpSpPr>
        <p:grpSpPr>
          <a:xfrm>
            <a:off x="6728932" y="3493439"/>
            <a:ext cx="618490" cy="153670"/>
            <a:chOff x="6728932" y="3493439"/>
            <a:chExt cx="618490" cy="153670"/>
          </a:xfrm>
        </p:grpSpPr>
        <p:pic>
          <p:nvPicPr>
            <p:cNvPr id="121" name="object 12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28932" y="3493439"/>
              <a:ext cx="136627" cy="153108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892661" y="3496791"/>
              <a:ext cx="126568" cy="146405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40185" y="3493439"/>
              <a:ext cx="143333" cy="153108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212575" y="3496791"/>
              <a:ext cx="134672" cy="146405"/>
            </a:xfrm>
            <a:prstGeom prst="rect">
              <a:avLst/>
            </a:prstGeom>
          </p:spPr>
        </p:pic>
      </p:grpSp>
      <p:grpSp>
        <p:nvGrpSpPr>
          <p:cNvPr id="125" name="object 125"/>
          <p:cNvGrpSpPr/>
          <p:nvPr/>
        </p:nvGrpSpPr>
        <p:grpSpPr>
          <a:xfrm>
            <a:off x="7438049" y="3493439"/>
            <a:ext cx="612775" cy="205740"/>
            <a:chOff x="7438049" y="3493439"/>
            <a:chExt cx="612775" cy="205740"/>
          </a:xfrm>
        </p:grpSpPr>
        <p:sp>
          <p:nvSpPr>
            <p:cNvPr id="126" name="object 126"/>
            <p:cNvSpPr/>
            <p:nvPr/>
          </p:nvSpPr>
          <p:spPr>
            <a:xfrm>
              <a:off x="7438047" y="3497269"/>
              <a:ext cx="128270" cy="146050"/>
            </a:xfrm>
            <a:custGeom>
              <a:avLst/>
              <a:gdLst/>
              <a:ahLst/>
              <a:cxnLst/>
              <a:rect l="l" t="t" r="r" b="b"/>
              <a:pathLst>
                <a:path w="128270" h="146050">
                  <a:moveTo>
                    <a:pt x="128244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49174" y="24130"/>
                  </a:lnTo>
                  <a:lnTo>
                    <a:pt x="49174" y="146050"/>
                  </a:lnTo>
                  <a:lnTo>
                    <a:pt x="79070" y="146050"/>
                  </a:lnTo>
                  <a:lnTo>
                    <a:pt x="79070" y="24130"/>
                  </a:lnTo>
                  <a:lnTo>
                    <a:pt x="128244" y="24130"/>
                  </a:lnTo>
                  <a:lnTo>
                    <a:pt x="12824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7" name="object 12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590880" y="3496791"/>
              <a:ext cx="126569" cy="146405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738404" y="3493439"/>
              <a:ext cx="143334" cy="153108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910794" y="3493439"/>
              <a:ext cx="139979" cy="205635"/>
            </a:xfrm>
            <a:prstGeom prst="rect">
              <a:avLst/>
            </a:prstGeom>
          </p:spPr>
        </p:pic>
      </p:grpSp>
      <p:grpSp>
        <p:nvGrpSpPr>
          <p:cNvPr id="130" name="object 130"/>
          <p:cNvGrpSpPr/>
          <p:nvPr/>
        </p:nvGrpSpPr>
        <p:grpSpPr>
          <a:xfrm>
            <a:off x="8073406" y="3493439"/>
            <a:ext cx="939165" cy="153670"/>
            <a:chOff x="8073406" y="3493439"/>
            <a:chExt cx="939165" cy="153670"/>
          </a:xfrm>
        </p:grpSpPr>
        <p:pic>
          <p:nvPicPr>
            <p:cNvPr id="131" name="object 13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228195" y="3493439"/>
              <a:ext cx="139979" cy="153108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073406" y="3496791"/>
              <a:ext cx="125730" cy="146405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388849" y="3493439"/>
              <a:ext cx="136627" cy="153108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552577" y="3496791"/>
              <a:ext cx="134950" cy="146405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708763" y="3496791"/>
              <a:ext cx="134672" cy="146405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872491" y="3493439"/>
              <a:ext cx="139978" cy="153108"/>
            </a:xfrm>
            <a:prstGeom prst="rect">
              <a:avLst/>
            </a:prstGeom>
          </p:spPr>
        </p:pic>
      </p:grpSp>
      <p:grpSp>
        <p:nvGrpSpPr>
          <p:cNvPr id="137" name="object 137"/>
          <p:cNvGrpSpPr/>
          <p:nvPr/>
        </p:nvGrpSpPr>
        <p:grpSpPr>
          <a:xfrm>
            <a:off x="9107186" y="3493439"/>
            <a:ext cx="696595" cy="189230"/>
            <a:chOff x="9107186" y="3493439"/>
            <a:chExt cx="696595" cy="189230"/>
          </a:xfrm>
        </p:grpSpPr>
        <p:pic>
          <p:nvPicPr>
            <p:cNvPr id="138" name="object 13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107186" y="3496791"/>
              <a:ext cx="134672" cy="146405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9263649" y="3493439"/>
              <a:ext cx="306781" cy="188874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598928" y="3496791"/>
              <a:ext cx="134673" cy="146405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9769640" y="3500142"/>
              <a:ext cx="34290" cy="177165"/>
            </a:xfrm>
            <a:custGeom>
              <a:avLst/>
              <a:gdLst/>
              <a:ahLst/>
              <a:cxnLst/>
              <a:rect l="l" t="t" r="r" b="b"/>
              <a:pathLst>
                <a:path w="34290" h="177164">
                  <a:moveTo>
                    <a:pt x="33807" y="0"/>
                  </a:moveTo>
                  <a:lnTo>
                    <a:pt x="0" y="0"/>
                  </a:lnTo>
                  <a:lnTo>
                    <a:pt x="0" y="36324"/>
                  </a:lnTo>
                  <a:lnTo>
                    <a:pt x="33807" y="36324"/>
                  </a:lnTo>
                  <a:lnTo>
                    <a:pt x="33807" y="0"/>
                  </a:lnTo>
                  <a:close/>
                </a:path>
                <a:path w="34290" h="177164">
                  <a:moveTo>
                    <a:pt x="33807" y="106733"/>
                  </a:moveTo>
                  <a:lnTo>
                    <a:pt x="0" y="106733"/>
                  </a:lnTo>
                  <a:lnTo>
                    <a:pt x="0" y="176580"/>
                  </a:lnTo>
                  <a:lnTo>
                    <a:pt x="13413" y="176580"/>
                  </a:lnTo>
                  <a:lnTo>
                    <a:pt x="33807" y="129081"/>
                  </a:lnTo>
                  <a:lnTo>
                    <a:pt x="33807" y="10673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2" name="object 142"/>
          <p:cNvSpPr/>
          <p:nvPr/>
        </p:nvSpPr>
        <p:spPr>
          <a:xfrm>
            <a:off x="2465298" y="3992569"/>
            <a:ext cx="31750" cy="86360"/>
          </a:xfrm>
          <a:custGeom>
            <a:avLst/>
            <a:gdLst/>
            <a:ahLst/>
            <a:cxnLst/>
            <a:rect l="l" t="t" r="r" b="b"/>
            <a:pathLst>
              <a:path w="31750" h="86360">
                <a:moveTo>
                  <a:pt x="0" y="86360"/>
                </a:moveTo>
                <a:lnTo>
                  <a:pt x="31294" y="86360"/>
                </a:lnTo>
                <a:lnTo>
                  <a:pt x="31294" y="0"/>
                </a:lnTo>
                <a:lnTo>
                  <a:pt x="0" y="0"/>
                </a:lnTo>
                <a:lnTo>
                  <a:pt x="0" y="8636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3" name="object 143"/>
          <p:cNvGrpSpPr/>
          <p:nvPr/>
        </p:nvGrpSpPr>
        <p:grpSpPr>
          <a:xfrm>
            <a:off x="2465298" y="3874539"/>
            <a:ext cx="862330" cy="208279"/>
            <a:chOff x="2465298" y="3874539"/>
            <a:chExt cx="862330" cy="208279"/>
          </a:xfrm>
        </p:grpSpPr>
        <p:sp>
          <p:nvSpPr>
            <p:cNvPr id="144" name="object 144"/>
            <p:cNvSpPr/>
            <p:nvPr/>
          </p:nvSpPr>
          <p:spPr>
            <a:xfrm>
              <a:off x="2465298" y="3883349"/>
              <a:ext cx="157480" cy="195580"/>
            </a:xfrm>
            <a:custGeom>
              <a:avLst/>
              <a:gdLst/>
              <a:ahLst/>
              <a:cxnLst/>
              <a:rect l="l" t="t" r="r" b="b"/>
              <a:pathLst>
                <a:path w="157480" h="195579">
                  <a:moveTo>
                    <a:pt x="157010" y="0"/>
                  </a:moveTo>
                  <a:lnTo>
                    <a:pt x="125730" y="0"/>
                  </a:lnTo>
                  <a:lnTo>
                    <a:pt x="125730" y="83820"/>
                  </a:lnTo>
                  <a:lnTo>
                    <a:pt x="31292" y="83820"/>
                  </a:lnTo>
                  <a:lnTo>
                    <a:pt x="31292" y="0"/>
                  </a:lnTo>
                  <a:lnTo>
                    <a:pt x="0" y="0"/>
                  </a:lnTo>
                  <a:lnTo>
                    <a:pt x="0" y="83820"/>
                  </a:lnTo>
                  <a:lnTo>
                    <a:pt x="0" y="109220"/>
                  </a:lnTo>
                  <a:lnTo>
                    <a:pt x="125730" y="109220"/>
                  </a:lnTo>
                  <a:lnTo>
                    <a:pt x="125730" y="195580"/>
                  </a:lnTo>
                  <a:lnTo>
                    <a:pt x="157010" y="195580"/>
                  </a:lnTo>
                  <a:lnTo>
                    <a:pt x="157010" y="109220"/>
                  </a:lnTo>
                  <a:lnTo>
                    <a:pt x="157010" y="83820"/>
                  </a:lnTo>
                  <a:lnTo>
                    <a:pt x="15701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5" name="object 14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655849" y="3929302"/>
              <a:ext cx="143334" cy="153108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828239" y="3932653"/>
              <a:ext cx="126568" cy="146405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983586" y="3932653"/>
              <a:ext cx="172388" cy="146405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192857" y="3874539"/>
              <a:ext cx="134673" cy="204519"/>
            </a:xfrm>
            <a:prstGeom prst="rect">
              <a:avLst/>
            </a:prstGeom>
          </p:spPr>
        </p:pic>
      </p:grpSp>
      <p:pic>
        <p:nvPicPr>
          <p:cNvPr id="149" name="object 149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3430627" y="3932653"/>
            <a:ext cx="134673" cy="146405"/>
          </a:xfrm>
          <a:prstGeom prst="rect">
            <a:avLst/>
          </a:prstGeom>
        </p:spPr>
      </p:pic>
      <p:grpSp>
        <p:nvGrpSpPr>
          <p:cNvPr id="150" name="object 150"/>
          <p:cNvGrpSpPr/>
          <p:nvPr/>
        </p:nvGrpSpPr>
        <p:grpSpPr>
          <a:xfrm>
            <a:off x="3668396" y="3929302"/>
            <a:ext cx="358775" cy="189230"/>
            <a:chOff x="3668396" y="3929302"/>
            <a:chExt cx="358775" cy="189230"/>
          </a:xfrm>
        </p:grpSpPr>
        <p:pic>
          <p:nvPicPr>
            <p:cNvPr id="151" name="object 15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668396" y="3929302"/>
              <a:ext cx="300074" cy="188997"/>
            </a:xfrm>
            <a:prstGeom prst="rect">
              <a:avLst/>
            </a:prstGeom>
          </p:spPr>
        </p:pic>
        <p:sp>
          <p:nvSpPr>
            <p:cNvPr id="152" name="object 152"/>
            <p:cNvSpPr/>
            <p:nvPr/>
          </p:nvSpPr>
          <p:spPr>
            <a:xfrm>
              <a:off x="3996968" y="401669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29">
                  <a:moveTo>
                    <a:pt x="0" y="62229"/>
                  </a:moveTo>
                  <a:lnTo>
                    <a:pt x="29898" y="62229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3" name="object 153"/>
          <p:cNvSpPr/>
          <p:nvPr/>
        </p:nvSpPr>
        <p:spPr>
          <a:xfrm>
            <a:off x="3996956" y="3932879"/>
            <a:ext cx="196850" cy="146050"/>
          </a:xfrm>
          <a:custGeom>
            <a:avLst/>
            <a:gdLst/>
            <a:ahLst/>
            <a:cxnLst/>
            <a:rect l="l" t="t" r="r" b="b"/>
            <a:pathLst>
              <a:path w="196850" h="146050">
                <a:moveTo>
                  <a:pt x="129654" y="0"/>
                </a:moveTo>
                <a:lnTo>
                  <a:pt x="99745" y="0"/>
                </a:lnTo>
                <a:lnTo>
                  <a:pt x="99745" y="59690"/>
                </a:lnTo>
                <a:lnTo>
                  <a:pt x="29908" y="59690"/>
                </a:lnTo>
                <a:lnTo>
                  <a:pt x="29908" y="0"/>
                </a:lnTo>
                <a:lnTo>
                  <a:pt x="0" y="0"/>
                </a:lnTo>
                <a:lnTo>
                  <a:pt x="0" y="59690"/>
                </a:lnTo>
                <a:lnTo>
                  <a:pt x="0" y="83820"/>
                </a:lnTo>
                <a:lnTo>
                  <a:pt x="99745" y="83820"/>
                </a:lnTo>
                <a:lnTo>
                  <a:pt x="99745" y="146050"/>
                </a:lnTo>
                <a:lnTo>
                  <a:pt x="129654" y="146050"/>
                </a:lnTo>
                <a:lnTo>
                  <a:pt x="129654" y="83820"/>
                </a:lnTo>
                <a:lnTo>
                  <a:pt x="129654" y="59690"/>
                </a:lnTo>
                <a:lnTo>
                  <a:pt x="129654" y="0"/>
                </a:lnTo>
                <a:close/>
              </a:path>
              <a:path w="196850" h="146050">
                <a:moveTo>
                  <a:pt x="196430" y="83820"/>
                </a:moveTo>
                <a:lnTo>
                  <a:pt x="166522" y="83820"/>
                </a:lnTo>
                <a:lnTo>
                  <a:pt x="166522" y="146050"/>
                </a:lnTo>
                <a:lnTo>
                  <a:pt x="196430" y="146050"/>
                </a:lnTo>
                <a:lnTo>
                  <a:pt x="196430" y="838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4163479" y="3932879"/>
            <a:ext cx="130175" cy="146050"/>
          </a:xfrm>
          <a:custGeom>
            <a:avLst/>
            <a:gdLst/>
            <a:ahLst/>
            <a:cxnLst/>
            <a:rect l="l" t="t" r="r" b="b"/>
            <a:pathLst>
              <a:path w="130175" h="146050">
                <a:moveTo>
                  <a:pt x="129654" y="0"/>
                </a:moveTo>
                <a:lnTo>
                  <a:pt x="99745" y="0"/>
                </a:lnTo>
                <a:lnTo>
                  <a:pt x="99745" y="59690"/>
                </a:lnTo>
                <a:lnTo>
                  <a:pt x="29908" y="59690"/>
                </a:lnTo>
                <a:lnTo>
                  <a:pt x="29908" y="0"/>
                </a:lnTo>
                <a:lnTo>
                  <a:pt x="0" y="0"/>
                </a:lnTo>
                <a:lnTo>
                  <a:pt x="0" y="59690"/>
                </a:lnTo>
                <a:lnTo>
                  <a:pt x="0" y="83820"/>
                </a:lnTo>
                <a:lnTo>
                  <a:pt x="99745" y="83820"/>
                </a:lnTo>
                <a:lnTo>
                  <a:pt x="99745" y="146050"/>
                </a:lnTo>
                <a:lnTo>
                  <a:pt x="129654" y="146050"/>
                </a:lnTo>
                <a:lnTo>
                  <a:pt x="129654" y="83820"/>
                </a:lnTo>
                <a:lnTo>
                  <a:pt x="129654" y="59690"/>
                </a:lnTo>
                <a:lnTo>
                  <a:pt x="12965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5" name="object 155"/>
          <p:cNvGrpSpPr/>
          <p:nvPr/>
        </p:nvGrpSpPr>
        <p:grpSpPr>
          <a:xfrm>
            <a:off x="4330011" y="3874539"/>
            <a:ext cx="344170" cy="205104"/>
            <a:chOff x="4330011" y="3874539"/>
            <a:chExt cx="344170" cy="205104"/>
          </a:xfrm>
        </p:grpSpPr>
        <p:pic>
          <p:nvPicPr>
            <p:cNvPr id="156" name="object 15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539283" y="3874539"/>
              <a:ext cx="134672" cy="204519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330011" y="3932653"/>
              <a:ext cx="172389" cy="146405"/>
            </a:xfrm>
            <a:prstGeom prst="rect">
              <a:avLst/>
            </a:prstGeom>
          </p:spPr>
        </p:pic>
      </p:grpSp>
      <p:grpSp>
        <p:nvGrpSpPr>
          <p:cNvPr id="158" name="object 158"/>
          <p:cNvGrpSpPr/>
          <p:nvPr/>
        </p:nvGrpSpPr>
        <p:grpSpPr>
          <a:xfrm>
            <a:off x="4769229" y="3929302"/>
            <a:ext cx="202565" cy="153670"/>
            <a:chOff x="4769229" y="3929302"/>
            <a:chExt cx="202565" cy="153670"/>
          </a:xfrm>
        </p:grpSpPr>
        <p:pic>
          <p:nvPicPr>
            <p:cNvPr id="159" name="object 15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769229" y="3929302"/>
              <a:ext cx="143333" cy="153108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4941619" y="3957009"/>
              <a:ext cx="30480" cy="121920"/>
            </a:xfrm>
            <a:custGeom>
              <a:avLst/>
              <a:gdLst/>
              <a:ahLst/>
              <a:cxnLst/>
              <a:rect l="l" t="t" r="r" b="b"/>
              <a:pathLst>
                <a:path w="30479" h="121920">
                  <a:moveTo>
                    <a:pt x="0" y="121919"/>
                  </a:moveTo>
                  <a:lnTo>
                    <a:pt x="29897" y="121919"/>
                  </a:lnTo>
                  <a:lnTo>
                    <a:pt x="29897" y="0"/>
                  </a:lnTo>
                  <a:lnTo>
                    <a:pt x="0" y="0"/>
                  </a:lnTo>
                  <a:lnTo>
                    <a:pt x="0" y="12191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1" name="object 161"/>
          <p:cNvGrpSpPr/>
          <p:nvPr/>
        </p:nvGrpSpPr>
        <p:grpSpPr>
          <a:xfrm>
            <a:off x="4941619" y="3932653"/>
            <a:ext cx="337820" cy="146685"/>
            <a:chOff x="4941619" y="3932653"/>
            <a:chExt cx="337820" cy="146685"/>
          </a:xfrm>
        </p:grpSpPr>
        <p:sp>
          <p:nvSpPr>
            <p:cNvPr id="162" name="object 162"/>
            <p:cNvSpPr/>
            <p:nvPr/>
          </p:nvSpPr>
          <p:spPr>
            <a:xfrm>
              <a:off x="4941608" y="3932879"/>
              <a:ext cx="128270" cy="146050"/>
            </a:xfrm>
            <a:custGeom>
              <a:avLst/>
              <a:gdLst/>
              <a:ahLst/>
              <a:cxnLst/>
              <a:rect l="l" t="t" r="r" b="b"/>
              <a:pathLst>
                <a:path w="128270" h="146050">
                  <a:moveTo>
                    <a:pt x="127965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98082" y="24130"/>
                  </a:lnTo>
                  <a:lnTo>
                    <a:pt x="98082" y="146050"/>
                  </a:lnTo>
                  <a:lnTo>
                    <a:pt x="127965" y="146050"/>
                  </a:lnTo>
                  <a:lnTo>
                    <a:pt x="127965" y="24130"/>
                  </a:lnTo>
                  <a:lnTo>
                    <a:pt x="12796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106463" y="3932653"/>
              <a:ext cx="172389" cy="146405"/>
            </a:xfrm>
            <a:prstGeom prst="rect">
              <a:avLst/>
            </a:prstGeom>
          </p:spPr>
        </p:pic>
      </p:grpSp>
      <p:sp>
        <p:nvSpPr>
          <p:cNvPr id="164" name="object 164"/>
          <p:cNvSpPr/>
          <p:nvPr/>
        </p:nvSpPr>
        <p:spPr>
          <a:xfrm>
            <a:off x="5303431" y="3932879"/>
            <a:ext cx="128270" cy="146050"/>
          </a:xfrm>
          <a:custGeom>
            <a:avLst/>
            <a:gdLst/>
            <a:ahLst/>
            <a:cxnLst/>
            <a:rect l="l" t="t" r="r" b="b"/>
            <a:pathLst>
              <a:path w="128270" h="146050">
                <a:moveTo>
                  <a:pt x="128244" y="0"/>
                </a:moveTo>
                <a:lnTo>
                  <a:pt x="0" y="0"/>
                </a:lnTo>
                <a:lnTo>
                  <a:pt x="0" y="24130"/>
                </a:lnTo>
                <a:lnTo>
                  <a:pt x="49174" y="24130"/>
                </a:lnTo>
                <a:lnTo>
                  <a:pt x="49174" y="146050"/>
                </a:lnTo>
                <a:lnTo>
                  <a:pt x="79070" y="146050"/>
                </a:lnTo>
                <a:lnTo>
                  <a:pt x="79070" y="24130"/>
                </a:lnTo>
                <a:lnTo>
                  <a:pt x="128244" y="24130"/>
                </a:lnTo>
                <a:lnTo>
                  <a:pt x="12824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5" name="object 165"/>
          <p:cNvGrpSpPr/>
          <p:nvPr/>
        </p:nvGrpSpPr>
        <p:grpSpPr>
          <a:xfrm>
            <a:off x="5614131" y="3870068"/>
            <a:ext cx="908685" cy="265430"/>
            <a:chOff x="5614131" y="3870068"/>
            <a:chExt cx="908685" cy="265430"/>
          </a:xfrm>
        </p:grpSpPr>
        <p:pic>
          <p:nvPicPr>
            <p:cNvPr id="166" name="object 16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614131" y="3929302"/>
              <a:ext cx="139979" cy="205635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774227" y="3929302"/>
              <a:ext cx="130200" cy="153108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933764" y="3870068"/>
              <a:ext cx="143329" cy="212342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098331" y="3929302"/>
              <a:ext cx="424130" cy="153108"/>
            </a:xfrm>
            <a:prstGeom prst="rect">
              <a:avLst/>
            </a:prstGeom>
          </p:spPr>
        </p:pic>
      </p:grpSp>
      <p:sp>
        <p:nvSpPr>
          <p:cNvPr id="170" name="object 170"/>
          <p:cNvSpPr/>
          <p:nvPr/>
        </p:nvSpPr>
        <p:spPr>
          <a:xfrm>
            <a:off x="6624162" y="4016699"/>
            <a:ext cx="30480" cy="62230"/>
          </a:xfrm>
          <a:custGeom>
            <a:avLst/>
            <a:gdLst/>
            <a:ahLst/>
            <a:cxnLst/>
            <a:rect l="l" t="t" r="r" b="b"/>
            <a:pathLst>
              <a:path w="30479" h="62229">
                <a:moveTo>
                  <a:pt x="0" y="62229"/>
                </a:moveTo>
                <a:lnTo>
                  <a:pt x="29897" y="62229"/>
                </a:lnTo>
                <a:lnTo>
                  <a:pt x="29897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1" name="object 171"/>
          <p:cNvGrpSpPr/>
          <p:nvPr/>
        </p:nvGrpSpPr>
        <p:grpSpPr>
          <a:xfrm>
            <a:off x="6624162" y="3929302"/>
            <a:ext cx="289560" cy="153670"/>
            <a:chOff x="6624162" y="3929302"/>
            <a:chExt cx="289560" cy="153670"/>
          </a:xfrm>
        </p:grpSpPr>
        <p:sp>
          <p:nvSpPr>
            <p:cNvPr id="172" name="object 172"/>
            <p:cNvSpPr/>
            <p:nvPr/>
          </p:nvSpPr>
          <p:spPr>
            <a:xfrm>
              <a:off x="6624155" y="3932879"/>
              <a:ext cx="130175" cy="146050"/>
            </a:xfrm>
            <a:custGeom>
              <a:avLst/>
              <a:gdLst/>
              <a:ahLst/>
              <a:cxnLst/>
              <a:rect l="l" t="t" r="r" b="b"/>
              <a:pathLst>
                <a:path w="130175" h="146050">
                  <a:moveTo>
                    <a:pt x="129641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895" y="5969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3820"/>
                  </a:lnTo>
                  <a:lnTo>
                    <a:pt x="99745" y="83820"/>
                  </a:lnTo>
                  <a:lnTo>
                    <a:pt x="99745" y="146050"/>
                  </a:lnTo>
                  <a:lnTo>
                    <a:pt x="129641" y="146050"/>
                  </a:lnTo>
                  <a:lnTo>
                    <a:pt x="129641" y="8382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3" name="object 173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783419" y="3929302"/>
              <a:ext cx="130200" cy="153108"/>
            </a:xfrm>
            <a:prstGeom prst="rect">
              <a:avLst/>
            </a:prstGeom>
          </p:spPr>
        </p:pic>
      </p:grpSp>
      <p:grpSp>
        <p:nvGrpSpPr>
          <p:cNvPr id="174" name="object 174"/>
          <p:cNvGrpSpPr/>
          <p:nvPr/>
        </p:nvGrpSpPr>
        <p:grpSpPr>
          <a:xfrm>
            <a:off x="7015319" y="3929302"/>
            <a:ext cx="984885" cy="209550"/>
            <a:chOff x="7015319" y="3929302"/>
            <a:chExt cx="984885" cy="209550"/>
          </a:xfrm>
        </p:grpSpPr>
        <p:pic>
          <p:nvPicPr>
            <p:cNvPr id="175" name="object 175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015319" y="3929302"/>
              <a:ext cx="273812" cy="153108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24614" y="3932653"/>
              <a:ext cx="181331" cy="146405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535001" y="3929302"/>
              <a:ext cx="139979" cy="153108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703478" y="3929302"/>
              <a:ext cx="296442" cy="208991"/>
            </a:xfrm>
            <a:prstGeom prst="rect">
              <a:avLst/>
            </a:prstGeom>
          </p:spPr>
        </p:pic>
      </p:grpSp>
      <p:sp>
        <p:nvSpPr>
          <p:cNvPr id="179" name="object 179"/>
          <p:cNvSpPr/>
          <p:nvPr/>
        </p:nvSpPr>
        <p:spPr>
          <a:xfrm>
            <a:off x="8158618" y="4016699"/>
            <a:ext cx="30480" cy="62230"/>
          </a:xfrm>
          <a:custGeom>
            <a:avLst/>
            <a:gdLst/>
            <a:ahLst/>
            <a:cxnLst/>
            <a:rect l="l" t="t" r="r" b="b"/>
            <a:pathLst>
              <a:path w="30479" h="62229">
                <a:moveTo>
                  <a:pt x="0" y="62229"/>
                </a:moveTo>
                <a:lnTo>
                  <a:pt x="29898" y="62229"/>
                </a:lnTo>
                <a:lnTo>
                  <a:pt x="29898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0" name="object 180"/>
          <p:cNvGrpSpPr/>
          <p:nvPr/>
        </p:nvGrpSpPr>
        <p:grpSpPr>
          <a:xfrm>
            <a:off x="8158618" y="3929302"/>
            <a:ext cx="354965" cy="153670"/>
            <a:chOff x="8158618" y="3929302"/>
            <a:chExt cx="354965" cy="153670"/>
          </a:xfrm>
        </p:grpSpPr>
        <p:sp>
          <p:nvSpPr>
            <p:cNvPr id="181" name="object 181"/>
            <p:cNvSpPr/>
            <p:nvPr/>
          </p:nvSpPr>
          <p:spPr>
            <a:xfrm>
              <a:off x="8158607" y="3932879"/>
              <a:ext cx="130175" cy="146050"/>
            </a:xfrm>
            <a:custGeom>
              <a:avLst/>
              <a:gdLst/>
              <a:ahLst/>
              <a:cxnLst/>
              <a:rect l="l" t="t" r="r" b="b"/>
              <a:pathLst>
                <a:path w="130175" h="146050">
                  <a:moveTo>
                    <a:pt x="129654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908" y="59690"/>
                  </a:lnTo>
                  <a:lnTo>
                    <a:pt x="29908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3820"/>
                  </a:lnTo>
                  <a:lnTo>
                    <a:pt x="99745" y="83820"/>
                  </a:lnTo>
                  <a:lnTo>
                    <a:pt x="99745" y="146050"/>
                  </a:lnTo>
                  <a:lnTo>
                    <a:pt x="129654" y="146050"/>
                  </a:lnTo>
                  <a:lnTo>
                    <a:pt x="129654" y="83820"/>
                  </a:lnTo>
                  <a:lnTo>
                    <a:pt x="129654" y="59690"/>
                  </a:lnTo>
                  <a:lnTo>
                    <a:pt x="12965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2" name="object 18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317875" y="3929302"/>
              <a:ext cx="130201" cy="153108"/>
            </a:xfrm>
            <a:prstGeom prst="rect">
              <a:avLst/>
            </a:prstGeom>
          </p:spPr>
        </p:pic>
        <p:sp>
          <p:nvSpPr>
            <p:cNvPr id="183" name="object 183"/>
            <p:cNvSpPr/>
            <p:nvPr/>
          </p:nvSpPr>
          <p:spPr>
            <a:xfrm>
              <a:off x="8483557" y="3957009"/>
              <a:ext cx="30480" cy="121920"/>
            </a:xfrm>
            <a:custGeom>
              <a:avLst/>
              <a:gdLst/>
              <a:ahLst/>
              <a:cxnLst/>
              <a:rect l="l" t="t" r="r" b="b"/>
              <a:pathLst>
                <a:path w="30479" h="121920">
                  <a:moveTo>
                    <a:pt x="0" y="121919"/>
                  </a:moveTo>
                  <a:lnTo>
                    <a:pt x="29898" y="121919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12191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4" name="object 184"/>
          <p:cNvGrpSpPr/>
          <p:nvPr/>
        </p:nvGrpSpPr>
        <p:grpSpPr>
          <a:xfrm>
            <a:off x="8483558" y="3929302"/>
            <a:ext cx="680720" cy="153670"/>
            <a:chOff x="8483558" y="3929302"/>
            <a:chExt cx="680720" cy="153670"/>
          </a:xfrm>
        </p:grpSpPr>
        <p:sp>
          <p:nvSpPr>
            <p:cNvPr id="185" name="object 185"/>
            <p:cNvSpPr/>
            <p:nvPr/>
          </p:nvSpPr>
          <p:spPr>
            <a:xfrm>
              <a:off x="8483549" y="3932879"/>
              <a:ext cx="128270" cy="146050"/>
            </a:xfrm>
            <a:custGeom>
              <a:avLst/>
              <a:gdLst/>
              <a:ahLst/>
              <a:cxnLst/>
              <a:rect l="l" t="t" r="r" b="b"/>
              <a:pathLst>
                <a:path w="128270" h="146050">
                  <a:moveTo>
                    <a:pt x="127965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98069" y="24130"/>
                  </a:lnTo>
                  <a:lnTo>
                    <a:pt x="98069" y="146050"/>
                  </a:lnTo>
                  <a:lnTo>
                    <a:pt x="127965" y="146050"/>
                  </a:lnTo>
                  <a:lnTo>
                    <a:pt x="127965" y="24130"/>
                  </a:lnTo>
                  <a:lnTo>
                    <a:pt x="12796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6" name="object 18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648402" y="3932653"/>
              <a:ext cx="134672" cy="146405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812129" y="3929302"/>
              <a:ext cx="136627" cy="153108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968593" y="3929302"/>
              <a:ext cx="130200" cy="153108"/>
            </a:xfrm>
            <a:prstGeom prst="rect">
              <a:avLst/>
            </a:prstGeom>
          </p:spPr>
        </p:pic>
        <p:sp>
          <p:nvSpPr>
            <p:cNvPr id="189" name="object 189"/>
            <p:cNvSpPr/>
            <p:nvPr/>
          </p:nvSpPr>
          <p:spPr>
            <a:xfrm>
              <a:off x="9134276" y="401669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29">
                  <a:moveTo>
                    <a:pt x="0" y="62229"/>
                  </a:moveTo>
                  <a:lnTo>
                    <a:pt x="29897" y="62229"/>
                  </a:lnTo>
                  <a:lnTo>
                    <a:pt x="29897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0" name="object 190"/>
          <p:cNvGrpSpPr/>
          <p:nvPr/>
        </p:nvGrpSpPr>
        <p:grpSpPr>
          <a:xfrm>
            <a:off x="9134276" y="3929302"/>
            <a:ext cx="470534" cy="153670"/>
            <a:chOff x="9134276" y="3929302"/>
            <a:chExt cx="470534" cy="153670"/>
          </a:xfrm>
        </p:grpSpPr>
        <p:sp>
          <p:nvSpPr>
            <p:cNvPr id="191" name="object 191"/>
            <p:cNvSpPr/>
            <p:nvPr/>
          </p:nvSpPr>
          <p:spPr>
            <a:xfrm>
              <a:off x="9134271" y="3932879"/>
              <a:ext cx="130175" cy="146050"/>
            </a:xfrm>
            <a:custGeom>
              <a:avLst/>
              <a:gdLst/>
              <a:ahLst/>
              <a:cxnLst/>
              <a:rect l="l" t="t" r="r" b="b"/>
              <a:pathLst>
                <a:path w="130175" h="146050">
                  <a:moveTo>
                    <a:pt x="129641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895" y="5969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3820"/>
                  </a:lnTo>
                  <a:lnTo>
                    <a:pt x="99745" y="83820"/>
                  </a:lnTo>
                  <a:lnTo>
                    <a:pt x="99745" y="146050"/>
                  </a:lnTo>
                  <a:lnTo>
                    <a:pt x="129641" y="146050"/>
                  </a:lnTo>
                  <a:lnTo>
                    <a:pt x="129641" y="8382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" name="object 19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300797" y="3932653"/>
              <a:ext cx="134672" cy="146405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9464526" y="3929302"/>
              <a:ext cx="139978" cy="153108"/>
            </a:xfrm>
            <a:prstGeom prst="rect">
              <a:avLst/>
            </a:prstGeom>
          </p:spPr>
        </p:pic>
      </p:grpSp>
      <p:grpSp>
        <p:nvGrpSpPr>
          <p:cNvPr id="194" name="object 194"/>
          <p:cNvGrpSpPr/>
          <p:nvPr/>
        </p:nvGrpSpPr>
        <p:grpSpPr>
          <a:xfrm>
            <a:off x="9691397" y="3929302"/>
            <a:ext cx="522605" cy="189230"/>
            <a:chOff x="9691397" y="3929302"/>
            <a:chExt cx="522605" cy="189230"/>
          </a:xfrm>
        </p:grpSpPr>
        <p:pic>
          <p:nvPicPr>
            <p:cNvPr id="195" name="object 19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691397" y="3929302"/>
              <a:ext cx="136627" cy="153108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9855125" y="3929302"/>
              <a:ext cx="300074" cy="188997"/>
            </a:xfrm>
            <a:prstGeom prst="rect">
              <a:avLst/>
            </a:prstGeom>
          </p:spPr>
        </p:pic>
        <p:sp>
          <p:nvSpPr>
            <p:cNvPr id="197" name="object 197"/>
            <p:cNvSpPr/>
            <p:nvPr/>
          </p:nvSpPr>
          <p:spPr>
            <a:xfrm>
              <a:off x="10183697" y="401669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29">
                  <a:moveTo>
                    <a:pt x="0" y="62229"/>
                  </a:moveTo>
                  <a:lnTo>
                    <a:pt x="29898" y="62229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8" name="object 198"/>
          <p:cNvGrpSpPr/>
          <p:nvPr/>
        </p:nvGrpSpPr>
        <p:grpSpPr>
          <a:xfrm>
            <a:off x="10183698" y="3929302"/>
            <a:ext cx="953135" cy="205740"/>
            <a:chOff x="10183698" y="3929302"/>
            <a:chExt cx="953135" cy="205740"/>
          </a:xfrm>
        </p:grpSpPr>
        <p:sp>
          <p:nvSpPr>
            <p:cNvPr id="199" name="object 199"/>
            <p:cNvSpPr/>
            <p:nvPr/>
          </p:nvSpPr>
          <p:spPr>
            <a:xfrm>
              <a:off x="10183699" y="3932879"/>
              <a:ext cx="130175" cy="146050"/>
            </a:xfrm>
            <a:custGeom>
              <a:avLst/>
              <a:gdLst/>
              <a:ahLst/>
              <a:cxnLst/>
              <a:rect l="l" t="t" r="r" b="b"/>
              <a:pathLst>
                <a:path w="130175" h="146050">
                  <a:moveTo>
                    <a:pt x="129641" y="0"/>
                  </a:moveTo>
                  <a:lnTo>
                    <a:pt x="99733" y="0"/>
                  </a:lnTo>
                  <a:lnTo>
                    <a:pt x="99733" y="59690"/>
                  </a:lnTo>
                  <a:lnTo>
                    <a:pt x="29895" y="5969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3820"/>
                  </a:lnTo>
                  <a:lnTo>
                    <a:pt x="99733" y="83820"/>
                  </a:lnTo>
                  <a:lnTo>
                    <a:pt x="99733" y="146050"/>
                  </a:lnTo>
                  <a:lnTo>
                    <a:pt x="129641" y="146050"/>
                  </a:lnTo>
                  <a:lnTo>
                    <a:pt x="129641" y="8382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" name="object 20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42955" y="3929302"/>
              <a:ext cx="130201" cy="153108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508638" y="3929302"/>
              <a:ext cx="139978" cy="205635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677676" y="3932653"/>
              <a:ext cx="134672" cy="146405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0841403" y="3929302"/>
              <a:ext cx="139979" cy="153108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1009880" y="3932653"/>
              <a:ext cx="126568" cy="146405"/>
            </a:xfrm>
            <a:prstGeom prst="rect">
              <a:avLst/>
            </a:prstGeom>
          </p:spPr>
        </p:pic>
      </p:grpSp>
      <p:pic>
        <p:nvPicPr>
          <p:cNvPr id="205" name="object 20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5519696" y="3873419"/>
            <a:ext cx="73482" cy="243918"/>
          </a:xfrm>
          <a:prstGeom prst="rect">
            <a:avLst/>
          </a:prstGeom>
        </p:spPr>
      </p:pic>
      <p:sp>
        <p:nvSpPr>
          <p:cNvPr id="206" name="object 206"/>
          <p:cNvSpPr/>
          <p:nvPr/>
        </p:nvSpPr>
        <p:spPr>
          <a:xfrm>
            <a:off x="8022549" y="4042738"/>
            <a:ext cx="34290" cy="69850"/>
          </a:xfrm>
          <a:custGeom>
            <a:avLst/>
            <a:gdLst/>
            <a:ahLst/>
            <a:cxnLst/>
            <a:rect l="l" t="t" r="r" b="b"/>
            <a:pathLst>
              <a:path w="34290" h="69850">
                <a:moveTo>
                  <a:pt x="33807" y="0"/>
                </a:moveTo>
                <a:lnTo>
                  <a:pt x="0" y="0"/>
                </a:lnTo>
                <a:lnTo>
                  <a:pt x="0" y="69847"/>
                </a:lnTo>
                <a:lnTo>
                  <a:pt x="13413" y="69847"/>
                </a:lnTo>
                <a:lnTo>
                  <a:pt x="33807" y="22348"/>
                </a:lnTo>
                <a:lnTo>
                  <a:pt x="3380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1164388" y="4042738"/>
            <a:ext cx="34290" cy="69850"/>
          </a:xfrm>
          <a:custGeom>
            <a:avLst/>
            <a:gdLst/>
            <a:ahLst/>
            <a:cxnLst/>
            <a:rect l="l" t="t" r="r" b="b"/>
            <a:pathLst>
              <a:path w="34290" h="69850">
                <a:moveTo>
                  <a:pt x="33807" y="0"/>
                </a:moveTo>
                <a:lnTo>
                  <a:pt x="0" y="0"/>
                </a:lnTo>
                <a:lnTo>
                  <a:pt x="0" y="69847"/>
                </a:lnTo>
                <a:lnTo>
                  <a:pt x="13413" y="69847"/>
                </a:lnTo>
                <a:lnTo>
                  <a:pt x="33807" y="22348"/>
                </a:lnTo>
                <a:lnTo>
                  <a:pt x="3380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8" name="object 208"/>
          <p:cNvGrpSpPr/>
          <p:nvPr/>
        </p:nvGrpSpPr>
        <p:grpSpPr>
          <a:xfrm>
            <a:off x="2460826" y="4264580"/>
            <a:ext cx="412750" cy="153670"/>
            <a:chOff x="2460826" y="4264580"/>
            <a:chExt cx="412750" cy="153670"/>
          </a:xfrm>
        </p:grpSpPr>
        <p:pic>
          <p:nvPicPr>
            <p:cNvPr id="209" name="object 20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460826" y="4267932"/>
              <a:ext cx="181331" cy="146405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671213" y="4264580"/>
              <a:ext cx="143334" cy="153108"/>
            </a:xfrm>
            <a:prstGeom prst="rect">
              <a:avLst/>
            </a:prstGeom>
          </p:spPr>
        </p:pic>
        <p:sp>
          <p:nvSpPr>
            <p:cNvPr id="211" name="object 211"/>
            <p:cNvSpPr/>
            <p:nvPr/>
          </p:nvSpPr>
          <p:spPr>
            <a:xfrm>
              <a:off x="2843603" y="435197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80" h="62229">
                  <a:moveTo>
                    <a:pt x="0" y="62230"/>
                  </a:moveTo>
                  <a:lnTo>
                    <a:pt x="29898" y="62230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6223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2" name="object 212"/>
          <p:cNvSpPr/>
          <p:nvPr/>
        </p:nvSpPr>
        <p:spPr>
          <a:xfrm>
            <a:off x="2843593" y="4268159"/>
            <a:ext cx="130175" cy="146050"/>
          </a:xfrm>
          <a:custGeom>
            <a:avLst/>
            <a:gdLst/>
            <a:ahLst/>
            <a:cxnLst/>
            <a:rect l="l" t="t" r="r" b="b"/>
            <a:pathLst>
              <a:path w="130175" h="146050">
                <a:moveTo>
                  <a:pt x="129654" y="0"/>
                </a:moveTo>
                <a:lnTo>
                  <a:pt x="99745" y="0"/>
                </a:lnTo>
                <a:lnTo>
                  <a:pt x="99745" y="59690"/>
                </a:lnTo>
                <a:lnTo>
                  <a:pt x="29908" y="59690"/>
                </a:lnTo>
                <a:lnTo>
                  <a:pt x="29908" y="0"/>
                </a:lnTo>
                <a:lnTo>
                  <a:pt x="0" y="0"/>
                </a:lnTo>
                <a:lnTo>
                  <a:pt x="0" y="59690"/>
                </a:lnTo>
                <a:lnTo>
                  <a:pt x="0" y="83820"/>
                </a:lnTo>
                <a:lnTo>
                  <a:pt x="99745" y="83820"/>
                </a:lnTo>
                <a:lnTo>
                  <a:pt x="99745" y="146050"/>
                </a:lnTo>
                <a:lnTo>
                  <a:pt x="129654" y="146050"/>
                </a:lnTo>
                <a:lnTo>
                  <a:pt x="129654" y="83820"/>
                </a:lnTo>
                <a:lnTo>
                  <a:pt x="129654" y="59690"/>
                </a:lnTo>
                <a:lnTo>
                  <a:pt x="12965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2997822" y="4264590"/>
            <a:ext cx="513715" cy="153670"/>
          </a:xfrm>
          <a:custGeom>
            <a:avLst/>
            <a:gdLst/>
            <a:ahLst/>
            <a:cxnLst/>
            <a:rect l="l" t="t" r="r" b="b"/>
            <a:pathLst>
              <a:path w="513714" h="153670">
                <a:moveTo>
                  <a:pt x="128244" y="3568"/>
                </a:moveTo>
                <a:lnTo>
                  <a:pt x="0" y="3568"/>
                </a:lnTo>
                <a:lnTo>
                  <a:pt x="0" y="27698"/>
                </a:lnTo>
                <a:lnTo>
                  <a:pt x="49174" y="27698"/>
                </a:lnTo>
                <a:lnTo>
                  <a:pt x="49174" y="149618"/>
                </a:lnTo>
                <a:lnTo>
                  <a:pt x="79070" y="149618"/>
                </a:lnTo>
                <a:lnTo>
                  <a:pt x="79070" y="27698"/>
                </a:lnTo>
                <a:lnTo>
                  <a:pt x="128244" y="27698"/>
                </a:lnTo>
                <a:lnTo>
                  <a:pt x="128244" y="3568"/>
                </a:lnTo>
                <a:close/>
              </a:path>
              <a:path w="513714" h="153670">
                <a:moveTo>
                  <a:pt x="269900" y="56146"/>
                </a:moveTo>
                <a:lnTo>
                  <a:pt x="253974" y="14249"/>
                </a:lnTo>
                <a:lnTo>
                  <a:pt x="208153" y="0"/>
                </a:lnTo>
                <a:lnTo>
                  <a:pt x="195503" y="711"/>
                </a:lnTo>
                <a:lnTo>
                  <a:pt x="157467" y="17983"/>
                </a:lnTo>
                <a:lnTo>
                  <a:pt x="147256" y="47218"/>
                </a:lnTo>
                <a:lnTo>
                  <a:pt x="174637" y="47218"/>
                </a:lnTo>
                <a:lnTo>
                  <a:pt x="175196" y="38836"/>
                </a:lnTo>
                <a:lnTo>
                  <a:pt x="178536" y="32448"/>
                </a:lnTo>
                <a:lnTo>
                  <a:pt x="190830" y="23698"/>
                </a:lnTo>
                <a:lnTo>
                  <a:pt x="198653" y="21513"/>
                </a:lnTo>
                <a:lnTo>
                  <a:pt x="218770" y="21513"/>
                </a:lnTo>
                <a:lnTo>
                  <a:pt x="226733" y="24117"/>
                </a:lnTo>
                <a:lnTo>
                  <a:pt x="237350" y="34544"/>
                </a:lnTo>
                <a:lnTo>
                  <a:pt x="240017" y="41440"/>
                </a:lnTo>
                <a:lnTo>
                  <a:pt x="240017" y="61175"/>
                </a:lnTo>
                <a:lnTo>
                  <a:pt x="240017" y="79895"/>
                </a:lnTo>
                <a:lnTo>
                  <a:pt x="240017" y="87718"/>
                </a:lnTo>
                <a:lnTo>
                  <a:pt x="239280" y="97053"/>
                </a:lnTo>
                <a:lnTo>
                  <a:pt x="214515" y="129044"/>
                </a:lnTo>
                <a:lnTo>
                  <a:pt x="196710" y="132156"/>
                </a:lnTo>
                <a:lnTo>
                  <a:pt x="187579" y="132156"/>
                </a:lnTo>
                <a:lnTo>
                  <a:pt x="180733" y="130048"/>
                </a:lnTo>
                <a:lnTo>
                  <a:pt x="171602" y="121678"/>
                </a:lnTo>
                <a:lnTo>
                  <a:pt x="169316" y="116230"/>
                </a:lnTo>
                <a:lnTo>
                  <a:pt x="169316" y="109524"/>
                </a:lnTo>
                <a:lnTo>
                  <a:pt x="202577" y="83527"/>
                </a:lnTo>
                <a:lnTo>
                  <a:pt x="240017" y="79895"/>
                </a:lnTo>
                <a:lnTo>
                  <a:pt x="240017" y="61175"/>
                </a:lnTo>
                <a:lnTo>
                  <a:pt x="198653" y="65100"/>
                </a:lnTo>
                <a:lnTo>
                  <a:pt x="154444" y="79349"/>
                </a:lnTo>
                <a:lnTo>
                  <a:pt x="139700" y="110921"/>
                </a:lnTo>
                <a:lnTo>
                  <a:pt x="140462" y="119837"/>
                </a:lnTo>
                <a:lnTo>
                  <a:pt x="166674" y="150177"/>
                </a:lnTo>
                <a:lnTo>
                  <a:pt x="187490" y="153098"/>
                </a:lnTo>
                <a:lnTo>
                  <a:pt x="197040" y="152577"/>
                </a:lnTo>
                <a:lnTo>
                  <a:pt x="233514" y="134670"/>
                </a:lnTo>
                <a:lnTo>
                  <a:pt x="235432" y="132156"/>
                </a:lnTo>
                <a:lnTo>
                  <a:pt x="238315" y="128384"/>
                </a:lnTo>
                <a:lnTo>
                  <a:pt x="242252" y="121259"/>
                </a:lnTo>
                <a:lnTo>
                  <a:pt x="242252" y="149758"/>
                </a:lnTo>
                <a:lnTo>
                  <a:pt x="269900" y="149758"/>
                </a:lnTo>
                <a:lnTo>
                  <a:pt x="269900" y="121259"/>
                </a:lnTo>
                <a:lnTo>
                  <a:pt x="269900" y="79895"/>
                </a:lnTo>
                <a:lnTo>
                  <a:pt x="269900" y="56146"/>
                </a:lnTo>
                <a:close/>
              </a:path>
              <a:path w="513714" h="153670">
                <a:moveTo>
                  <a:pt x="513257" y="149758"/>
                </a:moveTo>
                <a:lnTo>
                  <a:pt x="452628" y="73469"/>
                </a:lnTo>
                <a:lnTo>
                  <a:pt x="510743" y="3352"/>
                </a:lnTo>
                <a:lnTo>
                  <a:pt x="475818" y="3352"/>
                </a:lnTo>
                <a:lnTo>
                  <a:pt x="431685" y="63969"/>
                </a:lnTo>
                <a:lnTo>
                  <a:pt x="415201" y="63969"/>
                </a:lnTo>
                <a:lnTo>
                  <a:pt x="415201" y="3352"/>
                </a:lnTo>
                <a:lnTo>
                  <a:pt x="386422" y="3352"/>
                </a:lnTo>
                <a:lnTo>
                  <a:pt x="386422" y="63969"/>
                </a:lnTo>
                <a:lnTo>
                  <a:pt x="369938" y="63969"/>
                </a:lnTo>
                <a:lnTo>
                  <a:pt x="325780" y="3352"/>
                </a:lnTo>
                <a:lnTo>
                  <a:pt x="290576" y="3352"/>
                </a:lnTo>
                <a:lnTo>
                  <a:pt x="348691" y="73469"/>
                </a:lnTo>
                <a:lnTo>
                  <a:pt x="288340" y="149758"/>
                </a:lnTo>
                <a:lnTo>
                  <a:pt x="324942" y="149758"/>
                </a:lnTo>
                <a:lnTo>
                  <a:pt x="370763" y="87452"/>
                </a:lnTo>
                <a:lnTo>
                  <a:pt x="386422" y="87452"/>
                </a:lnTo>
                <a:lnTo>
                  <a:pt x="386422" y="149758"/>
                </a:lnTo>
                <a:lnTo>
                  <a:pt x="415201" y="149758"/>
                </a:lnTo>
                <a:lnTo>
                  <a:pt x="415201" y="87452"/>
                </a:lnTo>
                <a:lnTo>
                  <a:pt x="430834" y="87452"/>
                </a:lnTo>
                <a:lnTo>
                  <a:pt x="476656" y="149758"/>
                </a:lnTo>
                <a:lnTo>
                  <a:pt x="513257" y="14975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4" name="object 214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3592116" y="4267932"/>
            <a:ext cx="134672" cy="146405"/>
          </a:xfrm>
          <a:prstGeom prst="rect">
            <a:avLst/>
          </a:prstGeom>
        </p:spPr>
      </p:pic>
      <p:grpSp>
        <p:nvGrpSpPr>
          <p:cNvPr id="215" name="object 215"/>
          <p:cNvGrpSpPr/>
          <p:nvPr/>
        </p:nvGrpSpPr>
        <p:grpSpPr>
          <a:xfrm>
            <a:off x="3829885" y="4267932"/>
            <a:ext cx="248285" cy="146685"/>
            <a:chOff x="3829885" y="4267932"/>
            <a:chExt cx="248285" cy="146685"/>
          </a:xfrm>
        </p:grpSpPr>
        <p:pic>
          <p:nvPicPr>
            <p:cNvPr id="216" name="object 21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829885" y="4267932"/>
              <a:ext cx="181331" cy="146405"/>
            </a:xfrm>
            <a:prstGeom prst="rect">
              <a:avLst/>
            </a:prstGeom>
          </p:spPr>
        </p:pic>
        <p:sp>
          <p:nvSpPr>
            <p:cNvPr id="217" name="object 217"/>
            <p:cNvSpPr/>
            <p:nvPr/>
          </p:nvSpPr>
          <p:spPr>
            <a:xfrm>
              <a:off x="4048095" y="435197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29">
                  <a:moveTo>
                    <a:pt x="0" y="62230"/>
                  </a:moveTo>
                  <a:lnTo>
                    <a:pt x="29898" y="62230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6223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8" name="object 218"/>
          <p:cNvGrpSpPr/>
          <p:nvPr/>
        </p:nvGrpSpPr>
        <p:grpSpPr>
          <a:xfrm>
            <a:off x="4048095" y="4264580"/>
            <a:ext cx="747395" cy="153670"/>
            <a:chOff x="4048095" y="4264580"/>
            <a:chExt cx="747395" cy="153670"/>
          </a:xfrm>
        </p:grpSpPr>
        <p:sp>
          <p:nvSpPr>
            <p:cNvPr id="219" name="object 219"/>
            <p:cNvSpPr/>
            <p:nvPr/>
          </p:nvSpPr>
          <p:spPr>
            <a:xfrm>
              <a:off x="4048087" y="4268159"/>
              <a:ext cx="130175" cy="146050"/>
            </a:xfrm>
            <a:custGeom>
              <a:avLst/>
              <a:gdLst/>
              <a:ahLst/>
              <a:cxnLst/>
              <a:rect l="l" t="t" r="r" b="b"/>
              <a:pathLst>
                <a:path w="130175" h="146050">
                  <a:moveTo>
                    <a:pt x="129641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895" y="5969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3820"/>
                  </a:lnTo>
                  <a:lnTo>
                    <a:pt x="99745" y="83820"/>
                  </a:lnTo>
                  <a:lnTo>
                    <a:pt x="99745" y="146050"/>
                  </a:lnTo>
                  <a:lnTo>
                    <a:pt x="129641" y="146050"/>
                  </a:lnTo>
                  <a:lnTo>
                    <a:pt x="129641" y="8382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0" name="object 22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206795" y="4264580"/>
              <a:ext cx="143333" cy="153108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379183" y="4264580"/>
              <a:ext cx="255096" cy="153108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655512" y="4264580"/>
              <a:ext cx="139979" cy="153108"/>
            </a:xfrm>
            <a:prstGeom prst="rect">
              <a:avLst/>
            </a:prstGeom>
          </p:spPr>
        </p:pic>
      </p:grpSp>
      <p:grpSp>
        <p:nvGrpSpPr>
          <p:cNvPr id="223" name="object 223"/>
          <p:cNvGrpSpPr/>
          <p:nvPr/>
        </p:nvGrpSpPr>
        <p:grpSpPr>
          <a:xfrm>
            <a:off x="4875119" y="4208698"/>
            <a:ext cx="1065530" cy="265430"/>
            <a:chOff x="4875119" y="4208698"/>
            <a:chExt cx="1065530" cy="265430"/>
          </a:xfrm>
        </p:grpSpPr>
        <p:pic>
          <p:nvPicPr>
            <p:cNvPr id="224" name="object 224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875119" y="4267932"/>
              <a:ext cx="152553" cy="185522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051141" y="4264581"/>
              <a:ext cx="296442" cy="208991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371052" y="4264581"/>
              <a:ext cx="255096" cy="153108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647381" y="4208698"/>
              <a:ext cx="226033" cy="243918"/>
            </a:xfrm>
            <a:prstGeom prst="rect">
              <a:avLst/>
            </a:prstGeom>
          </p:spPr>
        </p:pic>
        <p:sp>
          <p:nvSpPr>
            <p:cNvPr id="228" name="object 228"/>
            <p:cNvSpPr/>
            <p:nvPr/>
          </p:nvSpPr>
          <p:spPr>
            <a:xfrm>
              <a:off x="5906660" y="4271284"/>
              <a:ext cx="34290" cy="177165"/>
            </a:xfrm>
            <a:custGeom>
              <a:avLst/>
              <a:gdLst/>
              <a:ahLst/>
              <a:cxnLst/>
              <a:rect l="l" t="t" r="r" b="b"/>
              <a:pathLst>
                <a:path w="34289" h="177164">
                  <a:moveTo>
                    <a:pt x="33807" y="0"/>
                  </a:moveTo>
                  <a:lnTo>
                    <a:pt x="0" y="0"/>
                  </a:lnTo>
                  <a:lnTo>
                    <a:pt x="0" y="36324"/>
                  </a:lnTo>
                  <a:lnTo>
                    <a:pt x="33807" y="36324"/>
                  </a:lnTo>
                  <a:lnTo>
                    <a:pt x="33807" y="0"/>
                  </a:lnTo>
                  <a:close/>
                </a:path>
                <a:path w="34289" h="177164">
                  <a:moveTo>
                    <a:pt x="33807" y="106733"/>
                  </a:moveTo>
                  <a:lnTo>
                    <a:pt x="0" y="106733"/>
                  </a:lnTo>
                  <a:lnTo>
                    <a:pt x="0" y="176580"/>
                  </a:lnTo>
                  <a:lnTo>
                    <a:pt x="13413" y="176580"/>
                  </a:lnTo>
                  <a:lnTo>
                    <a:pt x="33807" y="129082"/>
                  </a:lnTo>
                  <a:lnTo>
                    <a:pt x="33807" y="10673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9" name="object 229"/>
          <p:cNvGrpSpPr/>
          <p:nvPr/>
        </p:nvGrpSpPr>
        <p:grpSpPr>
          <a:xfrm>
            <a:off x="2444899" y="4654619"/>
            <a:ext cx="935990" cy="255270"/>
            <a:chOff x="2444899" y="4654619"/>
            <a:chExt cx="935990" cy="255270"/>
          </a:xfrm>
        </p:grpSpPr>
        <p:pic>
          <p:nvPicPr>
            <p:cNvPr id="230" name="object 230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444899" y="4654619"/>
              <a:ext cx="181333" cy="241124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648861" y="4700443"/>
              <a:ext cx="435862" cy="208991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113502" y="4703795"/>
              <a:ext cx="267110" cy="146405"/>
            </a:xfrm>
            <a:prstGeom prst="rect">
              <a:avLst/>
            </a:prstGeom>
          </p:spPr>
        </p:pic>
      </p:grpSp>
      <p:grpSp>
        <p:nvGrpSpPr>
          <p:cNvPr id="233" name="object 233"/>
          <p:cNvGrpSpPr/>
          <p:nvPr/>
        </p:nvGrpSpPr>
        <p:grpSpPr>
          <a:xfrm>
            <a:off x="3544898" y="4700443"/>
            <a:ext cx="530860" cy="189230"/>
            <a:chOff x="3544898" y="4700443"/>
            <a:chExt cx="530860" cy="189230"/>
          </a:xfrm>
        </p:grpSpPr>
        <p:pic>
          <p:nvPicPr>
            <p:cNvPr id="234" name="object 23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3544898" y="4700443"/>
              <a:ext cx="305941" cy="188874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74308" y="4703795"/>
              <a:ext cx="134672" cy="146405"/>
            </a:xfrm>
            <a:prstGeom prst="rect">
              <a:avLst/>
            </a:prstGeom>
          </p:spPr>
        </p:pic>
        <p:sp>
          <p:nvSpPr>
            <p:cNvPr id="236" name="object 236"/>
            <p:cNvSpPr/>
            <p:nvPr/>
          </p:nvSpPr>
          <p:spPr>
            <a:xfrm>
              <a:off x="4045860" y="478758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29">
                  <a:moveTo>
                    <a:pt x="0" y="62230"/>
                  </a:moveTo>
                  <a:lnTo>
                    <a:pt x="29897" y="62230"/>
                  </a:lnTo>
                  <a:lnTo>
                    <a:pt x="29897" y="0"/>
                  </a:lnTo>
                  <a:lnTo>
                    <a:pt x="0" y="0"/>
                  </a:lnTo>
                  <a:lnTo>
                    <a:pt x="0" y="6223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7" name="object 237"/>
          <p:cNvGrpSpPr/>
          <p:nvPr/>
        </p:nvGrpSpPr>
        <p:grpSpPr>
          <a:xfrm>
            <a:off x="4045860" y="4700443"/>
            <a:ext cx="1351915" cy="153670"/>
            <a:chOff x="4045860" y="4700443"/>
            <a:chExt cx="1351915" cy="153670"/>
          </a:xfrm>
        </p:grpSpPr>
        <p:sp>
          <p:nvSpPr>
            <p:cNvPr id="238" name="object 238"/>
            <p:cNvSpPr/>
            <p:nvPr/>
          </p:nvSpPr>
          <p:spPr>
            <a:xfrm>
              <a:off x="4045851" y="4703769"/>
              <a:ext cx="130175" cy="146050"/>
            </a:xfrm>
            <a:custGeom>
              <a:avLst/>
              <a:gdLst/>
              <a:ahLst/>
              <a:cxnLst/>
              <a:rect l="l" t="t" r="r" b="b"/>
              <a:pathLst>
                <a:path w="130175" h="146050">
                  <a:moveTo>
                    <a:pt x="129641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895" y="5969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3820"/>
                  </a:lnTo>
                  <a:lnTo>
                    <a:pt x="99745" y="83820"/>
                  </a:lnTo>
                  <a:lnTo>
                    <a:pt x="99745" y="146050"/>
                  </a:lnTo>
                  <a:lnTo>
                    <a:pt x="129641" y="146050"/>
                  </a:lnTo>
                  <a:lnTo>
                    <a:pt x="129641" y="8382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23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04558" y="4700443"/>
              <a:ext cx="143334" cy="153108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76948" y="4703795"/>
              <a:ext cx="181331" cy="146405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595158" y="4703795"/>
              <a:ext cx="172389" cy="146405"/>
            </a:xfrm>
            <a:prstGeom prst="rect">
              <a:avLst/>
            </a:prstGeom>
          </p:spPr>
        </p:pic>
        <p:sp>
          <p:nvSpPr>
            <p:cNvPr id="242" name="object 242"/>
            <p:cNvSpPr/>
            <p:nvPr/>
          </p:nvSpPr>
          <p:spPr>
            <a:xfrm>
              <a:off x="4804422" y="4703769"/>
              <a:ext cx="205104" cy="146050"/>
            </a:xfrm>
            <a:custGeom>
              <a:avLst/>
              <a:gdLst/>
              <a:ahLst/>
              <a:cxnLst/>
              <a:rect l="l" t="t" r="r" b="b"/>
              <a:pathLst>
                <a:path w="205104" h="146050">
                  <a:moveTo>
                    <a:pt x="205079" y="0"/>
                  </a:moveTo>
                  <a:lnTo>
                    <a:pt x="175742" y="0"/>
                  </a:lnTo>
                  <a:lnTo>
                    <a:pt x="175742" y="121920"/>
                  </a:lnTo>
                  <a:lnTo>
                    <a:pt x="117068" y="121920"/>
                  </a:lnTo>
                  <a:lnTo>
                    <a:pt x="117068" y="0"/>
                  </a:lnTo>
                  <a:lnTo>
                    <a:pt x="87731" y="0"/>
                  </a:lnTo>
                  <a:lnTo>
                    <a:pt x="87731" y="121920"/>
                  </a:lnTo>
                  <a:lnTo>
                    <a:pt x="29337" y="121920"/>
                  </a:lnTo>
                  <a:lnTo>
                    <a:pt x="29337" y="0"/>
                  </a:lnTo>
                  <a:lnTo>
                    <a:pt x="0" y="0"/>
                  </a:lnTo>
                  <a:lnTo>
                    <a:pt x="0" y="121920"/>
                  </a:lnTo>
                  <a:lnTo>
                    <a:pt x="0" y="146050"/>
                  </a:lnTo>
                  <a:lnTo>
                    <a:pt x="205079" y="146050"/>
                  </a:lnTo>
                  <a:lnTo>
                    <a:pt x="205079" y="121920"/>
                  </a:lnTo>
                  <a:lnTo>
                    <a:pt x="20507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3" name="object 243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032698" y="4703795"/>
              <a:ext cx="137466" cy="148360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199221" y="4700443"/>
              <a:ext cx="139978" cy="153108"/>
            </a:xfrm>
            <a:prstGeom prst="rect">
              <a:avLst/>
            </a:prstGeom>
          </p:spPr>
        </p:pic>
        <p:sp>
          <p:nvSpPr>
            <p:cNvPr id="245" name="object 245"/>
            <p:cNvSpPr/>
            <p:nvPr/>
          </p:nvSpPr>
          <p:spPr>
            <a:xfrm>
              <a:off x="5367696" y="478758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29">
                  <a:moveTo>
                    <a:pt x="0" y="62230"/>
                  </a:moveTo>
                  <a:lnTo>
                    <a:pt x="29898" y="62230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6223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6" name="object 246"/>
          <p:cNvSpPr/>
          <p:nvPr/>
        </p:nvSpPr>
        <p:spPr>
          <a:xfrm>
            <a:off x="5367693" y="4703769"/>
            <a:ext cx="196850" cy="146050"/>
          </a:xfrm>
          <a:custGeom>
            <a:avLst/>
            <a:gdLst/>
            <a:ahLst/>
            <a:cxnLst/>
            <a:rect l="l" t="t" r="r" b="b"/>
            <a:pathLst>
              <a:path w="196850" h="146050">
                <a:moveTo>
                  <a:pt x="129641" y="0"/>
                </a:moveTo>
                <a:lnTo>
                  <a:pt x="99745" y="0"/>
                </a:lnTo>
                <a:lnTo>
                  <a:pt x="99745" y="59690"/>
                </a:lnTo>
                <a:lnTo>
                  <a:pt x="29895" y="59690"/>
                </a:lnTo>
                <a:lnTo>
                  <a:pt x="29895" y="0"/>
                </a:lnTo>
                <a:lnTo>
                  <a:pt x="0" y="0"/>
                </a:lnTo>
                <a:lnTo>
                  <a:pt x="0" y="59690"/>
                </a:lnTo>
                <a:lnTo>
                  <a:pt x="0" y="83820"/>
                </a:lnTo>
                <a:lnTo>
                  <a:pt x="99745" y="83820"/>
                </a:lnTo>
                <a:lnTo>
                  <a:pt x="99745" y="146050"/>
                </a:lnTo>
                <a:lnTo>
                  <a:pt x="129641" y="146050"/>
                </a:lnTo>
                <a:lnTo>
                  <a:pt x="129641" y="83820"/>
                </a:lnTo>
                <a:lnTo>
                  <a:pt x="129641" y="59690"/>
                </a:lnTo>
                <a:lnTo>
                  <a:pt x="129641" y="0"/>
                </a:lnTo>
                <a:close/>
              </a:path>
              <a:path w="196850" h="146050">
                <a:moveTo>
                  <a:pt x="196418" y="83820"/>
                </a:moveTo>
                <a:lnTo>
                  <a:pt x="166522" y="83820"/>
                </a:lnTo>
                <a:lnTo>
                  <a:pt x="166522" y="146050"/>
                </a:lnTo>
                <a:lnTo>
                  <a:pt x="196418" y="146050"/>
                </a:lnTo>
                <a:lnTo>
                  <a:pt x="196418" y="838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7" name="object 247"/>
          <p:cNvGrpSpPr/>
          <p:nvPr/>
        </p:nvGrpSpPr>
        <p:grpSpPr>
          <a:xfrm>
            <a:off x="5534219" y="4703769"/>
            <a:ext cx="629285" cy="146685"/>
            <a:chOff x="5534219" y="4703769"/>
            <a:chExt cx="629285" cy="146685"/>
          </a:xfrm>
        </p:grpSpPr>
        <p:sp>
          <p:nvSpPr>
            <p:cNvPr id="248" name="object 248"/>
            <p:cNvSpPr/>
            <p:nvPr/>
          </p:nvSpPr>
          <p:spPr>
            <a:xfrm>
              <a:off x="5534215" y="4703769"/>
              <a:ext cx="130175" cy="146050"/>
            </a:xfrm>
            <a:custGeom>
              <a:avLst/>
              <a:gdLst/>
              <a:ahLst/>
              <a:cxnLst/>
              <a:rect l="l" t="t" r="r" b="b"/>
              <a:pathLst>
                <a:path w="130175" h="146050">
                  <a:moveTo>
                    <a:pt x="129641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895" y="5969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3820"/>
                  </a:lnTo>
                  <a:lnTo>
                    <a:pt x="99745" y="83820"/>
                  </a:lnTo>
                  <a:lnTo>
                    <a:pt x="99745" y="146050"/>
                  </a:lnTo>
                  <a:lnTo>
                    <a:pt x="129641" y="146050"/>
                  </a:lnTo>
                  <a:lnTo>
                    <a:pt x="129641" y="8382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9" name="object 24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700740" y="4703795"/>
              <a:ext cx="134672" cy="146405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872290" y="4703795"/>
              <a:ext cx="134950" cy="146405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28476" y="4703795"/>
              <a:ext cx="134673" cy="146405"/>
            </a:xfrm>
            <a:prstGeom prst="rect">
              <a:avLst/>
            </a:prstGeom>
          </p:spPr>
        </p:pic>
      </p:grpSp>
      <p:sp>
        <p:nvSpPr>
          <p:cNvPr id="252" name="object 252"/>
          <p:cNvSpPr/>
          <p:nvPr/>
        </p:nvSpPr>
        <p:spPr>
          <a:xfrm>
            <a:off x="3416651" y="4813880"/>
            <a:ext cx="34290" cy="69850"/>
          </a:xfrm>
          <a:custGeom>
            <a:avLst/>
            <a:gdLst/>
            <a:ahLst/>
            <a:cxnLst/>
            <a:rect l="l" t="t" r="r" b="b"/>
            <a:pathLst>
              <a:path w="34289" h="69850">
                <a:moveTo>
                  <a:pt x="33807" y="0"/>
                </a:moveTo>
                <a:lnTo>
                  <a:pt x="0" y="0"/>
                </a:lnTo>
                <a:lnTo>
                  <a:pt x="0" y="69847"/>
                </a:lnTo>
                <a:lnTo>
                  <a:pt x="13413" y="69847"/>
                </a:lnTo>
                <a:lnTo>
                  <a:pt x="33807" y="22349"/>
                </a:lnTo>
                <a:lnTo>
                  <a:pt x="3380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199188" y="4707147"/>
            <a:ext cx="34290" cy="177165"/>
          </a:xfrm>
          <a:custGeom>
            <a:avLst/>
            <a:gdLst/>
            <a:ahLst/>
            <a:cxnLst/>
            <a:rect l="l" t="t" r="r" b="b"/>
            <a:pathLst>
              <a:path w="34289" h="177164">
                <a:moveTo>
                  <a:pt x="33807" y="0"/>
                </a:moveTo>
                <a:lnTo>
                  <a:pt x="0" y="0"/>
                </a:lnTo>
                <a:lnTo>
                  <a:pt x="0" y="36323"/>
                </a:lnTo>
                <a:lnTo>
                  <a:pt x="33807" y="36323"/>
                </a:lnTo>
                <a:lnTo>
                  <a:pt x="33807" y="0"/>
                </a:lnTo>
                <a:close/>
              </a:path>
              <a:path w="34289" h="177164">
                <a:moveTo>
                  <a:pt x="33807" y="106732"/>
                </a:moveTo>
                <a:lnTo>
                  <a:pt x="0" y="106732"/>
                </a:lnTo>
                <a:lnTo>
                  <a:pt x="0" y="176579"/>
                </a:lnTo>
                <a:lnTo>
                  <a:pt x="13413" y="176579"/>
                </a:lnTo>
                <a:lnTo>
                  <a:pt x="33807" y="129081"/>
                </a:lnTo>
                <a:lnTo>
                  <a:pt x="33807" y="10673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2465298" y="5116519"/>
            <a:ext cx="31750" cy="168910"/>
          </a:xfrm>
          <a:custGeom>
            <a:avLst/>
            <a:gdLst/>
            <a:ahLst/>
            <a:cxnLst/>
            <a:rect l="l" t="t" r="r" b="b"/>
            <a:pathLst>
              <a:path w="31750" h="168910">
                <a:moveTo>
                  <a:pt x="0" y="168909"/>
                </a:moveTo>
                <a:lnTo>
                  <a:pt x="31294" y="168909"/>
                </a:lnTo>
                <a:lnTo>
                  <a:pt x="31294" y="0"/>
                </a:lnTo>
                <a:lnTo>
                  <a:pt x="0" y="0"/>
                </a:lnTo>
                <a:lnTo>
                  <a:pt x="0" y="16890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5" name="object 255"/>
          <p:cNvGrpSpPr/>
          <p:nvPr/>
        </p:nvGrpSpPr>
        <p:grpSpPr>
          <a:xfrm>
            <a:off x="2465298" y="5080424"/>
            <a:ext cx="1972310" cy="261620"/>
            <a:chOff x="2465298" y="5080424"/>
            <a:chExt cx="1972310" cy="261620"/>
          </a:xfrm>
        </p:grpSpPr>
        <p:sp>
          <p:nvSpPr>
            <p:cNvPr id="256" name="object 256"/>
            <p:cNvSpPr/>
            <p:nvPr/>
          </p:nvSpPr>
          <p:spPr>
            <a:xfrm>
              <a:off x="2465298" y="5089849"/>
              <a:ext cx="156210" cy="195580"/>
            </a:xfrm>
            <a:custGeom>
              <a:avLst/>
              <a:gdLst/>
              <a:ahLst/>
              <a:cxnLst/>
              <a:rect l="l" t="t" r="r" b="b"/>
              <a:pathLst>
                <a:path w="156210" h="195579">
                  <a:moveTo>
                    <a:pt x="155905" y="0"/>
                  </a:moveTo>
                  <a:lnTo>
                    <a:pt x="0" y="0"/>
                  </a:lnTo>
                  <a:lnTo>
                    <a:pt x="0" y="26670"/>
                  </a:lnTo>
                  <a:lnTo>
                    <a:pt x="124612" y="26670"/>
                  </a:lnTo>
                  <a:lnTo>
                    <a:pt x="124612" y="195580"/>
                  </a:lnTo>
                  <a:lnTo>
                    <a:pt x="155905" y="195580"/>
                  </a:lnTo>
                  <a:lnTo>
                    <a:pt x="155905" y="26670"/>
                  </a:lnTo>
                  <a:lnTo>
                    <a:pt x="15590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7" name="object 25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662552" y="5136306"/>
              <a:ext cx="139979" cy="205635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23767" y="5136306"/>
              <a:ext cx="143334" cy="153108"/>
            </a:xfrm>
            <a:prstGeom prst="rect">
              <a:avLst/>
            </a:prstGeom>
          </p:spPr>
        </p:pic>
        <p:sp>
          <p:nvSpPr>
            <p:cNvPr id="259" name="object 259"/>
            <p:cNvSpPr/>
            <p:nvPr/>
          </p:nvSpPr>
          <p:spPr>
            <a:xfrm>
              <a:off x="2988892" y="5080424"/>
              <a:ext cx="187325" cy="261620"/>
            </a:xfrm>
            <a:custGeom>
              <a:avLst/>
              <a:gdLst/>
              <a:ahLst/>
              <a:cxnLst/>
              <a:rect l="l" t="t" r="r" b="b"/>
              <a:pathLst>
                <a:path w="187325" h="261620">
                  <a:moveTo>
                    <a:pt x="108409" y="208991"/>
                  </a:moveTo>
                  <a:lnTo>
                    <a:pt x="79350" y="208991"/>
                  </a:lnTo>
                  <a:lnTo>
                    <a:pt x="79350" y="261518"/>
                  </a:lnTo>
                  <a:lnTo>
                    <a:pt x="108409" y="261518"/>
                  </a:lnTo>
                  <a:lnTo>
                    <a:pt x="108409" y="208991"/>
                  </a:lnTo>
                  <a:close/>
                </a:path>
                <a:path w="187325" h="261620">
                  <a:moveTo>
                    <a:pt x="110084" y="55882"/>
                  </a:moveTo>
                  <a:lnTo>
                    <a:pt x="77396" y="55882"/>
                  </a:lnTo>
                  <a:lnTo>
                    <a:pt x="60108" y="57157"/>
                  </a:lnTo>
                  <a:lnTo>
                    <a:pt x="20397" y="76277"/>
                  </a:lnTo>
                  <a:lnTo>
                    <a:pt x="1275" y="115515"/>
                  </a:lnTo>
                  <a:lnTo>
                    <a:pt x="0" y="132436"/>
                  </a:lnTo>
                  <a:lnTo>
                    <a:pt x="1275" y="149358"/>
                  </a:lnTo>
                  <a:lnTo>
                    <a:pt x="20397" y="188597"/>
                  </a:lnTo>
                  <a:lnTo>
                    <a:pt x="60108" y="207716"/>
                  </a:lnTo>
                  <a:lnTo>
                    <a:pt x="77396" y="208991"/>
                  </a:lnTo>
                  <a:lnTo>
                    <a:pt x="110084" y="208991"/>
                  </a:lnTo>
                  <a:lnTo>
                    <a:pt x="155793" y="197520"/>
                  </a:lnTo>
                  <a:lnTo>
                    <a:pt x="169384" y="185522"/>
                  </a:lnTo>
                  <a:lnTo>
                    <a:pt x="78234" y="185522"/>
                  </a:lnTo>
                  <a:lnTo>
                    <a:pt x="67503" y="184641"/>
                  </a:lnTo>
                  <a:lnTo>
                    <a:pt x="32377" y="154615"/>
                  </a:lnTo>
                  <a:lnTo>
                    <a:pt x="29058" y="132436"/>
                  </a:lnTo>
                  <a:lnTo>
                    <a:pt x="29888" y="120675"/>
                  </a:lnTo>
                  <a:lnTo>
                    <a:pt x="49551" y="87287"/>
                  </a:lnTo>
                  <a:lnTo>
                    <a:pt x="78234" y="79352"/>
                  </a:lnTo>
                  <a:lnTo>
                    <a:pt x="169384" y="79352"/>
                  </a:lnTo>
                  <a:lnTo>
                    <a:pt x="166942" y="76277"/>
                  </a:lnTo>
                  <a:lnTo>
                    <a:pt x="155793" y="67354"/>
                  </a:lnTo>
                  <a:lnTo>
                    <a:pt x="142600" y="60980"/>
                  </a:lnTo>
                  <a:lnTo>
                    <a:pt x="127363" y="57157"/>
                  </a:lnTo>
                  <a:lnTo>
                    <a:pt x="110084" y="55882"/>
                  </a:lnTo>
                  <a:close/>
                </a:path>
                <a:path w="187325" h="261620">
                  <a:moveTo>
                    <a:pt x="108409" y="79352"/>
                  </a:moveTo>
                  <a:lnTo>
                    <a:pt x="79350" y="79352"/>
                  </a:lnTo>
                  <a:lnTo>
                    <a:pt x="79350" y="185522"/>
                  </a:lnTo>
                  <a:lnTo>
                    <a:pt x="108409" y="185522"/>
                  </a:lnTo>
                  <a:lnTo>
                    <a:pt x="108409" y="79352"/>
                  </a:lnTo>
                  <a:close/>
                </a:path>
                <a:path w="187325" h="261620">
                  <a:moveTo>
                    <a:pt x="169384" y="79352"/>
                  </a:moveTo>
                  <a:lnTo>
                    <a:pt x="109245" y="79352"/>
                  </a:lnTo>
                  <a:lnTo>
                    <a:pt x="119959" y="80233"/>
                  </a:lnTo>
                  <a:lnTo>
                    <a:pt x="129468" y="82878"/>
                  </a:lnTo>
                  <a:lnTo>
                    <a:pt x="157051" y="120675"/>
                  </a:lnTo>
                  <a:lnTo>
                    <a:pt x="157863" y="132436"/>
                  </a:lnTo>
                  <a:lnTo>
                    <a:pt x="157051" y="144198"/>
                  </a:lnTo>
                  <a:lnTo>
                    <a:pt x="137772" y="177587"/>
                  </a:lnTo>
                  <a:lnTo>
                    <a:pt x="109245" y="185522"/>
                  </a:lnTo>
                  <a:lnTo>
                    <a:pt x="169384" y="185522"/>
                  </a:lnTo>
                  <a:lnTo>
                    <a:pt x="175686" y="177587"/>
                  </a:lnTo>
                  <a:lnTo>
                    <a:pt x="175804" y="177438"/>
                  </a:lnTo>
                  <a:lnTo>
                    <a:pt x="182134" y="164359"/>
                  </a:lnTo>
                  <a:lnTo>
                    <a:pt x="185933" y="149358"/>
                  </a:lnTo>
                  <a:lnTo>
                    <a:pt x="187199" y="132436"/>
                  </a:lnTo>
                  <a:lnTo>
                    <a:pt x="185933" y="115515"/>
                  </a:lnTo>
                  <a:lnTo>
                    <a:pt x="182134" y="100514"/>
                  </a:lnTo>
                  <a:lnTo>
                    <a:pt x="175804" y="87435"/>
                  </a:lnTo>
                  <a:lnTo>
                    <a:pt x="169384" y="79352"/>
                  </a:lnTo>
                  <a:close/>
                </a:path>
                <a:path w="187325" h="261620">
                  <a:moveTo>
                    <a:pt x="108409" y="0"/>
                  </a:moveTo>
                  <a:lnTo>
                    <a:pt x="79350" y="0"/>
                  </a:lnTo>
                  <a:lnTo>
                    <a:pt x="79350" y="55882"/>
                  </a:lnTo>
                  <a:lnTo>
                    <a:pt x="108409" y="55882"/>
                  </a:lnTo>
                  <a:lnTo>
                    <a:pt x="10840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0" name="object 26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05706" y="5139659"/>
              <a:ext cx="134673" cy="146404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363565" y="5139659"/>
              <a:ext cx="137466" cy="148358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30645" y="5136306"/>
              <a:ext cx="130201" cy="153108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696328" y="5139379"/>
              <a:ext cx="271019" cy="146683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991932" y="5139659"/>
              <a:ext cx="134672" cy="146404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163482" y="5136306"/>
              <a:ext cx="273812" cy="153108"/>
            </a:xfrm>
            <a:prstGeom prst="rect">
              <a:avLst/>
            </a:prstGeom>
          </p:spPr>
        </p:pic>
      </p:grpSp>
      <p:sp>
        <p:nvSpPr>
          <p:cNvPr id="266" name="object 266"/>
          <p:cNvSpPr/>
          <p:nvPr/>
        </p:nvSpPr>
        <p:spPr>
          <a:xfrm>
            <a:off x="4538995" y="5164779"/>
            <a:ext cx="30480" cy="120650"/>
          </a:xfrm>
          <a:custGeom>
            <a:avLst/>
            <a:gdLst/>
            <a:ahLst/>
            <a:cxnLst/>
            <a:rect l="l" t="t" r="r" b="b"/>
            <a:pathLst>
              <a:path w="30479" h="120650">
                <a:moveTo>
                  <a:pt x="0" y="120650"/>
                </a:moveTo>
                <a:lnTo>
                  <a:pt x="29898" y="120650"/>
                </a:lnTo>
                <a:lnTo>
                  <a:pt x="29898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7" name="object 267"/>
          <p:cNvGrpSpPr/>
          <p:nvPr/>
        </p:nvGrpSpPr>
        <p:grpSpPr>
          <a:xfrm>
            <a:off x="4538995" y="5080424"/>
            <a:ext cx="1546860" cy="261620"/>
            <a:chOff x="4538995" y="5080424"/>
            <a:chExt cx="1546860" cy="261620"/>
          </a:xfrm>
        </p:grpSpPr>
        <p:sp>
          <p:nvSpPr>
            <p:cNvPr id="268" name="object 268"/>
            <p:cNvSpPr/>
            <p:nvPr/>
          </p:nvSpPr>
          <p:spPr>
            <a:xfrm>
              <a:off x="4538993" y="5139379"/>
              <a:ext cx="128270" cy="146050"/>
            </a:xfrm>
            <a:custGeom>
              <a:avLst/>
              <a:gdLst/>
              <a:ahLst/>
              <a:cxnLst/>
              <a:rect l="l" t="t" r="r" b="b"/>
              <a:pathLst>
                <a:path w="128270" h="146050">
                  <a:moveTo>
                    <a:pt x="127965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98069" y="25400"/>
                  </a:lnTo>
                  <a:lnTo>
                    <a:pt x="98069" y="146050"/>
                  </a:lnTo>
                  <a:lnTo>
                    <a:pt x="127965" y="146050"/>
                  </a:lnTo>
                  <a:lnTo>
                    <a:pt x="127965" y="25400"/>
                  </a:lnTo>
                  <a:lnTo>
                    <a:pt x="12796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9" name="object 26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703838" y="5136306"/>
              <a:ext cx="139979" cy="205635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865053" y="5136306"/>
              <a:ext cx="143334" cy="153108"/>
            </a:xfrm>
            <a:prstGeom prst="rect">
              <a:avLst/>
            </a:prstGeom>
          </p:spPr>
        </p:pic>
        <p:sp>
          <p:nvSpPr>
            <p:cNvPr id="271" name="object 271"/>
            <p:cNvSpPr/>
            <p:nvPr/>
          </p:nvSpPr>
          <p:spPr>
            <a:xfrm>
              <a:off x="5030179" y="5080424"/>
              <a:ext cx="187325" cy="261620"/>
            </a:xfrm>
            <a:custGeom>
              <a:avLst/>
              <a:gdLst/>
              <a:ahLst/>
              <a:cxnLst/>
              <a:rect l="l" t="t" r="r" b="b"/>
              <a:pathLst>
                <a:path w="187325" h="261620">
                  <a:moveTo>
                    <a:pt x="108411" y="208991"/>
                  </a:moveTo>
                  <a:lnTo>
                    <a:pt x="79350" y="208991"/>
                  </a:lnTo>
                  <a:lnTo>
                    <a:pt x="79350" y="261518"/>
                  </a:lnTo>
                  <a:lnTo>
                    <a:pt x="108411" y="261518"/>
                  </a:lnTo>
                  <a:lnTo>
                    <a:pt x="108411" y="208991"/>
                  </a:lnTo>
                  <a:close/>
                </a:path>
                <a:path w="187325" h="261620">
                  <a:moveTo>
                    <a:pt x="110084" y="55882"/>
                  </a:moveTo>
                  <a:lnTo>
                    <a:pt x="77396" y="55882"/>
                  </a:lnTo>
                  <a:lnTo>
                    <a:pt x="60108" y="57157"/>
                  </a:lnTo>
                  <a:lnTo>
                    <a:pt x="20397" y="76277"/>
                  </a:lnTo>
                  <a:lnTo>
                    <a:pt x="1275" y="115515"/>
                  </a:lnTo>
                  <a:lnTo>
                    <a:pt x="0" y="132436"/>
                  </a:lnTo>
                  <a:lnTo>
                    <a:pt x="1275" y="149358"/>
                  </a:lnTo>
                  <a:lnTo>
                    <a:pt x="20397" y="188597"/>
                  </a:lnTo>
                  <a:lnTo>
                    <a:pt x="60108" y="207716"/>
                  </a:lnTo>
                  <a:lnTo>
                    <a:pt x="77396" y="208991"/>
                  </a:lnTo>
                  <a:lnTo>
                    <a:pt x="110084" y="208991"/>
                  </a:lnTo>
                  <a:lnTo>
                    <a:pt x="155793" y="197520"/>
                  </a:lnTo>
                  <a:lnTo>
                    <a:pt x="169384" y="185522"/>
                  </a:lnTo>
                  <a:lnTo>
                    <a:pt x="78235" y="185522"/>
                  </a:lnTo>
                  <a:lnTo>
                    <a:pt x="67504" y="184641"/>
                  </a:lnTo>
                  <a:lnTo>
                    <a:pt x="32377" y="154615"/>
                  </a:lnTo>
                  <a:lnTo>
                    <a:pt x="29058" y="132436"/>
                  </a:lnTo>
                  <a:lnTo>
                    <a:pt x="29888" y="120675"/>
                  </a:lnTo>
                  <a:lnTo>
                    <a:pt x="49552" y="87287"/>
                  </a:lnTo>
                  <a:lnTo>
                    <a:pt x="78235" y="79352"/>
                  </a:lnTo>
                  <a:lnTo>
                    <a:pt x="169384" y="79352"/>
                  </a:lnTo>
                  <a:lnTo>
                    <a:pt x="166942" y="76277"/>
                  </a:lnTo>
                  <a:lnTo>
                    <a:pt x="155793" y="67354"/>
                  </a:lnTo>
                  <a:lnTo>
                    <a:pt x="142600" y="60980"/>
                  </a:lnTo>
                  <a:lnTo>
                    <a:pt x="127363" y="57157"/>
                  </a:lnTo>
                  <a:lnTo>
                    <a:pt x="110084" y="55882"/>
                  </a:lnTo>
                  <a:close/>
                </a:path>
                <a:path w="187325" h="261620">
                  <a:moveTo>
                    <a:pt x="108411" y="79352"/>
                  </a:moveTo>
                  <a:lnTo>
                    <a:pt x="79350" y="79352"/>
                  </a:lnTo>
                  <a:lnTo>
                    <a:pt x="79350" y="185522"/>
                  </a:lnTo>
                  <a:lnTo>
                    <a:pt x="108411" y="185522"/>
                  </a:lnTo>
                  <a:lnTo>
                    <a:pt x="108411" y="79352"/>
                  </a:lnTo>
                  <a:close/>
                </a:path>
                <a:path w="187325" h="261620">
                  <a:moveTo>
                    <a:pt x="169384" y="79352"/>
                  </a:moveTo>
                  <a:lnTo>
                    <a:pt x="109245" y="79352"/>
                  </a:lnTo>
                  <a:lnTo>
                    <a:pt x="119959" y="80233"/>
                  </a:lnTo>
                  <a:lnTo>
                    <a:pt x="129468" y="82878"/>
                  </a:lnTo>
                  <a:lnTo>
                    <a:pt x="157051" y="120675"/>
                  </a:lnTo>
                  <a:lnTo>
                    <a:pt x="157863" y="132436"/>
                  </a:lnTo>
                  <a:lnTo>
                    <a:pt x="157051" y="144198"/>
                  </a:lnTo>
                  <a:lnTo>
                    <a:pt x="137772" y="177587"/>
                  </a:lnTo>
                  <a:lnTo>
                    <a:pt x="109245" y="185522"/>
                  </a:lnTo>
                  <a:lnTo>
                    <a:pt x="169384" y="185522"/>
                  </a:lnTo>
                  <a:lnTo>
                    <a:pt x="175686" y="177587"/>
                  </a:lnTo>
                  <a:lnTo>
                    <a:pt x="175805" y="177438"/>
                  </a:lnTo>
                  <a:lnTo>
                    <a:pt x="182135" y="164359"/>
                  </a:lnTo>
                  <a:lnTo>
                    <a:pt x="185934" y="149358"/>
                  </a:lnTo>
                  <a:lnTo>
                    <a:pt x="187200" y="132436"/>
                  </a:lnTo>
                  <a:lnTo>
                    <a:pt x="185934" y="115515"/>
                  </a:lnTo>
                  <a:lnTo>
                    <a:pt x="182135" y="100514"/>
                  </a:lnTo>
                  <a:lnTo>
                    <a:pt x="175805" y="87435"/>
                  </a:lnTo>
                  <a:lnTo>
                    <a:pt x="169384" y="79352"/>
                  </a:lnTo>
                  <a:close/>
                </a:path>
                <a:path w="187325" h="261620">
                  <a:moveTo>
                    <a:pt x="108411" y="0"/>
                  </a:moveTo>
                  <a:lnTo>
                    <a:pt x="79350" y="0"/>
                  </a:lnTo>
                  <a:lnTo>
                    <a:pt x="79350" y="55882"/>
                  </a:lnTo>
                  <a:lnTo>
                    <a:pt x="108411" y="55882"/>
                  </a:lnTo>
                  <a:lnTo>
                    <a:pt x="10841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2" name="object 272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239170" y="5136306"/>
              <a:ext cx="139978" cy="153108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399824" y="5136306"/>
              <a:ext cx="136626" cy="153108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555729" y="5136306"/>
              <a:ext cx="136626" cy="153108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719456" y="5139659"/>
              <a:ext cx="134673" cy="146404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83184" y="5136306"/>
              <a:ext cx="143333" cy="153108"/>
            </a:xfrm>
            <a:prstGeom prst="rect">
              <a:avLst/>
            </a:prstGeom>
          </p:spPr>
        </p:pic>
        <p:sp>
          <p:nvSpPr>
            <p:cNvPr id="277" name="object 277"/>
            <p:cNvSpPr/>
            <p:nvPr/>
          </p:nvSpPr>
          <p:spPr>
            <a:xfrm>
              <a:off x="6055574" y="522319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29">
                  <a:moveTo>
                    <a:pt x="0" y="62229"/>
                  </a:moveTo>
                  <a:lnTo>
                    <a:pt x="29898" y="62229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8" name="object 278"/>
          <p:cNvGrpSpPr/>
          <p:nvPr/>
        </p:nvGrpSpPr>
        <p:grpSpPr>
          <a:xfrm>
            <a:off x="6055574" y="5136306"/>
            <a:ext cx="668020" cy="153670"/>
            <a:chOff x="6055574" y="5136306"/>
            <a:chExt cx="668020" cy="153670"/>
          </a:xfrm>
        </p:grpSpPr>
        <p:sp>
          <p:nvSpPr>
            <p:cNvPr id="279" name="object 279"/>
            <p:cNvSpPr/>
            <p:nvPr/>
          </p:nvSpPr>
          <p:spPr>
            <a:xfrm>
              <a:off x="6055563" y="5139379"/>
              <a:ext cx="130175" cy="146050"/>
            </a:xfrm>
            <a:custGeom>
              <a:avLst/>
              <a:gdLst/>
              <a:ahLst/>
              <a:cxnLst/>
              <a:rect l="l" t="t" r="r" b="b"/>
              <a:pathLst>
                <a:path w="130175" h="146050">
                  <a:moveTo>
                    <a:pt x="129654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908" y="59690"/>
                  </a:lnTo>
                  <a:lnTo>
                    <a:pt x="29908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3820"/>
                  </a:lnTo>
                  <a:lnTo>
                    <a:pt x="99745" y="83820"/>
                  </a:lnTo>
                  <a:lnTo>
                    <a:pt x="99745" y="146050"/>
                  </a:lnTo>
                  <a:lnTo>
                    <a:pt x="129654" y="146050"/>
                  </a:lnTo>
                  <a:lnTo>
                    <a:pt x="129654" y="83820"/>
                  </a:lnTo>
                  <a:lnTo>
                    <a:pt x="129654" y="59690"/>
                  </a:lnTo>
                  <a:lnTo>
                    <a:pt x="12965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0" name="object 28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14831" y="5136306"/>
              <a:ext cx="130201" cy="153108"/>
            </a:xfrm>
            <a:prstGeom prst="rect">
              <a:avLst/>
            </a:prstGeom>
          </p:spPr>
        </p:pic>
        <p:pic>
          <p:nvPicPr>
            <p:cNvPr id="281" name="object 281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366823" y="5139659"/>
              <a:ext cx="137466" cy="148358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541167" y="5139659"/>
              <a:ext cx="124056" cy="146404"/>
            </a:xfrm>
            <a:prstGeom prst="rect">
              <a:avLst/>
            </a:prstGeom>
          </p:spPr>
        </p:pic>
        <p:sp>
          <p:nvSpPr>
            <p:cNvPr id="283" name="object 283"/>
            <p:cNvSpPr/>
            <p:nvPr/>
          </p:nvSpPr>
          <p:spPr>
            <a:xfrm>
              <a:off x="6693158" y="522319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29">
                  <a:moveTo>
                    <a:pt x="0" y="62229"/>
                  </a:moveTo>
                  <a:lnTo>
                    <a:pt x="29898" y="62229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4" name="object 284"/>
          <p:cNvGrpSpPr/>
          <p:nvPr/>
        </p:nvGrpSpPr>
        <p:grpSpPr>
          <a:xfrm>
            <a:off x="6693158" y="5136306"/>
            <a:ext cx="586740" cy="153670"/>
            <a:chOff x="6693158" y="5136306"/>
            <a:chExt cx="586740" cy="153670"/>
          </a:xfrm>
        </p:grpSpPr>
        <p:sp>
          <p:nvSpPr>
            <p:cNvPr id="285" name="object 285"/>
            <p:cNvSpPr/>
            <p:nvPr/>
          </p:nvSpPr>
          <p:spPr>
            <a:xfrm>
              <a:off x="6693154" y="5139379"/>
              <a:ext cx="130175" cy="146050"/>
            </a:xfrm>
            <a:custGeom>
              <a:avLst/>
              <a:gdLst/>
              <a:ahLst/>
              <a:cxnLst/>
              <a:rect l="l" t="t" r="r" b="b"/>
              <a:pathLst>
                <a:path w="130175" h="146050">
                  <a:moveTo>
                    <a:pt x="129641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895" y="5969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3820"/>
                  </a:lnTo>
                  <a:lnTo>
                    <a:pt x="99745" y="83820"/>
                  </a:lnTo>
                  <a:lnTo>
                    <a:pt x="99745" y="146050"/>
                  </a:lnTo>
                  <a:lnTo>
                    <a:pt x="129641" y="146050"/>
                  </a:lnTo>
                  <a:lnTo>
                    <a:pt x="129641" y="8382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6" name="object 28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851858" y="5136306"/>
              <a:ext cx="143334" cy="153108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7024247" y="5136306"/>
              <a:ext cx="255096" cy="153108"/>
            </a:xfrm>
            <a:prstGeom prst="rect">
              <a:avLst/>
            </a:prstGeom>
          </p:spPr>
        </p:pic>
      </p:grpSp>
      <p:grpSp>
        <p:nvGrpSpPr>
          <p:cNvPr id="288" name="object 288"/>
          <p:cNvGrpSpPr/>
          <p:nvPr/>
        </p:nvGrpSpPr>
        <p:grpSpPr>
          <a:xfrm>
            <a:off x="7374618" y="5136306"/>
            <a:ext cx="1004569" cy="205740"/>
            <a:chOff x="7374618" y="5136306"/>
            <a:chExt cx="1004569" cy="205740"/>
          </a:xfrm>
        </p:grpSpPr>
        <p:pic>
          <p:nvPicPr>
            <p:cNvPr id="289" name="object 28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74618" y="5139659"/>
              <a:ext cx="126568" cy="146404"/>
            </a:xfrm>
            <a:prstGeom prst="rect">
              <a:avLst/>
            </a:prstGeom>
          </p:spPr>
        </p:pic>
        <p:pic>
          <p:nvPicPr>
            <p:cNvPr id="290" name="object 290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7529964" y="5139659"/>
              <a:ext cx="172389" cy="146404"/>
            </a:xfrm>
            <a:prstGeom prst="rect">
              <a:avLst/>
            </a:prstGeom>
          </p:spPr>
        </p:pic>
        <p:pic>
          <p:nvPicPr>
            <p:cNvPr id="291" name="object 291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7739236" y="5136306"/>
              <a:ext cx="255096" cy="153108"/>
            </a:xfrm>
            <a:prstGeom prst="rect">
              <a:avLst/>
            </a:prstGeom>
          </p:spPr>
        </p:pic>
        <p:pic>
          <p:nvPicPr>
            <p:cNvPr id="292" name="object 29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023388" y="5136306"/>
              <a:ext cx="139978" cy="205635"/>
            </a:xfrm>
            <a:prstGeom prst="rect">
              <a:avLst/>
            </a:prstGeom>
          </p:spPr>
        </p:pic>
        <p:pic>
          <p:nvPicPr>
            <p:cNvPr id="293" name="object 29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83483" y="5136306"/>
              <a:ext cx="130201" cy="153108"/>
            </a:xfrm>
            <a:prstGeom prst="rect">
              <a:avLst/>
            </a:prstGeom>
          </p:spPr>
        </p:pic>
        <p:sp>
          <p:nvSpPr>
            <p:cNvPr id="294" name="object 294"/>
            <p:cNvSpPr/>
            <p:nvPr/>
          </p:nvSpPr>
          <p:spPr>
            <a:xfrm>
              <a:off x="8349166" y="522319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29">
                  <a:moveTo>
                    <a:pt x="0" y="62229"/>
                  </a:moveTo>
                  <a:lnTo>
                    <a:pt x="29898" y="62229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6222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5" name="object 295"/>
          <p:cNvGrpSpPr/>
          <p:nvPr/>
        </p:nvGrpSpPr>
        <p:grpSpPr>
          <a:xfrm>
            <a:off x="8349166" y="5139379"/>
            <a:ext cx="527050" cy="180340"/>
            <a:chOff x="8349166" y="5139379"/>
            <a:chExt cx="527050" cy="180340"/>
          </a:xfrm>
        </p:grpSpPr>
        <p:sp>
          <p:nvSpPr>
            <p:cNvPr id="296" name="object 296"/>
            <p:cNvSpPr/>
            <p:nvPr/>
          </p:nvSpPr>
          <p:spPr>
            <a:xfrm>
              <a:off x="8349157" y="5139379"/>
              <a:ext cx="130175" cy="146050"/>
            </a:xfrm>
            <a:custGeom>
              <a:avLst/>
              <a:gdLst/>
              <a:ahLst/>
              <a:cxnLst/>
              <a:rect l="l" t="t" r="r" b="b"/>
              <a:pathLst>
                <a:path w="130175" h="146050">
                  <a:moveTo>
                    <a:pt x="129641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895" y="5969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3820"/>
                  </a:lnTo>
                  <a:lnTo>
                    <a:pt x="99745" y="83820"/>
                  </a:lnTo>
                  <a:lnTo>
                    <a:pt x="99745" y="146050"/>
                  </a:lnTo>
                  <a:lnTo>
                    <a:pt x="129641" y="146050"/>
                  </a:lnTo>
                  <a:lnTo>
                    <a:pt x="129641" y="8382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7" name="object 29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515687" y="5139659"/>
              <a:ext cx="134673" cy="146404"/>
            </a:xfrm>
            <a:prstGeom prst="rect">
              <a:avLst/>
            </a:prstGeom>
          </p:spPr>
        </p:pic>
        <p:pic>
          <p:nvPicPr>
            <p:cNvPr id="298" name="object 298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8676621" y="5139659"/>
              <a:ext cx="129644" cy="146404"/>
            </a:xfrm>
            <a:prstGeom prst="rect">
              <a:avLst/>
            </a:prstGeom>
          </p:spPr>
        </p:pic>
        <p:sp>
          <p:nvSpPr>
            <p:cNvPr id="299" name="object 299"/>
            <p:cNvSpPr/>
            <p:nvPr/>
          </p:nvSpPr>
          <p:spPr>
            <a:xfrm>
              <a:off x="8842304" y="5143010"/>
              <a:ext cx="34290" cy="177165"/>
            </a:xfrm>
            <a:custGeom>
              <a:avLst/>
              <a:gdLst/>
              <a:ahLst/>
              <a:cxnLst/>
              <a:rect l="l" t="t" r="r" b="b"/>
              <a:pathLst>
                <a:path w="34290" h="177164">
                  <a:moveTo>
                    <a:pt x="33808" y="0"/>
                  </a:moveTo>
                  <a:lnTo>
                    <a:pt x="0" y="0"/>
                  </a:lnTo>
                  <a:lnTo>
                    <a:pt x="0" y="36323"/>
                  </a:lnTo>
                  <a:lnTo>
                    <a:pt x="33808" y="36323"/>
                  </a:lnTo>
                  <a:lnTo>
                    <a:pt x="33808" y="0"/>
                  </a:lnTo>
                  <a:close/>
                </a:path>
                <a:path w="34290" h="177164">
                  <a:moveTo>
                    <a:pt x="33808" y="106732"/>
                  </a:moveTo>
                  <a:lnTo>
                    <a:pt x="0" y="106732"/>
                  </a:lnTo>
                  <a:lnTo>
                    <a:pt x="0" y="176579"/>
                  </a:lnTo>
                  <a:lnTo>
                    <a:pt x="13413" y="176579"/>
                  </a:lnTo>
                  <a:lnTo>
                    <a:pt x="33808" y="129081"/>
                  </a:lnTo>
                  <a:lnTo>
                    <a:pt x="33808" y="10673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0" name="object 300"/>
          <p:cNvGrpSpPr/>
          <p:nvPr/>
        </p:nvGrpSpPr>
        <p:grpSpPr>
          <a:xfrm>
            <a:off x="2454400" y="5522993"/>
            <a:ext cx="845819" cy="255270"/>
            <a:chOff x="2454400" y="5522993"/>
            <a:chExt cx="845819" cy="255270"/>
          </a:xfrm>
        </p:grpSpPr>
        <p:pic>
          <p:nvPicPr>
            <p:cNvPr id="301" name="object 30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454400" y="5522993"/>
              <a:ext cx="323546" cy="202284"/>
            </a:xfrm>
            <a:prstGeom prst="rect">
              <a:avLst/>
            </a:prstGeom>
          </p:spPr>
        </p:pic>
        <p:pic>
          <p:nvPicPr>
            <p:cNvPr id="302" name="object 30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802531" y="5575521"/>
              <a:ext cx="134948" cy="146404"/>
            </a:xfrm>
            <a:prstGeom prst="rect">
              <a:avLst/>
            </a:prstGeom>
          </p:spPr>
        </p:pic>
        <p:pic>
          <p:nvPicPr>
            <p:cNvPr id="303" name="object 30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958717" y="5572170"/>
              <a:ext cx="139978" cy="205634"/>
            </a:xfrm>
            <a:prstGeom prst="rect">
              <a:avLst/>
            </a:prstGeom>
          </p:spPr>
        </p:pic>
        <p:pic>
          <p:nvPicPr>
            <p:cNvPr id="304" name="object 30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127756" y="5575521"/>
              <a:ext cx="172389" cy="146404"/>
            </a:xfrm>
            <a:prstGeom prst="rect">
              <a:avLst/>
            </a:prstGeom>
          </p:spPr>
        </p:pic>
      </p:grpSp>
      <p:grpSp>
        <p:nvGrpSpPr>
          <p:cNvPr id="305" name="object 305"/>
          <p:cNvGrpSpPr/>
          <p:nvPr/>
        </p:nvGrpSpPr>
        <p:grpSpPr>
          <a:xfrm>
            <a:off x="3324733" y="5572170"/>
            <a:ext cx="456565" cy="153670"/>
            <a:chOff x="3324733" y="5572170"/>
            <a:chExt cx="456565" cy="153670"/>
          </a:xfrm>
        </p:grpSpPr>
        <p:sp>
          <p:nvSpPr>
            <p:cNvPr id="306" name="object 306"/>
            <p:cNvSpPr/>
            <p:nvPr/>
          </p:nvSpPr>
          <p:spPr>
            <a:xfrm>
              <a:off x="3324733" y="5574989"/>
              <a:ext cx="128270" cy="147320"/>
            </a:xfrm>
            <a:custGeom>
              <a:avLst/>
              <a:gdLst/>
              <a:ahLst/>
              <a:cxnLst/>
              <a:rect l="l" t="t" r="r" b="b"/>
              <a:pathLst>
                <a:path w="128270" h="147320">
                  <a:moveTo>
                    <a:pt x="128244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49174" y="25400"/>
                  </a:lnTo>
                  <a:lnTo>
                    <a:pt x="49174" y="147320"/>
                  </a:lnTo>
                  <a:lnTo>
                    <a:pt x="79070" y="147320"/>
                  </a:lnTo>
                  <a:lnTo>
                    <a:pt x="79070" y="25400"/>
                  </a:lnTo>
                  <a:lnTo>
                    <a:pt x="128244" y="25400"/>
                  </a:lnTo>
                  <a:lnTo>
                    <a:pt x="12824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7" name="object 30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477563" y="5575521"/>
              <a:ext cx="134673" cy="146404"/>
            </a:xfrm>
            <a:prstGeom prst="rect">
              <a:avLst/>
            </a:prstGeom>
          </p:spPr>
        </p:pic>
        <p:pic>
          <p:nvPicPr>
            <p:cNvPr id="308" name="object 308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3641292" y="5572170"/>
              <a:ext cx="139979" cy="153107"/>
            </a:xfrm>
            <a:prstGeom prst="rect">
              <a:avLst/>
            </a:prstGeom>
          </p:spPr>
        </p:pic>
      </p:grpSp>
      <p:sp>
        <p:nvSpPr>
          <p:cNvPr id="309" name="object 309"/>
          <p:cNvSpPr/>
          <p:nvPr/>
        </p:nvSpPr>
        <p:spPr>
          <a:xfrm>
            <a:off x="3875986" y="5660079"/>
            <a:ext cx="30480" cy="62230"/>
          </a:xfrm>
          <a:custGeom>
            <a:avLst/>
            <a:gdLst/>
            <a:ahLst/>
            <a:cxnLst/>
            <a:rect l="l" t="t" r="r" b="b"/>
            <a:pathLst>
              <a:path w="30479" h="62229">
                <a:moveTo>
                  <a:pt x="0" y="62230"/>
                </a:moveTo>
                <a:lnTo>
                  <a:pt x="29898" y="62230"/>
                </a:lnTo>
                <a:lnTo>
                  <a:pt x="29898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0" name="object 310"/>
          <p:cNvGrpSpPr/>
          <p:nvPr/>
        </p:nvGrpSpPr>
        <p:grpSpPr>
          <a:xfrm>
            <a:off x="3875986" y="5572170"/>
            <a:ext cx="830580" cy="153670"/>
            <a:chOff x="3875986" y="5572170"/>
            <a:chExt cx="830580" cy="153670"/>
          </a:xfrm>
        </p:grpSpPr>
        <p:sp>
          <p:nvSpPr>
            <p:cNvPr id="311" name="object 311"/>
            <p:cNvSpPr/>
            <p:nvPr/>
          </p:nvSpPr>
          <p:spPr>
            <a:xfrm>
              <a:off x="3875976" y="5574989"/>
              <a:ext cx="130175" cy="147320"/>
            </a:xfrm>
            <a:custGeom>
              <a:avLst/>
              <a:gdLst/>
              <a:ahLst/>
              <a:cxnLst/>
              <a:rect l="l" t="t" r="r" b="b"/>
              <a:pathLst>
                <a:path w="130175" h="147320">
                  <a:moveTo>
                    <a:pt x="129641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908" y="59690"/>
                  </a:lnTo>
                  <a:lnTo>
                    <a:pt x="29908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5090"/>
                  </a:lnTo>
                  <a:lnTo>
                    <a:pt x="99745" y="85090"/>
                  </a:lnTo>
                  <a:lnTo>
                    <a:pt x="99745" y="147320"/>
                  </a:lnTo>
                  <a:lnTo>
                    <a:pt x="129641" y="147320"/>
                  </a:lnTo>
                  <a:lnTo>
                    <a:pt x="129641" y="8509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2" name="object 31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034685" y="5572170"/>
              <a:ext cx="143333" cy="153107"/>
            </a:xfrm>
            <a:prstGeom prst="rect">
              <a:avLst/>
            </a:prstGeom>
          </p:spPr>
        </p:pic>
        <p:pic>
          <p:nvPicPr>
            <p:cNvPr id="313" name="object 3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07075" y="5575521"/>
              <a:ext cx="126568" cy="146404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362422" y="5575521"/>
              <a:ext cx="172389" cy="146404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559122" y="5575521"/>
              <a:ext cx="146963" cy="146404"/>
            </a:xfrm>
            <a:prstGeom prst="rect">
              <a:avLst/>
            </a:prstGeom>
          </p:spPr>
        </p:pic>
      </p:grpSp>
      <p:grpSp>
        <p:nvGrpSpPr>
          <p:cNvPr id="316" name="object 316"/>
          <p:cNvGrpSpPr/>
          <p:nvPr/>
        </p:nvGrpSpPr>
        <p:grpSpPr>
          <a:xfrm>
            <a:off x="4796611" y="5572170"/>
            <a:ext cx="1101725" cy="153670"/>
            <a:chOff x="4796611" y="5572170"/>
            <a:chExt cx="1101725" cy="153670"/>
          </a:xfrm>
        </p:grpSpPr>
        <p:pic>
          <p:nvPicPr>
            <p:cNvPr id="317" name="object 3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96611" y="5575521"/>
              <a:ext cx="126569" cy="146404"/>
            </a:xfrm>
            <a:prstGeom prst="rect">
              <a:avLst/>
            </a:prstGeom>
          </p:spPr>
        </p:pic>
        <p:pic>
          <p:nvPicPr>
            <p:cNvPr id="318" name="object 318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944135" y="5572170"/>
              <a:ext cx="292252" cy="153107"/>
            </a:xfrm>
            <a:prstGeom prst="rect">
              <a:avLst/>
            </a:prstGeom>
          </p:spPr>
        </p:pic>
        <p:pic>
          <p:nvPicPr>
            <p:cNvPr id="319" name="object 3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65166" y="5575521"/>
              <a:ext cx="181331" cy="146404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75553" y="5572170"/>
              <a:ext cx="371322" cy="153107"/>
            </a:xfrm>
            <a:prstGeom prst="rect">
              <a:avLst/>
            </a:prstGeom>
          </p:spPr>
        </p:pic>
        <p:sp>
          <p:nvSpPr>
            <p:cNvPr id="321" name="object 321"/>
            <p:cNvSpPr/>
            <p:nvPr/>
          </p:nvSpPr>
          <p:spPr>
            <a:xfrm>
              <a:off x="5868107" y="566007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29">
                  <a:moveTo>
                    <a:pt x="0" y="62230"/>
                  </a:moveTo>
                  <a:lnTo>
                    <a:pt x="29898" y="62230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6223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2" name="object 322"/>
          <p:cNvGrpSpPr/>
          <p:nvPr/>
        </p:nvGrpSpPr>
        <p:grpSpPr>
          <a:xfrm>
            <a:off x="5868107" y="5517406"/>
            <a:ext cx="915035" cy="208279"/>
            <a:chOff x="5868107" y="5517406"/>
            <a:chExt cx="915035" cy="208279"/>
          </a:xfrm>
        </p:grpSpPr>
        <p:sp>
          <p:nvSpPr>
            <p:cNvPr id="323" name="object 323"/>
            <p:cNvSpPr/>
            <p:nvPr/>
          </p:nvSpPr>
          <p:spPr>
            <a:xfrm>
              <a:off x="5868098" y="5574989"/>
              <a:ext cx="130175" cy="147320"/>
            </a:xfrm>
            <a:custGeom>
              <a:avLst/>
              <a:gdLst/>
              <a:ahLst/>
              <a:cxnLst/>
              <a:rect l="l" t="t" r="r" b="b"/>
              <a:pathLst>
                <a:path w="130175" h="147320">
                  <a:moveTo>
                    <a:pt x="129641" y="0"/>
                  </a:moveTo>
                  <a:lnTo>
                    <a:pt x="99745" y="0"/>
                  </a:lnTo>
                  <a:lnTo>
                    <a:pt x="99745" y="59690"/>
                  </a:lnTo>
                  <a:lnTo>
                    <a:pt x="29895" y="5969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5090"/>
                  </a:lnTo>
                  <a:lnTo>
                    <a:pt x="99745" y="85090"/>
                  </a:lnTo>
                  <a:lnTo>
                    <a:pt x="99745" y="147320"/>
                  </a:lnTo>
                  <a:lnTo>
                    <a:pt x="129641" y="147320"/>
                  </a:lnTo>
                  <a:lnTo>
                    <a:pt x="129641" y="85090"/>
                  </a:lnTo>
                  <a:lnTo>
                    <a:pt x="129641" y="5969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4" name="object 324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026806" y="5572170"/>
              <a:ext cx="143334" cy="153107"/>
            </a:xfrm>
            <a:prstGeom prst="rect">
              <a:avLst/>
            </a:prstGeom>
          </p:spPr>
        </p:pic>
        <p:pic>
          <p:nvPicPr>
            <p:cNvPr id="325" name="object 325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191373" y="5572170"/>
              <a:ext cx="428040" cy="153107"/>
            </a:xfrm>
            <a:prstGeom prst="rect">
              <a:avLst/>
            </a:prstGeom>
          </p:spPr>
        </p:pic>
        <p:pic>
          <p:nvPicPr>
            <p:cNvPr id="326" name="object 32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647911" y="5517406"/>
              <a:ext cx="134672" cy="204519"/>
            </a:xfrm>
            <a:prstGeom prst="rect">
              <a:avLst/>
            </a:prstGeom>
          </p:spPr>
        </p:pic>
      </p:grpSp>
      <p:pic>
        <p:nvPicPr>
          <p:cNvPr id="327" name="object 32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885681" y="5575522"/>
            <a:ext cx="134672" cy="146404"/>
          </a:xfrm>
          <a:prstGeom prst="rect">
            <a:avLst/>
          </a:prstGeom>
        </p:spPr>
      </p:pic>
      <p:grpSp>
        <p:nvGrpSpPr>
          <p:cNvPr id="328" name="object 328"/>
          <p:cNvGrpSpPr/>
          <p:nvPr/>
        </p:nvGrpSpPr>
        <p:grpSpPr>
          <a:xfrm>
            <a:off x="7123448" y="5572170"/>
            <a:ext cx="1230630" cy="205740"/>
            <a:chOff x="7123448" y="5572170"/>
            <a:chExt cx="1230630" cy="205740"/>
          </a:xfrm>
        </p:grpSpPr>
        <p:pic>
          <p:nvPicPr>
            <p:cNvPr id="329" name="object 329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123448" y="5575521"/>
              <a:ext cx="126569" cy="146404"/>
            </a:xfrm>
            <a:prstGeom prst="rect">
              <a:avLst/>
            </a:prstGeom>
          </p:spPr>
        </p:pic>
        <p:pic>
          <p:nvPicPr>
            <p:cNvPr id="330" name="object 33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7270973" y="5572170"/>
              <a:ext cx="139979" cy="153107"/>
            </a:xfrm>
            <a:prstGeom prst="rect">
              <a:avLst/>
            </a:prstGeom>
          </p:spPr>
        </p:pic>
        <p:pic>
          <p:nvPicPr>
            <p:cNvPr id="331" name="object 33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439450" y="5572170"/>
              <a:ext cx="425249" cy="153107"/>
            </a:xfrm>
            <a:prstGeom prst="rect">
              <a:avLst/>
            </a:prstGeom>
          </p:spPr>
        </p:pic>
        <p:pic>
          <p:nvPicPr>
            <p:cNvPr id="332" name="object 332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7893755" y="5572170"/>
              <a:ext cx="139978" cy="205634"/>
            </a:xfrm>
            <a:prstGeom prst="rect">
              <a:avLst/>
            </a:prstGeom>
          </p:spPr>
        </p:pic>
        <p:pic>
          <p:nvPicPr>
            <p:cNvPr id="333" name="object 3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054971" y="5572170"/>
              <a:ext cx="143333" cy="153107"/>
            </a:xfrm>
            <a:prstGeom prst="rect">
              <a:avLst/>
            </a:prstGeom>
          </p:spPr>
        </p:pic>
        <p:pic>
          <p:nvPicPr>
            <p:cNvPr id="334" name="object 334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8227360" y="5575521"/>
              <a:ext cx="126568" cy="146404"/>
            </a:xfrm>
            <a:prstGeom prst="rect">
              <a:avLst/>
            </a:prstGeom>
          </p:spPr>
        </p:pic>
      </p:grpSp>
      <p:grpSp>
        <p:nvGrpSpPr>
          <p:cNvPr id="335" name="object 335"/>
          <p:cNvGrpSpPr/>
          <p:nvPr/>
        </p:nvGrpSpPr>
        <p:grpSpPr>
          <a:xfrm>
            <a:off x="8448926" y="5572170"/>
            <a:ext cx="764540" cy="205740"/>
            <a:chOff x="8448926" y="5572170"/>
            <a:chExt cx="764540" cy="205740"/>
          </a:xfrm>
        </p:grpSpPr>
        <p:pic>
          <p:nvPicPr>
            <p:cNvPr id="336" name="object 336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8609021" y="5572170"/>
              <a:ext cx="130201" cy="153107"/>
            </a:xfrm>
            <a:prstGeom prst="rect">
              <a:avLst/>
            </a:prstGeom>
          </p:spPr>
        </p:pic>
        <p:pic>
          <p:nvPicPr>
            <p:cNvPr id="337" name="object 33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448926" y="5572170"/>
              <a:ext cx="139978" cy="205634"/>
            </a:xfrm>
            <a:prstGeom prst="rect">
              <a:avLst/>
            </a:prstGeom>
          </p:spPr>
        </p:pic>
        <p:pic>
          <p:nvPicPr>
            <p:cNvPr id="338" name="object 338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8763530" y="5572170"/>
              <a:ext cx="131036" cy="153107"/>
            </a:xfrm>
            <a:prstGeom prst="rect">
              <a:avLst/>
            </a:prstGeom>
          </p:spPr>
        </p:pic>
        <p:pic>
          <p:nvPicPr>
            <p:cNvPr id="339" name="object 339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8923344" y="5575521"/>
              <a:ext cx="126569" cy="146404"/>
            </a:xfrm>
            <a:prstGeom prst="rect">
              <a:avLst/>
            </a:prstGeom>
          </p:spPr>
        </p:pic>
        <p:pic>
          <p:nvPicPr>
            <p:cNvPr id="340" name="object 3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078692" y="5575521"/>
              <a:ext cx="134672" cy="146404"/>
            </a:xfrm>
            <a:prstGeom prst="rect">
              <a:avLst/>
            </a:prstGeom>
          </p:spPr>
        </p:pic>
      </p:grpSp>
      <p:grpSp>
        <p:nvGrpSpPr>
          <p:cNvPr id="341" name="object 341"/>
          <p:cNvGrpSpPr/>
          <p:nvPr/>
        </p:nvGrpSpPr>
        <p:grpSpPr>
          <a:xfrm>
            <a:off x="9237949" y="5574989"/>
            <a:ext cx="513715" cy="180975"/>
            <a:chOff x="9237949" y="5574989"/>
            <a:chExt cx="513715" cy="180975"/>
          </a:xfrm>
        </p:grpSpPr>
        <p:sp>
          <p:nvSpPr>
            <p:cNvPr id="342" name="object 342"/>
            <p:cNvSpPr/>
            <p:nvPr/>
          </p:nvSpPr>
          <p:spPr>
            <a:xfrm>
              <a:off x="9237942" y="5574989"/>
              <a:ext cx="128270" cy="147320"/>
            </a:xfrm>
            <a:custGeom>
              <a:avLst/>
              <a:gdLst/>
              <a:ahLst/>
              <a:cxnLst/>
              <a:rect l="l" t="t" r="r" b="b"/>
              <a:pathLst>
                <a:path w="128270" h="147320">
                  <a:moveTo>
                    <a:pt x="128244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49174" y="25400"/>
                  </a:lnTo>
                  <a:lnTo>
                    <a:pt x="49174" y="147320"/>
                  </a:lnTo>
                  <a:lnTo>
                    <a:pt x="79070" y="147320"/>
                  </a:lnTo>
                  <a:lnTo>
                    <a:pt x="79070" y="25400"/>
                  </a:lnTo>
                  <a:lnTo>
                    <a:pt x="128244" y="25400"/>
                  </a:lnTo>
                  <a:lnTo>
                    <a:pt x="12824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3" name="object 3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390779" y="5575522"/>
              <a:ext cx="134672" cy="146404"/>
            </a:xfrm>
            <a:prstGeom prst="rect">
              <a:avLst/>
            </a:prstGeom>
          </p:spPr>
        </p:pic>
        <p:pic>
          <p:nvPicPr>
            <p:cNvPr id="344" name="object 34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9551714" y="5575522"/>
              <a:ext cx="129642" cy="146404"/>
            </a:xfrm>
            <a:prstGeom prst="rect">
              <a:avLst/>
            </a:prstGeom>
          </p:spPr>
        </p:pic>
        <p:sp>
          <p:nvSpPr>
            <p:cNvPr id="345" name="object 345"/>
            <p:cNvSpPr/>
            <p:nvPr/>
          </p:nvSpPr>
          <p:spPr>
            <a:xfrm>
              <a:off x="9717397" y="5578873"/>
              <a:ext cx="34290" cy="177165"/>
            </a:xfrm>
            <a:custGeom>
              <a:avLst/>
              <a:gdLst/>
              <a:ahLst/>
              <a:cxnLst/>
              <a:rect l="l" t="t" r="r" b="b"/>
              <a:pathLst>
                <a:path w="34290" h="177164">
                  <a:moveTo>
                    <a:pt x="33807" y="0"/>
                  </a:moveTo>
                  <a:lnTo>
                    <a:pt x="0" y="0"/>
                  </a:lnTo>
                  <a:lnTo>
                    <a:pt x="0" y="36323"/>
                  </a:lnTo>
                  <a:lnTo>
                    <a:pt x="33807" y="36323"/>
                  </a:lnTo>
                  <a:lnTo>
                    <a:pt x="33807" y="0"/>
                  </a:lnTo>
                  <a:close/>
                </a:path>
                <a:path w="34290" h="177164">
                  <a:moveTo>
                    <a:pt x="33807" y="106732"/>
                  </a:moveTo>
                  <a:lnTo>
                    <a:pt x="0" y="106732"/>
                  </a:lnTo>
                  <a:lnTo>
                    <a:pt x="0" y="176579"/>
                  </a:lnTo>
                  <a:lnTo>
                    <a:pt x="13413" y="176579"/>
                  </a:lnTo>
                  <a:lnTo>
                    <a:pt x="33807" y="129081"/>
                  </a:lnTo>
                  <a:lnTo>
                    <a:pt x="33807" y="10673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6" name="object 346"/>
          <p:cNvSpPr/>
          <p:nvPr/>
        </p:nvSpPr>
        <p:spPr>
          <a:xfrm>
            <a:off x="2465298" y="5987739"/>
            <a:ext cx="31750" cy="170180"/>
          </a:xfrm>
          <a:custGeom>
            <a:avLst/>
            <a:gdLst/>
            <a:ahLst/>
            <a:cxnLst/>
            <a:rect l="l" t="t" r="r" b="b"/>
            <a:pathLst>
              <a:path w="31750" h="170179">
                <a:moveTo>
                  <a:pt x="0" y="170180"/>
                </a:moveTo>
                <a:lnTo>
                  <a:pt x="31294" y="170180"/>
                </a:lnTo>
                <a:lnTo>
                  <a:pt x="31294" y="0"/>
                </a:lnTo>
                <a:lnTo>
                  <a:pt x="0" y="0"/>
                </a:lnTo>
                <a:lnTo>
                  <a:pt x="0" y="17018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7" name="object 347"/>
          <p:cNvGrpSpPr/>
          <p:nvPr/>
        </p:nvGrpSpPr>
        <p:grpSpPr>
          <a:xfrm>
            <a:off x="2465298" y="5948797"/>
            <a:ext cx="1036955" cy="268605"/>
            <a:chOff x="2465298" y="5948797"/>
            <a:chExt cx="1036955" cy="268605"/>
          </a:xfrm>
        </p:grpSpPr>
        <p:sp>
          <p:nvSpPr>
            <p:cNvPr id="348" name="object 348"/>
            <p:cNvSpPr/>
            <p:nvPr/>
          </p:nvSpPr>
          <p:spPr>
            <a:xfrm>
              <a:off x="2465298" y="5962339"/>
              <a:ext cx="156210" cy="195580"/>
            </a:xfrm>
            <a:custGeom>
              <a:avLst/>
              <a:gdLst/>
              <a:ahLst/>
              <a:cxnLst/>
              <a:rect l="l" t="t" r="r" b="b"/>
              <a:pathLst>
                <a:path w="156210" h="195579">
                  <a:moveTo>
                    <a:pt x="155905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124612" y="25400"/>
                  </a:lnTo>
                  <a:lnTo>
                    <a:pt x="124612" y="195580"/>
                  </a:lnTo>
                  <a:lnTo>
                    <a:pt x="155905" y="195580"/>
                  </a:lnTo>
                  <a:lnTo>
                    <a:pt x="155905" y="25400"/>
                  </a:lnTo>
                  <a:lnTo>
                    <a:pt x="15590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9" name="object 349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2649142" y="5948797"/>
              <a:ext cx="457095" cy="268225"/>
            </a:xfrm>
            <a:prstGeom prst="rect">
              <a:avLst/>
            </a:prstGeom>
          </p:spPr>
        </p:pic>
        <p:pic>
          <p:nvPicPr>
            <p:cNvPr id="350" name="object 35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43116" y="6011384"/>
              <a:ext cx="134672" cy="146404"/>
            </a:xfrm>
            <a:prstGeom prst="rect">
              <a:avLst/>
            </a:prstGeom>
          </p:spPr>
        </p:pic>
        <p:pic>
          <p:nvPicPr>
            <p:cNvPr id="351" name="object 35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09637" y="6011384"/>
              <a:ext cx="125729" cy="146404"/>
            </a:xfrm>
            <a:prstGeom prst="rect">
              <a:avLst/>
            </a:prstGeom>
          </p:spPr>
        </p:pic>
        <p:sp>
          <p:nvSpPr>
            <p:cNvPr id="352" name="object 352"/>
            <p:cNvSpPr/>
            <p:nvPr/>
          </p:nvSpPr>
          <p:spPr>
            <a:xfrm>
              <a:off x="3472249" y="6095689"/>
              <a:ext cx="30480" cy="62230"/>
            </a:xfrm>
            <a:custGeom>
              <a:avLst/>
              <a:gdLst/>
              <a:ahLst/>
              <a:cxnLst/>
              <a:rect l="l" t="t" r="r" b="b"/>
              <a:pathLst>
                <a:path w="30479" h="62229">
                  <a:moveTo>
                    <a:pt x="0" y="62230"/>
                  </a:moveTo>
                  <a:lnTo>
                    <a:pt x="29898" y="62230"/>
                  </a:lnTo>
                  <a:lnTo>
                    <a:pt x="29898" y="0"/>
                  </a:lnTo>
                  <a:lnTo>
                    <a:pt x="0" y="0"/>
                  </a:lnTo>
                  <a:lnTo>
                    <a:pt x="0" y="6223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3" name="object 353"/>
          <p:cNvGrpSpPr/>
          <p:nvPr/>
        </p:nvGrpSpPr>
        <p:grpSpPr>
          <a:xfrm>
            <a:off x="3472249" y="6008033"/>
            <a:ext cx="810260" cy="153670"/>
            <a:chOff x="3472249" y="6008033"/>
            <a:chExt cx="810260" cy="153670"/>
          </a:xfrm>
        </p:grpSpPr>
        <p:sp>
          <p:nvSpPr>
            <p:cNvPr id="354" name="object 354"/>
            <p:cNvSpPr/>
            <p:nvPr/>
          </p:nvSpPr>
          <p:spPr>
            <a:xfrm>
              <a:off x="3472243" y="6011869"/>
              <a:ext cx="130175" cy="146050"/>
            </a:xfrm>
            <a:custGeom>
              <a:avLst/>
              <a:gdLst/>
              <a:ahLst/>
              <a:cxnLst/>
              <a:rect l="l" t="t" r="r" b="b"/>
              <a:pathLst>
                <a:path w="130175" h="146050">
                  <a:moveTo>
                    <a:pt x="129641" y="0"/>
                  </a:moveTo>
                  <a:lnTo>
                    <a:pt x="99745" y="0"/>
                  </a:lnTo>
                  <a:lnTo>
                    <a:pt x="99745" y="58420"/>
                  </a:lnTo>
                  <a:lnTo>
                    <a:pt x="29895" y="58420"/>
                  </a:lnTo>
                  <a:lnTo>
                    <a:pt x="29895" y="0"/>
                  </a:lnTo>
                  <a:lnTo>
                    <a:pt x="0" y="0"/>
                  </a:lnTo>
                  <a:lnTo>
                    <a:pt x="0" y="58420"/>
                  </a:lnTo>
                  <a:lnTo>
                    <a:pt x="0" y="83820"/>
                  </a:lnTo>
                  <a:lnTo>
                    <a:pt x="99745" y="83820"/>
                  </a:lnTo>
                  <a:lnTo>
                    <a:pt x="99745" y="146050"/>
                  </a:lnTo>
                  <a:lnTo>
                    <a:pt x="129641" y="146050"/>
                  </a:lnTo>
                  <a:lnTo>
                    <a:pt x="129641" y="83820"/>
                  </a:lnTo>
                  <a:lnTo>
                    <a:pt x="129641" y="58420"/>
                  </a:lnTo>
                  <a:lnTo>
                    <a:pt x="1296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5" name="object 35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630948" y="6008033"/>
              <a:ext cx="143334" cy="153107"/>
            </a:xfrm>
            <a:prstGeom prst="rect">
              <a:avLst/>
            </a:prstGeom>
          </p:spPr>
        </p:pic>
        <p:pic>
          <p:nvPicPr>
            <p:cNvPr id="356" name="object 356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3795515" y="6008033"/>
              <a:ext cx="277164" cy="153107"/>
            </a:xfrm>
            <a:prstGeom prst="rect">
              <a:avLst/>
            </a:prstGeom>
          </p:spPr>
        </p:pic>
        <p:pic>
          <p:nvPicPr>
            <p:cNvPr id="357" name="object 35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97263" y="6011384"/>
              <a:ext cx="124056" cy="146404"/>
            </a:xfrm>
            <a:prstGeom prst="rect">
              <a:avLst/>
            </a:prstGeom>
          </p:spPr>
        </p:pic>
        <p:sp>
          <p:nvSpPr>
            <p:cNvPr id="358" name="object 358"/>
            <p:cNvSpPr/>
            <p:nvPr/>
          </p:nvSpPr>
          <p:spPr>
            <a:xfrm>
              <a:off x="4248417" y="6121468"/>
              <a:ext cx="34290" cy="36830"/>
            </a:xfrm>
            <a:custGeom>
              <a:avLst/>
              <a:gdLst/>
              <a:ahLst/>
              <a:cxnLst/>
              <a:rect l="l" t="t" r="r" b="b"/>
              <a:pathLst>
                <a:path w="34289" h="36829">
                  <a:moveTo>
                    <a:pt x="33807" y="0"/>
                  </a:moveTo>
                  <a:lnTo>
                    <a:pt x="0" y="0"/>
                  </a:lnTo>
                  <a:lnTo>
                    <a:pt x="0" y="36320"/>
                  </a:lnTo>
                  <a:lnTo>
                    <a:pt x="33807" y="36320"/>
                  </a:lnTo>
                  <a:lnTo>
                    <a:pt x="3380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9" name="object 359"/>
          <p:cNvSpPr/>
          <p:nvPr/>
        </p:nvSpPr>
        <p:spPr>
          <a:xfrm>
            <a:off x="2127463" y="2697263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5">
                <a:moveTo>
                  <a:pt x="141587" y="0"/>
                </a:moveTo>
                <a:lnTo>
                  <a:pt x="0" y="0"/>
                </a:lnTo>
                <a:lnTo>
                  <a:pt x="0" y="141588"/>
                </a:lnTo>
                <a:lnTo>
                  <a:pt x="141587" y="141588"/>
                </a:lnTo>
                <a:lnTo>
                  <a:pt x="141587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2127463" y="3467429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4">
                <a:moveTo>
                  <a:pt x="141587" y="0"/>
                </a:moveTo>
                <a:lnTo>
                  <a:pt x="0" y="0"/>
                </a:lnTo>
                <a:lnTo>
                  <a:pt x="0" y="141588"/>
                </a:lnTo>
                <a:lnTo>
                  <a:pt x="141587" y="141588"/>
                </a:lnTo>
                <a:lnTo>
                  <a:pt x="141587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2127463" y="3897961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4">
                <a:moveTo>
                  <a:pt x="141587" y="0"/>
                </a:moveTo>
                <a:lnTo>
                  <a:pt x="0" y="0"/>
                </a:lnTo>
                <a:lnTo>
                  <a:pt x="0" y="141587"/>
                </a:lnTo>
                <a:lnTo>
                  <a:pt x="141587" y="141587"/>
                </a:lnTo>
                <a:lnTo>
                  <a:pt x="141587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2127463" y="4689327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4">
                <a:moveTo>
                  <a:pt x="141587" y="0"/>
                </a:moveTo>
                <a:lnTo>
                  <a:pt x="0" y="0"/>
                </a:lnTo>
                <a:lnTo>
                  <a:pt x="0" y="141588"/>
                </a:lnTo>
                <a:lnTo>
                  <a:pt x="141587" y="141588"/>
                </a:lnTo>
                <a:lnTo>
                  <a:pt x="141587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2127463" y="5092088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4">
                <a:moveTo>
                  <a:pt x="141587" y="0"/>
                </a:moveTo>
                <a:lnTo>
                  <a:pt x="0" y="0"/>
                </a:lnTo>
                <a:lnTo>
                  <a:pt x="0" y="141587"/>
                </a:lnTo>
                <a:lnTo>
                  <a:pt x="141587" y="141587"/>
                </a:lnTo>
                <a:lnTo>
                  <a:pt x="141587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2127463" y="5536263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4">
                <a:moveTo>
                  <a:pt x="141587" y="0"/>
                </a:moveTo>
                <a:lnTo>
                  <a:pt x="0" y="0"/>
                </a:lnTo>
                <a:lnTo>
                  <a:pt x="0" y="141587"/>
                </a:lnTo>
                <a:lnTo>
                  <a:pt x="141587" y="141587"/>
                </a:lnTo>
                <a:lnTo>
                  <a:pt x="141587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2127463" y="5983851"/>
            <a:ext cx="141605" cy="141605"/>
          </a:xfrm>
          <a:custGeom>
            <a:avLst/>
            <a:gdLst/>
            <a:ahLst/>
            <a:cxnLst/>
            <a:rect l="l" t="t" r="r" b="b"/>
            <a:pathLst>
              <a:path w="141605" h="141604">
                <a:moveTo>
                  <a:pt x="141587" y="0"/>
                </a:moveTo>
                <a:lnTo>
                  <a:pt x="0" y="0"/>
                </a:lnTo>
                <a:lnTo>
                  <a:pt x="0" y="141588"/>
                </a:lnTo>
                <a:lnTo>
                  <a:pt x="141587" y="141588"/>
                </a:lnTo>
                <a:lnTo>
                  <a:pt x="141587" y="0"/>
                </a:lnTo>
                <a:close/>
              </a:path>
            </a:pathLst>
          </a:custGeom>
          <a:solidFill>
            <a:srgbClr val="02C09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6</Words>
  <Application>Microsoft Office PowerPoint</Application>
  <PresentationFormat>Произвольный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Классная тема 2024.cdr</dc:title>
  <dc:creator>Алексей</dc:creator>
  <cp:lastModifiedBy>cherwonez79@gmail.com</cp:lastModifiedBy>
  <cp:revision>4</cp:revision>
  <dcterms:created xsi:type="dcterms:W3CDTF">2025-05-30T06:00:11Z</dcterms:created>
  <dcterms:modified xsi:type="dcterms:W3CDTF">2025-06-04T08:56:52Z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2024-10-15T00:00:00Z</vt:filetime>
  </property>
  <property fmtid="{D5CDD505-2E9C-101B-9397-08002B2CF9AE}" pid="3" name="Creator">
    <vt:lpwstr>CorelDRAW 2020</vt:lpwstr>
  </property>
  <property fmtid="{D5CDD505-2E9C-101B-9397-08002B2CF9AE}" pid="4" name="LastSaved">
    <vt:filetime>2025-05-30T00:00:00Z</vt:filetime>
  </property>
  <property fmtid="{D5CDD505-2E9C-101B-9397-08002B2CF9AE}" pid="5" name="Producer">
    <vt:lpwstr>Corel PDF Engine Version 22.2.0.532</vt:lpwstr>
  </property>
</Properties>
</file>