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63" r:id="rId3"/>
    <p:sldId id="264" r:id="rId4"/>
    <p:sldId id="265" r:id="rId5"/>
    <p:sldId id="266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037" autoAdjust="0"/>
  </p:normalViewPr>
  <p:slideViewPr>
    <p:cSldViewPr snapToGrid="0">
      <p:cViewPr varScale="1">
        <p:scale>
          <a:sx n="59" d="100"/>
          <a:sy n="59" d="100"/>
        </p:scale>
        <p:origin x="28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7D99F-6488-4013-830E-69977112F02E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9D669-4CF8-4557-8E0C-CEA7E634E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08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9D669-4CF8-4557-8E0C-CEA7E634E13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859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9D669-4CF8-4557-8E0C-CEA7E634E13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225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9D669-4CF8-4557-8E0C-CEA7E634E13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743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ABD81A-C6E1-4E23-8AAA-20E037BD6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78F77F5-4970-41DB-9C35-CD8742333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5FB636-5FD7-4D08-ACE3-CE4B59E6A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10C72C-B6D2-4A44-A75F-8FBF369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82F5DB-1E25-4533-8C26-DD440568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99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9CA6D4-E06A-49BF-AD4A-584CA5E2D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FB07A7C-35E8-4D6E-97DD-BDA345938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C30097-83D4-485D-8552-E2F13E672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85CEFE-A8C8-43D2-97FE-3B98AB89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161954-714B-4268-8019-84C4BA449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222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2CFC41B-19D2-4783-B18F-023168DF23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F034EE-C125-4580-9799-714D6D19D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8CD214-BB24-400B-AD26-09427F240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669522-E80A-4FA0-A9B7-D00711548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CFEE3B-E186-483C-858F-2F38BABC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05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2A198D-E4D4-4048-A3C5-FB02032CF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EA3265-5C3C-436D-8611-EA7AB4470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404A31-7504-440A-BE8B-BDA985BF7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D30B22-1218-4C38-BB61-7C350129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90DAB1-1BB1-4086-9D92-4C12880B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27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323276-4E27-49E5-B8A4-34F238A43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E37446-0B1D-4D54-8D40-D5B91CE3F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6F8840-A5B4-4462-B74C-446169A2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A3F7D7-F561-4CF2-A69E-443294ABA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2DE49F-8B30-447F-B152-F5114310F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05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A9FAE-65AE-4DF9-A472-A43571174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65D85A-8985-44AA-A683-36B5134D8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1FE14F-CFC6-4601-8BD0-78F0A1D4E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77B201-54E5-4DAF-8A7C-3F14E6C69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683355-7E77-4AE0-A89A-989B05196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EDE3F18-4C94-4589-B000-4959455F7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648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05F71-9AF2-432B-B64C-E7FF5C13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412485-EA29-4D05-B433-825A13E36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3A6A536-D34A-4C74-96A0-C33AACA47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BC68CFF-F2F3-40A5-BBF3-2EBAE6B99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7E24B71-C03D-4A32-A6CB-7A749EC4C0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AF98CBA-8D71-424C-ABC7-30070876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A041756-5E6B-4F5F-9382-1A04E23D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E59CFA3-04D8-4E02-9539-925D29F4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3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AB17C3-6D7F-4504-8AC5-316E66459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B6BC9B4-1FCF-419E-9C6B-FE9C001C3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C6C9E55-5F23-4A16-8C75-02BAD253A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EFABB05-13FB-4BF0-87E4-612AD844C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7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FF50C19-396D-4E8F-97E5-AA8DBDEE8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84AEA9B-A105-4CDE-9201-EB4219BD1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9A0DEEB-EF0C-4FB9-AE15-6C169CCA7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42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755B81-640B-4A69-95B6-60CA1CF94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DA700-7129-46AB-A7F9-7DD9A1D9A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7FB90A3-9740-40AF-BBA0-B0A0F7BFA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21EDCB-A892-472F-95F6-18BE85A1C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B91627C-9EBB-41DA-BA44-7776D18B8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70D199-FA3C-4F11-B73C-40DF88733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6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16263-22CF-4816-B97D-7CBC47074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29AAC9B-867B-4BE9-AEC9-616AA9B1AB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496FEF-431D-4267-A292-06D497279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BB7B135-7FF1-4220-9E95-08BA680DE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27D22A-67DC-41F2-B889-4BC22B6E9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DBB7C4-C6CA-43FE-BF17-4A580D2F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24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D36060-1CD2-4FBA-889C-E5DAAE1BF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1BDC6-DB82-4B26-B6F5-F6D0DA8C5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F4843A-DAF4-402A-AA26-E9CD79AD9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0AC35-FA74-4EAE-8564-08ADF6AD982A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7CE548-845A-46DB-8EBC-7D35784A2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31D365-DF7D-4618-A918-08F410A56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0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BB1E32C-B138-4561-819F-FE10C69D1324}"/>
              </a:ext>
            </a:extLst>
          </p:cNvPr>
          <p:cNvSpPr txBox="1"/>
          <p:nvPr/>
        </p:nvSpPr>
        <p:spPr>
          <a:xfrm>
            <a:off x="262204" y="2013295"/>
            <a:ext cx="65141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Arial Black" panose="020B0A04020102020204" pitchFamily="34" charset="0"/>
              </a:rPr>
              <a:t>Очистка медного купороса методом перекристаллизации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FA9353-472A-4E6D-A9B4-11D768095F48}"/>
              </a:ext>
            </a:extLst>
          </p:cNvPr>
          <p:cNvSpPr txBox="1"/>
          <p:nvPr/>
        </p:nvSpPr>
        <p:spPr>
          <a:xfrm>
            <a:off x="415550" y="4765253"/>
            <a:ext cx="56804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Букреева Татьяна Михайловна,</a:t>
            </a:r>
            <a:endParaRPr lang="ru-RU" b="1" dirty="0" smtClean="0"/>
          </a:p>
          <a:p>
            <a:pPr algn="just"/>
            <a:r>
              <a:rPr lang="ru-RU" dirty="0" smtClean="0"/>
              <a:t>Председатель ассоциации учителей химии и биологии, руководитель естественнонаучного направления,</a:t>
            </a:r>
          </a:p>
          <a:p>
            <a:pPr algn="just"/>
            <a:r>
              <a:rPr lang="ru-RU" dirty="0" smtClean="0"/>
              <a:t>Учитель химии МАОУ Школа «Перспектива»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FA9353-472A-4E6D-A9B4-11D768095F48}"/>
              </a:ext>
            </a:extLst>
          </p:cNvPr>
          <p:cNvSpPr txBox="1"/>
          <p:nvPr/>
        </p:nvSpPr>
        <p:spPr>
          <a:xfrm>
            <a:off x="7463103" y="4765253"/>
            <a:ext cx="39179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Бормотова Наталья Александровна,</a:t>
            </a:r>
            <a:endParaRPr lang="ru-RU" b="1" dirty="0" smtClean="0"/>
          </a:p>
          <a:p>
            <a:pPr algn="just"/>
            <a:r>
              <a:rPr lang="ru-RU" dirty="0" smtClean="0"/>
              <a:t>Заместитель директора по ВР,</a:t>
            </a:r>
          </a:p>
          <a:p>
            <a:pPr algn="just"/>
            <a:r>
              <a:rPr lang="ru-RU" dirty="0"/>
              <a:t>у</a:t>
            </a:r>
            <a:r>
              <a:rPr lang="ru-RU" dirty="0" smtClean="0"/>
              <a:t>читель химии МБОУ «СОШ № 196»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678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61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497" y="2332653"/>
            <a:ext cx="12156503" cy="44986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4572000" algn="ctr">
              <a:lnSpc>
                <a:spcPct val="115000"/>
              </a:lnSpc>
            </a:pP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68" y="2205179"/>
            <a:ext cx="4417068" cy="3677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FA9353-472A-4E6D-A9B4-11D768095F48}"/>
              </a:ext>
            </a:extLst>
          </p:cNvPr>
          <p:cNvSpPr txBox="1"/>
          <p:nvPr/>
        </p:nvSpPr>
        <p:spPr>
          <a:xfrm>
            <a:off x="5258107" y="2639848"/>
            <a:ext cx="66127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Медный купорос CuSO</a:t>
            </a:r>
            <a:r>
              <a:rPr lang="ru-RU" sz="24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* 5H</a:t>
            </a:r>
            <a:r>
              <a:rPr lang="ru-RU" sz="24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 - кристаллы синего цвета, выветривающиеся на воздухе. При 100°С медный купорос начинает терять кристаллизационную воду, а при 220°С образует белый порошок безводной соли CuSO</a:t>
            </a:r>
            <a:r>
              <a:rPr lang="ru-RU" sz="24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который при 653-720°С распадается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SO</a:t>
            </a:r>
            <a:r>
              <a:rPr lang="ru-RU" sz="24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14547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692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497" y="2332653"/>
            <a:ext cx="12156503" cy="44986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4572000" algn="ctr">
              <a:lnSpc>
                <a:spcPct val="115000"/>
              </a:lnSpc>
            </a:pP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7347" y="3173391"/>
            <a:ext cx="5080067" cy="149191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08779" y="1563212"/>
            <a:ext cx="37956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/>
              <a:t>Метод расчета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66493" y="2334335"/>
            <a:ext cx="7001867" cy="369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007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692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497" y="2332653"/>
            <a:ext cx="12156503" cy="44986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4572000" algn="ctr">
              <a:lnSpc>
                <a:spcPct val="115000"/>
              </a:lnSpc>
            </a:pPr>
            <a:endParaRPr lang="ru-RU" sz="3200" dirty="0" smtClean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8779" y="1563212"/>
            <a:ext cx="52236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/>
              <a:t>Выполнение работы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835" y="2332653"/>
            <a:ext cx="4903496" cy="3677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5849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BB1E32C-B138-4561-819F-FE10C69D1324}"/>
              </a:ext>
            </a:extLst>
          </p:cNvPr>
          <p:cNvSpPr txBox="1"/>
          <p:nvPr/>
        </p:nvSpPr>
        <p:spPr>
          <a:xfrm>
            <a:off x="404192" y="2521126"/>
            <a:ext cx="65141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Arial Black" panose="020B0A04020102020204" pitchFamily="34" charset="0"/>
              </a:rPr>
              <a:t>Очистка медного купороса методом перекристаллизации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FA9353-472A-4E6D-A9B4-11D768095F48}"/>
              </a:ext>
            </a:extLst>
          </p:cNvPr>
          <p:cNvSpPr txBox="1"/>
          <p:nvPr/>
        </p:nvSpPr>
        <p:spPr>
          <a:xfrm>
            <a:off x="7322536" y="3952287"/>
            <a:ext cx="46299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000" b="1" dirty="0" smtClean="0">
                <a:solidFill>
                  <a:srgbClr val="009999"/>
                </a:solidFill>
                <a:latin typeface="Arial Black" panose="020B0A04020102020204" pitchFamily="34" charset="0"/>
              </a:rPr>
              <a:t>«ХИМИЯ»</a:t>
            </a:r>
            <a:endParaRPr lang="ru-RU" sz="6000" dirty="0">
              <a:solidFill>
                <a:srgbClr val="0099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7326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100</Words>
  <Application>Microsoft Office PowerPoint</Application>
  <PresentationFormat>Широкоэкранный</PresentationFormat>
  <Paragraphs>15</Paragraphs>
  <Slides>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Сергеевна Федорова</dc:creator>
  <cp:lastModifiedBy>Татьяна Михайловна Букреева</cp:lastModifiedBy>
  <cp:revision>10</cp:revision>
  <dcterms:created xsi:type="dcterms:W3CDTF">2024-10-29T07:24:50Z</dcterms:created>
  <dcterms:modified xsi:type="dcterms:W3CDTF">2024-10-31T06:59:17Z</dcterms:modified>
</cp:coreProperties>
</file>