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&#1073;&#1080;&#1086;&#1083;&#1086;&#1075;&#1080;&#1103;%20-%20&#1092;&#1086;&#1088;&#1091;&#1084;\2_5294286150033226972%20(1).MP4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ordwall.net/ru/resource/61497224/&#1073;&#1080;&#1086;&#1083;&#1086;&#1075;&#1080;&#1103;/&#1089;&#1090;&#1088;&#1086;&#1077;&#1085;&#1080;&#1077;-&#1082;&#1083;&#1077;&#1090;&#1082;&#1080;-6-&#1082;&#1083;&#1072;&#1089;&#1089;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7;&#1087;&#1103;&#1097;&#1080;&#1077;%20&#1087;&#1080;&#1085;&#1075;&#1074;&#1080;&#1085;&#1099;%20&#1096;&#1072;&#1073;&#1083;&#1086;&#1085;%20&#1080;&#1075;&#1088;&#1099;.ppt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B1E32C-B138-4561-819F-FE10C69D1324}"/>
              </a:ext>
            </a:extLst>
          </p:cNvPr>
          <p:cNvSpPr txBox="1"/>
          <p:nvPr/>
        </p:nvSpPr>
        <p:spPr>
          <a:xfrm>
            <a:off x="340071" y="1666512"/>
            <a:ext cx="6387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Биология-предмет:</a:t>
            </a:r>
          </a:p>
          <a:p>
            <a:pPr algn="ctr"/>
            <a:r>
              <a:rPr lang="ru-RU" sz="4000" b="1" dirty="0" smtClean="0"/>
              <a:t>интересно или нет</a:t>
            </a:r>
            <a:endParaRPr lang="ru-RU" sz="4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FA9353-472A-4E6D-A9B4-11D768095F48}"/>
              </a:ext>
            </a:extLst>
          </p:cNvPr>
          <p:cNvSpPr txBox="1"/>
          <p:nvPr/>
        </p:nvSpPr>
        <p:spPr>
          <a:xfrm>
            <a:off x="5714743" y="4032126"/>
            <a:ext cx="56097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Словесная Ольга Михайловна,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учитель химии и биологии</a:t>
            </a:r>
          </a:p>
          <a:p>
            <a:r>
              <a:rPr lang="ru-RU" sz="2800" dirty="0" smtClean="0"/>
              <a:t>МАОУ «</a:t>
            </a:r>
            <a:r>
              <a:rPr lang="ru-RU" sz="2800" dirty="0" err="1" smtClean="0"/>
              <a:t>Кожевниковская</a:t>
            </a:r>
            <a:r>
              <a:rPr lang="ru-RU" sz="2800" dirty="0" smtClean="0"/>
              <a:t> СОШ №1»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714" y="2933415"/>
            <a:ext cx="2374618" cy="335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5643" y="2107029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hlinkClick r:id="rId4"/>
              </a:rPr>
              <a:t>https://wordwall.net/ru/resource/61497224/</a:t>
            </a:r>
            <a:r>
              <a:rPr lang="ru-RU" sz="2800" dirty="0" smtClean="0">
                <a:hlinkClick r:id="rId4"/>
              </a:rPr>
              <a:t>биология/строение-клетки-6-класс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2_5294286150033226972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423053" y="2322341"/>
            <a:ext cx="3732627" cy="373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5422" y="1547446"/>
            <a:ext cx="965043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Начало урока:</a:t>
            </a:r>
          </a:p>
          <a:p>
            <a:pPr>
              <a:buFontTx/>
              <a:buChar char="-"/>
            </a:pPr>
            <a:r>
              <a:rPr lang="ru-RU" sz="3200" dirty="0" smtClean="0">
                <a:hlinkClick r:id="rId3" action="ppaction://hlinkpres?slideindex=1&amp;slidetitle="/>
              </a:rPr>
              <a:t>Спящие пингвины</a:t>
            </a:r>
            <a:endParaRPr lang="ru-RU" sz="3200" dirty="0" smtClean="0"/>
          </a:p>
          <a:p>
            <a:pPr>
              <a:buFontTx/>
              <a:buChar char="-"/>
            </a:pPr>
            <a:r>
              <a:rPr lang="ru-RU" sz="3200" dirty="0" smtClean="0"/>
              <a:t>Необычное название темы урока</a:t>
            </a:r>
          </a:p>
          <a:p>
            <a:pPr>
              <a:buFontTx/>
              <a:buChar char="-"/>
            </a:pPr>
            <a:r>
              <a:rPr lang="ru-RU" sz="3200" dirty="0" smtClean="0"/>
              <a:t>Работа с терминами</a:t>
            </a:r>
          </a:p>
          <a:p>
            <a:pPr>
              <a:buFontTx/>
              <a:buChar char="-"/>
            </a:pPr>
            <a:r>
              <a:rPr lang="ru-RU" sz="3200" dirty="0" smtClean="0"/>
              <a:t>Крестики-нолики</a:t>
            </a:r>
          </a:p>
          <a:p>
            <a:pPr>
              <a:buFontTx/>
              <a:buChar char="-"/>
            </a:pPr>
            <a:r>
              <a:rPr lang="ru-RU" sz="3200" dirty="0" smtClean="0"/>
              <a:t>Правда-ложь</a:t>
            </a:r>
          </a:p>
          <a:p>
            <a:pPr>
              <a:buFontTx/>
              <a:buChar char="-"/>
            </a:pPr>
            <a:r>
              <a:rPr lang="ru-RU" sz="3200" dirty="0" err="1" smtClean="0"/>
              <a:t>Мнемокарточки</a:t>
            </a:r>
            <a:r>
              <a:rPr lang="ru-RU" sz="3200" dirty="0" smtClean="0"/>
              <a:t> </a:t>
            </a:r>
          </a:p>
          <a:p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8671" y="3080825"/>
            <a:ext cx="6401400" cy="303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74" name="AutoShape 2" descr="Screenshot_20231218_203726_Instagra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Screenshot_20231218_203726_Instagra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E:\биология - форум\Screenshot_20231218_203726_Instagram.jpg"/>
          <p:cNvPicPr>
            <a:picLocks noChangeAspect="1" noChangeArrowheads="1"/>
          </p:cNvPicPr>
          <p:nvPr/>
        </p:nvPicPr>
        <p:blipFill>
          <a:blip r:embed="rId3"/>
          <a:srcRect t="23253" b="22446"/>
          <a:stretch>
            <a:fillRect/>
          </a:stretch>
        </p:blipFill>
        <p:spPr bwMode="auto">
          <a:xfrm flipH="1">
            <a:off x="320090" y="1603715"/>
            <a:ext cx="3689202" cy="4451725"/>
          </a:xfrm>
          <a:prstGeom prst="rect">
            <a:avLst/>
          </a:prstGeom>
          <a:noFill/>
        </p:spPr>
      </p:pic>
      <p:pic>
        <p:nvPicPr>
          <p:cNvPr id="8" name="Picture 7" descr="E:\биология - форум\Screenshot_20231218_203730_Instagram.jpg"/>
          <p:cNvPicPr>
            <a:picLocks noChangeAspect="1" noChangeArrowheads="1"/>
          </p:cNvPicPr>
          <p:nvPr/>
        </p:nvPicPr>
        <p:blipFill>
          <a:blip r:embed="rId4"/>
          <a:srcRect l="2365" t="21646" r="5927" b="20239"/>
          <a:stretch>
            <a:fillRect/>
          </a:stretch>
        </p:blipFill>
        <p:spPr bwMode="auto">
          <a:xfrm>
            <a:off x="8074858" y="1060351"/>
            <a:ext cx="3530989" cy="497231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74941" y="4445390"/>
            <a:ext cx="7441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Формирующее оценивание:</a:t>
            </a:r>
          </a:p>
          <a:p>
            <a:r>
              <a:rPr lang="ru-RU" sz="2400" dirty="0" smtClean="0"/>
              <a:t>-Одноминутное эссе</a:t>
            </a:r>
          </a:p>
          <a:p>
            <a:r>
              <a:rPr lang="ru-RU" sz="2400" dirty="0" smtClean="0"/>
              <a:t>- Вопрос от учителя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 l="41194" t="24039" r="14261" b="12692"/>
          <a:stretch>
            <a:fillRect/>
          </a:stretch>
        </p:blipFill>
        <p:spPr bwMode="auto">
          <a:xfrm>
            <a:off x="4275082" y="1111348"/>
            <a:ext cx="3470486" cy="2771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50" name="AutoShape 2" descr="20231026_1111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C:\Users\User\Downloads\20231026_111126.jpg"/>
          <p:cNvPicPr/>
          <p:nvPr/>
        </p:nvPicPr>
        <p:blipFill>
          <a:blip r:embed="rId3" cstate="print"/>
          <a:srcRect t="-1208" r="15963"/>
          <a:stretch>
            <a:fillRect/>
          </a:stretch>
        </p:blipFill>
        <p:spPr bwMode="auto">
          <a:xfrm rot="5400000">
            <a:off x="477856" y="1842423"/>
            <a:ext cx="4441017" cy="4000487"/>
          </a:xfrm>
          <a:prstGeom prst="rect">
            <a:avLst/>
          </a:prstGeom>
          <a:noFill/>
        </p:spPr>
      </p:pic>
      <p:sp>
        <p:nvSpPr>
          <p:cNvPr id="2054" name="AutoShape 6" descr="https://thumb.cloud.mail.ru/thumb/xw1/%D1%80%D0%B0%D0%B7%D0%BD%D0%BE%D0%B5/%D0%BC%D0%BE%D0%B8/%D1%83%D1%80%D0%BE%D0%BA%20%D0%BF%D0%BE%20%D0%B0%D0%B1%D0%B7%D0%B0%D1%86%D0%B0%D0%BC/20231026_1116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7416" y="2149310"/>
            <a:ext cx="5781924" cy="3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E:\биология - форум\Screenshot_20231218_203722_Instagram.jpg"/>
          <p:cNvPicPr>
            <a:picLocks noChangeAspect="1" noChangeArrowheads="1"/>
          </p:cNvPicPr>
          <p:nvPr/>
        </p:nvPicPr>
        <p:blipFill>
          <a:blip r:embed="rId3"/>
          <a:srcRect l="8222" t="23121" r="20344" b="40706"/>
          <a:stretch>
            <a:fillRect/>
          </a:stretch>
        </p:blipFill>
        <p:spPr bwMode="auto">
          <a:xfrm>
            <a:off x="3882683" y="921995"/>
            <a:ext cx="4431324" cy="49864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49</Words>
  <Application>Microsoft Office PowerPoint</Application>
  <PresentationFormat>Произвольный</PresentationFormat>
  <Paragraphs>16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19</cp:revision>
  <dcterms:created xsi:type="dcterms:W3CDTF">2024-10-29T07:24:50Z</dcterms:created>
  <dcterms:modified xsi:type="dcterms:W3CDTF">2024-11-04T11:26:43Z</dcterms:modified>
</cp:coreProperties>
</file>