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7" r:id="rId2"/>
    <p:sldId id="268" r:id="rId3"/>
    <p:sldId id="269" r:id="rId4"/>
    <p:sldId id="27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56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7584D-4B7E-466A-82FD-AF7851061812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2DCCFF-6A33-4550-81D4-A7C3A9D1E6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706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ABD81A-C6E1-4E23-8AAA-20E037BD6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C78F77F5-4970-41DB-9C35-CD8742333F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45FB636-5FD7-4D08-ACE3-CE4B59E6AC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110C72C-B6D2-4A44-A75F-8FBF369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82F5DB-1E25-4533-8C26-DD4405685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996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9CA6D4-E06A-49BF-AD4A-584CA5E2D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FB07A7C-35E8-4D6E-97DD-BDA345938A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2C30097-83D4-485D-8552-E2F13E672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85CEFE-A8C8-43D2-97FE-3B98AB89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A161954-714B-4268-8019-84C4BA449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222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02CFC41B-19D2-4783-B18F-023168DF2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7F034EE-C125-4580-9799-714D6D19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B8CD214-BB24-400B-AD26-09427F240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1669522-E80A-4FA0-A9B7-D00711548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2CFEE3B-E186-483C-858F-2F38BABCA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053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2A198D-E4D4-4048-A3C5-FB02032CFF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6EA3265-5C3C-436D-8611-EA7AB4470F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1404A31-7504-440A-BE8B-BDA985BF7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BD30B22-1218-4C38-BB61-7C3501290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90DAB1-1BB1-4086-9D92-4C12880B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275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323276-4E27-49E5-B8A4-34F238A43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E37446-0B1D-4D54-8D40-D5B91CE3FC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6F8840-A5B4-4462-B74C-446169A2C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2A3F7D7-F561-4CF2-A69E-443294ABA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B2DE49F-8B30-447F-B152-F5114310F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055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2A9FAE-65AE-4DF9-A472-A43571174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465D85A-8985-44AA-A683-36B5134D82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271FE14F-CFC6-4601-8BD0-78F0A1D4E9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477B201-54E5-4DAF-8A7C-3F14E6C69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683355-7E77-4AE0-A89A-989B05196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EDE3F18-4C94-4589-B000-4959455F7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48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05F71-9AF2-432B-B64C-E7FF5C134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1412485-EA29-4D05-B433-825A13E36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3A6A536-D34A-4C74-96A0-C33AACA47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DBC68CFF-F2F3-40A5-BBF3-2EBAE6B991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D7E24B71-C03D-4A32-A6CB-7A749EC4C0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6AF98CBA-8D71-424C-ABC7-300708765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1A041756-5E6B-4F5F-9382-1A04E23D1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EE59CFA3-04D8-4E02-9539-925D29F48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CAB17C3-6D7F-4504-8AC5-316E66459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B6BC9B4-1FCF-419E-9C6B-FE9C001C3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C6C9E55-5F23-4A16-8C75-02BAD253A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EFABB05-13FB-4BF0-87E4-612AD844C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775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FF50C19-396D-4E8F-97E5-AA8DBDEE8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B84AEA9B-A105-4CDE-9201-EB4219BD1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9A0DEEB-EF0C-4FB9-AE15-6C169CCA7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42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755B81-640B-4A69-95B6-60CA1CF94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38ADA700-7129-46AB-A7F9-7DD9A1D9AC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F7FB90A3-9740-40AF-BBA0-B0A0F7BFAA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621EDCB-A892-472F-95F6-18BE85A1CD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B91627C-9EBB-41DA-BA44-7776D18B8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570D199-FA3C-4F11-B73C-40DF88733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2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716263-22CF-4816-B97D-7CBC47074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29AAC9B-867B-4BE9-AEC9-616AA9B1AB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C496FEF-431D-4267-A292-06D497279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6BB7B135-7FF1-4220-9E95-08BA680DE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A227D22A-67DC-41F2-B889-4BC22B6E9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ABDBB7C4-C6CA-43FE-BF17-4A580D2FF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40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D36060-1CD2-4FBA-889C-E5DAAE1BF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5D1BDC6-DB82-4B26-B6F5-F6D0DA8C5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FF4843A-DAF4-402A-AA26-E9CD79AD92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0AC35-FA74-4EAE-8564-08ADF6AD982A}" type="datetimeFigureOut">
              <a:rPr lang="ru-RU" smtClean="0"/>
              <a:t>04.11.2024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87CE548-845A-46DB-8EBC-7D35784A2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31D365-DF7D-4618-A918-08F410A566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4F341-DBEF-4B05-9FAD-EA375CB8B0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0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5C6D8A6-AE9E-4808-9933-509767BC34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B1E32C-B138-4561-819F-FE10C69D1324}"/>
              </a:ext>
            </a:extLst>
          </p:cNvPr>
          <p:cNvSpPr txBox="1"/>
          <p:nvPr/>
        </p:nvSpPr>
        <p:spPr>
          <a:xfrm>
            <a:off x="209625" y="1805039"/>
            <a:ext cx="63875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Техника </a:t>
            </a:r>
            <a:r>
              <a:rPr lang="ru-RU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микроскопирования</a:t>
            </a:r>
            <a:endParaRPr lang="ru-RU" sz="4800" b="1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86907" y="4267252"/>
            <a:ext cx="46660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Плотников Евгений Владимирович,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биологии МАОУ Школы «Перспектива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7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8F2626E-3E72-4BD3-B3E6-52318D1D32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801" y="1520631"/>
            <a:ext cx="9240253" cy="461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6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678" y="1880351"/>
            <a:ext cx="1020632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Микроскоп поставьте штативом к себе на расстоянии 5-10 см от края стола. Приведите микроскоп в рабочее положение, наклонив верхнюю часть штатива на 45 градусов. В отверстие предметного столика при помощи зеркала направьте свет.</a:t>
            </a:r>
          </a:p>
          <a:p>
            <a:pPr marL="457200" indent="-4572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Приготовленный препарат поместите на предметный столик и закрепите предметное стекло зажимами.</a:t>
            </a:r>
          </a:p>
          <a:p>
            <a:pPr marL="457200" indent="-4572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Пользуясь винтом, плавно опустите тубус так, чтобы нижний край объектива оказался на расстоянии 1-2 мм от препарата.</a:t>
            </a:r>
          </a:p>
          <a:p>
            <a:pPr marL="457200" indent="-4572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окуляр смотрите одним глазом, не закрывая и не зажмуривая другой. Глядя в окуляр, при помощи винтов медленно поднимайте тубус, пока не появится чёткое изображение объекта исследования.</a:t>
            </a:r>
          </a:p>
          <a:p>
            <a:pPr marL="457200" indent="-4572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смене объектива совершайте переключение плавно, чтобы не оцарапать линзы. Для четкой настройки изображения пользуйтесь винтом.</a:t>
            </a:r>
          </a:p>
          <a:p>
            <a:pPr marL="457200" indent="-457200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работы при помощи винтов поднимите тубус. Проверьте, чтобы в отверстие предметного столика был направлен объектив с самым маленьким увеличением. Снимите препарат с предметного столика. Микроскоп приведите в нерабочее положение.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85081" y="1426564"/>
            <a:ext cx="54438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работы с микроскопом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69070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8317A6A1-05BE-41F5-A426-CF8D76C40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3648" y="1531916"/>
            <a:ext cx="9814560" cy="45957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3600" b="1" dirty="0" smtClean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26121" y="756061"/>
            <a:ext cx="466942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влажных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микропрепаратов</a:t>
            </a:r>
            <a:endParaRPr lang="ru-RU" sz="2800" b="1" dirty="0"/>
          </a:p>
        </p:txBody>
      </p:sp>
      <p:pic>
        <p:nvPicPr>
          <p:cNvPr id="6" name="Picture 2" descr="Занимательная микроскопия">
            <a:extLst>
              <a:ext uri="{FF2B5EF4-FFF2-40B4-BE49-F238E27FC236}">
                <a16:creationId xmlns="" xmlns:a16="http://schemas.microsoft.com/office/drawing/2014/main" id="{29749D10-391A-45DF-8487-8AADA5A09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078" y="1710168"/>
            <a:ext cx="6466121" cy="459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625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175</Words>
  <Application>Microsoft Office PowerPoint</Application>
  <PresentationFormat>Произвольный</PresentationFormat>
  <Paragraphs>12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 Сергеевна Федорова</dc:creator>
  <cp:lastModifiedBy>User</cp:lastModifiedBy>
  <cp:revision>10</cp:revision>
  <dcterms:created xsi:type="dcterms:W3CDTF">2024-10-29T07:24:50Z</dcterms:created>
  <dcterms:modified xsi:type="dcterms:W3CDTF">2024-11-04T13:07:42Z</dcterms:modified>
</cp:coreProperties>
</file>