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6" r:id="rId3"/>
    <p:sldId id="260" r:id="rId4"/>
    <p:sldId id="263" r:id="rId5"/>
    <p:sldId id="261" r:id="rId6"/>
    <p:sldId id="265" r:id="rId7"/>
    <p:sldId id="266" r:id="rId8"/>
    <p:sldId id="267" r:id="rId9"/>
    <p:sldId id="268" r:id="rId10"/>
    <p:sldId id="258" r:id="rId11"/>
    <p:sldId id="25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7584D-4B7E-466A-82FD-AF7851061812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2DCCFF-6A33-4550-81D4-A7C3A9D1E6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706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DCCFF-6A33-4550-81D4-A7C3A9D1E6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066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2ABD81A-C6E1-4E23-8AAA-20E037BD67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C78F77F5-4970-41DB-9C35-CD8742333F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45FB636-5FD7-4D08-ACE3-CE4B59E6A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110C72C-B6D2-4A44-A75F-8FBF369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A82F5DB-1E25-4533-8C26-DD4405685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996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9CA6D4-E06A-49BF-AD4A-584CA5E2D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EFB07A7C-35E8-4D6E-97DD-BDA345938A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2C30097-83D4-485D-8552-E2F13E672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385CEFE-A8C8-43D2-97FE-3B98AB89F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A161954-714B-4268-8019-84C4BA449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222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02CFC41B-19D2-4783-B18F-023168DF23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7F034EE-C125-4580-9799-714D6D19DF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B8CD214-BB24-400B-AD26-09427F240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1669522-E80A-4FA0-A9B7-D00711548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2CFEE3B-E186-483C-858F-2F38BABCA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053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B2A198D-E4D4-4048-A3C5-FB02032CF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6EA3265-5C3C-436D-8611-EA7AB4470F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1404A31-7504-440A-BE8B-BDA985BF7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BD30B22-1218-4C38-BB61-7C3501290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290DAB1-1BB1-4086-9D92-4C12880B0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275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F323276-4E27-49E5-B8A4-34F238A43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5E37446-0B1D-4D54-8D40-D5B91CE3F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66F8840-A5B4-4462-B74C-446169A2C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2A3F7D7-F561-4CF2-A69E-443294ABA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B2DE49F-8B30-447F-B152-F5114310F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055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92A9FAE-65AE-4DF9-A472-A43571174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465D85A-8985-44AA-A683-36B5134D82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71FE14F-CFC6-4601-8BD0-78F0A1D4E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477B201-54E5-4DAF-8A7C-3F14E6C69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4683355-7E77-4AE0-A89A-989B05196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EDE3F18-4C94-4589-B000-4959455F7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648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705F71-9AF2-432B-B64C-E7FF5C134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1412485-EA29-4D05-B433-825A13E36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3A6A536-D34A-4C74-96A0-C33AACA477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BC68CFF-F2F3-40A5-BBF3-2EBAE6B99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D7E24B71-C03D-4A32-A6CB-7A749EC4C0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6AF98CBA-8D71-424C-ABC7-30070876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A041756-5E6B-4F5F-9382-1A04E23D1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EE59CFA3-04D8-4E02-9539-925D29F48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039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AB17C3-6D7F-4504-8AC5-316E66459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DB6BC9B4-1FCF-419E-9C6B-FE9C001C3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7C6C9E55-5F23-4A16-8C75-02BAD253A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EFABB05-13FB-4BF0-87E4-612AD844C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75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AFF50C19-396D-4E8F-97E5-AA8DBDEE8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B84AEA9B-A105-4CDE-9201-EB4219BD1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9A0DEEB-EF0C-4FB9-AE15-6C169CCA7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42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755B81-640B-4A69-95B6-60CA1CF94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8ADA700-7129-46AB-A7F9-7DD9A1D9A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F7FB90A3-9740-40AF-BBA0-B0A0F7BFAA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621EDCB-A892-472F-95F6-18BE85A1C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B91627C-9EBB-41DA-BA44-7776D18B8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570D199-FA3C-4F11-B73C-40DF88733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62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716263-22CF-4816-B97D-7CBC47074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29AAC9B-867B-4BE9-AEC9-616AA9B1AB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C496FEF-431D-4267-A292-06D497279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BB7B135-7FF1-4220-9E95-08BA680DE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227D22A-67DC-41F2-B889-4BC22B6E9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BDBB7C4-C6CA-43FE-BF17-4A580D2FF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240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FD36060-1CD2-4FBA-889C-E5DAAE1BF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5D1BDC6-DB82-4B26-B6F5-F6D0DA8C5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FF4843A-DAF4-402A-AA26-E9CD79AD92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87CE548-845A-46DB-8EBC-7D35784A21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831D365-DF7D-4618-A918-08F410A566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00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5C6D8A6-AE9E-4808-9933-509767BC3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BB1E32C-B138-4561-819F-FE10C69D1324}"/>
              </a:ext>
            </a:extLst>
          </p:cNvPr>
          <p:cNvSpPr txBox="1"/>
          <p:nvPr/>
        </p:nvSpPr>
        <p:spPr>
          <a:xfrm>
            <a:off x="209625" y="1805039"/>
            <a:ext cx="63875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atin typeface="Arial Black" panose="020B0A04020102020204" pitchFamily="34" charset="0"/>
              </a:rPr>
              <a:t>Разработка индивидуальных проектов обучающихся</a:t>
            </a:r>
            <a:endParaRPr lang="ru-RU" sz="4800" dirty="0">
              <a:latin typeface="Arial Black" panose="020B0A04020102020204" pitchFamily="34" charset="0"/>
            </a:endParaRPr>
          </a:p>
        </p:txBody>
      </p:sp>
      <p:pic>
        <p:nvPicPr>
          <p:cNvPr id="8" name="Picture 2" descr="https://sun9-79.userapi.com/impg/lb7YEj0Hf2KTZuC3w9pi2FNdjQsRw7ScYbQ5DQ/yDzz0tbcAxE.jpg?size=2560x1707&amp;quality=95&amp;sign=a74419ff4f62f870f99c005658f89a3d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6" t="21634" r="29892" b="23841"/>
          <a:stretch/>
        </p:blipFill>
        <p:spPr bwMode="auto">
          <a:xfrm>
            <a:off x="9737206" y="3237347"/>
            <a:ext cx="1441207" cy="144379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486907" y="3597863"/>
            <a:ext cx="4326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a typeface="Verdana" panose="020B0604030504040204" pitchFamily="34" charset="0"/>
              </a:rPr>
              <a:t>Орехов </a:t>
            </a:r>
            <a:br>
              <a:rPr lang="ru-RU" b="1" dirty="0" smtClean="0">
                <a:ea typeface="Verdana" panose="020B0604030504040204" pitchFamily="34" charset="0"/>
              </a:rPr>
            </a:br>
            <a:r>
              <a:rPr lang="ru-RU" b="1" dirty="0" smtClean="0">
                <a:ea typeface="Verdana" panose="020B0604030504040204" pitchFamily="34" charset="0"/>
              </a:rPr>
              <a:t>Александр </a:t>
            </a:r>
            <a:r>
              <a:rPr lang="ru-RU" b="1" dirty="0" smtClean="0">
                <a:ea typeface="Verdana" panose="020B0604030504040204" pitchFamily="34" charset="0"/>
              </a:rPr>
              <a:t>Сергеевич,</a:t>
            </a:r>
            <a:endParaRPr lang="ru-RU" b="1" dirty="0" smtClean="0">
              <a:ea typeface="Verdana" panose="020B060403050404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86907" y="4267252"/>
            <a:ext cx="3677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ea typeface="Verdana" panose="020B0604030504040204" pitchFamily="34" charset="0"/>
              </a:rPr>
              <a:t>у</a:t>
            </a:r>
            <a:r>
              <a:rPr lang="ru-RU" sz="1600" dirty="0" smtClean="0">
                <a:ea typeface="Verdana" panose="020B0604030504040204" pitchFamily="34" charset="0"/>
              </a:rPr>
              <a:t>читель биологии и химии, МБОУ «СОШ№84»</a:t>
            </a:r>
          </a:p>
        </p:txBody>
      </p:sp>
    </p:spTree>
    <p:extLst>
      <p:ext uri="{BB962C8B-B14F-4D97-AF65-F5344CB8AC3E}">
        <p14:creationId xmlns:p14="http://schemas.microsoft.com/office/powerpoint/2010/main" val="26067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5C6D8A6-AE9E-4808-9933-509767BC3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BB1E32C-B138-4561-819F-FE10C69D1324}"/>
              </a:ext>
            </a:extLst>
          </p:cNvPr>
          <p:cNvSpPr txBox="1"/>
          <p:nvPr/>
        </p:nvSpPr>
        <p:spPr>
          <a:xfrm>
            <a:off x="292752" y="1805039"/>
            <a:ext cx="63875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atin typeface="Arial Black" panose="020B0A04020102020204" pitchFamily="34" charset="0"/>
              </a:rPr>
              <a:t>Разработка индивидуальных проектов обучающихся</a:t>
            </a:r>
            <a:endParaRPr lang="ru-RU" sz="4800" dirty="0">
              <a:latin typeface="Arial Black" panose="020B0A04020102020204" pitchFamily="34" charset="0"/>
            </a:endParaRPr>
          </a:p>
        </p:txBody>
      </p:sp>
      <p:pic>
        <p:nvPicPr>
          <p:cNvPr id="8" name="Picture 2" descr="https://sun9-79.userapi.com/impg/lb7YEj0Hf2KTZuC3w9pi2FNdjQsRw7ScYbQ5DQ/yDzz0tbcAxE.jpg?size=2560x1707&amp;quality=95&amp;sign=a74419ff4f62f870f99c005658f89a3d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6" t="21634" r="29892" b="23841"/>
          <a:stretch/>
        </p:blipFill>
        <p:spPr bwMode="auto">
          <a:xfrm>
            <a:off x="9737206" y="3237347"/>
            <a:ext cx="1441207" cy="144379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486907" y="3597863"/>
            <a:ext cx="4326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Орехов </a:t>
            </a:r>
            <a:br>
              <a:rPr lang="ru-RU" b="1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Александр Сергеевич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86907" y="4267252"/>
            <a:ext cx="3677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Учитель биологии и химии, МБОУ «СОШ№84»</a:t>
            </a:r>
          </a:p>
        </p:txBody>
      </p:sp>
    </p:spTree>
    <p:extLst>
      <p:ext uri="{BB962C8B-B14F-4D97-AF65-F5344CB8AC3E}">
        <p14:creationId xmlns:p14="http://schemas.microsoft.com/office/powerpoint/2010/main" val="69818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5C6D8A6-AE9E-4808-9933-509767BC3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BB1E32C-B138-4561-819F-FE10C69D1324}"/>
              </a:ext>
            </a:extLst>
          </p:cNvPr>
          <p:cNvSpPr txBox="1"/>
          <p:nvPr/>
        </p:nvSpPr>
        <p:spPr>
          <a:xfrm>
            <a:off x="0" y="2274838"/>
            <a:ext cx="63875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atin typeface="Arial Black" panose="020B0A04020102020204" pitchFamily="34" charset="0"/>
              </a:rPr>
              <a:t>БЛАГОДАРЮ</a:t>
            </a:r>
            <a:br>
              <a:rPr lang="ru-RU" sz="4800" dirty="0" smtClean="0">
                <a:latin typeface="Arial Black" panose="020B0A04020102020204" pitchFamily="34" charset="0"/>
              </a:rPr>
            </a:br>
            <a:r>
              <a:rPr lang="ru-RU" sz="4800" dirty="0" smtClean="0">
                <a:latin typeface="Arial Black" panose="020B0A04020102020204" pitchFamily="34" charset="0"/>
              </a:rPr>
              <a:t>ЗА</a:t>
            </a:r>
            <a:br>
              <a:rPr lang="ru-RU" sz="4800" dirty="0" smtClean="0">
                <a:latin typeface="Arial Black" panose="020B0A04020102020204" pitchFamily="34" charset="0"/>
              </a:rPr>
            </a:br>
            <a:r>
              <a:rPr lang="ru-RU" sz="4800" dirty="0" smtClean="0">
                <a:latin typeface="Arial Black" panose="020B0A04020102020204" pitchFamily="34" charset="0"/>
              </a:rPr>
              <a:t>ВНИМАНИЕ!</a:t>
            </a:r>
            <a:endParaRPr lang="ru-RU" sz="4800" dirty="0">
              <a:latin typeface="Arial Black" panose="020B0A04020102020204" pitchFamily="34" charset="0"/>
            </a:endParaRPr>
          </a:p>
        </p:txBody>
      </p:sp>
      <p:pic>
        <p:nvPicPr>
          <p:cNvPr id="8" name="Picture 2" descr="https://sun9-79.userapi.com/impg/lb7YEj0Hf2KTZuC3w9pi2FNdjQsRw7ScYbQ5DQ/yDzz0tbcAxE.jpg?size=2560x1707&amp;quality=95&amp;sign=a74419ff4f62f870f99c005658f89a3d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6" t="21634" r="29892" b="23841"/>
          <a:stretch/>
        </p:blipFill>
        <p:spPr bwMode="auto">
          <a:xfrm>
            <a:off x="9737206" y="3237347"/>
            <a:ext cx="1441207" cy="144379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486907" y="3597863"/>
            <a:ext cx="4326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Орехов </a:t>
            </a:r>
            <a:br>
              <a:rPr lang="ru-RU" b="1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Александр Сергеевич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86907" y="4267252"/>
            <a:ext cx="3677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Учитель биологии и химии, МБОУ «СОШ№84»</a:t>
            </a:r>
          </a:p>
        </p:txBody>
      </p:sp>
    </p:spTree>
    <p:extLst>
      <p:ext uri="{BB962C8B-B14F-4D97-AF65-F5344CB8AC3E}">
        <p14:creationId xmlns:p14="http://schemas.microsoft.com/office/powerpoint/2010/main" val="1714359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91773" y="1662544"/>
            <a:ext cx="9814560" cy="44888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Что такое проект?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3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Тема и цель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3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Сроки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3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Целевая аудитория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3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Команда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3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Ресурсы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36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Техкарта</a:t>
            </a:r>
            <a:endParaRPr lang="ru-RU" sz="36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26" name="Picture 2" descr="https://profil.mos.ru/images/media/photo/28_04_2017/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930" y="2294441"/>
            <a:ext cx="5232757" cy="3491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353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91773" y="1662544"/>
            <a:ext cx="9814560" cy="44888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Виды проекторных кластеров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3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Исследовательский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3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Творческий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3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Практико-ориентированный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3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Игровой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3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Социальный</a:t>
            </a:r>
          </a:p>
        </p:txBody>
      </p:sp>
      <p:pic>
        <p:nvPicPr>
          <p:cNvPr id="2050" name="Picture 2" descr="https://38.edubish.kg/wp-content/uploads/sites/21/2019/04/20190429_1450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0960" y="2505694"/>
            <a:ext cx="2734292" cy="3645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83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91773" y="1662544"/>
            <a:ext cx="9814560" cy="44888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Учесть – круг интересов ребёнка, и помочь ему найти тему проекта по душе.</a:t>
            </a:r>
          </a:p>
          <a:p>
            <a:pPr algn="l"/>
            <a:endParaRPr lang="ru-RU" sz="36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/>
            <a:r>
              <a:rPr lang="ru-RU" sz="3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При постановке проблемы помнить, что </a:t>
            </a:r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ПРОБЛЕМА</a:t>
            </a:r>
            <a:r>
              <a:rPr lang="ru-RU" sz="3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– это тот вопрос, который волнует тебя и касается других людей!</a:t>
            </a:r>
          </a:p>
        </p:txBody>
      </p:sp>
      <p:pic>
        <p:nvPicPr>
          <p:cNvPr id="3074" name="Picture 2" descr="https://a-generation.unn.ru/assets/imgs/promo/icons/003793_2021052515482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820" l="10000" r="99778">
                        <a14:foregroundMark x1="43444" y1="19622" x2="43444" y2="19622"/>
                        <a14:foregroundMark x1="23667" y1="17151" x2="23667" y2="171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2411" y="2440745"/>
            <a:ext cx="2288282" cy="174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689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03648" y="1531916"/>
            <a:ext cx="9814560" cy="45957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ПРОБЛЕМНЫЕ ТОЧКИ: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3600" b="1" dirty="0">
                <a:latin typeface="Verdana" panose="020B0604030504040204" pitchFamily="34" charset="0"/>
                <a:ea typeface="Verdana" panose="020B0604030504040204" pitchFamily="34" charset="0"/>
              </a:rPr>
              <a:t>Как мотивировать </a:t>
            </a:r>
            <a:r>
              <a:rPr lang="ru-RU" sz="3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учеников </a:t>
            </a:r>
            <a:r>
              <a:rPr lang="ru-RU" sz="3600" b="1" dirty="0">
                <a:latin typeface="Verdana" panose="020B0604030504040204" pitchFamily="34" charset="0"/>
                <a:ea typeface="Verdana" panose="020B0604030504040204" pitchFamily="34" charset="0"/>
              </a:rPr>
              <a:t>к самостоятельному обучению?</a:t>
            </a:r>
            <a:endParaRPr lang="ru-RU" sz="36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3600" b="1" dirty="0">
                <a:latin typeface="Verdana" panose="020B0604030504040204" pitchFamily="34" charset="0"/>
                <a:ea typeface="Verdana" panose="020B0604030504040204" pitchFamily="34" charset="0"/>
              </a:rPr>
              <a:t>Как интегрировать технологии в образовательный процесс?</a:t>
            </a:r>
            <a:endParaRPr lang="ru-RU" sz="36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3600" b="1" dirty="0">
                <a:latin typeface="Verdana" panose="020B0604030504040204" pitchFamily="34" charset="0"/>
                <a:ea typeface="Verdana" panose="020B0604030504040204" pitchFamily="34" charset="0"/>
              </a:rPr>
              <a:t>Как работать с разными уровнями подготовки учеников?</a:t>
            </a:r>
            <a:endParaRPr lang="ru-RU" sz="36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3600" b="1" dirty="0">
                <a:latin typeface="Verdana" panose="020B0604030504040204" pitchFamily="34" charset="0"/>
                <a:ea typeface="Verdana" panose="020B0604030504040204" pitchFamily="34" charset="0"/>
              </a:rPr>
              <a:t>Как развивать критическое мышление у обучающихся?</a:t>
            </a:r>
            <a:endParaRPr lang="ru-RU" sz="36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51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03648" y="1531916"/>
            <a:ext cx="9814560" cy="45957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6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2476443"/>
            <a:ext cx="122117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latin typeface="Verdana" panose="020B0604030504040204" pitchFamily="34" charset="0"/>
                <a:ea typeface="Verdana" panose="020B0604030504040204" pitchFamily="34" charset="0"/>
              </a:rPr>
              <a:t>Как мотивировать учеников к самостоятельному обучению?</a:t>
            </a:r>
          </a:p>
        </p:txBody>
      </p:sp>
    </p:spTree>
    <p:extLst>
      <p:ext uri="{BB962C8B-B14F-4D97-AF65-F5344CB8AC3E}">
        <p14:creationId xmlns:p14="http://schemas.microsoft.com/office/powerpoint/2010/main" val="276084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03648" y="1531916"/>
            <a:ext cx="9814560" cy="45957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6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2476443"/>
            <a:ext cx="122117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latin typeface="Verdana" panose="020B0604030504040204" pitchFamily="34" charset="0"/>
                <a:ea typeface="Verdana" panose="020B0604030504040204" pitchFamily="34" charset="0"/>
              </a:rPr>
              <a:t>Как интегрировать технологии в образовательный процесс?</a:t>
            </a:r>
          </a:p>
        </p:txBody>
      </p:sp>
    </p:spTree>
    <p:extLst>
      <p:ext uri="{BB962C8B-B14F-4D97-AF65-F5344CB8AC3E}">
        <p14:creationId xmlns:p14="http://schemas.microsoft.com/office/powerpoint/2010/main" val="127048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03648" y="1531916"/>
            <a:ext cx="9814560" cy="45957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6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2476443"/>
            <a:ext cx="122117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latin typeface="Verdana" panose="020B0604030504040204" pitchFamily="34" charset="0"/>
                <a:ea typeface="Verdana" panose="020B0604030504040204" pitchFamily="34" charset="0"/>
              </a:rPr>
              <a:t>Как работать с разными уровнями подготовки учеников?</a:t>
            </a:r>
          </a:p>
        </p:txBody>
      </p:sp>
    </p:spTree>
    <p:extLst>
      <p:ext uri="{BB962C8B-B14F-4D97-AF65-F5344CB8AC3E}">
        <p14:creationId xmlns:p14="http://schemas.microsoft.com/office/powerpoint/2010/main" val="279042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03648" y="1531916"/>
            <a:ext cx="9814560" cy="45957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6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2476443"/>
            <a:ext cx="122117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latin typeface="Verdana" panose="020B0604030504040204" pitchFamily="34" charset="0"/>
                <a:ea typeface="Verdana" panose="020B0604030504040204" pitchFamily="34" charset="0"/>
              </a:rPr>
              <a:t>Как развивать критическое мышление у обучающихся?</a:t>
            </a:r>
          </a:p>
        </p:txBody>
      </p:sp>
    </p:spTree>
    <p:extLst>
      <p:ext uri="{BB962C8B-B14F-4D97-AF65-F5344CB8AC3E}">
        <p14:creationId xmlns:p14="http://schemas.microsoft.com/office/powerpoint/2010/main" val="362167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163</Words>
  <Application>Microsoft Office PowerPoint</Application>
  <PresentationFormat>Произвольный</PresentationFormat>
  <Paragraphs>35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 Сергеевна Федорова</dc:creator>
  <cp:lastModifiedBy>User</cp:lastModifiedBy>
  <cp:revision>6</cp:revision>
  <dcterms:created xsi:type="dcterms:W3CDTF">2024-10-29T07:24:50Z</dcterms:created>
  <dcterms:modified xsi:type="dcterms:W3CDTF">2024-11-04T11:27:14Z</dcterms:modified>
</cp:coreProperties>
</file>