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72" r:id="rId5"/>
    <p:sldId id="273" r:id="rId6"/>
    <p:sldId id="274" r:id="rId7"/>
    <p:sldId id="275" r:id="rId8"/>
    <p:sldId id="277" r:id="rId9"/>
    <p:sldId id="278" r:id="rId10"/>
    <p:sldId id="279" r:id="rId11"/>
    <p:sldId id="280" r:id="rId12"/>
    <p:sldId id="281" r:id="rId13"/>
    <p:sldId id="276" r:id="rId14"/>
    <p:sldId id="270" r:id="rId15"/>
  </p:sldIdLst>
  <p:sldSz cx="12192000" cy="6858000"/>
  <p:notesSz cx="6858000" cy="9144000"/>
  <p:embeddedFontLst>
    <p:embeddedFont>
      <p:font typeface="Amatic SC" panose="020B0604020202020204" charset="0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TomskObl2104" panose="020B0604020202020204" charset="0"/>
      <p:regular r:id="rId2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8" y="9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Олимпиады по биологии 2025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9" y="4686299"/>
            <a:ext cx="4812668" cy="1200150"/>
          </a:xfrm>
        </p:spPr>
        <p:txBody>
          <a:bodyPr>
            <a:norm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Gerbera Light" panose="02000300000000000000" pitchFamily="50" charset="-52"/>
              </a:rPr>
              <a:t>Плотников Евгений Владимирович, </a:t>
            </a:r>
          </a:p>
          <a:p>
            <a:pPr algn="r"/>
            <a:r>
              <a:rPr lang="ru-RU" sz="1600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биологии МАОУ Школы «Перспектива»,</a:t>
            </a:r>
            <a:br>
              <a:rPr lang="ru-RU" sz="1600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sz="1600" dirty="0">
                <a:solidFill>
                  <a:schemeClr val="bg1"/>
                </a:solidFill>
                <a:latin typeface="Gerbera Light" panose="02000300000000000000" pitchFamily="50" charset="-52"/>
              </a:rPr>
              <a:t>старший преподаватель кафедры ботаники НИ ТГУ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Олимпиада «Высшая проба»">
            <a:extLst>
              <a:ext uri="{FF2B5EF4-FFF2-40B4-BE49-F238E27FC236}">
                <a16:creationId xmlns:a16="http://schemas.microsoft.com/office/drawing/2014/main" id="{2EABFB1A-3867-42DD-A176-A8B48F5B1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955" y="28757"/>
            <a:ext cx="1209675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15562"/>
            <a:ext cx="1045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Олимпиада «Высшая проба»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4CAABB-21E6-433D-A940-3128CB7607D0}"/>
              </a:ext>
            </a:extLst>
          </p:cNvPr>
          <p:cNvSpPr/>
          <p:nvPr/>
        </p:nvSpPr>
        <p:spPr>
          <a:xfrm>
            <a:off x="460645" y="1560942"/>
            <a:ext cx="8997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400" dirty="0"/>
              <a:t>Место проведения: </a:t>
            </a:r>
          </a:p>
          <a:p>
            <a:r>
              <a:rPr lang="ru-RU" sz="2400" dirty="0"/>
              <a:t>Отборочный тур – онлайн (ноябрь).</a:t>
            </a:r>
          </a:p>
          <a:p>
            <a:r>
              <a:rPr lang="ru-RU" sz="2400" dirty="0"/>
              <a:t>Заключительный тур – РЦРТ «Пульсар» (февраль).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1A8763-D3F1-44B8-8C85-72EDB6E8C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2226" y="1383426"/>
            <a:ext cx="1914525" cy="9620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308647-51B5-42CE-AFE2-DE59A5AE65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844" y="3076576"/>
            <a:ext cx="8635731" cy="169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0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15562"/>
            <a:ext cx="1045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Олимпиада БИБН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4CAABB-21E6-433D-A940-3128CB7607D0}"/>
              </a:ext>
            </a:extLst>
          </p:cNvPr>
          <p:cNvSpPr/>
          <p:nvPr/>
        </p:nvSpPr>
        <p:spPr>
          <a:xfrm>
            <a:off x="460645" y="1560942"/>
            <a:ext cx="8997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400" dirty="0"/>
              <a:t>Место проведения: </a:t>
            </a:r>
          </a:p>
          <a:p>
            <a:r>
              <a:rPr lang="ru-RU" sz="2400" dirty="0"/>
              <a:t>Отборочный тур – онлайн/ по запросу от ТГУ (ноябрь).</a:t>
            </a:r>
          </a:p>
          <a:p>
            <a:r>
              <a:rPr lang="ru-RU" sz="2400" dirty="0"/>
              <a:t>Заключительный тур – ТГУ (март).</a:t>
            </a:r>
          </a:p>
        </p:txBody>
      </p:sp>
      <p:pic>
        <p:nvPicPr>
          <p:cNvPr id="6146" name="Picture 2" descr="Олимпиада &quot;Будущие исследователи — будущее науки&quot; - Университет Лобачевского">
            <a:extLst>
              <a:ext uri="{FF2B5EF4-FFF2-40B4-BE49-F238E27FC236}">
                <a16:creationId xmlns:a16="http://schemas.microsoft.com/office/drawing/2014/main" id="{D6552DFC-35A8-4CC7-9B48-A0E174ABB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049" y="15948"/>
            <a:ext cx="1202697" cy="1711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2B5C57-A978-49F5-BB42-BF895F7B6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449" y="515562"/>
            <a:ext cx="1800225" cy="1066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F330F1-ADFC-43AB-AB82-99FC0D64C5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645" y="3211963"/>
            <a:ext cx="4295775" cy="28384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35131F-5E0F-4ABB-A0FC-4DEA152F9E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7888" y="2580721"/>
            <a:ext cx="5367338" cy="424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DE2F6B4-742F-489C-92F5-3853F659F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3" t="11361" r="14296" b="8527"/>
          <a:stretch/>
        </p:blipFill>
        <p:spPr>
          <a:xfrm>
            <a:off x="1019174" y="362196"/>
            <a:ext cx="10153651" cy="631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16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4" y="23732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84089" y="90932"/>
            <a:ext cx="1134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Кабинет для проведения тренингов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1BE582-917C-4C2A-BD06-2877324303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76" y="1793611"/>
            <a:ext cx="6324882" cy="47436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B330D6-5E6B-4443-A179-F64401DC3F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1825" y="860372"/>
            <a:ext cx="4257676" cy="567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336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Евгений плотников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биологии МАОУ Школы «Перспектива»,</a:t>
            </a:r>
            <a:b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</a:b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старший преподаватель кафедры ботаники НИ ТГУ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555" y="337449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Перечневые олимпиады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A69E351-8EB2-4E0E-8F06-2D086A26A210}"/>
              </a:ext>
            </a:extLst>
          </p:cNvPr>
          <p:cNvGrpSpPr/>
          <p:nvPr/>
        </p:nvGrpSpPr>
        <p:grpSpPr>
          <a:xfrm>
            <a:off x="1608154" y="1942005"/>
            <a:ext cx="8812195" cy="4118577"/>
            <a:chOff x="2103455" y="2193323"/>
            <a:chExt cx="6371296" cy="2779664"/>
          </a:xfrm>
        </p:grpSpPr>
        <p:sp>
          <p:nvSpPr>
            <p:cNvPr id="6" name="Google Shape;1970;p42">
              <a:extLst>
                <a:ext uri="{FF2B5EF4-FFF2-40B4-BE49-F238E27FC236}">
                  <a16:creationId xmlns:a16="http://schemas.microsoft.com/office/drawing/2014/main" id="{686D7784-5D08-4AFE-AFA1-CB92AE86DD30}"/>
                </a:ext>
              </a:extLst>
            </p:cNvPr>
            <p:cNvSpPr/>
            <p:nvPr/>
          </p:nvSpPr>
          <p:spPr>
            <a:xfrm>
              <a:off x="2103671" y="2193323"/>
              <a:ext cx="3184729" cy="1294891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1116000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cs typeface="Calibri Light" panose="020F0302020204030204" pitchFamily="34" charset="0"/>
                  <a:sym typeface="Encode Sans Semi Condensed"/>
                </a:rPr>
                <a:t>ВСОШ: школьный, муниципальный, региональный, всероссийский</a:t>
              </a:r>
            </a:p>
          </p:txBody>
        </p:sp>
        <p:sp>
          <p:nvSpPr>
            <p:cNvPr id="7" name="Google Shape;1971;p42">
              <a:extLst>
                <a:ext uri="{FF2B5EF4-FFF2-40B4-BE49-F238E27FC236}">
                  <a16:creationId xmlns:a16="http://schemas.microsoft.com/office/drawing/2014/main" id="{A1876C0B-0530-4CF8-B1F3-0544F47A0D33}"/>
                </a:ext>
              </a:extLst>
            </p:cNvPr>
            <p:cNvSpPr/>
            <p:nvPr/>
          </p:nvSpPr>
          <p:spPr>
            <a:xfrm>
              <a:off x="5415097" y="2193323"/>
              <a:ext cx="3059654" cy="1294892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008000" tIns="91425" rIns="91425" bIns="91425" anchor="t" anchorCtr="0">
              <a:noAutofit/>
            </a:bodyPr>
            <a:lstStyle/>
            <a:p>
              <a:pPr lvl="0" algn="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2400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cs typeface="Calibri Light" panose="020F0302020204030204" pitchFamily="34" charset="0"/>
                  <a:sym typeface="Encode Sans Semi Condensed"/>
                </a:rPr>
                <a:t>Олимпиады 1 уровня</a:t>
              </a:r>
              <a:endParaRPr sz="28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  <a:sym typeface="Encode Sans Semi Condensed"/>
              </a:endParaRPr>
            </a:p>
          </p:txBody>
        </p:sp>
        <p:sp>
          <p:nvSpPr>
            <p:cNvPr id="8" name="Google Shape;1972;p42">
              <a:extLst>
                <a:ext uri="{FF2B5EF4-FFF2-40B4-BE49-F238E27FC236}">
                  <a16:creationId xmlns:a16="http://schemas.microsoft.com/office/drawing/2014/main" id="{FCD97E96-0A1E-4613-B0E2-DFF39BB46811}"/>
                </a:ext>
              </a:extLst>
            </p:cNvPr>
            <p:cNvSpPr/>
            <p:nvPr/>
          </p:nvSpPr>
          <p:spPr>
            <a:xfrm>
              <a:off x="2103455" y="3618152"/>
              <a:ext cx="3184729" cy="135483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0" bIns="91425" anchor="b" anchorCtr="0">
              <a:noAutofit/>
            </a:bodyPr>
            <a:lstStyle/>
            <a:p>
              <a:pPr>
                <a:buSzPts val="1100"/>
                <a:tabLst>
                  <a:tab pos="1879600" algn="l"/>
                </a:tabLst>
              </a:pPr>
              <a:r>
                <a:rPr lang="ru-RU" sz="2400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cs typeface="Calibri Light" panose="020F0302020204030204" pitchFamily="34" charset="0"/>
                  <a:sym typeface="Encode Sans Semi Condensed"/>
                </a:rPr>
                <a:t>Олимпиады 3 уровня</a:t>
              </a:r>
            </a:p>
          </p:txBody>
        </p:sp>
        <p:sp>
          <p:nvSpPr>
            <p:cNvPr id="9" name="Google Shape;1973;p42">
              <a:extLst>
                <a:ext uri="{FF2B5EF4-FFF2-40B4-BE49-F238E27FC236}">
                  <a16:creationId xmlns:a16="http://schemas.microsoft.com/office/drawing/2014/main" id="{7CAAEDD8-5D1B-4407-8B92-301B7E44412A}"/>
                </a:ext>
              </a:extLst>
            </p:cNvPr>
            <p:cNvSpPr/>
            <p:nvPr/>
          </p:nvSpPr>
          <p:spPr>
            <a:xfrm>
              <a:off x="5415098" y="3614639"/>
              <a:ext cx="3059653" cy="1354835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72000" tIns="91425" rIns="91425" bIns="91425" anchor="b" anchorCtr="0">
              <a:noAutofit/>
            </a:bodyPr>
            <a:lstStyle/>
            <a:p>
              <a:pPr marL="0" indent="0" algn="r">
                <a:buClr>
                  <a:schemeClr val="dk1"/>
                </a:buClr>
                <a:buSzPts val="1100"/>
              </a:pPr>
              <a:r>
                <a:rPr lang="ru-RU" sz="2400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cs typeface="Calibri Light" panose="020F0302020204030204" pitchFamily="34" charset="0"/>
                  <a:sym typeface="Encode Sans Semi Condensed"/>
                </a:rPr>
                <a:t>Олимпиады 2 уровня</a:t>
              </a:r>
            </a:p>
          </p:txBody>
        </p:sp>
        <p:sp>
          <p:nvSpPr>
            <p:cNvPr id="10" name="Google Shape;1974;p42">
              <a:extLst>
                <a:ext uri="{FF2B5EF4-FFF2-40B4-BE49-F238E27FC236}">
                  <a16:creationId xmlns:a16="http://schemas.microsoft.com/office/drawing/2014/main" id="{0C2412C3-4271-4C2A-932B-2934AE960CD6}"/>
                </a:ext>
              </a:extLst>
            </p:cNvPr>
            <p:cNvSpPr/>
            <p:nvPr/>
          </p:nvSpPr>
          <p:spPr>
            <a:xfrm>
              <a:off x="4409611" y="2607651"/>
              <a:ext cx="1759200" cy="1759200"/>
            </a:xfrm>
            <a:prstGeom prst="pie">
              <a:avLst>
                <a:gd name="adj1" fmla="val 10788866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975;p42">
              <a:extLst>
                <a:ext uri="{FF2B5EF4-FFF2-40B4-BE49-F238E27FC236}">
                  <a16:creationId xmlns:a16="http://schemas.microsoft.com/office/drawing/2014/main" id="{049F59B8-C882-4AD6-8461-734CBD3BA164}"/>
                </a:ext>
              </a:extLst>
            </p:cNvPr>
            <p:cNvSpPr/>
            <p:nvPr/>
          </p:nvSpPr>
          <p:spPr>
            <a:xfrm rot="5400000">
              <a:off x="4536525" y="2607651"/>
              <a:ext cx="1759200" cy="1759200"/>
            </a:xfrm>
            <a:prstGeom prst="pie">
              <a:avLst>
                <a:gd name="adj1" fmla="val 10788866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976;p42">
              <a:extLst>
                <a:ext uri="{FF2B5EF4-FFF2-40B4-BE49-F238E27FC236}">
                  <a16:creationId xmlns:a16="http://schemas.microsoft.com/office/drawing/2014/main" id="{59D2661B-7287-42B4-9F26-5988973F426F}"/>
                </a:ext>
              </a:extLst>
            </p:cNvPr>
            <p:cNvSpPr/>
            <p:nvPr/>
          </p:nvSpPr>
          <p:spPr>
            <a:xfrm rot="10800000">
              <a:off x="4536525" y="2735559"/>
              <a:ext cx="1759200" cy="1759200"/>
            </a:xfrm>
            <a:prstGeom prst="pie">
              <a:avLst>
                <a:gd name="adj1" fmla="val 10788866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977;p42">
              <a:extLst>
                <a:ext uri="{FF2B5EF4-FFF2-40B4-BE49-F238E27FC236}">
                  <a16:creationId xmlns:a16="http://schemas.microsoft.com/office/drawing/2014/main" id="{1572BCF4-E3B8-4A7A-839F-A88106D28F31}"/>
                </a:ext>
              </a:extLst>
            </p:cNvPr>
            <p:cNvSpPr/>
            <p:nvPr/>
          </p:nvSpPr>
          <p:spPr>
            <a:xfrm rot="-5400000">
              <a:off x="4409611" y="2735559"/>
              <a:ext cx="1759200" cy="1759200"/>
            </a:xfrm>
            <a:prstGeom prst="pie">
              <a:avLst>
                <a:gd name="adj1" fmla="val 10788866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979;p42">
              <a:extLst>
                <a:ext uri="{FF2B5EF4-FFF2-40B4-BE49-F238E27FC236}">
                  <a16:creationId xmlns:a16="http://schemas.microsoft.com/office/drawing/2014/main" id="{DE2E4A5C-15CC-47D3-9AF1-2C30C0E44A44}"/>
                </a:ext>
              </a:extLst>
            </p:cNvPr>
            <p:cNvSpPr/>
            <p:nvPr/>
          </p:nvSpPr>
          <p:spPr>
            <a:xfrm>
              <a:off x="5651490" y="2980243"/>
              <a:ext cx="186105" cy="355570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Amatic SC"/>
              </a:endParaRPr>
            </a:p>
          </p:txBody>
        </p:sp>
        <p:sp>
          <p:nvSpPr>
            <p:cNvPr id="16" name="Google Shape;1980;p42">
              <a:extLst>
                <a:ext uri="{FF2B5EF4-FFF2-40B4-BE49-F238E27FC236}">
                  <a16:creationId xmlns:a16="http://schemas.microsoft.com/office/drawing/2014/main" id="{DA1BD935-C1A6-43A4-AD88-8C08B9FE774B}"/>
                </a:ext>
              </a:extLst>
            </p:cNvPr>
            <p:cNvSpPr/>
            <p:nvPr/>
          </p:nvSpPr>
          <p:spPr>
            <a:xfrm>
              <a:off x="4887098" y="3779899"/>
              <a:ext cx="115979" cy="36051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endParaRPr b="1" i="0" dirty="0">
                <a:ln>
                  <a:noFill/>
                </a:ln>
                <a:solidFill>
                  <a:schemeClr val="lt1"/>
                </a:solidFill>
                <a:latin typeface="Amatic SC"/>
              </a:endParaRPr>
            </a:p>
          </p:txBody>
        </p:sp>
        <p:sp>
          <p:nvSpPr>
            <p:cNvPr id="18" name="Google Shape;2147;p48">
              <a:extLst>
                <a:ext uri="{FF2B5EF4-FFF2-40B4-BE49-F238E27FC236}">
                  <a16:creationId xmlns:a16="http://schemas.microsoft.com/office/drawing/2014/main" id="{87F778A3-338C-46A8-8E8C-CF2430B146FF}"/>
                </a:ext>
              </a:extLst>
            </p:cNvPr>
            <p:cNvSpPr/>
            <p:nvPr/>
          </p:nvSpPr>
          <p:spPr>
            <a:xfrm>
              <a:off x="3975714" y="2815716"/>
              <a:ext cx="373873" cy="479695"/>
            </a:xfrm>
            <a:custGeom>
              <a:avLst/>
              <a:gdLst/>
              <a:ahLst/>
              <a:cxnLst/>
              <a:rect l="l" t="t" r="r" b="b"/>
              <a:pathLst>
                <a:path w="17107" h="21949" extrusionOk="0">
                  <a:moveTo>
                    <a:pt x="9198" y="1679"/>
                  </a:moveTo>
                  <a:lnTo>
                    <a:pt x="9198" y="1947"/>
                  </a:lnTo>
                  <a:lnTo>
                    <a:pt x="9247" y="2190"/>
                  </a:lnTo>
                  <a:lnTo>
                    <a:pt x="9296" y="2385"/>
                  </a:lnTo>
                  <a:lnTo>
                    <a:pt x="9344" y="2482"/>
                  </a:lnTo>
                  <a:lnTo>
                    <a:pt x="9417" y="2531"/>
                  </a:lnTo>
                  <a:lnTo>
                    <a:pt x="9515" y="2604"/>
                  </a:lnTo>
                  <a:lnTo>
                    <a:pt x="9612" y="2604"/>
                  </a:lnTo>
                  <a:lnTo>
                    <a:pt x="9709" y="2580"/>
                  </a:lnTo>
                  <a:lnTo>
                    <a:pt x="9758" y="2531"/>
                  </a:lnTo>
                  <a:lnTo>
                    <a:pt x="9782" y="2482"/>
                  </a:lnTo>
                  <a:lnTo>
                    <a:pt x="9831" y="2385"/>
                  </a:lnTo>
                  <a:lnTo>
                    <a:pt x="9855" y="2263"/>
                  </a:lnTo>
                  <a:lnTo>
                    <a:pt x="9831" y="2409"/>
                  </a:lnTo>
                  <a:lnTo>
                    <a:pt x="9806" y="2555"/>
                  </a:lnTo>
                  <a:lnTo>
                    <a:pt x="9758" y="2677"/>
                  </a:lnTo>
                  <a:lnTo>
                    <a:pt x="9661" y="2799"/>
                  </a:lnTo>
                  <a:lnTo>
                    <a:pt x="9563" y="2847"/>
                  </a:lnTo>
                  <a:lnTo>
                    <a:pt x="9466" y="2872"/>
                  </a:lnTo>
                  <a:lnTo>
                    <a:pt x="9320" y="2847"/>
                  </a:lnTo>
                  <a:lnTo>
                    <a:pt x="9198" y="2774"/>
                  </a:lnTo>
                  <a:lnTo>
                    <a:pt x="9077" y="2701"/>
                  </a:lnTo>
                  <a:lnTo>
                    <a:pt x="8979" y="2628"/>
                  </a:lnTo>
                  <a:lnTo>
                    <a:pt x="8906" y="2531"/>
                  </a:lnTo>
                  <a:lnTo>
                    <a:pt x="8858" y="2434"/>
                  </a:lnTo>
                  <a:lnTo>
                    <a:pt x="8809" y="2312"/>
                  </a:lnTo>
                  <a:lnTo>
                    <a:pt x="8809" y="2190"/>
                  </a:lnTo>
                  <a:lnTo>
                    <a:pt x="8833" y="2093"/>
                  </a:lnTo>
                  <a:lnTo>
                    <a:pt x="8858" y="1971"/>
                  </a:lnTo>
                  <a:lnTo>
                    <a:pt x="8931" y="1898"/>
                  </a:lnTo>
                  <a:lnTo>
                    <a:pt x="9004" y="1801"/>
                  </a:lnTo>
                  <a:lnTo>
                    <a:pt x="9101" y="1728"/>
                  </a:lnTo>
                  <a:lnTo>
                    <a:pt x="9198" y="1679"/>
                  </a:lnTo>
                  <a:close/>
                  <a:moveTo>
                    <a:pt x="12483" y="1850"/>
                  </a:moveTo>
                  <a:lnTo>
                    <a:pt x="12507" y="2142"/>
                  </a:lnTo>
                  <a:lnTo>
                    <a:pt x="12556" y="2288"/>
                  </a:lnTo>
                  <a:lnTo>
                    <a:pt x="12605" y="2409"/>
                  </a:lnTo>
                  <a:lnTo>
                    <a:pt x="12629" y="2434"/>
                  </a:lnTo>
                  <a:lnTo>
                    <a:pt x="12653" y="2482"/>
                  </a:lnTo>
                  <a:lnTo>
                    <a:pt x="12751" y="2482"/>
                  </a:lnTo>
                  <a:lnTo>
                    <a:pt x="12848" y="2458"/>
                  </a:lnTo>
                  <a:lnTo>
                    <a:pt x="12921" y="2409"/>
                  </a:lnTo>
                  <a:lnTo>
                    <a:pt x="12970" y="2288"/>
                  </a:lnTo>
                  <a:lnTo>
                    <a:pt x="13018" y="2190"/>
                  </a:lnTo>
                  <a:lnTo>
                    <a:pt x="13043" y="2069"/>
                  </a:lnTo>
                  <a:lnTo>
                    <a:pt x="13043" y="1947"/>
                  </a:lnTo>
                  <a:lnTo>
                    <a:pt x="13140" y="1971"/>
                  </a:lnTo>
                  <a:lnTo>
                    <a:pt x="13213" y="2020"/>
                  </a:lnTo>
                  <a:lnTo>
                    <a:pt x="13286" y="2093"/>
                  </a:lnTo>
                  <a:lnTo>
                    <a:pt x="13359" y="2190"/>
                  </a:lnTo>
                  <a:lnTo>
                    <a:pt x="13432" y="2312"/>
                  </a:lnTo>
                  <a:lnTo>
                    <a:pt x="13456" y="2434"/>
                  </a:lnTo>
                  <a:lnTo>
                    <a:pt x="13432" y="2580"/>
                  </a:lnTo>
                  <a:lnTo>
                    <a:pt x="13408" y="2628"/>
                  </a:lnTo>
                  <a:lnTo>
                    <a:pt x="13383" y="2701"/>
                  </a:lnTo>
                  <a:lnTo>
                    <a:pt x="13286" y="2774"/>
                  </a:lnTo>
                  <a:lnTo>
                    <a:pt x="13164" y="2847"/>
                  </a:lnTo>
                  <a:lnTo>
                    <a:pt x="13043" y="2872"/>
                  </a:lnTo>
                  <a:lnTo>
                    <a:pt x="12921" y="2896"/>
                  </a:lnTo>
                  <a:lnTo>
                    <a:pt x="12629" y="2896"/>
                  </a:lnTo>
                  <a:lnTo>
                    <a:pt x="12386" y="2872"/>
                  </a:lnTo>
                  <a:lnTo>
                    <a:pt x="12264" y="2799"/>
                  </a:lnTo>
                  <a:lnTo>
                    <a:pt x="12167" y="2726"/>
                  </a:lnTo>
                  <a:lnTo>
                    <a:pt x="12094" y="2628"/>
                  </a:lnTo>
                  <a:lnTo>
                    <a:pt x="12069" y="2507"/>
                  </a:lnTo>
                  <a:lnTo>
                    <a:pt x="12094" y="2385"/>
                  </a:lnTo>
                  <a:lnTo>
                    <a:pt x="12118" y="2263"/>
                  </a:lnTo>
                  <a:lnTo>
                    <a:pt x="12167" y="2166"/>
                  </a:lnTo>
                  <a:lnTo>
                    <a:pt x="12240" y="2044"/>
                  </a:lnTo>
                  <a:lnTo>
                    <a:pt x="12361" y="1923"/>
                  </a:lnTo>
                  <a:lnTo>
                    <a:pt x="12483" y="1850"/>
                  </a:lnTo>
                  <a:close/>
                  <a:moveTo>
                    <a:pt x="5865" y="1825"/>
                  </a:moveTo>
                  <a:lnTo>
                    <a:pt x="5840" y="1874"/>
                  </a:lnTo>
                  <a:lnTo>
                    <a:pt x="5840" y="2069"/>
                  </a:lnTo>
                  <a:lnTo>
                    <a:pt x="5840" y="2288"/>
                  </a:lnTo>
                  <a:lnTo>
                    <a:pt x="5865" y="2385"/>
                  </a:lnTo>
                  <a:lnTo>
                    <a:pt x="5889" y="2482"/>
                  </a:lnTo>
                  <a:lnTo>
                    <a:pt x="5938" y="2580"/>
                  </a:lnTo>
                  <a:lnTo>
                    <a:pt x="6011" y="2628"/>
                  </a:lnTo>
                  <a:lnTo>
                    <a:pt x="6132" y="2677"/>
                  </a:lnTo>
                  <a:lnTo>
                    <a:pt x="6230" y="2653"/>
                  </a:lnTo>
                  <a:lnTo>
                    <a:pt x="6327" y="2604"/>
                  </a:lnTo>
                  <a:lnTo>
                    <a:pt x="6376" y="2531"/>
                  </a:lnTo>
                  <a:lnTo>
                    <a:pt x="6400" y="2531"/>
                  </a:lnTo>
                  <a:lnTo>
                    <a:pt x="6424" y="2409"/>
                  </a:lnTo>
                  <a:lnTo>
                    <a:pt x="6449" y="2288"/>
                  </a:lnTo>
                  <a:lnTo>
                    <a:pt x="6449" y="1996"/>
                  </a:lnTo>
                  <a:lnTo>
                    <a:pt x="6522" y="2020"/>
                  </a:lnTo>
                  <a:lnTo>
                    <a:pt x="6595" y="2117"/>
                  </a:lnTo>
                  <a:lnTo>
                    <a:pt x="6643" y="2215"/>
                  </a:lnTo>
                  <a:lnTo>
                    <a:pt x="6643" y="2312"/>
                  </a:lnTo>
                  <a:lnTo>
                    <a:pt x="6643" y="2531"/>
                  </a:lnTo>
                  <a:lnTo>
                    <a:pt x="6595" y="2677"/>
                  </a:lnTo>
                  <a:lnTo>
                    <a:pt x="6522" y="2774"/>
                  </a:lnTo>
                  <a:lnTo>
                    <a:pt x="6424" y="2872"/>
                  </a:lnTo>
                  <a:lnTo>
                    <a:pt x="6303" y="2920"/>
                  </a:lnTo>
                  <a:lnTo>
                    <a:pt x="6181" y="2969"/>
                  </a:lnTo>
                  <a:lnTo>
                    <a:pt x="6059" y="2993"/>
                  </a:lnTo>
                  <a:lnTo>
                    <a:pt x="5913" y="2993"/>
                  </a:lnTo>
                  <a:lnTo>
                    <a:pt x="5792" y="2969"/>
                  </a:lnTo>
                  <a:lnTo>
                    <a:pt x="5646" y="2896"/>
                  </a:lnTo>
                  <a:lnTo>
                    <a:pt x="5548" y="2799"/>
                  </a:lnTo>
                  <a:lnTo>
                    <a:pt x="5475" y="2701"/>
                  </a:lnTo>
                  <a:lnTo>
                    <a:pt x="5427" y="2580"/>
                  </a:lnTo>
                  <a:lnTo>
                    <a:pt x="5427" y="2458"/>
                  </a:lnTo>
                  <a:lnTo>
                    <a:pt x="5451" y="2312"/>
                  </a:lnTo>
                  <a:lnTo>
                    <a:pt x="5475" y="2190"/>
                  </a:lnTo>
                  <a:lnTo>
                    <a:pt x="5548" y="2069"/>
                  </a:lnTo>
                  <a:lnTo>
                    <a:pt x="5694" y="1923"/>
                  </a:lnTo>
                  <a:lnTo>
                    <a:pt x="5865" y="1825"/>
                  </a:lnTo>
                  <a:close/>
                  <a:moveTo>
                    <a:pt x="2531" y="1825"/>
                  </a:moveTo>
                  <a:lnTo>
                    <a:pt x="2580" y="2288"/>
                  </a:lnTo>
                  <a:lnTo>
                    <a:pt x="2604" y="2385"/>
                  </a:lnTo>
                  <a:lnTo>
                    <a:pt x="2653" y="2458"/>
                  </a:lnTo>
                  <a:lnTo>
                    <a:pt x="2750" y="2507"/>
                  </a:lnTo>
                  <a:lnTo>
                    <a:pt x="2847" y="2531"/>
                  </a:lnTo>
                  <a:lnTo>
                    <a:pt x="2945" y="2507"/>
                  </a:lnTo>
                  <a:lnTo>
                    <a:pt x="3018" y="2458"/>
                  </a:lnTo>
                  <a:lnTo>
                    <a:pt x="3066" y="2385"/>
                  </a:lnTo>
                  <a:lnTo>
                    <a:pt x="3091" y="2288"/>
                  </a:lnTo>
                  <a:lnTo>
                    <a:pt x="3066" y="1947"/>
                  </a:lnTo>
                  <a:lnTo>
                    <a:pt x="3115" y="1996"/>
                  </a:lnTo>
                  <a:lnTo>
                    <a:pt x="3188" y="2044"/>
                  </a:lnTo>
                  <a:lnTo>
                    <a:pt x="3212" y="2117"/>
                  </a:lnTo>
                  <a:lnTo>
                    <a:pt x="3237" y="2166"/>
                  </a:lnTo>
                  <a:lnTo>
                    <a:pt x="3237" y="2336"/>
                  </a:lnTo>
                  <a:lnTo>
                    <a:pt x="3212" y="2507"/>
                  </a:lnTo>
                  <a:lnTo>
                    <a:pt x="3139" y="2677"/>
                  </a:lnTo>
                  <a:lnTo>
                    <a:pt x="3042" y="2823"/>
                  </a:lnTo>
                  <a:lnTo>
                    <a:pt x="2920" y="2945"/>
                  </a:lnTo>
                  <a:lnTo>
                    <a:pt x="2774" y="3018"/>
                  </a:lnTo>
                  <a:lnTo>
                    <a:pt x="2653" y="3066"/>
                  </a:lnTo>
                  <a:lnTo>
                    <a:pt x="2531" y="3042"/>
                  </a:lnTo>
                  <a:lnTo>
                    <a:pt x="2409" y="3018"/>
                  </a:lnTo>
                  <a:lnTo>
                    <a:pt x="2312" y="2945"/>
                  </a:lnTo>
                  <a:lnTo>
                    <a:pt x="2215" y="2847"/>
                  </a:lnTo>
                  <a:lnTo>
                    <a:pt x="2142" y="2750"/>
                  </a:lnTo>
                  <a:lnTo>
                    <a:pt x="2093" y="2653"/>
                  </a:lnTo>
                  <a:lnTo>
                    <a:pt x="2044" y="2531"/>
                  </a:lnTo>
                  <a:lnTo>
                    <a:pt x="2044" y="2434"/>
                  </a:lnTo>
                  <a:lnTo>
                    <a:pt x="2044" y="2361"/>
                  </a:lnTo>
                  <a:lnTo>
                    <a:pt x="2117" y="2215"/>
                  </a:lnTo>
                  <a:lnTo>
                    <a:pt x="2190" y="2069"/>
                  </a:lnTo>
                  <a:lnTo>
                    <a:pt x="2312" y="1947"/>
                  </a:lnTo>
                  <a:lnTo>
                    <a:pt x="2409" y="1874"/>
                  </a:lnTo>
                  <a:lnTo>
                    <a:pt x="2531" y="1825"/>
                  </a:lnTo>
                  <a:close/>
                  <a:moveTo>
                    <a:pt x="15598" y="3285"/>
                  </a:moveTo>
                  <a:lnTo>
                    <a:pt x="15768" y="3310"/>
                  </a:lnTo>
                  <a:lnTo>
                    <a:pt x="15598" y="3553"/>
                  </a:lnTo>
                  <a:lnTo>
                    <a:pt x="15598" y="3285"/>
                  </a:lnTo>
                  <a:close/>
                  <a:moveTo>
                    <a:pt x="16328" y="3310"/>
                  </a:moveTo>
                  <a:lnTo>
                    <a:pt x="16328" y="3577"/>
                  </a:lnTo>
                  <a:lnTo>
                    <a:pt x="16352" y="3869"/>
                  </a:lnTo>
                  <a:lnTo>
                    <a:pt x="16011" y="4234"/>
                  </a:lnTo>
                  <a:lnTo>
                    <a:pt x="15695" y="4623"/>
                  </a:lnTo>
                  <a:lnTo>
                    <a:pt x="15549" y="4794"/>
                  </a:lnTo>
                  <a:lnTo>
                    <a:pt x="15573" y="4526"/>
                  </a:lnTo>
                  <a:lnTo>
                    <a:pt x="15598" y="4404"/>
                  </a:lnTo>
                  <a:lnTo>
                    <a:pt x="15695" y="4161"/>
                  </a:lnTo>
                  <a:lnTo>
                    <a:pt x="15817" y="3918"/>
                  </a:lnTo>
                  <a:lnTo>
                    <a:pt x="15963" y="3626"/>
                  </a:lnTo>
                  <a:lnTo>
                    <a:pt x="16133" y="3310"/>
                  </a:lnTo>
                  <a:close/>
                  <a:moveTo>
                    <a:pt x="16425" y="4331"/>
                  </a:moveTo>
                  <a:lnTo>
                    <a:pt x="16547" y="4940"/>
                  </a:lnTo>
                  <a:lnTo>
                    <a:pt x="16425" y="4988"/>
                  </a:lnTo>
                  <a:lnTo>
                    <a:pt x="16328" y="5086"/>
                  </a:lnTo>
                  <a:lnTo>
                    <a:pt x="16133" y="5280"/>
                  </a:lnTo>
                  <a:lnTo>
                    <a:pt x="15938" y="5499"/>
                  </a:lnTo>
                  <a:lnTo>
                    <a:pt x="15817" y="5670"/>
                  </a:lnTo>
                  <a:lnTo>
                    <a:pt x="15549" y="5986"/>
                  </a:lnTo>
                  <a:lnTo>
                    <a:pt x="15549" y="5864"/>
                  </a:lnTo>
                  <a:lnTo>
                    <a:pt x="15598" y="5840"/>
                  </a:lnTo>
                  <a:lnTo>
                    <a:pt x="15646" y="5791"/>
                  </a:lnTo>
                  <a:lnTo>
                    <a:pt x="15671" y="5718"/>
                  </a:lnTo>
                  <a:lnTo>
                    <a:pt x="15671" y="5645"/>
                  </a:lnTo>
                  <a:lnTo>
                    <a:pt x="15671" y="5475"/>
                  </a:lnTo>
                  <a:lnTo>
                    <a:pt x="15719" y="5305"/>
                  </a:lnTo>
                  <a:lnTo>
                    <a:pt x="15792" y="5159"/>
                  </a:lnTo>
                  <a:lnTo>
                    <a:pt x="15890" y="4988"/>
                  </a:lnTo>
                  <a:lnTo>
                    <a:pt x="16133" y="4696"/>
                  </a:lnTo>
                  <a:lnTo>
                    <a:pt x="16352" y="4453"/>
                  </a:lnTo>
                  <a:lnTo>
                    <a:pt x="16425" y="4331"/>
                  </a:lnTo>
                  <a:close/>
                  <a:moveTo>
                    <a:pt x="16571" y="5280"/>
                  </a:moveTo>
                  <a:lnTo>
                    <a:pt x="16595" y="5621"/>
                  </a:lnTo>
                  <a:lnTo>
                    <a:pt x="16595" y="6010"/>
                  </a:lnTo>
                  <a:lnTo>
                    <a:pt x="16401" y="6108"/>
                  </a:lnTo>
                  <a:lnTo>
                    <a:pt x="16230" y="6254"/>
                  </a:lnTo>
                  <a:lnTo>
                    <a:pt x="15914" y="6546"/>
                  </a:lnTo>
                  <a:lnTo>
                    <a:pt x="15719" y="6740"/>
                  </a:lnTo>
                  <a:lnTo>
                    <a:pt x="15549" y="6959"/>
                  </a:lnTo>
                  <a:lnTo>
                    <a:pt x="15549" y="6765"/>
                  </a:lnTo>
                  <a:lnTo>
                    <a:pt x="15622" y="6619"/>
                  </a:lnTo>
                  <a:lnTo>
                    <a:pt x="15695" y="6497"/>
                  </a:lnTo>
                  <a:lnTo>
                    <a:pt x="15841" y="6229"/>
                  </a:lnTo>
                  <a:lnTo>
                    <a:pt x="16036" y="5962"/>
                  </a:lnTo>
                  <a:lnTo>
                    <a:pt x="16230" y="5670"/>
                  </a:lnTo>
                  <a:lnTo>
                    <a:pt x="16449" y="5402"/>
                  </a:lnTo>
                  <a:lnTo>
                    <a:pt x="16571" y="5280"/>
                  </a:lnTo>
                  <a:close/>
                  <a:moveTo>
                    <a:pt x="5743" y="6716"/>
                  </a:moveTo>
                  <a:lnTo>
                    <a:pt x="5694" y="6740"/>
                  </a:lnTo>
                  <a:lnTo>
                    <a:pt x="5621" y="6789"/>
                  </a:lnTo>
                  <a:lnTo>
                    <a:pt x="5475" y="6935"/>
                  </a:lnTo>
                  <a:lnTo>
                    <a:pt x="5305" y="7105"/>
                  </a:lnTo>
                  <a:lnTo>
                    <a:pt x="5086" y="7251"/>
                  </a:lnTo>
                  <a:lnTo>
                    <a:pt x="4867" y="7373"/>
                  </a:lnTo>
                  <a:lnTo>
                    <a:pt x="4745" y="7422"/>
                  </a:lnTo>
                  <a:lnTo>
                    <a:pt x="4648" y="7446"/>
                  </a:lnTo>
                  <a:lnTo>
                    <a:pt x="4429" y="7446"/>
                  </a:lnTo>
                  <a:lnTo>
                    <a:pt x="4332" y="7397"/>
                  </a:lnTo>
                  <a:lnTo>
                    <a:pt x="4259" y="7349"/>
                  </a:lnTo>
                  <a:lnTo>
                    <a:pt x="4186" y="7251"/>
                  </a:lnTo>
                  <a:lnTo>
                    <a:pt x="4113" y="7130"/>
                  </a:lnTo>
                  <a:lnTo>
                    <a:pt x="4064" y="7057"/>
                  </a:lnTo>
                  <a:lnTo>
                    <a:pt x="3991" y="7032"/>
                  </a:lnTo>
                  <a:lnTo>
                    <a:pt x="3894" y="7032"/>
                  </a:lnTo>
                  <a:lnTo>
                    <a:pt x="3821" y="7057"/>
                  </a:lnTo>
                  <a:lnTo>
                    <a:pt x="3553" y="7227"/>
                  </a:lnTo>
                  <a:lnTo>
                    <a:pt x="3358" y="7324"/>
                  </a:lnTo>
                  <a:lnTo>
                    <a:pt x="3188" y="7422"/>
                  </a:lnTo>
                  <a:lnTo>
                    <a:pt x="3042" y="7470"/>
                  </a:lnTo>
                  <a:lnTo>
                    <a:pt x="2969" y="7470"/>
                  </a:lnTo>
                  <a:lnTo>
                    <a:pt x="2896" y="7446"/>
                  </a:lnTo>
                  <a:lnTo>
                    <a:pt x="2847" y="7422"/>
                  </a:lnTo>
                  <a:lnTo>
                    <a:pt x="2823" y="7349"/>
                  </a:lnTo>
                  <a:lnTo>
                    <a:pt x="2799" y="7276"/>
                  </a:lnTo>
                  <a:lnTo>
                    <a:pt x="2799" y="7178"/>
                  </a:lnTo>
                  <a:lnTo>
                    <a:pt x="2799" y="7130"/>
                  </a:lnTo>
                  <a:lnTo>
                    <a:pt x="2774" y="7105"/>
                  </a:lnTo>
                  <a:lnTo>
                    <a:pt x="2726" y="7081"/>
                  </a:lnTo>
                  <a:lnTo>
                    <a:pt x="2653" y="7081"/>
                  </a:lnTo>
                  <a:lnTo>
                    <a:pt x="2604" y="7154"/>
                  </a:lnTo>
                  <a:lnTo>
                    <a:pt x="2555" y="7373"/>
                  </a:lnTo>
                  <a:lnTo>
                    <a:pt x="2531" y="7470"/>
                  </a:lnTo>
                  <a:lnTo>
                    <a:pt x="2531" y="7568"/>
                  </a:lnTo>
                  <a:lnTo>
                    <a:pt x="2555" y="7665"/>
                  </a:lnTo>
                  <a:lnTo>
                    <a:pt x="2628" y="7762"/>
                  </a:lnTo>
                  <a:lnTo>
                    <a:pt x="2701" y="7811"/>
                  </a:lnTo>
                  <a:lnTo>
                    <a:pt x="2823" y="7860"/>
                  </a:lnTo>
                  <a:lnTo>
                    <a:pt x="2945" y="7884"/>
                  </a:lnTo>
                  <a:lnTo>
                    <a:pt x="3091" y="7860"/>
                  </a:lnTo>
                  <a:lnTo>
                    <a:pt x="3212" y="7835"/>
                  </a:lnTo>
                  <a:lnTo>
                    <a:pt x="3358" y="7787"/>
                  </a:lnTo>
                  <a:lnTo>
                    <a:pt x="3602" y="7665"/>
                  </a:lnTo>
                  <a:lnTo>
                    <a:pt x="3845" y="7519"/>
                  </a:lnTo>
                  <a:lnTo>
                    <a:pt x="3942" y="7641"/>
                  </a:lnTo>
                  <a:lnTo>
                    <a:pt x="4040" y="7714"/>
                  </a:lnTo>
                  <a:lnTo>
                    <a:pt x="4137" y="7787"/>
                  </a:lnTo>
                  <a:lnTo>
                    <a:pt x="4259" y="7835"/>
                  </a:lnTo>
                  <a:lnTo>
                    <a:pt x="4356" y="7860"/>
                  </a:lnTo>
                  <a:lnTo>
                    <a:pt x="4478" y="7860"/>
                  </a:lnTo>
                  <a:lnTo>
                    <a:pt x="4745" y="7835"/>
                  </a:lnTo>
                  <a:lnTo>
                    <a:pt x="4989" y="7762"/>
                  </a:lnTo>
                  <a:lnTo>
                    <a:pt x="5232" y="7641"/>
                  </a:lnTo>
                  <a:lnTo>
                    <a:pt x="5475" y="7495"/>
                  </a:lnTo>
                  <a:lnTo>
                    <a:pt x="5694" y="7324"/>
                  </a:lnTo>
                  <a:lnTo>
                    <a:pt x="5816" y="7470"/>
                  </a:lnTo>
                  <a:lnTo>
                    <a:pt x="5962" y="7592"/>
                  </a:lnTo>
                  <a:lnTo>
                    <a:pt x="6132" y="7665"/>
                  </a:lnTo>
                  <a:lnTo>
                    <a:pt x="6327" y="7738"/>
                  </a:lnTo>
                  <a:lnTo>
                    <a:pt x="6741" y="7738"/>
                  </a:lnTo>
                  <a:lnTo>
                    <a:pt x="6862" y="7689"/>
                  </a:lnTo>
                  <a:lnTo>
                    <a:pt x="6984" y="7641"/>
                  </a:lnTo>
                  <a:lnTo>
                    <a:pt x="7106" y="7592"/>
                  </a:lnTo>
                  <a:lnTo>
                    <a:pt x="7300" y="7422"/>
                  </a:lnTo>
                  <a:lnTo>
                    <a:pt x="7422" y="7568"/>
                  </a:lnTo>
                  <a:lnTo>
                    <a:pt x="7592" y="7665"/>
                  </a:lnTo>
                  <a:lnTo>
                    <a:pt x="7787" y="7714"/>
                  </a:lnTo>
                  <a:lnTo>
                    <a:pt x="7982" y="7738"/>
                  </a:lnTo>
                  <a:lnTo>
                    <a:pt x="8201" y="7714"/>
                  </a:lnTo>
                  <a:lnTo>
                    <a:pt x="8395" y="7665"/>
                  </a:lnTo>
                  <a:lnTo>
                    <a:pt x="8590" y="7568"/>
                  </a:lnTo>
                  <a:lnTo>
                    <a:pt x="8785" y="7446"/>
                  </a:lnTo>
                  <a:lnTo>
                    <a:pt x="8931" y="7568"/>
                  </a:lnTo>
                  <a:lnTo>
                    <a:pt x="9101" y="7665"/>
                  </a:lnTo>
                  <a:lnTo>
                    <a:pt x="9271" y="7738"/>
                  </a:lnTo>
                  <a:lnTo>
                    <a:pt x="9466" y="7787"/>
                  </a:lnTo>
                  <a:lnTo>
                    <a:pt x="9636" y="7787"/>
                  </a:lnTo>
                  <a:lnTo>
                    <a:pt x="9806" y="7762"/>
                  </a:lnTo>
                  <a:lnTo>
                    <a:pt x="9977" y="7714"/>
                  </a:lnTo>
                  <a:lnTo>
                    <a:pt x="10098" y="7616"/>
                  </a:lnTo>
                  <a:lnTo>
                    <a:pt x="10196" y="7714"/>
                  </a:lnTo>
                  <a:lnTo>
                    <a:pt x="10293" y="7787"/>
                  </a:lnTo>
                  <a:lnTo>
                    <a:pt x="10415" y="7860"/>
                  </a:lnTo>
                  <a:lnTo>
                    <a:pt x="10536" y="7908"/>
                  </a:lnTo>
                  <a:lnTo>
                    <a:pt x="10658" y="7957"/>
                  </a:lnTo>
                  <a:lnTo>
                    <a:pt x="10780" y="7957"/>
                  </a:lnTo>
                  <a:lnTo>
                    <a:pt x="10901" y="7908"/>
                  </a:lnTo>
                  <a:lnTo>
                    <a:pt x="10999" y="7860"/>
                  </a:lnTo>
                  <a:lnTo>
                    <a:pt x="11120" y="7811"/>
                  </a:lnTo>
                  <a:lnTo>
                    <a:pt x="11193" y="7714"/>
                  </a:lnTo>
                  <a:lnTo>
                    <a:pt x="11364" y="7543"/>
                  </a:lnTo>
                  <a:lnTo>
                    <a:pt x="11607" y="7689"/>
                  </a:lnTo>
                  <a:lnTo>
                    <a:pt x="11729" y="7762"/>
                  </a:lnTo>
                  <a:lnTo>
                    <a:pt x="11850" y="7811"/>
                  </a:lnTo>
                  <a:lnTo>
                    <a:pt x="11972" y="7835"/>
                  </a:lnTo>
                  <a:lnTo>
                    <a:pt x="12094" y="7835"/>
                  </a:lnTo>
                  <a:lnTo>
                    <a:pt x="12191" y="7811"/>
                  </a:lnTo>
                  <a:lnTo>
                    <a:pt x="12288" y="7738"/>
                  </a:lnTo>
                  <a:lnTo>
                    <a:pt x="12410" y="7835"/>
                  </a:lnTo>
                  <a:lnTo>
                    <a:pt x="12556" y="7884"/>
                  </a:lnTo>
                  <a:lnTo>
                    <a:pt x="12726" y="7908"/>
                  </a:lnTo>
                  <a:lnTo>
                    <a:pt x="12872" y="7884"/>
                  </a:lnTo>
                  <a:lnTo>
                    <a:pt x="13018" y="7860"/>
                  </a:lnTo>
                  <a:lnTo>
                    <a:pt x="13164" y="7762"/>
                  </a:lnTo>
                  <a:lnTo>
                    <a:pt x="13262" y="7665"/>
                  </a:lnTo>
                  <a:lnTo>
                    <a:pt x="13335" y="7519"/>
                  </a:lnTo>
                  <a:lnTo>
                    <a:pt x="13335" y="7470"/>
                  </a:lnTo>
                  <a:lnTo>
                    <a:pt x="13335" y="7446"/>
                  </a:lnTo>
                  <a:lnTo>
                    <a:pt x="13286" y="7422"/>
                  </a:lnTo>
                  <a:lnTo>
                    <a:pt x="13262" y="7422"/>
                  </a:lnTo>
                  <a:lnTo>
                    <a:pt x="13043" y="7470"/>
                  </a:lnTo>
                  <a:lnTo>
                    <a:pt x="12775" y="7543"/>
                  </a:lnTo>
                  <a:lnTo>
                    <a:pt x="12653" y="7543"/>
                  </a:lnTo>
                  <a:lnTo>
                    <a:pt x="12532" y="7519"/>
                  </a:lnTo>
                  <a:lnTo>
                    <a:pt x="12459" y="7470"/>
                  </a:lnTo>
                  <a:lnTo>
                    <a:pt x="12434" y="7422"/>
                  </a:lnTo>
                  <a:lnTo>
                    <a:pt x="12410" y="7373"/>
                  </a:lnTo>
                  <a:lnTo>
                    <a:pt x="12386" y="7300"/>
                  </a:lnTo>
                  <a:lnTo>
                    <a:pt x="12337" y="7251"/>
                  </a:lnTo>
                  <a:lnTo>
                    <a:pt x="12288" y="7203"/>
                  </a:lnTo>
                  <a:lnTo>
                    <a:pt x="12167" y="7203"/>
                  </a:lnTo>
                  <a:lnTo>
                    <a:pt x="12118" y="7251"/>
                  </a:lnTo>
                  <a:lnTo>
                    <a:pt x="12094" y="7300"/>
                  </a:lnTo>
                  <a:lnTo>
                    <a:pt x="12069" y="7373"/>
                  </a:lnTo>
                  <a:lnTo>
                    <a:pt x="12069" y="7422"/>
                  </a:lnTo>
                  <a:lnTo>
                    <a:pt x="12045" y="7470"/>
                  </a:lnTo>
                  <a:lnTo>
                    <a:pt x="12021" y="7495"/>
                  </a:lnTo>
                  <a:lnTo>
                    <a:pt x="11899" y="7495"/>
                  </a:lnTo>
                  <a:lnTo>
                    <a:pt x="11777" y="7446"/>
                  </a:lnTo>
                  <a:lnTo>
                    <a:pt x="11583" y="7300"/>
                  </a:lnTo>
                  <a:lnTo>
                    <a:pt x="11461" y="7178"/>
                  </a:lnTo>
                  <a:lnTo>
                    <a:pt x="11388" y="7154"/>
                  </a:lnTo>
                  <a:lnTo>
                    <a:pt x="11339" y="7130"/>
                  </a:lnTo>
                  <a:lnTo>
                    <a:pt x="11266" y="7154"/>
                  </a:lnTo>
                  <a:lnTo>
                    <a:pt x="11218" y="7178"/>
                  </a:lnTo>
                  <a:lnTo>
                    <a:pt x="11047" y="7397"/>
                  </a:lnTo>
                  <a:lnTo>
                    <a:pt x="10926" y="7495"/>
                  </a:lnTo>
                  <a:lnTo>
                    <a:pt x="10804" y="7543"/>
                  </a:lnTo>
                  <a:lnTo>
                    <a:pt x="10707" y="7568"/>
                  </a:lnTo>
                  <a:lnTo>
                    <a:pt x="10609" y="7568"/>
                  </a:lnTo>
                  <a:lnTo>
                    <a:pt x="10536" y="7519"/>
                  </a:lnTo>
                  <a:lnTo>
                    <a:pt x="10463" y="7422"/>
                  </a:lnTo>
                  <a:lnTo>
                    <a:pt x="10390" y="7324"/>
                  </a:lnTo>
                  <a:lnTo>
                    <a:pt x="10342" y="7178"/>
                  </a:lnTo>
                  <a:lnTo>
                    <a:pt x="10342" y="7105"/>
                  </a:lnTo>
                  <a:lnTo>
                    <a:pt x="10293" y="7032"/>
                  </a:lnTo>
                  <a:lnTo>
                    <a:pt x="10244" y="7008"/>
                  </a:lnTo>
                  <a:lnTo>
                    <a:pt x="10196" y="6984"/>
                  </a:lnTo>
                  <a:lnTo>
                    <a:pt x="10123" y="6984"/>
                  </a:lnTo>
                  <a:lnTo>
                    <a:pt x="10074" y="7008"/>
                  </a:lnTo>
                  <a:lnTo>
                    <a:pt x="10025" y="7057"/>
                  </a:lnTo>
                  <a:lnTo>
                    <a:pt x="9977" y="7130"/>
                  </a:lnTo>
                  <a:lnTo>
                    <a:pt x="9952" y="7227"/>
                  </a:lnTo>
                  <a:lnTo>
                    <a:pt x="9904" y="7300"/>
                  </a:lnTo>
                  <a:lnTo>
                    <a:pt x="9831" y="7349"/>
                  </a:lnTo>
                  <a:lnTo>
                    <a:pt x="9782" y="7397"/>
                  </a:lnTo>
                  <a:lnTo>
                    <a:pt x="9709" y="7422"/>
                  </a:lnTo>
                  <a:lnTo>
                    <a:pt x="9636" y="7422"/>
                  </a:lnTo>
                  <a:lnTo>
                    <a:pt x="9466" y="7397"/>
                  </a:lnTo>
                  <a:lnTo>
                    <a:pt x="9320" y="7349"/>
                  </a:lnTo>
                  <a:lnTo>
                    <a:pt x="9174" y="7251"/>
                  </a:lnTo>
                  <a:lnTo>
                    <a:pt x="9028" y="7154"/>
                  </a:lnTo>
                  <a:lnTo>
                    <a:pt x="8906" y="7032"/>
                  </a:lnTo>
                  <a:lnTo>
                    <a:pt x="8858" y="6984"/>
                  </a:lnTo>
                  <a:lnTo>
                    <a:pt x="8687" y="6984"/>
                  </a:lnTo>
                  <a:lnTo>
                    <a:pt x="8639" y="7032"/>
                  </a:lnTo>
                  <a:lnTo>
                    <a:pt x="8517" y="7130"/>
                  </a:lnTo>
                  <a:lnTo>
                    <a:pt x="8371" y="7227"/>
                  </a:lnTo>
                  <a:lnTo>
                    <a:pt x="8201" y="7300"/>
                  </a:lnTo>
                  <a:lnTo>
                    <a:pt x="8030" y="7349"/>
                  </a:lnTo>
                  <a:lnTo>
                    <a:pt x="7860" y="7349"/>
                  </a:lnTo>
                  <a:lnTo>
                    <a:pt x="7787" y="7324"/>
                  </a:lnTo>
                  <a:lnTo>
                    <a:pt x="7738" y="7300"/>
                  </a:lnTo>
                  <a:lnTo>
                    <a:pt x="7665" y="7251"/>
                  </a:lnTo>
                  <a:lnTo>
                    <a:pt x="7641" y="7178"/>
                  </a:lnTo>
                  <a:lnTo>
                    <a:pt x="7592" y="7105"/>
                  </a:lnTo>
                  <a:lnTo>
                    <a:pt x="7592" y="7008"/>
                  </a:lnTo>
                  <a:lnTo>
                    <a:pt x="7568" y="6935"/>
                  </a:lnTo>
                  <a:lnTo>
                    <a:pt x="7544" y="6886"/>
                  </a:lnTo>
                  <a:lnTo>
                    <a:pt x="7495" y="6838"/>
                  </a:lnTo>
                  <a:lnTo>
                    <a:pt x="7446" y="6813"/>
                  </a:lnTo>
                  <a:lnTo>
                    <a:pt x="7398" y="6789"/>
                  </a:lnTo>
                  <a:lnTo>
                    <a:pt x="7325" y="6789"/>
                  </a:lnTo>
                  <a:lnTo>
                    <a:pt x="7276" y="6813"/>
                  </a:lnTo>
                  <a:lnTo>
                    <a:pt x="7227" y="6862"/>
                  </a:lnTo>
                  <a:lnTo>
                    <a:pt x="7057" y="7057"/>
                  </a:lnTo>
                  <a:lnTo>
                    <a:pt x="6960" y="7154"/>
                  </a:lnTo>
                  <a:lnTo>
                    <a:pt x="6862" y="7251"/>
                  </a:lnTo>
                  <a:lnTo>
                    <a:pt x="6741" y="7300"/>
                  </a:lnTo>
                  <a:lnTo>
                    <a:pt x="6619" y="7324"/>
                  </a:lnTo>
                  <a:lnTo>
                    <a:pt x="6473" y="7324"/>
                  </a:lnTo>
                  <a:lnTo>
                    <a:pt x="6351" y="7300"/>
                  </a:lnTo>
                  <a:lnTo>
                    <a:pt x="6230" y="7251"/>
                  </a:lnTo>
                  <a:lnTo>
                    <a:pt x="6108" y="7178"/>
                  </a:lnTo>
                  <a:lnTo>
                    <a:pt x="6035" y="7057"/>
                  </a:lnTo>
                  <a:lnTo>
                    <a:pt x="5986" y="6935"/>
                  </a:lnTo>
                  <a:lnTo>
                    <a:pt x="5986" y="6886"/>
                  </a:lnTo>
                  <a:lnTo>
                    <a:pt x="5962" y="6838"/>
                  </a:lnTo>
                  <a:lnTo>
                    <a:pt x="5913" y="6789"/>
                  </a:lnTo>
                  <a:lnTo>
                    <a:pt x="5865" y="6740"/>
                  </a:lnTo>
                  <a:lnTo>
                    <a:pt x="5792" y="6716"/>
                  </a:lnTo>
                  <a:close/>
                  <a:moveTo>
                    <a:pt x="16595" y="6302"/>
                  </a:moveTo>
                  <a:lnTo>
                    <a:pt x="16547" y="7081"/>
                  </a:lnTo>
                  <a:lnTo>
                    <a:pt x="16401" y="7203"/>
                  </a:lnTo>
                  <a:lnTo>
                    <a:pt x="16279" y="7349"/>
                  </a:lnTo>
                  <a:lnTo>
                    <a:pt x="16011" y="7665"/>
                  </a:lnTo>
                  <a:lnTo>
                    <a:pt x="15792" y="7908"/>
                  </a:lnTo>
                  <a:lnTo>
                    <a:pt x="15573" y="8200"/>
                  </a:lnTo>
                  <a:lnTo>
                    <a:pt x="15573" y="7689"/>
                  </a:lnTo>
                  <a:lnTo>
                    <a:pt x="15573" y="7665"/>
                  </a:lnTo>
                  <a:lnTo>
                    <a:pt x="15671" y="7470"/>
                  </a:lnTo>
                  <a:lnTo>
                    <a:pt x="15768" y="7276"/>
                  </a:lnTo>
                  <a:lnTo>
                    <a:pt x="16011" y="6935"/>
                  </a:lnTo>
                  <a:lnTo>
                    <a:pt x="16303" y="6619"/>
                  </a:lnTo>
                  <a:lnTo>
                    <a:pt x="16595" y="6302"/>
                  </a:lnTo>
                  <a:close/>
                  <a:moveTo>
                    <a:pt x="16547" y="7592"/>
                  </a:moveTo>
                  <a:lnTo>
                    <a:pt x="16522" y="8663"/>
                  </a:lnTo>
                  <a:lnTo>
                    <a:pt x="16425" y="8711"/>
                  </a:lnTo>
                  <a:lnTo>
                    <a:pt x="16328" y="8760"/>
                  </a:lnTo>
                  <a:lnTo>
                    <a:pt x="16157" y="8930"/>
                  </a:lnTo>
                  <a:lnTo>
                    <a:pt x="15841" y="9271"/>
                  </a:lnTo>
                  <a:lnTo>
                    <a:pt x="15719" y="9417"/>
                  </a:lnTo>
                  <a:lnTo>
                    <a:pt x="15573" y="9612"/>
                  </a:lnTo>
                  <a:lnTo>
                    <a:pt x="15573" y="8882"/>
                  </a:lnTo>
                  <a:lnTo>
                    <a:pt x="15671" y="8857"/>
                  </a:lnTo>
                  <a:lnTo>
                    <a:pt x="15744" y="8784"/>
                  </a:lnTo>
                  <a:lnTo>
                    <a:pt x="15890" y="8517"/>
                  </a:lnTo>
                  <a:lnTo>
                    <a:pt x="16060" y="8273"/>
                  </a:lnTo>
                  <a:lnTo>
                    <a:pt x="16401" y="7811"/>
                  </a:lnTo>
                  <a:lnTo>
                    <a:pt x="16547" y="7592"/>
                  </a:lnTo>
                  <a:close/>
                  <a:moveTo>
                    <a:pt x="9734" y="9149"/>
                  </a:moveTo>
                  <a:lnTo>
                    <a:pt x="9661" y="9174"/>
                  </a:lnTo>
                  <a:lnTo>
                    <a:pt x="9588" y="9198"/>
                  </a:lnTo>
                  <a:lnTo>
                    <a:pt x="9539" y="9247"/>
                  </a:lnTo>
                  <a:lnTo>
                    <a:pt x="9466" y="9368"/>
                  </a:lnTo>
                  <a:lnTo>
                    <a:pt x="9442" y="9490"/>
                  </a:lnTo>
                  <a:lnTo>
                    <a:pt x="9320" y="9587"/>
                  </a:lnTo>
                  <a:lnTo>
                    <a:pt x="9174" y="9660"/>
                  </a:lnTo>
                  <a:lnTo>
                    <a:pt x="9052" y="9685"/>
                  </a:lnTo>
                  <a:lnTo>
                    <a:pt x="8882" y="9685"/>
                  </a:lnTo>
                  <a:lnTo>
                    <a:pt x="8785" y="9660"/>
                  </a:lnTo>
                  <a:lnTo>
                    <a:pt x="8736" y="9636"/>
                  </a:lnTo>
                  <a:lnTo>
                    <a:pt x="8687" y="9587"/>
                  </a:lnTo>
                  <a:lnTo>
                    <a:pt x="8663" y="9539"/>
                  </a:lnTo>
                  <a:lnTo>
                    <a:pt x="8663" y="9441"/>
                  </a:lnTo>
                  <a:lnTo>
                    <a:pt x="8639" y="9368"/>
                  </a:lnTo>
                  <a:lnTo>
                    <a:pt x="8590" y="9320"/>
                  </a:lnTo>
                  <a:lnTo>
                    <a:pt x="8517" y="9295"/>
                  </a:lnTo>
                  <a:lnTo>
                    <a:pt x="8444" y="9271"/>
                  </a:lnTo>
                  <a:lnTo>
                    <a:pt x="8395" y="9295"/>
                  </a:lnTo>
                  <a:lnTo>
                    <a:pt x="8322" y="9344"/>
                  </a:lnTo>
                  <a:lnTo>
                    <a:pt x="8274" y="9417"/>
                  </a:lnTo>
                  <a:lnTo>
                    <a:pt x="8249" y="9466"/>
                  </a:lnTo>
                  <a:lnTo>
                    <a:pt x="8201" y="9514"/>
                  </a:lnTo>
                  <a:lnTo>
                    <a:pt x="8079" y="9587"/>
                  </a:lnTo>
                  <a:lnTo>
                    <a:pt x="7933" y="9612"/>
                  </a:lnTo>
                  <a:lnTo>
                    <a:pt x="7738" y="9636"/>
                  </a:lnTo>
                  <a:lnTo>
                    <a:pt x="7568" y="9636"/>
                  </a:lnTo>
                  <a:lnTo>
                    <a:pt x="7422" y="9587"/>
                  </a:lnTo>
                  <a:lnTo>
                    <a:pt x="7325" y="9514"/>
                  </a:lnTo>
                  <a:lnTo>
                    <a:pt x="7276" y="9466"/>
                  </a:lnTo>
                  <a:lnTo>
                    <a:pt x="7252" y="9417"/>
                  </a:lnTo>
                  <a:lnTo>
                    <a:pt x="7252" y="9344"/>
                  </a:lnTo>
                  <a:lnTo>
                    <a:pt x="7227" y="9295"/>
                  </a:lnTo>
                  <a:lnTo>
                    <a:pt x="7179" y="9247"/>
                  </a:lnTo>
                  <a:lnTo>
                    <a:pt x="7130" y="9222"/>
                  </a:lnTo>
                  <a:lnTo>
                    <a:pt x="7081" y="9198"/>
                  </a:lnTo>
                  <a:lnTo>
                    <a:pt x="7008" y="9198"/>
                  </a:lnTo>
                  <a:lnTo>
                    <a:pt x="6960" y="9222"/>
                  </a:lnTo>
                  <a:lnTo>
                    <a:pt x="6887" y="9247"/>
                  </a:lnTo>
                  <a:lnTo>
                    <a:pt x="6765" y="9417"/>
                  </a:lnTo>
                  <a:lnTo>
                    <a:pt x="6643" y="9563"/>
                  </a:lnTo>
                  <a:lnTo>
                    <a:pt x="6570" y="9636"/>
                  </a:lnTo>
                  <a:lnTo>
                    <a:pt x="6449" y="9685"/>
                  </a:lnTo>
                  <a:lnTo>
                    <a:pt x="6327" y="9733"/>
                  </a:lnTo>
                  <a:lnTo>
                    <a:pt x="6205" y="9758"/>
                  </a:lnTo>
                  <a:lnTo>
                    <a:pt x="6084" y="9758"/>
                  </a:lnTo>
                  <a:lnTo>
                    <a:pt x="6035" y="9733"/>
                  </a:lnTo>
                  <a:lnTo>
                    <a:pt x="5986" y="9709"/>
                  </a:lnTo>
                  <a:lnTo>
                    <a:pt x="5962" y="9660"/>
                  </a:lnTo>
                  <a:lnTo>
                    <a:pt x="5938" y="9612"/>
                  </a:lnTo>
                  <a:lnTo>
                    <a:pt x="5938" y="9514"/>
                  </a:lnTo>
                  <a:lnTo>
                    <a:pt x="5962" y="9441"/>
                  </a:lnTo>
                  <a:lnTo>
                    <a:pt x="5962" y="9344"/>
                  </a:lnTo>
                  <a:lnTo>
                    <a:pt x="5938" y="9271"/>
                  </a:lnTo>
                  <a:lnTo>
                    <a:pt x="5865" y="9198"/>
                  </a:lnTo>
                  <a:lnTo>
                    <a:pt x="5792" y="9174"/>
                  </a:lnTo>
                  <a:lnTo>
                    <a:pt x="5646" y="9174"/>
                  </a:lnTo>
                  <a:lnTo>
                    <a:pt x="5573" y="9247"/>
                  </a:lnTo>
                  <a:lnTo>
                    <a:pt x="5548" y="9320"/>
                  </a:lnTo>
                  <a:lnTo>
                    <a:pt x="5500" y="9417"/>
                  </a:lnTo>
                  <a:lnTo>
                    <a:pt x="5451" y="9490"/>
                  </a:lnTo>
                  <a:lnTo>
                    <a:pt x="5378" y="9587"/>
                  </a:lnTo>
                  <a:lnTo>
                    <a:pt x="5305" y="9636"/>
                  </a:lnTo>
                  <a:lnTo>
                    <a:pt x="5183" y="9685"/>
                  </a:lnTo>
                  <a:lnTo>
                    <a:pt x="5086" y="9733"/>
                  </a:lnTo>
                  <a:lnTo>
                    <a:pt x="4843" y="9782"/>
                  </a:lnTo>
                  <a:lnTo>
                    <a:pt x="4624" y="9782"/>
                  </a:lnTo>
                  <a:lnTo>
                    <a:pt x="4502" y="9733"/>
                  </a:lnTo>
                  <a:lnTo>
                    <a:pt x="4405" y="9709"/>
                  </a:lnTo>
                  <a:lnTo>
                    <a:pt x="4332" y="9636"/>
                  </a:lnTo>
                  <a:lnTo>
                    <a:pt x="4259" y="9587"/>
                  </a:lnTo>
                  <a:lnTo>
                    <a:pt x="4210" y="9490"/>
                  </a:lnTo>
                  <a:lnTo>
                    <a:pt x="4161" y="9393"/>
                  </a:lnTo>
                  <a:lnTo>
                    <a:pt x="4161" y="9344"/>
                  </a:lnTo>
                  <a:lnTo>
                    <a:pt x="4137" y="9295"/>
                  </a:lnTo>
                  <a:lnTo>
                    <a:pt x="4040" y="9247"/>
                  </a:lnTo>
                  <a:lnTo>
                    <a:pt x="3942" y="9222"/>
                  </a:lnTo>
                  <a:lnTo>
                    <a:pt x="3869" y="9247"/>
                  </a:lnTo>
                  <a:lnTo>
                    <a:pt x="3602" y="9417"/>
                  </a:lnTo>
                  <a:lnTo>
                    <a:pt x="3407" y="9539"/>
                  </a:lnTo>
                  <a:lnTo>
                    <a:pt x="3212" y="9660"/>
                  </a:lnTo>
                  <a:lnTo>
                    <a:pt x="3018" y="9733"/>
                  </a:lnTo>
                  <a:lnTo>
                    <a:pt x="2872" y="9733"/>
                  </a:lnTo>
                  <a:lnTo>
                    <a:pt x="2823" y="9709"/>
                  </a:lnTo>
                  <a:lnTo>
                    <a:pt x="2774" y="9660"/>
                  </a:lnTo>
                  <a:lnTo>
                    <a:pt x="2774" y="9587"/>
                  </a:lnTo>
                  <a:lnTo>
                    <a:pt x="2774" y="9490"/>
                  </a:lnTo>
                  <a:lnTo>
                    <a:pt x="2774" y="9417"/>
                  </a:lnTo>
                  <a:lnTo>
                    <a:pt x="2750" y="9368"/>
                  </a:lnTo>
                  <a:lnTo>
                    <a:pt x="2726" y="9344"/>
                  </a:lnTo>
                  <a:lnTo>
                    <a:pt x="2677" y="9320"/>
                  </a:lnTo>
                  <a:lnTo>
                    <a:pt x="2653" y="9295"/>
                  </a:lnTo>
                  <a:lnTo>
                    <a:pt x="2604" y="9320"/>
                  </a:lnTo>
                  <a:lnTo>
                    <a:pt x="2555" y="9320"/>
                  </a:lnTo>
                  <a:lnTo>
                    <a:pt x="2507" y="9368"/>
                  </a:lnTo>
                  <a:lnTo>
                    <a:pt x="2458" y="9490"/>
                  </a:lnTo>
                  <a:lnTo>
                    <a:pt x="2434" y="9612"/>
                  </a:lnTo>
                  <a:lnTo>
                    <a:pt x="2434" y="9733"/>
                  </a:lnTo>
                  <a:lnTo>
                    <a:pt x="2458" y="9831"/>
                  </a:lnTo>
                  <a:lnTo>
                    <a:pt x="2531" y="9928"/>
                  </a:lnTo>
                  <a:lnTo>
                    <a:pt x="2604" y="10025"/>
                  </a:lnTo>
                  <a:lnTo>
                    <a:pt x="2726" y="10098"/>
                  </a:lnTo>
                  <a:lnTo>
                    <a:pt x="2847" y="10147"/>
                  </a:lnTo>
                  <a:lnTo>
                    <a:pt x="2969" y="10171"/>
                  </a:lnTo>
                  <a:lnTo>
                    <a:pt x="3115" y="10147"/>
                  </a:lnTo>
                  <a:lnTo>
                    <a:pt x="3237" y="10123"/>
                  </a:lnTo>
                  <a:lnTo>
                    <a:pt x="3358" y="10074"/>
                  </a:lnTo>
                  <a:lnTo>
                    <a:pt x="3626" y="9928"/>
                  </a:lnTo>
                  <a:lnTo>
                    <a:pt x="3845" y="9758"/>
                  </a:lnTo>
                  <a:lnTo>
                    <a:pt x="3918" y="9855"/>
                  </a:lnTo>
                  <a:lnTo>
                    <a:pt x="3991" y="9952"/>
                  </a:lnTo>
                  <a:lnTo>
                    <a:pt x="4088" y="10025"/>
                  </a:lnTo>
                  <a:lnTo>
                    <a:pt x="4186" y="10074"/>
                  </a:lnTo>
                  <a:lnTo>
                    <a:pt x="4429" y="10171"/>
                  </a:lnTo>
                  <a:lnTo>
                    <a:pt x="4672" y="10196"/>
                  </a:lnTo>
                  <a:lnTo>
                    <a:pt x="4940" y="10196"/>
                  </a:lnTo>
                  <a:lnTo>
                    <a:pt x="5208" y="10147"/>
                  </a:lnTo>
                  <a:lnTo>
                    <a:pt x="5427" y="10050"/>
                  </a:lnTo>
                  <a:lnTo>
                    <a:pt x="5646" y="9928"/>
                  </a:lnTo>
                  <a:lnTo>
                    <a:pt x="5743" y="10001"/>
                  </a:lnTo>
                  <a:lnTo>
                    <a:pt x="5840" y="10098"/>
                  </a:lnTo>
                  <a:lnTo>
                    <a:pt x="5986" y="10147"/>
                  </a:lnTo>
                  <a:lnTo>
                    <a:pt x="6132" y="10196"/>
                  </a:lnTo>
                  <a:lnTo>
                    <a:pt x="6278" y="10220"/>
                  </a:lnTo>
                  <a:lnTo>
                    <a:pt x="6424" y="10196"/>
                  </a:lnTo>
                  <a:lnTo>
                    <a:pt x="6546" y="10171"/>
                  </a:lnTo>
                  <a:lnTo>
                    <a:pt x="6643" y="10123"/>
                  </a:lnTo>
                  <a:lnTo>
                    <a:pt x="6741" y="10050"/>
                  </a:lnTo>
                  <a:lnTo>
                    <a:pt x="6838" y="9977"/>
                  </a:lnTo>
                  <a:lnTo>
                    <a:pt x="7008" y="9782"/>
                  </a:lnTo>
                  <a:lnTo>
                    <a:pt x="7130" y="9879"/>
                  </a:lnTo>
                  <a:lnTo>
                    <a:pt x="7300" y="9977"/>
                  </a:lnTo>
                  <a:lnTo>
                    <a:pt x="7471" y="10025"/>
                  </a:lnTo>
                  <a:lnTo>
                    <a:pt x="7665" y="10050"/>
                  </a:lnTo>
                  <a:lnTo>
                    <a:pt x="7860" y="10050"/>
                  </a:lnTo>
                  <a:lnTo>
                    <a:pt x="8030" y="10025"/>
                  </a:lnTo>
                  <a:lnTo>
                    <a:pt x="8225" y="9952"/>
                  </a:lnTo>
                  <a:lnTo>
                    <a:pt x="8371" y="9879"/>
                  </a:lnTo>
                  <a:lnTo>
                    <a:pt x="8493" y="9977"/>
                  </a:lnTo>
                  <a:lnTo>
                    <a:pt x="8639" y="10025"/>
                  </a:lnTo>
                  <a:lnTo>
                    <a:pt x="8785" y="10074"/>
                  </a:lnTo>
                  <a:lnTo>
                    <a:pt x="8955" y="10074"/>
                  </a:lnTo>
                  <a:lnTo>
                    <a:pt x="9125" y="10050"/>
                  </a:lnTo>
                  <a:lnTo>
                    <a:pt x="9320" y="10001"/>
                  </a:lnTo>
                  <a:lnTo>
                    <a:pt x="9466" y="9928"/>
                  </a:lnTo>
                  <a:lnTo>
                    <a:pt x="9636" y="9831"/>
                  </a:lnTo>
                  <a:lnTo>
                    <a:pt x="9734" y="9904"/>
                  </a:lnTo>
                  <a:lnTo>
                    <a:pt x="9855" y="9952"/>
                  </a:lnTo>
                  <a:lnTo>
                    <a:pt x="10001" y="9977"/>
                  </a:lnTo>
                  <a:lnTo>
                    <a:pt x="10147" y="10001"/>
                  </a:lnTo>
                  <a:lnTo>
                    <a:pt x="10293" y="10001"/>
                  </a:lnTo>
                  <a:lnTo>
                    <a:pt x="10439" y="9977"/>
                  </a:lnTo>
                  <a:lnTo>
                    <a:pt x="10561" y="9928"/>
                  </a:lnTo>
                  <a:lnTo>
                    <a:pt x="10682" y="9855"/>
                  </a:lnTo>
                  <a:lnTo>
                    <a:pt x="10780" y="9952"/>
                  </a:lnTo>
                  <a:lnTo>
                    <a:pt x="10901" y="10001"/>
                  </a:lnTo>
                  <a:lnTo>
                    <a:pt x="11193" y="10001"/>
                  </a:lnTo>
                  <a:lnTo>
                    <a:pt x="11339" y="9952"/>
                  </a:lnTo>
                  <a:lnTo>
                    <a:pt x="11510" y="9904"/>
                  </a:lnTo>
                  <a:lnTo>
                    <a:pt x="11656" y="9831"/>
                  </a:lnTo>
                  <a:lnTo>
                    <a:pt x="11802" y="9733"/>
                  </a:lnTo>
                  <a:lnTo>
                    <a:pt x="11850" y="9806"/>
                  </a:lnTo>
                  <a:lnTo>
                    <a:pt x="11923" y="9855"/>
                  </a:lnTo>
                  <a:lnTo>
                    <a:pt x="12069" y="9928"/>
                  </a:lnTo>
                  <a:lnTo>
                    <a:pt x="12240" y="9952"/>
                  </a:lnTo>
                  <a:lnTo>
                    <a:pt x="12434" y="9952"/>
                  </a:lnTo>
                  <a:lnTo>
                    <a:pt x="12629" y="9904"/>
                  </a:lnTo>
                  <a:lnTo>
                    <a:pt x="12824" y="9831"/>
                  </a:lnTo>
                  <a:lnTo>
                    <a:pt x="13018" y="9758"/>
                  </a:lnTo>
                  <a:lnTo>
                    <a:pt x="13164" y="9660"/>
                  </a:lnTo>
                  <a:lnTo>
                    <a:pt x="13237" y="9612"/>
                  </a:lnTo>
                  <a:lnTo>
                    <a:pt x="13262" y="9539"/>
                  </a:lnTo>
                  <a:lnTo>
                    <a:pt x="13262" y="9466"/>
                  </a:lnTo>
                  <a:lnTo>
                    <a:pt x="13237" y="9393"/>
                  </a:lnTo>
                  <a:lnTo>
                    <a:pt x="13189" y="9344"/>
                  </a:lnTo>
                  <a:lnTo>
                    <a:pt x="13116" y="9320"/>
                  </a:lnTo>
                  <a:lnTo>
                    <a:pt x="13067" y="9320"/>
                  </a:lnTo>
                  <a:lnTo>
                    <a:pt x="12994" y="9344"/>
                  </a:lnTo>
                  <a:lnTo>
                    <a:pt x="12775" y="9466"/>
                  </a:lnTo>
                  <a:lnTo>
                    <a:pt x="12605" y="9539"/>
                  </a:lnTo>
                  <a:lnTo>
                    <a:pt x="12459" y="9587"/>
                  </a:lnTo>
                  <a:lnTo>
                    <a:pt x="12288" y="9612"/>
                  </a:lnTo>
                  <a:lnTo>
                    <a:pt x="12167" y="9612"/>
                  </a:lnTo>
                  <a:lnTo>
                    <a:pt x="12118" y="9587"/>
                  </a:lnTo>
                  <a:lnTo>
                    <a:pt x="12094" y="9539"/>
                  </a:lnTo>
                  <a:lnTo>
                    <a:pt x="12069" y="9490"/>
                  </a:lnTo>
                  <a:lnTo>
                    <a:pt x="12069" y="9417"/>
                  </a:lnTo>
                  <a:lnTo>
                    <a:pt x="12069" y="9368"/>
                  </a:lnTo>
                  <a:lnTo>
                    <a:pt x="12045" y="9295"/>
                  </a:lnTo>
                  <a:lnTo>
                    <a:pt x="12021" y="9247"/>
                  </a:lnTo>
                  <a:lnTo>
                    <a:pt x="11972" y="9222"/>
                  </a:lnTo>
                  <a:lnTo>
                    <a:pt x="11875" y="9222"/>
                  </a:lnTo>
                  <a:lnTo>
                    <a:pt x="11826" y="9247"/>
                  </a:lnTo>
                  <a:lnTo>
                    <a:pt x="11777" y="9295"/>
                  </a:lnTo>
                  <a:lnTo>
                    <a:pt x="11704" y="9393"/>
                  </a:lnTo>
                  <a:lnTo>
                    <a:pt x="11583" y="9490"/>
                  </a:lnTo>
                  <a:lnTo>
                    <a:pt x="11437" y="9587"/>
                  </a:lnTo>
                  <a:lnTo>
                    <a:pt x="11266" y="9660"/>
                  </a:lnTo>
                  <a:lnTo>
                    <a:pt x="11120" y="9709"/>
                  </a:lnTo>
                  <a:lnTo>
                    <a:pt x="11072" y="9709"/>
                  </a:lnTo>
                  <a:lnTo>
                    <a:pt x="11023" y="9685"/>
                  </a:lnTo>
                  <a:lnTo>
                    <a:pt x="10974" y="9660"/>
                  </a:lnTo>
                  <a:lnTo>
                    <a:pt x="10950" y="9612"/>
                  </a:lnTo>
                  <a:lnTo>
                    <a:pt x="10950" y="9539"/>
                  </a:lnTo>
                  <a:lnTo>
                    <a:pt x="10974" y="9441"/>
                  </a:lnTo>
                  <a:lnTo>
                    <a:pt x="10974" y="9393"/>
                  </a:lnTo>
                  <a:lnTo>
                    <a:pt x="10950" y="9320"/>
                  </a:lnTo>
                  <a:lnTo>
                    <a:pt x="10926" y="9271"/>
                  </a:lnTo>
                  <a:lnTo>
                    <a:pt x="10853" y="9271"/>
                  </a:lnTo>
                  <a:lnTo>
                    <a:pt x="10804" y="9247"/>
                  </a:lnTo>
                  <a:lnTo>
                    <a:pt x="10755" y="9271"/>
                  </a:lnTo>
                  <a:lnTo>
                    <a:pt x="10682" y="9295"/>
                  </a:lnTo>
                  <a:lnTo>
                    <a:pt x="10658" y="9368"/>
                  </a:lnTo>
                  <a:lnTo>
                    <a:pt x="10585" y="9490"/>
                  </a:lnTo>
                  <a:lnTo>
                    <a:pt x="10463" y="9587"/>
                  </a:lnTo>
                  <a:lnTo>
                    <a:pt x="10342" y="9636"/>
                  </a:lnTo>
                  <a:lnTo>
                    <a:pt x="10025" y="9636"/>
                  </a:lnTo>
                  <a:lnTo>
                    <a:pt x="9928" y="9587"/>
                  </a:lnTo>
                  <a:lnTo>
                    <a:pt x="9855" y="9563"/>
                  </a:lnTo>
                  <a:lnTo>
                    <a:pt x="9904" y="9393"/>
                  </a:lnTo>
                  <a:lnTo>
                    <a:pt x="9904" y="9320"/>
                  </a:lnTo>
                  <a:lnTo>
                    <a:pt x="9879" y="9247"/>
                  </a:lnTo>
                  <a:lnTo>
                    <a:pt x="9831" y="9198"/>
                  </a:lnTo>
                  <a:lnTo>
                    <a:pt x="9782" y="9174"/>
                  </a:lnTo>
                  <a:lnTo>
                    <a:pt x="9734" y="9149"/>
                  </a:lnTo>
                  <a:close/>
                  <a:moveTo>
                    <a:pt x="16522" y="9003"/>
                  </a:moveTo>
                  <a:lnTo>
                    <a:pt x="16522" y="9879"/>
                  </a:lnTo>
                  <a:lnTo>
                    <a:pt x="16401" y="9879"/>
                  </a:lnTo>
                  <a:lnTo>
                    <a:pt x="16279" y="9928"/>
                  </a:lnTo>
                  <a:lnTo>
                    <a:pt x="16182" y="9977"/>
                  </a:lnTo>
                  <a:lnTo>
                    <a:pt x="16084" y="10050"/>
                  </a:lnTo>
                  <a:lnTo>
                    <a:pt x="15914" y="10196"/>
                  </a:lnTo>
                  <a:lnTo>
                    <a:pt x="15744" y="10390"/>
                  </a:lnTo>
                  <a:lnTo>
                    <a:pt x="15598" y="10561"/>
                  </a:lnTo>
                  <a:lnTo>
                    <a:pt x="15598" y="10342"/>
                  </a:lnTo>
                  <a:lnTo>
                    <a:pt x="15646" y="10317"/>
                  </a:lnTo>
                  <a:lnTo>
                    <a:pt x="15671" y="10269"/>
                  </a:lnTo>
                  <a:lnTo>
                    <a:pt x="15890" y="9879"/>
                  </a:lnTo>
                  <a:lnTo>
                    <a:pt x="16011" y="9685"/>
                  </a:lnTo>
                  <a:lnTo>
                    <a:pt x="16133" y="9490"/>
                  </a:lnTo>
                  <a:lnTo>
                    <a:pt x="16328" y="9271"/>
                  </a:lnTo>
                  <a:lnTo>
                    <a:pt x="16522" y="9003"/>
                  </a:lnTo>
                  <a:close/>
                  <a:moveTo>
                    <a:pt x="16522" y="10001"/>
                  </a:moveTo>
                  <a:lnTo>
                    <a:pt x="16522" y="10755"/>
                  </a:lnTo>
                  <a:lnTo>
                    <a:pt x="16352" y="10853"/>
                  </a:lnTo>
                  <a:lnTo>
                    <a:pt x="16230" y="10974"/>
                  </a:lnTo>
                  <a:lnTo>
                    <a:pt x="15987" y="11242"/>
                  </a:lnTo>
                  <a:lnTo>
                    <a:pt x="15792" y="11461"/>
                  </a:lnTo>
                  <a:lnTo>
                    <a:pt x="15598" y="11704"/>
                  </a:lnTo>
                  <a:lnTo>
                    <a:pt x="15598" y="11291"/>
                  </a:lnTo>
                  <a:lnTo>
                    <a:pt x="15768" y="10974"/>
                  </a:lnTo>
                  <a:lnTo>
                    <a:pt x="15963" y="10682"/>
                  </a:lnTo>
                  <a:lnTo>
                    <a:pt x="16255" y="10342"/>
                  </a:lnTo>
                  <a:lnTo>
                    <a:pt x="16522" y="10001"/>
                  </a:lnTo>
                  <a:close/>
                  <a:moveTo>
                    <a:pt x="10244" y="11145"/>
                  </a:moveTo>
                  <a:lnTo>
                    <a:pt x="10171" y="11193"/>
                  </a:lnTo>
                  <a:lnTo>
                    <a:pt x="10123" y="11242"/>
                  </a:lnTo>
                  <a:lnTo>
                    <a:pt x="9928" y="11534"/>
                  </a:lnTo>
                  <a:lnTo>
                    <a:pt x="9831" y="11656"/>
                  </a:lnTo>
                  <a:lnTo>
                    <a:pt x="9709" y="11753"/>
                  </a:lnTo>
                  <a:lnTo>
                    <a:pt x="9636" y="11802"/>
                  </a:lnTo>
                  <a:lnTo>
                    <a:pt x="9539" y="11826"/>
                  </a:lnTo>
                  <a:lnTo>
                    <a:pt x="9320" y="11826"/>
                  </a:lnTo>
                  <a:lnTo>
                    <a:pt x="9223" y="11802"/>
                  </a:lnTo>
                  <a:lnTo>
                    <a:pt x="9150" y="11753"/>
                  </a:lnTo>
                  <a:lnTo>
                    <a:pt x="9077" y="11680"/>
                  </a:lnTo>
                  <a:lnTo>
                    <a:pt x="9052" y="11607"/>
                  </a:lnTo>
                  <a:lnTo>
                    <a:pt x="9125" y="11412"/>
                  </a:lnTo>
                  <a:lnTo>
                    <a:pt x="9125" y="11339"/>
                  </a:lnTo>
                  <a:lnTo>
                    <a:pt x="9101" y="11266"/>
                  </a:lnTo>
                  <a:lnTo>
                    <a:pt x="9052" y="11218"/>
                  </a:lnTo>
                  <a:lnTo>
                    <a:pt x="9004" y="11169"/>
                  </a:lnTo>
                  <a:lnTo>
                    <a:pt x="8882" y="11169"/>
                  </a:lnTo>
                  <a:lnTo>
                    <a:pt x="8809" y="11193"/>
                  </a:lnTo>
                  <a:lnTo>
                    <a:pt x="8760" y="11266"/>
                  </a:lnTo>
                  <a:lnTo>
                    <a:pt x="8687" y="11388"/>
                  </a:lnTo>
                  <a:lnTo>
                    <a:pt x="8663" y="11510"/>
                  </a:lnTo>
                  <a:lnTo>
                    <a:pt x="8566" y="11656"/>
                  </a:lnTo>
                  <a:lnTo>
                    <a:pt x="8395" y="11729"/>
                  </a:lnTo>
                  <a:lnTo>
                    <a:pt x="8298" y="11753"/>
                  </a:lnTo>
                  <a:lnTo>
                    <a:pt x="8176" y="11777"/>
                  </a:lnTo>
                  <a:lnTo>
                    <a:pt x="8103" y="11753"/>
                  </a:lnTo>
                  <a:lnTo>
                    <a:pt x="8055" y="11729"/>
                  </a:lnTo>
                  <a:lnTo>
                    <a:pt x="8055" y="11680"/>
                  </a:lnTo>
                  <a:lnTo>
                    <a:pt x="8055" y="11607"/>
                  </a:lnTo>
                  <a:lnTo>
                    <a:pt x="8079" y="11534"/>
                  </a:lnTo>
                  <a:lnTo>
                    <a:pt x="8079" y="11461"/>
                  </a:lnTo>
                  <a:lnTo>
                    <a:pt x="8055" y="11412"/>
                  </a:lnTo>
                  <a:lnTo>
                    <a:pt x="8006" y="11364"/>
                  </a:lnTo>
                  <a:lnTo>
                    <a:pt x="7957" y="11339"/>
                  </a:lnTo>
                  <a:lnTo>
                    <a:pt x="7884" y="11315"/>
                  </a:lnTo>
                  <a:lnTo>
                    <a:pt x="7811" y="11339"/>
                  </a:lnTo>
                  <a:lnTo>
                    <a:pt x="7763" y="11388"/>
                  </a:lnTo>
                  <a:lnTo>
                    <a:pt x="7544" y="11558"/>
                  </a:lnTo>
                  <a:lnTo>
                    <a:pt x="7325" y="11753"/>
                  </a:lnTo>
                  <a:lnTo>
                    <a:pt x="7179" y="11802"/>
                  </a:lnTo>
                  <a:lnTo>
                    <a:pt x="6984" y="11826"/>
                  </a:lnTo>
                  <a:lnTo>
                    <a:pt x="6887" y="11802"/>
                  </a:lnTo>
                  <a:lnTo>
                    <a:pt x="6765" y="11802"/>
                  </a:lnTo>
                  <a:lnTo>
                    <a:pt x="6692" y="11753"/>
                  </a:lnTo>
                  <a:lnTo>
                    <a:pt x="6643" y="11704"/>
                  </a:lnTo>
                  <a:lnTo>
                    <a:pt x="6668" y="11583"/>
                  </a:lnTo>
                  <a:lnTo>
                    <a:pt x="6668" y="11412"/>
                  </a:lnTo>
                  <a:lnTo>
                    <a:pt x="6643" y="11339"/>
                  </a:lnTo>
                  <a:lnTo>
                    <a:pt x="6595" y="11266"/>
                  </a:lnTo>
                  <a:lnTo>
                    <a:pt x="6546" y="11218"/>
                  </a:lnTo>
                  <a:lnTo>
                    <a:pt x="6473" y="11193"/>
                  </a:lnTo>
                  <a:lnTo>
                    <a:pt x="6400" y="11193"/>
                  </a:lnTo>
                  <a:lnTo>
                    <a:pt x="6327" y="11218"/>
                  </a:lnTo>
                  <a:lnTo>
                    <a:pt x="6254" y="11291"/>
                  </a:lnTo>
                  <a:lnTo>
                    <a:pt x="6205" y="11364"/>
                  </a:lnTo>
                  <a:lnTo>
                    <a:pt x="6181" y="11485"/>
                  </a:lnTo>
                  <a:lnTo>
                    <a:pt x="6157" y="11583"/>
                  </a:lnTo>
                  <a:lnTo>
                    <a:pt x="6084" y="11656"/>
                  </a:lnTo>
                  <a:lnTo>
                    <a:pt x="5986" y="11704"/>
                  </a:lnTo>
                  <a:lnTo>
                    <a:pt x="5767" y="11704"/>
                  </a:lnTo>
                  <a:lnTo>
                    <a:pt x="5670" y="11680"/>
                  </a:lnTo>
                  <a:lnTo>
                    <a:pt x="5573" y="11607"/>
                  </a:lnTo>
                  <a:lnTo>
                    <a:pt x="5475" y="11534"/>
                  </a:lnTo>
                  <a:lnTo>
                    <a:pt x="5427" y="11461"/>
                  </a:lnTo>
                  <a:lnTo>
                    <a:pt x="5378" y="11388"/>
                  </a:lnTo>
                  <a:lnTo>
                    <a:pt x="5305" y="11315"/>
                  </a:lnTo>
                  <a:lnTo>
                    <a:pt x="5232" y="11291"/>
                  </a:lnTo>
                  <a:lnTo>
                    <a:pt x="5159" y="11291"/>
                  </a:lnTo>
                  <a:lnTo>
                    <a:pt x="5062" y="11315"/>
                  </a:lnTo>
                  <a:lnTo>
                    <a:pt x="5013" y="11364"/>
                  </a:lnTo>
                  <a:lnTo>
                    <a:pt x="4964" y="11412"/>
                  </a:lnTo>
                  <a:lnTo>
                    <a:pt x="4964" y="11510"/>
                  </a:lnTo>
                  <a:lnTo>
                    <a:pt x="4964" y="11607"/>
                  </a:lnTo>
                  <a:lnTo>
                    <a:pt x="4964" y="11680"/>
                  </a:lnTo>
                  <a:lnTo>
                    <a:pt x="4940" y="11729"/>
                  </a:lnTo>
                  <a:lnTo>
                    <a:pt x="4891" y="11777"/>
                  </a:lnTo>
                  <a:lnTo>
                    <a:pt x="4818" y="11826"/>
                  </a:lnTo>
                  <a:lnTo>
                    <a:pt x="4697" y="11850"/>
                  </a:lnTo>
                  <a:lnTo>
                    <a:pt x="4599" y="11826"/>
                  </a:lnTo>
                  <a:lnTo>
                    <a:pt x="4502" y="11753"/>
                  </a:lnTo>
                  <a:lnTo>
                    <a:pt x="4453" y="11656"/>
                  </a:lnTo>
                  <a:lnTo>
                    <a:pt x="4453" y="11607"/>
                  </a:lnTo>
                  <a:lnTo>
                    <a:pt x="4453" y="11558"/>
                  </a:lnTo>
                  <a:lnTo>
                    <a:pt x="4478" y="11437"/>
                  </a:lnTo>
                  <a:lnTo>
                    <a:pt x="4429" y="11364"/>
                  </a:lnTo>
                  <a:lnTo>
                    <a:pt x="4380" y="11291"/>
                  </a:lnTo>
                  <a:lnTo>
                    <a:pt x="4307" y="11266"/>
                  </a:lnTo>
                  <a:lnTo>
                    <a:pt x="4210" y="11242"/>
                  </a:lnTo>
                  <a:lnTo>
                    <a:pt x="4113" y="11266"/>
                  </a:lnTo>
                  <a:lnTo>
                    <a:pt x="4040" y="11339"/>
                  </a:lnTo>
                  <a:lnTo>
                    <a:pt x="3991" y="11412"/>
                  </a:lnTo>
                  <a:lnTo>
                    <a:pt x="3942" y="11510"/>
                  </a:lnTo>
                  <a:lnTo>
                    <a:pt x="3894" y="11607"/>
                  </a:lnTo>
                  <a:lnTo>
                    <a:pt x="3796" y="11680"/>
                  </a:lnTo>
                  <a:lnTo>
                    <a:pt x="3723" y="11753"/>
                  </a:lnTo>
                  <a:lnTo>
                    <a:pt x="3529" y="11850"/>
                  </a:lnTo>
                  <a:lnTo>
                    <a:pt x="3431" y="11875"/>
                  </a:lnTo>
                  <a:lnTo>
                    <a:pt x="3310" y="11899"/>
                  </a:lnTo>
                  <a:lnTo>
                    <a:pt x="3261" y="11899"/>
                  </a:lnTo>
                  <a:lnTo>
                    <a:pt x="3212" y="11875"/>
                  </a:lnTo>
                  <a:lnTo>
                    <a:pt x="3139" y="11826"/>
                  </a:lnTo>
                  <a:lnTo>
                    <a:pt x="3115" y="11729"/>
                  </a:lnTo>
                  <a:lnTo>
                    <a:pt x="3066" y="11631"/>
                  </a:lnTo>
                  <a:lnTo>
                    <a:pt x="3018" y="11461"/>
                  </a:lnTo>
                  <a:lnTo>
                    <a:pt x="2993" y="11388"/>
                  </a:lnTo>
                  <a:lnTo>
                    <a:pt x="2969" y="11388"/>
                  </a:lnTo>
                  <a:lnTo>
                    <a:pt x="2969" y="11364"/>
                  </a:lnTo>
                  <a:lnTo>
                    <a:pt x="2945" y="11339"/>
                  </a:lnTo>
                  <a:lnTo>
                    <a:pt x="2896" y="11315"/>
                  </a:lnTo>
                  <a:lnTo>
                    <a:pt x="2847" y="11315"/>
                  </a:lnTo>
                  <a:lnTo>
                    <a:pt x="2799" y="11339"/>
                  </a:lnTo>
                  <a:lnTo>
                    <a:pt x="2750" y="11364"/>
                  </a:lnTo>
                  <a:lnTo>
                    <a:pt x="2701" y="11461"/>
                  </a:lnTo>
                  <a:lnTo>
                    <a:pt x="2677" y="11583"/>
                  </a:lnTo>
                  <a:lnTo>
                    <a:pt x="2677" y="11802"/>
                  </a:lnTo>
                  <a:lnTo>
                    <a:pt x="2701" y="11923"/>
                  </a:lnTo>
                  <a:lnTo>
                    <a:pt x="2726" y="12021"/>
                  </a:lnTo>
                  <a:lnTo>
                    <a:pt x="2799" y="12093"/>
                  </a:lnTo>
                  <a:lnTo>
                    <a:pt x="2847" y="12191"/>
                  </a:lnTo>
                  <a:lnTo>
                    <a:pt x="2945" y="12264"/>
                  </a:lnTo>
                  <a:lnTo>
                    <a:pt x="3042" y="12312"/>
                  </a:lnTo>
                  <a:lnTo>
                    <a:pt x="3188" y="12361"/>
                  </a:lnTo>
                  <a:lnTo>
                    <a:pt x="3480" y="12361"/>
                  </a:lnTo>
                  <a:lnTo>
                    <a:pt x="3626" y="12337"/>
                  </a:lnTo>
                  <a:lnTo>
                    <a:pt x="3748" y="12288"/>
                  </a:lnTo>
                  <a:lnTo>
                    <a:pt x="3869" y="12215"/>
                  </a:lnTo>
                  <a:lnTo>
                    <a:pt x="4015" y="12142"/>
                  </a:lnTo>
                  <a:lnTo>
                    <a:pt x="4113" y="12045"/>
                  </a:lnTo>
                  <a:lnTo>
                    <a:pt x="4259" y="12166"/>
                  </a:lnTo>
                  <a:lnTo>
                    <a:pt x="4405" y="12239"/>
                  </a:lnTo>
                  <a:lnTo>
                    <a:pt x="4575" y="12288"/>
                  </a:lnTo>
                  <a:lnTo>
                    <a:pt x="4745" y="12312"/>
                  </a:lnTo>
                  <a:lnTo>
                    <a:pt x="4916" y="12288"/>
                  </a:lnTo>
                  <a:lnTo>
                    <a:pt x="5086" y="12239"/>
                  </a:lnTo>
                  <a:lnTo>
                    <a:pt x="5232" y="12142"/>
                  </a:lnTo>
                  <a:lnTo>
                    <a:pt x="5354" y="12021"/>
                  </a:lnTo>
                  <a:lnTo>
                    <a:pt x="5475" y="12069"/>
                  </a:lnTo>
                  <a:lnTo>
                    <a:pt x="5597" y="12118"/>
                  </a:lnTo>
                  <a:lnTo>
                    <a:pt x="5743" y="12142"/>
                  </a:lnTo>
                  <a:lnTo>
                    <a:pt x="5889" y="12166"/>
                  </a:lnTo>
                  <a:lnTo>
                    <a:pt x="6011" y="12166"/>
                  </a:lnTo>
                  <a:lnTo>
                    <a:pt x="6157" y="12142"/>
                  </a:lnTo>
                  <a:lnTo>
                    <a:pt x="6278" y="12093"/>
                  </a:lnTo>
                  <a:lnTo>
                    <a:pt x="6376" y="12045"/>
                  </a:lnTo>
                  <a:lnTo>
                    <a:pt x="6546" y="12142"/>
                  </a:lnTo>
                  <a:lnTo>
                    <a:pt x="6716" y="12239"/>
                  </a:lnTo>
                  <a:lnTo>
                    <a:pt x="6862" y="12288"/>
                  </a:lnTo>
                  <a:lnTo>
                    <a:pt x="7008" y="12312"/>
                  </a:lnTo>
                  <a:lnTo>
                    <a:pt x="7154" y="12288"/>
                  </a:lnTo>
                  <a:lnTo>
                    <a:pt x="7276" y="12264"/>
                  </a:lnTo>
                  <a:lnTo>
                    <a:pt x="7398" y="12191"/>
                  </a:lnTo>
                  <a:lnTo>
                    <a:pt x="7519" y="12118"/>
                  </a:lnTo>
                  <a:lnTo>
                    <a:pt x="7763" y="11948"/>
                  </a:lnTo>
                  <a:lnTo>
                    <a:pt x="7836" y="12021"/>
                  </a:lnTo>
                  <a:lnTo>
                    <a:pt x="7909" y="12093"/>
                  </a:lnTo>
                  <a:lnTo>
                    <a:pt x="8030" y="12142"/>
                  </a:lnTo>
                  <a:lnTo>
                    <a:pt x="8347" y="12142"/>
                  </a:lnTo>
                  <a:lnTo>
                    <a:pt x="8493" y="12118"/>
                  </a:lnTo>
                  <a:lnTo>
                    <a:pt x="8663" y="12045"/>
                  </a:lnTo>
                  <a:lnTo>
                    <a:pt x="8785" y="11948"/>
                  </a:lnTo>
                  <a:lnTo>
                    <a:pt x="8882" y="12021"/>
                  </a:lnTo>
                  <a:lnTo>
                    <a:pt x="8955" y="12093"/>
                  </a:lnTo>
                  <a:lnTo>
                    <a:pt x="9174" y="12191"/>
                  </a:lnTo>
                  <a:lnTo>
                    <a:pt x="9320" y="12239"/>
                  </a:lnTo>
                  <a:lnTo>
                    <a:pt x="9466" y="12264"/>
                  </a:lnTo>
                  <a:lnTo>
                    <a:pt x="9588" y="12239"/>
                  </a:lnTo>
                  <a:lnTo>
                    <a:pt x="9709" y="12215"/>
                  </a:lnTo>
                  <a:lnTo>
                    <a:pt x="9831" y="12166"/>
                  </a:lnTo>
                  <a:lnTo>
                    <a:pt x="9952" y="12093"/>
                  </a:lnTo>
                  <a:lnTo>
                    <a:pt x="10147" y="11899"/>
                  </a:lnTo>
                  <a:lnTo>
                    <a:pt x="10269" y="12021"/>
                  </a:lnTo>
                  <a:lnTo>
                    <a:pt x="10415" y="12093"/>
                  </a:lnTo>
                  <a:lnTo>
                    <a:pt x="10561" y="12142"/>
                  </a:lnTo>
                  <a:lnTo>
                    <a:pt x="10755" y="12166"/>
                  </a:lnTo>
                  <a:lnTo>
                    <a:pt x="10926" y="12191"/>
                  </a:lnTo>
                  <a:lnTo>
                    <a:pt x="11096" y="12166"/>
                  </a:lnTo>
                  <a:lnTo>
                    <a:pt x="11266" y="12093"/>
                  </a:lnTo>
                  <a:lnTo>
                    <a:pt x="11412" y="12021"/>
                  </a:lnTo>
                  <a:lnTo>
                    <a:pt x="11558" y="12093"/>
                  </a:lnTo>
                  <a:lnTo>
                    <a:pt x="11704" y="12142"/>
                  </a:lnTo>
                  <a:lnTo>
                    <a:pt x="12045" y="12142"/>
                  </a:lnTo>
                  <a:lnTo>
                    <a:pt x="12215" y="12118"/>
                  </a:lnTo>
                  <a:lnTo>
                    <a:pt x="12410" y="12069"/>
                  </a:lnTo>
                  <a:lnTo>
                    <a:pt x="12580" y="11996"/>
                  </a:lnTo>
                  <a:lnTo>
                    <a:pt x="12726" y="11899"/>
                  </a:lnTo>
                  <a:lnTo>
                    <a:pt x="12799" y="11948"/>
                  </a:lnTo>
                  <a:lnTo>
                    <a:pt x="12921" y="11972"/>
                  </a:lnTo>
                  <a:lnTo>
                    <a:pt x="13043" y="11972"/>
                  </a:lnTo>
                  <a:lnTo>
                    <a:pt x="13164" y="11948"/>
                  </a:lnTo>
                  <a:lnTo>
                    <a:pt x="13237" y="11899"/>
                  </a:lnTo>
                  <a:lnTo>
                    <a:pt x="13286" y="11850"/>
                  </a:lnTo>
                  <a:lnTo>
                    <a:pt x="13310" y="11777"/>
                  </a:lnTo>
                  <a:lnTo>
                    <a:pt x="13310" y="11704"/>
                  </a:lnTo>
                  <a:lnTo>
                    <a:pt x="13286" y="11631"/>
                  </a:lnTo>
                  <a:lnTo>
                    <a:pt x="13262" y="11583"/>
                  </a:lnTo>
                  <a:lnTo>
                    <a:pt x="13189" y="11558"/>
                  </a:lnTo>
                  <a:lnTo>
                    <a:pt x="13116" y="11534"/>
                  </a:lnTo>
                  <a:lnTo>
                    <a:pt x="13043" y="11558"/>
                  </a:lnTo>
                  <a:lnTo>
                    <a:pt x="12970" y="11534"/>
                  </a:lnTo>
                  <a:lnTo>
                    <a:pt x="12897" y="11437"/>
                  </a:lnTo>
                  <a:lnTo>
                    <a:pt x="12799" y="11388"/>
                  </a:lnTo>
                  <a:lnTo>
                    <a:pt x="12751" y="11364"/>
                  </a:lnTo>
                  <a:lnTo>
                    <a:pt x="12702" y="11364"/>
                  </a:lnTo>
                  <a:lnTo>
                    <a:pt x="12653" y="11388"/>
                  </a:lnTo>
                  <a:lnTo>
                    <a:pt x="12605" y="11437"/>
                  </a:lnTo>
                  <a:lnTo>
                    <a:pt x="12532" y="11485"/>
                  </a:lnTo>
                  <a:lnTo>
                    <a:pt x="12410" y="11558"/>
                  </a:lnTo>
                  <a:lnTo>
                    <a:pt x="12264" y="11631"/>
                  </a:lnTo>
                  <a:lnTo>
                    <a:pt x="12094" y="11704"/>
                  </a:lnTo>
                  <a:lnTo>
                    <a:pt x="11948" y="11729"/>
                  </a:lnTo>
                  <a:lnTo>
                    <a:pt x="11753" y="11729"/>
                  </a:lnTo>
                  <a:lnTo>
                    <a:pt x="11729" y="11704"/>
                  </a:lnTo>
                  <a:lnTo>
                    <a:pt x="11704" y="11656"/>
                  </a:lnTo>
                  <a:lnTo>
                    <a:pt x="11680" y="11607"/>
                  </a:lnTo>
                  <a:lnTo>
                    <a:pt x="11704" y="11485"/>
                  </a:lnTo>
                  <a:lnTo>
                    <a:pt x="11704" y="11412"/>
                  </a:lnTo>
                  <a:lnTo>
                    <a:pt x="11656" y="11339"/>
                  </a:lnTo>
                  <a:lnTo>
                    <a:pt x="11607" y="11291"/>
                  </a:lnTo>
                  <a:lnTo>
                    <a:pt x="11534" y="11266"/>
                  </a:lnTo>
                  <a:lnTo>
                    <a:pt x="11461" y="11291"/>
                  </a:lnTo>
                  <a:lnTo>
                    <a:pt x="11388" y="11315"/>
                  </a:lnTo>
                  <a:lnTo>
                    <a:pt x="11315" y="11364"/>
                  </a:lnTo>
                  <a:lnTo>
                    <a:pt x="11291" y="11437"/>
                  </a:lnTo>
                  <a:lnTo>
                    <a:pt x="11266" y="11558"/>
                  </a:lnTo>
                  <a:lnTo>
                    <a:pt x="11218" y="11607"/>
                  </a:lnTo>
                  <a:lnTo>
                    <a:pt x="11169" y="11656"/>
                  </a:lnTo>
                  <a:lnTo>
                    <a:pt x="11047" y="11729"/>
                  </a:lnTo>
                  <a:lnTo>
                    <a:pt x="10901" y="11753"/>
                  </a:lnTo>
                  <a:lnTo>
                    <a:pt x="10755" y="11753"/>
                  </a:lnTo>
                  <a:lnTo>
                    <a:pt x="10609" y="11729"/>
                  </a:lnTo>
                  <a:lnTo>
                    <a:pt x="10488" y="11656"/>
                  </a:lnTo>
                  <a:lnTo>
                    <a:pt x="10463" y="11631"/>
                  </a:lnTo>
                  <a:lnTo>
                    <a:pt x="10439" y="11583"/>
                  </a:lnTo>
                  <a:lnTo>
                    <a:pt x="10439" y="11510"/>
                  </a:lnTo>
                  <a:lnTo>
                    <a:pt x="10463" y="11461"/>
                  </a:lnTo>
                  <a:lnTo>
                    <a:pt x="10512" y="11364"/>
                  </a:lnTo>
                  <a:lnTo>
                    <a:pt x="10488" y="11291"/>
                  </a:lnTo>
                  <a:lnTo>
                    <a:pt x="10463" y="11218"/>
                  </a:lnTo>
                  <a:lnTo>
                    <a:pt x="10390" y="11169"/>
                  </a:lnTo>
                  <a:lnTo>
                    <a:pt x="10317" y="11145"/>
                  </a:lnTo>
                  <a:close/>
                  <a:moveTo>
                    <a:pt x="16498" y="11193"/>
                  </a:moveTo>
                  <a:lnTo>
                    <a:pt x="16498" y="11948"/>
                  </a:lnTo>
                  <a:lnTo>
                    <a:pt x="16255" y="12093"/>
                  </a:lnTo>
                  <a:lnTo>
                    <a:pt x="16011" y="12312"/>
                  </a:lnTo>
                  <a:lnTo>
                    <a:pt x="15792" y="12556"/>
                  </a:lnTo>
                  <a:lnTo>
                    <a:pt x="15598" y="12823"/>
                  </a:lnTo>
                  <a:lnTo>
                    <a:pt x="15598" y="12775"/>
                  </a:lnTo>
                  <a:lnTo>
                    <a:pt x="15598" y="12434"/>
                  </a:lnTo>
                  <a:lnTo>
                    <a:pt x="15622" y="12385"/>
                  </a:lnTo>
                  <a:lnTo>
                    <a:pt x="15914" y="11923"/>
                  </a:lnTo>
                  <a:lnTo>
                    <a:pt x="16060" y="11680"/>
                  </a:lnTo>
                  <a:lnTo>
                    <a:pt x="16206" y="11461"/>
                  </a:lnTo>
                  <a:lnTo>
                    <a:pt x="16352" y="11339"/>
                  </a:lnTo>
                  <a:lnTo>
                    <a:pt x="16498" y="11193"/>
                  </a:lnTo>
                  <a:close/>
                  <a:moveTo>
                    <a:pt x="16498" y="12288"/>
                  </a:moveTo>
                  <a:lnTo>
                    <a:pt x="16498" y="13140"/>
                  </a:lnTo>
                  <a:lnTo>
                    <a:pt x="16303" y="13213"/>
                  </a:lnTo>
                  <a:lnTo>
                    <a:pt x="16157" y="13334"/>
                  </a:lnTo>
                  <a:lnTo>
                    <a:pt x="16011" y="13456"/>
                  </a:lnTo>
                  <a:lnTo>
                    <a:pt x="15890" y="13602"/>
                  </a:lnTo>
                  <a:lnTo>
                    <a:pt x="15719" y="13797"/>
                  </a:lnTo>
                  <a:lnTo>
                    <a:pt x="15573" y="14016"/>
                  </a:lnTo>
                  <a:lnTo>
                    <a:pt x="15573" y="13602"/>
                  </a:lnTo>
                  <a:lnTo>
                    <a:pt x="15792" y="13213"/>
                  </a:lnTo>
                  <a:lnTo>
                    <a:pt x="16036" y="12848"/>
                  </a:lnTo>
                  <a:lnTo>
                    <a:pt x="16255" y="12556"/>
                  </a:lnTo>
                  <a:lnTo>
                    <a:pt x="16498" y="12288"/>
                  </a:lnTo>
                  <a:close/>
                  <a:moveTo>
                    <a:pt x="2847" y="13286"/>
                  </a:moveTo>
                  <a:lnTo>
                    <a:pt x="2799" y="13310"/>
                  </a:lnTo>
                  <a:lnTo>
                    <a:pt x="2774" y="13334"/>
                  </a:lnTo>
                  <a:lnTo>
                    <a:pt x="2580" y="13675"/>
                  </a:lnTo>
                  <a:lnTo>
                    <a:pt x="2507" y="13870"/>
                  </a:lnTo>
                  <a:lnTo>
                    <a:pt x="2458" y="14064"/>
                  </a:lnTo>
                  <a:lnTo>
                    <a:pt x="2434" y="14259"/>
                  </a:lnTo>
                  <a:lnTo>
                    <a:pt x="2458" y="14332"/>
                  </a:lnTo>
                  <a:lnTo>
                    <a:pt x="2507" y="14405"/>
                  </a:lnTo>
                  <a:lnTo>
                    <a:pt x="2555" y="14478"/>
                  </a:lnTo>
                  <a:lnTo>
                    <a:pt x="2628" y="14527"/>
                  </a:lnTo>
                  <a:lnTo>
                    <a:pt x="2750" y="14551"/>
                  </a:lnTo>
                  <a:lnTo>
                    <a:pt x="3018" y="14551"/>
                  </a:lnTo>
                  <a:lnTo>
                    <a:pt x="3164" y="14527"/>
                  </a:lnTo>
                  <a:lnTo>
                    <a:pt x="3285" y="14478"/>
                  </a:lnTo>
                  <a:lnTo>
                    <a:pt x="3431" y="14429"/>
                  </a:lnTo>
                  <a:lnTo>
                    <a:pt x="3699" y="14283"/>
                  </a:lnTo>
                  <a:lnTo>
                    <a:pt x="3942" y="14089"/>
                  </a:lnTo>
                  <a:lnTo>
                    <a:pt x="4015" y="14186"/>
                  </a:lnTo>
                  <a:lnTo>
                    <a:pt x="4137" y="14259"/>
                  </a:lnTo>
                  <a:lnTo>
                    <a:pt x="4234" y="14332"/>
                  </a:lnTo>
                  <a:lnTo>
                    <a:pt x="4380" y="14381"/>
                  </a:lnTo>
                  <a:lnTo>
                    <a:pt x="4551" y="14429"/>
                  </a:lnTo>
                  <a:lnTo>
                    <a:pt x="4867" y="14429"/>
                  </a:lnTo>
                  <a:lnTo>
                    <a:pt x="5037" y="14405"/>
                  </a:lnTo>
                  <a:lnTo>
                    <a:pt x="5183" y="14356"/>
                  </a:lnTo>
                  <a:lnTo>
                    <a:pt x="5329" y="14283"/>
                  </a:lnTo>
                  <a:lnTo>
                    <a:pt x="5475" y="14186"/>
                  </a:lnTo>
                  <a:lnTo>
                    <a:pt x="5597" y="14089"/>
                  </a:lnTo>
                  <a:lnTo>
                    <a:pt x="5719" y="14186"/>
                  </a:lnTo>
                  <a:lnTo>
                    <a:pt x="5889" y="14235"/>
                  </a:lnTo>
                  <a:lnTo>
                    <a:pt x="6084" y="14259"/>
                  </a:lnTo>
                  <a:lnTo>
                    <a:pt x="6278" y="14259"/>
                  </a:lnTo>
                  <a:lnTo>
                    <a:pt x="6814" y="14235"/>
                  </a:lnTo>
                  <a:lnTo>
                    <a:pt x="7325" y="14259"/>
                  </a:lnTo>
                  <a:lnTo>
                    <a:pt x="7665" y="14283"/>
                  </a:lnTo>
                  <a:lnTo>
                    <a:pt x="8030" y="14259"/>
                  </a:lnTo>
                  <a:lnTo>
                    <a:pt x="8225" y="14235"/>
                  </a:lnTo>
                  <a:lnTo>
                    <a:pt x="8395" y="14186"/>
                  </a:lnTo>
                  <a:lnTo>
                    <a:pt x="8541" y="14113"/>
                  </a:lnTo>
                  <a:lnTo>
                    <a:pt x="8687" y="13991"/>
                  </a:lnTo>
                  <a:lnTo>
                    <a:pt x="8712" y="13943"/>
                  </a:lnTo>
                  <a:lnTo>
                    <a:pt x="8712" y="13894"/>
                  </a:lnTo>
                  <a:lnTo>
                    <a:pt x="8687" y="13845"/>
                  </a:lnTo>
                  <a:lnTo>
                    <a:pt x="8639" y="13821"/>
                  </a:lnTo>
                  <a:lnTo>
                    <a:pt x="8420" y="13772"/>
                  </a:lnTo>
                  <a:lnTo>
                    <a:pt x="8225" y="13797"/>
                  </a:lnTo>
                  <a:lnTo>
                    <a:pt x="7787" y="13845"/>
                  </a:lnTo>
                  <a:lnTo>
                    <a:pt x="7373" y="13845"/>
                  </a:lnTo>
                  <a:lnTo>
                    <a:pt x="6935" y="13797"/>
                  </a:lnTo>
                  <a:lnTo>
                    <a:pt x="6716" y="13797"/>
                  </a:lnTo>
                  <a:lnTo>
                    <a:pt x="6376" y="13821"/>
                  </a:lnTo>
                  <a:lnTo>
                    <a:pt x="6059" y="13821"/>
                  </a:lnTo>
                  <a:lnTo>
                    <a:pt x="5962" y="13797"/>
                  </a:lnTo>
                  <a:lnTo>
                    <a:pt x="5938" y="13797"/>
                  </a:lnTo>
                  <a:lnTo>
                    <a:pt x="5938" y="13772"/>
                  </a:lnTo>
                  <a:lnTo>
                    <a:pt x="5962" y="13699"/>
                  </a:lnTo>
                  <a:lnTo>
                    <a:pt x="5938" y="13602"/>
                  </a:lnTo>
                  <a:lnTo>
                    <a:pt x="5913" y="13553"/>
                  </a:lnTo>
                  <a:lnTo>
                    <a:pt x="5865" y="13480"/>
                  </a:lnTo>
                  <a:lnTo>
                    <a:pt x="5816" y="13456"/>
                  </a:lnTo>
                  <a:lnTo>
                    <a:pt x="5743" y="13432"/>
                  </a:lnTo>
                  <a:lnTo>
                    <a:pt x="5670" y="13456"/>
                  </a:lnTo>
                  <a:lnTo>
                    <a:pt x="5597" y="13505"/>
                  </a:lnTo>
                  <a:lnTo>
                    <a:pt x="5354" y="13748"/>
                  </a:lnTo>
                  <a:lnTo>
                    <a:pt x="5062" y="13943"/>
                  </a:lnTo>
                  <a:lnTo>
                    <a:pt x="4964" y="13991"/>
                  </a:lnTo>
                  <a:lnTo>
                    <a:pt x="4818" y="14016"/>
                  </a:lnTo>
                  <a:lnTo>
                    <a:pt x="4672" y="14016"/>
                  </a:lnTo>
                  <a:lnTo>
                    <a:pt x="4526" y="13991"/>
                  </a:lnTo>
                  <a:lnTo>
                    <a:pt x="4405" y="13943"/>
                  </a:lnTo>
                  <a:lnTo>
                    <a:pt x="4307" y="13870"/>
                  </a:lnTo>
                  <a:lnTo>
                    <a:pt x="4283" y="13821"/>
                  </a:lnTo>
                  <a:lnTo>
                    <a:pt x="4283" y="13748"/>
                  </a:lnTo>
                  <a:lnTo>
                    <a:pt x="4283" y="13675"/>
                  </a:lnTo>
                  <a:lnTo>
                    <a:pt x="4307" y="13578"/>
                  </a:lnTo>
                  <a:lnTo>
                    <a:pt x="4307" y="13505"/>
                  </a:lnTo>
                  <a:lnTo>
                    <a:pt x="4307" y="13432"/>
                  </a:lnTo>
                  <a:lnTo>
                    <a:pt x="4259" y="13383"/>
                  </a:lnTo>
                  <a:lnTo>
                    <a:pt x="4186" y="13334"/>
                  </a:lnTo>
                  <a:lnTo>
                    <a:pt x="4113" y="13310"/>
                  </a:lnTo>
                  <a:lnTo>
                    <a:pt x="4040" y="13334"/>
                  </a:lnTo>
                  <a:lnTo>
                    <a:pt x="3967" y="13359"/>
                  </a:lnTo>
                  <a:lnTo>
                    <a:pt x="3918" y="13432"/>
                  </a:lnTo>
                  <a:lnTo>
                    <a:pt x="3845" y="13529"/>
                  </a:lnTo>
                  <a:lnTo>
                    <a:pt x="3772" y="13602"/>
                  </a:lnTo>
                  <a:lnTo>
                    <a:pt x="3602" y="13772"/>
                  </a:lnTo>
                  <a:lnTo>
                    <a:pt x="3407" y="13918"/>
                  </a:lnTo>
                  <a:lnTo>
                    <a:pt x="3212" y="14016"/>
                  </a:lnTo>
                  <a:lnTo>
                    <a:pt x="3091" y="14089"/>
                  </a:lnTo>
                  <a:lnTo>
                    <a:pt x="2945" y="14113"/>
                  </a:lnTo>
                  <a:lnTo>
                    <a:pt x="2896" y="14113"/>
                  </a:lnTo>
                  <a:lnTo>
                    <a:pt x="2847" y="14089"/>
                  </a:lnTo>
                  <a:lnTo>
                    <a:pt x="2847" y="14016"/>
                  </a:lnTo>
                  <a:lnTo>
                    <a:pt x="2847" y="13918"/>
                  </a:lnTo>
                  <a:lnTo>
                    <a:pt x="2969" y="13456"/>
                  </a:lnTo>
                  <a:lnTo>
                    <a:pt x="2969" y="13407"/>
                  </a:lnTo>
                  <a:lnTo>
                    <a:pt x="2969" y="13359"/>
                  </a:lnTo>
                  <a:lnTo>
                    <a:pt x="2920" y="13310"/>
                  </a:lnTo>
                  <a:lnTo>
                    <a:pt x="2872" y="13286"/>
                  </a:lnTo>
                  <a:close/>
                  <a:moveTo>
                    <a:pt x="16498" y="13286"/>
                  </a:moveTo>
                  <a:lnTo>
                    <a:pt x="16474" y="14137"/>
                  </a:lnTo>
                  <a:lnTo>
                    <a:pt x="16425" y="14137"/>
                  </a:lnTo>
                  <a:lnTo>
                    <a:pt x="16328" y="14210"/>
                  </a:lnTo>
                  <a:lnTo>
                    <a:pt x="16206" y="14283"/>
                  </a:lnTo>
                  <a:lnTo>
                    <a:pt x="15987" y="14478"/>
                  </a:lnTo>
                  <a:lnTo>
                    <a:pt x="15792" y="14697"/>
                  </a:lnTo>
                  <a:lnTo>
                    <a:pt x="15622" y="14916"/>
                  </a:lnTo>
                  <a:lnTo>
                    <a:pt x="15525" y="15038"/>
                  </a:lnTo>
                  <a:lnTo>
                    <a:pt x="15549" y="14673"/>
                  </a:lnTo>
                  <a:lnTo>
                    <a:pt x="15573" y="14673"/>
                  </a:lnTo>
                  <a:lnTo>
                    <a:pt x="15695" y="14502"/>
                  </a:lnTo>
                  <a:lnTo>
                    <a:pt x="15817" y="14332"/>
                  </a:lnTo>
                  <a:lnTo>
                    <a:pt x="16011" y="13967"/>
                  </a:lnTo>
                  <a:lnTo>
                    <a:pt x="16230" y="13602"/>
                  </a:lnTo>
                  <a:lnTo>
                    <a:pt x="16352" y="13432"/>
                  </a:lnTo>
                  <a:lnTo>
                    <a:pt x="16498" y="13286"/>
                  </a:lnTo>
                  <a:close/>
                  <a:moveTo>
                    <a:pt x="16474" y="14332"/>
                  </a:moveTo>
                  <a:lnTo>
                    <a:pt x="16449" y="15208"/>
                  </a:lnTo>
                  <a:lnTo>
                    <a:pt x="16352" y="15232"/>
                  </a:lnTo>
                  <a:lnTo>
                    <a:pt x="16230" y="15305"/>
                  </a:lnTo>
                  <a:lnTo>
                    <a:pt x="15987" y="15500"/>
                  </a:lnTo>
                  <a:lnTo>
                    <a:pt x="15768" y="15719"/>
                  </a:lnTo>
                  <a:lnTo>
                    <a:pt x="15622" y="15889"/>
                  </a:lnTo>
                  <a:lnTo>
                    <a:pt x="15476" y="16035"/>
                  </a:lnTo>
                  <a:lnTo>
                    <a:pt x="15476" y="15743"/>
                  </a:lnTo>
                  <a:lnTo>
                    <a:pt x="15549" y="15695"/>
                  </a:lnTo>
                  <a:lnTo>
                    <a:pt x="15598" y="15646"/>
                  </a:lnTo>
                  <a:lnTo>
                    <a:pt x="15671" y="15500"/>
                  </a:lnTo>
                  <a:lnTo>
                    <a:pt x="15817" y="15257"/>
                  </a:lnTo>
                  <a:lnTo>
                    <a:pt x="16011" y="15013"/>
                  </a:lnTo>
                  <a:lnTo>
                    <a:pt x="16279" y="14697"/>
                  </a:lnTo>
                  <a:lnTo>
                    <a:pt x="16376" y="14502"/>
                  </a:lnTo>
                  <a:lnTo>
                    <a:pt x="16474" y="14332"/>
                  </a:lnTo>
                  <a:close/>
                  <a:moveTo>
                    <a:pt x="16449" y="15622"/>
                  </a:moveTo>
                  <a:lnTo>
                    <a:pt x="16425" y="16376"/>
                  </a:lnTo>
                  <a:lnTo>
                    <a:pt x="16328" y="16425"/>
                  </a:lnTo>
                  <a:lnTo>
                    <a:pt x="16230" y="16522"/>
                  </a:lnTo>
                  <a:lnTo>
                    <a:pt x="16036" y="16692"/>
                  </a:lnTo>
                  <a:lnTo>
                    <a:pt x="15719" y="17082"/>
                  </a:lnTo>
                  <a:lnTo>
                    <a:pt x="15427" y="17422"/>
                  </a:lnTo>
                  <a:lnTo>
                    <a:pt x="15427" y="17106"/>
                  </a:lnTo>
                  <a:lnTo>
                    <a:pt x="15452" y="16960"/>
                  </a:lnTo>
                  <a:lnTo>
                    <a:pt x="15452" y="16887"/>
                  </a:lnTo>
                  <a:lnTo>
                    <a:pt x="15476" y="16765"/>
                  </a:lnTo>
                  <a:lnTo>
                    <a:pt x="15525" y="16644"/>
                  </a:lnTo>
                  <a:lnTo>
                    <a:pt x="15598" y="16522"/>
                  </a:lnTo>
                  <a:lnTo>
                    <a:pt x="15695" y="16400"/>
                  </a:lnTo>
                  <a:lnTo>
                    <a:pt x="15890" y="16181"/>
                  </a:lnTo>
                  <a:lnTo>
                    <a:pt x="16060" y="15987"/>
                  </a:lnTo>
                  <a:lnTo>
                    <a:pt x="16255" y="15816"/>
                  </a:lnTo>
                  <a:lnTo>
                    <a:pt x="16449" y="15622"/>
                  </a:lnTo>
                  <a:close/>
                  <a:moveTo>
                    <a:pt x="16401" y="16984"/>
                  </a:moveTo>
                  <a:lnTo>
                    <a:pt x="16401" y="17641"/>
                  </a:lnTo>
                  <a:lnTo>
                    <a:pt x="16157" y="17763"/>
                  </a:lnTo>
                  <a:lnTo>
                    <a:pt x="15938" y="17933"/>
                  </a:lnTo>
                  <a:lnTo>
                    <a:pt x="15719" y="18104"/>
                  </a:lnTo>
                  <a:lnTo>
                    <a:pt x="15549" y="18323"/>
                  </a:lnTo>
                  <a:lnTo>
                    <a:pt x="15403" y="18493"/>
                  </a:lnTo>
                  <a:lnTo>
                    <a:pt x="15403" y="18347"/>
                  </a:lnTo>
                  <a:lnTo>
                    <a:pt x="15452" y="18298"/>
                  </a:lnTo>
                  <a:lnTo>
                    <a:pt x="15476" y="18250"/>
                  </a:lnTo>
                  <a:lnTo>
                    <a:pt x="15525" y="18104"/>
                  </a:lnTo>
                  <a:lnTo>
                    <a:pt x="15598" y="17982"/>
                  </a:lnTo>
                  <a:lnTo>
                    <a:pt x="15768" y="17714"/>
                  </a:lnTo>
                  <a:lnTo>
                    <a:pt x="15963" y="17471"/>
                  </a:lnTo>
                  <a:lnTo>
                    <a:pt x="16157" y="17252"/>
                  </a:lnTo>
                  <a:lnTo>
                    <a:pt x="16401" y="16984"/>
                  </a:lnTo>
                  <a:close/>
                  <a:moveTo>
                    <a:pt x="14405" y="1533"/>
                  </a:moveTo>
                  <a:lnTo>
                    <a:pt x="14722" y="1558"/>
                  </a:lnTo>
                  <a:lnTo>
                    <a:pt x="14819" y="1582"/>
                  </a:lnTo>
                  <a:lnTo>
                    <a:pt x="14892" y="1606"/>
                  </a:lnTo>
                  <a:lnTo>
                    <a:pt x="14965" y="1655"/>
                  </a:lnTo>
                  <a:lnTo>
                    <a:pt x="14965" y="1874"/>
                  </a:lnTo>
                  <a:lnTo>
                    <a:pt x="14989" y="2093"/>
                  </a:lnTo>
                  <a:lnTo>
                    <a:pt x="15062" y="2531"/>
                  </a:lnTo>
                  <a:lnTo>
                    <a:pt x="15062" y="3188"/>
                  </a:lnTo>
                  <a:lnTo>
                    <a:pt x="15038" y="3821"/>
                  </a:lnTo>
                  <a:lnTo>
                    <a:pt x="15014" y="5183"/>
                  </a:lnTo>
                  <a:lnTo>
                    <a:pt x="15014" y="6546"/>
                  </a:lnTo>
                  <a:lnTo>
                    <a:pt x="15038" y="9563"/>
                  </a:lnTo>
                  <a:lnTo>
                    <a:pt x="15038" y="12580"/>
                  </a:lnTo>
                  <a:lnTo>
                    <a:pt x="15038" y="13651"/>
                  </a:lnTo>
                  <a:lnTo>
                    <a:pt x="14989" y="14697"/>
                  </a:lnTo>
                  <a:lnTo>
                    <a:pt x="14941" y="15768"/>
                  </a:lnTo>
                  <a:lnTo>
                    <a:pt x="14892" y="16814"/>
                  </a:lnTo>
                  <a:lnTo>
                    <a:pt x="14868" y="18420"/>
                  </a:lnTo>
                  <a:lnTo>
                    <a:pt x="14843" y="19077"/>
                  </a:lnTo>
                  <a:lnTo>
                    <a:pt x="14843" y="19296"/>
                  </a:lnTo>
                  <a:lnTo>
                    <a:pt x="14819" y="19393"/>
                  </a:lnTo>
                  <a:lnTo>
                    <a:pt x="14868" y="19296"/>
                  </a:lnTo>
                  <a:lnTo>
                    <a:pt x="14843" y="19369"/>
                  </a:lnTo>
                  <a:lnTo>
                    <a:pt x="14843" y="19442"/>
                  </a:lnTo>
                  <a:lnTo>
                    <a:pt x="14503" y="19491"/>
                  </a:lnTo>
                  <a:lnTo>
                    <a:pt x="13505" y="19491"/>
                  </a:lnTo>
                  <a:lnTo>
                    <a:pt x="12580" y="19515"/>
                  </a:lnTo>
                  <a:lnTo>
                    <a:pt x="11680" y="19539"/>
                  </a:lnTo>
                  <a:lnTo>
                    <a:pt x="9636" y="19466"/>
                  </a:lnTo>
                  <a:lnTo>
                    <a:pt x="7592" y="19418"/>
                  </a:lnTo>
                  <a:lnTo>
                    <a:pt x="6570" y="19393"/>
                  </a:lnTo>
                  <a:lnTo>
                    <a:pt x="2653" y="19393"/>
                  </a:lnTo>
                  <a:lnTo>
                    <a:pt x="1777" y="19466"/>
                  </a:lnTo>
                  <a:lnTo>
                    <a:pt x="1266" y="19491"/>
                  </a:lnTo>
                  <a:lnTo>
                    <a:pt x="731" y="19515"/>
                  </a:lnTo>
                  <a:lnTo>
                    <a:pt x="731" y="19491"/>
                  </a:lnTo>
                  <a:lnTo>
                    <a:pt x="682" y="18955"/>
                  </a:lnTo>
                  <a:lnTo>
                    <a:pt x="658" y="18420"/>
                  </a:lnTo>
                  <a:lnTo>
                    <a:pt x="633" y="17349"/>
                  </a:lnTo>
                  <a:lnTo>
                    <a:pt x="658" y="16279"/>
                  </a:lnTo>
                  <a:lnTo>
                    <a:pt x="633" y="15743"/>
                  </a:lnTo>
                  <a:lnTo>
                    <a:pt x="609" y="15208"/>
                  </a:lnTo>
                  <a:lnTo>
                    <a:pt x="560" y="14648"/>
                  </a:lnTo>
                  <a:lnTo>
                    <a:pt x="560" y="14113"/>
                  </a:lnTo>
                  <a:lnTo>
                    <a:pt x="560" y="13553"/>
                  </a:lnTo>
                  <a:lnTo>
                    <a:pt x="560" y="13018"/>
                  </a:lnTo>
                  <a:lnTo>
                    <a:pt x="633" y="11923"/>
                  </a:lnTo>
                  <a:lnTo>
                    <a:pt x="682" y="10828"/>
                  </a:lnTo>
                  <a:lnTo>
                    <a:pt x="731" y="9685"/>
                  </a:lnTo>
                  <a:lnTo>
                    <a:pt x="731" y="8541"/>
                  </a:lnTo>
                  <a:lnTo>
                    <a:pt x="682" y="7422"/>
                  </a:lnTo>
                  <a:lnTo>
                    <a:pt x="658" y="6278"/>
                  </a:lnTo>
                  <a:lnTo>
                    <a:pt x="585" y="4015"/>
                  </a:lnTo>
                  <a:lnTo>
                    <a:pt x="560" y="2847"/>
                  </a:lnTo>
                  <a:lnTo>
                    <a:pt x="560" y="2239"/>
                  </a:lnTo>
                  <a:lnTo>
                    <a:pt x="512" y="1655"/>
                  </a:lnTo>
                  <a:lnTo>
                    <a:pt x="852" y="1679"/>
                  </a:lnTo>
                  <a:lnTo>
                    <a:pt x="1193" y="1704"/>
                  </a:lnTo>
                  <a:lnTo>
                    <a:pt x="1874" y="1679"/>
                  </a:lnTo>
                  <a:lnTo>
                    <a:pt x="1874" y="1679"/>
                  </a:lnTo>
                  <a:lnTo>
                    <a:pt x="1753" y="1850"/>
                  </a:lnTo>
                  <a:lnTo>
                    <a:pt x="1631" y="2020"/>
                  </a:lnTo>
                  <a:lnTo>
                    <a:pt x="1558" y="2190"/>
                  </a:lnTo>
                  <a:lnTo>
                    <a:pt x="1534" y="2409"/>
                  </a:lnTo>
                  <a:lnTo>
                    <a:pt x="1534" y="2507"/>
                  </a:lnTo>
                  <a:lnTo>
                    <a:pt x="1558" y="2628"/>
                  </a:lnTo>
                  <a:lnTo>
                    <a:pt x="1607" y="2872"/>
                  </a:lnTo>
                  <a:lnTo>
                    <a:pt x="1728" y="3066"/>
                  </a:lnTo>
                  <a:lnTo>
                    <a:pt x="1874" y="3261"/>
                  </a:lnTo>
                  <a:lnTo>
                    <a:pt x="2069" y="3407"/>
                  </a:lnTo>
                  <a:lnTo>
                    <a:pt x="2288" y="3529"/>
                  </a:lnTo>
                  <a:lnTo>
                    <a:pt x="2385" y="3553"/>
                  </a:lnTo>
                  <a:lnTo>
                    <a:pt x="2507" y="3577"/>
                  </a:lnTo>
                  <a:lnTo>
                    <a:pt x="2750" y="3577"/>
                  </a:lnTo>
                  <a:lnTo>
                    <a:pt x="2896" y="3529"/>
                  </a:lnTo>
                  <a:lnTo>
                    <a:pt x="3042" y="3480"/>
                  </a:lnTo>
                  <a:lnTo>
                    <a:pt x="3164" y="3407"/>
                  </a:lnTo>
                  <a:lnTo>
                    <a:pt x="3285" y="3310"/>
                  </a:lnTo>
                  <a:lnTo>
                    <a:pt x="3407" y="3188"/>
                  </a:lnTo>
                  <a:lnTo>
                    <a:pt x="3504" y="3066"/>
                  </a:lnTo>
                  <a:lnTo>
                    <a:pt x="3577" y="2945"/>
                  </a:lnTo>
                  <a:lnTo>
                    <a:pt x="3650" y="2799"/>
                  </a:lnTo>
                  <a:lnTo>
                    <a:pt x="3699" y="2653"/>
                  </a:lnTo>
                  <a:lnTo>
                    <a:pt x="3748" y="2482"/>
                  </a:lnTo>
                  <a:lnTo>
                    <a:pt x="3772" y="2336"/>
                  </a:lnTo>
                  <a:lnTo>
                    <a:pt x="3772" y="2190"/>
                  </a:lnTo>
                  <a:lnTo>
                    <a:pt x="3748" y="2044"/>
                  </a:lnTo>
                  <a:lnTo>
                    <a:pt x="3723" y="1923"/>
                  </a:lnTo>
                  <a:lnTo>
                    <a:pt x="3675" y="1801"/>
                  </a:lnTo>
                  <a:lnTo>
                    <a:pt x="3577" y="1679"/>
                  </a:lnTo>
                  <a:lnTo>
                    <a:pt x="5378" y="1679"/>
                  </a:lnTo>
                  <a:lnTo>
                    <a:pt x="5281" y="1777"/>
                  </a:lnTo>
                  <a:lnTo>
                    <a:pt x="5208" y="1874"/>
                  </a:lnTo>
                  <a:lnTo>
                    <a:pt x="5086" y="2069"/>
                  </a:lnTo>
                  <a:lnTo>
                    <a:pt x="5013" y="2288"/>
                  </a:lnTo>
                  <a:lnTo>
                    <a:pt x="4989" y="2507"/>
                  </a:lnTo>
                  <a:lnTo>
                    <a:pt x="5013" y="2726"/>
                  </a:lnTo>
                  <a:lnTo>
                    <a:pt x="5110" y="2920"/>
                  </a:lnTo>
                  <a:lnTo>
                    <a:pt x="5232" y="3091"/>
                  </a:lnTo>
                  <a:lnTo>
                    <a:pt x="5402" y="3261"/>
                  </a:lnTo>
                  <a:lnTo>
                    <a:pt x="5597" y="3358"/>
                  </a:lnTo>
                  <a:lnTo>
                    <a:pt x="5840" y="3431"/>
                  </a:lnTo>
                  <a:lnTo>
                    <a:pt x="6059" y="3456"/>
                  </a:lnTo>
                  <a:lnTo>
                    <a:pt x="6303" y="3431"/>
                  </a:lnTo>
                  <a:lnTo>
                    <a:pt x="6497" y="3358"/>
                  </a:lnTo>
                  <a:lnTo>
                    <a:pt x="6716" y="3237"/>
                  </a:lnTo>
                  <a:lnTo>
                    <a:pt x="6862" y="3091"/>
                  </a:lnTo>
                  <a:lnTo>
                    <a:pt x="7008" y="2896"/>
                  </a:lnTo>
                  <a:lnTo>
                    <a:pt x="7081" y="2653"/>
                  </a:lnTo>
                  <a:lnTo>
                    <a:pt x="7106" y="2531"/>
                  </a:lnTo>
                  <a:lnTo>
                    <a:pt x="7106" y="2409"/>
                  </a:lnTo>
                  <a:lnTo>
                    <a:pt x="7081" y="2142"/>
                  </a:lnTo>
                  <a:lnTo>
                    <a:pt x="7057" y="1996"/>
                  </a:lnTo>
                  <a:lnTo>
                    <a:pt x="7008" y="1874"/>
                  </a:lnTo>
                  <a:lnTo>
                    <a:pt x="6935" y="1777"/>
                  </a:lnTo>
                  <a:lnTo>
                    <a:pt x="6862" y="1679"/>
                  </a:lnTo>
                  <a:lnTo>
                    <a:pt x="8614" y="1631"/>
                  </a:lnTo>
                  <a:lnTo>
                    <a:pt x="8639" y="1631"/>
                  </a:lnTo>
                  <a:lnTo>
                    <a:pt x="8541" y="1801"/>
                  </a:lnTo>
                  <a:lnTo>
                    <a:pt x="8444" y="1971"/>
                  </a:lnTo>
                  <a:lnTo>
                    <a:pt x="8420" y="2142"/>
                  </a:lnTo>
                  <a:lnTo>
                    <a:pt x="8395" y="2336"/>
                  </a:lnTo>
                  <a:lnTo>
                    <a:pt x="8420" y="2458"/>
                  </a:lnTo>
                  <a:lnTo>
                    <a:pt x="8444" y="2580"/>
                  </a:lnTo>
                  <a:lnTo>
                    <a:pt x="8493" y="2677"/>
                  </a:lnTo>
                  <a:lnTo>
                    <a:pt x="8541" y="2774"/>
                  </a:lnTo>
                  <a:lnTo>
                    <a:pt x="8712" y="2969"/>
                  </a:lnTo>
                  <a:lnTo>
                    <a:pt x="8906" y="3115"/>
                  </a:lnTo>
                  <a:lnTo>
                    <a:pt x="9125" y="3237"/>
                  </a:lnTo>
                  <a:lnTo>
                    <a:pt x="9369" y="3310"/>
                  </a:lnTo>
                  <a:lnTo>
                    <a:pt x="9588" y="3310"/>
                  </a:lnTo>
                  <a:lnTo>
                    <a:pt x="9709" y="3285"/>
                  </a:lnTo>
                  <a:lnTo>
                    <a:pt x="9831" y="3237"/>
                  </a:lnTo>
                  <a:lnTo>
                    <a:pt x="9977" y="3139"/>
                  </a:lnTo>
                  <a:lnTo>
                    <a:pt x="10098" y="3018"/>
                  </a:lnTo>
                  <a:lnTo>
                    <a:pt x="10171" y="2872"/>
                  </a:lnTo>
                  <a:lnTo>
                    <a:pt x="10244" y="2701"/>
                  </a:lnTo>
                  <a:lnTo>
                    <a:pt x="10293" y="2507"/>
                  </a:lnTo>
                  <a:lnTo>
                    <a:pt x="10293" y="2336"/>
                  </a:lnTo>
                  <a:lnTo>
                    <a:pt x="10293" y="2142"/>
                  </a:lnTo>
                  <a:lnTo>
                    <a:pt x="10293" y="1971"/>
                  </a:lnTo>
                  <a:lnTo>
                    <a:pt x="10220" y="1777"/>
                  </a:lnTo>
                  <a:lnTo>
                    <a:pt x="10123" y="1582"/>
                  </a:lnTo>
                  <a:lnTo>
                    <a:pt x="11169" y="1558"/>
                  </a:lnTo>
                  <a:lnTo>
                    <a:pt x="12215" y="1533"/>
                  </a:lnTo>
                  <a:lnTo>
                    <a:pt x="12069" y="1631"/>
                  </a:lnTo>
                  <a:lnTo>
                    <a:pt x="11948" y="1728"/>
                  </a:lnTo>
                  <a:lnTo>
                    <a:pt x="11850" y="1850"/>
                  </a:lnTo>
                  <a:lnTo>
                    <a:pt x="11753" y="1996"/>
                  </a:lnTo>
                  <a:lnTo>
                    <a:pt x="11656" y="2190"/>
                  </a:lnTo>
                  <a:lnTo>
                    <a:pt x="11631" y="2409"/>
                  </a:lnTo>
                  <a:lnTo>
                    <a:pt x="11631" y="2604"/>
                  </a:lnTo>
                  <a:lnTo>
                    <a:pt x="11704" y="2799"/>
                  </a:lnTo>
                  <a:lnTo>
                    <a:pt x="11802" y="2969"/>
                  </a:lnTo>
                  <a:lnTo>
                    <a:pt x="11948" y="3115"/>
                  </a:lnTo>
                  <a:lnTo>
                    <a:pt x="12118" y="3237"/>
                  </a:lnTo>
                  <a:lnTo>
                    <a:pt x="12313" y="3310"/>
                  </a:lnTo>
                  <a:lnTo>
                    <a:pt x="12532" y="3358"/>
                  </a:lnTo>
                  <a:lnTo>
                    <a:pt x="12751" y="3383"/>
                  </a:lnTo>
                  <a:lnTo>
                    <a:pt x="12970" y="3358"/>
                  </a:lnTo>
                  <a:lnTo>
                    <a:pt x="13213" y="3310"/>
                  </a:lnTo>
                  <a:lnTo>
                    <a:pt x="13432" y="3237"/>
                  </a:lnTo>
                  <a:lnTo>
                    <a:pt x="13602" y="3115"/>
                  </a:lnTo>
                  <a:lnTo>
                    <a:pt x="13773" y="2969"/>
                  </a:lnTo>
                  <a:lnTo>
                    <a:pt x="13821" y="2872"/>
                  </a:lnTo>
                  <a:lnTo>
                    <a:pt x="13870" y="2774"/>
                  </a:lnTo>
                  <a:lnTo>
                    <a:pt x="13919" y="2628"/>
                  </a:lnTo>
                  <a:lnTo>
                    <a:pt x="13919" y="2458"/>
                  </a:lnTo>
                  <a:lnTo>
                    <a:pt x="13894" y="2288"/>
                  </a:lnTo>
                  <a:lnTo>
                    <a:pt x="13846" y="2117"/>
                  </a:lnTo>
                  <a:lnTo>
                    <a:pt x="13773" y="1947"/>
                  </a:lnTo>
                  <a:lnTo>
                    <a:pt x="13675" y="1801"/>
                  </a:lnTo>
                  <a:lnTo>
                    <a:pt x="13554" y="1655"/>
                  </a:lnTo>
                  <a:lnTo>
                    <a:pt x="13432" y="1558"/>
                  </a:lnTo>
                  <a:lnTo>
                    <a:pt x="13870" y="1533"/>
                  </a:lnTo>
                  <a:close/>
                  <a:moveTo>
                    <a:pt x="2628" y="19904"/>
                  </a:moveTo>
                  <a:lnTo>
                    <a:pt x="2507" y="20002"/>
                  </a:lnTo>
                  <a:lnTo>
                    <a:pt x="2385" y="20099"/>
                  </a:lnTo>
                  <a:lnTo>
                    <a:pt x="2190" y="20318"/>
                  </a:lnTo>
                  <a:lnTo>
                    <a:pt x="1996" y="20464"/>
                  </a:lnTo>
                  <a:lnTo>
                    <a:pt x="1996" y="20196"/>
                  </a:lnTo>
                  <a:lnTo>
                    <a:pt x="1996" y="19953"/>
                  </a:lnTo>
                  <a:lnTo>
                    <a:pt x="2628" y="19904"/>
                  </a:lnTo>
                  <a:close/>
                  <a:moveTo>
                    <a:pt x="16449" y="20220"/>
                  </a:moveTo>
                  <a:lnTo>
                    <a:pt x="16425" y="20658"/>
                  </a:lnTo>
                  <a:lnTo>
                    <a:pt x="16376" y="21121"/>
                  </a:lnTo>
                  <a:lnTo>
                    <a:pt x="16230" y="21145"/>
                  </a:lnTo>
                  <a:lnTo>
                    <a:pt x="16328" y="20683"/>
                  </a:lnTo>
                  <a:lnTo>
                    <a:pt x="16449" y="20220"/>
                  </a:lnTo>
                  <a:close/>
                  <a:moveTo>
                    <a:pt x="16425" y="18955"/>
                  </a:moveTo>
                  <a:lnTo>
                    <a:pt x="16449" y="19880"/>
                  </a:lnTo>
                  <a:lnTo>
                    <a:pt x="16303" y="19977"/>
                  </a:lnTo>
                  <a:lnTo>
                    <a:pt x="16206" y="20099"/>
                  </a:lnTo>
                  <a:lnTo>
                    <a:pt x="16109" y="20245"/>
                  </a:lnTo>
                  <a:lnTo>
                    <a:pt x="16011" y="20415"/>
                  </a:lnTo>
                  <a:lnTo>
                    <a:pt x="15890" y="20780"/>
                  </a:lnTo>
                  <a:lnTo>
                    <a:pt x="15792" y="21194"/>
                  </a:lnTo>
                  <a:lnTo>
                    <a:pt x="15744" y="21194"/>
                  </a:lnTo>
                  <a:lnTo>
                    <a:pt x="15817" y="20926"/>
                  </a:lnTo>
                  <a:lnTo>
                    <a:pt x="15865" y="20658"/>
                  </a:lnTo>
                  <a:lnTo>
                    <a:pt x="15987" y="20172"/>
                  </a:lnTo>
                  <a:lnTo>
                    <a:pt x="16206" y="19564"/>
                  </a:lnTo>
                  <a:lnTo>
                    <a:pt x="16425" y="18955"/>
                  </a:lnTo>
                  <a:close/>
                  <a:moveTo>
                    <a:pt x="16401" y="17787"/>
                  </a:moveTo>
                  <a:lnTo>
                    <a:pt x="16425" y="18517"/>
                  </a:lnTo>
                  <a:lnTo>
                    <a:pt x="16303" y="18663"/>
                  </a:lnTo>
                  <a:lnTo>
                    <a:pt x="16206" y="18834"/>
                  </a:lnTo>
                  <a:lnTo>
                    <a:pt x="16011" y="19174"/>
                  </a:lnTo>
                  <a:lnTo>
                    <a:pt x="15865" y="19564"/>
                  </a:lnTo>
                  <a:lnTo>
                    <a:pt x="15744" y="19929"/>
                  </a:lnTo>
                  <a:lnTo>
                    <a:pt x="15500" y="20537"/>
                  </a:lnTo>
                  <a:lnTo>
                    <a:pt x="15379" y="20877"/>
                  </a:lnTo>
                  <a:lnTo>
                    <a:pt x="15306" y="21218"/>
                  </a:lnTo>
                  <a:lnTo>
                    <a:pt x="14892" y="21242"/>
                  </a:lnTo>
                  <a:lnTo>
                    <a:pt x="15038" y="20926"/>
                  </a:lnTo>
                  <a:lnTo>
                    <a:pt x="15135" y="20585"/>
                  </a:lnTo>
                  <a:lnTo>
                    <a:pt x="15184" y="20220"/>
                  </a:lnTo>
                  <a:lnTo>
                    <a:pt x="15184" y="19856"/>
                  </a:lnTo>
                  <a:lnTo>
                    <a:pt x="15257" y="19831"/>
                  </a:lnTo>
                  <a:lnTo>
                    <a:pt x="15330" y="19807"/>
                  </a:lnTo>
                  <a:lnTo>
                    <a:pt x="15379" y="19758"/>
                  </a:lnTo>
                  <a:lnTo>
                    <a:pt x="15403" y="19710"/>
                  </a:lnTo>
                  <a:lnTo>
                    <a:pt x="15427" y="19661"/>
                  </a:lnTo>
                  <a:lnTo>
                    <a:pt x="15427" y="19539"/>
                  </a:lnTo>
                  <a:lnTo>
                    <a:pt x="15379" y="19418"/>
                  </a:lnTo>
                  <a:lnTo>
                    <a:pt x="15403" y="19296"/>
                  </a:lnTo>
                  <a:lnTo>
                    <a:pt x="15403" y="19150"/>
                  </a:lnTo>
                  <a:lnTo>
                    <a:pt x="15500" y="19053"/>
                  </a:lnTo>
                  <a:lnTo>
                    <a:pt x="15598" y="18931"/>
                  </a:lnTo>
                  <a:lnTo>
                    <a:pt x="15768" y="18663"/>
                  </a:lnTo>
                  <a:lnTo>
                    <a:pt x="16084" y="18225"/>
                  </a:lnTo>
                  <a:lnTo>
                    <a:pt x="16230" y="18006"/>
                  </a:lnTo>
                  <a:lnTo>
                    <a:pt x="16401" y="17787"/>
                  </a:lnTo>
                  <a:close/>
                  <a:moveTo>
                    <a:pt x="3431" y="19904"/>
                  </a:moveTo>
                  <a:lnTo>
                    <a:pt x="3285" y="20002"/>
                  </a:lnTo>
                  <a:lnTo>
                    <a:pt x="3164" y="20123"/>
                  </a:lnTo>
                  <a:lnTo>
                    <a:pt x="2920" y="20342"/>
                  </a:lnTo>
                  <a:lnTo>
                    <a:pt x="2628" y="20683"/>
                  </a:lnTo>
                  <a:lnTo>
                    <a:pt x="2336" y="21023"/>
                  </a:lnTo>
                  <a:lnTo>
                    <a:pt x="2093" y="21291"/>
                  </a:lnTo>
                  <a:lnTo>
                    <a:pt x="2044" y="20902"/>
                  </a:lnTo>
                  <a:lnTo>
                    <a:pt x="2190" y="20853"/>
                  </a:lnTo>
                  <a:lnTo>
                    <a:pt x="2312" y="20756"/>
                  </a:lnTo>
                  <a:lnTo>
                    <a:pt x="2531" y="20585"/>
                  </a:lnTo>
                  <a:lnTo>
                    <a:pt x="2677" y="20464"/>
                  </a:lnTo>
                  <a:lnTo>
                    <a:pt x="2823" y="20318"/>
                  </a:lnTo>
                  <a:lnTo>
                    <a:pt x="2945" y="20172"/>
                  </a:lnTo>
                  <a:lnTo>
                    <a:pt x="2969" y="20075"/>
                  </a:lnTo>
                  <a:lnTo>
                    <a:pt x="2993" y="20002"/>
                  </a:lnTo>
                  <a:lnTo>
                    <a:pt x="2969" y="19953"/>
                  </a:lnTo>
                  <a:lnTo>
                    <a:pt x="2945" y="19904"/>
                  </a:lnTo>
                  <a:close/>
                  <a:moveTo>
                    <a:pt x="10050" y="19977"/>
                  </a:moveTo>
                  <a:lnTo>
                    <a:pt x="9879" y="20148"/>
                  </a:lnTo>
                  <a:lnTo>
                    <a:pt x="9734" y="20293"/>
                  </a:lnTo>
                  <a:lnTo>
                    <a:pt x="9588" y="20537"/>
                  </a:lnTo>
                  <a:lnTo>
                    <a:pt x="9442" y="20756"/>
                  </a:lnTo>
                  <a:lnTo>
                    <a:pt x="9296" y="20975"/>
                  </a:lnTo>
                  <a:lnTo>
                    <a:pt x="9223" y="21072"/>
                  </a:lnTo>
                  <a:lnTo>
                    <a:pt x="9198" y="21194"/>
                  </a:lnTo>
                  <a:lnTo>
                    <a:pt x="9198" y="21242"/>
                  </a:lnTo>
                  <a:lnTo>
                    <a:pt x="9198" y="21291"/>
                  </a:lnTo>
                  <a:lnTo>
                    <a:pt x="8493" y="21291"/>
                  </a:lnTo>
                  <a:lnTo>
                    <a:pt x="8663" y="21072"/>
                  </a:lnTo>
                  <a:lnTo>
                    <a:pt x="8833" y="20853"/>
                  </a:lnTo>
                  <a:lnTo>
                    <a:pt x="9028" y="20537"/>
                  </a:lnTo>
                  <a:lnTo>
                    <a:pt x="9247" y="20245"/>
                  </a:lnTo>
                  <a:lnTo>
                    <a:pt x="9393" y="20099"/>
                  </a:lnTo>
                  <a:lnTo>
                    <a:pt x="9563" y="19977"/>
                  </a:lnTo>
                  <a:close/>
                  <a:moveTo>
                    <a:pt x="10780" y="20002"/>
                  </a:moveTo>
                  <a:lnTo>
                    <a:pt x="10585" y="20342"/>
                  </a:lnTo>
                  <a:lnTo>
                    <a:pt x="10366" y="20731"/>
                  </a:lnTo>
                  <a:lnTo>
                    <a:pt x="10147" y="21145"/>
                  </a:lnTo>
                  <a:lnTo>
                    <a:pt x="10123" y="21218"/>
                  </a:lnTo>
                  <a:lnTo>
                    <a:pt x="10147" y="21291"/>
                  </a:lnTo>
                  <a:lnTo>
                    <a:pt x="9417" y="21291"/>
                  </a:lnTo>
                  <a:lnTo>
                    <a:pt x="9515" y="21242"/>
                  </a:lnTo>
                  <a:lnTo>
                    <a:pt x="9588" y="21169"/>
                  </a:lnTo>
                  <a:lnTo>
                    <a:pt x="9734" y="20975"/>
                  </a:lnTo>
                  <a:lnTo>
                    <a:pt x="9977" y="20610"/>
                  </a:lnTo>
                  <a:lnTo>
                    <a:pt x="10050" y="20512"/>
                  </a:lnTo>
                  <a:lnTo>
                    <a:pt x="10147" y="20415"/>
                  </a:lnTo>
                  <a:lnTo>
                    <a:pt x="10366" y="20220"/>
                  </a:lnTo>
                  <a:lnTo>
                    <a:pt x="10463" y="20123"/>
                  </a:lnTo>
                  <a:lnTo>
                    <a:pt x="10512" y="20002"/>
                  </a:lnTo>
                  <a:close/>
                  <a:moveTo>
                    <a:pt x="11534" y="20026"/>
                  </a:moveTo>
                  <a:lnTo>
                    <a:pt x="11364" y="20269"/>
                  </a:lnTo>
                  <a:lnTo>
                    <a:pt x="11218" y="20512"/>
                  </a:lnTo>
                  <a:lnTo>
                    <a:pt x="11120" y="20683"/>
                  </a:lnTo>
                  <a:lnTo>
                    <a:pt x="11023" y="20877"/>
                  </a:lnTo>
                  <a:lnTo>
                    <a:pt x="10950" y="21096"/>
                  </a:lnTo>
                  <a:lnTo>
                    <a:pt x="10901" y="21291"/>
                  </a:lnTo>
                  <a:lnTo>
                    <a:pt x="10488" y="21291"/>
                  </a:lnTo>
                  <a:lnTo>
                    <a:pt x="10609" y="21145"/>
                  </a:lnTo>
                  <a:lnTo>
                    <a:pt x="10707" y="20975"/>
                  </a:lnTo>
                  <a:lnTo>
                    <a:pt x="10901" y="20658"/>
                  </a:lnTo>
                  <a:lnTo>
                    <a:pt x="11120" y="20342"/>
                  </a:lnTo>
                  <a:lnTo>
                    <a:pt x="11218" y="20196"/>
                  </a:lnTo>
                  <a:lnTo>
                    <a:pt x="11315" y="20026"/>
                  </a:lnTo>
                  <a:close/>
                  <a:moveTo>
                    <a:pt x="14843" y="19953"/>
                  </a:moveTo>
                  <a:lnTo>
                    <a:pt x="14746" y="20220"/>
                  </a:lnTo>
                  <a:lnTo>
                    <a:pt x="14697" y="20512"/>
                  </a:lnTo>
                  <a:lnTo>
                    <a:pt x="14624" y="20780"/>
                  </a:lnTo>
                  <a:lnTo>
                    <a:pt x="14576" y="20926"/>
                  </a:lnTo>
                  <a:lnTo>
                    <a:pt x="14527" y="21048"/>
                  </a:lnTo>
                  <a:lnTo>
                    <a:pt x="14503" y="21121"/>
                  </a:lnTo>
                  <a:lnTo>
                    <a:pt x="14503" y="21169"/>
                  </a:lnTo>
                  <a:lnTo>
                    <a:pt x="14527" y="21267"/>
                  </a:lnTo>
                  <a:lnTo>
                    <a:pt x="14211" y="21291"/>
                  </a:lnTo>
                  <a:lnTo>
                    <a:pt x="14284" y="20999"/>
                  </a:lnTo>
                  <a:lnTo>
                    <a:pt x="14381" y="20658"/>
                  </a:lnTo>
                  <a:lnTo>
                    <a:pt x="14454" y="20293"/>
                  </a:lnTo>
                  <a:lnTo>
                    <a:pt x="14454" y="20123"/>
                  </a:lnTo>
                  <a:lnTo>
                    <a:pt x="14478" y="19977"/>
                  </a:lnTo>
                  <a:lnTo>
                    <a:pt x="14843" y="19953"/>
                  </a:lnTo>
                  <a:close/>
                  <a:moveTo>
                    <a:pt x="12337" y="20026"/>
                  </a:moveTo>
                  <a:lnTo>
                    <a:pt x="12215" y="20220"/>
                  </a:lnTo>
                  <a:lnTo>
                    <a:pt x="12142" y="20391"/>
                  </a:lnTo>
                  <a:lnTo>
                    <a:pt x="11948" y="20829"/>
                  </a:lnTo>
                  <a:lnTo>
                    <a:pt x="11875" y="21072"/>
                  </a:lnTo>
                  <a:lnTo>
                    <a:pt x="11826" y="21315"/>
                  </a:lnTo>
                  <a:lnTo>
                    <a:pt x="11364" y="21291"/>
                  </a:lnTo>
                  <a:lnTo>
                    <a:pt x="11412" y="21121"/>
                  </a:lnTo>
                  <a:lnTo>
                    <a:pt x="11485" y="20950"/>
                  </a:lnTo>
                  <a:lnTo>
                    <a:pt x="11656" y="20634"/>
                  </a:lnTo>
                  <a:lnTo>
                    <a:pt x="11826" y="20342"/>
                  </a:lnTo>
                  <a:lnTo>
                    <a:pt x="11899" y="20196"/>
                  </a:lnTo>
                  <a:lnTo>
                    <a:pt x="11948" y="20026"/>
                  </a:lnTo>
                  <a:close/>
                  <a:moveTo>
                    <a:pt x="13335" y="20002"/>
                  </a:moveTo>
                  <a:lnTo>
                    <a:pt x="13213" y="20148"/>
                  </a:lnTo>
                  <a:lnTo>
                    <a:pt x="13140" y="20293"/>
                  </a:lnTo>
                  <a:lnTo>
                    <a:pt x="12970" y="20585"/>
                  </a:lnTo>
                  <a:lnTo>
                    <a:pt x="12799" y="20950"/>
                  </a:lnTo>
                  <a:lnTo>
                    <a:pt x="12751" y="21121"/>
                  </a:lnTo>
                  <a:lnTo>
                    <a:pt x="12702" y="21315"/>
                  </a:lnTo>
                  <a:lnTo>
                    <a:pt x="12264" y="21315"/>
                  </a:lnTo>
                  <a:lnTo>
                    <a:pt x="12337" y="21023"/>
                  </a:lnTo>
                  <a:lnTo>
                    <a:pt x="12410" y="20756"/>
                  </a:lnTo>
                  <a:lnTo>
                    <a:pt x="12507" y="20366"/>
                  </a:lnTo>
                  <a:lnTo>
                    <a:pt x="12580" y="20172"/>
                  </a:lnTo>
                  <a:lnTo>
                    <a:pt x="12629" y="20075"/>
                  </a:lnTo>
                  <a:lnTo>
                    <a:pt x="12702" y="20026"/>
                  </a:lnTo>
                  <a:lnTo>
                    <a:pt x="13335" y="20002"/>
                  </a:lnTo>
                  <a:close/>
                  <a:moveTo>
                    <a:pt x="14113" y="20002"/>
                  </a:moveTo>
                  <a:lnTo>
                    <a:pt x="14065" y="20196"/>
                  </a:lnTo>
                  <a:lnTo>
                    <a:pt x="14016" y="20366"/>
                  </a:lnTo>
                  <a:lnTo>
                    <a:pt x="13870" y="20804"/>
                  </a:lnTo>
                  <a:lnTo>
                    <a:pt x="13748" y="21242"/>
                  </a:lnTo>
                  <a:lnTo>
                    <a:pt x="13748" y="21291"/>
                  </a:lnTo>
                  <a:lnTo>
                    <a:pt x="13164" y="21315"/>
                  </a:lnTo>
                  <a:lnTo>
                    <a:pt x="13262" y="21023"/>
                  </a:lnTo>
                  <a:lnTo>
                    <a:pt x="13383" y="20731"/>
                  </a:lnTo>
                  <a:lnTo>
                    <a:pt x="13578" y="20391"/>
                  </a:lnTo>
                  <a:lnTo>
                    <a:pt x="13651" y="20196"/>
                  </a:lnTo>
                  <a:lnTo>
                    <a:pt x="13700" y="20002"/>
                  </a:lnTo>
                  <a:close/>
                  <a:moveTo>
                    <a:pt x="8979" y="19953"/>
                  </a:moveTo>
                  <a:lnTo>
                    <a:pt x="8833" y="20148"/>
                  </a:lnTo>
                  <a:lnTo>
                    <a:pt x="8736" y="20318"/>
                  </a:lnTo>
                  <a:lnTo>
                    <a:pt x="8395" y="20804"/>
                  </a:lnTo>
                  <a:lnTo>
                    <a:pt x="8225" y="21048"/>
                  </a:lnTo>
                  <a:lnTo>
                    <a:pt x="8079" y="21315"/>
                  </a:lnTo>
                  <a:lnTo>
                    <a:pt x="7446" y="21340"/>
                  </a:lnTo>
                  <a:lnTo>
                    <a:pt x="7446" y="21340"/>
                  </a:lnTo>
                  <a:lnTo>
                    <a:pt x="7592" y="21194"/>
                  </a:lnTo>
                  <a:lnTo>
                    <a:pt x="7714" y="21023"/>
                  </a:lnTo>
                  <a:lnTo>
                    <a:pt x="7957" y="20683"/>
                  </a:lnTo>
                  <a:lnTo>
                    <a:pt x="8055" y="20561"/>
                  </a:lnTo>
                  <a:lnTo>
                    <a:pt x="8152" y="20464"/>
                  </a:lnTo>
                  <a:lnTo>
                    <a:pt x="8371" y="20293"/>
                  </a:lnTo>
                  <a:lnTo>
                    <a:pt x="8614" y="20123"/>
                  </a:lnTo>
                  <a:lnTo>
                    <a:pt x="8833" y="19953"/>
                  </a:lnTo>
                  <a:close/>
                  <a:moveTo>
                    <a:pt x="5646" y="19929"/>
                  </a:moveTo>
                  <a:lnTo>
                    <a:pt x="5548" y="19977"/>
                  </a:lnTo>
                  <a:lnTo>
                    <a:pt x="4818" y="20658"/>
                  </a:lnTo>
                  <a:lnTo>
                    <a:pt x="4478" y="20975"/>
                  </a:lnTo>
                  <a:lnTo>
                    <a:pt x="4332" y="21145"/>
                  </a:lnTo>
                  <a:lnTo>
                    <a:pt x="4259" y="21242"/>
                  </a:lnTo>
                  <a:lnTo>
                    <a:pt x="4210" y="21340"/>
                  </a:lnTo>
                  <a:lnTo>
                    <a:pt x="4210" y="21364"/>
                  </a:lnTo>
                  <a:lnTo>
                    <a:pt x="4234" y="21364"/>
                  </a:lnTo>
                  <a:lnTo>
                    <a:pt x="4332" y="21340"/>
                  </a:lnTo>
                  <a:lnTo>
                    <a:pt x="4453" y="21291"/>
                  </a:lnTo>
                  <a:lnTo>
                    <a:pt x="4648" y="21194"/>
                  </a:lnTo>
                  <a:lnTo>
                    <a:pt x="5013" y="20926"/>
                  </a:lnTo>
                  <a:lnTo>
                    <a:pt x="5427" y="20610"/>
                  </a:lnTo>
                  <a:lnTo>
                    <a:pt x="5816" y="20245"/>
                  </a:lnTo>
                  <a:lnTo>
                    <a:pt x="5865" y="20172"/>
                  </a:lnTo>
                  <a:lnTo>
                    <a:pt x="5865" y="20075"/>
                  </a:lnTo>
                  <a:lnTo>
                    <a:pt x="5816" y="19977"/>
                  </a:lnTo>
                  <a:lnTo>
                    <a:pt x="5743" y="19929"/>
                  </a:lnTo>
                  <a:close/>
                  <a:moveTo>
                    <a:pt x="8225" y="19929"/>
                  </a:moveTo>
                  <a:lnTo>
                    <a:pt x="7982" y="20123"/>
                  </a:lnTo>
                  <a:lnTo>
                    <a:pt x="7763" y="20342"/>
                  </a:lnTo>
                  <a:lnTo>
                    <a:pt x="7568" y="20585"/>
                  </a:lnTo>
                  <a:lnTo>
                    <a:pt x="7373" y="20829"/>
                  </a:lnTo>
                  <a:lnTo>
                    <a:pt x="7033" y="21364"/>
                  </a:lnTo>
                  <a:lnTo>
                    <a:pt x="6668" y="21388"/>
                  </a:lnTo>
                  <a:lnTo>
                    <a:pt x="6668" y="21388"/>
                  </a:lnTo>
                  <a:lnTo>
                    <a:pt x="6838" y="21169"/>
                  </a:lnTo>
                  <a:lnTo>
                    <a:pt x="6984" y="20950"/>
                  </a:lnTo>
                  <a:lnTo>
                    <a:pt x="7227" y="20585"/>
                  </a:lnTo>
                  <a:lnTo>
                    <a:pt x="7495" y="20220"/>
                  </a:lnTo>
                  <a:lnTo>
                    <a:pt x="7690" y="20050"/>
                  </a:lnTo>
                  <a:lnTo>
                    <a:pt x="7860" y="19929"/>
                  </a:lnTo>
                  <a:close/>
                  <a:moveTo>
                    <a:pt x="4526" y="19904"/>
                  </a:moveTo>
                  <a:lnTo>
                    <a:pt x="4356" y="20050"/>
                  </a:lnTo>
                  <a:lnTo>
                    <a:pt x="4186" y="20196"/>
                  </a:lnTo>
                  <a:lnTo>
                    <a:pt x="3869" y="20512"/>
                  </a:lnTo>
                  <a:lnTo>
                    <a:pt x="3285" y="21023"/>
                  </a:lnTo>
                  <a:lnTo>
                    <a:pt x="3115" y="21194"/>
                  </a:lnTo>
                  <a:lnTo>
                    <a:pt x="3042" y="21267"/>
                  </a:lnTo>
                  <a:lnTo>
                    <a:pt x="2969" y="21315"/>
                  </a:lnTo>
                  <a:lnTo>
                    <a:pt x="2920" y="21364"/>
                  </a:lnTo>
                  <a:lnTo>
                    <a:pt x="2920" y="21388"/>
                  </a:lnTo>
                  <a:lnTo>
                    <a:pt x="2945" y="21437"/>
                  </a:lnTo>
                  <a:lnTo>
                    <a:pt x="2969" y="21461"/>
                  </a:lnTo>
                  <a:lnTo>
                    <a:pt x="2872" y="21461"/>
                  </a:lnTo>
                  <a:lnTo>
                    <a:pt x="2458" y="21413"/>
                  </a:lnTo>
                  <a:lnTo>
                    <a:pt x="2580" y="21315"/>
                  </a:lnTo>
                  <a:lnTo>
                    <a:pt x="2701" y="21169"/>
                  </a:lnTo>
                  <a:lnTo>
                    <a:pt x="2896" y="20950"/>
                  </a:lnTo>
                  <a:lnTo>
                    <a:pt x="3188" y="20683"/>
                  </a:lnTo>
                  <a:lnTo>
                    <a:pt x="3480" y="20415"/>
                  </a:lnTo>
                  <a:lnTo>
                    <a:pt x="3602" y="20318"/>
                  </a:lnTo>
                  <a:lnTo>
                    <a:pt x="3723" y="20245"/>
                  </a:lnTo>
                  <a:lnTo>
                    <a:pt x="3991" y="20148"/>
                  </a:lnTo>
                  <a:lnTo>
                    <a:pt x="4040" y="20099"/>
                  </a:lnTo>
                  <a:lnTo>
                    <a:pt x="4064" y="20026"/>
                  </a:lnTo>
                  <a:lnTo>
                    <a:pt x="4064" y="19977"/>
                  </a:lnTo>
                  <a:lnTo>
                    <a:pt x="4064" y="19904"/>
                  </a:lnTo>
                  <a:close/>
                  <a:moveTo>
                    <a:pt x="7349" y="19904"/>
                  </a:moveTo>
                  <a:lnTo>
                    <a:pt x="7154" y="20148"/>
                  </a:lnTo>
                  <a:lnTo>
                    <a:pt x="7008" y="20366"/>
                  </a:lnTo>
                  <a:lnTo>
                    <a:pt x="6546" y="21072"/>
                  </a:lnTo>
                  <a:lnTo>
                    <a:pt x="6400" y="21242"/>
                  </a:lnTo>
                  <a:lnTo>
                    <a:pt x="6254" y="21413"/>
                  </a:lnTo>
                  <a:lnTo>
                    <a:pt x="5451" y="21461"/>
                  </a:lnTo>
                  <a:lnTo>
                    <a:pt x="5621" y="21315"/>
                  </a:lnTo>
                  <a:lnTo>
                    <a:pt x="5792" y="21145"/>
                  </a:lnTo>
                  <a:lnTo>
                    <a:pt x="6084" y="20829"/>
                  </a:lnTo>
                  <a:lnTo>
                    <a:pt x="6303" y="20634"/>
                  </a:lnTo>
                  <a:lnTo>
                    <a:pt x="6522" y="20415"/>
                  </a:lnTo>
                  <a:lnTo>
                    <a:pt x="6619" y="20293"/>
                  </a:lnTo>
                  <a:lnTo>
                    <a:pt x="6716" y="20172"/>
                  </a:lnTo>
                  <a:lnTo>
                    <a:pt x="6741" y="20026"/>
                  </a:lnTo>
                  <a:lnTo>
                    <a:pt x="6765" y="19904"/>
                  </a:lnTo>
                  <a:close/>
                  <a:moveTo>
                    <a:pt x="6424" y="19904"/>
                  </a:moveTo>
                  <a:lnTo>
                    <a:pt x="6278" y="20026"/>
                  </a:lnTo>
                  <a:lnTo>
                    <a:pt x="5986" y="20318"/>
                  </a:lnTo>
                  <a:lnTo>
                    <a:pt x="5694" y="20610"/>
                  </a:lnTo>
                  <a:lnTo>
                    <a:pt x="5500" y="20804"/>
                  </a:lnTo>
                  <a:lnTo>
                    <a:pt x="5281" y="20999"/>
                  </a:lnTo>
                  <a:lnTo>
                    <a:pt x="5110" y="21242"/>
                  </a:lnTo>
                  <a:lnTo>
                    <a:pt x="5037" y="21364"/>
                  </a:lnTo>
                  <a:lnTo>
                    <a:pt x="4989" y="21486"/>
                  </a:lnTo>
                  <a:lnTo>
                    <a:pt x="4575" y="21510"/>
                  </a:lnTo>
                  <a:lnTo>
                    <a:pt x="3845" y="21510"/>
                  </a:lnTo>
                  <a:lnTo>
                    <a:pt x="3139" y="21486"/>
                  </a:lnTo>
                  <a:lnTo>
                    <a:pt x="3237" y="21437"/>
                  </a:lnTo>
                  <a:lnTo>
                    <a:pt x="3334" y="21388"/>
                  </a:lnTo>
                  <a:lnTo>
                    <a:pt x="3529" y="21242"/>
                  </a:lnTo>
                  <a:lnTo>
                    <a:pt x="3796" y="20999"/>
                  </a:lnTo>
                  <a:lnTo>
                    <a:pt x="4161" y="20683"/>
                  </a:lnTo>
                  <a:lnTo>
                    <a:pt x="4526" y="20342"/>
                  </a:lnTo>
                  <a:lnTo>
                    <a:pt x="4745" y="20123"/>
                  </a:lnTo>
                  <a:lnTo>
                    <a:pt x="4843" y="20026"/>
                  </a:lnTo>
                  <a:lnTo>
                    <a:pt x="4916" y="19904"/>
                  </a:lnTo>
                  <a:close/>
                  <a:moveTo>
                    <a:pt x="6132" y="0"/>
                  </a:moveTo>
                  <a:lnTo>
                    <a:pt x="6059" y="49"/>
                  </a:lnTo>
                  <a:lnTo>
                    <a:pt x="6011" y="98"/>
                  </a:lnTo>
                  <a:lnTo>
                    <a:pt x="5986" y="146"/>
                  </a:lnTo>
                  <a:lnTo>
                    <a:pt x="5938" y="317"/>
                  </a:lnTo>
                  <a:lnTo>
                    <a:pt x="5913" y="487"/>
                  </a:lnTo>
                  <a:lnTo>
                    <a:pt x="5938" y="828"/>
                  </a:lnTo>
                  <a:lnTo>
                    <a:pt x="5913" y="1047"/>
                  </a:lnTo>
                  <a:lnTo>
                    <a:pt x="5913" y="1241"/>
                  </a:lnTo>
                  <a:lnTo>
                    <a:pt x="4745" y="1266"/>
                  </a:lnTo>
                  <a:lnTo>
                    <a:pt x="2969" y="1266"/>
                  </a:lnTo>
                  <a:lnTo>
                    <a:pt x="2945" y="1144"/>
                  </a:lnTo>
                  <a:lnTo>
                    <a:pt x="2945" y="901"/>
                  </a:lnTo>
                  <a:lnTo>
                    <a:pt x="2945" y="633"/>
                  </a:lnTo>
                  <a:lnTo>
                    <a:pt x="2945" y="365"/>
                  </a:lnTo>
                  <a:lnTo>
                    <a:pt x="2920" y="122"/>
                  </a:lnTo>
                  <a:lnTo>
                    <a:pt x="2896" y="73"/>
                  </a:lnTo>
                  <a:lnTo>
                    <a:pt x="2847" y="25"/>
                  </a:lnTo>
                  <a:lnTo>
                    <a:pt x="2799" y="25"/>
                  </a:lnTo>
                  <a:lnTo>
                    <a:pt x="2726" y="49"/>
                  </a:lnTo>
                  <a:lnTo>
                    <a:pt x="2653" y="122"/>
                  </a:lnTo>
                  <a:lnTo>
                    <a:pt x="2580" y="219"/>
                  </a:lnTo>
                  <a:lnTo>
                    <a:pt x="2531" y="317"/>
                  </a:lnTo>
                  <a:lnTo>
                    <a:pt x="2507" y="438"/>
                  </a:lnTo>
                  <a:lnTo>
                    <a:pt x="2482" y="682"/>
                  </a:lnTo>
                  <a:lnTo>
                    <a:pt x="2482" y="925"/>
                  </a:lnTo>
                  <a:lnTo>
                    <a:pt x="2482" y="1266"/>
                  </a:lnTo>
                  <a:lnTo>
                    <a:pt x="877" y="1266"/>
                  </a:lnTo>
                  <a:lnTo>
                    <a:pt x="366" y="1339"/>
                  </a:lnTo>
                  <a:lnTo>
                    <a:pt x="317" y="1363"/>
                  </a:lnTo>
                  <a:lnTo>
                    <a:pt x="268" y="1387"/>
                  </a:lnTo>
                  <a:lnTo>
                    <a:pt x="244" y="1460"/>
                  </a:lnTo>
                  <a:lnTo>
                    <a:pt x="195" y="1485"/>
                  </a:lnTo>
                  <a:lnTo>
                    <a:pt x="171" y="1558"/>
                  </a:lnTo>
                  <a:lnTo>
                    <a:pt x="98" y="2069"/>
                  </a:lnTo>
                  <a:lnTo>
                    <a:pt x="49" y="2628"/>
                  </a:lnTo>
                  <a:lnTo>
                    <a:pt x="25" y="3164"/>
                  </a:lnTo>
                  <a:lnTo>
                    <a:pt x="25" y="3723"/>
                  </a:lnTo>
                  <a:lnTo>
                    <a:pt x="49" y="4818"/>
                  </a:lnTo>
                  <a:lnTo>
                    <a:pt x="98" y="5913"/>
                  </a:lnTo>
                  <a:lnTo>
                    <a:pt x="171" y="8273"/>
                  </a:lnTo>
                  <a:lnTo>
                    <a:pt x="171" y="9441"/>
                  </a:lnTo>
                  <a:lnTo>
                    <a:pt x="147" y="10634"/>
                  </a:lnTo>
                  <a:lnTo>
                    <a:pt x="98" y="11777"/>
                  </a:lnTo>
                  <a:lnTo>
                    <a:pt x="25" y="12921"/>
                  </a:lnTo>
                  <a:lnTo>
                    <a:pt x="1" y="14064"/>
                  </a:lnTo>
                  <a:lnTo>
                    <a:pt x="1" y="14624"/>
                  </a:lnTo>
                  <a:lnTo>
                    <a:pt x="49" y="15208"/>
                  </a:lnTo>
                  <a:lnTo>
                    <a:pt x="49" y="15743"/>
                  </a:lnTo>
                  <a:lnTo>
                    <a:pt x="49" y="16279"/>
                  </a:lnTo>
                  <a:lnTo>
                    <a:pt x="25" y="17398"/>
                  </a:lnTo>
                  <a:lnTo>
                    <a:pt x="25" y="17933"/>
                  </a:lnTo>
                  <a:lnTo>
                    <a:pt x="49" y="18493"/>
                  </a:lnTo>
                  <a:lnTo>
                    <a:pt x="98" y="19028"/>
                  </a:lnTo>
                  <a:lnTo>
                    <a:pt x="195" y="19564"/>
                  </a:lnTo>
                  <a:lnTo>
                    <a:pt x="244" y="19661"/>
                  </a:lnTo>
                  <a:lnTo>
                    <a:pt x="293" y="19710"/>
                  </a:lnTo>
                  <a:lnTo>
                    <a:pt x="390" y="19734"/>
                  </a:lnTo>
                  <a:lnTo>
                    <a:pt x="487" y="19758"/>
                  </a:lnTo>
                  <a:lnTo>
                    <a:pt x="585" y="19856"/>
                  </a:lnTo>
                  <a:lnTo>
                    <a:pt x="682" y="19904"/>
                  </a:lnTo>
                  <a:lnTo>
                    <a:pt x="804" y="19953"/>
                  </a:lnTo>
                  <a:lnTo>
                    <a:pt x="950" y="19977"/>
                  </a:lnTo>
                  <a:lnTo>
                    <a:pt x="1485" y="19977"/>
                  </a:lnTo>
                  <a:lnTo>
                    <a:pt x="1485" y="20342"/>
                  </a:lnTo>
                  <a:lnTo>
                    <a:pt x="1485" y="20634"/>
                  </a:lnTo>
                  <a:lnTo>
                    <a:pt x="1509" y="20950"/>
                  </a:lnTo>
                  <a:lnTo>
                    <a:pt x="1558" y="21534"/>
                  </a:lnTo>
                  <a:lnTo>
                    <a:pt x="1558" y="21607"/>
                  </a:lnTo>
                  <a:lnTo>
                    <a:pt x="1582" y="21705"/>
                  </a:lnTo>
                  <a:lnTo>
                    <a:pt x="1655" y="21753"/>
                  </a:lnTo>
                  <a:lnTo>
                    <a:pt x="1728" y="21802"/>
                  </a:lnTo>
                  <a:lnTo>
                    <a:pt x="1898" y="21802"/>
                  </a:lnTo>
                  <a:lnTo>
                    <a:pt x="1971" y="21778"/>
                  </a:lnTo>
                  <a:lnTo>
                    <a:pt x="2385" y="21851"/>
                  </a:lnTo>
                  <a:lnTo>
                    <a:pt x="2799" y="21899"/>
                  </a:lnTo>
                  <a:lnTo>
                    <a:pt x="3626" y="21948"/>
                  </a:lnTo>
                  <a:lnTo>
                    <a:pt x="4478" y="21948"/>
                  </a:lnTo>
                  <a:lnTo>
                    <a:pt x="5305" y="21924"/>
                  </a:lnTo>
                  <a:lnTo>
                    <a:pt x="7008" y="21826"/>
                  </a:lnTo>
                  <a:lnTo>
                    <a:pt x="7836" y="21778"/>
                  </a:lnTo>
                  <a:lnTo>
                    <a:pt x="8687" y="21753"/>
                  </a:lnTo>
                  <a:lnTo>
                    <a:pt x="9515" y="21729"/>
                  </a:lnTo>
                  <a:lnTo>
                    <a:pt x="10342" y="21753"/>
                  </a:lnTo>
                  <a:lnTo>
                    <a:pt x="12021" y="21778"/>
                  </a:lnTo>
                  <a:lnTo>
                    <a:pt x="13700" y="21778"/>
                  </a:lnTo>
                  <a:lnTo>
                    <a:pt x="14527" y="21753"/>
                  </a:lnTo>
                  <a:lnTo>
                    <a:pt x="15354" y="21680"/>
                  </a:lnTo>
                  <a:lnTo>
                    <a:pt x="15427" y="21705"/>
                  </a:lnTo>
                  <a:lnTo>
                    <a:pt x="15500" y="21680"/>
                  </a:lnTo>
                  <a:lnTo>
                    <a:pt x="16425" y="21583"/>
                  </a:lnTo>
                  <a:lnTo>
                    <a:pt x="16498" y="21559"/>
                  </a:lnTo>
                  <a:lnTo>
                    <a:pt x="16620" y="21607"/>
                  </a:lnTo>
                  <a:lnTo>
                    <a:pt x="16717" y="21607"/>
                  </a:lnTo>
                  <a:lnTo>
                    <a:pt x="16766" y="21583"/>
                  </a:lnTo>
                  <a:lnTo>
                    <a:pt x="16814" y="21534"/>
                  </a:lnTo>
                  <a:lnTo>
                    <a:pt x="16863" y="21486"/>
                  </a:lnTo>
                  <a:lnTo>
                    <a:pt x="16863" y="21413"/>
                  </a:lnTo>
                  <a:lnTo>
                    <a:pt x="16936" y="20902"/>
                  </a:lnTo>
                  <a:lnTo>
                    <a:pt x="16985" y="20391"/>
                  </a:lnTo>
                  <a:lnTo>
                    <a:pt x="16985" y="19880"/>
                  </a:lnTo>
                  <a:lnTo>
                    <a:pt x="16985" y="19369"/>
                  </a:lnTo>
                  <a:lnTo>
                    <a:pt x="16936" y="18323"/>
                  </a:lnTo>
                  <a:lnTo>
                    <a:pt x="16936" y="17812"/>
                  </a:lnTo>
                  <a:lnTo>
                    <a:pt x="16936" y="17301"/>
                  </a:lnTo>
                  <a:lnTo>
                    <a:pt x="17009" y="14867"/>
                  </a:lnTo>
                  <a:lnTo>
                    <a:pt x="17033" y="13651"/>
                  </a:lnTo>
                  <a:lnTo>
                    <a:pt x="17033" y="12458"/>
                  </a:lnTo>
                  <a:lnTo>
                    <a:pt x="17058" y="10025"/>
                  </a:lnTo>
                  <a:lnTo>
                    <a:pt x="17082" y="8809"/>
                  </a:lnTo>
                  <a:lnTo>
                    <a:pt x="17082" y="7592"/>
                  </a:lnTo>
                  <a:lnTo>
                    <a:pt x="17082" y="6984"/>
                  </a:lnTo>
                  <a:lnTo>
                    <a:pt x="17082" y="6375"/>
                  </a:lnTo>
                  <a:lnTo>
                    <a:pt x="17106" y="5791"/>
                  </a:lnTo>
                  <a:lnTo>
                    <a:pt x="17082" y="5183"/>
                  </a:lnTo>
                  <a:lnTo>
                    <a:pt x="17033" y="4696"/>
                  </a:lnTo>
                  <a:lnTo>
                    <a:pt x="16960" y="4210"/>
                  </a:lnTo>
                  <a:lnTo>
                    <a:pt x="16766" y="3237"/>
                  </a:lnTo>
                  <a:lnTo>
                    <a:pt x="16839" y="3115"/>
                  </a:lnTo>
                  <a:lnTo>
                    <a:pt x="16839" y="2993"/>
                  </a:lnTo>
                  <a:lnTo>
                    <a:pt x="16814" y="2945"/>
                  </a:lnTo>
                  <a:lnTo>
                    <a:pt x="16790" y="2896"/>
                  </a:lnTo>
                  <a:lnTo>
                    <a:pt x="16717" y="2847"/>
                  </a:lnTo>
                  <a:lnTo>
                    <a:pt x="16644" y="2847"/>
                  </a:lnTo>
                  <a:lnTo>
                    <a:pt x="16157" y="2774"/>
                  </a:lnTo>
                  <a:lnTo>
                    <a:pt x="15865" y="2774"/>
                  </a:lnTo>
                  <a:lnTo>
                    <a:pt x="15622" y="2799"/>
                  </a:lnTo>
                  <a:lnTo>
                    <a:pt x="15598" y="2434"/>
                  </a:lnTo>
                  <a:lnTo>
                    <a:pt x="15549" y="2069"/>
                  </a:lnTo>
                  <a:lnTo>
                    <a:pt x="15500" y="1898"/>
                  </a:lnTo>
                  <a:lnTo>
                    <a:pt x="15452" y="1728"/>
                  </a:lnTo>
                  <a:lnTo>
                    <a:pt x="15403" y="1582"/>
                  </a:lnTo>
                  <a:lnTo>
                    <a:pt x="15306" y="1436"/>
                  </a:lnTo>
                  <a:lnTo>
                    <a:pt x="15306" y="1339"/>
                  </a:lnTo>
                  <a:lnTo>
                    <a:pt x="15233" y="1241"/>
                  </a:lnTo>
                  <a:lnTo>
                    <a:pt x="15160" y="1193"/>
                  </a:lnTo>
                  <a:lnTo>
                    <a:pt x="15087" y="1144"/>
                  </a:lnTo>
                  <a:lnTo>
                    <a:pt x="14892" y="1095"/>
                  </a:lnTo>
                  <a:lnTo>
                    <a:pt x="13262" y="1095"/>
                  </a:lnTo>
                  <a:lnTo>
                    <a:pt x="13018" y="1120"/>
                  </a:lnTo>
                  <a:lnTo>
                    <a:pt x="13043" y="560"/>
                  </a:lnTo>
                  <a:lnTo>
                    <a:pt x="13043" y="268"/>
                  </a:lnTo>
                  <a:lnTo>
                    <a:pt x="13018" y="146"/>
                  </a:lnTo>
                  <a:lnTo>
                    <a:pt x="12970" y="25"/>
                  </a:lnTo>
                  <a:lnTo>
                    <a:pt x="12945" y="0"/>
                  </a:lnTo>
                  <a:lnTo>
                    <a:pt x="12897" y="0"/>
                  </a:lnTo>
                  <a:lnTo>
                    <a:pt x="12799" y="98"/>
                  </a:lnTo>
                  <a:lnTo>
                    <a:pt x="12702" y="219"/>
                  </a:lnTo>
                  <a:lnTo>
                    <a:pt x="12653" y="341"/>
                  </a:lnTo>
                  <a:lnTo>
                    <a:pt x="12605" y="463"/>
                  </a:lnTo>
                  <a:lnTo>
                    <a:pt x="12556" y="755"/>
                  </a:lnTo>
                  <a:lnTo>
                    <a:pt x="12556" y="1047"/>
                  </a:lnTo>
                  <a:lnTo>
                    <a:pt x="12532" y="1120"/>
                  </a:lnTo>
                  <a:lnTo>
                    <a:pt x="11145" y="1144"/>
                  </a:lnTo>
                  <a:lnTo>
                    <a:pt x="9734" y="1168"/>
                  </a:lnTo>
                  <a:lnTo>
                    <a:pt x="9734" y="195"/>
                  </a:lnTo>
                  <a:lnTo>
                    <a:pt x="9734" y="146"/>
                  </a:lnTo>
                  <a:lnTo>
                    <a:pt x="9709" y="98"/>
                  </a:lnTo>
                  <a:lnTo>
                    <a:pt x="9636" y="25"/>
                  </a:lnTo>
                  <a:lnTo>
                    <a:pt x="9466" y="25"/>
                  </a:lnTo>
                  <a:lnTo>
                    <a:pt x="9417" y="73"/>
                  </a:lnTo>
                  <a:lnTo>
                    <a:pt x="9344" y="171"/>
                  </a:lnTo>
                  <a:lnTo>
                    <a:pt x="9296" y="317"/>
                  </a:lnTo>
                  <a:lnTo>
                    <a:pt x="9247" y="438"/>
                  </a:lnTo>
                  <a:lnTo>
                    <a:pt x="9223" y="609"/>
                  </a:lnTo>
                  <a:lnTo>
                    <a:pt x="9198" y="901"/>
                  </a:lnTo>
                  <a:lnTo>
                    <a:pt x="9198" y="1193"/>
                  </a:lnTo>
                  <a:lnTo>
                    <a:pt x="9150" y="1193"/>
                  </a:lnTo>
                  <a:lnTo>
                    <a:pt x="7811" y="1217"/>
                  </a:lnTo>
                  <a:lnTo>
                    <a:pt x="6449" y="1241"/>
                  </a:lnTo>
                  <a:lnTo>
                    <a:pt x="6449" y="706"/>
                  </a:lnTo>
                  <a:lnTo>
                    <a:pt x="6424" y="414"/>
                  </a:lnTo>
                  <a:lnTo>
                    <a:pt x="6376" y="146"/>
                  </a:lnTo>
                  <a:lnTo>
                    <a:pt x="6351" y="73"/>
                  </a:lnTo>
                  <a:lnTo>
                    <a:pt x="6303" y="25"/>
                  </a:lnTo>
                  <a:lnTo>
                    <a:pt x="625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194;p48">
              <a:extLst>
                <a:ext uri="{FF2B5EF4-FFF2-40B4-BE49-F238E27FC236}">
                  <a16:creationId xmlns:a16="http://schemas.microsoft.com/office/drawing/2014/main" id="{E5C0BAB5-6D98-453A-9791-068A72D149F1}"/>
                </a:ext>
              </a:extLst>
            </p:cNvPr>
            <p:cNvSpPr/>
            <p:nvPr/>
          </p:nvSpPr>
          <p:spPr>
            <a:xfrm>
              <a:off x="3953245" y="3768907"/>
              <a:ext cx="492437" cy="398329"/>
            </a:xfrm>
            <a:custGeom>
              <a:avLst/>
              <a:gdLst/>
              <a:ahLst/>
              <a:cxnLst/>
              <a:rect l="l" t="t" r="r" b="b"/>
              <a:pathLst>
                <a:path w="22532" h="18226" extrusionOk="0">
                  <a:moveTo>
                    <a:pt x="7640" y="5499"/>
                  </a:moveTo>
                  <a:lnTo>
                    <a:pt x="7859" y="5524"/>
                  </a:lnTo>
                  <a:lnTo>
                    <a:pt x="8078" y="5572"/>
                  </a:lnTo>
                  <a:lnTo>
                    <a:pt x="8297" y="5645"/>
                  </a:lnTo>
                  <a:lnTo>
                    <a:pt x="8492" y="5743"/>
                  </a:lnTo>
                  <a:lnTo>
                    <a:pt x="8662" y="5840"/>
                  </a:lnTo>
                  <a:lnTo>
                    <a:pt x="8833" y="5986"/>
                  </a:lnTo>
                  <a:lnTo>
                    <a:pt x="9003" y="6132"/>
                  </a:lnTo>
                  <a:lnTo>
                    <a:pt x="9125" y="6302"/>
                  </a:lnTo>
                  <a:lnTo>
                    <a:pt x="9246" y="6473"/>
                  </a:lnTo>
                  <a:lnTo>
                    <a:pt x="9344" y="6667"/>
                  </a:lnTo>
                  <a:lnTo>
                    <a:pt x="9417" y="6862"/>
                  </a:lnTo>
                  <a:lnTo>
                    <a:pt x="9465" y="7081"/>
                  </a:lnTo>
                  <a:lnTo>
                    <a:pt x="9490" y="7300"/>
                  </a:lnTo>
                  <a:lnTo>
                    <a:pt x="9514" y="7543"/>
                  </a:lnTo>
                  <a:lnTo>
                    <a:pt x="9490" y="7762"/>
                  </a:lnTo>
                  <a:lnTo>
                    <a:pt x="9441" y="7932"/>
                  </a:lnTo>
                  <a:lnTo>
                    <a:pt x="9392" y="8103"/>
                  </a:lnTo>
                  <a:lnTo>
                    <a:pt x="9319" y="8249"/>
                  </a:lnTo>
                  <a:lnTo>
                    <a:pt x="9246" y="8419"/>
                  </a:lnTo>
                  <a:lnTo>
                    <a:pt x="9149" y="8541"/>
                  </a:lnTo>
                  <a:lnTo>
                    <a:pt x="9027" y="8687"/>
                  </a:lnTo>
                  <a:lnTo>
                    <a:pt x="8784" y="8906"/>
                  </a:lnTo>
                  <a:lnTo>
                    <a:pt x="8516" y="9100"/>
                  </a:lnTo>
                  <a:lnTo>
                    <a:pt x="8200" y="9246"/>
                  </a:lnTo>
                  <a:lnTo>
                    <a:pt x="7884" y="9368"/>
                  </a:lnTo>
                  <a:lnTo>
                    <a:pt x="7543" y="9417"/>
                  </a:lnTo>
                  <a:lnTo>
                    <a:pt x="7348" y="9441"/>
                  </a:lnTo>
                  <a:lnTo>
                    <a:pt x="7178" y="9441"/>
                  </a:lnTo>
                  <a:lnTo>
                    <a:pt x="6984" y="9417"/>
                  </a:lnTo>
                  <a:lnTo>
                    <a:pt x="6789" y="9368"/>
                  </a:lnTo>
                  <a:lnTo>
                    <a:pt x="6619" y="9295"/>
                  </a:lnTo>
                  <a:lnTo>
                    <a:pt x="6448" y="9222"/>
                  </a:lnTo>
                  <a:lnTo>
                    <a:pt x="6278" y="9149"/>
                  </a:lnTo>
                  <a:lnTo>
                    <a:pt x="6132" y="9027"/>
                  </a:lnTo>
                  <a:lnTo>
                    <a:pt x="5986" y="8930"/>
                  </a:lnTo>
                  <a:lnTo>
                    <a:pt x="5840" y="8784"/>
                  </a:lnTo>
                  <a:lnTo>
                    <a:pt x="5718" y="8638"/>
                  </a:lnTo>
                  <a:lnTo>
                    <a:pt x="5621" y="8492"/>
                  </a:lnTo>
                  <a:lnTo>
                    <a:pt x="5524" y="8322"/>
                  </a:lnTo>
                  <a:lnTo>
                    <a:pt x="5451" y="8151"/>
                  </a:lnTo>
                  <a:lnTo>
                    <a:pt x="5402" y="7981"/>
                  </a:lnTo>
                  <a:lnTo>
                    <a:pt x="5378" y="7786"/>
                  </a:lnTo>
                  <a:lnTo>
                    <a:pt x="5378" y="7543"/>
                  </a:lnTo>
                  <a:lnTo>
                    <a:pt x="5402" y="7324"/>
                  </a:lnTo>
                  <a:lnTo>
                    <a:pt x="5451" y="7130"/>
                  </a:lnTo>
                  <a:lnTo>
                    <a:pt x="5524" y="6911"/>
                  </a:lnTo>
                  <a:lnTo>
                    <a:pt x="5621" y="6716"/>
                  </a:lnTo>
                  <a:lnTo>
                    <a:pt x="5743" y="6521"/>
                  </a:lnTo>
                  <a:lnTo>
                    <a:pt x="5889" y="6351"/>
                  </a:lnTo>
                  <a:lnTo>
                    <a:pt x="6035" y="6181"/>
                  </a:lnTo>
                  <a:lnTo>
                    <a:pt x="6181" y="6035"/>
                  </a:lnTo>
                  <a:lnTo>
                    <a:pt x="6351" y="5937"/>
                  </a:lnTo>
                  <a:lnTo>
                    <a:pt x="6521" y="5840"/>
                  </a:lnTo>
                  <a:lnTo>
                    <a:pt x="6692" y="5743"/>
                  </a:lnTo>
                  <a:lnTo>
                    <a:pt x="7032" y="5621"/>
                  </a:lnTo>
                  <a:lnTo>
                    <a:pt x="7421" y="5499"/>
                  </a:lnTo>
                  <a:close/>
                  <a:moveTo>
                    <a:pt x="7665" y="4988"/>
                  </a:moveTo>
                  <a:lnTo>
                    <a:pt x="7373" y="5013"/>
                  </a:lnTo>
                  <a:lnTo>
                    <a:pt x="7300" y="5013"/>
                  </a:lnTo>
                  <a:lnTo>
                    <a:pt x="7251" y="5037"/>
                  </a:lnTo>
                  <a:lnTo>
                    <a:pt x="7178" y="5110"/>
                  </a:lnTo>
                  <a:lnTo>
                    <a:pt x="6984" y="5159"/>
                  </a:lnTo>
                  <a:lnTo>
                    <a:pt x="6789" y="5207"/>
                  </a:lnTo>
                  <a:lnTo>
                    <a:pt x="6619" y="5280"/>
                  </a:lnTo>
                  <a:lnTo>
                    <a:pt x="6424" y="5353"/>
                  </a:lnTo>
                  <a:lnTo>
                    <a:pt x="6083" y="5548"/>
                  </a:lnTo>
                  <a:lnTo>
                    <a:pt x="5791" y="5791"/>
                  </a:lnTo>
                  <a:lnTo>
                    <a:pt x="5597" y="5962"/>
                  </a:lnTo>
                  <a:lnTo>
                    <a:pt x="5426" y="6156"/>
                  </a:lnTo>
                  <a:lnTo>
                    <a:pt x="5280" y="6400"/>
                  </a:lnTo>
                  <a:lnTo>
                    <a:pt x="5134" y="6619"/>
                  </a:lnTo>
                  <a:lnTo>
                    <a:pt x="5037" y="6862"/>
                  </a:lnTo>
                  <a:lnTo>
                    <a:pt x="4964" y="7130"/>
                  </a:lnTo>
                  <a:lnTo>
                    <a:pt x="4915" y="7397"/>
                  </a:lnTo>
                  <a:lnTo>
                    <a:pt x="4891" y="7665"/>
                  </a:lnTo>
                  <a:lnTo>
                    <a:pt x="4915" y="7908"/>
                  </a:lnTo>
                  <a:lnTo>
                    <a:pt x="4940" y="8151"/>
                  </a:lnTo>
                  <a:lnTo>
                    <a:pt x="5013" y="8395"/>
                  </a:lnTo>
                  <a:lnTo>
                    <a:pt x="5110" y="8614"/>
                  </a:lnTo>
                  <a:lnTo>
                    <a:pt x="5232" y="8808"/>
                  </a:lnTo>
                  <a:lnTo>
                    <a:pt x="5378" y="9003"/>
                  </a:lnTo>
                  <a:lnTo>
                    <a:pt x="5548" y="9173"/>
                  </a:lnTo>
                  <a:lnTo>
                    <a:pt x="5743" y="9344"/>
                  </a:lnTo>
                  <a:lnTo>
                    <a:pt x="5937" y="9490"/>
                  </a:lnTo>
                  <a:lnTo>
                    <a:pt x="6132" y="9611"/>
                  </a:lnTo>
                  <a:lnTo>
                    <a:pt x="6351" y="9709"/>
                  </a:lnTo>
                  <a:lnTo>
                    <a:pt x="6594" y="9806"/>
                  </a:lnTo>
                  <a:lnTo>
                    <a:pt x="6838" y="9855"/>
                  </a:lnTo>
                  <a:lnTo>
                    <a:pt x="7057" y="9903"/>
                  </a:lnTo>
                  <a:lnTo>
                    <a:pt x="7300" y="9928"/>
                  </a:lnTo>
                  <a:lnTo>
                    <a:pt x="7543" y="9903"/>
                  </a:lnTo>
                  <a:lnTo>
                    <a:pt x="7762" y="9879"/>
                  </a:lnTo>
                  <a:lnTo>
                    <a:pt x="7981" y="9855"/>
                  </a:lnTo>
                  <a:lnTo>
                    <a:pt x="8176" y="9782"/>
                  </a:lnTo>
                  <a:lnTo>
                    <a:pt x="8395" y="9709"/>
                  </a:lnTo>
                  <a:lnTo>
                    <a:pt x="8589" y="9636"/>
                  </a:lnTo>
                  <a:lnTo>
                    <a:pt x="8784" y="9514"/>
                  </a:lnTo>
                  <a:lnTo>
                    <a:pt x="8954" y="9392"/>
                  </a:lnTo>
                  <a:lnTo>
                    <a:pt x="9125" y="9271"/>
                  </a:lnTo>
                  <a:lnTo>
                    <a:pt x="9295" y="9125"/>
                  </a:lnTo>
                  <a:lnTo>
                    <a:pt x="9441" y="8979"/>
                  </a:lnTo>
                  <a:lnTo>
                    <a:pt x="9563" y="8808"/>
                  </a:lnTo>
                  <a:lnTo>
                    <a:pt x="9684" y="8614"/>
                  </a:lnTo>
                  <a:lnTo>
                    <a:pt x="9782" y="8419"/>
                  </a:lnTo>
                  <a:lnTo>
                    <a:pt x="9855" y="8224"/>
                  </a:lnTo>
                  <a:lnTo>
                    <a:pt x="9928" y="8030"/>
                  </a:lnTo>
                  <a:lnTo>
                    <a:pt x="9976" y="7811"/>
                  </a:lnTo>
                  <a:lnTo>
                    <a:pt x="10001" y="7519"/>
                  </a:lnTo>
                  <a:lnTo>
                    <a:pt x="10001" y="7227"/>
                  </a:lnTo>
                  <a:lnTo>
                    <a:pt x="9952" y="6959"/>
                  </a:lnTo>
                  <a:lnTo>
                    <a:pt x="9903" y="6692"/>
                  </a:lnTo>
                  <a:lnTo>
                    <a:pt x="9806" y="6448"/>
                  </a:lnTo>
                  <a:lnTo>
                    <a:pt x="9660" y="6205"/>
                  </a:lnTo>
                  <a:lnTo>
                    <a:pt x="9514" y="5986"/>
                  </a:lnTo>
                  <a:lnTo>
                    <a:pt x="9344" y="5767"/>
                  </a:lnTo>
                  <a:lnTo>
                    <a:pt x="9149" y="5597"/>
                  </a:lnTo>
                  <a:lnTo>
                    <a:pt x="8930" y="5426"/>
                  </a:lnTo>
                  <a:lnTo>
                    <a:pt x="8711" y="5280"/>
                  </a:lnTo>
                  <a:lnTo>
                    <a:pt x="8468" y="5159"/>
                  </a:lnTo>
                  <a:lnTo>
                    <a:pt x="8200" y="5086"/>
                  </a:lnTo>
                  <a:lnTo>
                    <a:pt x="7932" y="5013"/>
                  </a:lnTo>
                  <a:lnTo>
                    <a:pt x="7665" y="4988"/>
                  </a:lnTo>
                  <a:close/>
                  <a:moveTo>
                    <a:pt x="6570" y="414"/>
                  </a:moveTo>
                  <a:lnTo>
                    <a:pt x="6789" y="438"/>
                  </a:lnTo>
                  <a:lnTo>
                    <a:pt x="7032" y="438"/>
                  </a:lnTo>
                  <a:lnTo>
                    <a:pt x="7494" y="462"/>
                  </a:lnTo>
                  <a:lnTo>
                    <a:pt x="8103" y="487"/>
                  </a:lnTo>
                  <a:lnTo>
                    <a:pt x="8395" y="511"/>
                  </a:lnTo>
                  <a:lnTo>
                    <a:pt x="8687" y="511"/>
                  </a:lnTo>
                  <a:lnTo>
                    <a:pt x="8687" y="681"/>
                  </a:lnTo>
                  <a:lnTo>
                    <a:pt x="8687" y="852"/>
                  </a:lnTo>
                  <a:lnTo>
                    <a:pt x="8419" y="754"/>
                  </a:lnTo>
                  <a:lnTo>
                    <a:pt x="8273" y="730"/>
                  </a:lnTo>
                  <a:lnTo>
                    <a:pt x="8127" y="706"/>
                  </a:lnTo>
                  <a:lnTo>
                    <a:pt x="8005" y="706"/>
                  </a:lnTo>
                  <a:lnTo>
                    <a:pt x="7859" y="730"/>
                  </a:lnTo>
                  <a:lnTo>
                    <a:pt x="7738" y="779"/>
                  </a:lnTo>
                  <a:lnTo>
                    <a:pt x="7640" y="876"/>
                  </a:lnTo>
                  <a:lnTo>
                    <a:pt x="7616" y="925"/>
                  </a:lnTo>
                  <a:lnTo>
                    <a:pt x="7616" y="949"/>
                  </a:lnTo>
                  <a:lnTo>
                    <a:pt x="7640" y="998"/>
                  </a:lnTo>
                  <a:lnTo>
                    <a:pt x="7957" y="998"/>
                  </a:lnTo>
                  <a:lnTo>
                    <a:pt x="8224" y="1022"/>
                  </a:lnTo>
                  <a:lnTo>
                    <a:pt x="8468" y="1095"/>
                  </a:lnTo>
                  <a:lnTo>
                    <a:pt x="8735" y="1192"/>
                  </a:lnTo>
                  <a:lnTo>
                    <a:pt x="8760" y="1338"/>
                  </a:lnTo>
                  <a:lnTo>
                    <a:pt x="8565" y="1338"/>
                  </a:lnTo>
                  <a:lnTo>
                    <a:pt x="7932" y="1290"/>
                  </a:lnTo>
                  <a:lnTo>
                    <a:pt x="7713" y="1265"/>
                  </a:lnTo>
                  <a:lnTo>
                    <a:pt x="7616" y="1265"/>
                  </a:lnTo>
                  <a:lnTo>
                    <a:pt x="7494" y="1314"/>
                  </a:lnTo>
                  <a:lnTo>
                    <a:pt x="7470" y="1363"/>
                  </a:lnTo>
                  <a:lnTo>
                    <a:pt x="7470" y="1411"/>
                  </a:lnTo>
                  <a:lnTo>
                    <a:pt x="7519" y="1509"/>
                  </a:lnTo>
                  <a:lnTo>
                    <a:pt x="7592" y="1582"/>
                  </a:lnTo>
                  <a:lnTo>
                    <a:pt x="7689" y="1630"/>
                  </a:lnTo>
                  <a:lnTo>
                    <a:pt x="7786" y="1655"/>
                  </a:lnTo>
                  <a:lnTo>
                    <a:pt x="8030" y="1679"/>
                  </a:lnTo>
                  <a:lnTo>
                    <a:pt x="8224" y="1703"/>
                  </a:lnTo>
                  <a:lnTo>
                    <a:pt x="8516" y="1752"/>
                  </a:lnTo>
                  <a:lnTo>
                    <a:pt x="8833" y="1776"/>
                  </a:lnTo>
                  <a:lnTo>
                    <a:pt x="8881" y="2117"/>
                  </a:lnTo>
                  <a:lnTo>
                    <a:pt x="8857" y="2117"/>
                  </a:lnTo>
                  <a:lnTo>
                    <a:pt x="8711" y="2068"/>
                  </a:lnTo>
                  <a:lnTo>
                    <a:pt x="8565" y="2020"/>
                  </a:lnTo>
                  <a:lnTo>
                    <a:pt x="8249" y="1995"/>
                  </a:lnTo>
                  <a:lnTo>
                    <a:pt x="8005" y="1947"/>
                  </a:lnTo>
                  <a:lnTo>
                    <a:pt x="7713" y="1947"/>
                  </a:lnTo>
                  <a:lnTo>
                    <a:pt x="7713" y="1995"/>
                  </a:lnTo>
                  <a:lnTo>
                    <a:pt x="7689" y="2044"/>
                  </a:lnTo>
                  <a:lnTo>
                    <a:pt x="7762" y="2166"/>
                  </a:lnTo>
                  <a:lnTo>
                    <a:pt x="7835" y="2239"/>
                  </a:lnTo>
                  <a:lnTo>
                    <a:pt x="7957" y="2287"/>
                  </a:lnTo>
                  <a:lnTo>
                    <a:pt x="8078" y="2336"/>
                  </a:lnTo>
                  <a:lnTo>
                    <a:pt x="8419" y="2409"/>
                  </a:lnTo>
                  <a:lnTo>
                    <a:pt x="8760" y="2458"/>
                  </a:lnTo>
                  <a:lnTo>
                    <a:pt x="8833" y="2458"/>
                  </a:lnTo>
                  <a:lnTo>
                    <a:pt x="8881" y="2433"/>
                  </a:lnTo>
                  <a:lnTo>
                    <a:pt x="8930" y="2409"/>
                  </a:lnTo>
                  <a:lnTo>
                    <a:pt x="8954" y="2385"/>
                  </a:lnTo>
                  <a:lnTo>
                    <a:pt x="9027" y="2506"/>
                  </a:lnTo>
                  <a:lnTo>
                    <a:pt x="9076" y="2579"/>
                  </a:lnTo>
                  <a:lnTo>
                    <a:pt x="9125" y="2604"/>
                  </a:lnTo>
                  <a:lnTo>
                    <a:pt x="9198" y="2628"/>
                  </a:lnTo>
                  <a:lnTo>
                    <a:pt x="9246" y="2628"/>
                  </a:lnTo>
                  <a:lnTo>
                    <a:pt x="9490" y="2701"/>
                  </a:lnTo>
                  <a:lnTo>
                    <a:pt x="9733" y="2798"/>
                  </a:lnTo>
                  <a:lnTo>
                    <a:pt x="9952" y="2920"/>
                  </a:lnTo>
                  <a:lnTo>
                    <a:pt x="10171" y="3066"/>
                  </a:lnTo>
                  <a:lnTo>
                    <a:pt x="10220" y="3090"/>
                  </a:lnTo>
                  <a:lnTo>
                    <a:pt x="10268" y="3115"/>
                  </a:lnTo>
                  <a:lnTo>
                    <a:pt x="10390" y="3115"/>
                  </a:lnTo>
                  <a:lnTo>
                    <a:pt x="10463" y="3042"/>
                  </a:lnTo>
                  <a:lnTo>
                    <a:pt x="10512" y="2969"/>
                  </a:lnTo>
                  <a:lnTo>
                    <a:pt x="10633" y="2896"/>
                  </a:lnTo>
                  <a:lnTo>
                    <a:pt x="10755" y="2823"/>
                  </a:lnTo>
                  <a:lnTo>
                    <a:pt x="10950" y="2652"/>
                  </a:lnTo>
                  <a:lnTo>
                    <a:pt x="11412" y="2312"/>
                  </a:lnTo>
                  <a:lnTo>
                    <a:pt x="11655" y="2166"/>
                  </a:lnTo>
                  <a:lnTo>
                    <a:pt x="11899" y="2044"/>
                  </a:lnTo>
                  <a:lnTo>
                    <a:pt x="11972" y="1995"/>
                  </a:lnTo>
                  <a:lnTo>
                    <a:pt x="11996" y="1947"/>
                  </a:lnTo>
                  <a:lnTo>
                    <a:pt x="12093" y="2020"/>
                  </a:lnTo>
                  <a:lnTo>
                    <a:pt x="12385" y="2239"/>
                  </a:lnTo>
                  <a:lnTo>
                    <a:pt x="12653" y="2458"/>
                  </a:lnTo>
                  <a:lnTo>
                    <a:pt x="12872" y="2701"/>
                  </a:lnTo>
                  <a:lnTo>
                    <a:pt x="13091" y="2944"/>
                  </a:lnTo>
                  <a:lnTo>
                    <a:pt x="13188" y="3066"/>
                  </a:lnTo>
                  <a:lnTo>
                    <a:pt x="13286" y="3188"/>
                  </a:lnTo>
                  <a:lnTo>
                    <a:pt x="13115" y="3382"/>
                  </a:lnTo>
                  <a:lnTo>
                    <a:pt x="12896" y="3188"/>
                  </a:lnTo>
                  <a:lnTo>
                    <a:pt x="12677" y="2993"/>
                  </a:lnTo>
                  <a:lnTo>
                    <a:pt x="12580" y="2920"/>
                  </a:lnTo>
                  <a:lnTo>
                    <a:pt x="12458" y="2871"/>
                  </a:lnTo>
                  <a:lnTo>
                    <a:pt x="12337" y="2823"/>
                  </a:lnTo>
                  <a:lnTo>
                    <a:pt x="12215" y="2798"/>
                  </a:lnTo>
                  <a:lnTo>
                    <a:pt x="12166" y="2823"/>
                  </a:lnTo>
                  <a:lnTo>
                    <a:pt x="12142" y="2847"/>
                  </a:lnTo>
                  <a:lnTo>
                    <a:pt x="12118" y="2896"/>
                  </a:lnTo>
                  <a:lnTo>
                    <a:pt x="12142" y="2944"/>
                  </a:lnTo>
                  <a:lnTo>
                    <a:pt x="12215" y="3042"/>
                  </a:lnTo>
                  <a:lnTo>
                    <a:pt x="12288" y="3115"/>
                  </a:lnTo>
                  <a:lnTo>
                    <a:pt x="12458" y="3261"/>
                  </a:lnTo>
                  <a:lnTo>
                    <a:pt x="12677" y="3480"/>
                  </a:lnTo>
                  <a:lnTo>
                    <a:pt x="12896" y="3650"/>
                  </a:lnTo>
                  <a:lnTo>
                    <a:pt x="12921" y="3650"/>
                  </a:lnTo>
                  <a:lnTo>
                    <a:pt x="12750" y="3869"/>
                  </a:lnTo>
                  <a:lnTo>
                    <a:pt x="12653" y="3747"/>
                  </a:lnTo>
                  <a:lnTo>
                    <a:pt x="12531" y="3626"/>
                  </a:lnTo>
                  <a:lnTo>
                    <a:pt x="12458" y="3528"/>
                  </a:lnTo>
                  <a:lnTo>
                    <a:pt x="12361" y="3431"/>
                  </a:lnTo>
                  <a:lnTo>
                    <a:pt x="12264" y="3334"/>
                  </a:lnTo>
                  <a:lnTo>
                    <a:pt x="12142" y="3285"/>
                  </a:lnTo>
                  <a:lnTo>
                    <a:pt x="12118" y="3285"/>
                  </a:lnTo>
                  <a:lnTo>
                    <a:pt x="12069" y="3309"/>
                  </a:lnTo>
                  <a:lnTo>
                    <a:pt x="12069" y="3334"/>
                  </a:lnTo>
                  <a:lnTo>
                    <a:pt x="12069" y="3382"/>
                  </a:lnTo>
                  <a:lnTo>
                    <a:pt x="12093" y="3504"/>
                  </a:lnTo>
                  <a:lnTo>
                    <a:pt x="12142" y="3626"/>
                  </a:lnTo>
                  <a:lnTo>
                    <a:pt x="12288" y="3869"/>
                  </a:lnTo>
                  <a:lnTo>
                    <a:pt x="12385" y="4039"/>
                  </a:lnTo>
                  <a:lnTo>
                    <a:pt x="12531" y="4210"/>
                  </a:lnTo>
                  <a:lnTo>
                    <a:pt x="12434" y="4331"/>
                  </a:lnTo>
                  <a:lnTo>
                    <a:pt x="12312" y="4526"/>
                  </a:lnTo>
                  <a:lnTo>
                    <a:pt x="12215" y="4356"/>
                  </a:lnTo>
                  <a:lnTo>
                    <a:pt x="12069" y="4185"/>
                  </a:lnTo>
                  <a:lnTo>
                    <a:pt x="11947" y="4015"/>
                  </a:lnTo>
                  <a:lnTo>
                    <a:pt x="11850" y="3845"/>
                  </a:lnTo>
                  <a:lnTo>
                    <a:pt x="11801" y="3796"/>
                  </a:lnTo>
                  <a:lnTo>
                    <a:pt x="11753" y="3772"/>
                  </a:lnTo>
                  <a:lnTo>
                    <a:pt x="11680" y="3772"/>
                  </a:lnTo>
                  <a:lnTo>
                    <a:pt x="11631" y="3845"/>
                  </a:lnTo>
                  <a:lnTo>
                    <a:pt x="11631" y="3966"/>
                  </a:lnTo>
                  <a:lnTo>
                    <a:pt x="11655" y="4064"/>
                  </a:lnTo>
                  <a:lnTo>
                    <a:pt x="11704" y="4185"/>
                  </a:lnTo>
                  <a:lnTo>
                    <a:pt x="11753" y="4283"/>
                  </a:lnTo>
                  <a:lnTo>
                    <a:pt x="12118" y="4842"/>
                  </a:lnTo>
                  <a:lnTo>
                    <a:pt x="12166" y="4891"/>
                  </a:lnTo>
                  <a:lnTo>
                    <a:pt x="12239" y="4915"/>
                  </a:lnTo>
                  <a:lnTo>
                    <a:pt x="12264" y="4940"/>
                  </a:lnTo>
                  <a:lnTo>
                    <a:pt x="12288" y="4964"/>
                  </a:lnTo>
                  <a:lnTo>
                    <a:pt x="12410" y="5232"/>
                  </a:lnTo>
                  <a:lnTo>
                    <a:pt x="12458" y="5524"/>
                  </a:lnTo>
                  <a:lnTo>
                    <a:pt x="12483" y="5694"/>
                  </a:lnTo>
                  <a:lnTo>
                    <a:pt x="12507" y="5864"/>
                  </a:lnTo>
                  <a:lnTo>
                    <a:pt x="12507" y="6035"/>
                  </a:lnTo>
                  <a:lnTo>
                    <a:pt x="12531" y="6205"/>
                  </a:lnTo>
                  <a:lnTo>
                    <a:pt x="12580" y="6278"/>
                  </a:lnTo>
                  <a:lnTo>
                    <a:pt x="12629" y="6302"/>
                  </a:lnTo>
                  <a:lnTo>
                    <a:pt x="12702" y="6327"/>
                  </a:lnTo>
                  <a:lnTo>
                    <a:pt x="12775" y="6327"/>
                  </a:lnTo>
                  <a:lnTo>
                    <a:pt x="12994" y="6400"/>
                  </a:lnTo>
                  <a:lnTo>
                    <a:pt x="13213" y="6424"/>
                  </a:lnTo>
                  <a:lnTo>
                    <a:pt x="13651" y="6473"/>
                  </a:lnTo>
                  <a:lnTo>
                    <a:pt x="13967" y="6521"/>
                  </a:lnTo>
                  <a:lnTo>
                    <a:pt x="14283" y="6570"/>
                  </a:lnTo>
                  <a:lnTo>
                    <a:pt x="14502" y="6643"/>
                  </a:lnTo>
                  <a:lnTo>
                    <a:pt x="14600" y="6692"/>
                  </a:lnTo>
                  <a:lnTo>
                    <a:pt x="14697" y="6692"/>
                  </a:lnTo>
                  <a:lnTo>
                    <a:pt x="14673" y="6959"/>
                  </a:lnTo>
                  <a:lnTo>
                    <a:pt x="14648" y="7227"/>
                  </a:lnTo>
                  <a:lnTo>
                    <a:pt x="14673" y="7738"/>
                  </a:lnTo>
                  <a:lnTo>
                    <a:pt x="14648" y="8176"/>
                  </a:lnTo>
                  <a:lnTo>
                    <a:pt x="14648" y="8395"/>
                  </a:lnTo>
                  <a:lnTo>
                    <a:pt x="14673" y="8614"/>
                  </a:lnTo>
                  <a:lnTo>
                    <a:pt x="14454" y="8638"/>
                  </a:lnTo>
                  <a:lnTo>
                    <a:pt x="14454" y="8638"/>
                  </a:lnTo>
                  <a:lnTo>
                    <a:pt x="14478" y="8541"/>
                  </a:lnTo>
                  <a:lnTo>
                    <a:pt x="14478" y="8443"/>
                  </a:lnTo>
                  <a:lnTo>
                    <a:pt x="14454" y="8249"/>
                  </a:lnTo>
                  <a:lnTo>
                    <a:pt x="14405" y="7981"/>
                  </a:lnTo>
                  <a:lnTo>
                    <a:pt x="14381" y="7884"/>
                  </a:lnTo>
                  <a:lnTo>
                    <a:pt x="14332" y="7762"/>
                  </a:lnTo>
                  <a:lnTo>
                    <a:pt x="14308" y="7738"/>
                  </a:lnTo>
                  <a:lnTo>
                    <a:pt x="14283" y="7713"/>
                  </a:lnTo>
                  <a:lnTo>
                    <a:pt x="14235" y="7738"/>
                  </a:lnTo>
                  <a:lnTo>
                    <a:pt x="14210" y="7762"/>
                  </a:lnTo>
                  <a:lnTo>
                    <a:pt x="14162" y="7884"/>
                  </a:lnTo>
                  <a:lnTo>
                    <a:pt x="14137" y="7981"/>
                  </a:lnTo>
                  <a:lnTo>
                    <a:pt x="14113" y="8249"/>
                  </a:lnTo>
                  <a:lnTo>
                    <a:pt x="14113" y="8468"/>
                  </a:lnTo>
                  <a:lnTo>
                    <a:pt x="14137" y="8565"/>
                  </a:lnTo>
                  <a:lnTo>
                    <a:pt x="14186" y="8662"/>
                  </a:lnTo>
                  <a:lnTo>
                    <a:pt x="13797" y="8687"/>
                  </a:lnTo>
                  <a:lnTo>
                    <a:pt x="13699" y="8687"/>
                  </a:lnTo>
                  <a:lnTo>
                    <a:pt x="13748" y="8589"/>
                  </a:lnTo>
                  <a:lnTo>
                    <a:pt x="13797" y="8346"/>
                  </a:lnTo>
                  <a:lnTo>
                    <a:pt x="13845" y="8103"/>
                  </a:lnTo>
                  <a:lnTo>
                    <a:pt x="13870" y="7835"/>
                  </a:lnTo>
                  <a:lnTo>
                    <a:pt x="13845" y="7762"/>
                  </a:lnTo>
                  <a:lnTo>
                    <a:pt x="13772" y="7713"/>
                  </a:lnTo>
                  <a:lnTo>
                    <a:pt x="13699" y="7713"/>
                  </a:lnTo>
                  <a:lnTo>
                    <a:pt x="13651" y="7762"/>
                  </a:lnTo>
                  <a:lnTo>
                    <a:pt x="13626" y="7811"/>
                  </a:lnTo>
                  <a:lnTo>
                    <a:pt x="13480" y="8273"/>
                  </a:lnTo>
                  <a:lnTo>
                    <a:pt x="13407" y="8492"/>
                  </a:lnTo>
                  <a:lnTo>
                    <a:pt x="13407" y="8614"/>
                  </a:lnTo>
                  <a:lnTo>
                    <a:pt x="13407" y="8662"/>
                  </a:lnTo>
                  <a:lnTo>
                    <a:pt x="13432" y="8711"/>
                  </a:lnTo>
                  <a:lnTo>
                    <a:pt x="13237" y="8711"/>
                  </a:lnTo>
                  <a:lnTo>
                    <a:pt x="13042" y="8735"/>
                  </a:lnTo>
                  <a:lnTo>
                    <a:pt x="13091" y="8443"/>
                  </a:lnTo>
                  <a:lnTo>
                    <a:pt x="13115" y="8176"/>
                  </a:lnTo>
                  <a:lnTo>
                    <a:pt x="13091" y="8030"/>
                  </a:lnTo>
                  <a:lnTo>
                    <a:pt x="13067" y="7908"/>
                  </a:lnTo>
                  <a:lnTo>
                    <a:pt x="13042" y="7859"/>
                  </a:lnTo>
                  <a:lnTo>
                    <a:pt x="13018" y="7835"/>
                  </a:lnTo>
                  <a:lnTo>
                    <a:pt x="12969" y="7835"/>
                  </a:lnTo>
                  <a:lnTo>
                    <a:pt x="12921" y="7859"/>
                  </a:lnTo>
                  <a:lnTo>
                    <a:pt x="12848" y="7957"/>
                  </a:lnTo>
                  <a:lnTo>
                    <a:pt x="12823" y="8054"/>
                  </a:lnTo>
                  <a:lnTo>
                    <a:pt x="12750" y="8273"/>
                  </a:lnTo>
                  <a:lnTo>
                    <a:pt x="12604" y="8906"/>
                  </a:lnTo>
                  <a:lnTo>
                    <a:pt x="12604" y="8954"/>
                  </a:lnTo>
                  <a:lnTo>
                    <a:pt x="12629" y="9027"/>
                  </a:lnTo>
                  <a:lnTo>
                    <a:pt x="12507" y="9271"/>
                  </a:lnTo>
                  <a:lnTo>
                    <a:pt x="12385" y="9514"/>
                  </a:lnTo>
                  <a:lnTo>
                    <a:pt x="12288" y="9660"/>
                  </a:lnTo>
                  <a:lnTo>
                    <a:pt x="12191" y="9806"/>
                  </a:lnTo>
                  <a:lnTo>
                    <a:pt x="11996" y="10049"/>
                  </a:lnTo>
                  <a:lnTo>
                    <a:pt x="11947" y="10122"/>
                  </a:lnTo>
                  <a:lnTo>
                    <a:pt x="11947" y="10171"/>
                  </a:lnTo>
                  <a:lnTo>
                    <a:pt x="11972" y="10244"/>
                  </a:lnTo>
                  <a:lnTo>
                    <a:pt x="11996" y="10293"/>
                  </a:lnTo>
                  <a:lnTo>
                    <a:pt x="12045" y="10341"/>
                  </a:lnTo>
                  <a:lnTo>
                    <a:pt x="12166" y="10341"/>
                  </a:lnTo>
                  <a:lnTo>
                    <a:pt x="12239" y="10317"/>
                  </a:lnTo>
                  <a:lnTo>
                    <a:pt x="12337" y="10487"/>
                  </a:lnTo>
                  <a:lnTo>
                    <a:pt x="12483" y="10633"/>
                  </a:lnTo>
                  <a:lnTo>
                    <a:pt x="12726" y="10950"/>
                  </a:lnTo>
                  <a:lnTo>
                    <a:pt x="12994" y="11339"/>
                  </a:lnTo>
                  <a:lnTo>
                    <a:pt x="13237" y="11728"/>
                  </a:lnTo>
                  <a:lnTo>
                    <a:pt x="13067" y="11947"/>
                  </a:lnTo>
                  <a:lnTo>
                    <a:pt x="12872" y="12166"/>
                  </a:lnTo>
                  <a:lnTo>
                    <a:pt x="12483" y="12556"/>
                  </a:lnTo>
                  <a:lnTo>
                    <a:pt x="12191" y="12848"/>
                  </a:lnTo>
                  <a:lnTo>
                    <a:pt x="12045" y="12994"/>
                  </a:lnTo>
                  <a:lnTo>
                    <a:pt x="11923" y="13164"/>
                  </a:lnTo>
                  <a:lnTo>
                    <a:pt x="11704" y="13018"/>
                  </a:lnTo>
                  <a:lnTo>
                    <a:pt x="11874" y="12945"/>
                  </a:lnTo>
                  <a:lnTo>
                    <a:pt x="12020" y="12848"/>
                  </a:lnTo>
                  <a:lnTo>
                    <a:pt x="12288" y="12677"/>
                  </a:lnTo>
                  <a:lnTo>
                    <a:pt x="12337" y="12629"/>
                  </a:lnTo>
                  <a:lnTo>
                    <a:pt x="12361" y="12580"/>
                  </a:lnTo>
                  <a:lnTo>
                    <a:pt x="12361" y="12507"/>
                  </a:lnTo>
                  <a:lnTo>
                    <a:pt x="12337" y="12458"/>
                  </a:lnTo>
                  <a:lnTo>
                    <a:pt x="12312" y="12434"/>
                  </a:lnTo>
                  <a:lnTo>
                    <a:pt x="12264" y="12385"/>
                  </a:lnTo>
                  <a:lnTo>
                    <a:pt x="12191" y="12385"/>
                  </a:lnTo>
                  <a:lnTo>
                    <a:pt x="12118" y="12410"/>
                  </a:lnTo>
                  <a:lnTo>
                    <a:pt x="11899" y="12531"/>
                  </a:lnTo>
                  <a:lnTo>
                    <a:pt x="11655" y="12677"/>
                  </a:lnTo>
                  <a:lnTo>
                    <a:pt x="11388" y="12799"/>
                  </a:lnTo>
                  <a:lnTo>
                    <a:pt x="11266" y="12726"/>
                  </a:lnTo>
                  <a:lnTo>
                    <a:pt x="11315" y="12702"/>
                  </a:lnTo>
                  <a:lnTo>
                    <a:pt x="11534" y="12556"/>
                  </a:lnTo>
                  <a:lnTo>
                    <a:pt x="11631" y="12458"/>
                  </a:lnTo>
                  <a:lnTo>
                    <a:pt x="11704" y="12337"/>
                  </a:lnTo>
                  <a:lnTo>
                    <a:pt x="11728" y="12288"/>
                  </a:lnTo>
                  <a:lnTo>
                    <a:pt x="11728" y="12239"/>
                  </a:lnTo>
                  <a:lnTo>
                    <a:pt x="11704" y="12166"/>
                  </a:lnTo>
                  <a:lnTo>
                    <a:pt x="11680" y="12118"/>
                  </a:lnTo>
                  <a:lnTo>
                    <a:pt x="11631" y="12093"/>
                  </a:lnTo>
                  <a:lnTo>
                    <a:pt x="11582" y="12069"/>
                  </a:lnTo>
                  <a:lnTo>
                    <a:pt x="11534" y="12069"/>
                  </a:lnTo>
                  <a:lnTo>
                    <a:pt x="11461" y="12093"/>
                  </a:lnTo>
                  <a:lnTo>
                    <a:pt x="11290" y="12264"/>
                  </a:lnTo>
                  <a:lnTo>
                    <a:pt x="11096" y="12410"/>
                  </a:lnTo>
                  <a:lnTo>
                    <a:pt x="10974" y="12507"/>
                  </a:lnTo>
                  <a:lnTo>
                    <a:pt x="10731" y="12288"/>
                  </a:lnTo>
                  <a:lnTo>
                    <a:pt x="10950" y="12142"/>
                  </a:lnTo>
                  <a:lnTo>
                    <a:pt x="11071" y="12069"/>
                  </a:lnTo>
                  <a:lnTo>
                    <a:pt x="11193" y="11996"/>
                  </a:lnTo>
                  <a:lnTo>
                    <a:pt x="11242" y="11947"/>
                  </a:lnTo>
                  <a:lnTo>
                    <a:pt x="11266" y="11899"/>
                  </a:lnTo>
                  <a:lnTo>
                    <a:pt x="11290" y="11826"/>
                  </a:lnTo>
                  <a:lnTo>
                    <a:pt x="11290" y="11753"/>
                  </a:lnTo>
                  <a:lnTo>
                    <a:pt x="11266" y="11704"/>
                  </a:lnTo>
                  <a:lnTo>
                    <a:pt x="11217" y="11680"/>
                  </a:lnTo>
                  <a:lnTo>
                    <a:pt x="11096" y="11680"/>
                  </a:lnTo>
                  <a:lnTo>
                    <a:pt x="10974" y="11753"/>
                  </a:lnTo>
                  <a:lnTo>
                    <a:pt x="10877" y="11801"/>
                  </a:lnTo>
                  <a:lnTo>
                    <a:pt x="10633" y="11947"/>
                  </a:lnTo>
                  <a:lnTo>
                    <a:pt x="10390" y="12093"/>
                  </a:lnTo>
                  <a:lnTo>
                    <a:pt x="10293" y="12069"/>
                  </a:lnTo>
                  <a:lnTo>
                    <a:pt x="10147" y="12069"/>
                  </a:lnTo>
                  <a:lnTo>
                    <a:pt x="10098" y="12118"/>
                  </a:lnTo>
                  <a:lnTo>
                    <a:pt x="9952" y="12118"/>
                  </a:lnTo>
                  <a:lnTo>
                    <a:pt x="9855" y="12191"/>
                  </a:lnTo>
                  <a:lnTo>
                    <a:pt x="9733" y="12264"/>
                  </a:lnTo>
                  <a:lnTo>
                    <a:pt x="9587" y="12312"/>
                  </a:lnTo>
                  <a:lnTo>
                    <a:pt x="9319" y="12385"/>
                  </a:lnTo>
                  <a:lnTo>
                    <a:pt x="9198" y="12434"/>
                  </a:lnTo>
                  <a:lnTo>
                    <a:pt x="9100" y="12507"/>
                  </a:lnTo>
                  <a:lnTo>
                    <a:pt x="8979" y="12507"/>
                  </a:lnTo>
                  <a:lnTo>
                    <a:pt x="8930" y="12556"/>
                  </a:lnTo>
                  <a:lnTo>
                    <a:pt x="8906" y="12604"/>
                  </a:lnTo>
                  <a:lnTo>
                    <a:pt x="8906" y="12629"/>
                  </a:lnTo>
                  <a:lnTo>
                    <a:pt x="8857" y="12629"/>
                  </a:lnTo>
                  <a:lnTo>
                    <a:pt x="8735" y="12677"/>
                  </a:lnTo>
                  <a:lnTo>
                    <a:pt x="8638" y="12726"/>
                  </a:lnTo>
                  <a:lnTo>
                    <a:pt x="8419" y="12848"/>
                  </a:lnTo>
                  <a:lnTo>
                    <a:pt x="8297" y="12872"/>
                  </a:lnTo>
                  <a:lnTo>
                    <a:pt x="8200" y="12896"/>
                  </a:lnTo>
                  <a:lnTo>
                    <a:pt x="8103" y="12921"/>
                  </a:lnTo>
                  <a:lnTo>
                    <a:pt x="8005" y="12945"/>
                  </a:lnTo>
                  <a:lnTo>
                    <a:pt x="7957" y="13018"/>
                  </a:lnTo>
                  <a:lnTo>
                    <a:pt x="7981" y="13067"/>
                  </a:lnTo>
                  <a:lnTo>
                    <a:pt x="8030" y="13140"/>
                  </a:lnTo>
                  <a:lnTo>
                    <a:pt x="8127" y="13188"/>
                  </a:lnTo>
                  <a:lnTo>
                    <a:pt x="8224" y="13213"/>
                  </a:lnTo>
                  <a:lnTo>
                    <a:pt x="8346" y="13188"/>
                  </a:lnTo>
                  <a:lnTo>
                    <a:pt x="8468" y="13164"/>
                  </a:lnTo>
                  <a:lnTo>
                    <a:pt x="8589" y="13115"/>
                  </a:lnTo>
                  <a:lnTo>
                    <a:pt x="8833" y="12994"/>
                  </a:lnTo>
                  <a:lnTo>
                    <a:pt x="8808" y="13115"/>
                  </a:lnTo>
                  <a:lnTo>
                    <a:pt x="8638" y="13213"/>
                  </a:lnTo>
                  <a:lnTo>
                    <a:pt x="8443" y="13310"/>
                  </a:lnTo>
                  <a:lnTo>
                    <a:pt x="8224" y="13383"/>
                  </a:lnTo>
                  <a:lnTo>
                    <a:pt x="8127" y="13432"/>
                  </a:lnTo>
                  <a:lnTo>
                    <a:pt x="8054" y="13480"/>
                  </a:lnTo>
                  <a:lnTo>
                    <a:pt x="8030" y="13553"/>
                  </a:lnTo>
                  <a:lnTo>
                    <a:pt x="8054" y="13602"/>
                  </a:lnTo>
                  <a:lnTo>
                    <a:pt x="8103" y="13651"/>
                  </a:lnTo>
                  <a:lnTo>
                    <a:pt x="8176" y="13675"/>
                  </a:lnTo>
                  <a:lnTo>
                    <a:pt x="8297" y="13699"/>
                  </a:lnTo>
                  <a:lnTo>
                    <a:pt x="8443" y="13651"/>
                  </a:lnTo>
                  <a:lnTo>
                    <a:pt x="8589" y="13626"/>
                  </a:lnTo>
                  <a:lnTo>
                    <a:pt x="8760" y="13553"/>
                  </a:lnTo>
                  <a:lnTo>
                    <a:pt x="8711" y="13797"/>
                  </a:lnTo>
                  <a:lnTo>
                    <a:pt x="8711" y="13821"/>
                  </a:lnTo>
                  <a:lnTo>
                    <a:pt x="8662" y="13845"/>
                  </a:lnTo>
                  <a:lnTo>
                    <a:pt x="8419" y="13918"/>
                  </a:lnTo>
                  <a:lnTo>
                    <a:pt x="8176" y="13991"/>
                  </a:lnTo>
                  <a:lnTo>
                    <a:pt x="8030" y="14016"/>
                  </a:lnTo>
                  <a:lnTo>
                    <a:pt x="7957" y="14040"/>
                  </a:lnTo>
                  <a:lnTo>
                    <a:pt x="7957" y="14089"/>
                  </a:lnTo>
                  <a:lnTo>
                    <a:pt x="7932" y="14113"/>
                  </a:lnTo>
                  <a:lnTo>
                    <a:pt x="7932" y="14162"/>
                  </a:lnTo>
                  <a:lnTo>
                    <a:pt x="7957" y="14186"/>
                  </a:lnTo>
                  <a:lnTo>
                    <a:pt x="8030" y="14235"/>
                  </a:lnTo>
                  <a:lnTo>
                    <a:pt x="8127" y="14259"/>
                  </a:lnTo>
                  <a:lnTo>
                    <a:pt x="8224" y="14283"/>
                  </a:lnTo>
                  <a:lnTo>
                    <a:pt x="8322" y="14283"/>
                  </a:lnTo>
                  <a:lnTo>
                    <a:pt x="8419" y="14259"/>
                  </a:lnTo>
                  <a:lnTo>
                    <a:pt x="8614" y="14210"/>
                  </a:lnTo>
                  <a:lnTo>
                    <a:pt x="8614" y="14210"/>
                  </a:lnTo>
                  <a:lnTo>
                    <a:pt x="8589" y="14381"/>
                  </a:lnTo>
                  <a:lnTo>
                    <a:pt x="8589" y="14575"/>
                  </a:lnTo>
                  <a:lnTo>
                    <a:pt x="8103" y="14575"/>
                  </a:lnTo>
                  <a:lnTo>
                    <a:pt x="7616" y="14624"/>
                  </a:lnTo>
                  <a:lnTo>
                    <a:pt x="6765" y="14624"/>
                  </a:lnTo>
                  <a:lnTo>
                    <a:pt x="6765" y="14405"/>
                  </a:lnTo>
                  <a:lnTo>
                    <a:pt x="6740" y="14162"/>
                  </a:lnTo>
                  <a:lnTo>
                    <a:pt x="6692" y="13748"/>
                  </a:lnTo>
                  <a:lnTo>
                    <a:pt x="6643" y="13432"/>
                  </a:lnTo>
                  <a:lnTo>
                    <a:pt x="6570" y="13042"/>
                  </a:lnTo>
                  <a:lnTo>
                    <a:pt x="6521" y="12848"/>
                  </a:lnTo>
                  <a:lnTo>
                    <a:pt x="6448" y="12702"/>
                  </a:lnTo>
                  <a:lnTo>
                    <a:pt x="6351" y="12556"/>
                  </a:lnTo>
                  <a:lnTo>
                    <a:pt x="6302" y="12531"/>
                  </a:lnTo>
                  <a:lnTo>
                    <a:pt x="6229" y="12483"/>
                  </a:lnTo>
                  <a:lnTo>
                    <a:pt x="6156" y="12483"/>
                  </a:lnTo>
                  <a:lnTo>
                    <a:pt x="6083" y="12507"/>
                  </a:lnTo>
                  <a:lnTo>
                    <a:pt x="5864" y="12434"/>
                  </a:lnTo>
                  <a:lnTo>
                    <a:pt x="5670" y="12385"/>
                  </a:lnTo>
                  <a:lnTo>
                    <a:pt x="5524" y="12312"/>
                  </a:lnTo>
                  <a:lnTo>
                    <a:pt x="5378" y="12239"/>
                  </a:lnTo>
                  <a:lnTo>
                    <a:pt x="5232" y="12166"/>
                  </a:lnTo>
                  <a:lnTo>
                    <a:pt x="5086" y="12118"/>
                  </a:lnTo>
                  <a:lnTo>
                    <a:pt x="5013" y="12045"/>
                  </a:lnTo>
                  <a:lnTo>
                    <a:pt x="4940" y="11996"/>
                  </a:lnTo>
                  <a:lnTo>
                    <a:pt x="4842" y="11996"/>
                  </a:lnTo>
                  <a:lnTo>
                    <a:pt x="4794" y="12020"/>
                  </a:lnTo>
                  <a:lnTo>
                    <a:pt x="4745" y="12069"/>
                  </a:lnTo>
                  <a:lnTo>
                    <a:pt x="4429" y="11923"/>
                  </a:lnTo>
                  <a:lnTo>
                    <a:pt x="4210" y="11826"/>
                  </a:lnTo>
                  <a:lnTo>
                    <a:pt x="4112" y="11801"/>
                  </a:lnTo>
                  <a:lnTo>
                    <a:pt x="4064" y="11801"/>
                  </a:lnTo>
                  <a:lnTo>
                    <a:pt x="4015" y="11826"/>
                  </a:lnTo>
                  <a:lnTo>
                    <a:pt x="3966" y="11850"/>
                  </a:lnTo>
                  <a:lnTo>
                    <a:pt x="3966" y="11899"/>
                  </a:lnTo>
                  <a:lnTo>
                    <a:pt x="3966" y="11947"/>
                  </a:lnTo>
                  <a:lnTo>
                    <a:pt x="3991" y="12020"/>
                  </a:lnTo>
                  <a:lnTo>
                    <a:pt x="4088" y="12093"/>
                  </a:lnTo>
                  <a:lnTo>
                    <a:pt x="4307" y="12239"/>
                  </a:lnTo>
                  <a:lnTo>
                    <a:pt x="4477" y="12361"/>
                  </a:lnTo>
                  <a:lnTo>
                    <a:pt x="4356" y="12507"/>
                  </a:lnTo>
                  <a:lnTo>
                    <a:pt x="4331" y="12434"/>
                  </a:lnTo>
                  <a:lnTo>
                    <a:pt x="4283" y="12385"/>
                  </a:lnTo>
                  <a:lnTo>
                    <a:pt x="4185" y="12337"/>
                  </a:lnTo>
                  <a:lnTo>
                    <a:pt x="4088" y="12337"/>
                  </a:lnTo>
                  <a:lnTo>
                    <a:pt x="3942" y="12312"/>
                  </a:lnTo>
                  <a:lnTo>
                    <a:pt x="3820" y="12264"/>
                  </a:lnTo>
                  <a:lnTo>
                    <a:pt x="3723" y="12191"/>
                  </a:lnTo>
                  <a:lnTo>
                    <a:pt x="3601" y="12118"/>
                  </a:lnTo>
                  <a:lnTo>
                    <a:pt x="3504" y="12045"/>
                  </a:lnTo>
                  <a:lnTo>
                    <a:pt x="3382" y="11996"/>
                  </a:lnTo>
                  <a:lnTo>
                    <a:pt x="3334" y="11996"/>
                  </a:lnTo>
                  <a:lnTo>
                    <a:pt x="3309" y="12020"/>
                  </a:lnTo>
                  <a:lnTo>
                    <a:pt x="3285" y="12045"/>
                  </a:lnTo>
                  <a:lnTo>
                    <a:pt x="3285" y="12142"/>
                  </a:lnTo>
                  <a:lnTo>
                    <a:pt x="3309" y="12215"/>
                  </a:lnTo>
                  <a:lnTo>
                    <a:pt x="3334" y="12288"/>
                  </a:lnTo>
                  <a:lnTo>
                    <a:pt x="3382" y="12337"/>
                  </a:lnTo>
                  <a:lnTo>
                    <a:pt x="3504" y="12458"/>
                  </a:lnTo>
                  <a:lnTo>
                    <a:pt x="3650" y="12556"/>
                  </a:lnTo>
                  <a:lnTo>
                    <a:pt x="3747" y="12629"/>
                  </a:lnTo>
                  <a:lnTo>
                    <a:pt x="3869" y="12677"/>
                  </a:lnTo>
                  <a:lnTo>
                    <a:pt x="4015" y="12702"/>
                  </a:lnTo>
                  <a:lnTo>
                    <a:pt x="4137" y="12702"/>
                  </a:lnTo>
                  <a:lnTo>
                    <a:pt x="3820" y="12969"/>
                  </a:lnTo>
                  <a:lnTo>
                    <a:pt x="3796" y="12921"/>
                  </a:lnTo>
                  <a:lnTo>
                    <a:pt x="3772" y="12872"/>
                  </a:lnTo>
                  <a:lnTo>
                    <a:pt x="3723" y="12848"/>
                  </a:lnTo>
                  <a:lnTo>
                    <a:pt x="3650" y="12823"/>
                  </a:lnTo>
                  <a:lnTo>
                    <a:pt x="3553" y="12823"/>
                  </a:lnTo>
                  <a:lnTo>
                    <a:pt x="3480" y="12799"/>
                  </a:lnTo>
                  <a:lnTo>
                    <a:pt x="3334" y="12702"/>
                  </a:lnTo>
                  <a:lnTo>
                    <a:pt x="3188" y="12580"/>
                  </a:lnTo>
                  <a:lnTo>
                    <a:pt x="3163" y="12556"/>
                  </a:lnTo>
                  <a:lnTo>
                    <a:pt x="3115" y="12531"/>
                  </a:lnTo>
                  <a:lnTo>
                    <a:pt x="3066" y="12507"/>
                  </a:lnTo>
                  <a:lnTo>
                    <a:pt x="3017" y="12483"/>
                  </a:lnTo>
                  <a:lnTo>
                    <a:pt x="2993" y="12483"/>
                  </a:lnTo>
                  <a:lnTo>
                    <a:pt x="2969" y="12507"/>
                  </a:lnTo>
                  <a:lnTo>
                    <a:pt x="2944" y="12604"/>
                  </a:lnTo>
                  <a:lnTo>
                    <a:pt x="2944" y="12677"/>
                  </a:lnTo>
                  <a:lnTo>
                    <a:pt x="2944" y="12726"/>
                  </a:lnTo>
                  <a:lnTo>
                    <a:pt x="2969" y="12799"/>
                  </a:lnTo>
                  <a:lnTo>
                    <a:pt x="3017" y="12872"/>
                  </a:lnTo>
                  <a:lnTo>
                    <a:pt x="3115" y="12969"/>
                  </a:lnTo>
                  <a:lnTo>
                    <a:pt x="3285" y="13115"/>
                  </a:lnTo>
                  <a:lnTo>
                    <a:pt x="3382" y="13164"/>
                  </a:lnTo>
                  <a:lnTo>
                    <a:pt x="3504" y="13213"/>
                  </a:lnTo>
                  <a:lnTo>
                    <a:pt x="3309" y="13310"/>
                  </a:lnTo>
                  <a:lnTo>
                    <a:pt x="3261" y="13286"/>
                  </a:lnTo>
                  <a:lnTo>
                    <a:pt x="2896" y="12969"/>
                  </a:lnTo>
                  <a:lnTo>
                    <a:pt x="2531" y="12629"/>
                  </a:lnTo>
                  <a:lnTo>
                    <a:pt x="2214" y="12312"/>
                  </a:lnTo>
                  <a:lnTo>
                    <a:pt x="2068" y="12118"/>
                  </a:lnTo>
                  <a:lnTo>
                    <a:pt x="1947" y="11947"/>
                  </a:lnTo>
                  <a:lnTo>
                    <a:pt x="2093" y="11777"/>
                  </a:lnTo>
                  <a:lnTo>
                    <a:pt x="2214" y="11607"/>
                  </a:lnTo>
                  <a:lnTo>
                    <a:pt x="2433" y="11242"/>
                  </a:lnTo>
                  <a:lnTo>
                    <a:pt x="2798" y="10779"/>
                  </a:lnTo>
                  <a:lnTo>
                    <a:pt x="3139" y="10317"/>
                  </a:lnTo>
                  <a:lnTo>
                    <a:pt x="3163" y="10293"/>
                  </a:lnTo>
                  <a:lnTo>
                    <a:pt x="3236" y="10244"/>
                  </a:lnTo>
                  <a:lnTo>
                    <a:pt x="3285" y="10147"/>
                  </a:lnTo>
                  <a:lnTo>
                    <a:pt x="3285" y="10074"/>
                  </a:lnTo>
                  <a:lnTo>
                    <a:pt x="3261" y="10025"/>
                  </a:lnTo>
                  <a:lnTo>
                    <a:pt x="3212" y="9976"/>
                  </a:lnTo>
                  <a:lnTo>
                    <a:pt x="3090" y="9855"/>
                  </a:lnTo>
                  <a:lnTo>
                    <a:pt x="2969" y="9709"/>
                  </a:lnTo>
                  <a:lnTo>
                    <a:pt x="2750" y="9441"/>
                  </a:lnTo>
                  <a:lnTo>
                    <a:pt x="2628" y="9246"/>
                  </a:lnTo>
                  <a:lnTo>
                    <a:pt x="2628" y="9222"/>
                  </a:lnTo>
                  <a:lnTo>
                    <a:pt x="2628" y="9149"/>
                  </a:lnTo>
                  <a:lnTo>
                    <a:pt x="2604" y="9076"/>
                  </a:lnTo>
                  <a:lnTo>
                    <a:pt x="2579" y="9003"/>
                  </a:lnTo>
                  <a:lnTo>
                    <a:pt x="2506" y="8954"/>
                  </a:lnTo>
                  <a:lnTo>
                    <a:pt x="2409" y="8930"/>
                  </a:lnTo>
                  <a:lnTo>
                    <a:pt x="1460" y="8881"/>
                  </a:lnTo>
                  <a:lnTo>
                    <a:pt x="998" y="8808"/>
                  </a:lnTo>
                  <a:lnTo>
                    <a:pt x="754" y="8784"/>
                  </a:lnTo>
                  <a:lnTo>
                    <a:pt x="535" y="8711"/>
                  </a:lnTo>
                  <a:lnTo>
                    <a:pt x="535" y="8614"/>
                  </a:lnTo>
                  <a:lnTo>
                    <a:pt x="511" y="8492"/>
                  </a:lnTo>
                  <a:lnTo>
                    <a:pt x="462" y="8273"/>
                  </a:lnTo>
                  <a:lnTo>
                    <a:pt x="462" y="7908"/>
                  </a:lnTo>
                  <a:lnTo>
                    <a:pt x="462" y="7567"/>
                  </a:lnTo>
                  <a:lnTo>
                    <a:pt x="511" y="7105"/>
                  </a:lnTo>
                  <a:lnTo>
                    <a:pt x="535" y="6862"/>
                  </a:lnTo>
                  <a:lnTo>
                    <a:pt x="535" y="6740"/>
                  </a:lnTo>
                  <a:lnTo>
                    <a:pt x="511" y="6619"/>
                  </a:lnTo>
                  <a:lnTo>
                    <a:pt x="681" y="6570"/>
                  </a:lnTo>
                  <a:lnTo>
                    <a:pt x="1046" y="6497"/>
                  </a:lnTo>
                  <a:lnTo>
                    <a:pt x="949" y="6643"/>
                  </a:lnTo>
                  <a:lnTo>
                    <a:pt x="876" y="6789"/>
                  </a:lnTo>
                  <a:lnTo>
                    <a:pt x="754" y="7105"/>
                  </a:lnTo>
                  <a:lnTo>
                    <a:pt x="754" y="7203"/>
                  </a:lnTo>
                  <a:lnTo>
                    <a:pt x="779" y="7227"/>
                  </a:lnTo>
                  <a:lnTo>
                    <a:pt x="803" y="7276"/>
                  </a:lnTo>
                  <a:lnTo>
                    <a:pt x="876" y="7324"/>
                  </a:lnTo>
                  <a:lnTo>
                    <a:pt x="973" y="7324"/>
                  </a:lnTo>
                  <a:lnTo>
                    <a:pt x="1022" y="7300"/>
                  </a:lnTo>
                  <a:lnTo>
                    <a:pt x="1046" y="7276"/>
                  </a:lnTo>
                  <a:lnTo>
                    <a:pt x="1095" y="7203"/>
                  </a:lnTo>
                  <a:lnTo>
                    <a:pt x="1168" y="6984"/>
                  </a:lnTo>
                  <a:lnTo>
                    <a:pt x="1265" y="6765"/>
                  </a:lnTo>
                  <a:lnTo>
                    <a:pt x="1338" y="6619"/>
                  </a:lnTo>
                  <a:lnTo>
                    <a:pt x="1436" y="6448"/>
                  </a:lnTo>
                  <a:lnTo>
                    <a:pt x="1606" y="6424"/>
                  </a:lnTo>
                  <a:lnTo>
                    <a:pt x="1509" y="6570"/>
                  </a:lnTo>
                  <a:lnTo>
                    <a:pt x="1436" y="6740"/>
                  </a:lnTo>
                  <a:lnTo>
                    <a:pt x="1387" y="6911"/>
                  </a:lnTo>
                  <a:lnTo>
                    <a:pt x="1338" y="7057"/>
                  </a:lnTo>
                  <a:lnTo>
                    <a:pt x="1338" y="7105"/>
                  </a:lnTo>
                  <a:lnTo>
                    <a:pt x="1363" y="7154"/>
                  </a:lnTo>
                  <a:lnTo>
                    <a:pt x="1387" y="7203"/>
                  </a:lnTo>
                  <a:lnTo>
                    <a:pt x="1436" y="7251"/>
                  </a:lnTo>
                  <a:lnTo>
                    <a:pt x="1484" y="7276"/>
                  </a:lnTo>
                  <a:lnTo>
                    <a:pt x="1557" y="7276"/>
                  </a:lnTo>
                  <a:lnTo>
                    <a:pt x="1630" y="7227"/>
                  </a:lnTo>
                  <a:lnTo>
                    <a:pt x="1679" y="7178"/>
                  </a:lnTo>
                  <a:lnTo>
                    <a:pt x="1679" y="7154"/>
                  </a:lnTo>
                  <a:lnTo>
                    <a:pt x="1728" y="6935"/>
                  </a:lnTo>
                  <a:lnTo>
                    <a:pt x="1801" y="6716"/>
                  </a:lnTo>
                  <a:lnTo>
                    <a:pt x="1898" y="6570"/>
                  </a:lnTo>
                  <a:lnTo>
                    <a:pt x="1947" y="6424"/>
                  </a:lnTo>
                  <a:lnTo>
                    <a:pt x="2093" y="6424"/>
                  </a:lnTo>
                  <a:lnTo>
                    <a:pt x="2044" y="6546"/>
                  </a:lnTo>
                  <a:lnTo>
                    <a:pt x="1947" y="6813"/>
                  </a:lnTo>
                  <a:lnTo>
                    <a:pt x="1922" y="6935"/>
                  </a:lnTo>
                  <a:lnTo>
                    <a:pt x="1898" y="7057"/>
                  </a:lnTo>
                  <a:lnTo>
                    <a:pt x="1922" y="7105"/>
                  </a:lnTo>
                  <a:lnTo>
                    <a:pt x="1947" y="7154"/>
                  </a:lnTo>
                  <a:lnTo>
                    <a:pt x="2020" y="7203"/>
                  </a:lnTo>
                  <a:lnTo>
                    <a:pt x="2117" y="7203"/>
                  </a:lnTo>
                  <a:lnTo>
                    <a:pt x="2166" y="7178"/>
                  </a:lnTo>
                  <a:lnTo>
                    <a:pt x="2190" y="7130"/>
                  </a:lnTo>
                  <a:lnTo>
                    <a:pt x="2239" y="6935"/>
                  </a:lnTo>
                  <a:lnTo>
                    <a:pt x="2287" y="6716"/>
                  </a:lnTo>
                  <a:lnTo>
                    <a:pt x="2336" y="6546"/>
                  </a:lnTo>
                  <a:lnTo>
                    <a:pt x="2360" y="6400"/>
                  </a:lnTo>
                  <a:lnTo>
                    <a:pt x="2482" y="6375"/>
                  </a:lnTo>
                  <a:lnTo>
                    <a:pt x="2531" y="6351"/>
                  </a:lnTo>
                  <a:lnTo>
                    <a:pt x="2579" y="6302"/>
                  </a:lnTo>
                  <a:lnTo>
                    <a:pt x="2604" y="6254"/>
                  </a:lnTo>
                  <a:lnTo>
                    <a:pt x="2604" y="6205"/>
                  </a:lnTo>
                  <a:lnTo>
                    <a:pt x="2652" y="6132"/>
                  </a:lnTo>
                  <a:lnTo>
                    <a:pt x="2677" y="6059"/>
                  </a:lnTo>
                  <a:lnTo>
                    <a:pt x="2677" y="5913"/>
                  </a:lnTo>
                  <a:lnTo>
                    <a:pt x="2701" y="5767"/>
                  </a:lnTo>
                  <a:lnTo>
                    <a:pt x="2798" y="5499"/>
                  </a:lnTo>
                  <a:lnTo>
                    <a:pt x="2993" y="4964"/>
                  </a:lnTo>
                  <a:lnTo>
                    <a:pt x="3090" y="4891"/>
                  </a:lnTo>
                  <a:lnTo>
                    <a:pt x="3139" y="4794"/>
                  </a:lnTo>
                  <a:lnTo>
                    <a:pt x="3139" y="4745"/>
                  </a:lnTo>
                  <a:lnTo>
                    <a:pt x="3139" y="4696"/>
                  </a:lnTo>
                  <a:lnTo>
                    <a:pt x="3115" y="4648"/>
                  </a:lnTo>
                  <a:lnTo>
                    <a:pt x="3066" y="4575"/>
                  </a:lnTo>
                  <a:lnTo>
                    <a:pt x="2750" y="4234"/>
                  </a:lnTo>
                  <a:lnTo>
                    <a:pt x="2433" y="3893"/>
                  </a:lnTo>
                  <a:lnTo>
                    <a:pt x="2117" y="3528"/>
                  </a:lnTo>
                  <a:lnTo>
                    <a:pt x="1801" y="3188"/>
                  </a:lnTo>
                  <a:lnTo>
                    <a:pt x="1971" y="3042"/>
                  </a:lnTo>
                  <a:lnTo>
                    <a:pt x="2141" y="2871"/>
                  </a:lnTo>
                  <a:lnTo>
                    <a:pt x="2433" y="2506"/>
                  </a:lnTo>
                  <a:lnTo>
                    <a:pt x="2604" y="2336"/>
                  </a:lnTo>
                  <a:lnTo>
                    <a:pt x="2774" y="2166"/>
                  </a:lnTo>
                  <a:lnTo>
                    <a:pt x="2944" y="2044"/>
                  </a:lnTo>
                  <a:lnTo>
                    <a:pt x="3163" y="1947"/>
                  </a:lnTo>
                  <a:lnTo>
                    <a:pt x="3236" y="1922"/>
                  </a:lnTo>
                  <a:lnTo>
                    <a:pt x="3261" y="1922"/>
                  </a:lnTo>
                  <a:lnTo>
                    <a:pt x="3115" y="2020"/>
                  </a:lnTo>
                  <a:lnTo>
                    <a:pt x="2993" y="2117"/>
                  </a:lnTo>
                  <a:lnTo>
                    <a:pt x="2847" y="2263"/>
                  </a:lnTo>
                  <a:lnTo>
                    <a:pt x="2725" y="2409"/>
                  </a:lnTo>
                  <a:lnTo>
                    <a:pt x="2701" y="2506"/>
                  </a:lnTo>
                  <a:lnTo>
                    <a:pt x="2701" y="2579"/>
                  </a:lnTo>
                  <a:lnTo>
                    <a:pt x="2701" y="2652"/>
                  </a:lnTo>
                  <a:lnTo>
                    <a:pt x="2750" y="2701"/>
                  </a:lnTo>
                  <a:lnTo>
                    <a:pt x="2798" y="2725"/>
                  </a:lnTo>
                  <a:lnTo>
                    <a:pt x="2871" y="2725"/>
                  </a:lnTo>
                  <a:lnTo>
                    <a:pt x="2944" y="2677"/>
                  </a:lnTo>
                  <a:lnTo>
                    <a:pt x="2993" y="2628"/>
                  </a:lnTo>
                  <a:lnTo>
                    <a:pt x="3090" y="2506"/>
                  </a:lnTo>
                  <a:lnTo>
                    <a:pt x="3212" y="2360"/>
                  </a:lnTo>
                  <a:lnTo>
                    <a:pt x="3358" y="2239"/>
                  </a:lnTo>
                  <a:lnTo>
                    <a:pt x="3553" y="2117"/>
                  </a:lnTo>
                  <a:lnTo>
                    <a:pt x="3626" y="2166"/>
                  </a:lnTo>
                  <a:lnTo>
                    <a:pt x="3504" y="2263"/>
                  </a:lnTo>
                  <a:lnTo>
                    <a:pt x="3407" y="2336"/>
                  </a:lnTo>
                  <a:lnTo>
                    <a:pt x="3285" y="2458"/>
                  </a:lnTo>
                  <a:lnTo>
                    <a:pt x="3188" y="2579"/>
                  </a:lnTo>
                  <a:lnTo>
                    <a:pt x="3115" y="2725"/>
                  </a:lnTo>
                  <a:lnTo>
                    <a:pt x="3090" y="2798"/>
                  </a:lnTo>
                  <a:lnTo>
                    <a:pt x="3090" y="2871"/>
                  </a:lnTo>
                  <a:lnTo>
                    <a:pt x="3115" y="2920"/>
                  </a:lnTo>
                  <a:lnTo>
                    <a:pt x="3139" y="2944"/>
                  </a:lnTo>
                  <a:lnTo>
                    <a:pt x="3212" y="2969"/>
                  </a:lnTo>
                  <a:lnTo>
                    <a:pt x="3285" y="2969"/>
                  </a:lnTo>
                  <a:lnTo>
                    <a:pt x="3358" y="2944"/>
                  </a:lnTo>
                  <a:lnTo>
                    <a:pt x="3431" y="2847"/>
                  </a:lnTo>
                  <a:lnTo>
                    <a:pt x="3480" y="2750"/>
                  </a:lnTo>
                  <a:lnTo>
                    <a:pt x="3577" y="2652"/>
                  </a:lnTo>
                  <a:lnTo>
                    <a:pt x="3674" y="2555"/>
                  </a:lnTo>
                  <a:lnTo>
                    <a:pt x="3869" y="2360"/>
                  </a:lnTo>
                  <a:lnTo>
                    <a:pt x="3966" y="2433"/>
                  </a:lnTo>
                  <a:lnTo>
                    <a:pt x="4112" y="2506"/>
                  </a:lnTo>
                  <a:lnTo>
                    <a:pt x="3893" y="2628"/>
                  </a:lnTo>
                  <a:lnTo>
                    <a:pt x="3699" y="2750"/>
                  </a:lnTo>
                  <a:lnTo>
                    <a:pt x="3553" y="2871"/>
                  </a:lnTo>
                  <a:lnTo>
                    <a:pt x="3407" y="3017"/>
                  </a:lnTo>
                  <a:lnTo>
                    <a:pt x="3334" y="3115"/>
                  </a:lnTo>
                  <a:lnTo>
                    <a:pt x="3309" y="3188"/>
                  </a:lnTo>
                  <a:lnTo>
                    <a:pt x="3309" y="3285"/>
                  </a:lnTo>
                  <a:lnTo>
                    <a:pt x="3334" y="3382"/>
                  </a:lnTo>
                  <a:lnTo>
                    <a:pt x="3382" y="3431"/>
                  </a:lnTo>
                  <a:lnTo>
                    <a:pt x="3455" y="3455"/>
                  </a:lnTo>
                  <a:lnTo>
                    <a:pt x="3528" y="3431"/>
                  </a:lnTo>
                  <a:lnTo>
                    <a:pt x="3577" y="3382"/>
                  </a:lnTo>
                  <a:lnTo>
                    <a:pt x="3674" y="3261"/>
                  </a:lnTo>
                  <a:lnTo>
                    <a:pt x="3747" y="3139"/>
                  </a:lnTo>
                  <a:lnTo>
                    <a:pt x="3869" y="3042"/>
                  </a:lnTo>
                  <a:lnTo>
                    <a:pt x="3991" y="2969"/>
                  </a:lnTo>
                  <a:lnTo>
                    <a:pt x="4185" y="2847"/>
                  </a:lnTo>
                  <a:lnTo>
                    <a:pt x="4380" y="2701"/>
                  </a:lnTo>
                  <a:lnTo>
                    <a:pt x="4623" y="2871"/>
                  </a:lnTo>
                  <a:lnTo>
                    <a:pt x="4356" y="3066"/>
                  </a:lnTo>
                  <a:lnTo>
                    <a:pt x="4234" y="3139"/>
                  </a:lnTo>
                  <a:lnTo>
                    <a:pt x="4088" y="3261"/>
                  </a:lnTo>
                  <a:lnTo>
                    <a:pt x="3966" y="3382"/>
                  </a:lnTo>
                  <a:lnTo>
                    <a:pt x="3942" y="3455"/>
                  </a:lnTo>
                  <a:lnTo>
                    <a:pt x="3918" y="3528"/>
                  </a:lnTo>
                  <a:lnTo>
                    <a:pt x="3942" y="3577"/>
                  </a:lnTo>
                  <a:lnTo>
                    <a:pt x="3966" y="3601"/>
                  </a:lnTo>
                  <a:lnTo>
                    <a:pt x="4015" y="3626"/>
                  </a:lnTo>
                  <a:lnTo>
                    <a:pt x="4064" y="3626"/>
                  </a:lnTo>
                  <a:lnTo>
                    <a:pt x="4112" y="3601"/>
                  </a:lnTo>
                  <a:lnTo>
                    <a:pt x="4161" y="3553"/>
                  </a:lnTo>
                  <a:lnTo>
                    <a:pt x="4258" y="3480"/>
                  </a:lnTo>
                  <a:lnTo>
                    <a:pt x="4380" y="3358"/>
                  </a:lnTo>
                  <a:lnTo>
                    <a:pt x="4526" y="3261"/>
                  </a:lnTo>
                  <a:lnTo>
                    <a:pt x="4842" y="3042"/>
                  </a:lnTo>
                  <a:lnTo>
                    <a:pt x="4891" y="3066"/>
                  </a:lnTo>
                  <a:lnTo>
                    <a:pt x="4964" y="3090"/>
                  </a:lnTo>
                  <a:lnTo>
                    <a:pt x="5037" y="3090"/>
                  </a:lnTo>
                  <a:lnTo>
                    <a:pt x="5110" y="3042"/>
                  </a:lnTo>
                  <a:lnTo>
                    <a:pt x="5159" y="2993"/>
                  </a:lnTo>
                  <a:lnTo>
                    <a:pt x="5378" y="2896"/>
                  </a:lnTo>
                  <a:lnTo>
                    <a:pt x="5645" y="2798"/>
                  </a:lnTo>
                  <a:lnTo>
                    <a:pt x="6156" y="2652"/>
                  </a:lnTo>
                  <a:lnTo>
                    <a:pt x="6229" y="2604"/>
                  </a:lnTo>
                  <a:lnTo>
                    <a:pt x="6278" y="2531"/>
                  </a:lnTo>
                  <a:lnTo>
                    <a:pt x="6302" y="2506"/>
                  </a:lnTo>
                  <a:lnTo>
                    <a:pt x="6351" y="2360"/>
                  </a:lnTo>
                  <a:lnTo>
                    <a:pt x="6400" y="2214"/>
                  </a:lnTo>
                  <a:lnTo>
                    <a:pt x="6424" y="1922"/>
                  </a:lnTo>
                  <a:lnTo>
                    <a:pt x="6473" y="1314"/>
                  </a:lnTo>
                  <a:lnTo>
                    <a:pt x="6546" y="876"/>
                  </a:lnTo>
                  <a:lnTo>
                    <a:pt x="6570" y="633"/>
                  </a:lnTo>
                  <a:lnTo>
                    <a:pt x="6570" y="535"/>
                  </a:lnTo>
                  <a:lnTo>
                    <a:pt x="6570" y="414"/>
                  </a:lnTo>
                  <a:close/>
                  <a:moveTo>
                    <a:pt x="17519" y="12093"/>
                  </a:moveTo>
                  <a:lnTo>
                    <a:pt x="17544" y="12142"/>
                  </a:lnTo>
                  <a:lnTo>
                    <a:pt x="17592" y="12191"/>
                  </a:lnTo>
                  <a:lnTo>
                    <a:pt x="17665" y="12215"/>
                  </a:lnTo>
                  <a:lnTo>
                    <a:pt x="17738" y="12215"/>
                  </a:lnTo>
                  <a:lnTo>
                    <a:pt x="18030" y="12239"/>
                  </a:lnTo>
                  <a:lnTo>
                    <a:pt x="18322" y="12312"/>
                  </a:lnTo>
                  <a:lnTo>
                    <a:pt x="18590" y="12434"/>
                  </a:lnTo>
                  <a:lnTo>
                    <a:pt x="18712" y="12507"/>
                  </a:lnTo>
                  <a:lnTo>
                    <a:pt x="18809" y="12604"/>
                  </a:lnTo>
                  <a:lnTo>
                    <a:pt x="18906" y="12702"/>
                  </a:lnTo>
                  <a:lnTo>
                    <a:pt x="18979" y="12799"/>
                  </a:lnTo>
                  <a:lnTo>
                    <a:pt x="19052" y="12921"/>
                  </a:lnTo>
                  <a:lnTo>
                    <a:pt x="19101" y="13042"/>
                  </a:lnTo>
                  <a:lnTo>
                    <a:pt x="19125" y="13188"/>
                  </a:lnTo>
                  <a:lnTo>
                    <a:pt x="19150" y="13334"/>
                  </a:lnTo>
                  <a:lnTo>
                    <a:pt x="19150" y="13480"/>
                  </a:lnTo>
                  <a:lnTo>
                    <a:pt x="19125" y="13651"/>
                  </a:lnTo>
                  <a:lnTo>
                    <a:pt x="19052" y="13870"/>
                  </a:lnTo>
                  <a:lnTo>
                    <a:pt x="18955" y="14089"/>
                  </a:lnTo>
                  <a:lnTo>
                    <a:pt x="18809" y="14283"/>
                  </a:lnTo>
                  <a:lnTo>
                    <a:pt x="18663" y="14454"/>
                  </a:lnTo>
                  <a:lnTo>
                    <a:pt x="18493" y="14624"/>
                  </a:lnTo>
                  <a:lnTo>
                    <a:pt x="18298" y="14770"/>
                  </a:lnTo>
                  <a:lnTo>
                    <a:pt x="18103" y="14867"/>
                  </a:lnTo>
                  <a:lnTo>
                    <a:pt x="17884" y="14965"/>
                  </a:lnTo>
                  <a:lnTo>
                    <a:pt x="17738" y="14989"/>
                  </a:lnTo>
                  <a:lnTo>
                    <a:pt x="17446" y="14989"/>
                  </a:lnTo>
                  <a:lnTo>
                    <a:pt x="17300" y="14965"/>
                  </a:lnTo>
                  <a:lnTo>
                    <a:pt x="17154" y="14916"/>
                  </a:lnTo>
                  <a:lnTo>
                    <a:pt x="17033" y="14843"/>
                  </a:lnTo>
                  <a:lnTo>
                    <a:pt x="16911" y="14746"/>
                  </a:lnTo>
                  <a:lnTo>
                    <a:pt x="16814" y="14648"/>
                  </a:lnTo>
                  <a:lnTo>
                    <a:pt x="16619" y="14429"/>
                  </a:lnTo>
                  <a:lnTo>
                    <a:pt x="16449" y="14186"/>
                  </a:lnTo>
                  <a:lnTo>
                    <a:pt x="16351" y="13894"/>
                  </a:lnTo>
                  <a:lnTo>
                    <a:pt x="16303" y="13626"/>
                  </a:lnTo>
                  <a:lnTo>
                    <a:pt x="16303" y="13456"/>
                  </a:lnTo>
                  <a:lnTo>
                    <a:pt x="16303" y="13286"/>
                  </a:lnTo>
                  <a:lnTo>
                    <a:pt x="16351" y="13115"/>
                  </a:lnTo>
                  <a:lnTo>
                    <a:pt x="16424" y="12969"/>
                  </a:lnTo>
                  <a:lnTo>
                    <a:pt x="16497" y="12823"/>
                  </a:lnTo>
                  <a:lnTo>
                    <a:pt x="16595" y="12677"/>
                  </a:lnTo>
                  <a:lnTo>
                    <a:pt x="16692" y="12556"/>
                  </a:lnTo>
                  <a:lnTo>
                    <a:pt x="16814" y="12434"/>
                  </a:lnTo>
                  <a:lnTo>
                    <a:pt x="16960" y="12312"/>
                  </a:lnTo>
                  <a:lnTo>
                    <a:pt x="17130" y="12215"/>
                  </a:lnTo>
                  <a:lnTo>
                    <a:pt x="17300" y="12142"/>
                  </a:lnTo>
                  <a:lnTo>
                    <a:pt x="17495" y="12093"/>
                  </a:lnTo>
                  <a:close/>
                  <a:moveTo>
                    <a:pt x="7008" y="0"/>
                  </a:moveTo>
                  <a:lnTo>
                    <a:pt x="6692" y="24"/>
                  </a:lnTo>
                  <a:lnTo>
                    <a:pt x="6521" y="73"/>
                  </a:lnTo>
                  <a:lnTo>
                    <a:pt x="6375" y="122"/>
                  </a:lnTo>
                  <a:lnTo>
                    <a:pt x="6327" y="146"/>
                  </a:lnTo>
                  <a:lnTo>
                    <a:pt x="6302" y="170"/>
                  </a:lnTo>
                  <a:lnTo>
                    <a:pt x="6278" y="219"/>
                  </a:lnTo>
                  <a:lnTo>
                    <a:pt x="6278" y="268"/>
                  </a:lnTo>
                  <a:lnTo>
                    <a:pt x="6205" y="365"/>
                  </a:lnTo>
                  <a:lnTo>
                    <a:pt x="6156" y="462"/>
                  </a:lnTo>
                  <a:lnTo>
                    <a:pt x="6108" y="608"/>
                  </a:lnTo>
                  <a:lnTo>
                    <a:pt x="6083" y="730"/>
                  </a:lnTo>
                  <a:lnTo>
                    <a:pt x="6035" y="1265"/>
                  </a:lnTo>
                  <a:lnTo>
                    <a:pt x="5937" y="1776"/>
                  </a:lnTo>
                  <a:lnTo>
                    <a:pt x="5913" y="2020"/>
                  </a:lnTo>
                  <a:lnTo>
                    <a:pt x="5913" y="2287"/>
                  </a:lnTo>
                  <a:lnTo>
                    <a:pt x="5670" y="2360"/>
                  </a:lnTo>
                  <a:lnTo>
                    <a:pt x="5451" y="2458"/>
                  </a:lnTo>
                  <a:lnTo>
                    <a:pt x="4988" y="2677"/>
                  </a:lnTo>
                  <a:lnTo>
                    <a:pt x="4161" y="2093"/>
                  </a:lnTo>
                  <a:lnTo>
                    <a:pt x="3966" y="1947"/>
                  </a:lnTo>
                  <a:lnTo>
                    <a:pt x="3723" y="1776"/>
                  </a:lnTo>
                  <a:lnTo>
                    <a:pt x="3601" y="1703"/>
                  </a:lnTo>
                  <a:lnTo>
                    <a:pt x="3480" y="1630"/>
                  </a:lnTo>
                  <a:lnTo>
                    <a:pt x="3334" y="1606"/>
                  </a:lnTo>
                  <a:lnTo>
                    <a:pt x="3236" y="1606"/>
                  </a:lnTo>
                  <a:lnTo>
                    <a:pt x="3163" y="1557"/>
                  </a:lnTo>
                  <a:lnTo>
                    <a:pt x="3042" y="1557"/>
                  </a:lnTo>
                  <a:lnTo>
                    <a:pt x="2944" y="1606"/>
                  </a:lnTo>
                  <a:lnTo>
                    <a:pt x="2823" y="1679"/>
                  </a:lnTo>
                  <a:lnTo>
                    <a:pt x="2604" y="1825"/>
                  </a:lnTo>
                  <a:lnTo>
                    <a:pt x="2409" y="1995"/>
                  </a:lnTo>
                  <a:lnTo>
                    <a:pt x="2239" y="2190"/>
                  </a:lnTo>
                  <a:lnTo>
                    <a:pt x="1849" y="2604"/>
                  </a:lnTo>
                  <a:lnTo>
                    <a:pt x="1655" y="2798"/>
                  </a:lnTo>
                  <a:lnTo>
                    <a:pt x="1484" y="3042"/>
                  </a:lnTo>
                  <a:lnTo>
                    <a:pt x="1436" y="3066"/>
                  </a:lnTo>
                  <a:lnTo>
                    <a:pt x="1387" y="3115"/>
                  </a:lnTo>
                  <a:lnTo>
                    <a:pt x="1363" y="3163"/>
                  </a:lnTo>
                  <a:lnTo>
                    <a:pt x="1387" y="3236"/>
                  </a:lnTo>
                  <a:lnTo>
                    <a:pt x="1509" y="3455"/>
                  </a:lnTo>
                  <a:lnTo>
                    <a:pt x="1655" y="3650"/>
                  </a:lnTo>
                  <a:lnTo>
                    <a:pt x="1971" y="4039"/>
                  </a:lnTo>
                  <a:lnTo>
                    <a:pt x="2287" y="4477"/>
                  </a:lnTo>
                  <a:lnTo>
                    <a:pt x="2482" y="4672"/>
                  </a:lnTo>
                  <a:lnTo>
                    <a:pt x="2652" y="4867"/>
                  </a:lnTo>
                  <a:lnTo>
                    <a:pt x="2531" y="5061"/>
                  </a:lnTo>
                  <a:lnTo>
                    <a:pt x="2433" y="5280"/>
                  </a:lnTo>
                  <a:lnTo>
                    <a:pt x="2312" y="5597"/>
                  </a:lnTo>
                  <a:lnTo>
                    <a:pt x="2263" y="5791"/>
                  </a:lnTo>
                  <a:lnTo>
                    <a:pt x="2263" y="5962"/>
                  </a:lnTo>
                  <a:lnTo>
                    <a:pt x="1995" y="5962"/>
                  </a:lnTo>
                  <a:lnTo>
                    <a:pt x="1703" y="5986"/>
                  </a:lnTo>
                  <a:lnTo>
                    <a:pt x="1192" y="6083"/>
                  </a:lnTo>
                  <a:lnTo>
                    <a:pt x="973" y="6108"/>
                  </a:lnTo>
                  <a:lnTo>
                    <a:pt x="706" y="6181"/>
                  </a:lnTo>
                  <a:lnTo>
                    <a:pt x="584" y="6229"/>
                  </a:lnTo>
                  <a:lnTo>
                    <a:pt x="462" y="6278"/>
                  </a:lnTo>
                  <a:lnTo>
                    <a:pt x="365" y="6351"/>
                  </a:lnTo>
                  <a:lnTo>
                    <a:pt x="292" y="6424"/>
                  </a:lnTo>
                  <a:lnTo>
                    <a:pt x="243" y="6448"/>
                  </a:lnTo>
                  <a:lnTo>
                    <a:pt x="195" y="6473"/>
                  </a:lnTo>
                  <a:lnTo>
                    <a:pt x="146" y="6570"/>
                  </a:lnTo>
                  <a:lnTo>
                    <a:pt x="97" y="6692"/>
                  </a:lnTo>
                  <a:lnTo>
                    <a:pt x="73" y="6935"/>
                  </a:lnTo>
                  <a:lnTo>
                    <a:pt x="0" y="7738"/>
                  </a:lnTo>
                  <a:lnTo>
                    <a:pt x="0" y="8005"/>
                  </a:lnTo>
                  <a:lnTo>
                    <a:pt x="0" y="8346"/>
                  </a:lnTo>
                  <a:lnTo>
                    <a:pt x="24" y="8492"/>
                  </a:lnTo>
                  <a:lnTo>
                    <a:pt x="73" y="8638"/>
                  </a:lnTo>
                  <a:lnTo>
                    <a:pt x="122" y="8760"/>
                  </a:lnTo>
                  <a:lnTo>
                    <a:pt x="243" y="8833"/>
                  </a:lnTo>
                  <a:lnTo>
                    <a:pt x="219" y="8906"/>
                  </a:lnTo>
                  <a:lnTo>
                    <a:pt x="243" y="8954"/>
                  </a:lnTo>
                  <a:lnTo>
                    <a:pt x="268" y="9003"/>
                  </a:lnTo>
                  <a:lnTo>
                    <a:pt x="316" y="9027"/>
                  </a:lnTo>
                  <a:lnTo>
                    <a:pt x="560" y="9125"/>
                  </a:lnTo>
                  <a:lnTo>
                    <a:pt x="779" y="9198"/>
                  </a:lnTo>
                  <a:lnTo>
                    <a:pt x="1046" y="9246"/>
                  </a:lnTo>
                  <a:lnTo>
                    <a:pt x="1290" y="9271"/>
                  </a:lnTo>
                  <a:lnTo>
                    <a:pt x="1801" y="9344"/>
                  </a:lnTo>
                  <a:lnTo>
                    <a:pt x="2312" y="9368"/>
                  </a:lnTo>
                  <a:lnTo>
                    <a:pt x="2385" y="9538"/>
                  </a:lnTo>
                  <a:lnTo>
                    <a:pt x="2458" y="9660"/>
                  </a:lnTo>
                  <a:lnTo>
                    <a:pt x="2628" y="9952"/>
                  </a:lnTo>
                  <a:lnTo>
                    <a:pt x="2847" y="10195"/>
                  </a:lnTo>
                  <a:lnTo>
                    <a:pt x="2652" y="10366"/>
                  </a:lnTo>
                  <a:lnTo>
                    <a:pt x="2506" y="10560"/>
                  </a:lnTo>
                  <a:lnTo>
                    <a:pt x="2190" y="10925"/>
                  </a:lnTo>
                  <a:lnTo>
                    <a:pt x="1849" y="11363"/>
                  </a:lnTo>
                  <a:lnTo>
                    <a:pt x="1679" y="11558"/>
                  </a:lnTo>
                  <a:lnTo>
                    <a:pt x="1630" y="11680"/>
                  </a:lnTo>
                  <a:lnTo>
                    <a:pt x="1582" y="11777"/>
                  </a:lnTo>
                  <a:lnTo>
                    <a:pt x="1582" y="11850"/>
                  </a:lnTo>
                  <a:lnTo>
                    <a:pt x="1606" y="11923"/>
                  </a:lnTo>
                  <a:lnTo>
                    <a:pt x="1606" y="12045"/>
                  </a:lnTo>
                  <a:lnTo>
                    <a:pt x="1630" y="12166"/>
                  </a:lnTo>
                  <a:lnTo>
                    <a:pt x="1679" y="12264"/>
                  </a:lnTo>
                  <a:lnTo>
                    <a:pt x="1752" y="12385"/>
                  </a:lnTo>
                  <a:lnTo>
                    <a:pt x="1922" y="12604"/>
                  </a:lnTo>
                  <a:lnTo>
                    <a:pt x="2093" y="12775"/>
                  </a:lnTo>
                  <a:lnTo>
                    <a:pt x="2312" y="13018"/>
                  </a:lnTo>
                  <a:lnTo>
                    <a:pt x="2531" y="13237"/>
                  </a:lnTo>
                  <a:lnTo>
                    <a:pt x="2798" y="13456"/>
                  </a:lnTo>
                  <a:lnTo>
                    <a:pt x="3042" y="13651"/>
                  </a:lnTo>
                  <a:lnTo>
                    <a:pt x="3090" y="13699"/>
                  </a:lnTo>
                  <a:lnTo>
                    <a:pt x="3139" y="13699"/>
                  </a:lnTo>
                  <a:lnTo>
                    <a:pt x="3236" y="13675"/>
                  </a:lnTo>
                  <a:lnTo>
                    <a:pt x="3358" y="13699"/>
                  </a:lnTo>
                  <a:lnTo>
                    <a:pt x="3455" y="13675"/>
                  </a:lnTo>
                  <a:lnTo>
                    <a:pt x="3577" y="13651"/>
                  </a:lnTo>
                  <a:lnTo>
                    <a:pt x="3699" y="13602"/>
                  </a:lnTo>
                  <a:lnTo>
                    <a:pt x="3918" y="13456"/>
                  </a:lnTo>
                  <a:lnTo>
                    <a:pt x="4088" y="13334"/>
                  </a:lnTo>
                  <a:lnTo>
                    <a:pt x="4331" y="13140"/>
                  </a:lnTo>
                  <a:lnTo>
                    <a:pt x="4575" y="12921"/>
                  </a:lnTo>
                  <a:lnTo>
                    <a:pt x="5013" y="12434"/>
                  </a:lnTo>
                  <a:lnTo>
                    <a:pt x="5110" y="12531"/>
                  </a:lnTo>
                  <a:lnTo>
                    <a:pt x="5232" y="12580"/>
                  </a:lnTo>
                  <a:lnTo>
                    <a:pt x="5451" y="12677"/>
                  </a:lnTo>
                  <a:lnTo>
                    <a:pt x="5767" y="12823"/>
                  </a:lnTo>
                  <a:lnTo>
                    <a:pt x="5937" y="12872"/>
                  </a:lnTo>
                  <a:lnTo>
                    <a:pt x="6108" y="12896"/>
                  </a:lnTo>
                  <a:lnTo>
                    <a:pt x="6156" y="13091"/>
                  </a:lnTo>
                  <a:lnTo>
                    <a:pt x="6181" y="13261"/>
                  </a:lnTo>
                  <a:lnTo>
                    <a:pt x="6254" y="13651"/>
                  </a:lnTo>
                  <a:lnTo>
                    <a:pt x="6302" y="14040"/>
                  </a:lnTo>
                  <a:lnTo>
                    <a:pt x="6302" y="14259"/>
                  </a:lnTo>
                  <a:lnTo>
                    <a:pt x="6302" y="14502"/>
                  </a:lnTo>
                  <a:lnTo>
                    <a:pt x="6327" y="14600"/>
                  </a:lnTo>
                  <a:lnTo>
                    <a:pt x="6351" y="14721"/>
                  </a:lnTo>
                  <a:lnTo>
                    <a:pt x="6400" y="14794"/>
                  </a:lnTo>
                  <a:lnTo>
                    <a:pt x="6473" y="14867"/>
                  </a:lnTo>
                  <a:lnTo>
                    <a:pt x="6497" y="14892"/>
                  </a:lnTo>
                  <a:lnTo>
                    <a:pt x="6521" y="14940"/>
                  </a:lnTo>
                  <a:lnTo>
                    <a:pt x="6619" y="14989"/>
                  </a:lnTo>
                  <a:lnTo>
                    <a:pt x="6716" y="15038"/>
                  </a:lnTo>
                  <a:lnTo>
                    <a:pt x="6838" y="15062"/>
                  </a:lnTo>
                  <a:lnTo>
                    <a:pt x="6959" y="15086"/>
                  </a:lnTo>
                  <a:lnTo>
                    <a:pt x="7203" y="15086"/>
                  </a:lnTo>
                  <a:lnTo>
                    <a:pt x="7421" y="15062"/>
                  </a:lnTo>
                  <a:lnTo>
                    <a:pt x="8030" y="15038"/>
                  </a:lnTo>
                  <a:lnTo>
                    <a:pt x="8638" y="15038"/>
                  </a:lnTo>
                  <a:lnTo>
                    <a:pt x="8735" y="15013"/>
                  </a:lnTo>
                  <a:lnTo>
                    <a:pt x="8808" y="14965"/>
                  </a:lnTo>
                  <a:lnTo>
                    <a:pt x="8857" y="14867"/>
                  </a:lnTo>
                  <a:lnTo>
                    <a:pt x="8881" y="14794"/>
                  </a:lnTo>
                  <a:lnTo>
                    <a:pt x="8906" y="14770"/>
                  </a:lnTo>
                  <a:lnTo>
                    <a:pt x="8979" y="14673"/>
                  </a:lnTo>
                  <a:lnTo>
                    <a:pt x="9027" y="14551"/>
                  </a:lnTo>
                  <a:lnTo>
                    <a:pt x="9100" y="14283"/>
                  </a:lnTo>
                  <a:lnTo>
                    <a:pt x="9149" y="13772"/>
                  </a:lnTo>
                  <a:lnTo>
                    <a:pt x="9222" y="13286"/>
                  </a:lnTo>
                  <a:lnTo>
                    <a:pt x="9246" y="13042"/>
                  </a:lnTo>
                  <a:lnTo>
                    <a:pt x="9246" y="12799"/>
                  </a:lnTo>
                  <a:lnTo>
                    <a:pt x="9514" y="12799"/>
                  </a:lnTo>
                  <a:lnTo>
                    <a:pt x="9757" y="12726"/>
                  </a:lnTo>
                  <a:lnTo>
                    <a:pt x="10001" y="12629"/>
                  </a:lnTo>
                  <a:lnTo>
                    <a:pt x="10122" y="12556"/>
                  </a:lnTo>
                  <a:lnTo>
                    <a:pt x="10220" y="12483"/>
                  </a:lnTo>
                  <a:lnTo>
                    <a:pt x="10341" y="12604"/>
                  </a:lnTo>
                  <a:lnTo>
                    <a:pt x="10487" y="12726"/>
                  </a:lnTo>
                  <a:lnTo>
                    <a:pt x="10779" y="12945"/>
                  </a:lnTo>
                  <a:lnTo>
                    <a:pt x="11290" y="13310"/>
                  </a:lnTo>
                  <a:lnTo>
                    <a:pt x="11826" y="13675"/>
                  </a:lnTo>
                  <a:lnTo>
                    <a:pt x="11874" y="13699"/>
                  </a:lnTo>
                  <a:lnTo>
                    <a:pt x="11947" y="13724"/>
                  </a:lnTo>
                  <a:lnTo>
                    <a:pt x="11996" y="13699"/>
                  </a:lnTo>
                  <a:lnTo>
                    <a:pt x="12045" y="13675"/>
                  </a:lnTo>
                  <a:lnTo>
                    <a:pt x="12142" y="13602"/>
                  </a:lnTo>
                  <a:lnTo>
                    <a:pt x="12166" y="13480"/>
                  </a:lnTo>
                  <a:lnTo>
                    <a:pt x="12361" y="13334"/>
                  </a:lnTo>
                  <a:lnTo>
                    <a:pt x="12531" y="13164"/>
                  </a:lnTo>
                  <a:lnTo>
                    <a:pt x="12872" y="12799"/>
                  </a:lnTo>
                  <a:lnTo>
                    <a:pt x="13286" y="12385"/>
                  </a:lnTo>
                  <a:lnTo>
                    <a:pt x="13480" y="12166"/>
                  </a:lnTo>
                  <a:lnTo>
                    <a:pt x="13675" y="11947"/>
                  </a:lnTo>
                  <a:lnTo>
                    <a:pt x="13699" y="11874"/>
                  </a:lnTo>
                  <a:lnTo>
                    <a:pt x="13699" y="11801"/>
                  </a:lnTo>
                  <a:lnTo>
                    <a:pt x="13724" y="11704"/>
                  </a:lnTo>
                  <a:lnTo>
                    <a:pt x="13699" y="11607"/>
                  </a:lnTo>
                  <a:lnTo>
                    <a:pt x="13553" y="11363"/>
                  </a:lnTo>
                  <a:lnTo>
                    <a:pt x="13407" y="11120"/>
                  </a:lnTo>
                  <a:lnTo>
                    <a:pt x="13067" y="10682"/>
                  </a:lnTo>
                  <a:lnTo>
                    <a:pt x="12945" y="10512"/>
                  </a:lnTo>
                  <a:lnTo>
                    <a:pt x="12799" y="10341"/>
                  </a:lnTo>
                  <a:lnTo>
                    <a:pt x="12629" y="10195"/>
                  </a:lnTo>
                  <a:lnTo>
                    <a:pt x="12458" y="10074"/>
                  </a:lnTo>
                  <a:lnTo>
                    <a:pt x="12604" y="9855"/>
                  </a:lnTo>
                  <a:lnTo>
                    <a:pt x="12750" y="9611"/>
                  </a:lnTo>
                  <a:lnTo>
                    <a:pt x="12823" y="9368"/>
                  </a:lnTo>
                  <a:lnTo>
                    <a:pt x="12872" y="9125"/>
                  </a:lnTo>
                  <a:lnTo>
                    <a:pt x="12994" y="9149"/>
                  </a:lnTo>
                  <a:lnTo>
                    <a:pt x="13091" y="9173"/>
                  </a:lnTo>
                  <a:lnTo>
                    <a:pt x="13334" y="9173"/>
                  </a:lnTo>
                  <a:lnTo>
                    <a:pt x="13797" y="9149"/>
                  </a:lnTo>
                  <a:lnTo>
                    <a:pt x="14283" y="9125"/>
                  </a:lnTo>
                  <a:lnTo>
                    <a:pt x="14794" y="9076"/>
                  </a:lnTo>
                  <a:lnTo>
                    <a:pt x="14867" y="9052"/>
                  </a:lnTo>
                  <a:lnTo>
                    <a:pt x="14916" y="9003"/>
                  </a:lnTo>
                  <a:lnTo>
                    <a:pt x="14940" y="8954"/>
                  </a:lnTo>
                  <a:lnTo>
                    <a:pt x="14965" y="8906"/>
                  </a:lnTo>
                  <a:lnTo>
                    <a:pt x="15038" y="8881"/>
                  </a:lnTo>
                  <a:lnTo>
                    <a:pt x="15086" y="8833"/>
                  </a:lnTo>
                  <a:lnTo>
                    <a:pt x="15135" y="8760"/>
                  </a:lnTo>
                  <a:lnTo>
                    <a:pt x="15135" y="8687"/>
                  </a:lnTo>
                  <a:lnTo>
                    <a:pt x="15135" y="7689"/>
                  </a:lnTo>
                  <a:lnTo>
                    <a:pt x="15135" y="7203"/>
                  </a:lnTo>
                  <a:lnTo>
                    <a:pt x="15086" y="6716"/>
                  </a:lnTo>
                  <a:lnTo>
                    <a:pt x="15062" y="6643"/>
                  </a:lnTo>
                  <a:lnTo>
                    <a:pt x="15013" y="6570"/>
                  </a:lnTo>
                  <a:lnTo>
                    <a:pt x="14940" y="6546"/>
                  </a:lnTo>
                  <a:lnTo>
                    <a:pt x="14867" y="6521"/>
                  </a:lnTo>
                  <a:lnTo>
                    <a:pt x="14819" y="6400"/>
                  </a:lnTo>
                  <a:lnTo>
                    <a:pt x="14746" y="6302"/>
                  </a:lnTo>
                  <a:lnTo>
                    <a:pt x="14648" y="6229"/>
                  </a:lnTo>
                  <a:lnTo>
                    <a:pt x="14527" y="6181"/>
                  </a:lnTo>
                  <a:lnTo>
                    <a:pt x="14259" y="6108"/>
                  </a:lnTo>
                  <a:lnTo>
                    <a:pt x="14016" y="6083"/>
                  </a:lnTo>
                  <a:lnTo>
                    <a:pt x="13480" y="6010"/>
                  </a:lnTo>
                  <a:lnTo>
                    <a:pt x="13213" y="5986"/>
                  </a:lnTo>
                  <a:lnTo>
                    <a:pt x="12921" y="5986"/>
                  </a:lnTo>
                  <a:lnTo>
                    <a:pt x="12896" y="5694"/>
                  </a:lnTo>
                  <a:lnTo>
                    <a:pt x="12848" y="5426"/>
                  </a:lnTo>
                  <a:lnTo>
                    <a:pt x="12823" y="5256"/>
                  </a:lnTo>
                  <a:lnTo>
                    <a:pt x="12775" y="5086"/>
                  </a:lnTo>
                  <a:lnTo>
                    <a:pt x="12702" y="4915"/>
                  </a:lnTo>
                  <a:lnTo>
                    <a:pt x="12629" y="4769"/>
                  </a:lnTo>
                  <a:lnTo>
                    <a:pt x="12750" y="4599"/>
                  </a:lnTo>
                  <a:lnTo>
                    <a:pt x="12848" y="4453"/>
                  </a:lnTo>
                  <a:lnTo>
                    <a:pt x="13213" y="3918"/>
                  </a:lnTo>
                  <a:lnTo>
                    <a:pt x="13432" y="3650"/>
                  </a:lnTo>
                  <a:lnTo>
                    <a:pt x="13651" y="3407"/>
                  </a:lnTo>
                  <a:lnTo>
                    <a:pt x="13699" y="3309"/>
                  </a:lnTo>
                  <a:lnTo>
                    <a:pt x="13699" y="3261"/>
                  </a:lnTo>
                  <a:lnTo>
                    <a:pt x="13699" y="3212"/>
                  </a:lnTo>
                  <a:lnTo>
                    <a:pt x="13675" y="3139"/>
                  </a:lnTo>
                  <a:lnTo>
                    <a:pt x="13699" y="3090"/>
                  </a:lnTo>
                  <a:lnTo>
                    <a:pt x="13675" y="3017"/>
                  </a:lnTo>
                  <a:lnTo>
                    <a:pt x="13675" y="2944"/>
                  </a:lnTo>
                  <a:lnTo>
                    <a:pt x="13602" y="2847"/>
                  </a:lnTo>
                  <a:lnTo>
                    <a:pt x="13407" y="2628"/>
                  </a:lnTo>
                  <a:lnTo>
                    <a:pt x="13164" y="2360"/>
                  </a:lnTo>
                  <a:lnTo>
                    <a:pt x="12896" y="2093"/>
                  </a:lnTo>
                  <a:lnTo>
                    <a:pt x="12702" y="1922"/>
                  </a:lnTo>
                  <a:lnTo>
                    <a:pt x="12434" y="1728"/>
                  </a:lnTo>
                  <a:lnTo>
                    <a:pt x="12312" y="1655"/>
                  </a:lnTo>
                  <a:lnTo>
                    <a:pt x="12166" y="1582"/>
                  </a:lnTo>
                  <a:lnTo>
                    <a:pt x="12020" y="1557"/>
                  </a:lnTo>
                  <a:lnTo>
                    <a:pt x="11899" y="1582"/>
                  </a:lnTo>
                  <a:lnTo>
                    <a:pt x="11850" y="1582"/>
                  </a:lnTo>
                  <a:lnTo>
                    <a:pt x="11777" y="1606"/>
                  </a:lnTo>
                  <a:lnTo>
                    <a:pt x="11534" y="1728"/>
                  </a:lnTo>
                  <a:lnTo>
                    <a:pt x="11290" y="1874"/>
                  </a:lnTo>
                  <a:lnTo>
                    <a:pt x="10828" y="2190"/>
                  </a:lnTo>
                  <a:lnTo>
                    <a:pt x="10560" y="2385"/>
                  </a:lnTo>
                  <a:lnTo>
                    <a:pt x="10414" y="2506"/>
                  </a:lnTo>
                  <a:lnTo>
                    <a:pt x="10293" y="2628"/>
                  </a:lnTo>
                  <a:lnTo>
                    <a:pt x="10098" y="2506"/>
                  </a:lnTo>
                  <a:lnTo>
                    <a:pt x="9879" y="2409"/>
                  </a:lnTo>
                  <a:lnTo>
                    <a:pt x="9636" y="2336"/>
                  </a:lnTo>
                  <a:lnTo>
                    <a:pt x="9417" y="2312"/>
                  </a:lnTo>
                  <a:lnTo>
                    <a:pt x="9392" y="2287"/>
                  </a:lnTo>
                  <a:lnTo>
                    <a:pt x="9295" y="1995"/>
                  </a:lnTo>
                  <a:lnTo>
                    <a:pt x="9246" y="1703"/>
                  </a:lnTo>
                  <a:lnTo>
                    <a:pt x="9246" y="1679"/>
                  </a:lnTo>
                  <a:lnTo>
                    <a:pt x="9271" y="1630"/>
                  </a:lnTo>
                  <a:lnTo>
                    <a:pt x="9271" y="1606"/>
                  </a:lnTo>
                  <a:lnTo>
                    <a:pt x="9198" y="1484"/>
                  </a:lnTo>
                  <a:lnTo>
                    <a:pt x="9149" y="949"/>
                  </a:lnTo>
                  <a:lnTo>
                    <a:pt x="9125" y="681"/>
                  </a:lnTo>
                  <a:lnTo>
                    <a:pt x="9052" y="438"/>
                  </a:lnTo>
                  <a:lnTo>
                    <a:pt x="9100" y="389"/>
                  </a:lnTo>
                  <a:lnTo>
                    <a:pt x="9100" y="341"/>
                  </a:lnTo>
                  <a:lnTo>
                    <a:pt x="9125" y="292"/>
                  </a:lnTo>
                  <a:lnTo>
                    <a:pt x="9100" y="243"/>
                  </a:lnTo>
                  <a:lnTo>
                    <a:pt x="9076" y="170"/>
                  </a:lnTo>
                  <a:lnTo>
                    <a:pt x="9052" y="146"/>
                  </a:lnTo>
                  <a:lnTo>
                    <a:pt x="9003" y="97"/>
                  </a:lnTo>
                  <a:lnTo>
                    <a:pt x="8930" y="97"/>
                  </a:lnTo>
                  <a:lnTo>
                    <a:pt x="8614" y="49"/>
                  </a:lnTo>
                  <a:lnTo>
                    <a:pt x="8297" y="49"/>
                  </a:lnTo>
                  <a:lnTo>
                    <a:pt x="7665" y="24"/>
                  </a:lnTo>
                  <a:lnTo>
                    <a:pt x="7348" y="24"/>
                  </a:lnTo>
                  <a:lnTo>
                    <a:pt x="7008" y="0"/>
                  </a:lnTo>
                  <a:close/>
                  <a:moveTo>
                    <a:pt x="17471" y="11655"/>
                  </a:moveTo>
                  <a:lnTo>
                    <a:pt x="17300" y="11704"/>
                  </a:lnTo>
                  <a:lnTo>
                    <a:pt x="16960" y="11801"/>
                  </a:lnTo>
                  <a:lnTo>
                    <a:pt x="16692" y="11923"/>
                  </a:lnTo>
                  <a:lnTo>
                    <a:pt x="16522" y="12045"/>
                  </a:lnTo>
                  <a:lnTo>
                    <a:pt x="16351" y="12191"/>
                  </a:lnTo>
                  <a:lnTo>
                    <a:pt x="16205" y="12385"/>
                  </a:lnTo>
                  <a:lnTo>
                    <a:pt x="16084" y="12556"/>
                  </a:lnTo>
                  <a:lnTo>
                    <a:pt x="15986" y="12750"/>
                  </a:lnTo>
                  <a:lnTo>
                    <a:pt x="15913" y="12969"/>
                  </a:lnTo>
                  <a:lnTo>
                    <a:pt x="15865" y="13188"/>
                  </a:lnTo>
                  <a:lnTo>
                    <a:pt x="15816" y="13407"/>
                  </a:lnTo>
                  <a:lnTo>
                    <a:pt x="15816" y="13602"/>
                  </a:lnTo>
                  <a:lnTo>
                    <a:pt x="15816" y="13797"/>
                  </a:lnTo>
                  <a:lnTo>
                    <a:pt x="15865" y="13991"/>
                  </a:lnTo>
                  <a:lnTo>
                    <a:pt x="15913" y="14186"/>
                  </a:lnTo>
                  <a:lnTo>
                    <a:pt x="16011" y="14381"/>
                  </a:lnTo>
                  <a:lnTo>
                    <a:pt x="16108" y="14551"/>
                  </a:lnTo>
                  <a:lnTo>
                    <a:pt x="16230" y="14721"/>
                  </a:lnTo>
                  <a:lnTo>
                    <a:pt x="16351" y="14892"/>
                  </a:lnTo>
                  <a:lnTo>
                    <a:pt x="16497" y="15038"/>
                  </a:lnTo>
                  <a:lnTo>
                    <a:pt x="16668" y="15159"/>
                  </a:lnTo>
                  <a:lnTo>
                    <a:pt x="16838" y="15257"/>
                  </a:lnTo>
                  <a:lnTo>
                    <a:pt x="17008" y="15354"/>
                  </a:lnTo>
                  <a:lnTo>
                    <a:pt x="17203" y="15427"/>
                  </a:lnTo>
                  <a:lnTo>
                    <a:pt x="17398" y="15476"/>
                  </a:lnTo>
                  <a:lnTo>
                    <a:pt x="17787" y="15476"/>
                  </a:lnTo>
                  <a:lnTo>
                    <a:pt x="17957" y="15427"/>
                  </a:lnTo>
                  <a:lnTo>
                    <a:pt x="18128" y="15403"/>
                  </a:lnTo>
                  <a:lnTo>
                    <a:pt x="18420" y="15257"/>
                  </a:lnTo>
                  <a:lnTo>
                    <a:pt x="18712" y="15086"/>
                  </a:lnTo>
                  <a:lnTo>
                    <a:pt x="18955" y="14867"/>
                  </a:lnTo>
                  <a:lnTo>
                    <a:pt x="19174" y="14600"/>
                  </a:lnTo>
                  <a:lnTo>
                    <a:pt x="19369" y="14308"/>
                  </a:lnTo>
                  <a:lnTo>
                    <a:pt x="19515" y="14016"/>
                  </a:lnTo>
                  <a:lnTo>
                    <a:pt x="19612" y="13699"/>
                  </a:lnTo>
                  <a:lnTo>
                    <a:pt x="19636" y="13505"/>
                  </a:lnTo>
                  <a:lnTo>
                    <a:pt x="19661" y="13286"/>
                  </a:lnTo>
                  <a:lnTo>
                    <a:pt x="19636" y="13115"/>
                  </a:lnTo>
                  <a:lnTo>
                    <a:pt x="19588" y="12921"/>
                  </a:lnTo>
                  <a:lnTo>
                    <a:pt x="19539" y="12775"/>
                  </a:lnTo>
                  <a:lnTo>
                    <a:pt x="19466" y="12604"/>
                  </a:lnTo>
                  <a:lnTo>
                    <a:pt x="19344" y="12458"/>
                  </a:lnTo>
                  <a:lnTo>
                    <a:pt x="19247" y="12337"/>
                  </a:lnTo>
                  <a:lnTo>
                    <a:pt x="19101" y="12215"/>
                  </a:lnTo>
                  <a:lnTo>
                    <a:pt x="18979" y="12093"/>
                  </a:lnTo>
                  <a:lnTo>
                    <a:pt x="18809" y="11996"/>
                  </a:lnTo>
                  <a:lnTo>
                    <a:pt x="18639" y="11923"/>
                  </a:lnTo>
                  <a:lnTo>
                    <a:pt x="18468" y="11850"/>
                  </a:lnTo>
                  <a:lnTo>
                    <a:pt x="18298" y="11801"/>
                  </a:lnTo>
                  <a:lnTo>
                    <a:pt x="18103" y="11753"/>
                  </a:lnTo>
                  <a:lnTo>
                    <a:pt x="17933" y="11728"/>
                  </a:lnTo>
                  <a:lnTo>
                    <a:pt x="17787" y="11680"/>
                  </a:lnTo>
                  <a:lnTo>
                    <a:pt x="17617" y="11655"/>
                  </a:lnTo>
                  <a:close/>
                  <a:moveTo>
                    <a:pt x="17957" y="9417"/>
                  </a:moveTo>
                  <a:lnTo>
                    <a:pt x="17860" y="9490"/>
                  </a:lnTo>
                  <a:lnTo>
                    <a:pt x="17860" y="9514"/>
                  </a:lnTo>
                  <a:lnTo>
                    <a:pt x="17811" y="9587"/>
                  </a:lnTo>
                  <a:lnTo>
                    <a:pt x="17836" y="9660"/>
                  </a:lnTo>
                  <a:lnTo>
                    <a:pt x="17884" y="9709"/>
                  </a:lnTo>
                  <a:lnTo>
                    <a:pt x="17811" y="9757"/>
                  </a:lnTo>
                  <a:lnTo>
                    <a:pt x="17763" y="9782"/>
                  </a:lnTo>
                  <a:lnTo>
                    <a:pt x="17738" y="9830"/>
                  </a:lnTo>
                  <a:lnTo>
                    <a:pt x="17738" y="9879"/>
                  </a:lnTo>
                  <a:lnTo>
                    <a:pt x="17738" y="9928"/>
                  </a:lnTo>
                  <a:lnTo>
                    <a:pt x="17787" y="10001"/>
                  </a:lnTo>
                  <a:lnTo>
                    <a:pt x="17836" y="10049"/>
                  </a:lnTo>
                  <a:lnTo>
                    <a:pt x="17884" y="10098"/>
                  </a:lnTo>
                  <a:lnTo>
                    <a:pt x="17957" y="10122"/>
                  </a:lnTo>
                  <a:lnTo>
                    <a:pt x="17933" y="10147"/>
                  </a:lnTo>
                  <a:lnTo>
                    <a:pt x="17884" y="10195"/>
                  </a:lnTo>
                  <a:lnTo>
                    <a:pt x="17860" y="10244"/>
                  </a:lnTo>
                  <a:lnTo>
                    <a:pt x="17884" y="10317"/>
                  </a:lnTo>
                  <a:lnTo>
                    <a:pt x="17933" y="10414"/>
                  </a:lnTo>
                  <a:lnTo>
                    <a:pt x="18006" y="10487"/>
                  </a:lnTo>
                  <a:lnTo>
                    <a:pt x="18103" y="10512"/>
                  </a:lnTo>
                  <a:lnTo>
                    <a:pt x="18176" y="10536"/>
                  </a:lnTo>
                  <a:lnTo>
                    <a:pt x="18444" y="10585"/>
                  </a:lnTo>
                  <a:lnTo>
                    <a:pt x="18590" y="10609"/>
                  </a:lnTo>
                  <a:lnTo>
                    <a:pt x="18639" y="10633"/>
                  </a:lnTo>
                  <a:lnTo>
                    <a:pt x="18687" y="10609"/>
                  </a:lnTo>
                  <a:lnTo>
                    <a:pt x="18760" y="10682"/>
                  </a:lnTo>
                  <a:lnTo>
                    <a:pt x="18858" y="10731"/>
                  </a:lnTo>
                  <a:lnTo>
                    <a:pt x="18906" y="10731"/>
                  </a:lnTo>
                  <a:lnTo>
                    <a:pt x="19174" y="10828"/>
                  </a:lnTo>
                  <a:lnTo>
                    <a:pt x="19296" y="10877"/>
                  </a:lnTo>
                  <a:lnTo>
                    <a:pt x="19393" y="10950"/>
                  </a:lnTo>
                  <a:lnTo>
                    <a:pt x="19466" y="10998"/>
                  </a:lnTo>
                  <a:lnTo>
                    <a:pt x="19539" y="11023"/>
                  </a:lnTo>
                  <a:lnTo>
                    <a:pt x="19612" y="10998"/>
                  </a:lnTo>
                  <a:lnTo>
                    <a:pt x="19661" y="10974"/>
                  </a:lnTo>
                  <a:lnTo>
                    <a:pt x="19709" y="10950"/>
                  </a:lnTo>
                  <a:lnTo>
                    <a:pt x="19734" y="10901"/>
                  </a:lnTo>
                  <a:lnTo>
                    <a:pt x="19904" y="10779"/>
                  </a:lnTo>
                  <a:lnTo>
                    <a:pt x="19977" y="10706"/>
                  </a:lnTo>
                  <a:lnTo>
                    <a:pt x="20074" y="10658"/>
                  </a:lnTo>
                  <a:lnTo>
                    <a:pt x="20293" y="10487"/>
                  </a:lnTo>
                  <a:lnTo>
                    <a:pt x="20537" y="10366"/>
                  </a:lnTo>
                  <a:lnTo>
                    <a:pt x="20561" y="10341"/>
                  </a:lnTo>
                  <a:lnTo>
                    <a:pt x="20707" y="10463"/>
                  </a:lnTo>
                  <a:lnTo>
                    <a:pt x="20877" y="10609"/>
                  </a:lnTo>
                  <a:lnTo>
                    <a:pt x="21096" y="10828"/>
                  </a:lnTo>
                  <a:lnTo>
                    <a:pt x="21096" y="10828"/>
                  </a:lnTo>
                  <a:lnTo>
                    <a:pt x="21023" y="10779"/>
                  </a:lnTo>
                  <a:lnTo>
                    <a:pt x="20877" y="10682"/>
                  </a:lnTo>
                  <a:lnTo>
                    <a:pt x="20804" y="10658"/>
                  </a:lnTo>
                  <a:lnTo>
                    <a:pt x="20707" y="10633"/>
                  </a:lnTo>
                  <a:lnTo>
                    <a:pt x="20683" y="10633"/>
                  </a:lnTo>
                  <a:lnTo>
                    <a:pt x="20610" y="10658"/>
                  </a:lnTo>
                  <a:lnTo>
                    <a:pt x="20561" y="10731"/>
                  </a:lnTo>
                  <a:lnTo>
                    <a:pt x="20537" y="10779"/>
                  </a:lnTo>
                  <a:lnTo>
                    <a:pt x="20561" y="10852"/>
                  </a:lnTo>
                  <a:lnTo>
                    <a:pt x="20610" y="10925"/>
                  </a:lnTo>
                  <a:lnTo>
                    <a:pt x="20537" y="10974"/>
                  </a:lnTo>
                  <a:lnTo>
                    <a:pt x="20488" y="11023"/>
                  </a:lnTo>
                  <a:lnTo>
                    <a:pt x="20488" y="11096"/>
                  </a:lnTo>
                  <a:lnTo>
                    <a:pt x="20561" y="11266"/>
                  </a:lnTo>
                  <a:lnTo>
                    <a:pt x="20634" y="11436"/>
                  </a:lnTo>
                  <a:lnTo>
                    <a:pt x="20756" y="11582"/>
                  </a:lnTo>
                  <a:lnTo>
                    <a:pt x="20707" y="11534"/>
                  </a:lnTo>
                  <a:lnTo>
                    <a:pt x="20610" y="11412"/>
                  </a:lnTo>
                  <a:lnTo>
                    <a:pt x="20561" y="11315"/>
                  </a:lnTo>
                  <a:lnTo>
                    <a:pt x="20537" y="11266"/>
                  </a:lnTo>
                  <a:lnTo>
                    <a:pt x="20488" y="11242"/>
                  </a:lnTo>
                  <a:lnTo>
                    <a:pt x="20439" y="11217"/>
                  </a:lnTo>
                  <a:lnTo>
                    <a:pt x="20342" y="11217"/>
                  </a:lnTo>
                  <a:lnTo>
                    <a:pt x="20293" y="11242"/>
                  </a:lnTo>
                  <a:lnTo>
                    <a:pt x="20269" y="11290"/>
                  </a:lnTo>
                  <a:lnTo>
                    <a:pt x="20245" y="11339"/>
                  </a:lnTo>
                  <a:lnTo>
                    <a:pt x="20245" y="11436"/>
                  </a:lnTo>
                  <a:lnTo>
                    <a:pt x="20245" y="11509"/>
                  </a:lnTo>
                  <a:lnTo>
                    <a:pt x="20318" y="11680"/>
                  </a:lnTo>
                  <a:lnTo>
                    <a:pt x="20537" y="12020"/>
                  </a:lnTo>
                  <a:lnTo>
                    <a:pt x="20585" y="12069"/>
                  </a:lnTo>
                  <a:lnTo>
                    <a:pt x="20658" y="12093"/>
                  </a:lnTo>
                  <a:lnTo>
                    <a:pt x="20707" y="12239"/>
                  </a:lnTo>
                  <a:lnTo>
                    <a:pt x="20731" y="12385"/>
                  </a:lnTo>
                  <a:lnTo>
                    <a:pt x="20756" y="12556"/>
                  </a:lnTo>
                  <a:lnTo>
                    <a:pt x="20756" y="12677"/>
                  </a:lnTo>
                  <a:lnTo>
                    <a:pt x="20780" y="12799"/>
                  </a:lnTo>
                  <a:lnTo>
                    <a:pt x="20804" y="12872"/>
                  </a:lnTo>
                  <a:lnTo>
                    <a:pt x="20853" y="12921"/>
                  </a:lnTo>
                  <a:lnTo>
                    <a:pt x="20926" y="12945"/>
                  </a:lnTo>
                  <a:lnTo>
                    <a:pt x="21023" y="12945"/>
                  </a:lnTo>
                  <a:lnTo>
                    <a:pt x="21218" y="12994"/>
                  </a:lnTo>
                  <a:lnTo>
                    <a:pt x="21413" y="13018"/>
                  </a:lnTo>
                  <a:lnTo>
                    <a:pt x="21534" y="13042"/>
                  </a:lnTo>
                  <a:lnTo>
                    <a:pt x="21705" y="13067"/>
                  </a:lnTo>
                  <a:lnTo>
                    <a:pt x="21899" y="13091"/>
                  </a:lnTo>
                  <a:lnTo>
                    <a:pt x="21997" y="13115"/>
                  </a:lnTo>
                  <a:lnTo>
                    <a:pt x="22070" y="13164"/>
                  </a:lnTo>
                  <a:lnTo>
                    <a:pt x="22070" y="13359"/>
                  </a:lnTo>
                  <a:lnTo>
                    <a:pt x="22070" y="13578"/>
                  </a:lnTo>
                  <a:lnTo>
                    <a:pt x="22070" y="13699"/>
                  </a:lnTo>
                  <a:lnTo>
                    <a:pt x="22045" y="13675"/>
                  </a:lnTo>
                  <a:lnTo>
                    <a:pt x="21997" y="13626"/>
                  </a:lnTo>
                  <a:lnTo>
                    <a:pt x="21924" y="13602"/>
                  </a:lnTo>
                  <a:lnTo>
                    <a:pt x="21851" y="13626"/>
                  </a:lnTo>
                  <a:lnTo>
                    <a:pt x="21802" y="13675"/>
                  </a:lnTo>
                  <a:lnTo>
                    <a:pt x="21778" y="13724"/>
                  </a:lnTo>
                  <a:lnTo>
                    <a:pt x="21729" y="13651"/>
                  </a:lnTo>
                  <a:lnTo>
                    <a:pt x="21680" y="13602"/>
                  </a:lnTo>
                  <a:lnTo>
                    <a:pt x="21656" y="13602"/>
                  </a:lnTo>
                  <a:lnTo>
                    <a:pt x="21607" y="13578"/>
                  </a:lnTo>
                  <a:lnTo>
                    <a:pt x="21534" y="13602"/>
                  </a:lnTo>
                  <a:lnTo>
                    <a:pt x="21486" y="13651"/>
                  </a:lnTo>
                  <a:lnTo>
                    <a:pt x="21437" y="13699"/>
                  </a:lnTo>
                  <a:lnTo>
                    <a:pt x="21388" y="13894"/>
                  </a:lnTo>
                  <a:lnTo>
                    <a:pt x="21364" y="13991"/>
                  </a:lnTo>
                  <a:lnTo>
                    <a:pt x="21315" y="14137"/>
                  </a:lnTo>
                  <a:lnTo>
                    <a:pt x="21315" y="14089"/>
                  </a:lnTo>
                  <a:lnTo>
                    <a:pt x="21315" y="13918"/>
                  </a:lnTo>
                  <a:lnTo>
                    <a:pt x="21291" y="13772"/>
                  </a:lnTo>
                  <a:lnTo>
                    <a:pt x="21267" y="13724"/>
                  </a:lnTo>
                  <a:lnTo>
                    <a:pt x="21242" y="13699"/>
                  </a:lnTo>
                  <a:lnTo>
                    <a:pt x="21194" y="13675"/>
                  </a:lnTo>
                  <a:lnTo>
                    <a:pt x="21145" y="13651"/>
                  </a:lnTo>
                  <a:lnTo>
                    <a:pt x="21072" y="13675"/>
                  </a:lnTo>
                  <a:lnTo>
                    <a:pt x="21023" y="13724"/>
                  </a:lnTo>
                  <a:lnTo>
                    <a:pt x="20999" y="13772"/>
                  </a:lnTo>
                  <a:lnTo>
                    <a:pt x="20975" y="13845"/>
                  </a:lnTo>
                  <a:lnTo>
                    <a:pt x="20926" y="13967"/>
                  </a:lnTo>
                  <a:lnTo>
                    <a:pt x="20926" y="14016"/>
                  </a:lnTo>
                  <a:lnTo>
                    <a:pt x="20829" y="14381"/>
                  </a:lnTo>
                  <a:lnTo>
                    <a:pt x="20829" y="14454"/>
                  </a:lnTo>
                  <a:lnTo>
                    <a:pt x="20756" y="14600"/>
                  </a:lnTo>
                  <a:lnTo>
                    <a:pt x="20707" y="14721"/>
                  </a:lnTo>
                  <a:lnTo>
                    <a:pt x="20610" y="14867"/>
                  </a:lnTo>
                  <a:lnTo>
                    <a:pt x="20512" y="14989"/>
                  </a:lnTo>
                  <a:lnTo>
                    <a:pt x="20488" y="15038"/>
                  </a:lnTo>
                  <a:lnTo>
                    <a:pt x="20439" y="15086"/>
                  </a:lnTo>
                  <a:lnTo>
                    <a:pt x="20439" y="15135"/>
                  </a:lnTo>
                  <a:lnTo>
                    <a:pt x="20439" y="15184"/>
                  </a:lnTo>
                  <a:lnTo>
                    <a:pt x="20439" y="15257"/>
                  </a:lnTo>
                  <a:lnTo>
                    <a:pt x="20488" y="15305"/>
                  </a:lnTo>
                  <a:lnTo>
                    <a:pt x="20512" y="15330"/>
                  </a:lnTo>
                  <a:lnTo>
                    <a:pt x="20585" y="15354"/>
                  </a:lnTo>
                  <a:lnTo>
                    <a:pt x="20634" y="15378"/>
                  </a:lnTo>
                  <a:lnTo>
                    <a:pt x="20658" y="15378"/>
                  </a:lnTo>
                  <a:lnTo>
                    <a:pt x="20804" y="15548"/>
                  </a:lnTo>
                  <a:lnTo>
                    <a:pt x="20926" y="15694"/>
                  </a:lnTo>
                  <a:lnTo>
                    <a:pt x="21048" y="15889"/>
                  </a:lnTo>
                  <a:lnTo>
                    <a:pt x="21194" y="16108"/>
                  </a:lnTo>
                  <a:lnTo>
                    <a:pt x="21048" y="16254"/>
                  </a:lnTo>
                  <a:lnTo>
                    <a:pt x="20902" y="16424"/>
                  </a:lnTo>
                  <a:lnTo>
                    <a:pt x="20829" y="16473"/>
                  </a:lnTo>
                  <a:lnTo>
                    <a:pt x="20756" y="16424"/>
                  </a:lnTo>
                  <a:lnTo>
                    <a:pt x="20683" y="16400"/>
                  </a:lnTo>
                  <a:lnTo>
                    <a:pt x="20585" y="16424"/>
                  </a:lnTo>
                  <a:lnTo>
                    <a:pt x="20488" y="16473"/>
                  </a:lnTo>
                  <a:lnTo>
                    <a:pt x="20488" y="16376"/>
                  </a:lnTo>
                  <a:lnTo>
                    <a:pt x="20464" y="16303"/>
                  </a:lnTo>
                  <a:lnTo>
                    <a:pt x="20391" y="16230"/>
                  </a:lnTo>
                  <a:lnTo>
                    <a:pt x="20293" y="16205"/>
                  </a:lnTo>
                  <a:lnTo>
                    <a:pt x="20220" y="16230"/>
                  </a:lnTo>
                  <a:lnTo>
                    <a:pt x="20220" y="16157"/>
                  </a:lnTo>
                  <a:lnTo>
                    <a:pt x="20220" y="16108"/>
                  </a:lnTo>
                  <a:lnTo>
                    <a:pt x="20196" y="16035"/>
                  </a:lnTo>
                  <a:lnTo>
                    <a:pt x="20172" y="16011"/>
                  </a:lnTo>
                  <a:lnTo>
                    <a:pt x="20123" y="15986"/>
                  </a:lnTo>
                  <a:lnTo>
                    <a:pt x="20074" y="15962"/>
                  </a:lnTo>
                  <a:lnTo>
                    <a:pt x="20001" y="15986"/>
                  </a:lnTo>
                  <a:lnTo>
                    <a:pt x="19928" y="16011"/>
                  </a:lnTo>
                  <a:lnTo>
                    <a:pt x="19831" y="16059"/>
                  </a:lnTo>
                  <a:lnTo>
                    <a:pt x="19636" y="16181"/>
                  </a:lnTo>
                  <a:lnTo>
                    <a:pt x="19588" y="16230"/>
                  </a:lnTo>
                  <a:lnTo>
                    <a:pt x="19466" y="16205"/>
                  </a:lnTo>
                  <a:lnTo>
                    <a:pt x="19417" y="16205"/>
                  </a:lnTo>
                  <a:lnTo>
                    <a:pt x="19369" y="16230"/>
                  </a:lnTo>
                  <a:lnTo>
                    <a:pt x="19271" y="16254"/>
                  </a:lnTo>
                  <a:lnTo>
                    <a:pt x="19198" y="16303"/>
                  </a:lnTo>
                  <a:lnTo>
                    <a:pt x="19077" y="16376"/>
                  </a:lnTo>
                  <a:lnTo>
                    <a:pt x="18979" y="16400"/>
                  </a:lnTo>
                  <a:lnTo>
                    <a:pt x="18882" y="16424"/>
                  </a:lnTo>
                  <a:lnTo>
                    <a:pt x="18785" y="16473"/>
                  </a:lnTo>
                  <a:lnTo>
                    <a:pt x="18687" y="16497"/>
                  </a:lnTo>
                  <a:lnTo>
                    <a:pt x="18614" y="16546"/>
                  </a:lnTo>
                  <a:lnTo>
                    <a:pt x="18517" y="16595"/>
                  </a:lnTo>
                  <a:lnTo>
                    <a:pt x="18444" y="16619"/>
                  </a:lnTo>
                  <a:lnTo>
                    <a:pt x="18371" y="16668"/>
                  </a:lnTo>
                  <a:lnTo>
                    <a:pt x="18274" y="16692"/>
                  </a:lnTo>
                  <a:lnTo>
                    <a:pt x="18176" y="16716"/>
                  </a:lnTo>
                  <a:lnTo>
                    <a:pt x="18079" y="16765"/>
                  </a:lnTo>
                  <a:lnTo>
                    <a:pt x="18055" y="16814"/>
                  </a:lnTo>
                  <a:lnTo>
                    <a:pt x="18030" y="16838"/>
                  </a:lnTo>
                  <a:lnTo>
                    <a:pt x="18030" y="16911"/>
                  </a:lnTo>
                  <a:lnTo>
                    <a:pt x="18055" y="16960"/>
                  </a:lnTo>
                  <a:lnTo>
                    <a:pt x="18079" y="17008"/>
                  </a:lnTo>
                  <a:lnTo>
                    <a:pt x="18152" y="17057"/>
                  </a:lnTo>
                  <a:lnTo>
                    <a:pt x="18103" y="17106"/>
                  </a:lnTo>
                  <a:lnTo>
                    <a:pt x="18079" y="17154"/>
                  </a:lnTo>
                  <a:lnTo>
                    <a:pt x="18055" y="17203"/>
                  </a:lnTo>
                  <a:lnTo>
                    <a:pt x="18079" y="17252"/>
                  </a:lnTo>
                  <a:lnTo>
                    <a:pt x="18103" y="17300"/>
                  </a:lnTo>
                  <a:lnTo>
                    <a:pt x="18152" y="17349"/>
                  </a:lnTo>
                  <a:lnTo>
                    <a:pt x="18225" y="17373"/>
                  </a:lnTo>
                  <a:lnTo>
                    <a:pt x="18201" y="17373"/>
                  </a:lnTo>
                  <a:lnTo>
                    <a:pt x="18103" y="17398"/>
                  </a:lnTo>
                  <a:lnTo>
                    <a:pt x="18055" y="17446"/>
                  </a:lnTo>
                  <a:lnTo>
                    <a:pt x="18006" y="17519"/>
                  </a:lnTo>
                  <a:lnTo>
                    <a:pt x="18030" y="17592"/>
                  </a:lnTo>
                  <a:lnTo>
                    <a:pt x="18055" y="17641"/>
                  </a:lnTo>
                  <a:lnTo>
                    <a:pt x="18128" y="17690"/>
                  </a:lnTo>
                  <a:lnTo>
                    <a:pt x="18225" y="17714"/>
                  </a:lnTo>
                  <a:lnTo>
                    <a:pt x="17909" y="17738"/>
                  </a:lnTo>
                  <a:lnTo>
                    <a:pt x="17519" y="17738"/>
                  </a:lnTo>
                  <a:lnTo>
                    <a:pt x="17495" y="17568"/>
                  </a:lnTo>
                  <a:lnTo>
                    <a:pt x="17471" y="17398"/>
                  </a:lnTo>
                  <a:lnTo>
                    <a:pt x="17446" y="17300"/>
                  </a:lnTo>
                  <a:lnTo>
                    <a:pt x="17446" y="17203"/>
                  </a:lnTo>
                  <a:lnTo>
                    <a:pt x="17422" y="16984"/>
                  </a:lnTo>
                  <a:lnTo>
                    <a:pt x="17373" y="16765"/>
                  </a:lnTo>
                  <a:lnTo>
                    <a:pt x="17325" y="16668"/>
                  </a:lnTo>
                  <a:lnTo>
                    <a:pt x="17276" y="16595"/>
                  </a:lnTo>
                  <a:lnTo>
                    <a:pt x="17203" y="16522"/>
                  </a:lnTo>
                  <a:lnTo>
                    <a:pt x="17106" y="16473"/>
                  </a:lnTo>
                  <a:lnTo>
                    <a:pt x="17057" y="16449"/>
                  </a:lnTo>
                  <a:lnTo>
                    <a:pt x="17008" y="16449"/>
                  </a:lnTo>
                  <a:lnTo>
                    <a:pt x="16862" y="16424"/>
                  </a:lnTo>
                  <a:lnTo>
                    <a:pt x="16789" y="16400"/>
                  </a:lnTo>
                  <a:lnTo>
                    <a:pt x="16643" y="16327"/>
                  </a:lnTo>
                  <a:lnTo>
                    <a:pt x="16449" y="16254"/>
                  </a:lnTo>
                  <a:lnTo>
                    <a:pt x="16376" y="16181"/>
                  </a:lnTo>
                  <a:lnTo>
                    <a:pt x="16278" y="16157"/>
                  </a:lnTo>
                  <a:lnTo>
                    <a:pt x="16181" y="16181"/>
                  </a:lnTo>
                  <a:lnTo>
                    <a:pt x="16157" y="16181"/>
                  </a:lnTo>
                  <a:lnTo>
                    <a:pt x="16035" y="16132"/>
                  </a:lnTo>
                  <a:lnTo>
                    <a:pt x="16011" y="16108"/>
                  </a:lnTo>
                  <a:lnTo>
                    <a:pt x="15913" y="16059"/>
                  </a:lnTo>
                  <a:lnTo>
                    <a:pt x="15792" y="16035"/>
                  </a:lnTo>
                  <a:lnTo>
                    <a:pt x="15694" y="16059"/>
                  </a:lnTo>
                  <a:lnTo>
                    <a:pt x="15646" y="16132"/>
                  </a:lnTo>
                  <a:lnTo>
                    <a:pt x="15621" y="16205"/>
                  </a:lnTo>
                  <a:lnTo>
                    <a:pt x="15646" y="16303"/>
                  </a:lnTo>
                  <a:lnTo>
                    <a:pt x="15646" y="16303"/>
                  </a:lnTo>
                  <a:lnTo>
                    <a:pt x="15597" y="16278"/>
                  </a:lnTo>
                  <a:lnTo>
                    <a:pt x="15500" y="16205"/>
                  </a:lnTo>
                  <a:lnTo>
                    <a:pt x="15402" y="16157"/>
                  </a:lnTo>
                  <a:lnTo>
                    <a:pt x="15354" y="16157"/>
                  </a:lnTo>
                  <a:lnTo>
                    <a:pt x="15305" y="16181"/>
                  </a:lnTo>
                  <a:lnTo>
                    <a:pt x="15256" y="16205"/>
                  </a:lnTo>
                  <a:lnTo>
                    <a:pt x="15232" y="16230"/>
                  </a:lnTo>
                  <a:lnTo>
                    <a:pt x="15208" y="16278"/>
                  </a:lnTo>
                  <a:lnTo>
                    <a:pt x="15232" y="16400"/>
                  </a:lnTo>
                  <a:lnTo>
                    <a:pt x="15281" y="16497"/>
                  </a:lnTo>
                  <a:lnTo>
                    <a:pt x="15232" y="16497"/>
                  </a:lnTo>
                  <a:lnTo>
                    <a:pt x="15183" y="16473"/>
                  </a:lnTo>
                  <a:lnTo>
                    <a:pt x="15135" y="16449"/>
                  </a:lnTo>
                  <a:lnTo>
                    <a:pt x="15062" y="16473"/>
                  </a:lnTo>
                  <a:lnTo>
                    <a:pt x="15038" y="16546"/>
                  </a:lnTo>
                  <a:lnTo>
                    <a:pt x="15013" y="16570"/>
                  </a:lnTo>
                  <a:lnTo>
                    <a:pt x="15013" y="16643"/>
                  </a:lnTo>
                  <a:lnTo>
                    <a:pt x="14916" y="16570"/>
                  </a:lnTo>
                  <a:lnTo>
                    <a:pt x="14770" y="16424"/>
                  </a:lnTo>
                  <a:lnTo>
                    <a:pt x="14624" y="16254"/>
                  </a:lnTo>
                  <a:lnTo>
                    <a:pt x="14721" y="16132"/>
                  </a:lnTo>
                  <a:lnTo>
                    <a:pt x="14794" y="15986"/>
                  </a:lnTo>
                  <a:lnTo>
                    <a:pt x="14892" y="15865"/>
                  </a:lnTo>
                  <a:lnTo>
                    <a:pt x="15062" y="15621"/>
                  </a:lnTo>
                  <a:lnTo>
                    <a:pt x="15305" y="15305"/>
                  </a:lnTo>
                  <a:lnTo>
                    <a:pt x="15378" y="15232"/>
                  </a:lnTo>
                  <a:lnTo>
                    <a:pt x="15402" y="15159"/>
                  </a:lnTo>
                  <a:lnTo>
                    <a:pt x="15402" y="15062"/>
                  </a:lnTo>
                  <a:lnTo>
                    <a:pt x="15329" y="14965"/>
                  </a:lnTo>
                  <a:lnTo>
                    <a:pt x="15183" y="14819"/>
                  </a:lnTo>
                  <a:lnTo>
                    <a:pt x="15086" y="14673"/>
                  </a:lnTo>
                  <a:lnTo>
                    <a:pt x="15038" y="14624"/>
                  </a:lnTo>
                  <a:lnTo>
                    <a:pt x="15013" y="14575"/>
                  </a:lnTo>
                  <a:lnTo>
                    <a:pt x="15013" y="14551"/>
                  </a:lnTo>
                  <a:lnTo>
                    <a:pt x="14989" y="14454"/>
                  </a:lnTo>
                  <a:lnTo>
                    <a:pt x="14940" y="14405"/>
                  </a:lnTo>
                  <a:lnTo>
                    <a:pt x="14892" y="14356"/>
                  </a:lnTo>
                  <a:lnTo>
                    <a:pt x="14794" y="14332"/>
                  </a:lnTo>
                  <a:lnTo>
                    <a:pt x="14478" y="14308"/>
                  </a:lnTo>
                  <a:lnTo>
                    <a:pt x="14113" y="14283"/>
                  </a:lnTo>
                  <a:lnTo>
                    <a:pt x="13748" y="14210"/>
                  </a:lnTo>
                  <a:lnTo>
                    <a:pt x="13724" y="14089"/>
                  </a:lnTo>
                  <a:lnTo>
                    <a:pt x="13724" y="14016"/>
                  </a:lnTo>
                  <a:lnTo>
                    <a:pt x="13699" y="13821"/>
                  </a:lnTo>
                  <a:lnTo>
                    <a:pt x="13724" y="13602"/>
                  </a:lnTo>
                  <a:lnTo>
                    <a:pt x="13724" y="13456"/>
                  </a:lnTo>
                  <a:lnTo>
                    <a:pt x="13748" y="13505"/>
                  </a:lnTo>
                  <a:lnTo>
                    <a:pt x="13821" y="13529"/>
                  </a:lnTo>
                  <a:lnTo>
                    <a:pt x="13894" y="13553"/>
                  </a:lnTo>
                  <a:lnTo>
                    <a:pt x="13943" y="13553"/>
                  </a:lnTo>
                  <a:lnTo>
                    <a:pt x="13991" y="13529"/>
                  </a:lnTo>
                  <a:lnTo>
                    <a:pt x="14016" y="13505"/>
                  </a:lnTo>
                  <a:lnTo>
                    <a:pt x="14089" y="13432"/>
                  </a:lnTo>
                  <a:lnTo>
                    <a:pt x="14137" y="13480"/>
                  </a:lnTo>
                  <a:lnTo>
                    <a:pt x="14186" y="13505"/>
                  </a:lnTo>
                  <a:lnTo>
                    <a:pt x="14235" y="13529"/>
                  </a:lnTo>
                  <a:lnTo>
                    <a:pt x="14308" y="13505"/>
                  </a:lnTo>
                  <a:lnTo>
                    <a:pt x="14381" y="13480"/>
                  </a:lnTo>
                  <a:lnTo>
                    <a:pt x="14429" y="13407"/>
                  </a:lnTo>
                  <a:lnTo>
                    <a:pt x="14502" y="13456"/>
                  </a:lnTo>
                  <a:lnTo>
                    <a:pt x="14575" y="13480"/>
                  </a:lnTo>
                  <a:lnTo>
                    <a:pt x="14624" y="13480"/>
                  </a:lnTo>
                  <a:lnTo>
                    <a:pt x="14673" y="13456"/>
                  </a:lnTo>
                  <a:lnTo>
                    <a:pt x="14721" y="13432"/>
                  </a:lnTo>
                  <a:lnTo>
                    <a:pt x="14746" y="13383"/>
                  </a:lnTo>
                  <a:lnTo>
                    <a:pt x="14770" y="13261"/>
                  </a:lnTo>
                  <a:lnTo>
                    <a:pt x="14794" y="13164"/>
                  </a:lnTo>
                  <a:lnTo>
                    <a:pt x="14819" y="13115"/>
                  </a:lnTo>
                  <a:lnTo>
                    <a:pt x="14819" y="13042"/>
                  </a:lnTo>
                  <a:lnTo>
                    <a:pt x="14843" y="12969"/>
                  </a:lnTo>
                  <a:lnTo>
                    <a:pt x="14916" y="12945"/>
                  </a:lnTo>
                  <a:lnTo>
                    <a:pt x="14965" y="12921"/>
                  </a:lnTo>
                  <a:lnTo>
                    <a:pt x="14989" y="12872"/>
                  </a:lnTo>
                  <a:lnTo>
                    <a:pt x="15013" y="12799"/>
                  </a:lnTo>
                  <a:lnTo>
                    <a:pt x="15038" y="12750"/>
                  </a:lnTo>
                  <a:lnTo>
                    <a:pt x="15038" y="12702"/>
                  </a:lnTo>
                  <a:lnTo>
                    <a:pt x="15062" y="12580"/>
                  </a:lnTo>
                  <a:lnTo>
                    <a:pt x="15086" y="12458"/>
                  </a:lnTo>
                  <a:lnTo>
                    <a:pt x="15159" y="12239"/>
                  </a:lnTo>
                  <a:lnTo>
                    <a:pt x="15232" y="12093"/>
                  </a:lnTo>
                  <a:lnTo>
                    <a:pt x="15281" y="12020"/>
                  </a:lnTo>
                  <a:lnTo>
                    <a:pt x="15329" y="11923"/>
                  </a:lnTo>
                  <a:lnTo>
                    <a:pt x="15305" y="11826"/>
                  </a:lnTo>
                  <a:lnTo>
                    <a:pt x="15256" y="11728"/>
                  </a:lnTo>
                  <a:lnTo>
                    <a:pt x="15062" y="11534"/>
                  </a:lnTo>
                  <a:lnTo>
                    <a:pt x="14867" y="11315"/>
                  </a:lnTo>
                  <a:lnTo>
                    <a:pt x="14575" y="10974"/>
                  </a:lnTo>
                  <a:lnTo>
                    <a:pt x="14697" y="10828"/>
                  </a:lnTo>
                  <a:lnTo>
                    <a:pt x="14819" y="10682"/>
                  </a:lnTo>
                  <a:lnTo>
                    <a:pt x="14867" y="10633"/>
                  </a:lnTo>
                  <a:lnTo>
                    <a:pt x="14892" y="10706"/>
                  </a:lnTo>
                  <a:lnTo>
                    <a:pt x="14940" y="10731"/>
                  </a:lnTo>
                  <a:lnTo>
                    <a:pt x="14989" y="10779"/>
                  </a:lnTo>
                  <a:lnTo>
                    <a:pt x="15111" y="10779"/>
                  </a:lnTo>
                  <a:lnTo>
                    <a:pt x="15111" y="10828"/>
                  </a:lnTo>
                  <a:lnTo>
                    <a:pt x="15159" y="10877"/>
                  </a:lnTo>
                  <a:lnTo>
                    <a:pt x="15232" y="10925"/>
                  </a:lnTo>
                  <a:lnTo>
                    <a:pt x="15232" y="11023"/>
                  </a:lnTo>
                  <a:lnTo>
                    <a:pt x="15256" y="11120"/>
                  </a:lnTo>
                  <a:lnTo>
                    <a:pt x="15329" y="11193"/>
                  </a:lnTo>
                  <a:lnTo>
                    <a:pt x="15427" y="11217"/>
                  </a:lnTo>
                  <a:lnTo>
                    <a:pt x="15524" y="11193"/>
                  </a:lnTo>
                  <a:lnTo>
                    <a:pt x="15573" y="11120"/>
                  </a:lnTo>
                  <a:lnTo>
                    <a:pt x="15646" y="11023"/>
                  </a:lnTo>
                  <a:lnTo>
                    <a:pt x="15621" y="11096"/>
                  </a:lnTo>
                  <a:lnTo>
                    <a:pt x="15597" y="11169"/>
                  </a:lnTo>
                  <a:lnTo>
                    <a:pt x="15621" y="11217"/>
                  </a:lnTo>
                  <a:lnTo>
                    <a:pt x="15646" y="11290"/>
                  </a:lnTo>
                  <a:lnTo>
                    <a:pt x="15694" y="11315"/>
                  </a:lnTo>
                  <a:lnTo>
                    <a:pt x="15816" y="11315"/>
                  </a:lnTo>
                  <a:lnTo>
                    <a:pt x="15889" y="11266"/>
                  </a:lnTo>
                  <a:lnTo>
                    <a:pt x="15938" y="11217"/>
                  </a:lnTo>
                  <a:lnTo>
                    <a:pt x="15962" y="11217"/>
                  </a:lnTo>
                  <a:lnTo>
                    <a:pt x="16108" y="11071"/>
                  </a:lnTo>
                  <a:lnTo>
                    <a:pt x="16181" y="11047"/>
                  </a:lnTo>
                  <a:lnTo>
                    <a:pt x="16254" y="10998"/>
                  </a:lnTo>
                  <a:lnTo>
                    <a:pt x="16327" y="10998"/>
                  </a:lnTo>
                  <a:lnTo>
                    <a:pt x="16424" y="10974"/>
                  </a:lnTo>
                  <a:lnTo>
                    <a:pt x="16497" y="10925"/>
                  </a:lnTo>
                  <a:lnTo>
                    <a:pt x="16765" y="10828"/>
                  </a:lnTo>
                  <a:lnTo>
                    <a:pt x="17057" y="10731"/>
                  </a:lnTo>
                  <a:lnTo>
                    <a:pt x="17154" y="10682"/>
                  </a:lnTo>
                  <a:lnTo>
                    <a:pt x="17203" y="10609"/>
                  </a:lnTo>
                  <a:lnTo>
                    <a:pt x="17227" y="10585"/>
                  </a:lnTo>
                  <a:lnTo>
                    <a:pt x="17252" y="10463"/>
                  </a:lnTo>
                  <a:lnTo>
                    <a:pt x="17300" y="10317"/>
                  </a:lnTo>
                  <a:lnTo>
                    <a:pt x="17300" y="10049"/>
                  </a:lnTo>
                  <a:lnTo>
                    <a:pt x="17325" y="9855"/>
                  </a:lnTo>
                  <a:lnTo>
                    <a:pt x="17349" y="9709"/>
                  </a:lnTo>
                  <a:lnTo>
                    <a:pt x="17373" y="9563"/>
                  </a:lnTo>
                  <a:lnTo>
                    <a:pt x="17398" y="9417"/>
                  </a:lnTo>
                  <a:close/>
                  <a:moveTo>
                    <a:pt x="17568" y="8954"/>
                  </a:moveTo>
                  <a:lnTo>
                    <a:pt x="17325" y="8979"/>
                  </a:lnTo>
                  <a:lnTo>
                    <a:pt x="17130" y="9027"/>
                  </a:lnTo>
                  <a:lnTo>
                    <a:pt x="17057" y="9076"/>
                  </a:lnTo>
                  <a:lnTo>
                    <a:pt x="17008" y="9173"/>
                  </a:lnTo>
                  <a:lnTo>
                    <a:pt x="16960" y="9271"/>
                  </a:lnTo>
                  <a:lnTo>
                    <a:pt x="16911" y="9392"/>
                  </a:lnTo>
                  <a:lnTo>
                    <a:pt x="16887" y="9660"/>
                  </a:lnTo>
                  <a:lnTo>
                    <a:pt x="16862" y="9782"/>
                  </a:lnTo>
                  <a:lnTo>
                    <a:pt x="16838" y="9928"/>
                  </a:lnTo>
                  <a:lnTo>
                    <a:pt x="16814" y="10147"/>
                  </a:lnTo>
                  <a:lnTo>
                    <a:pt x="16789" y="10341"/>
                  </a:lnTo>
                  <a:lnTo>
                    <a:pt x="16570" y="10439"/>
                  </a:lnTo>
                  <a:lnTo>
                    <a:pt x="16351" y="10536"/>
                  </a:lnTo>
                  <a:lnTo>
                    <a:pt x="16157" y="10414"/>
                  </a:lnTo>
                  <a:lnTo>
                    <a:pt x="15889" y="10220"/>
                  </a:lnTo>
                  <a:lnTo>
                    <a:pt x="15792" y="10147"/>
                  </a:lnTo>
                  <a:lnTo>
                    <a:pt x="15573" y="10001"/>
                  </a:lnTo>
                  <a:lnTo>
                    <a:pt x="15451" y="9928"/>
                  </a:lnTo>
                  <a:lnTo>
                    <a:pt x="15305" y="9903"/>
                  </a:lnTo>
                  <a:lnTo>
                    <a:pt x="15208" y="9879"/>
                  </a:lnTo>
                  <a:lnTo>
                    <a:pt x="15135" y="9903"/>
                  </a:lnTo>
                  <a:lnTo>
                    <a:pt x="14989" y="9976"/>
                  </a:lnTo>
                  <a:lnTo>
                    <a:pt x="14843" y="10074"/>
                  </a:lnTo>
                  <a:lnTo>
                    <a:pt x="14624" y="10293"/>
                  </a:lnTo>
                  <a:lnTo>
                    <a:pt x="14502" y="10414"/>
                  </a:lnTo>
                  <a:lnTo>
                    <a:pt x="14332" y="10609"/>
                  </a:lnTo>
                  <a:lnTo>
                    <a:pt x="14162" y="10779"/>
                  </a:lnTo>
                  <a:lnTo>
                    <a:pt x="14113" y="10828"/>
                  </a:lnTo>
                  <a:lnTo>
                    <a:pt x="14089" y="10877"/>
                  </a:lnTo>
                  <a:lnTo>
                    <a:pt x="14064" y="10950"/>
                  </a:lnTo>
                  <a:lnTo>
                    <a:pt x="14089" y="11023"/>
                  </a:lnTo>
                  <a:lnTo>
                    <a:pt x="14137" y="11120"/>
                  </a:lnTo>
                  <a:lnTo>
                    <a:pt x="14186" y="11217"/>
                  </a:lnTo>
                  <a:lnTo>
                    <a:pt x="14332" y="11412"/>
                  </a:lnTo>
                  <a:lnTo>
                    <a:pt x="14454" y="11534"/>
                  </a:lnTo>
                  <a:lnTo>
                    <a:pt x="14478" y="11607"/>
                  </a:lnTo>
                  <a:lnTo>
                    <a:pt x="14648" y="11801"/>
                  </a:lnTo>
                  <a:lnTo>
                    <a:pt x="14819" y="11996"/>
                  </a:lnTo>
                  <a:lnTo>
                    <a:pt x="14721" y="12166"/>
                  </a:lnTo>
                  <a:lnTo>
                    <a:pt x="14721" y="12191"/>
                  </a:lnTo>
                  <a:lnTo>
                    <a:pt x="14648" y="12361"/>
                  </a:lnTo>
                  <a:lnTo>
                    <a:pt x="14600" y="12531"/>
                  </a:lnTo>
                  <a:lnTo>
                    <a:pt x="14381" y="12556"/>
                  </a:lnTo>
                  <a:lnTo>
                    <a:pt x="14162" y="12580"/>
                  </a:lnTo>
                  <a:lnTo>
                    <a:pt x="14040" y="12604"/>
                  </a:lnTo>
                  <a:lnTo>
                    <a:pt x="13991" y="12604"/>
                  </a:lnTo>
                  <a:lnTo>
                    <a:pt x="13845" y="12653"/>
                  </a:lnTo>
                  <a:lnTo>
                    <a:pt x="13675" y="12677"/>
                  </a:lnTo>
                  <a:lnTo>
                    <a:pt x="13553" y="12750"/>
                  </a:lnTo>
                  <a:lnTo>
                    <a:pt x="13456" y="12823"/>
                  </a:lnTo>
                  <a:lnTo>
                    <a:pt x="13407" y="12872"/>
                  </a:lnTo>
                  <a:lnTo>
                    <a:pt x="13334" y="12945"/>
                  </a:lnTo>
                  <a:lnTo>
                    <a:pt x="13310" y="13018"/>
                  </a:lnTo>
                  <a:lnTo>
                    <a:pt x="13286" y="13164"/>
                  </a:lnTo>
                  <a:lnTo>
                    <a:pt x="13286" y="13213"/>
                  </a:lnTo>
                  <a:lnTo>
                    <a:pt x="13237" y="13699"/>
                  </a:lnTo>
                  <a:lnTo>
                    <a:pt x="13237" y="13748"/>
                  </a:lnTo>
                  <a:lnTo>
                    <a:pt x="13237" y="13918"/>
                  </a:lnTo>
                  <a:lnTo>
                    <a:pt x="13237" y="14113"/>
                  </a:lnTo>
                  <a:lnTo>
                    <a:pt x="13286" y="14283"/>
                  </a:lnTo>
                  <a:lnTo>
                    <a:pt x="13310" y="14356"/>
                  </a:lnTo>
                  <a:lnTo>
                    <a:pt x="13383" y="14405"/>
                  </a:lnTo>
                  <a:lnTo>
                    <a:pt x="13407" y="14502"/>
                  </a:lnTo>
                  <a:lnTo>
                    <a:pt x="13480" y="14551"/>
                  </a:lnTo>
                  <a:lnTo>
                    <a:pt x="13724" y="14648"/>
                  </a:lnTo>
                  <a:lnTo>
                    <a:pt x="13991" y="14697"/>
                  </a:lnTo>
                  <a:lnTo>
                    <a:pt x="14259" y="14746"/>
                  </a:lnTo>
                  <a:lnTo>
                    <a:pt x="14527" y="14770"/>
                  </a:lnTo>
                  <a:lnTo>
                    <a:pt x="14673" y="14770"/>
                  </a:lnTo>
                  <a:lnTo>
                    <a:pt x="14697" y="14867"/>
                  </a:lnTo>
                  <a:lnTo>
                    <a:pt x="14721" y="14916"/>
                  </a:lnTo>
                  <a:lnTo>
                    <a:pt x="14819" y="15038"/>
                  </a:lnTo>
                  <a:lnTo>
                    <a:pt x="14916" y="15184"/>
                  </a:lnTo>
                  <a:lnTo>
                    <a:pt x="14746" y="15330"/>
                  </a:lnTo>
                  <a:lnTo>
                    <a:pt x="14624" y="15500"/>
                  </a:lnTo>
                  <a:lnTo>
                    <a:pt x="14575" y="15573"/>
                  </a:lnTo>
                  <a:lnTo>
                    <a:pt x="14381" y="15816"/>
                  </a:lnTo>
                  <a:lnTo>
                    <a:pt x="14332" y="15865"/>
                  </a:lnTo>
                  <a:lnTo>
                    <a:pt x="14235" y="15986"/>
                  </a:lnTo>
                  <a:lnTo>
                    <a:pt x="14210" y="16059"/>
                  </a:lnTo>
                  <a:lnTo>
                    <a:pt x="14186" y="16108"/>
                  </a:lnTo>
                  <a:lnTo>
                    <a:pt x="14210" y="16230"/>
                  </a:lnTo>
                  <a:lnTo>
                    <a:pt x="14210" y="16303"/>
                  </a:lnTo>
                  <a:lnTo>
                    <a:pt x="14235" y="16376"/>
                  </a:lnTo>
                  <a:lnTo>
                    <a:pt x="14283" y="16522"/>
                  </a:lnTo>
                  <a:lnTo>
                    <a:pt x="14381" y="16643"/>
                  </a:lnTo>
                  <a:lnTo>
                    <a:pt x="14478" y="16765"/>
                  </a:lnTo>
                  <a:lnTo>
                    <a:pt x="14527" y="16789"/>
                  </a:lnTo>
                  <a:lnTo>
                    <a:pt x="14794" y="17081"/>
                  </a:lnTo>
                  <a:lnTo>
                    <a:pt x="15111" y="17349"/>
                  </a:lnTo>
                  <a:lnTo>
                    <a:pt x="15183" y="17373"/>
                  </a:lnTo>
                  <a:lnTo>
                    <a:pt x="15232" y="17398"/>
                  </a:lnTo>
                  <a:lnTo>
                    <a:pt x="15305" y="17373"/>
                  </a:lnTo>
                  <a:lnTo>
                    <a:pt x="15354" y="17373"/>
                  </a:lnTo>
                  <a:lnTo>
                    <a:pt x="15475" y="17349"/>
                  </a:lnTo>
                  <a:lnTo>
                    <a:pt x="15621" y="17300"/>
                  </a:lnTo>
                  <a:lnTo>
                    <a:pt x="15840" y="17154"/>
                  </a:lnTo>
                  <a:lnTo>
                    <a:pt x="15865" y="17130"/>
                  </a:lnTo>
                  <a:lnTo>
                    <a:pt x="16132" y="16911"/>
                  </a:lnTo>
                  <a:lnTo>
                    <a:pt x="16376" y="16668"/>
                  </a:lnTo>
                  <a:lnTo>
                    <a:pt x="16546" y="16741"/>
                  </a:lnTo>
                  <a:lnTo>
                    <a:pt x="16570" y="16765"/>
                  </a:lnTo>
                  <a:lnTo>
                    <a:pt x="16619" y="16789"/>
                  </a:lnTo>
                  <a:lnTo>
                    <a:pt x="16765" y="16862"/>
                  </a:lnTo>
                  <a:lnTo>
                    <a:pt x="16935" y="16887"/>
                  </a:lnTo>
                  <a:lnTo>
                    <a:pt x="16935" y="16960"/>
                  </a:lnTo>
                  <a:lnTo>
                    <a:pt x="16960" y="17033"/>
                  </a:lnTo>
                  <a:lnTo>
                    <a:pt x="17008" y="17276"/>
                  </a:lnTo>
                  <a:lnTo>
                    <a:pt x="17033" y="17495"/>
                  </a:lnTo>
                  <a:lnTo>
                    <a:pt x="17033" y="17617"/>
                  </a:lnTo>
                  <a:lnTo>
                    <a:pt x="17033" y="17738"/>
                  </a:lnTo>
                  <a:lnTo>
                    <a:pt x="17033" y="17860"/>
                  </a:lnTo>
                  <a:lnTo>
                    <a:pt x="17081" y="17982"/>
                  </a:lnTo>
                  <a:lnTo>
                    <a:pt x="17179" y="18079"/>
                  </a:lnTo>
                  <a:lnTo>
                    <a:pt x="17203" y="18103"/>
                  </a:lnTo>
                  <a:lnTo>
                    <a:pt x="17276" y="18152"/>
                  </a:lnTo>
                  <a:lnTo>
                    <a:pt x="17398" y="18201"/>
                  </a:lnTo>
                  <a:lnTo>
                    <a:pt x="17592" y="18225"/>
                  </a:lnTo>
                  <a:lnTo>
                    <a:pt x="17714" y="18201"/>
                  </a:lnTo>
                  <a:lnTo>
                    <a:pt x="18152" y="18201"/>
                  </a:lnTo>
                  <a:lnTo>
                    <a:pt x="18541" y="18176"/>
                  </a:lnTo>
                  <a:lnTo>
                    <a:pt x="18614" y="18176"/>
                  </a:lnTo>
                  <a:lnTo>
                    <a:pt x="18687" y="18128"/>
                  </a:lnTo>
                  <a:lnTo>
                    <a:pt x="18736" y="18055"/>
                  </a:lnTo>
                  <a:lnTo>
                    <a:pt x="18760" y="17982"/>
                  </a:lnTo>
                  <a:lnTo>
                    <a:pt x="18833" y="17860"/>
                  </a:lnTo>
                  <a:lnTo>
                    <a:pt x="18882" y="17738"/>
                  </a:lnTo>
                  <a:lnTo>
                    <a:pt x="18931" y="17471"/>
                  </a:lnTo>
                  <a:lnTo>
                    <a:pt x="18931" y="17349"/>
                  </a:lnTo>
                  <a:lnTo>
                    <a:pt x="18931" y="17325"/>
                  </a:lnTo>
                  <a:lnTo>
                    <a:pt x="18979" y="17081"/>
                  </a:lnTo>
                  <a:lnTo>
                    <a:pt x="19004" y="16838"/>
                  </a:lnTo>
                  <a:lnTo>
                    <a:pt x="19125" y="16814"/>
                  </a:lnTo>
                  <a:lnTo>
                    <a:pt x="19223" y="16789"/>
                  </a:lnTo>
                  <a:lnTo>
                    <a:pt x="19369" y="16741"/>
                  </a:lnTo>
                  <a:lnTo>
                    <a:pt x="19466" y="16692"/>
                  </a:lnTo>
                  <a:lnTo>
                    <a:pt x="19661" y="16838"/>
                  </a:lnTo>
                  <a:lnTo>
                    <a:pt x="19758" y="16911"/>
                  </a:lnTo>
                  <a:lnTo>
                    <a:pt x="20074" y="17130"/>
                  </a:lnTo>
                  <a:lnTo>
                    <a:pt x="20391" y="17349"/>
                  </a:lnTo>
                  <a:lnTo>
                    <a:pt x="20464" y="17398"/>
                  </a:lnTo>
                  <a:lnTo>
                    <a:pt x="20512" y="17398"/>
                  </a:lnTo>
                  <a:lnTo>
                    <a:pt x="20585" y="17373"/>
                  </a:lnTo>
                  <a:lnTo>
                    <a:pt x="20658" y="17349"/>
                  </a:lnTo>
                  <a:lnTo>
                    <a:pt x="20707" y="17276"/>
                  </a:lnTo>
                  <a:lnTo>
                    <a:pt x="20756" y="17203"/>
                  </a:lnTo>
                  <a:lnTo>
                    <a:pt x="20999" y="16984"/>
                  </a:lnTo>
                  <a:lnTo>
                    <a:pt x="21145" y="16814"/>
                  </a:lnTo>
                  <a:lnTo>
                    <a:pt x="21413" y="16570"/>
                  </a:lnTo>
                  <a:lnTo>
                    <a:pt x="21632" y="16278"/>
                  </a:lnTo>
                  <a:lnTo>
                    <a:pt x="21680" y="16230"/>
                  </a:lnTo>
                  <a:lnTo>
                    <a:pt x="21680" y="16157"/>
                  </a:lnTo>
                  <a:lnTo>
                    <a:pt x="21680" y="16084"/>
                  </a:lnTo>
                  <a:lnTo>
                    <a:pt x="21656" y="15986"/>
                  </a:lnTo>
                  <a:lnTo>
                    <a:pt x="21486" y="15670"/>
                  </a:lnTo>
                  <a:lnTo>
                    <a:pt x="21267" y="15403"/>
                  </a:lnTo>
                  <a:lnTo>
                    <a:pt x="21145" y="15232"/>
                  </a:lnTo>
                  <a:lnTo>
                    <a:pt x="20975" y="15086"/>
                  </a:lnTo>
                  <a:lnTo>
                    <a:pt x="21096" y="14867"/>
                  </a:lnTo>
                  <a:lnTo>
                    <a:pt x="21169" y="14648"/>
                  </a:lnTo>
                  <a:lnTo>
                    <a:pt x="21291" y="14673"/>
                  </a:lnTo>
                  <a:lnTo>
                    <a:pt x="21510" y="14648"/>
                  </a:lnTo>
                  <a:lnTo>
                    <a:pt x="21753" y="14648"/>
                  </a:lnTo>
                  <a:lnTo>
                    <a:pt x="21997" y="14624"/>
                  </a:lnTo>
                  <a:lnTo>
                    <a:pt x="22264" y="14600"/>
                  </a:lnTo>
                  <a:lnTo>
                    <a:pt x="22362" y="14551"/>
                  </a:lnTo>
                  <a:lnTo>
                    <a:pt x="22410" y="14478"/>
                  </a:lnTo>
                  <a:lnTo>
                    <a:pt x="22459" y="14429"/>
                  </a:lnTo>
                  <a:lnTo>
                    <a:pt x="22508" y="14381"/>
                  </a:lnTo>
                  <a:lnTo>
                    <a:pt x="22532" y="14332"/>
                  </a:lnTo>
                  <a:lnTo>
                    <a:pt x="22532" y="14259"/>
                  </a:lnTo>
                  <a:lnTo>
                    <a:pt x="22532" y="13845"/>
                  </a:lnTo>
                  <a:lnTo>
                    <a:pt x="22532" y="13456"/>
                  </a:lnTo>
                  <a:lnTo>
                    <a:pt x="22508" y="13067"/>
                  </a:lnTo>
                  <a:lnTo>
                    <a:pt x="22508" y="13018"/>
                  </a:lnTo>
                  <a:lnTo>
                    <a:pt x="22459" y="12945"/>
                  </a:lnTo>
                  <a:lnTo>
                    <a:pt x="22410" y="12921"/>
                  </a:lnTo>
                  <a:lnTo>
                    <a:pt x="22362" y="12896"/>
                  </a:lnTo>
                  <a:lnTo>
                    <a:pt x="22313" y="12823"/>
                  </a:lnTo>
                  <a:lnTo>
                    <a:pt x="22264" y="12750"/>
                  </a:lnTo>
                  <a:lnTo>
                    <a:pt x="22118" y="12677"/>
                  </a:lnTo>
                  <a:lnTo>
                    <a:pt x="21948" y="12629"/>
                  </a:lnTo>
                  <a:lnTo>
                    <a:pt x="21802" y="12604"/>
                  </a:lnTo>
                  <a:lnTo>
                    <a:pt x="21778" y="12604"/>
                  </a:lnTo>
                  <a:lnTo>
                    <a:pt x="21510" y="12556"/>
                  </a:lnTo>
                  <a:lnTo>
                    <a:pt x="21218" y="12556"/>
                  </a:lnTo>
                  <a:lnTo>
                    <a:pt x="21169" y="12337"/>
                  </a:lnTo>
                  <a:lnTo>
                    <a:pt x="21169" y="12288"/>
                  </a:lnTo>
                  <a:lnTo>
                    <a:pt x="21121" y="12093"/>
                  </a:lnTo>
                  <a:lnTo>
                    <a:pt x="21048" y="11923"/>
                  </a:lnTo>
                  <a:lnTo>
                    <a:pt x="21121" y="11826"/>
                  </a:lnTo>
                  <a:lnTo>
                    <a:pt x="21145" y="11777"/>
                  </a:lnTo>
                  <a:lnTo>
                    <a:pt x="21242" y="11655"/>
                  </a:lnTo>
                  <a:lnTo>
                    <a:pt x="21413" y="11412"/>
                  </a:lnTo>
                  <a:lnTo>
                    <a:pt x="21607" y="11169"/>
                  </a:lnTo>
                  <a:lnTo>
                    <a:pt x="21656" y="11120"/>
                  </a:lnTo>
                  <a:lnTo>
                    <a:pt x="21680" y="11071"/>
                  </a:lnTo>
                  <a:lnTo>
                    <a:pt x="21680" y="10998"/>
                  </a:lnTo>
                  <a:lnTo>
                    <a:pt x="21680" y="10950"/>
                  </a:lnTo>
                  <a:lnTo>
                    <a:pt x="21656" y="10925"/>
                  </a:lnTo>
                  <a:lnTo>
                    <a:pt x="21680" y="10901"/>
                  </a:lnTo>
                  <a:lnTo>
                    <a:pt x="21656" y="10804"/>
                  </a:lnTo>
                  <a:lnTo>
                    <a:pt x="21632" y="10731"/>
                  </a:lnTo>
                  <a:lnTo>
                    <a:pt x="21510" y="10609"/>
                  </a:lnTo>
                  <a:lnTo>
                    <a:pt x="21486" y="10560"/>
                  </a:lnTo>
                  <a:lnTo>
                    <a:pt x="21315" y="10390"/>
                  </a:lnTo>
                  <a:lnTo>
                    <a:pt x="21145" y="10244"/>
                  </a:lnTo>
                  <a:lnTo>
                    <a:pt x="21145" y="10220"/>
                  </a:lnTo>
                  <a:lnTo>
                    <a:pt x="21023" y="10122"/>
                  </a:lnTo>
                  <a:lnTo>
                    <a:pt x="20877" y="10001"/>
                  </a:lnTo>
                  <a:lnTo>
                    <a:pt x="20731" y="9928"/>
                  </a:lnTo>
                  <a:lnTo>
                    <a:pt x="20634" y="9903"/>
                  </a:lnTo>
                  <a:lnTo>
                    <a:pt x="20561" y="9879"/>
                  </a:lnTo>
                  <a:lnTo>
                    <a:pt x="20488" y="9903"/>
                  </a:lnTo>
                  <a:lnTo>
                    <a:pt x="20464" y="9903"/>
                  </a:lnTo>
                  <a:lnTo>
                    <a:pt x="20391" y="9928"/>
                  </a:lnTo>
                  <a:lnTo>
                    <a:pt x="20220" y="10001"/>
                  </a:lnTo>
                  <a:lnTo>
                    <a:pt x="20074" y="10098"/>
                  </a:lnTo>
                  <a:lnTo>
                    <a:pt x="19807" y="10293"/>
                  </a:lnTo>
                  <a:lnTo>
                    <a:pt x="19709" y="10341"/>
                  </a:lnTo>
                  <a:lnTo>
                    <a:pt x="19515" y="10487"/>
                  </a:lnTo>
                  <a:lnTo>
                    <a:pt x="19296" y="10390"/>
                  </a:lnTo>
                  <a:lnTo>
                    <a:pt x="19052" y="10341"/>
                  </a:lnTo>
                  <a:lnTo>
                    <a:pt x="19004" y="10098"/>
                  </a:lnTo>
                  <a:lnTo>
                    <a:pt x="19028" y="10025"/>
                  </a:lnTo>
                  <a:lnTo>
                    <a:pt x="19004" y="9976"/>
                  </a:lnTo>
                  <a:lnTo>
                    <a:pt x="18979" y="9903"/>
                  </a:lnTo>
                  <a:lnTo>
                    <a:pt x="18955" y="9782"/>
                  </a:lnTo>
                  <a:lnTo>
                    <a:pt x="18931" y="9563"/>
                  </a:lnTo>
                  <a:lnTo>
                    <a:pt x="18882" y="9319"/>
                  </a:lnTo>
                  <a:lnTo>
                    <a:pt x="18906" y="9246"/>
                  </a:lnTo>
                  <a:lnTo>
                    <a:pt x="18906" y="9149"/>
                  </a:lnTo>
                  <a:lnTo>
                    <a:pt x="18882" y="9100"/>
                  </a:lnTo>
                  <a:lnTo>
                    <a:pt x="18833" y="9052"/>
                  </a:lnTo>
                  <a:lnTo>
                    <a:pt x="18785" y="9027"/>
                  </a:lnTo>
                  <a:lnTo>
                    <a:pt x="18712" y="9003"/>
                  </a:lnTo>
                  <a:lnTo>
                    <a:pt x="18444" y="8979"/>
                  </a:lnTo>
                  <a:lnTo>
                    <a:pt x="17957" y="8979"/>
                  </a:lnTo>
                  <a:lnTo>
                    <a:pt x="17836" y="89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191;p48">
              <a:extLst>
                <a:ext uri="{FF2B5EF4-FFF2-40B4-BE49-F238E27FC236}">
                  <a16:creationId xmlns:a16="http://schemas.microsoft.com/office/drawing/2014/main" id="{DECE3E6E-E36D-4EA1-B23A-879983921694}"/>
                </a:ext>
              </a:extLst>
            </p:cNvPr>
            <p:cNvSpPr/>
            <p:nvPr/>
          </p:nvSpPr>
          <p:spPr>
            <a:xfrm>
              <a:off x="6405204" y="2896535"/>
              <a:ext cx="421736" cy="398876"/>
            </a:xfrm>
            <a:custGeom>
              <a:avLst/>
              <a:gdLst/>
              <a:ahLst/>
              <a:cxnLst/>
              <a:rect l="l" t="t" r="r" b="b"/>
              <a:pathLst>
                <a:path w="19297" h="18251" extrusionOk="0">
                  <a:moveTo>
                    <a:pt x="18396" y="828"/>
                  </a:moveTo>
                  <a:lnTo>
                    <a:pt x="18761" y="877"/>
                  </a:lnTo>
                  <a:lnTo>
                    <a:pt x="18737" y="1242"/>
                  </a:lnTo>
                  <a:lnTo>
                    <a:pt x="18615" y="1266"/>
                  </a:lnTo>
                  <a:lnTo>
                    <a:pt x="18493" y="1315"/>
                  </a:lnTo>
                  <a:lnTo>
                    <a:pt x="18274" y="1436"/>
                  </a:lnTo>
                  <a:lnTo>
                    <a:pt x="18007" y="1582"/>
                  </a:lnTo>
                  <a:lnTo>
                    <a:pt x="17739" y="1777"/>
                  </a:lnTo>
                  <a:lnTo>
                    <a:pt x="17642" y="1850"/>
                  </a:lnTo>
                  <a:lnTo>
                    <a:pt x="17618" y="1801"/>
                  </a:lnTo>
                  <a:lnTo>
                    <a:pt x="17545" y="1704"/>
                  </a:lnTo>
                  <a:lnTo>
                    <a:pt x="17496" y="1680"/>
                  </a:lnTo>
                  <a:lnTo>
                    <a:pt x="17423" y="1655"/>
                  </a:lnTo>
                  <a:lnTo>
                    <a:pt x="17131" y="1631"/>
                  </a:lnTo>
                  <a:lnTo>
                    <a:pt x="17301" y="1509"/>
                  </a:lnTo>
                  <a:lnTo>
                    <a:pt x="17472" y="1388"/>
                  </a:lnTo>
                  <a:lnTo>
                    <a:pt x="17837" y="1144"/>
                  </a:lnTo>
                  <a:lnTo>
                    <a:pt x="18104" y="974"/>
                  </a:lnTo>
                  <a:lnTo>
                    <a:pt x="18250" y="901"/>
                  </a:lnTo>
                  <a:lnTo>
                    <a:pt x="18396" y="828"/>
                  </a:lnTo>
                  <a:close/>
                  <a:moveTo>
                    <a:pt x="18712" y="1582"/>
                  </a:moveTo>
                  <a:lnTo>
                    <a:pt x="18688" y="2385"/>
                  </a:lnTo>
                  <a:lnTo>
                    <a:pt x="18688" y="3164"/>
                  </a:lnTo>
                  <a:lnTo>
                    <a:pt x="18469" y="3334"/>
                  </a:lnTo>
                  <a:lnTo>
                    <a:pt x="18250" y="3529"/>
                  </a:lnTo>
                  <a:lnTo>
                    <a:pt x="17982" y="3748"/>
                  </a:lnTo>
                  <a:lnTo>
                    <a:pt x="17861" y="3870"/>
                  </a:lnTo>
                  <a:lnTo>
                    <a:pt x="17764" y="4016"/>
                  </a:lnTo>
                  <a:lnTo>
                    <a:pt x="17739" y="3407"/>
                  </a:lnTo>
                  <a:lnTo>
                    <a:pt x="17739" y="3334"/>
                  </a:lnTo>
                  <a:lnTo>
                    <a:pt x="17958" y="3140"/>
                  </a:lnTo>
                  <a:lnTo>
                    <a:pt x="18177" y="2945"/>
                  </a:lnTo>
                  <a:lnTo>
                    <a:pt x="18493" y="2653"/>
                  </a:lnTo>
                  <a:lnTo>
                    <a:pt x="18615" y="2531"/>
                  </a:lnTo>
                  <a:lnTo>
                    <a:pt x="18664" y="2458"/>
                  </a:lnTo>
                  <a:lnTo>
                    <a:pt x="18688" y="2361"/>
                  </a:lnTo>
                  <a:lnTo>
                    <a:pt x="18664" y="2312"/>
                  </a:lnTo>
                  <a:lnTo>
                    <a:pt x="18615" y="2288"/>
                  </a:lnTo>
                  <a:lnTo>
                    <a:pt x="18518" y="2264"/>
                  </a:lnTo>
                  <a:lnTo>
                    <a:pt x="18445" y="2288"/>
                  </a:lnTo>
                  <a:lnTo>
                    <a:pt x="18347" y="2312"/>
                  </a:lnTo>
                  <a:lnTo>
                    <a:pt x="18274" y="2385"/>
                  </a:lnTo>
                  <a:lnTo>
                    <a:pt x="18128" y="2531"/>
                  </a:lnTo>
                  <a:lnTo>
                    <a:pt x="18007" y="2653"/>
                  </a:lnTo>
                  <a:lnTo>
                    <a:pt x="17739" y="2945"/>
                  </a:lnTo>
                  <a:lnTo>
                    <a:pt x="17739" y="2531"/>
                  </a:lnTo>
                  <a:lnTo>
                    <a:pt x="17691" y="2118"/>
                  </a:lnTo>
                  <a:lnTo>
                    <a:pt x="17788" y="2069"/>
                  </a:lnTo>
                  <a:lnTo>
                    <a:pt x="18055" y="1947"/>
                  </a:lnTo>
                  <a:lnTo>
                    <a:pt x="18323" y="1777"/>
                  </a:lnTo>
                  <a:lnTo>
                    <a:pt x="18518" y="1680"/>
                  </a:lnTo>
                  <a:lnTo>
                    <a:pt x="18712" y="1582"/>
                  </a:lnTo>
                  <a:close/>
                  <a:moveTo>
                    <a:pt x="18688" y="3529"/>
                  </a:moveTo>
                  <a:lnTo>
                    <a:pt x="18688" y="3894"/>
                  </a:lnTo>
                  <a:lnTo>
                    <a:pt x="18664" y="4843"/>
                  </a:lnTo>
                  <a:lnTo>
                    <a:pt x="18639" y="4843"/>
                  </a:lnTo>
                  <a:lnTo>
                    <a:pt x="18518" y="4916"/>
                  </a:lnTo>
                  <a:lnTo>
                    <a:pt x="18396" y="5038"/>
                  </a:lnTo>
                  <a:lnTo>
                    <a:pt x="18177" y="5305"/>
                  </a:lnTo>
                  <a:lnTo>
                    <a:pt x="17982" y="5451"/>
                  </a:lnTo>
                  <a:lnTo>
                    <a:pt x="17788" y="5597"/>
                  </a:lnTo>
                  <a:lnTo>
                    <a:pt x="17788" y="5013"/>
                  </a:lnTo>
                  <a:lnTo>
                    <a:pt x="18128" y="4819"/>
                  </a:lnTo>
                  <a:lnTo>
                    <a:pt x="18274" y="4746"/>
                  </a:lnTo>
                  <a:lnTo>
                    <a:pt x="18445" y="4673"/>
                  </a:lnTo>
                  <a:lnTo>
                    <a:pt x="18591" y="4575"/>
                  </a:lnTo>
                  <a:lnTo>
                    <a:pt x="18639" y="4527"/>
                  </a:lnTo>
                  <a:lnTo>
                    <a:pt x="18664" y="4454"/>
                  </a:lnTo>
                  <a:lnTo>
                    <a:pt x="18664" y="4429"/>
                  </a:lnTo>
                  <a:lnTo>
                    <a:pt x="18639" y="4381"/>
                  </a:lnTo>
                  <a:lnTo>
                    <a:pt x="18566" y="4332"/>
                  </a:lnTo>
                  <a:lnTo>
                    <a:pt x="18420" y="4332"/>
                  </a:lnTo>
                  <a:lnTo>
                    <a:pt x="18347" y="4356"/>
                  </a:lnTo>
                  <a:lnTo>
                    <a:pt x="18177" y="4429"/>
                  </a:lnTo>
                  <a:lnTo>
                    <a:pt x="18031" y="4502"/>
                  </a:lnTo>
                  <a:lnTo>
                    <a:pt x="17788" y="4673"/>
                  </a:lnTo>
                  <a:lnTo>
                    <a:pt x="17764" y="4137"/>
                  </a:lnTo>
                  <a:lnTo>
                    <a:pt x="17958" y="4040"/>
                  </a:lnTo>
                  <a:lnTo>
                    <a:pt x="18128" y="3943"/>
                  </a:lnTo>
                  <a:lnTo>
                    <a:pt x="18445" y="3699"/>
                  </a:lnTo>
                  <a:lnTo>
                    <a:pt x="18688" y="3529"/>
                  </a:lnTo>
                  <a:close/>
                  <a:moveTo>
                    <a:pt x="18664" y="5305"/>
                  </a:moveTo>
                  <a:lnTo>
                    <a:pt x="18639" y="6011"/>
                  </a:lnTo>
                  <a:lnTo>
                    <a:pt x="18396" y="6108"/>
                  </a:lnTo>
                  <a:lnTo>
                    <a:pt x="18177" y="6230"/>
                  </a:lnTo>
                  <a:lnTo>
                    <a:pt x="17982" y="6376"/>
                  </a:lnTo>
                  <a:lnTo>
                    <a:pt x="17764" y="6522"/>
                  </a:lnTo>
                  <a:lnTo>
                    <a:pt x="17764" y="6522"/>
                  </a:lnTo>
                  <a:lnTo>
                    <a:pt x="17788" y="5865"/>
                  </a:lnTo>
                  <a:lnTo>
                    <a:pt x="17934" y="5816"/>
                  </a:lnTo>
                  <a:lnTo>
                    <a:pt x="18080" y="5743"/>
                  </a:lnTo>
                  <a:lnTo>
                    <a:pt x="18201" y="5670"/>
                  </a:lnTo>
                  <a:lnTo>
                    <a:pt x="18323" y="5597"/>
                  </a:lnTo>
                  <a:lnTo>
                    <a:pt x="18493" y="5476"/>
                  </a:lnTo>
                  <a:lnTo>
                    <a:pt x="18664" y="5305"/>
                  </a:lnTo>
                  <a:close/>
                  <a:moveTo>
                    <a:pt x="18615" y="6425"/>
                  </a:moveTo>
                  <a:lnTo>
                    <a:pt x="18615" y="6473"/>
                  </a:lnTo>
                  <a:lnTo>
                    <a:pt x="18518" y="6498"/>
                  </a:lnTo>
                  <a:lnTo>
                    <a:pt x="18420" y="6546"/>
                  </a:lnTo>
                  <a:lnTo>
                    <a:pt x="18250" y="6668"/>
                  </a:lnTo>
                  <a:lnTo>
                    <a:pt x="18104" y="6765"/>
                  </a:lnTo>
                  <a:lnTo>
                    <a:pt x="17982" y="6887"/>
                  </a:lnTo>
                  <a:lnTo>
                    <a:pt x="17739" y="7155"/>
                  </a:lnTo>
                  <a:lnTo>
                    <a:pt x="17764" y="6717"/>
                  </a:lnTo>
                  <a:lnTo>
                    <a:pt x="17982" y="6668"/>
                  </a:lnTo>
                  <a:lnTo>
                    <a:pt x="18201" y="6595"/>
                  </a:lnTo>
                  <a:lnTo>
                    <a:pt x="18615" y="6425"/>
                  </a:lnTo>
                  <a:close/>
                  <a:moveTo>
                    <a:pt x="18615" y="6838"/>
                  </a:moveTo>
                  <a:lnTo>
                    <a:pt x="18591" y="7349"/>
                  </a:lnTo>
                  <a:lnTo>
                    <a:pt x="18591" y="7666"/>
                  </a:lnTo>
                  <a:lnTo>
                    <a:pt x="18420" y="7787"/>
                  </a:lnTo>
                  <a:lnTo>
                    <a:pt x="18250" y="7909"/>
                  </a:lnTo>
                  <a:lnTo>
                    <a:pt x="17958" y="8103"/>
                  </a:lnTo>
                  <a:lnTo>
                    <a:pt x="17666" y="8322"/>
                  </a:lnTo>
                  <a:lnTo>
                    <a:pt x="17715" y="7739"/>
                  </a:lnTo>
                  <a:lnTo>
                    <a:pt x="17739" y="7349"/>
                  </a:lnTo>
                  <a:lnTo>
                    <a:pt x="18080" y="7155"/>
                  </a:lnTo>
                  <a:lnTo>
                    <a:pt x="18420" y="6960"/>
                  </a:lnTo>
                  <a:lnTo>
                    <a:pt x="18615" y="6838"/>
                  </a:lnTo>
                  <a:close/>
                  <a:moveTo>
                    <a:pt x="18566" y="8103"/>
                  </a:moveTo>
                  <a:lnTo>
                    <a:pt x="18542" y="8420"/>
                  </a:lnTo>
                  <a:lnTo>
                    <a:pt x="18420" y="8493"/>
                  </a:lnTo>
                  <a:lnTo>
                    <a:pt x="18274" y="8566"/>
                  </a:lnTo>
                  <a:lnTo>
                    <a:pt x="18055" y="8785"/>
                  </a:lnTo>
                  <a:lnTo>
                    <a:pt x="17812" y="9004"/>
                  </a:lnTo>
                  <a:lnTo>
                    <a:pt x="17593" y="9247"/>
                  </a:lnTo>
                  <a:lnTo>
                    <a:pt x="17642" y="8566"/>
                  </a:lnTo>
                  <a:lnTo>
                    <a:pt x="18031" y="8395"/>
                  </a:lnTo>
                  <a:lnTo>
                    <a:pt x="18420" y="8201"/>
                  </a:lnTo>
                  <a:lnTo>
                    <a:pt x="18566" y="8103"/>
                  </a:lnTo>
                  <a:close/>
                  <a:moveTo>
                    <a:pt x="18542" y="8809"/>
                  </a:moveTo>
                  <a:lnTo>
                    <a:pt x="18542" y="9077"/>
                  </a:lnTo>
                  <a:lnTo>
                    <a:pt x="18299" y="9271"/>
                  </a:lnTo>
                  <a:lnTo>
                    <a:pt x="17934" y="9588"/>
                  </a:lnTo>
                  <a:lnTo>
                    <a:pt x="17593" y="9928"/>
                  </a:lnTo>
                  <a:lnTo>
                    <a:pt x="17569" y="9953"/>
                  </a:lnTo>
                  <a:lnTo>
                    <a:pt x="17569" y="9977"/>
                  </a:lnTo>
                  <a:lnTo>
                    <a:pt x="17593" y="10001"/>
                  </a:lnTo>
                  <a:lnTo>
                    <a:pt x="17642" y="10001"/>
                  </a:lnTo>
                  <a:lnTo>
                    <a:pt x="18080" y="9831"/>
                  </a:lnTo>
                  <a:lnTo>
                    <a:pt x="18274" y="9709"/>
                  </a:lnTo>
                  <a:lnTo>
                    <a:pt x="18493" y="9588"/>
                  </a:lnTo>
                  <a:lnTo>
                    <a:pt x="18518" y="9563"/>
                  </a:lnTo>
                  <a:lnTo>
                    <a:pt x="18518" y="9977"/>
                  </a:lnTo>
                  <a:lnTo>
                    <a:pt x="18396" y="10026"/>
                  </a:lnTo>
                  <a:lnTo>
                    <a:pt x="18274" y="10074"/>
                  </a:lnTo>
                  <a:lnTo>
                    <a:pt x="18080" y="10220"/>
                  </a:lnTo>
                  <a:lnTo>
                    <a:pt x="17788" y="10464"/>
                  </a:lnTo>
                  <a:lnTo>
                    <a:pt x="17520" y="10731"/>
                  </a:lnTo>
                  <a:lnTo>
                    <a:pt x="17520" y="10245"/>
                  </a:lnTo>
                  <a:lnTo>
                    <a:pt x="17569" y="9490"/>
                  </a:lnTo>
                  <a:lnTo>
                    <a:pt x="17837" y="9344"/>
                  </a:lnTo>
                  <a:lnTo>
                    <a:pt x="18104" y="9150"/>
                  </a:lnTo>
                  <a:lnTo>
                    <a:pt x="18274" y="8979"/>
                  </a:lnTo>
                  <a:lnTo>
                    <a:pt x="18469" y="8833"/>
                  </a:lnTo>
                  <a:lnTo>
                    <a:pt x="18542" y="8809"/>
                  </a:lnTo>
                  <a:close/>
                  <a:moveTo>
                    <a:pt x="18518" y="10342"/>
                  </a:moveTo>
                  <a:lnTo>
                    <a:pt x="18518" y="10975"/>
                  </a:lnTo>
                  <a:lnTo>
                    <a:pt x="18347" y="11096"/>
                  </a:lnTo>
                  <a:lnTo>
                    <a:pt x="18201" y="11194"/>
                  </a:lnTo>
                  <a:lnTo>
                    <a:pt x="17861" y="11486"/>
                  </a:lnTo>
                  <a:lnTo>
                    <a:pt x="17715" y="11632"/>
                  </a:lnTo>
                  <a:lnTo>
                    <a:pt x="17569" y="11802"/>
                  </a:lnTo>
                  <a:lnTo>
                    <a:pt x="17545" y="11559"/>
                  </a:lnTo>
                  <a:lnTo>
                    <a:pt x="17520" y="11048"/>
                  </a:lnTo>
                  <a:lnTo>
                    <a:pt x="17691" y="10975"/>
                  </a:lnTo>
                  <a:lnTo>
                    <a:pt x="17837" y="10877"/>
                  </a:lnTo>
                  <a:lnTo>
                    <a:pt x="18128" y="10634"/>
                  </a:lnTo>
                  <a:lnTo>
                    <a:pt x="18518" y="10342"/>
                  </a:lnTo>
                  <a:close/>
                  <a:moveTo>
                    <a:pt x="18518" y="11413"/>
                  </a:moveTo>
                  <a:lnTo>
                    <a:pt x="18542" y="11802"/>
                  </a:lnTo>
                  <a:lnTo>
                    <a:pt x="18347" y="11899"/>
                  </a:lnTo>
                  <a:lnTo>
                    <a:pt x="18177" y="12021"/>
                  </a:lnTo>
                  <a:lnTo>
                    <a:pt x="17837" y="12289"/>
                  </a:lnTo>
                  <a:lnTo>
                    <a:pt x="17764" y="12240"/>
                  </a:lnTo>
                  <a:lnTo>
                    <a:pt x="17642" y="12240"/>
                  </a:lnTo>
                  <a:lnTo>
                    <a:pt x="17593" y="12021"/>
                  </a:lnTo>
                  <a:lnTo>
                    <a:pt x="18299" y="11559"/>
                  </a:lnTo>
                  <a:lnTo>
                    <a:pt x="18518" y="11413"/>
                  </a:lnTo>
                  <a:close/>
                  <a:moveTo>
                    <a:pt x="2093" y="1899"/>
                  </a:moveTo>
                  <a:lnTo>
                    <a:pt x="2385" y="1972"/>
                  </a:lnTo>
                  <a:lnTo>
                    <a:pt x="2702" y="1996"/>
                  </a:lnTo>
                  <a:lnTo>
                    <a:pt x="3334" y="2045"/>
                  </a:lnTo>
                  <a:lnTo>
                    <a:pt x="4356" y="2093"/>
                  </a:lnTo>
                  <a:lnTo>
                    <a:pt x="5354" y="2118"/>
                  </a:lnTo>
                  <a:lnTo>
                    <a:pt x="6376" y="2118"/>
                  </a:lnTo>
                  <a:lnTo>
                    <a:pt x="7398" y="2093"/>
                  </a:lnTo>
                  <a:lnTo>
                    <a:pt x="9466" y="2020"/>
                  </a:lnTo>
                  <a:lnTo>
                    <a:pt x="11413" y="1972"/>
                  </a:lnTo>
                  <a:lnTo>
                    <a:pt x="13359" y="1947"/>
                  </a:lnTo>
                  <a:lnTo>
                    <a:pt x="14357" y="1947"/>
                  </a:lnTo>
                  <a:lnTo>
                    <a:pt x="15330" y="1996"/>
                  </a:lnTo>
                  <a:lnTo>
                    <a:pt x="16304" y="2045"/>
                  </a:lnTo>
                  <a:lnTo>
                    <a:pt x="17277" y="2142"/>
                  </a:lnTo>
                  <a:lnTo>
                    <a:pt x="17253" y="2483"/>
                  </a:lnTo>
                  <a:lnTo>
                    <a:pt x="17228" y="2823"/>
                  </a:lnTo>
                  <a:lnTo>
                    <a:pt x="17228" y="3529"/>
                  </a:lnTo>
                  <a:lnTo>
                    <a:pt x="17277" y="4210"/>
                  </a:lnTo>
                  <a:lnTo>
                    <a:pt x="17301" y="4892"/>
                  </a:lnTo>
                  <a:lnTo>
                    <a:pt x="17301" y="5646"/>
                  </a:lnTo>
                  <a:lnTo>
                    <a:pt x="17277" y="6376"/>
                  </a:lnTo>
                  <a:lnTo>
                    <a:pt x="17180" y="7885"/>
                  </a:lnTo>
                  <a:lnTo>
                    <a:pt x="17082" y="9125"/>
                  </a:lnTo>
                  <a:lnTo>
                    <a:pt x="17034" y="9758"/>
                  </a:lnTo>
                  <a:lnTo>
                    <a:pt x="17009" y="10391"/>
                  </a:lnTo>
                  <a:lnTo>
                    <a:pt x="16985" y="10829"/>
                  </a:lnTo>
                  <a:lnTo>
                    <a:pt x="16961" y="11291"/>
                  </a:lnTo>
                  <a:lnTo>
                    <a:pt x="16985" y="11778"/>
                  </a:lnTo>
                  <a:lnTo>
                    <a:pt x="17009" y="12021"/>
                  </a:lnTo>
                  <a:lnTo>
                    <a:pt x="17058" y="12240"/>
                  </a:lnTo>
                  <a:lnTo>
                    <a:pt x="9539" y="12240"/>
                  </a:lnTo>
                  <a:lnTo>
                    <a:pt x="8566" y="12264"/>
                  </a:lnTo>
                  <a:lnTo>
                    <a:pt x="7568" y="12289"/>
                  </a:lnTo>
                  <a:lnTo>
                    <a:pt x="5622" y="12386"/>
                  </a:lnTo>
                  <a:lnTo>
                    <a:pt x="5086" y="12410"/>
                  </a:lnTo>
                  <a:lnTo>
                    <a:pt x="4551" y="12410"/>
                  </a:lnTo>
                  <a:lnTo>
                    <a:pt x="4040" y="12362"/>
                  </a:lnTo>
                  <a:lnTo>
                    <a:pt x="3529" y="12313"/>
                  </a:lnTo>
                  <a:lnTo>
                    <a:pt x="2994" y="12216"/>
                  </a:lnTo>
                  <a:lnTo>
                    <a:pt x="2702" y="12191"/>
                  </a:lnTo>
                  <a:lnTo>
                    <a:pt x="2434" y="12216"/>
                  </a:lnTo>
                  <a:lnTo>
                    <a:pt x="2385" y="11997"/>
                  </a:lnTo>
                  <a:lnTo>
                    <a:pt x="2361" y="11753"/>
                  </a:lnTo>
                  <a:lnTo>
                    <a:pt x="2337" y="11267"/>
                  </a:lnTo>
                  <a:lnTo>
                    <a:pt x="2361" y="10318"/>
                  </a:lnTo>
                  <a:lnTo>
                    <a:pt x="2361" y="9661"/>
                  </a:lnTo>
                  <a:lnTo>
                    <a:pt x="2337" y="8979"/>
                  </a:lnTo>
                  <a:lnTo>
                    <a:pt x="2312" y="7666"/>
                  </a:lnTo>
                  <a:lnTo>
                    <a:pt x="2312" y="6887"/>
                  </a:lnTo>
                  <a:lnTo>
                    <a:pt x="2288" y="6084"/>
                  </a:lnTo>
                  <a:lnTo>
                    <a:pt x="2239" y="4527"/>
                  </a:lnTo>
                  <a:lnTo>
                    <a:pt x="2215" y="2896"/>
                  </a:lnTo>
                  <a:lnTo>
                    <a:pt x="2215" y="2385"/>
                  </a:lnTo>
                  <a:lnTo>
                    <a:pt x="2166" y="2118"/>
                  </a:lnTo>
                  <a:lnTo>
                    <a:pt x="2142" y="2020"/>
                  </a:lnTo>
                  <a:lnTo>
                    <a:pt x="2093" y="1899"/>
                  </a:lnTo>
                  <a:close/>
                  <a:moveTo>
                    <a:pt x="18566" y="12118"/>
                  </a:moveTo>
                  <a:lnTo>
                    <a:pt x="18591" y="12264"/>
                  </a:lnTo>
                  <a:lnTo>
                    <a:pt x="18420" y="12313"/>
                  </a:lnTo>
                  <a:lnTo>
                    <a:pt x="18274" y="12410"/>
                  </a:lnTo>
                  <a:lnTo>
                    <a:pt x="17958" y="12581"/>
                  </a:lnTo>
                  <a:lnTo>
                    <a:pt x="17885" y="12629"/>
                  </a:lnTo>
                  <a:lnTo>
                    <a:pt x="17909" y="12532"/>
                  </a:lnTo>
                  <a:lnTo>
                    <a:pt x="17909" y="12435"/>
                  </a:lnTo>
                  <a:lnTo>
                    <a:pt x="18250" y="12264"/>
                  </a:lnTo>
                  <a:lnTo>
                    <a:pt x="18566" y="12118"/>
                  </a:lnTo>
                  <a:close/>
                  <a:moveTo>
                    <a:pt x="8761" y="512"/>
                  </a:moveTo>
                  <a:lnTo>
                    <a:pt x="10318" y="585"/>
                  </a:lnTo>
                  <a:lnTo>
                    <a:pt x="13432" y="755"/>
                  </a:lnTo>
                  <a:lnTo>
                    <a:pt x="14138" y="779"/>
                  </a:lnTo>
                  <a:lnTo>
                    <a:pt x="14844" y="804"/>
                  </a:lnTo>
                  <a:lnTo>
                    <a:pt x="16279" y="779"/>
                  </a:lnTo>
                  <a:lnTo>
                    <a:pt x="17034" y="755"/>
                  </a:lnTo>
                  <a:lnTo>
                    <a:pt x="17034" y="755"/>
                  </a:lnTo>
                  <a:lnTo>
                    <a:pt x="16912" y="852"/>
                  </a:lnTo>
                  <a:lnTo>
                    <a:pt x="16790" y="950"/>
                  </a:lnTo>
                  <a:lnTo>
                    <a:pt x="16790" y="998"/>
                  </a:lnTo>
                  <a:lnTo>
                    <a:pt x="16790" y="1023"/>
                  </a:lnTo>
                  <a:lnTo>
                    <a:pt x="16815" y="1047"/>
                  </a:lnTo>
                  <a:lnTo>
                    <a:pt x="16863" y="1047"/>
                  </a:lnTo>
                  <a:lnTo>
                    <a:pt x="17131" y="901"/>
                  </a:lnTo>
                  <a:lnTo>
                    <a:pt x="17399" y="755"/>
                  </a:lnTo>
                  <a:lnTo>
                    <a:pt x="17837" y="779"/>
                  </a:lnTo>
                  <a:lnTo>
                    <a:pt x="17593" y="925"/>
                  </a:lnTo>
                  <a:lnTo>
                    <a:pt x="17399" y="1071"/>
                  </a:lnTo>
                  <a:lnTo>
                    <a:pt x="17228" y="1217"/>
                  </a:lnTo>
                  <a:lnTo>
                    <a:pt x="17082" y="1412"/>
                  </a:lnTo>
                  <a:lnTo>
                    <a:pt x="17034" y="1509"/>
                  </a:lnTo>
                  <a:lnTo>
                    <a:pt x="17009" y="1631"/>
                  </a:lnTo>
                  <a:lnTo>
                    <a:pt x="16060" y="1558"/>
                  </a:lnTo>
                  <a:lnTo>
                    <a:pt x="15111" y="1509"/>
                  </a:lnTo>
                  <a:lnTo>
                    <a:pt x="14162" y="1461"/>
                  </a:lnTo>
                  <a:lnTo>
                    <a:pt x="13238" y="1461"/>
                  </a:lnTo>
                  <a:lnTo>
                    <a:pt x="11340" y="1485"/>
                  </a:lnTo>
                  <a:lnTo>
                    <a:pt x="9466" y="1558"/>
                  </a:lnTo>
                  <a:lnTo>
                    <a:pt x="7495" y="1631"/>
                  </a:lnTo>
                  <a:lnTo>
                    <a:pt x="5549" y="1655"/>
                  </a:lnTo>
                  <a:lnTo>
                    <a:pt x="4527" y="1631"/>
                  </a:lnTo>
                  <a:lnTo>
                    <a:pt x="3505" y="1607"/>
                  </a:lnTo>
                  <a:lnTo>
                    <a:pt x="3140" y="1558"/>
                  </a:lnTo>
                  <a:lnTo>
                    <a:pt x="2726" y="1509"/>
                  </a:lnTo>
                  <a:lnTo>
                    <a:pt x="2312" y="1509"/>
                  </a:lnTo>
                  <a:lnTo>
                    <a:pt x="2118" y="1534"/>
                  </a:lnTo>
                  <a:lnTo>
                    <a:pt x="1948" y="1582"/>
                  </a:lnTo>
                  <a:lnTo>
                    <a:pt x="1899" y="1607"/>
                  </a:lnTo>
                  <a:lnTo>
                    <a:pt x="1850" y="1631"/>
                  </a:lnTo>
                  <a:lnTo>
                    <a:pt x="1850" y="1704"/>
                  </a:lnTo>
                  <a:lnTo>
                    <a:pt x="1850" y="1777"/>
                  </a:lnTo>
                  <a:lnTo>
                    <a:pt x="1899" y="1826"/>
                  </a:lnTo>
                  <a:lnTo>
                    <a:pt x="1850" y="1947"/>
                  </a:lnTo>
                  <a:lnTo>
                    <a:pt x="1802" y="2069"/>
                  </a:lnTo>
                  <a:lnTo>
                    <a:pt x="1777" y="2215"/>
                  </a:lnTo>
                  <a:lnTo>
                    <a:pt x="1753" y="2337"/>
                  </a:lnTo>
                  <a:lnTo>
                    <a:pt x="1753" y="2604"/>
                  </a:lnTo>
                  <a:lnTo>
                    <a:pt x="1753" y="2896"/>
                  </a:lnTo>
                  <a:lnTo>
                    <a:pt x="1753" y="4527"/>
                  </a:lnTo>
                  <a:lnTo>
                    <a:pt x="1802" y="6181"/>
                  </a:lnTo>
                  <a:lnTo>
                    <a:pt x="1826" y="7009"/>
                  </a:lnTo>
                  <a:lnTo>
                    <a:pt x="1826" y="7836"/>
                  </a:lnTo>
                  <a:lnTo>
                    <a:pt x="1875" y="9223"/>
                  </a:lnTo>
                  <a:lnTo>
                    <a:pt x="1875" y="9904"/>
                  </a:lnTo>
                  <a:lnTo>
                    <a:pt x="1875" y="10585"/>
                  </a:lnTo>
                  <a:lnTo>
                    <a:pt x="1850" y="11048"/>
                  </a:lnTo>
                  <a:lnTo>
                    <a:pt x="1826" y="11583"/>
                  </a:lnTo>
                  <a:lnTo>
                    <a:pt x="1826" y="11851"/>
                  </a:lnTo>
                  <a:lnTo>
                    <a:pt x="1875" y="12094"/>
                  </a:lnTo>
                  <a:lnTo>
                    <a:pt x="1948" y="12337"/>
                  </a:lnTo>
                  <a:lnTo>
                    <a:pt x="2045" y="12532"/>
                  </a:lnTo>
                  <a:lnTo>
                    <a:pt x="2118" y="12605"/>
                  </a:lnTo>
                  <a:lnTo>
                    <a:pt x="2215" y="12654"/>
                  </a:lnTo>
                  <a:lnTo>
                    <a:pt x="2312" y="12629"/>
                  </a:lnTo>
                  <a:lnTo>
                    <a:pt x="2385" y="12581"/>
                  </a:lnTo>
                  <a:lnTo>
                    <a:pt x="2677" y="12654"/>
                  </a:lnTo>
                  <a:lnTo>
                    <a:pt x="2969" y="12678"/>
                  </a:lnTo>
                  <a:lnTo>
                    <a:pt x="3553" y="12775"/>
                  </a:lnTo>
                  <a:lnTo>
                    <a:pt x="4040" y="12824"/>
                  </a:lnTo>
                  <a:lnTo>
                    <a:pt x="4502" y="12873"/>
                  </a:lnTo>
                  <a:lnTo>
                    <a:pt x="5427" y="12873"/>
                  </a:lnTo>
                  <a:lnTo>
                    <a:pt x="6449" y="12848"/>
                  </a:lnTo>
                  <a:lnTo>
                    <a:pt x="7495" y="12800"/>
                  </a:lnTo>
                  <a:lnTo>
                    <a:pt x="8517" y="12751"/>
                  </a:lnTo>
                  <a:lnTo>
                    <a:pt x="9539" y="12727"/>
                  </a:lnTo>
                  <a:lnTo>
                    <a:pt x="17277" y="12727"/>
                  </a:lnTo>
                  <a:lnTo>
                    <a:pt x="17350" y="12775"/>
                  </a:lnTo>
                  <a:lnTo>
                    <a:pt x="17496" y="12775"/>
                  </a:lnTo>
                  <a:lnTo>
                    <a:pt x="17569" y="12727"/>
                  </a:lnTo>
                  <a:lnTo>
                    <a:pt x="17715" y="12727"/>
                  </a:lnTo>
                  <a:lnTo>
                    <a:pt x="17569" y="12824"/>
                  </a:lnTo>
                  <a:lnTo>
                    <a:pt x="17423" y="12946"/>
                  </a:lnTo>
                  <a:lnTo>
                    <a:pt x="17301" y="13092"/>
                  </a:lnTo>
                  <a:lnTo>
                    <a:pt x="17180" y="13238"/>
                  </a:lnTo>
                  <a:lnTo>
                    <a:pt x="17180" y="13262"/>
                  </a:lnTo>
                  <a:lnTo>
                    <a:pt x="17180" y="13286"/>
                  </a:lnTo>
                  <a:lnTo>
                    <a:pt x="17204" y="13311"/>
                  </a:lnTo>
                  <a:lnTo>
                    <a:pt x="17253" y="13311"/>
                  </a:lnTo>
                  <a:lnTo>
                    <a:pt x="17472" y="13262"/>
                  </a:lnTo>
                  <a:lnTo>
                    <a:pt x="17666" y="13189"/>
                  </a:lnTo>
                  <a:lnTo>
                    <a:pt x="18055" y="12994"/>
                  </a:lnTo>
                  <a:lnTo>
                    <a:pt x="18347" y="12848"/>
                  </a:lnTo>
                  <a:lnTo>
                    <a:pt x="18615" y="12727"/>
                  </a:lnTo>
                  <a:lnTo>
                    <a:pt x="18664" y="12946"/>
                  </a:lnTo>
                  <a:lnTo>
                    <a:pt x="18396" y="13092"/>
                  </a:lnTo>
                  <a:lnTo>
                    <a:pt x="17982" y="13335"/>
                  </a:lnTo>
                  <a:lnTo>
                    <a:pt x="17593" y="13603"/>
                  </a:lnTo>
                  <a:lnTo>
                    <a:pt x="17545" y="13627"/>
                  </a:lnTo>
                  <a:lnTo>
                    <a:pt x="17545" y="13676"/>
                  </a:lnTo>
                  <a:lnTo>
                    <a:pt x="17569" y="13700"/>
                  </a:lnTo>
                  <a:lnTo>
                    <a:pt x="17618" y="13724"/>
                  </a:lnTo>
                  <a:lnTo>
                    <a:pt x="17861" y="13700"/>
                  </a:lnTo>
                  <a:lnTo>
                    <a:pt x="18080" y="13651"/>
                  </a:lnTo>
                  <a:lnTo>
                    <a:pt x="18274" y="13578"/>
                  </a:lnTo>
                  <a:lnTo>
                    <a:pt x="18493" y="13457"/>
                  </a:lnTo>
                  <a:lnTo>
                    <a:pt x="18712" y="13335"/>
                  </a:lnTo>
                  <a:lnTo>
                    <a:pt x="18785" y="13724"/>
                  </a:lnTo>
                  <a:lnTo>
                    <a:pt x="18250" y="13773"/>
                  </a:lnTo>
                  <a:lnTo>
                    <a:pt x="17739" y="13797"/>
                  </a:lnTo>
                  <a:lnTo>
                    <a:pt x="17204" y="13773"/>
                  </a:lnTo>
                  <a:lnTo>
                    <a:pt x="16669" y="13724"/>
                  </a:lnTo>
                  <a:lnTo>
                    <a:pt x="15622" y="13603"/>
                  </a:lnTo>
                  <a:lnTo>
                    <a:pt x="15087" y="13554"/>
                  </a:lnTo>
                  <a:lnTo>
                    <a:pt x="14576" y="13530"/>
                  </a:lnTo>
                  <a:lnTo>
                    <a:pt x="12118" y="13530"/>
                  </a:lnTo>
                  <a:lnTo>
                    <a:pt x="9661" y="13554"/>
                  </a:lnTo>
                  <a:lnTo>
                    <a:pt x="8469" y="13578"/>
                  </a:lnTo>
                  <a:lnTo>
                    <a:pt x="7301" y="13627"/>
                  </a:lnTo>
                  <a:lnTo>
                    <a:pt x="4916" y="13773"/>
                  </a:lnTo>
                  <a:lnTo>
                    <a:pt x="3772" y="13822"/>
                  </a:lnTo>
                  <a:lnTo>
                    <a:pt x="2629" y="13846"/>
                  </a:lnTo>
                  <a:lnTo>
                    <a:pt x="2020" y="13822"/>
                  </a:lnTo>
                  <a:lnTo>
                    <a:pt x="1412" y="13797"/>
                  </a:lnTo>
                  <a:lnTo>
                    <a:pt x="1145" y="13773"/>
                  </a:lnTo>
                  <a:lnTo>
                    <a:pt x="853" y="13749"/>
                  </a:lnTo>
                  <a:lnTo>
                    <a:pt x="853" y="13724"/>
                  </a:lnTo>
                  <a:lnTo>
                    <a:pt x="731" y="13408"/>
                  </a:lnTo>
                  <a:lnTo>
                    <a:pt x="658" y="13092"/>
                  </a:lnTo>
                  <a:lnTo>
                    <a:pt x="585" y="12775"/>
                  </a:lnTo>
                  <a:lnTo>
                    <a:pt x="561" y="12435"/>
                  </a:lnTo>
                  <a:lnTo>
                    <a:pt x="561" y="11753"/>
                  </a:lnTo>
                  <a:lnTo>
                    <a:pt x="561" y="11121"/>
                  </a:lnTo>
                  <a:lnTo>
                    <a:pt x="561" y="9320"/>
                  </a:lnTo>
                  <a:lnTo>
                    <a:pt x="561" y="8420"/>
                  </a:lnTo>
                  <a:lnTo>
                    <a:pt x="585" y="7495"/>
                  </a:lnTo>
                  <a:lnTo>
                    <a:pt x="658" y="5792"/>
                  </a:lnTo>
                  <a:lnTo>
                    <a:pt x="731" y="4064"/>
                  </a:lnTo>
                  <a:lnTo>
                    <a:pt x="755" y="3188"/>
                  </a:lnTo>
                  <a:lnTo>
                    <a:pt x="755" y="2337"/>
                  </a:lnTo>
                  <a:lnTo>
                    <a:pt x="731" y="1485"/>
                  </a:lnTo>
                  <a:lnTo>
                    <a:pt x="707" y="609"/>
                  </a:lnTo>
                  <a:lnTo>
                    <a:pt x="804" y="682"/>
                  </a:lnTo>
                  <a:lnTo>
                    <a:pt x="950" y="755"/>
                  </a:lnTo>
                  <a:lnTo>
                    <a:pt x="1072" y="804"/>
                  </a:lnTo>
                  <a:lnTo>
                    <a:pt x="1242" y="852"/>
                  </a:lnTo>
                  <a:lnTo>
                    <a:pt x="1583" y="901"/>
                  </a:lnTo>
                  <a:lnTo>
                    <a:pt x="1948" y="925"/>
                  </a:lnTo>
                  <a:lnTo>
                    <a:pt x="2312" y="901"/>
                  </a:lnTo>
                  <a:lnTo>
                    <a:pt x="2653" y="901"/>
                  </a:lnTo>
                  <a:lnTo>
                    <a:pt x="3164" y="852"/>
                  </a:lnTo>
                  <a:lnTo>
                    <a:pt x="4162" y="755"/>
                  </a:lnTo>
                  <a:lnTo>
                    <a:pt x="5184" y="633"/>
                  </a:lnTo>
                  <a:lnTo>
                    <a:pt x="6181" y="560"/>
                  </a:lnTo>
                  <a:lnTo>
                    <a:pt x="6692" y="512"/>
                  </a:lnTo>
                  <a:close/>
                  <a:moveTo>
                    <a:pt x="11096" y="14016"/>
                  </a:moveTo>
                  <a:lnTo>
                    <a:pt x="11096" y="14187"/>
                  </a:lnTo>
                  <a:lnTo>
                    <a:pt x="10926" y="14260"/>
                  </a:lnTo>
                  <a:lnTo>
                    <a:pt x="10780" y="14357"/>
                  </a:lnTo>
                  <a:lnTo>
                    <a:pt x="10488" y="14552"/>
                  </a:lnTo>
                  <a:lnTo>
                    <a:pt x="10293" y="14698"/>
                  </a:lnTo>
                  <a:lnTo>
                    <a:pt x="10123" y="14868"/>
                  </a:lnTo>
                  <a:lnTo>
                    <a:pt x="9953" y="15038"/>
                  </a:lnTo>
                  <a:lnTo>
                    <a:pt x="9807" y="15233"/>
                  </a:lnTo>
                  <a:lnTo>
                    <a:pt x="9807" y="15282"/>
                  </a:lnTo>
                  <a:lnTo>
                    <a:pt x="9831" y="15330"/>
                  </a:lnTo>
                  <a:lnTo>
                    <a:pt x="9856" y="15379"/>
                  </a:lnTo>
                  <a:lnTo>
                    <a:pt x="9929" y="15379"/>
                  </a:lnTo>
                  <a:lnTo>
                    <a:pt x="10099" y="15282"/>
                  </a:lnTo>
                  <a:lnTo>
                    <a:pt x="10245" y="15184"/>
                  </a:lnTo>
                  <a:lnTo>
                    <a:pt x="10537" y="14941"/>
                  </a:lnTo>
                  <a:lnTo>
                    <a:pt x="10804" y="14771"/>
                  </a:lnTo>
                  <a:lnTo>
                    <a:pt x="11072" y="14600"/>
                  </a:lnTo>
                  <a:lnTo>
                    <a:pt x="11072" y="14600"/>
                  </a:lnTo>
                  <a:lnTo>
                    <a:pt x="11048" y="15087"/>
                  </a:lnTo>
                  <a:lnTo>
                    <a:pt x="10926" y="15136"/>
                  </a:lnTo>
                  <a:lnTo>
                    <a:pt x="10804" y="15209"/>
                  </a:lnTo>
                  <a:lnTo>
                    <a:pt x="10585" y="15330"/>
                  </a:lnTo>
                  <a:lnTo>
                    <a:pt x="10439" y="15403"/>
                  </a:lnTo>
                  <a:lnTo>
                    <a:pt x="10269" y="15525"/>
                  </a:lnTo>
                  <a:lnTo>
                    <a:pt x="10123" y="15647"/>
                  </a:lnTo>
                  <a:lnTo>
                    <a:pt x="10074" y="15695"/>
                  </a:lnTo>
                  <a:lnTo>
                    <a:pt x="10050" y="15793"/>
                  </a:lnTo>
                  <a:lnTo>
                    <a:pt x="10050" y="15817"/>
                  </a:lnTo>
                  <a:lnTo>
                    <a:pt x="10074" y="15841"/>
                  </a:lnTo>
                  <a:lnTo>
                    <a:pt x="10245" y="15841"/>
                  </a:lnTo>
                  <a:lnTo>
                    <a:pt x="10391" y="15817"/>
                  </a:lnTo>
                  <a:lnTo>
                    <a:pt x="10683" y="15671"/>
                  </a:lnTo>
                  <a:lnTo>
                    <a:pt x="11023" y="15501"/>
                  </a:lnTo>
                  <a:lnTo>
                    <a:pt x="10999" y="15841"/>
                  </a:lnTo>
                  <a:lnTo>
                    <a:pt x="10756" y="15987"/>
                  </a:lnTo>
                  <a:lnTo>
                    <a:pt x="10610" y="16085"/>
                  </a:lnTo>
                  <a:lnTo>
                    <a:pt x="10464" y="16206"/>
                  </a:lnTo>
                  <a:lnTo>
                    <a:pt x="10342" y="16352"/>
                  </a:lnTo>
                  <a:lnTo>
                    <a:pt x="10196" y="16474"/>
                  </a:lnTo>
                  <a:lnTo>
                    <a:pt x="10172" y="16498"/>
                  </a:lnTo>
                  <a:lnTo>
                    <a:pt x="10172" y="16522"/>
                  </a:lnTo>
                  <a:lnTo>
                    <a:pt x="10196" y="16547"/>
                  </a:lnTo>
                  <a:lnTo>
                    <a:pt x="10245" y="16547"/>
                  </a:lnTo>
                  <a:lnTo>
                    <a:pt x="10537" y="16425"/>
                  </a:lnTo>
                  <a:lnTo>
                    <a:pt x="10804" y="16303"/>
                  </a:lnTo>
                  <a:lnTo>
                    <a:pt x="10975" y="16230"/>
                  </a:lnTo>
                  <a:lnTo>
                    <a:pt x="10975" y="16449"/>
                  </a:lnTo>
                  <a:lnTo>
                    <a:pt x="10902" y="16474"/>
                  </a:lnTo>
                  <a:lnTo>
                    <a:pt x="10756" y="16547"/>
                  </a:lnTo>
                  <a:lnTo>
                    <a:pt x="10634" y="16620"/>
                  </a:lnTo>
                  <a:lnTo>
                    <a:pt x="10415" y="16814"/>
                  </a:lnTo>
                  <a:lnTo>
                    <a:pt x="10391" y="16863"/>
                  </a:lnTo>
                  <a:lnTo>
                    <a:pt x="10391" y="16887"/>
                  </a:lnTo>
                  <a:lnTo>
                    <a:pt x="10391" y="16960"/>
                  </a:lnTo>
                  <a:lnTo>
                    <a:pt x="10464" y="16985"/>
                  </a:lnTo>
                  <a:lnTo>
                    <a:pt x="10537" y="16985"/>
                  </a:lnTo>
                  <a:lnTo>
                    <a:pt x="10780" y="16887"/>
                  </a:lnTo>
                  <a:lnTo>
                    <a:pt x="11023" y="16790"/>
                  </a:lnTo>
                  <a:lnTo>
                    <a:pt x="11048" y="16887"/>
                  </a:lnTo>
                  <a:lnTo>
                    <a:pt x="10926" y="16960"/>
                  </a:lnTo>
                  <a:lnTo>
                    <a:pt x="10829" y="17058"/>
                  </a:lnTo>
                  <a:lnTo>
                    <a:pt x="10585" y="17252"/>
                  </a:lnTo>
                  <a:lnTo>
                    <a:pt x="10561" y="17277"/>
                  </a:lnTo>
                  <a:lnTo>
                    <a:pt x="10561" y="17301"/>
                  </a:lnTo>
                  <a:lnTo>
                    <a:pt x="10585" y="17325"/>
                  </a:lnTo>
                  <a:lnTo>
                    <a:pt x="10610" y="17325"/>
                  </a:lnTo>
                  <a:lnTo>
                    <a:pt x="10780" y="17301"/>
                  </a:lnTo>
                  <a:lnTo>
                    <a:pt x="10950" y="17252"/>
                  </a:lnTo>
                  <a:lnTo>
                    <a:pt x="11096" y="17179"/>
                  </a:lnTo>
                  <a:lnTo>
                    <a:pt x="11242" y="17082"/>
                  </a:lnTo>
                  <a:lnTo>
                    <a:pt x="11388" y="17155"/>
                  </a:lnTo>
                  <a:lnTo>
                    <a:pt x="11534" y="17179"/>
                  </a:lnTo>
                  <a:lnTo>
                    <a:pt x="11705" y="17204"/>
                  </a:lnTo>
                  <a:lnTo>
                    <a:pt x="11875" y="17204"/>
                  </a:lnTo>
                  <a:lnTo>
                    <a:pt x="12216" y="17179"/>
                  </a:lnTo>
                  <a:lnTo>
                    <a:pt x="12508" y="17155"/>
                  </a:lnTo>
                  <a:lnTo>
                    <a:pt x="12897" y="17179"/>
                  </a:lnTo>
                  <a:lnTo>
                    <a:pt x="13067" y="17179"/>
                  </a:lnTo>
                  <a:lnTo>
                    <a:pt x="13262" y="17228"/>
                  </a:lnTo>
                  <a:lnTo>
                    <a:pt x="13432" y="17277"/>
                  </a:lnTo>
                  <a:lnTo>
                    <a:pt x="13554" y="17374"/>
                  </a:lnTo>
                  <a:lnTo>
                    <a:pt x="13676" y="17496"/>
                  </a:lnTo>
                  <a:lnTo>
                    <a:pt x="13773" y="17617"/>
                  </a:lnTo>
                  <a:lnTo>
                    <a:pt x="13530" y="17593"/>
                  </a:lnTo>
                  <a:lnTo>
                    <a:pt x="12556" y="17593"/>
                  </a:lnTo>
                  <a:lnTo>
                    <a:pt x="11826" y="17642"/>
                  </a:lnTo>
                  <a:lnTo>
                    <a:pt x="10366" y="17715"/>
                  </a:lnTo>
                  <a:lnTo>
                    <a:pt x="9637" y="17739"/>
                  </a:lnTo>
                  <a:lnTo>
                    <a:pt x="8907" y="17763"/>
                  </a:lnTo>
                  <a:lnTo>
                    <a:pt x="7763" y="17788"/>
                  </a:lnTo>
                  <a:lnTo>
                    <a:pt x="6644" y="17788"/>
                  </a:lnTo>
                  <a:lnTo>
                    <a:pt x="6181" y="17739"/>
                  </a:lnTo>
                  <a:lnTo>
                    <a:pt x="5816" y="17715"/>
                  </a:lnTo>
                  <a:lnTo>
                    <a:pt x="5500" y="17690"/>
                  </a:lnTo>
                  <a:lnTo>
                    <a:pt x="5597" y="17544"/>
                  </a:lnTo>
                  <a:lnTo>
                    <a:pt x="5743" y="17447"/>
                  </a:lnTo>
                  <a:lnTo>
                    <a:pt x="5865" y="17350"/>
                  </a:lnTo>
                  <a:lnTo>
                    <a:pt x="6035" y="17277"/>
                  </a:lnTo>
                  <a:lnTo>
                    <a:pt x="6206" y="17228"/>
                  </a:lnTo>
                  <a:lnTo>
                    <a:pt x="6376" y="17179"/>
                  </a:lnTo>
                  <a:lnTo>
                    <a:pt x="6765" y="17155"/>
                  </a:lnTo>
                  <a:lnTo>
                    <a:pt x="7057" y="17179"/>
                  </a:lnTo>
                  <a:lnTo>
                    <a:pt x="7374" y="17204"/>
                  </a:lnTo>
                  <a:lnTo>
                    <a:pt x="7544" y="17179"/>
                  </a:lnTo>
                  <a:lnTo>
                    <a:pt x="7690" y="17179"/>
                  </a:lnTo>
                  <a:lnTo>
                    <a:pt x="7836" y="17131"/>
                  </a:lnTo>
                  <a:lnTo>
                    <a:pt x="7958" y="17058"/>
                  </a:lnTo>
                  <a:lnTo>
                    <a:pt x="7982" y="17009"/>
                  </a:lnTo>
                  <a:lnTo>
                    <a:pt x="8055" y="17033"/>
                  </a:lnTo>
                  <a:lnTo>
                    <a:pt x="8128" y="17033"/>
                  </a:lnTo>
                  <a:lnTo>
                    <a:pt x="8177" y="17009"/>
                  </a:lnTo>
                  <a:lnTo>
                    <a:pt x="8225" y="16960"/>
                  </a:lnTo>
                  <a:lnTo>
                    <a:pt x="8274" y="16887"/>
                  </a:lnTo>
                  <a:lnTo>
                    <a:pt x="8298" y="16766"/>
                  </a:lnTo>
                  <a:lnTo>
                    <a:pt x="8298" y="16668"/>
                  </a:lnTo>
                  <a:lnTo>
                    <a:pt x="8298" y="16620"/>
                  </a:lnTo>
                  <a:lnTo>
                    <a:pt x="8274" y="16595"/>
                  </a:lnTo>
                  <a:lnTo>
                    <a:pt x="8298" y="16303"/>
                  </a:lnTo>
                  <a:lnTo>
                    <a:pt x="8298" y="15768"/>
                  </a:lnTo>
                  <a:lnTo>
                    <a:pt x="8298" y="15233"/>
                  </a:lnTo>
                  <a:lnTo>
                    <a:pt x="8298" y="14965"/>
                  </a:lnTo>
                  <a:lnTo>
                    <a:pt x="8323" y="14649"/>
                  </a:lnTo>
                  <a:lnTo>
                    <a:pt x="8323" y="14333"/>
                  </a:lnTo>
                  <a:lnTo>
                    <a:pt x="8323" y="14187"/>
                  </a:lnTo>
                  <a:lnTo>
                    <a:pt x="8298" y="14065"/>
                  </a:lnTo>
                  <a:lnTo>
                    <a:pt x="9101" y="14041"/>
                  </a:lnTo>
                  <a:lnTo>
                    <a:pt x="9101" y="14041"/>
                  </a:lnTo>
                  <a:lnTo>
                    <a:pt x="8980" y="14138"/>
                  </a:lnTo>
                  <a:lnTo>
                    <a:pt x="8834" y="14260"/>
                  </a:lnTo>
                  <a:lnTo>
                    <a:pt x="8688" y="14406"/>
                  </a:lnTo>
                  <a:lnTo>
                    <a:pt x="8663" y="14454"/>
                  </a:lnTo>
                  <a:lnTo>
                    <a:pt x="8639" y="14503"/>
                  </a:lnTo>
                  <a:lnTo>
                    <a:pt x="8615" y="14600"/>
                  </a:lnTo>
                  <a:lnTo>
                    <a:pt x="8615" y="14649"/>
                  </a:lnTo>
                  <a:lnTo>
                    <a:pt x="8639" y="14673"/>
                  </a:lnTo>
                  <a:lnTo>
                    <a:pt x="8761" y="14673"/>
                  </a:lnTo>
                  <a:lnTo>
                    <a:pt x="8858" y="14649"/>
                  </a:lnTo>
                  <a:lnTo>
                    <a:pt x="9028" y="14527"/>
                  </a:lnTo>
                  <a:lnTo>
                    <a:pt x="9199" y="14406"/>
                  </a:lnTo>
                  <a:lnTo>
                    <a:pt x="9466" y="14235"/>
                  </a:lnTo>
                  <a:lnTo>
                    <a:pt x="9710" y="14016"/>
                  </a:lnTo>
                  <a:lnTo>
                    <a:pt x="9953" y="14016"/>
                  </a:lnTo>
                  <a:lnTo>
                    <a:pt x="9734" y="14211"/>
                  </a:lnTo>
                  <a:lnTo>
                    <a:pt x="9539" y="14406"/>
                  </a:lnTo>
                  <a:lnTo>
                    <a:pt x="9345" y="14625"/>
                  </a:lnTo>
                  <a:lnTo>
                    <a:pt x="9199" y="14868"/>
                  </a:lnTo>
                  <a:lnTo>
                    <a:pt x="9199" y="14892"/>
                  </a:lnTo>
                  <a:lnTo>
                    <a:pt x="9199" y="14917"/>
                  </a:lnTo>
                  <a:lnTo>
                    <a:pt x="9223" y="14941"/>
                  </a:lnTo>
                  <a:lnTo>
                    <a:pt x="9272" y="14941"/>
                  </a:lnTo>
                  <a:lnTo>
                    <a:pt x="9393" y="14892"/>
                  </a:lnTo>
                  <a:lnTo>
                    <a:pt x="9515" y="14844"/>
                  </a:lnTo>
                  <a:lnTo>
                    <a:pt x="9758" y="14698"/>
                  </a:lnTo>
                  <a:lnTo>
                    <a:pt x="10196" y="14357"/>
                  </a:lnTo>
                  <a:lnTo>
                    <a:pt x="10464" y="14235"/>
                  </a:lnTo>
                  <a:lnTo>
                    <a:pt x="10658" y="14138"/>
                  </a:lnTo>
                  <a:lnTo>
                    <a:pt x="10804" y="14016"/>
                  </a:lnTo>
                  <a:close/>
                  <a:moveTo>
                    <a:pt x="6936" y="1"/>
                  </a:moveTo>
                  <a:lnTo>
                    <a:pt x="5914" y="74"/>
                  </a:lnTo>
                  <a:lnTo>
                    <a:pt x="4892" y="147"/>
                  </a:lnTo>
                  <a:lnTo>
                    <a:pt x="3870" y="268"/>
                  </a:lnTo>
                  <a:lnTo>
                    <a:pt x="2945" y="366"/>
                  </a:lnTo>
                  <a:lnTo>
                    <a:pt x="2483" y="390"/>
                  </a:lnTo>
                  <a:lnTo>
                    <a:pt x="1680" y="390"/>
                  </a:lnTo>
                  <a:lnTo>
                    <a:pt x="1339" y="317"/>
                  </a:lnTo>
                  <a:lnTo>
                    <a:pt x="658" y="195"/>
                  </a:lnTo>
                  <a:lnTo>
                    <a:pt x="634" y="147"/>
                  </a:lnTo>
                  <a:lnTo>
                    <a:pt x="585" y="122"/>
                  </a:lnTo>
                  <a:lnTo>
                    <a:pt x="512" y="98"/>
                  </a:lnTo>
                  <a:lnTo>
                    <a:pt x="463" y="98"/>
                  </a:lnTo>
                  <a:lnTo>
                    <a:pt x="390" y="122"/>
                  </a:lnTo>
                  <a:lnTo>
                    <a:pt x="342" y="147"/>
                  </a:lnTo>
                  <a:lnTo>
                    <a:pt x="317" y="220"/>
                  </a:lnTo>
                  <a:lnTo>
                    <a:pt x="293" y="293"/>
                  </a:lnTo>
                  <a:lnTo>
                    <a:pt x="244" y="1169"/>
                  </a:lnTo>
                  <a:lnTo>
                    <a:pt x="220" y="2069"/>
                  </a:lnTo>
                  <a:lnTo>
                    <a:pt x="196" y="3821"/>
                  </a:lnTo>
                  <a:lnTo>
                    <a:pt x="171" y="4794"/>
                  </a:lnTo>
                  <a:lnTo>
                    <a:pt x="123" y="5768"/>
                  </a:lnTo>
                  <a:lnTo>
                    <a:pt x="25" y="7690"/>
                  </a:lnTo>
                  <a:lnTo>
                    <a:pt x="1" y="8614"/>
                  </a:lnTo>
                  <a:lnTo>
                    <a:pt x="1" y="9539"/>
                  </a:lnTo>
                  <a:lnTo>
                    <a:pt x="25" y="11364"/>
                  </a:lnTo>
                  <a:lnTo>
                    <a:pt x="1" y="11997"/>
                  </a:lnTo>
                  <a:lnTo>
                    <a:pt x="1" y="12362"/>
                  </a:lnTo>
                  <a:lnTo>
                    <a:pt x="25" y="12702"/>
                  </a:lnTo>
                  <a:lnTo>
                    <a:pt x="50" y="13067"/>
                  </a:lnTo>
                  <a:lnTo>
                    <a:pt x="123" y="13408"/>
                  </a:lnTo>
                  <a:lnTo>
                    <a:pt x="244" y="13700"/>
                  </a:lnTo>
                  <a:lnTo>
                    <a:pt x="317" y="13846"/>
                  </a:lnTo>
                  <a:lnTo>
                    <a:pt x="390" y="13968"/>
                  </a:lnTo>
                  <a:lnTo>
                    <a:pt x="463" y="14065"/>
                  </a:lnTo>
                  <a:lnTo>
                    <a:pt x="561" y="14089"/>
                  </a:lnTo>
                  <a:lnTo>
                    <a:pt x="634" y="14089"/>
                  </a:lnTo>
                  <a:lnTo>
                    <a:pt x="731" y="14065"/>
                  </a:lnTo>
                  <a:lnTo>
                    <a:pt x="901" y="14138"/>
                  </a:lnTo>
                  <a:lnTo>
                    <a:pt x="1072" y="14162"/>
                  </a:lnTo>
                  <a:lnTo>
                    <a:pt x="1412" y="14211"/>
                  </a:lnTo>
                  <a:lnTo>
                    <a:pt x="2093" y="14260"/>
                  </a:lnTo>
                  <a:lnTo>
                    <a:pt x="2726" y="14308"/>
                  </a:lnTo>
                  <a:lnTo>
                    <a:pt x="3334" y="14308"/>
                  </a:lnTo>
                  <a:lnTo>
                    <a:pt x="3943" y="14284"/>
                  </a:lnTo>
                  <a:lnTo>
                    <a:pt x="4551" y="14260"/>
                  </a:lnTo>
                  <a:lnTo>
                    <a:pt x="7958" y="14089"/>
                  </a:lnTo>
                  <a:lnTo>
                    <a:pt x="7958" y="14089"/>
                  </a:lnTo>
                  <a:lnTo>
                    <a:pt x="7909" y="14211"/>
                  </a:lnTo>
                  <a:lnTo>
                    <a:pt x="7885" y="14357"/>
                  </a:lnTo>
                  <a:lnTo>
                    <a:pt x="7860" y="14673"/>
                  </a:lnTo>
                  <a:lnTo>
                    <a:pt x="7860" y="15233"/>
                  </a:lnTo>
                  <a:lnTo>
                    <a:pt x="7860" y="15768"/>
                  </a:lnTo>
                  <a:lnTo>
                    <a:pt x="7836" y="16303"/>
                  </a:lnTo>
                  <a:lnTo>
                    <a:pt x="7812" y="16547"/>
                  </a:lnTo>
                  <a:lnTo>
                    <a:pt x="7812" y="16668"/>
                  </a:lnTo>
                  <a:lnTo>
                    <a:pt x="7812" y="16790"/>
                  </a:lnTo>
                  <a:lnTo>
                    <a:pt x="7666" y="16741"/>
                  </a:lnTo>
                  <a:lnTo>
                    <a:pt x="7471" y="16693"/>
                  </a:lnTo>
                  <a:lnTo>
                    <a:pt x="7276" y="16693"/>
                  </a:lnTo>
                  <a:lnTo>
                    <a:pt x="7057" y="16668"/>
                  </a:lnTo>
                  <a:lnTo>
                    <a:pt x="6644" y="16693"/>
                  </a:lnTo>
                  <a:lnTo>
                    <a:pt x="6303" y="16741"/>
                  </a:lnTo>
                  <a:lnTo>
                    <a:pt x="6060" y="16790"/>
                  </a:lnTo>
                  <a:lnTo>
                    <a:pt x="5841" y="16863"/>
                  </a:lnTo>
                  <a:lnTo>
                    <a:pt x="5646" y="16936"/>
                  </a:lnTo>
                  <a:lnTo>
                    <a:pt x="5451" y="17058"/>
                  </a:lnTo>
                  <a:lnTo>
                    <a:pt x="5281" y="17204"/>
                  </a:lnTo>
                  <a:lnTo>
                    <a:pt x="5135" y="17374"/>
                  </a:lnTo>
                  <a:lnTo>
                    <a:pt x="5038" y="17569"/>
                  </a:lnTo>
                  <a:lnTo>
                    <a:pt x="4940" y="17812"/>
                  </a:lnTo>
                  <a:lnTo>
                    <a:pt x="4940" y="17885"/>
                  </a:lnTo>
                  <a:lnTo>
                    <a:pt x="4940" y="17958"/>
                  </a:lnTo>
                  <a:lnTo>
                    <a:pt x="4989" y="18031"/>
                  </a:lnTo>
                  <a:lnTo>
                    <a:pt x="5038" y="18055"/>
                  </a:lnTo>
                  <a:lnTo>
                    <a:pt x="5111" y="18080"/>
                  </a:lnTo>
                  <a:lnTo>
                    <a:pt x="5184" y="18080"/>
                  </a:lnTo>
                  <a:lnTo>
                    <a:pt x="5257" y="18055"/>
                  </a:lnTo>
                  <a:lnTo>
                    <a:pt x="5330" y="18007"/>
                  </a:lnTo>
                  <a:lnTo>
                    <a:pt x="5451" y="18080"/>
                  </a:lnTo>
                  <a:lnTo>
                    <a:pt x="5597" y="18128"/>
                  </a:lnTo>
                  <a:lnTo>
                    <a:pt x="5743" y="18177"/>
                  </a:lnTo>
                  <a:lnTo>
                    <a:pt x="5914" y="18201"/>
                  </a:lnTo>
                  <a:lnTo>
                    <a:pt x="6254" y="18226"/>
                  </a:lnTo>
                  <a:lnTo>
                    <a:pt x="6498" y="18226"/>
                  </a:lnTo>
                  <a:lnTo>
                    <a:pt x="7082" y="18250"/>
                  </a:lnTo>
                  <a:lnTo>
                    <a:pt x="7641" y="18250"/>
                  </a:lnTo>
                  <a:lnTo>
                    <a:pt x="8785" y="18226"/>
                  </a:lnTo>
                  <a:lnTo>
                    <a:pt x="10147" y="18201"/>
                  </a:lnTo>
                  <a:lnTo>
                    <a:pt x="11486" y="18128"/>
                  </a:lnTo>
                  <a:lnTo>
                    <a:pt x="12994" y="18080"/>
                  </a:lnTo>
                  <a:lnTo>
                    <a:pt x="13238" y="18080"/>
                  </a:lnTo>
                  <a:lnTo>
                    <a:pt x="13505" y="18104"/>
                  </a:lnTo>
                  <a:lnTo>
                    <a:pt x="13773" y="18080"/>
                  </a:lnTo>
                  <a:lnTo>
                    <a:pt x="13919" y="18080"/>
                  </a:lnTo>
                  <a:lnTo>
                    <a:pt x="14016" y="18031"/>
                  </a:lnTo>
                  <a:lnTo>
                    <a:pt x="14089" y="18080"/>
                  </a:lnTo>
                  <a:lnTo>
                    <a:pt x="14235" y="18080"/>
                  </a:lnTo>
                  <a:lnTo>
                    <a:pt x="14284" y="18055"/>
                  </a:lnTo>
                  <a:lnTo>
                    <a:pt x="14333" y="18007"/>
                  </a:lnTo>
                  <a:lnTo>
                    <a:pt x="14381" y="17958"/>
                  </a:lnTo>
                  <a:lnTo>
                    <a:pt x="14406" y="17885"/>
                  </a:lnTo>
                  <a:lnTo>
                    <a:pt x="14381" y="17812"/>
                  </a:lnTo>
                  <a:lnTo>
                    <a:pt x="14308" y="17569"/>
                  </a:lnTo>
                  <a:lnTo>
                    <a:pt x="14211" y="17374"/>
                  </a:lnTo>
                  <a:lnTo>
                    <a:pt x="14065" y="17179"/>
                  </a:lnTo>
                  <a:lnTo>
                    <a:pt x="13895" y="17033"/>
                  </a:lnTo>
                  <a:lnTo>
                    <a:pt x="13700" y="16912"/>
                  </a:lnTo>
                  <a:lnTo>
                    <a:pt x="13505" y="16814"/>
                  </a:lnTo>
                  <a:lnTo>
                    <a:pt x="13262" y="16741"/>
                  </a:lnTo>
                  <a:lnTo>
                    <a:pt x="13043" y="16693"/>
                  </a:lnTo>
                  <a:lnTo>
                    <a:pt x="12581" y="16693"/>
                  </a:lnTo>
                  <a:lnTo>
                    <a:pt x="12118" y="16766"/>
                  </a:lnTo>
                  <a:lnTo>
                    <a:pt x="11802" y="16790"/>
                  </a:lnTo>
                  <a:lnTo>
                    <a:pt x="11486" y="16814"/>
                  </a:lnTo>
                  <a:lnTo>
                    <a:pt x="11461" y="16620"/>
                  </a:lnTo>
                  <a:lnTo>
                    <a:pt x="11510" y="16571"/>
                  </a:lnTo>
                  <a:lnTo>
                    <a:pt x="11534" y="16498"/>
                  </a:lnTo>
                  <a:lnTo>
                    <a:pt x="11534" y="16449"/>
                  </a:lnTo>
                  <a:lnTo>
                    <a:pt x="11486" y="16425"/>
                  </a:lnTo>
                  <a:lnTo>
                    <a:pt x="11437" y="16401"/>
                  </a:lnTo>
                  <a:lnTo>
                    <a:pt x="11437" y="15939"/>
                  </a:lnTo>
                  <a:lnTo>
                    <a:pt x="11461" y="15501"/>
                  </a:lnTo>
                  <a:lnTo>
                    <a:pt x="11534" y="14746"/>
                  </a:lnTo>
                  <a:lnTo>
                    <a:pt x="11534" y="14381"/>
                  </a:lnTo>
                  <a:lnTo>
                    <a:pt x="11510" y="14187"/>
                  </a:lnTo>
                  <a:lnTo>
                    <a:pt x="11461" y="14016"/>
                  </a:lnTo>
                  <a:lnTo>
                    <a:pt x="14576" y="14016"/>
                  </a:lnTo>
                  <a:lnTo>
                    <a:pt x="15136" y="14041"/>
                  </a:lnTo>
                  <a:lnTo>
                    <a:pt x="15720" y="14089"/>
                  </a:lnTo>
                  <a:lnTo>
                    <a:pt x="16839" y="14211"/>
                  </a:lnTo>
                  <a:lnTo>
                    <a:pt x="17423" y="14260"/>
                  </a:lnTo>
                  <a:lnTo>
                    <a:pt x="17982" y="14260"/>
                  </a:lnTo>
                  <a:lnTo>
                    <a:pt x="18542" y="14235"/>
                  </a:lnTo>
                  <a:lnTo>
                    <a:pt x="18834" y="14211"/>
                  </a:lnTo>
                  <a:lnTo>
                    <a:pt x="19102" y="14138"/>
                  </a:lnTo>
                  <a:lnTo>
                    <a:pt x="19199" y="14114"/>
                  </a:lnTo>
                  <a:lnTo>
                    <a:pt x="19272" y="14041"/>
                  </a:lnTo>
                  <a:lnTo>
                    <a:pt x="19296" y="13968"/>
                  </a:lnTo>
                  <a:lnTo>
                    <a:pt x="19272" y="13870"/>
                  </a:lnTo>
                  <a:lnTo>
                    <a:pt x="19272" y="13773"/>
                  </a:lnTo>
                  <a:lnTo>
                    <a:pt x="19150" y="13043"/>
                  </a:lnTo>
                  <a:lnTo>
                    <a:pt x="19248" y="12921"/>
                  </a:lnTo>
                  <a:lnTo>
                    <a:pt x="19248" y="12873"/>
                  </a:lnTo>
                  <a:lnTo>
                    <a:pt x="19248" y="12824"/>
                  </a:lnTo>
                  <a:lnTo>
                    <a:pt x="19223" y="12800"/>
                  </a:lnTo>
                  <a:lnTo>
                    <a:pt x="19102" y="12800"/>
                  </a:lnTo>
                  <a:lnTo>
                    <a:pt x="19053" y="12337"/>
                  </a:lnTo>
                  <a:lnTo>
                    <a:pt x="19029" y="11875"/>
                  </a:lnTo>
                  <a:lnTo>
                    <a:pt x="18980" y="10926"/>
                  </a:lnTo>
                  <a:lnTo>
                    <a:pt x="18980" y="10001"/>
                  </a:lnTo>
                  <a:lnTo>
                    <a:pt x="19004" y="9052"/>
                  </a:lnTo>
                  <a:lnTo>
                    <a:pt x="19004" y="8955"/>
                  </a:lnTo>
                  <a:lnTo>
                    <a:pt x="19077" y="7203"/>
                  </a:lnTo>
                  <a:lnTo>
                    <a:pt x="19150" y="5549"/>
                  </a:lnTo>
                  <a:lnTo>
                    <a:pt x="19175" y="3894"/>
                  </a:lnTo>
                  <a:lnTo>
                    <a:pt x="19223" y="2385"/>
                  </a:lnTo>
                  <a:lnTo>
                    <a:pt x="19248" y="1607"/>
                  </a:lnTo>
                  <a:lnTo>
                    <a:pt x="19223" y="1242"/>
                  </a:lnTo>
                  <a:lnTo>
                    <a:pt x="19199" y="852"/>
                  </a:lnTo>
                  <a:lnTo>
                    <a:pt x="19248" y="804"/>
                  </a:lnTo>
                  <a:lnTo>
                    <a:pt x="19272" y="755"/>
                  </a:lnTo>
                  <a:lnTo>
                    <a:pt x="19296" y="682"/>
                  </a:lnTo>
                  <a:lnTo>
                    <a:pt x="19296" y="609"/>
                  </a:lnTo>
                  <a:lnTo>
                    <a:pt x="19272" y="560"/>
                  </a:lnTo>
                  <a:lnTo>
                    <a:pt x="19223" y="512"/>
                  </a:lnTo>
                  <a:lnTo>
                    <a:pt x="19175" y="463"/>
                  </a:lnTo>
                  <a:lnTo>
                    <a:pt x="19102" y="439"/>
                  </a:lnTo>
                  <a:lnTo>
                    <a:pt x="18493" y="317"/>
                  </a:lnTo>
                  <a:lnTo>
                    <a:pt x="17885" y="268"/>
                  </a:lnTo>
                  <a:lnTo>
                    <a:pt x="17277" y="244"/>
                  </a:lnTo>
                  <a:lnTo>
                    <a:pt x="16644" y="244"/>
                  </a:lnTo>
                  <a:lnTo>
                    <a:pt x="15403" y="293"/>
                  </a:lnTo>
                  <a:lnTo>
                    <a:pt x="14187" y="293"/>
                  </a:lnTo>
                  <a:lnTo>
                    <a:pt x="12629" y="220"/>
                  </a:lnTo>
                  <a:lnTo>
                    <a:pt x="11072" y="122"/>
                  </a:lnTo>
                  <a:lnTo>
                    <a:pt x="9515" y="49"/>
                  </a:lnTo>
                  <a:lnTo>
                    <a:pt x="7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01;p48">
              <a:extLst>
                <a:ext uri="{FF2B5EF4-FFF2-40B4-BE49-F238E27FC236}">
                  <a16:creationId xmlns:a16="http://schemas.microsoft.com/office/drawing/2014/main" id="{5AEDD568-687E-471D-A2F4-304774413320}"/>
                </a:ext>
              </a:extLst>
            </p:cNvPr>
            <p:cNvSpPr/>
            <p:nvPr/>
          </p:nvSpPr>
          <p:spPr>
            <a:xfrm>
              <a:off x="6533783" y="2954168"/>
              <a:ext cx="185417" cy="187100"/>
            </a:xfrm>
            <a:custGeom>
              <a:avLst/>
              <a:gdLst/>
              <a:ahLst/>
              <a:cxnLst/>
              <a:rect l="l" t="t" r="r" b="b"/>
              <a:pathLst>
                <a:path w="16084" h="16230" extrusionOk="0">
                  <a:moveTo>
                    <a:pt x="9538" y="1095"/>
                  </a:moveTo>
                  <a:lnTo>
                    <a:pt x="9441" y="1120"/>
                  </a:lnTo>
                  <a:lnTo>
                    <a:pt x="9344" y="1144"/>
                  </a:lnTo>
                  <a:lnTo>
                    <a:pt x="9246" y="1217"/>
                  </a:lnTo>
                  <a:lnTo>
                    <a:pt x="9198" y="1290"/>
                  </a:lnTo>
                  <a:lnTo>
                    <a:pt x="9149" y="1412"/>
                  </a:lnTo>
                  <a:lnTo>
                    <a:pt x="9149" y="1509"/>
                  </a:lnTo>
                  <a:lnTo>
                    <a:pt x="9149" y="1606"/>
                  </a:lnTo>
                  <a:lnTo>
                    <a:pt x="9198" y="1704"/>
                  </a:lnTo>
                  <a:lnTo>
                    <a:pt x="9246" y="1801"/>
                  </a:lnTo>
                  <a:lnTo>
                    <a:pt x="9344" y="1850"/>
                  </a:lnTo>
                  <a:lnTo>
                    <a:pt x="9441" y="1898"/>
                  </a:lnTo>
                  <a:lnTo>
                    <a:pt x="9514" y="1923"/>
                  </a:lnTo>
                  <a:lnTo>
                    <a:pt x="9563" y="1923"/>
                  </a:lnTo>
                  <a:lnTo>
                    <a:pt x="9709" y="1898"/>
                  </a:lnTo>
                  <a:lnTo>
                    <a:pt x="9830" y="1825"/>
                  </a:lnTo>
                  <a:lnTo>
                    <a:pt x="9903" y="1704"/>
                  </a:lnTo>
                  <a:lnTo>
                    <a:pt x="9952" y="1606"/>
                  </a:lnTo>
                  <a:lnTo>
                    <a:pt x="9976" y="1485"/>
                  </a:lnTo>
                  <a:lnTo>
                    <a:pt x="9952" y="1363"/>
                  </a:lnTo>
                  <a:lnTo>
                    <a:pt x="9879" y="1266"/>
                  </a:lnTo>
                  <a:lnTo>
                    <a:pt x="9782" y="1168"/>
                  </a:lnTo>
                  <a:lnTo>
                    <a:pt x="9660" y="1120"/>
                  </a:lnTo>
                  <a:lnTo>
                    <a:pt x="9538" y="1095"/>
                  </a:lnTo>
                  <a:close/>
                  <a:moveTo>
                    <a:pt x="10804" y="1582"/>
                  </a:moveTo>
                  <a:lnTo>
                    <a:pt x="10731" y="1606"/>
                  </a:lnTo>
                  <a:lnTo>
                    <a:pt x="10658" y="1631"/>
                  </a:lnTo>
                  <a:lnTo>
                    <a:pt x="10585" y="1655"/>
                  </a:lnTo>
                  <a:lnTo>
                    <a:pt x="10512" y="1704"/>
                  </a:lnTo>
                  <a:lnTo>
                    <a:pt x="10463" y="1777"/>
                  </a:lnTo>
                  <a:lnTo>
                    <a:pt x="10439" y="1850"/>
                  </a:lnTo>
                  <a:lnTo>
                    <a:pt x="10414" y="1923"/>
                  </a:lnTo>
                  <a:lnTo>
                    <a:pt x="10390" y="1996"/>
                  </a:lnTo>
                  <a:lnTo>
                    <a:pt x="10414" y="2069"/>
                  </a:lnTo>
                  <a:lnTo>
                    <a:pt x="10439" y="2142"/>
                  </a:lnTo>
                  <a:lnTo>
                    <a:pt x="10463" y="2215"/>
                  </a:lnTo>
                  <a:lnTo>
                    <a:pt x="10512" y="2288"/>
                  </a:lnTo>
                  <a:lnTo>
                    <a:pt x="10585" y="2336"/>
                  </a:lnTo>
                  <a:lnTo>
                    <a:pt x="10658" y="2361"/>
                  </a:lnTo>
                  <a:lnTo>
                    <a:pt x="10731" y="2385"/>
                  </a:lnTo>
                  <a:lnTo>
                    <a:pt x="10804" y="2409"/>
                  </a:lnTo>
                  <a:lnTo>
                    <a:pt x="10877" y="2385"/>
                  </a:lnTo>
                  <a:lnTo>
                    <a:pt x="10950" y="2361"/>
                  </a:lnTo>
                  <a:lnTo>
                    <a:pt x="11023" y="2336"/>
                  </a:lnTo>
                  <a:lnTo>
                    <a:pt x="11096" y="2288"/>
                  </a:lnTo>
                  <a:lnTo>
                    <a:pt x="11144" y="2215"/>
                  </a:lnTo>
                  <a:lnTo>
                    <a:pt x="11169" y="2142"/>
                  </a:lnTo>
                  <a:lnTo>
                    <a:pt x="11193" y="2069"/>
                  </a:lnTo>
                  <a:lnTo>
                    <a:pt x="11217" y="1996"/>
                  </a:lnTo>
                  <a:lnTo>
                    <a:pt x="11193" y="1923"/>
                  </a:lnTo>
                  <a:lnTo>
                    <a:pt x="11169" y="1850"/>
                  </a:lnTo>
                  <a:lnTo>
                    <a:pt x="11144" y="1777"/>
                  </a:lnTo>
                  <a:lnTo>
                    <a:pt x="11096" y="1704"/>
                  </a:lnTo>
                  <a:lnTo>
                    <a:pt x="11023" y="1655"/>
                  </a:lnTo>
                  <a:lnTo>
                    <a:pt x="10950" y="1631"/>
                  </a:lnTo>
                  <a:lnTo>
                    <a:pt x="10877" y="1606"/>
                  </a:lnTo>
                  <a:lnTo>
                    <a:pt x="10804" y="1582"/>
                  </a:lnTo>
                  <a:close/>
                  <a:moveTo>
                    <a:pt x="11899" y="2166"/>
                  </a:moveTo>
                  <a:lnTo>
                    <a:pt x="11826" y="2190"/>
                  </a:lnTo>
                  <a:lnTo>
                    <a:pt x="11728" y="2215"/>
                  </a:lnTo>
                  <a:lnTo>
                    <a:pt x="11655" y="2239"/>
                  </a:lnTo>
                  <a:lnTo>
                    <a:pt x="11607" y="2288"/>
                  </a:lnTo>
                  <a:lnTo>
                    <a:pt x="11558" y="2361"/>
                  </a:lnTo>
                  <a:lnTo>
                    <a:pt x="11534" y="2434"/>
                  </a:lnTo>
                  <a:lnTo>
                    <a:pt x="11509" y="2580"/>
                  </a:lnTo>
                  <a:lnTo>
                    <a:pt x="11534" y="2726"/>
                  </a:lnTo>
                  <a:lnTo>
                    <a:pt x="11558" y="2799"/>
                  </a:lnTo>
                  <a:lnTo>
                    <a:pt x="11607" y="2872"/>
                  </a:lnTo>
                  <a:lnTo>
                    <a:pt x="11655" y="2920"/>
                  </a:lnTo>
                  <a:lnTo>
                    <a:pt x="11728" y="2945"/>
                  </a:lnTo>
                  <a:lnTo>
                    <a:pt x="11826" y="2969"/>
                  </a:lnTo>
                  <a:lnTo>
                    <a:pt x="11899" y="2993"/>
                  </a:lnTo>
                  <a:lnTo>
                    <a:pt x="11996" y="2969"/>
                  </a:lnTo>
                  <a:lnTo>
                    <a:pt x="12069" y="2945"/>
                  </a:lnTo>
                  <a:lnTo>
                    <a:pt x="12142" y="2920"/>
                  </a:lnTo>
                  <a:lnTo>
                    <a:pt x="12215" y="2872"/>
                  </a:lnTo>
                  <a:lnTo>
                    <a:pt x="12239" y="2799"/>
                  </a:lnTo>
                  <a:lnTo>
                    <a:pt x="12288" y="2726"/>
                  </a:lnTo>
                  <a:lnTo>
                    <a:pt x="12312" y="2580"/>
                  </a:lnTo>
                  <a:lnTo>
                    <a:pt x="12288" y="2434"/>
                  </a:lnTo>
                  <a:lnTo>
                    <a:pt x="12239" y="2361"/>
                  </a:lnTo>
                  <a:lnTo>
                    <a:pt x="12215" y="2288"/>
                  </a:lnTo>
                  <a:lnTo>
                    <a:pt x="12142" y="2239"/>
                  </a:lnTo>
                  <a:lnTo>
                    <a:pt x="12069" y="2215"/>
                  </a:lnTo>
                  <a:lnTo>
                    <a:pt x="11996" y="2190"/>
                  </a:lnTo>
                  <a:lnTo>
                    <a:pt x="11899" y="2166"/>
                  </a:lnTo>
                  <a:close/>
                  <a:moveTo>
                    <a:pt x="9757" y="2409"/>
                  </a:moveTo>
                  <a:lnTo>
                    <a:pt x="9660" y="2434"/>
                  </a:lnTo>
                  <a:lnTo>
                    <a:pt x="9563" y="2458"/>
                  </a:lnTo>
                  <a:lnTo>
                    <a:pt x="9490" y="2507"/>
                  </a:lnTo>
                  <a:lnTo>
                    <a:pt x="9417" y="2580"/>
                  </a:lnTo>
                  <a:lnTo>
                    <a:pt x="9368" y="2653"/>
                  </a:lnTo>
                  <a:lnTo>
                    <a:pt x="9344" y="2750"/>
                  </a:lnTo>
                  <a:lnTo>
                    <a:pt x="9319" y="2847"/>
                  </a:lnTo>
                  <a:lnTo>
                    <a:pt x="9344" y="2945"/>
                  </a:lnTo>
                  <a:lnTo>
                    <a:pt x="9392" y="3042"/>
                  </a:lnTo>
                  <a:lnTo>
                    <a:pt x="9465" y="3139"/>
                  </a:lnTo>
                  <a:lnTo>
                    <a:pt x="9538" y="3188"/>
                  </a:lnTo>
                  <a:lnTo>
                    <a:pt x="9636" y="3237"/>
                  </a:lnTo>
                  <a:lnTo>
                    <a:pt x="9757" y="3261"/>
                  </a:lnTo>
                  <a:lnTo>
                    <a:pt x="9855" y="3237"/>
                  </a:lnTo>
                  <a:lnTo>
                    <a:pt x="9976" y="3188"/>
                  </a:lnTo>
                  <a:lnTo>
                    <a:pt x="10049" y="3139"/>
                  </a:lnTo>
                  <a:lnTo>
                    <a:pt x="10074" y="3115"/>
                  </a:lnTo>
                  <a:lnTo>
                    <a:pt x="10122" y="3066"/>
                  </a:lnTo>
                  <a:lnTo>
                    <a:pt x="10171" y="2969"/>
                  </a:lnTo>
                  <a:lnTo>
                    <a:pt x="10220" y="2847"/>
                  </a:lnTo>
                  <a:lnTo>
                    <a:pt x="10220" y="2774"/>
                  </a:lnTo>
                  <a:lnTo>
                    <a:pt x="10220" y="2701"/>
                  </a:lnTo>
                  <a:lnTo>
                    <a:pt x="10171" y="2628"/>
                  </a:lnTo>
                  <a:lnTo>
                    <a:pt x="10147" y="2555"/>
                  </a:lnTo>
                  <a:lnTo>
                    <a:pt x="10074" y="2507"/>
                  </a:lnTo>
                  <a:lnTo>
                    <a:pt x="10001" y="2458"/>
                  </a:lnTo>
                  <a:lnTo>
                    <a:pt x="9879" y="2434"/>
                  </a:lnTo>
                  <a:lnTo>
                    <a:pt x="9757" y="2409"/>
                  </a:lnTo>
                  <a:close/>
                  <a:moveTo>
                    <a:pt x="10950" y="2750"/>
                  </a:moveTo>
                  <a:lnTo>
                    <a:pt x="10877" y="2774"/>
                  </a:lnTo>
                  <a:lnTo>
                    <a:pt x="10804" y="2823"/>
                  </a:lnTo>
                  <a:lnTo>
                    <a:pt x="10755" y="2872"/>
                  </a:lnTo>
                  <a:lnTo>
                    <a:pt x="10706" y="2920"/>
                  </a:lnTo>
                  <a:lnTo>
                    <a:pt x="10658" y="2993"/>
                  </a:lnTo>
                  <a:lnTo>
                    <a:pt x="10633" y="3066"/>
                  </a:lnTo>
                  <a:lnTo>
                    <a:pt x="10633" y="3139"/>
                  </a:lnTo>
                  <a:lnTo>
                    <a:pt x="10633" y="3212"/>
                  </a:lnTo>
                  <a:lnTo>
                    <a:pt x="10658" y="3285"/>
                  </a:lnTo>
                  <a:lnTo>
                    <a:pt x="10706" y="3358"/>
                  </a:lnTo>
                  <a:lnTo>
                    <a:pt x="10755" y="3407"/>
                  </a:lnTo>
                  <a:lnTo>
                    <a:pt x="10804" y="3456"/>
                  </a:lnTo>
                  <a:lnTo>
                    <a:pt x="10877" y="3504"/>
                  </a:lnTo>
                  <a:lnTo>
                    <a:pt x="10950" y="3529"/>
                  </a:lnTo>
                  <a:lnTo>
                    <a:pt x="11120" y="3529"/>
                  </a:lnTo>
                  <a:lnTo>
                    <a:pt x="11193" y="3504"/>
                  </a:lnTo>
                  <a:lnTo>
                    <a:pt x="11242" y="3456"/>
                  </a:lnTo>
                  <a:lnTo>
                    <a:pt x="11315" y="3407"/>
                  </a:lnTo>
                  <a:lnTo>
                    <a:pt x="11363" y="3358"/>
                  </a:lnTo>
                  <a:lnTo>
                    <a:pt x="11388" y="3285"/>
                  </a:lnTo>
                  <a:lnTo>
                    <a:pt x="11412" y="3212"/>
                  </a:lnTo>
                  <a:lnTo>
                    <a:pt x="11436" y="3139"/>
                  </a:lnTo>
                  <a:lnTo>
                    <a:pt x="11412" y="3066"/>
                  </a:lnTo>
                  <a:lnTo>
                    <a:pt x="11388" y="2993"/>
                  </a:lnTo>
                  <a:lnTo>
                    <a:pt x="11363" y="2920"/>
                  </a:lnTo>
                  <a:lnTo>
                    <a:pt x="11315" y="2872"/>
                  </a:lnTo>
                  <a:lnTo>
                    <a:pt x="11242" y="2823"/>
                  </a:lnTo>
                  <a:lnTo>
                    <a:pt x="11193" y="2774"/>
                  </a:lnTo>
                  <a:lnTo>
                    <a:pt x="11120" y="2750"/>
                  </a:lnTo>
                  <a:close/>
                  <a:moveTo>
                    <a:pt x="9855" y="3626"/>
                  </a:moveTo>
                  <a:lnTo>
                    <a:pt x="9757" y="3650"/>
                  </a:lnTo>
                  <a:lnTo>
                    <a:pt x="9709" y="3699"/>
                  </a:lnTo>
                  <a:lnTo>
                    <a:pt x="9636" y="3748"/>
                  </a:lnTo>
                  <a:lnTo>
                    <a:pt x="9587" y="3796"/>
                  </a:lnTo>
                  <a:lnTo>
                    <a:pt x="9563" y="3869"/>
                  </a:lnTo>
                  <a:lnTo>
                    <a:pt x="9538" y="3942"/>
                  </a:lnTo>
                  <a:lnTo>
                    <a:pt x="9514" y="4040"/>
                  </a:lnTo>
                  <a:lnTo>
                    <a:pt x="9538" y="4113"/>
                  </a:lnTo>
                  <a:lnTo>
                    <a:pt x="9563" y="4186"/>
                  </a:lnTo>
                  <a:lnTo>
                    <a:pt x="9587" y="4259"/>
                  </a:lnTo>
                  <a:lnTo>
                    <a:pt x="9636" y="4307"/>
                  </a:lnTo>
                  <a:lnTo>
                    <a:pt x="9709" y="4356"/>
                  </a:lnTo>
                  <a:lnTo>
                    <a:pt x="9757" y="4405"/>
                  </a:lnTo>
                  <a:lnTo>
                    <a:pt x="9855" y="4429"/>
                  </a:lnTo>
                  <a:lnTo>
                    <a:pt x="10001" y="4429"/>
                  </a:lnTo>
                  <a:lnTo>
                    <a:pt x="10074" y="4405"/>
                  </a:lnTo>
                  <a:lnTo>
                    <a:pt x="10147" y="4356"/>
                  </a:lnTo>
                  <a:lnTo>
                    <a:pt x="10220" y="4307"/>
                  </a:lnTo>
                  <a:lnTo>
                    <a:pt x="10268" y="4259"/>
                  </a:lnTo>
                  <a:lnTo>
                    <a:pt x="10293" y="4186"/>
                  </a:lnTo>
                  <a:lnTo>
                    <a:pt x="10317" y="4113"/>
                  </a:lnTo>
                  <a:lnTo>
                    <a:pt x="10341" y="4040"/>
                  </a:lnTo>
                  <a:lnTo>
                    <a:pt x="10317" y="3942"/>
                  </a:lnTo>
                  <a:lnTo>
                    <a:pt x="10293" y="3869"/>
                  </a:lnTo>
                  <a:lnTo>
                    <a:pt x="10268" y="3796"/>
                  </a:lnTo>
                  <a:lnTo>
                    <a:pt x="10220" y="3748"/>
                  </a:lnTo>
                  <a:lnTo>
                    <a:pt x="10147" y="3699"/>
                  </a:lnTo>
                  <a:lnTo>
                    <a:pt x="10074" y="3650"/>
                  </a:lnTo>
                  <a:lnTo>
                    <a:pt x="10001" y="3626"/>
                  </a:lnTo>
                  <a:close/>
                  <a:moveTo>
                    <a:pt x="8784" y="341"/>
                  </a:moveTo>
                  <a:lnTo>
                    <a:pt x="8881" y="390"/>
                  </a:lnTo>
                  <a:lnTo>
                    <a:pt x="9003" y="414"/>
                  </a:lnTo>
                  <a:lnTo>
                    <a:pt x="9271" y="438"/>
                  </a:lnTo>
                  <a:lnTo>
                    <a:pt x="9538" y="463"/>
                  </a:lnTo>
                  <a:lnTo>
                    <a:pt x="9782" y="511"/>
                  </a:lnTo>
                  <a:lnTo>
                    <a:pt x="10171" y="584"/>
                  </a:lnTo>
                  <a:lnTo>
                    <a:pt x="10512" y="706"/>
                  </a:lnTo>
                  <a:lnTo>
                    <a:pt x="10877" y="852"/>
                  </a:lnTo>
                  <a:lnTo>
                    <a:pt x="11217" y="1022"/>
                  </a:lnTo>
                  <a:lnTo>
                    <a:pt x="11582" y="1217"/>
                  </a:lnTo>
                  <a:lnTo>
                    <a:pt x="11899" y="1460"/>
                  </a:lnTo>
                  <a:lnTo>
                    <a:pt x="12191" y="1704"/>
                  </a:lnTo>
                  <a:lnTo>
                    <a:pt x="12483" y="1971"/>
                  </a:lnTo>
                  <a:lnTo>
                    <a:pt x="12726" y="2263"/>
                  </a:lnTo>
                  <a:lnTo>
                    <a:pt x="12994" y="2555"/>
                  </a:lnTo>
                  <a:lnTo>
                    <a:pt x="13480" y="3188"/>
                  </a:lnTo>
                  <a:lnTo>
                    <a:pt x="13261" y="3358"/>
                  </a:lnTo>
                  <a:lnTo>
                    <a:pt x="13042" y="3529"/>
                  </a:lnTo>
                  <a:lnTo>
                    <a:pt x="12556" y="3821"/>
                  </a:lnTo>
                  <a:lnTo>
                    <a:pt x="12580" y="3723"/>
                  </a:lnTo>
                  <a:lnTo>
                    <a:pt x="12580" y="3626"/>
                  </a:lnTo>
                  <a:lnTo>
                    <a:pt x="12556" y="3553"/>
                  </a:lnTo>
                  <a:lnTo>
                    <a:pt x="12507" y="3480"/>
                  </a:lnTo>
                  <a:lnTo>
                    <a:pt x="12458" y="3431"/>
                  </a:lnTo>
                  <a:lnTo>
                    <a:pt x="12410" y="3383"/>
                  </a:lnTo>
                  <a:lnTo>
                    <a:pt x="12337" y="3334"/>
                  </a:lnTo>
                  <a:lnTo>
                    <a:pt x="12239" y="3310"/>
                  </a:lnTo>
                  <a:lnTo>
                    <a:pt x="12093" y="3310"/>
                  </a:lnTo>
                  <a:lnTo>
                    <a:pt x="11996" y="3334"/>
                  </a:lnTo>
                  <a:lnTo>
                    <a:pt x="11923" y="3383"/>
                  </a:lnTo>
                  <a:lnTo>
                    <a:pt x="11874" y="3431"/>
                  </a:lnTo>
                  <a:lnTo>
                    <a:pt x="11826" y="3480"/>
                  </a:lnTo>
                  <a:lnTo>
                    <a:pt x="11777" y="3553"/>
                  </a:lnTo>
                  <a:lnTo>
                    <a:pt x="11753" y="3626"/>
                  </a:lnTo>
                  <a:lnTo>
                    <a:pt x="11753" y="3723"/>
                  </a:lnTo>
                  <a:lnTo>
                    <a:pt x="11777" y="3845"/>
                  </a:lnTo>
                  <a:lnTo>
                    <a:pt x="11826" y="3967"/>
                  </a:lnTo>
                  <a:lnTo>
                    <a:pt x="11923" y="4064"/>
                  </a:lnTo>
                  <a:lnTo>
                    <a:pt x="12045" y="4113"/>
                  </a:lnTo>
                  <a:lnTo>
                    <a:pt x="11388" y="4453"/>
                  </a:lnTo>
                  <a:lnTo>
                    <a:pt x="11412" y="4380"/>
                  </a:lnTo>
                  <a:lnTo>
                    <a:pt x="11412" y="4283"/>
                  </a:lnTo>
                  <a:lnTo>
                    <a:pt x="11388" y="4210"/>
                  </a:lnTo>
                  <a:lnTo>
                    <a:pt x="11363" y="4137"/>
                  </a:lnTo>
                  <a:lnTo>
                    <a:pt x="11266" y="4040"/>
                  </a:lnTo>
                  <a:lnTo>
                    <a:pt x="11169" y="3967"/>
                  </a:lnTo>
                  <a:lnTo>
                    <a:pt x="11023" y="3942"/>
                  </a:lnTo>
                  <a:lnTo>
                    <a:pt x="10901" y="3942"/>
                  </a:lnTo>
                  <a:lnTo>
                    <a:pt x="10804" y="3991"/>
                  </a:lnTo>
                  <a:lnTo>
                    <a:pt x="10706" y="4040"/>
                  </a:lnTo>
                  <a:lnTo>
                    <a:pt x="10682" y="4088"/>
                  </a:lnTo>
                  <a:lnTo>
                    <a:pt x="10658" y="4113"/>
                  </a:lnTo>
                  <a:lnTo>
                    <a:pt x="10633" y="4161"/>
                  </a:lnTo>
                  <a:lnTo>
                    <a:pt x="10585" y="4259"/>
                  </a:lnTo>
                  <a:lnTo>
                    <a:pt x="10585" y="4332"/>
                  </a:lnTo>
                  <a:lnTo>
                    <a:pt x="10585" y="4405"/>
                  </a:lnTo>
                  <a:lnTo>
                    <a:pt x="10609" y="4526"/>
                  </a:lnTo>
                  <a:lnTo>
                    <a:pt x="10706" y="4623"/>
                  </a:lnTo>
                  <a:lnTo>
                    <a:pt x="10779" y="4696"/>
                  </a:lnTo>
                  <a:lnTo>
                    <a:pt x="10901" y="4745"/>
                  </a:lnTo>
                  <a:lnTo>
                    <a:pt x="10463" y="5037"/>
                  </a:lnTo>
                  <a:lnTo>
                    <a:pt x="10049" y="5329"/>
                  </a:lnTo>
                  <a:lnTo>
                    <a:pt x="10074" y="5207"/>
                  </a:lnTo>
                  <a:lnTo>
                    <a:pt x="10049" y="5110"/>
                  </a:lnTo>
                  <a:lnTo>
                    <a:pt x="10025" y="5013"/>
                  </a:lnTo>
                  <a:lnTo>
                    <a:pt x="9952" y="4915"/>
                  </a:lnTo>
                  <a:lnTo>
                    <a:pt x="9879" y="4867"/>
                  </a:lnTo>
                  <a:lnTo>
                    <a:pt x="9782" y="4818"/>
                  </a:lnTo>
                  <a:lnTo>
                    <a:pt x="9587" y="4818"/>
                  </a:lnTo>
                  <a:lnTo>
                    <a:pt x="9490" y="4842"/>
                  </a:lnTo>
                  <a:lnTo>
                    <a:pt x="9417" y="4891"/>
                  </a:lnTo>
                  <a:lnTo>
                    <a:pt x="9344" y="4964"/>
                  </a:lnTo>
                  <a:lnTo>
                    <a:pt x="9295" y="5037"/>
                  </a:lnTo>
                  <a:lnTo>
                    <a:pt x="9271" y="5110"/>
                  </a:lnTo>
                  <a:lnTo>
                    <a:pt x="9246" y="5207"/>
                  </a:lnTo>
                  <a:lnTo>
                    <a:pt x="9246" y="5232"/>
                  </a:lnTo>
                  <a:lnTo>
                    <a:pt x="9271" y="5378"/>
                  </a:lnTo>
                  <a:lnTo>
                    <a:pt x="9344" y="5475"/>
                  </a:lnTo>
                  <a:lnTo>
                    <a:pt x="9417" y="5572"/>
                  </a:lnTo>
                  <a:lnTo>
                    <a:pt x="9538" y="5621"/>
                  </a:lnTo>
                  <a:lnTo>
                    <a:pt x="9611" y="5645"/>
                  </a:lnTo>
                  <a:lnTo>
                    <a:pt x="9246" y="5864"/>
                  </a:lnTo>
                  <a:lnTo>
                    <a:pt x="8881" y="6059"/>
                  </a:lnTo>
                  <a:lnTo>
                    <a:pt x="8906" y="5791"/>
                  </a:lnTo>
                  <a:lnTo>
                    <a:pt x="8881" y="5524"/>
                  </a:lnTo>
                  <a:lnTo>
                    <a:pt x="8857" y="4988"/>
                  </a:lnTo>
                  <a:lnTo>
                    <a:pt x="8857" y="4721"/>
                  </a:lnTo>
                  <a:lnTo>
                    <a:pt x="8906" y="4721"/>
                  </a:lnTo>
                  <a:lnTo>
                    <a:pt x="8954" y="4696"/>
                  </a:lnTo>
                  <a:lnTo>
                    <a:pt x="9003" y="4648"/>
                  </a:lnTo>
                  <a:lnTo>
                    <a:pt x="9052" y="4599"/>
                  </a:lnTo>
                  <a:lnTo>
                    <a:pt x="9076" y="4502"/>
                  </a:lnTo>
                  <a:lnTo>
                    <a:pt x="9076" y="4405"/>
                  </a:lnTo>
                  <a:lnTo>
                    <a:pt x="9027" y="4332"/>
                  </a:lnTo>
                  <a:lnTo>
                    <a:pt x="8979" y="4283"/>
                  </a:lnTo>
                  <a:lnTo>
                    <a:pt x="8930" y="4234"/>
                  </a:lnTo>
                  <a:lnTo>
                    <a:pt x="8857" y="4234"/>
                  </a:lnTo>
                  <a:lnTo>
                    <a:pt x="8857" y="3748"/>
                  </a:lnTo>
                  <a:lnTo>
                    <a:pt x="8979" y="3748"/>
                  </a:lnTo>
                  <a:lnTo>
                    <a:pt x="9076" y="3699"/>
                  </a:lnTo>
                  <a:lnTo>
                    <a:pt x="9149" y="3626"/>
                  </a:lnTo>
                  <a:lnTo>
                    <a:pt x="9198" y="3529"/>
                  </a:lnTo>
                  <a:lnTo>
                    <a:pt x="9198" y="3431"/>
                  </a:lnTo>
                  <a:lnTo>
                    <a:pt x="9173" y="3334"/>
                  </a:lnTo>
                  <a:lnTo>
                    <a:pt x="9125" y="3237"/>
                  </a:lnTo>
                  <a:lnTo>
                    <a:pt x="9052" y="3188"/>
                  </a:lnTo>
                  <a:lnTo>
                    <a:pt x="8979" y="3139"/>
                  </a:lnTo>
                  <a:lnTo>
                    <a:pt x="8881" y="3139"/>
                  </a:lnTo>
                  <a:lnTo>
                    <a:pt x="8881" y="2726"/>
                  </a:lnTo>
                  <a:lnTo>
                    <a:pt x="8833" y="2288"/>
                  </a:lnTo>
                  <a:lnTo>
                    <a:pt x="8906" y="2312"/>
                  </a:lnTo>
                  <a:lnTo>
                    <a:pt x="8979" y="2312"/>
                  </a:lnTo>
                  <a:lnTo>
                    <a:pt x="9027" y="2288"/>
                  </a:lnTo>
                  <a:lnTo>
                    <a:pt x="9100" y="2263"/>
                  </a:lnTo>
                  <a:lnTo>
                    <a:pt x="9125" y="2190"/>
                  </a:lnTo>
                  <a:lnTo>
                    <a:pt x="9149" y="2117"/>
                  </a:lnTo>
                  <a:lnTo>
                    <a:pt x="9149" y="2044"/>
                  </a:lnTo>
                  <a:lnTo>
                    <a:pt x="9125" y="1971"/>
                  </a:lnTo>
                  <a:lnTo>
                    <a:pt x="9076" y="1923"/>
                  </a:lnTo>
                  <a:lnTo>
                    <a:pt x="9027" y="1874"/>
                  </a:lnTo>
                  <a:lnTo>
                    <a:pt x="8979" y="1850"/>
                  </a:lnTo>
                  <a:lnTo>
                    <a:pt x="8833" y="1850"/>
                  </a:lnTo>
                  <a:lnTo>
                    <a:pt x="8784" y="1874"/>
                  </a:lnTo>
                  <a:lnTo>
                    <a:pt x="8760" y="1655"/>
                  </a:lnTo>
                  <a:lnTo>
                    <a:pt x="8735" y="1314"/>
                  </a:lnTo>
                  <a:lnTo>
                    <a:pt x="8735" y="998"/>
                  </a:lnTo>
                  <a:lnTo>
                    <a:pt x="8784" y="341"/>
                  </a:lnTo>
                  <a:close/>
                  <a:moveTo>
                    <a:pt x="8638" y="0"/>
                  </a:moveTo>
                  <a:lnTo>
                    <a:pt x="8565" y="25"/>
                  </a:lnTo>
                  <a:lnTo>
                    <a:pt x="8516" y="73"/>
                  </a:lnTo>
                  <a:lnTo>
                    <a:pt x="8443" y="219"/>
                  </a:lnTo>
                  <a:lnTo>
                    <a:pt x="8395" y="365"/>
                  </a:lnTo>
                  <a:lnTo>
                    <a:pt x="8346" y="511"/>
                  </a:lnTo>
                  <a:lnTo>
                    <a:pt x="8346" y="682"/>
                  </a:lnTo>
                  <a:lnTo>
                    <a:pt x="8322" y="1022"/>
                  </a:lnTo>
                  <a:lnTo>
                    <a:pt x="8346" y="1339"/>
                  </a:lnTo>
                  <a:lnTo>
                    <a:pt x="8395" y="2117"/>
                  </a:lnTo>
                  <a:lnTo>
                    <a:pt x="8443" y="2896"/>
                  </a:lnTo>
                  <a:lnTo>
                    <a:pt x="8443" y="3334"/>
                  </a:lnTo>
                  <a:lnTo>
                    <a:pt x="8443" y="3772"/>
                  </a:lnTo>
                  <a:lnTo>
                    <a:pt x="8395" y="4648"/>
                  </a:lnTo>
                  <a:lnTo>
                    <a:pt x="8419" y="5475"/>
                  </a:lnTo>
                  <a:lnTo>
                    <a:pt x="8443" y="5889"/>
                  </a:lnTo>
                  <a:lnTo>
                    <a:pt x="8419" y="6302"/>
                  </a:lnTo>
                  <a:lnTo>
                    <a:pt x="8370" y="6400"/>
                  </a:lnTo>
                  <a:lnTo>
                    <a:pt x="8395" y="6473"/>
                  </a:lnTo>
                  <a:lnTo>
                    <a:pt x="8443" y="6546"/>
                  </a:lnTo>
                  <a:lnTo>
                    <a:pt x="8468" y="6570"/>
                  </a:lnTo>
                  <a:lnTo>
                    <a:pt x="8541" y="6570"/>
                  </a:lnTo>
                  <a:lnTo>
                    <a:pt x="8589" y="6594"/>
                  </a:lnTo>
                  <a:lnTo>
                    <a:pt x="8662" y="6594"/>
                  </a:lnTo>
                  <a:lnTo>
                    <a:pt x="8735" y="6570"/>
                  </a:lnTo>
                  <a:lnTo>
                    <a:pt x="8784" y="6521"/>
                  </a:lnTo>
                  <a:lnTo>
                    <a:pt x="8979" y="6473"/>
                  </a:lnTo>
                  <a:lnTo>
                    <a:pt x="9149" y="6424"/>
                  </a:lnTo>
                  <a:lnTo>
                    <a:pt x="9490" y="6254"/>
                  </a:lnTo>
                  <a:lnTo>
                    <a:pt x="9806" y="6059"/>
                  </a:lnTo>
                  <a:lnTo>
                    <a:pt x="10122" y="5840"/>
                  </a:lnTo>
                  <a:lnTo>
                    <a:pt x="10731" y="5378"/>
                  </a:lnTo>
                  <a:lnTo>
                    <a:pt x="11023" y="5159"/>
                  </a:lnTo>
                  <a:lnTo>
                    <a:pt x="11339" y="4964"/>
                  </a:lnTo>
                  <a:lnTo>
                    <a:pt x="11996" y="4599"/>
                  </a:lnTo>
                  <a:lnTo>
                    <a:pt x="12702" y="4234"/>
                  </a:lnTo>
                  <a:lnTo>
                    <a:pt x="13018" y="4040"/>
                  </a:lnTo>
                  <a:lnTo>
                    <a:pt x="13358" y="3821"/>
                  </a:lnTo>
                  <a:lnTo>
                    <a:pt x="13650" y="3577"/>
                  </a:lnTo>
                  <a:lnTo>
                    <a:pt x="13942" y="3310"/>
                  </a:lnTo>
                  <a:lnTo>
                    <a:pt x="13967" y="3261"/>
                  </a:lnTo>
                  <a:lnTo>
                    <a:pt x="13991" y="3188"/>
                  </a:lnTo>
                  <a:lnTo>
                    <a:pt x="13991" y="3139"/>
                  </a:lnTo>
                  <a:lnTo>
                    <a:pt x="13967" y="3091"/>
                  </a:lnTo>
                  <a:lnTo>
                    <a:pt x="13894" y="2993"/>
                  </a:lnTo>
                  <a:lnTo>
                    <a:pt x="13845" y="2969"/>
                  </a:lnTo>
                  <a:lnTo>
                    <a:pt x="13796" y="2945"/>
                  </a:lnTo>
                  <a:lnTo>
                    <a:pt x="13602" y="2604"/>
                  </a:lnTo>
                  <a:lnTo>
                    <a:pt x="13358" y="2288"/>
                  </a:lnTo>
                  <a:lnTo>
                    <a:pt x="13115" y="1996"/>
                  </a:lnTo>
                  <a:lnTo>
                    <a:pt x="12823" y="1704"/>
                  </a:lnTo>
                  <a:lnTo>
                    <a:pt x="12507" y="1436"/>
                  </a:lnTo>
                  <a:lnTo>
                    <a:pt x="12191" y="1168"/>
                  </a:lnTo>
                  <a:lnTo>
                    <a:pt x="11874" y="949"/>
                  </a:lnTo>
                  <a:lnTo>
                    <a:pt x="11558" y="755"/>
                  </a:lnTo>
                  <a:lnTo>
                    <a:pt x="11193" y="560"/>
                  </a:lnTo>
                  <a:lnTo>
                    <a:pt x="10804" y="390"/>
                  </a:lnTo>
                  <a:lnTo>
                    <a:pt x="10439" y="268"/>
                  </a:lnTo>
                  <a:lnTo>
                    <a:pt x="10025" y="146"/>
                  </a:lnTo>
                  <a:lnTo>
                    <a:pt x="9733" y="73"/>
                  </a:lnTo>
                  <a:lnTo>
                    <a:pt x="9392" y="25"/>
                  </a:lnTo>
                  <a:lnTo>
                    <a:pt x="9222" y="0"/>
                  </a:lnTo>
                  <a:lnTo>
                    <a:pt x="9052" y="0"/>
                  </a:lnTo>
                  <a:lnTo>
                    <a:pt x="8906" y="49"/>
                  </a:lnTo>
                  <a:lnTo>
                    <a:pt x="8760" y="98"/>
                  </a:lnTo>
                  <a:lnTo>
                    <a:pt x="8711" y="25"/>
                  </a:lnTo>
                  <a:lnTo>
                    <a:pt x="8638" y="0"/>
                  </a:lnTo>
                  <a:close/>
                  <a:moveTo>
                    <a:pt x="11169" y="6278"/>
                  </a:moveTo>
                  <a:lnTo>
                    <a:pt x="11144" y="6521"/>
                  </a:lnTo>
                  <a:lnTo>
                    <a:pt x="11144" y="6765"/>
                  </a:lnTo>
                  <a:lnTo>
                    <a:pt x="11144" y="7300"/>
                  </a:lnTo>
                  <a:lnTo>
                    <a:pt x="10147" y="7276"/>
                  </a:lnTo>
                  <a:lnTo>
                    <a:pt x="9855" y="7251"/>
                  </a:lnTo>
                  <a:lnTo>
                    <a:pt x="10195" y="7032"/>
                  </a:lnTo>
                  <a:lnTo>
                    <a:pt x="10536" y="6789"/>
                  </a:lnTo>
                  <a:lnTo>
                    <a:pt x="11169" y="6278"/>
                  </a:lnTo>
                  <a:close/>
                  <a:moveTo>
                    <a:pt x="11826" y="5767"/>
                  </a:moveTo>
                  <a:lnTo>
                    <a:pt x="11801" y="6010"/>
                  </a:lnTo>
                  <a:lnTo>
                    <a:pt x="11801" y="6229"/>
                  </a:lnTo>
                  <a:lnTo>
                    <a:pt x="11753" y="6765"/>
                  </a:lnTo>
                  <a:lnTo>
                    <a:pt x="11753" y="7057"/>
                  </a:lnTo>
                  <a:lnTo>
                    <a:pt x="11753" y="7324"/>
                  </a:lnTo>
                  <a:lnTo>
                    <a:pt x="11436" y="7324"/>
                  </a:lnTo>
                  <a:lnTo>
                    <a:pt x="11436" y="7081"/>
                  </a:lnTo>
                  <a:lnTo>
                    <a:pt x="11388" y="6838"/>
                  </a:lnTo>
                  <a:lnTo>
                    <a:pt x="11363" y="6497"/>
                  </a:lnTo>
                  <a:lnTo>
                    <a:pt x="11315" y="6327"/>
                  </a:lnTo>
                  <a:lnTo>
                    <a:pt x="11266" y="6181"/>
                  </a:lnTo>
                  <a:lnTo>
                    <a:pt x="11461" y="6035"/>
                  </a:lnTo>
                  <a:lnTo>
                    <a:pt x="11826" y="5767"/>
                  </a:lnTo>
                  <a:close/>
                  <a:moveTo>
                    <a:pt x="12507" y="5329"/>
                  </a:moveTo>
                  <a:lnTo>
                    <a:pt x="12507" y="5743"/>
                  </a:lnTo>
                  <a:lnTo>
                    <a:pt x="12507" y="6132"/>
                  </a:lnTo>
                  <a:lnTo>
                    <a:pt x="12458" y="6716"/>
                  </a:lnTo>
                  <a:lnTo>
                    <a:pt x="12434" y="7324"/>
                  </a:lnTo>
                  <a:lnTo>
                    <a:pt x="12166" y="7324"/>
                  </a:lnTo>
                  <a:lnTo>
                    <a:pt x="12166" y="7008"/>
                  </a:lnTo>
                  <a:lnTo>
                    <a:pt x="12166" y="6716"/>
                  </a:lnTo>
                  <a:lnTo>
                    <a:pt x="12166" y="6108"/>
                  </a:lnTo>
                  <a:lnTo>
                    <a:pt x="12166" y="5840"/>
                  </a:lnTo>
                  <a:lnTo>
                    <a:pt x="12142" y="5718"/>
                  </a:lnTo>
                  <a:lnTo>
                    <a:pt x="12118" y="5572"/>
                  </a:lnTo>
                  <a:lnTo>
                    <a:pt x="12507" y="5329"/>
                  </a:lnTo>
                  <a:close/>
                  <a:moveTo>
                    <a:pt x="13261" y="4915"/>
                  </a:moveTo>
                  <a:lnTo>
                    <a:pt x="13285" y="5159"/>
                  </a:lnTo>
                  <a:lnTo>
                    <a:pt x="13310" y="5426"/>
                  </a:lnTo>
                  <a:lnTo>
                    <a:pt x="13358" y="5937"/>
                  </a:lnTo>
                  <a:lnTo>
                    <a:pt x="13383" y="6643"/>
                  </a:lnTo>
                  <a:lnTo>
                    <a:pt x="13407" y="6984"/>
                  </a:lnTo>
                  <a:lnTo>
                    <a:pt x="13456" y="7324"/>
                  </a:lnTo>
                  <a:lnTo>
                    <a:pt x="12945" y="7324"/>
                  </a:lnTo>
                  <a:lnTo>
                    <a:pt x="12921" y="7251"/>
                  </a:lnTo>
                  <a:lnTo>
                    <a:pt x="12872" y="7203"/>
                  </a:lnTo>
                  <a:lnTo>
                    <a:pt x="12872" y="6667"/>
                  </a:lnTo>
                  <a:lnTo>
                    <a:pt x="12896" y="6132"/>
                  </a:lnTo>
                  <a:lnTo>
                    <a:pt x="12921" y="5913"/>
                  </a:lnTo>
                  <a:lnTo>
                    <a:pt x="12896" y="5645"/>
                  </a:lnTo>
                  <a:lnTo>
                    <a:pt x="12872" y="5402"/>
                  </a:lnTo>
                  <a:lnTo>
                    <a:pt x="12823" y="5280"/>
                  </a:lnTo>
                  <a:lnTo>
                    <a:pt x="12775" y="5183"/>
                  </a:lnTo>
                  <a:lnTo>
                    <a:pt x="13261" y="4915"/>
                  </a:lnTo>
                  <a:close/>
                  <a:moveTo>
                    <a:pt x="14088" y="4502"/>
                  </a:moveTo>
                  <a:lnTo>
                    <a:pt x="14040" y="4672"/>
                  </a:lnTo>
                  <a:lnTo>
                    <a:pt x="14015" y="4842"/>
                  </a:lnTo>
                  <a:lnTo>
                    <a:pt x="14015" y="5037"/>
                  </a:lnTo>
                  <a:lnTo>
                    <a:pt x="14040" y="5232"/>
                  </a:lnTo>
                  <a:lnTo>
                    <a:pt x="14064" y="5597"/>
                  </a:lnTo>
                  <a:lnTo>
                    <a:pt x="14088" y="5937"/>
                  </a:lnTo>
                  <a:lnTo>
                    <a:pt x="14088" y="6278"/>
                  </a:lnTo>
                  <a:lnTo>
                    <a:pt x="14064" y="6643"/>
                  </a:lnTo>
                  <a:lnTo>
                    <a:pt x="14064" y="6984"/>
                  </a:lnTo>
                  <a:lnTo>
                    <a:pt x="14088" y="7154"/>
                  </a:lnTo>
                  <a:lnTo>
                    <a:pt x="14113" y="7324"/>
                  </a:lnTo>
                  <a:lnTo>
                    <a:pt x="13748" y="7324"/>
                  </a:lnTo>
                  <a:lnTo>
                    <a:pt x="13796" y="6984"/>
                  </a:lnTo>
                  <a:lnTo>
                    <a:pt x="13796" y="6619"/>
                  </a:lnTo>
                  <a:lnTo>
                    <a:pt x="13748" y="5937"/>
                  </a:lnTo>
                  <a:lnTo>
                    <a:pt x="13723" y="5645"/>
                  </a:lnTo>
                  <a:lnTo>
                    <a:pt x="13699" y="5353"/>
                  </a:lnTo>
                  <a:lnTo>
                    <a:pt x="13650" y="5037"/>
                  </a:lnTo>
                  <a:lnTo>
                    <a:pt x="13553" y="4769"/>
                  </a:lnTo>
                  <a:lnTo>
                    <a:pt x="14088" y="4502"/>
                  </a:lnTo>
                  <a:close/>
                  <a:moveTo>
                    <a:pt x="14964" y="4113"/>
                  </a:moveTo>
                  <a:lnTo>
                    <a:pt x="14940" y="4137"/>
                  </a:lnTo>
                  <a:lnTo>
                    <a:pt x="14891" y="4526"/>
                  </a:lnTo>
                  <a:lnTo>
                    <a:pt x="14891" y="4915"/>
                  </a:lnTo>
                  <a:lnTo>
                    <a:pt x="14891" y="5694"/>
                  </a:lnTo>
                  <a:lnTo>
                    <a:pt x="14867" y="6083"/>
                  </a:lnTo>
                  <a:lnTo>
                    <a:pt x="14843" y="6497"/>
                  </a:lnTo>
                  <a:lnTo>
                    <a:pt x="14818" y="6911"/>
                  </a:lnTo>
                  <a:lnTo>
                    <a:pt x="14818" y="7324"/>
                  </a:lnTo>
                  <a:lnTo>
                    <a:pt x="14551" y="7324"/>
                  </a:lnTo>
                  <a:lnTo>
                    <a:pt x="14551" y="7300"/>
                  </a:lnTo>
                  <a:lnTo>
                    <a:pt x="14502" y="7130"/>
                  </a:lnTo>
                  <a:lnTo>
                    <a:pt x="14502" y="6959"/>
                  </a:lnTo>
                  <a:lnTo>
                    <a:pt x="14502" y="6619"/>
                  </a:lnTo>
                  <a:lnTo>
                    <a:pt x="14526" y="5937"/>
                  </a:lnTo>
                  <a:lnTo>
                    <a:pt x="14526" y="5718"/>
                  </a:lnTo>
                  <a:lnTo>
                    <a:pt x="14502" y="5524"/>
                  </a:lnTo>
                  <a:lnTo>
                    <a:pt x="14453" y="5086"/>
                  </a:lnTo>
                  <a:lnTo>
                    <a:pt x="14429" y="4721"/>
                  </a:lnTo>
                  <a:lnTo>
                    <a:pt x="14429" y="4550"/>
                  </a:lnTo>
                  <a:lnTo>
                    <a:pt x="14356" y="4380"/>
                  </a:lnTo>
                  <a:lnTo>
                    <a:pt x="14964" y="4113"/>
                  </a:lnTo>
                  <a:close/>
                  <a:moveTo>
                    <a:pt x="15329" y="5013"/>
                  </a:moveTo>
                  <a:lnTo>
                    <a:pt x="15354" y="5134"/>
                  </a:lnTo>
                  <a:lnTo>
                    <a:pt x="15500" y="5670"/>
                  </a:lnTo>
                  <a:lnTo>
                    <a:pt x="15597" y="6229"/>
                  </a:lnTo>
                  <a:lnTo>
                    <a:pt x="15621" y="6497"/>
                  </a:lnTo>
                  <a:lnTo>
                    <a:pt x="15621" y="6765"/>
                  </a:lnTo>
                  <a:lnTo>
                    <a:pt x="15597" y="7057"/>
                  </a:lnTo>
                  <a:lnTo>
                    <a:pt x="15573" y="7324"/>
                  </a:lnTo>
                  <a:lnTo>
                    <a:pt x="15402" y="7300"/>
                  </a:lnTo>
                  <a:lnTo>
                    <a:pt x="15208" y="7300"/>
                  </a:lnTo>
                  <a:lnTo>
                    <a:pt x="15256" y="7130"/>
                  </a:lnTo>
                  <a:lnTo>
                    <a:pt x="15281" y="6959"/>
                  </a:lnTo>
                  <a:lnTo>
                    <a:pt x="15305" y="6594"/>
                  </a:lnTo>
                  <a:lnTo>
                    <a:pt x="15329" y="5864"/>
                  </a:lnTo>
                  <a:lnTo>
                    <a:pt x="15329" y="5013"/>
                  </a:lnTo>
                  <a:close/>
                  <a:moveTo>
                    <a:pt x="14940" y="3529"/>
                  </a:moveTo>
                  <a:lnTo>
                    <a:pt x="14891" y="3553"/>
                  </a:lnTo>
                  <a:lnTo>
                    <a:pt x="14843" y="3553"/>
                  </a:lnTo>
                  <a:lnTo>
                    <a:pt x="14843" y="3602"/>
                  </a:lnTo>
                  <a:lnTo>
                    <a:pt x="14794" y="3626"/>
                  </a:lnTo>
                  <a:lnTo>
                    <a:pt x="13918" y="4015"/>
                  </a:lnTo>
                  <a:lnTo>
                    <a:pt x="13067" y="4453"/>
                  </a:lnTo>
                  <a:lnTo>
                    <a:pt x="12239" y="4915"/>
                  </a:lnTo>
                  <a:lnTo>
                    <a:pt x="11826" y="5159"/>
                  </a:lnTo>
                  <a:lnTo>
                    <a:pt x="11436" y="5426"/>
                  </a:lnTo>
                  <a:lnTo>
                    <a:pt x="11071" y="5694"/>
                  </a:lnTo>
                  <a:lnTo>
                    <a:pt x="10706" y="5962"/>
                  </a:lnTo>
                  <a:lnTo>
                    <a:pt x="10001" y="6521"/>
                  </a:lnTo>
                  <a:lnTo>
                    <a:pt x="9636" y="6765"/>
                  </a:lnTo>
                  <a:lnTo>
                    <a:pt x="9246" y="7008"/>
                  </a:lnTo>
                  <a:lnTo>
                    <a:pt x="8833" y="7178"/>
                  </a:lnTo>
                  <a:lnTo>
                    <a:pt x="8638" y="7276"/>
                  </a:lnTo>
                  <a:lnTo>
                    <a:pt x="8419" y="7324"/>
                  </a:lnTo>
                  <a:lnTo>
                    <a:pt x="8346" y="7349"/>
                  </a:lnTo>
                  <a:lnTo>
                    <a:pt x="8297" y="7397"/>
                  </a:lnTo>
                  <a:lnTo>
                    <a:pt x="8273" y="7446"/>
                  </a:lnTo>
                  <a:lnTo>
                    <a:pt x="8249" y="7519"/>
                  </a:lnTo>
                  <a:lnTo>
                    <a:pt x="8249" y="7568"/>
                  </a:lnTo>
                  <a:lnTo>
                    <a:pt x="8273" y="7641"/>
                  </a:lnTo>
                  <a:lnTo>
                    <a:pt x="8297" y="7689"/>
                  </a:lnTo>
                  <a:lnTo>
                    <a:pt x="8346" y="7738"/>
                  </a:lnTo>
                  <a:lnTo>
                    <a:pt x="8468" y="7787"/>
                  </a:lnTo>
                  <a:lnTo>
                    <a:pt x="8614" y="7762"/>
                  </a:lnTo>
                  <a:lnTo>
                    <a:pt x="8687" y="7738"/>
                  </a:lnTo>
                  <a:lnTo>
                    <a:pt x="8833" y="7714"/>
                  </a:lnTo>
                  <a:lnTo>
                    <a:pt x="8979" y="7738"/>
                  </a:lnTo>
                  <a:lnTo>
                    <a:pt x="9149" y="7714"/>
                  </a:lnTo>
                  <a:lnTo>
                    <a:pt x="9660" y="7738"/>
                  </a:lnTo>
                  <a:lnTo>
                    <a:pt x="10147" y="7762"/>
                  </a:lnTo>
                  <a:lnTo>
                    <a:pt x="11169" y="7811"/>
                  </a:lnTo>
                  <a:lnTo>
                    <a:pt x="12166" y="7835"/>
                  </a:lnTo>
                  <a:lnTo>
                    <a:pt x="13164" y="7811"/>
                  </a:lnTo>
                  <a:lnTo>
                    <a:pt x="14186" y="7835"/>
                  </a:lnTo>
                  <a:lnTo>
                    <a:pt x="14599" y="7860"/>
                  </a:lnTo>
                  <a:lnTo>
                    <a:pt x="15086" y="7908"/>
                  </a:lnTo>
                  <a:lnTo>
                    <a:pt x="15329" y="7908"/>
                  </a:lnTo>
                  <a:lnTo>
                    <a:pt x="15548" y="7884"/>
                  </a:lnTo>
                  <a:lnTo>
                    <a:pt x="15767" y="7860"/>
                  </a:lnTo>
                  <a:lnTo>
                    <a:pt x="15962" y="7787"/>
                  </a:lnTo>
                  <a:lnTo>
                    <a:pt x="16011" y="7738"/>
                  </a:lnTo>
                  <a:lnTo>
                    <a:pt x="16059" y="7665"/>
                  </a:lnTo>
                  <a:lnTo>
                    <a:pt x="16059" y="7592"/>
                  </a:lnTo>
                  <a:lnTo>
                    <a:pt x="16035" y="7519"/>
                  </a:lnTo>
                  <a:lnTo>
                    <a:pt x="16084" y="6959"/>
                  </a:lnTo>
                  <a:lnTo>
                    <a:pt x="16084" y="6424"/>
                  </a:lnTo>
                  <a:lnTo>
                    <a:pt x="16011" y="5864"/>
                  </a:lnTo>
                  <a:lnTo>
                    <a:pt x="15913" y="5329"/>
                  </a:lnTo>
                  <a:lnTo>
                    <a:pt x="15792" y="4867"/>
                  </a:lnTo>
                  <a:lnTo>
                    <a:pt x="15694" y="4575"/>
                  </a:lnTo>
                  <a:lnTo>
                    <a:pt x="15597" y="4307"/>
                  </a:lnTo>
                  <a:lnTo>
                    <a:pt x="15451" y="4040"/>
                  </a:lnTo>
                  <a:lnTo>
                    <a:pt x="15305" y="3821"/>
                  </a:lnTo>
                  <a:lnTo>
                    <a:pt x="15232" y="3723"/>
                  </a:lnTo>
                  <a:lnTo>
                    <a:pt x="15135" y="3650"/>
                  </a:lnTo>
                  <a:lnTo>
                    <a:pt x="15037" y="3577"/>
                  </a:lnTo>
                  <a:lnTo>
                    <a:pt x="14940" y="3529"/>
                  </a:lnTo>
                  <a:close/>
                  <a:moveTo>
                    <a:pt x="7324" y="1168"/>
                  </a:moveTo>
                  <a:lnTo>
                    <a:pt x="7300" y="1363"/>
                  </a:lnTo>
                  <a:lnTo>
                    <a:pt x="7275" y="1582"/>
                  </a:lnTo>
                  <a:lnTo>
                    <a:pt x="7300" y="1971"/>
                  </a:lnTo>
                  <a:lnTo>
                    <a:pt x="7348" y="2653"/>
                  </a:lnTo>
                  <a:lnTo>
                    <a:pt x="7373" y="2993"/>
                  </a:lnTo>
                  <a:lnTo>
                    <a:pt x="7397" y="3334"/>
                  </a:lnTo>
                  <a:lnTo>
                    <a:pt x="7397" y="4794"/>
                  </a:lnTo>
                  <a:lnTo>
                    <a:pt x="7397" y="6254"/>
                  </a:lnTo>
                  <a:lnTo>
                    <a:pt x="7397" y="6789"/>
                  </a:lnTo>
                  <a:lnTo>
                    <a:pt x="7373" y="7324"/>
                  </a:lnTo>
                  <a:lnTo>
                    <a:pt x="7397" y="7884"/>
                  </a:lnTo>
                  <a:lnTo>
                    <a:pt x="7446" y="8127"/>
                  </a:lnTo>
                  <a:lnTo>
                    <a:pt x="7494" y="8395"/>
                  </a:lnTo>
                  <a:lnTo>
                    <a:pt x="7470" y="8444"/>
                  </a:lnTo>
                  <a:lnTo>
                    <a:pt x="7519" y="8492"/>
                  </a:lnTo>
                  <a:lnTo>
                    <a:pt x="7567" y="8565"/>
                  </a:lnTo>
                  <a:lnTo>
                    <a:pt x="7640" y="8614"/>
                  </a:lnTo>
                  <a:lnTo>
                    <a:pt x="7786" y="8614"/>
                  </a:lnTo>
                  <a:lnTo>
                    <a:pt x="8078" y="8663"/>
                  </a:lnTo>
                  <a:lnTo>
                    <a:pt x="9003" y="8663"/>
                  </a:lnTo>
                  <a:lnTo>
                    <a:pt x="9952" y="8736"/>
                  </a:lnTo>
                  <a:lnTo>
                    <a:pt x="10414" y="8760"/>
                  </a:lnTo>
                  <a:lnTo>
                    <a:pt x="10901" y="8784"/>
                  </a:lnTo>
                  <a:lnTo>
                    <a:pt x="11899" y="8760"/>
                  </a:lnTo>
                  <a:lnTo>
                    <a:pt x="12872" y="8736"/>
                  </a:lnTo>
                  <a:lnTo>
                    <a:pt x="13869" y="8711"/>
                  </a:lnTo>
                  <a:lnTo>
                    <a:pt x="14867" y="8736"/>
                  </a:lnTo>
                  <a:lnTo>
                    <a:pt x="14794" y="9052"/>
                  </a:lnTo>
                  <a:lnTo>
                    <a:pt x="14721" y="9368"/>
                  </a:lnTo>
                  <a:lnTo>
                    <a:pt x="14697" y="9685"/>
                  </a:lnTo>
                  <a:lnTo>
                    <a:pt x="14672" y="10025"/>
                  </a:lnTo>
                  <a:lnTo>
                    <a:pt x="14648" y="10293"/>
                  </a:lnTo>
                  <a:lnTo>
                    <a:pt x="14599" y="10536"/>
                  </a:lnTo>
                  <a:lnTo>
                    <a:pt x="14526" y="10780"/>
                  </a:lnTo>
                  <a:lnTo>
                    <a:pt x="14453" y="11023"/>
                  </a:lnTo>
                  <a:lnTo>
                    <a:pt x="14356" y="11266"/>
                  </a:lnTo>
                  <a:lnTo>
                    <a:pt x="14234" y="11485"/>
                  </a:lnTo>
                  <a:lnTo>
                    <a:pt x="13967" y="11923"/>
                  </a:lnTo>
                  <a:lnTo>
                    <a:pt x="13699" y="12337"/>
                  </a:lnTo>
                  <a:lnTo>
                    <a:pt x="13383" y="12750"/>
                  </a:lnTo>
                  <a:lnTo>
                    <a:pt x="12775" y="13529"/>
                  </a:lnTo>
                  <a:lnTo>
                    <a:pt x="12580" y="13748"/>
                  </a:lnTo>
                  <a:lnTo>
                    <a:pt x="12385" y="13943"/>
                  </a:lnTo>
                  <a:lnTo>
                    <a:pt x="12166" y="14113"/>
                  </a:lnTo>
                  <a:lnTo>
                    <a:pt x="11947" y="14283"/>
                  </a:lnTo>
                  <a:lnTo>
                    <a:pt x="11485" y="14575"/>
                  </a:lnTo>
                  <a:lnTo>
                    <a:pt x="10998" y="14819"/>
                  </a:lnTo>
                  <a:lnTo>
                    <a:pt x="10536" y="15062"/>
                  </a:lnTo>
                  <a:lnTo>
                    <a:pt x="10074" y="15257"/>
                  </a:lnTo>
                  <a:lnTo>
                    <a:pt x="9587" y="15403"/>
                  </a:lnTo>
                  <a:lnTo>
                    <a:pt x="9100" y="15549"/>
                  </a:lnTo>
                  <a:lnTo>
                    <a:pt x="8614" y="15646"/>
                  </a:lnTo>
                  <a:lnTo>
                    <a:pt x="8127" y="15695"/>
                  </a:lnTo>
                  <a:lnTo>
                    <a:pt x="7616" y="15719"/>
                  </a:lnTo>
                  <a:lnTo>
                    <a:pt x="7105" y="15695"/>
                  </a:lnTo>
                  <a:lnTo>
                    <a:pt x="6618" y="15622"/>
                  </a:lnTo>
                  <a:lnTo>
                    <a:pt x="6132" y="15524"/>
                  </a:lnTo>
                  <a:lnTo>
                    <a:pt x="5669" y="15378"/>
                  </a:lnTo>
                  <a:lnTo>
                    <a:pt x="5207" y="15184"/>
                  </a:lnTo>
                  <a:lnTo>
                    <a:pt x="4745" y="14989"/>
                  </a:lnTo>
                  <a:lnTo>
                    <a:pt x="4331" y="14746"/>
                  </a:lnTo>
                  <a:lnTo>
                    <a:pt x="3893" y="14502"/>
                  </a:lnTo>
                  <a:lnTo>
                    <a:pt x="3504" y="14235"/>
                  </a:lnTo>
                  <a:lnTo>
                    <a:pt x="3090" y="13943"/>
                  </a:lnTo>
                  <a:lnTo>
                    <a:pt x="2725" y="13626"/>
                  </a:lnTo>
                  <a:lnTo>
                    <a:pt x="2360" y="13310"/>
                  </a:lnTo>
                  <a:lnTo>
                    <a:pt x="2020" y="12945"/>
                  </a:lnTo>
                  <a:lnTo>
                    <a:pt x="1728" y="12580"/>
                  </a:lnTo>
                  <a:lnTo>
                    <a:pt x="1436" y="12191"/>
                  </a:lnTo>
                  <a:lnTo>
                    <a:pt x="1192" y="11777"/>
                  </a:lnTo>
                  <a:lnTo>
                    <a:pt x="973" y="11339"/>
                  </a:lnTo>
                  <a:lnTo>
                    <a:pt x="803" y="10901"/>
                  </a:lnTo>
                  <a:lnTo>
                    <a:pt x="657" y="10463"/>
                  </a:lnTo>
                  <a:lnTo>
                    <a:pt x="560" y="10001"/>
                  </a:lnTo>
                  <a:lnTo>
                    <a:pt x="487" y="9539"/>
                  </a:lnTo>
                  <a:lnTo>
                    <a:pt x="462" y="9076"/>
                  </a:lnTo>
                  <a:lnTo>
                    <a:pt x="438" y="8614"/>
                  </a:lnTo>
                  <a:lnTo>
                    <a:pt x="462" y="8152"/>
                  </a:lnTo>
                  <a:lnTo>
                    <a:pt x="511" y="7689"/>
                  </a:lnTo>
                  <a:lnTo>
                    <a:pt x="560" y="7251"/>
                  </a:lnTo>
                  <a:lnTo>
                    <a:pt x="633" y="6789"/>
                  </a:lnTo>
                  <a:lnTo>
                    <a:pt x="754" y="6327"/>
                  </a:lnTo>
                  <a:lnTo>
                    <a:pt x="876" y="5864"/>
                  </a:lnTo>
                  <a:lnTo>
                    <a:pt x="1022" y="5426"/>
                  </a:lnTo>
                  <a:lnTo>
                    <a:pt x="1192" y="4988"/>
                  </a:lnTo>
                  <a:lnTo>
                    <a:pt x="1411" y="4575"/>
                  </a:lnTo>
                  <a:lnTo>
                    <a:pt x="1655" y="4210"/>
                  </a:lnTo>
                  <a:lnTo>
                    <a:pt x="1947" y="3821"/>
                  </a:lnTo>
                  <a:lnTo>
                    <a:pt x="2263" y="3456"/>
                  </a:lnTo>
                  <a:lnTo>
                    <a:pt x="2604" y="3139"/>
                  </a:lnTo>
                  <a:lnTo>
                    <a:pt x="2969" y="2823"/>
                  </a:lnTo>
                  <a:lnTo>
                    <a:pt x="3358" y="2531"/>
                  </a:lnTo>
                  <a:lnTo>
                    <a:pt x="3772" y="2263"/>
                  </a:lnTo>
                  <a:lnTo>
                    <a:pt x="4185" y="1996"/>
                  </a:lnTo>
                  <a:lnTo>
                    <a:pt x="4575" y="1752"/>
                  </a:lnTo>
                  <a:lnTo>
                    <a:pt x="4891" y="1582"/>
                  </a:lnTo>
                  <a:lnTo>
                    <a:pt x="5231" y="1460"/>
                  </a:lnTo>
                  <a:lnTo>
                    <a:pt x="5572" y="1387"/>
                  </a:lnTo>
                  <a:lnTo>
                    <a:pt x="5913" y="1314"/>
                  </a:lnTo>
                  <a:lnTo>
                    <a:pt x="6253" y="1266"/>
                  </a:lnTo>
                  <a:lnTo>
                    <a:pt x="6618" y="1217"/>
                  </a:lnTo>
                  <a:lnTo>
                    <a:pt x="7324" y="1168"/>
                  </a:lnTo>
                  <a:close/>
                  <a:moveTo>
                    <a:pt x="7592" y="755"/>
                  </a:moveTo>
                  <a:lnTo>
                    <a:pt x="7519" y="779"/>
                  </a:lnTo>
                  <a:lnTo>
                    <a:pt x="7470" y="828"/>
                  </a:lnTo>
                  <a:lnTo>
                    <a:pt x="7008" y="803"/>
                  </a:lnTo>
                  <a:lnTo>
                    <a:pt x="6545" y="828"/>
                  </a:lnTo>
                  <a:lnTo>
                    <a:pt x="6107" y="876"/>
                  </a:lnTo>
                  <a:lnTo>
                    <a:pt x="5669" y="974"/>
                  </a:lnTo>
                  <a:lnTo>
                    <a:pt x="5231" y="1095"/>
                  </a:lnTo>
                  <a:lnTo>
                    <a:pt x="4818" y="1241"/>
                  </a:lnTo>
                  <a:lnTo>
                    <a:pt x="4404" y="1412"/>
                  </a:lnTo>
                  <a:lnTo>
                    <a:pt x="3991" y="1606"/>
                  </a:lnTo>
                  <a:lnTo>
                    <a:pt x="3601" y="1850"/>
                  </a:lnTo>
                  <a:lnTo>
                    <a:pt x="3212" y="2093"/>
                  </a:lnTo>
                  <a:lnTo>
                    <a:pt x="2847" y="2361"/>
                  </a:lnTo>
                  <a:lnTo>
                    <a:pt x="2506" y="2653"/>
                  </a:lnTo>
                  <a:lnTo>
                    <a:pt x="2166" y="2969"/>
                  </a:lnTo>
                  <a:lnTo>
                    <a:pt x="1849" y="3285"/>
                  </a:lnTo>
                  <a:lnTo>
                    <a:pt x="1557" y="3626"/>
                  </a:lnTo>
                  <a:lnTo>
                    <a:pt x="1265" y="3991"/>
                  </a:lnTo>
                  <a:lnTo>
                    <a:pt x="1046" y="4332"/>
                  </a:lnTo>
                  <a:lnTo>
                    <a:pt x="852" y="4721"/>
                  </a:lnTo>
                  <a:lnTo>
                    <a:pt x="681" y="5110"/>
                  </a:lnTo>
                  <a:lnTo>
                    <a:pt x="535" y="5524"/>
                  </a:lnTo>
                  <a:lnTo>
                    <a:pt x="414" y="5962"/>
                  </a:lnTo>
                  <a:lnTo>
                    <a:pt x="292" y="6375"/>
                  </a:lnTo>
                  <a:lnTo>
                    <a:pt x="146" y="7203"/>
                  </a:lnTo>
                  <a:lnTo>
                    <a:pt x="73" y="7641"/>
                  </a:lnTo>
                  <a:lnTo>
                    <a:pt x="24" y="8054"/>
                  </a:lnTo>
                  <a:lnTo>
                    <a:pt x="0" y="8468"/>
                  </a:lnTo>
                  <a:lnTo>
                    <a:pt x="0" y="8906"/>
                  </a:lnTo>
                  <a:lnTo>
                    <a:pt x="24" y="9320"/>
                  </a:lnTo>
                  <a:lnTo>
                    <a:pt x="73" y="9733"/>
                  </a:lnTo>
                  <a:lnTo>
                    <a:pt x="122" y="10171"/>
                  </a:lnTo>
                  <a:lnTo>
                    <a:pt x="219" y="10585"/>
                  </a:lnTo>
                  <a:lnTo>
                    <a:pt x="341" y="11023"/>
                  </a:lnTo>
                  <a:lnTo>
                    <a:pt x="487" y="11437"/>
                  </a:lnTo>
                  <a:lnTo>
                    <a:pt x="681" y="11826"/>
                  </a:lnTo>
                  <a:lnTo>
                    <a:pt x="900" y="12215"/>
                  </a:lnTo>
                  <a:lnTo>
                    <a:pt x="1119" y="12604"/>
                  </a:lnTo>
                  <a:lnTo>
                    <a:pt x="1387" y="12969"/>
                  </a:lnTo>
                  <a:lnTo>
                    <a:pt x="1679" y="13310"/>
                  </a:lnTo>
                  <a:lnTo>
                    <a:pt x="1995" y="13626"/>
                  </a:lnTo>
                  <a:lnTo>
                    <a:pt x="2312" y="13943"/>
                  </a:lnTo>
                  <a:lnTo>
                    <a:pt x="2652" y="14235"/>
                  </a:lnTo>
                  <a:lnTo>
                    <a:pt x="3017" y="14527"/>
                  </a:lnTo>
                  <a:lnTo>
                    <a:pt x="3382" y="14770"/>
                  </a:lnTo>
                  <a:lnTo>
                    <a:pt x="3772" y="15013"/>
                  </a:lnTo>
                  <a:lnTo>
                    <a:pt x="4161" y="15232"/>
                  </a:lnTo>
                  <a:lnTo>
                    <a:pt x="4550" y="15451"/>
                  </a:lnTo>
                  <a:lnTo>
                    <a:pt x="4964" y="15622"/>
                  </a:lnTo>
                  <a:lnTo>
                    <a:pt x="5377" y="15792"/>
                  </a:lnTo>
                  <a:lnTo>
                    <a:pt x="5791" y="15938"/>
                  </a:lnTo>
                  <a:lnTo>
                    <a:pt x="6229" y="16060"/>
                  </a:lnTo>
                  <a:lnTo>
                    <a:pt x="6667" y="16133"/>
                  </a:lnTo>
                  <a:lnTo>
                    <a:pt x="7105" y="16206"/>
                  </a:lnTo>
                  <a:lnTo>
                    <a:pt x="7543" y="16230"/>
                  </a:lnTo>
                  <a:lnTo>
                    <a:pt x="8005" y="16230"/>
                  </a:lnTo>
                  <a:lnTo>
                    <a:pt x="8443" y="16206"/>
                  </a:lnTo>
                  <a:lnTo>
                    <a:pt x="8906" y="16157"/>
                  </a:lnTo>
                  <a:lnTo>
                    <a:pt x="9368" y="16035"/>
                  </a:lnTo>
                  <a:lnTo>
                    <a:pt x="9830" y="15914"/>
                  </a:lnTo>
                  <a:lnTo>
                    <a:pt x="10293" y="15743"/>
                  </a:lnTo>
                  <a:lnTo>
                    <a:pt x="10731" y="15573"/>
                  </a:lnTo>
                  <a:lnTo>
                    <a:pt x="11169" y="15354"/>
                  </a:lnTo>
                  <a:lnTo>
                    <a:pt x="11582" y="15135"/>
                  </a:lnTo>
                  <a:lnTo>
                    <a:pt x="11996" y="14892"/>
                  </a:lnTo>
                  <a:lnTo>
                    <a:pt x="12385" y="14624"/>
                  </a:lnTo>
                  <a:lnTo>
                    <a:pt x="12750" y="14332"/>
                  </a:lnTo>
                  <a:lnTo>
                    <a:pt x="13091" y="13991"/>
                  </a:lnTo>
                  <a:lnTo>
                    <a:pt x="13407" y="13626"/>
                  </a:lnTo>
                  <a:lnTo>
                    <a:pt x="13699" y="13237"/>
                  </a:lnTo>
                  <a:lnTo>
                    <a:pt x="13991" y="12848"/>
                  </a:lnTo>
                  <a:lnTo>
                    <a:pt x="14502" y="12069"/>
                  </a:lnTo>
                  <a:lnTo>
                    <a:pt x="14721" y="11680"/>
                  </a:lnTo>
                  <a:lnTo>
                    <a:pt x="14916" y="11291"/>
                  </a:lnTo>
                  <a:lnTo>
                    <a:pt x="15037" y="10877"/>
                  </a:lnTo>
                  <a:lnTo>
                    <a:pt x="15086" y="10658"/>
                  </a:lnTo>
                  <a:lnTo>
                    <a:pt x="15135" y="10439"/>
                  </a:lnTo>
                  <a:lnTo>
                    <a:pt x="15208" y="9563"/>
                  </a:lnTo>
                  <a:lnTo>
                    <a:pt x="15281" y="9149"/>
                  </a:lnTo>
                  <a:lnTo>
                    <a:pt x="15329" y="8930"/>
                  </a:lnTo>
                  <a:lnTo>
                    <a:pt x="15378" y="8711"/>
                  </a:lnTo>
                  <a:lnTo>
                    <a:pt x="15402" y="8687"/>
                  </a:lnTo>
                  <a:lnTo>
                    <a:pt x="15427" y="8638"/>
                  </a:lnTo>
                  <a:lnTo>
                    <a:pt x="15451" y="8565"/>
                  </a:lnTo>
                  <a:lnTo>
                    <a:pt x="15451" y="8492"/>
                  </a:lnTo>
                  <a:lnTo>
                    <a:pt x="15451" y="8419"/>
                  </a:lnTo>
                  <a:lnTo>
                    <a:pt x="15402" y="8371"/>
                  </a:lnTo>
                  <a:lnTo>
                    <a:pt x="15378" y="8322"/>
                  </a:lnTo>
                  <a:lnTo>
                    <a:pt x="15305" y="8273"/>
                  </a:lnTo>
                  <a:lnTo>
                    <a:pt x="15232" y="8249"/>
                  </a:lnTo>
                  <a:lnTo>
                    <a:pt x="14672" y="8225"/>
                  </a:lnTo>
                  <a:lnTo>
                    <a:pt x="14137" y="8225"/>
                  </a:lnTo>
                  <a:lnTo>
                    <a:pt x="13067" y="8249"/>
                  </a:lnTo>
                  <a:lnTo>
                    <a:pt x="11972" y="8273"/>
                  </a:lnTo>
                  <a:lnTo>
                    <a:pt x="10901" y="8298"/>
                  </a:lnTo>
                  <a:lnTo>
                    <a:pt x="10414" y="8273"/>
                  </a:lnTo>
                  <a:lnTo>
                    <a:pt x="9952" y="8249"/>
                  </a:lnTo>
                  <a:lnTo>
                    <a:pt x="9003" y="8200"/>
                  </a:lnTo>
                  <a:lnTo>
                    <a:pt x="8492" y="8152"/>
                  </a:lnTo>
                  <a:lnTo>
                    <a:pt x="8224" y="8127"/>
                  </a:lnTo>
                  <a:lnTo>
                    <a:pt x="7957" y="8152"/>
                  </a:lnTo>
                  <a:lnTo>
                    <a:pt x="7957" y="7738"/>
                  </a:lnTo>
                  <a:lnTo>
                    <a:pt x="7932" y="7300"/>
                  </a:lnTo>
                  <a:lnTo>
                    <a:pt x="7884" y="6448"/>
                  </a:lnTo>
                  <a:lnTo>
                    <a:pt x="7859" y="5086"/>
                  </a:lnTo>
                  <a:lnTo>
                    <a:pt x="7835" y="3699"/>
                  </a:lnTo>
                  <a:lnTo>
                    <a:pt x="7835" y="3042"/>
                  </a:lnTo>
                  <a:lnTo>
                    <a:pt x="7786" y="2385"/>
                  </a:lnTo>
                  <a:lnTo>
                    <a:pt x="7738" y="2093"/>
                  </a:lnTo>
                  <a:lnTo>
                    <a:pt x="7713" y="1728"/>
                  </a:lnTo>
                  <a:lnTo>
                    <a:pt x="7713" y="1533"/>
                  </a:lnTo>
                  <a:lnTo>
                    <a:pt x="7713" y="1363"/>
                  </a:lnTo>
                  <a:lnTo>
                    <a:pt x="7738" y="1193"/>
                  </a:lnTo>
                  <a:lnTo>
                    <a:pt x="7786" y="1071"/>
                  </a:lnTo>
                  <a:lnTo>
                    <a:pt x="7811" y="998"/>
                  </a:lnTo>
                  <a:lnTo>
                    <a:pt x="7811" y="925"/>
                  </a:lnTo>
                  <a:lnTo>
                    <a:pt x="7786" y="852"/>
                  </a:lnTo>
                  <a:lnTo>
                    <a:pt x="7738" y="803"/>
                  </a:lnTo>
                  <a:lnTo>
                    <a:pt x="7665" y="779"/>
                  </a:lnTo>
                  <a:lnTo>
                    <a:pt x="7592" y="75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176;p48">
              <a:extLst>
                <a:ext uri="{FF2B5EF4-FFF2-40B4-BE49-F238E27FC236}">
                  <a16:creationId xmlns:a16="http://schemas.microsoft.com/office/drawing/2014/main" id="{E7B3967B-03BF-434C-A93A-A4CB16421180}"/>
                </a:ext>
              </a:extLst>
            </p:cNvPr>
            <p:cNvSpPr/>
            <p:nvPr/>
          </p:nvSpPr>
          <p:spPr>
            <a:xfrm>
              <a:off x="6412657" y="3779026"/>
              <a:ext cx="414283" cy="388210"/>
            </a:xfrm>
            <a:custGeom>
              <a:avLst/>
              <a:gdLst/>
              <a:ahLst/>
              <a:cxnLst/>
              <a:rect l="l" t="t" r="r" b="b"/>
              <a:pathLst>
                <a:path w="18956" h="17763" extrusionOk="0">
                  <a:moveTo>
                    <a:pt x="17592" y="6229"/>
                  </a:moveTo>
                  <a:lnTo>
                    <a:pt x="17836" y="6375"/>
                  </a:lnTo>
                  <a:lnTo>
                    <a:pt x="17957" y="6473"/>
                  </a:lnTo>
                  <a:lnTo>
                    <a:pt x="18079" y="6570"/>
                  </a:lnTo>
                  <a:lnTo>
                    <a:pt x="17933" y="6619"/>
                  </a:lnTo>
                  <a:lnTo>
                    <a:pt x="17811" y="6667"/>
                  </a:lnTo>
                  <a:lnTo>
                    <a:pt x="17617" y="6789"/>
                  </a:lnTo>
                  <a:lnTo>
                    <a:pt x="17592" y="6229"/>
                  </a:lnTo>
                  <a:close/>
                  <a:moveTo>
                    <a:pt x="18225" y="6765"/>
                  </a:moveTo>
                  <a:lnTo>
                    <a:pt x="18298" y="6911"/>
                  </a:lnTo>
                  <a:lnTo>
                    <a:pt x="18128" y="6935"/>
                  </a:lnTo>
                  <a:lnTo>
                    <a:pt x="17957" y="7008"/>
                  </a:lnTo>
                  <a:lnTo>
                    <a:pt x="17787" y="7081"/>
                  </a:lnTo>
                  <a:lnTo>
                    <a:pt x="17617" y="7203"/>
                  </a:lnTo>
                  <a:lnTo>
                    <a:pt x="17617" y="6984"/>
                  </a:lnTo>
                  <a:lnTo>
                    <a:pt x="17909" y="6862"/>
                  </a:lnTo>
                  <a:lnTo>
                    <a:pt x="18079" y="6813"/>
                  </a:lnTo>
                  <a:lnTo>
                    <a:pt x="18225" y="6765"/>
                  </a:lnTo>
                  <a:close/>
                  <a:moveTo>
                    <a:pt x="18371" y="7203"/>
                  </a:moveTo>
                  <a:lnTo>
                    <a:pt x="18395" y="7397"/>
                  </a:lnTo>
                  <a:lnTo>
                    <a:pt x="18225" y="7470"/>
                  </a:lnTo>
                  <a:lnTo>
                    <a:pt x="18079" y="7543"/>
                  </a:lnTo>
                  <a:lnTo>
                    <a:pt x="17860" y="7689"/>
                  </a:lnTo>
                  <a:lnTo>
                    <a:pt x="17641" y="7835"/>
                  </a:lnTo>
                  <a:lnTo>
                    <a:pt x="17641" y="7738"/>
                  </a:lnTo>
                  <a:lnTo>
                    <a:pt x="17617" y="7470"/>
                  </a:lnTo>
                  <a:lnTo>
                    <a:pt x="17787" y="7397"/>
                  </a:lnTo>
                  <a:lnTo>
                    <a:pt x="18347" y="7227"/>
                  </a:lnTo>
                  <a:lnTo>
                    <a:pt x="18371" y="7203"/>
                  </a:lnTo>
                  <a:close/>
                  <a:moveTo>
                    <a:pt x="18420" y="7689"/>
                  </a:moveTo>
                  <a:lnTo>
                    <a:pt x="18420" y="7835"/>
                  </a:lnTo>
                  <a:lnTo>
                    <a:pt x="18420" y="7908"/>
                  </a:lnTo>
                  <a:lnTo>
                    <a:pt x="18225" y="7981"/>
                  </a:lnTo>
                  <a:lnTo>
                    <a:pt x="18006" y="8103"/>
                  </a:lnTo>
                  <a:lnTo>
                    <a:pt x="17811" y="8249"/>
                  </a:lnTo>
                  <a:lnTo>
                    <a:pt x="17641" y="8395"/>
                  </a:lnTo>
                  <a:lnTo>
                    <a:pt x="17641" y="8006"/>
                  </a:lnTo>
                  <a:lnTo>
                    <a:pt x="17860" y="7933"/>
                  </a:lnTo>
                  <a:lnTo>
                    <a:pt x="18079" y="7835"/>
                  </a:lnTo>
                  <a:lnTo>
                    <a:pt x="18420" y="7689"/>
                  </a:lnTo>
                  <a:close/>
                  <a:moveTo>
                    <a:pt x="18420" y="8200"/>
                  </a:moveTo>
                  <a:lnTo>
                    <a:pt x="18395" y="8468"/>
                  </a:lnTo>
                  <a:lnTo>
                    <a:pt x="18322" y="8492"/>
                  </a:lnTo>
                  <a:lnTo>
                    <a:pt x="18249" y="8517"/>
                  </a:lnTo>
                  <a:lnTo>
                    <a:pt x="18103" y="8614"/>
                  </a:lnTo>
                  <a:lnTo>
                    <a:pt x="17884" y="8736"/>
                  </a:lnTo>
                  <a:lnTo>
                    <a:pt x="17665" y="8833"/>
                  </a:lnTo>
                  <a:lnTo>
                    <a:pt x="17665" y="8565"/>
                  </a:lnTo>
                  <a:lnTo>
                    <a:pt x="17860" y="8517"/>
                  </a:lnTo>
                  <a:lnTo>
                    <a:pt x="18055" y="8419"/>
                  </a:lnTo>
                  <a:lnTo>
                    <a:pt x="18225" y="8298"/>
                  </a:lnTo>
                  <a:lnTo>
                    <a:pt x="18420" y="8200"/>
                  </a:lnTo>
                  <a:close/>
                  <a:moveTo>
                    <a:pt x="18298" y="8784"/>
                  </a:moveTo>
                  <a:lnTo>
                    <a:pt x="18201" y="8979"/>
                  </a:lnTo>
                  <a:lnTo>
                    <a:pt x="18079" y="9174"/>
                  </a:lnTo>
                  <a:lnTo>
                    <a:pt x="17884" y="9344"/>
                  </a:lnTo>
                  <a:lnTo>
                    <a:pt x="17690" y="9514"/>
                  </a:lnTo>
                  <a:lnTo>
                    <a:pt x="17665" y="8955"/>
                  </a:lnTo>
                  <a:lnTo>
                    <a:pt x="17860" y="8930"/>
                  </a:lnTo>
                  <a:lnTo>
                    <a:pt x="18079" y="8857"/>
                  </a:lnTo>
                  <a:lnTo>
                    <a:pt x="18298" y="8784"/>
                  </a:lnTo>
                  <a:close/>
                  <a:moveTo>
                    <a:pt x="2969" y="5061"/>
                  </a:moveTo>
                  <a:lnTo>
                    <a:pt x="3674" y="5086"/>
                  </a:lnTo>
                  <a:lnTo>
                    <a:pt x="4380" y="5086"/>
                  </a:lnTo>
                  <a:lnTo>
                    <a:pt x="4331" y="5305"/>
                  </a:lnTo>
                  <a:lnTo>
                    <a:pt x="4307" y="5572"/>
                  </a:lnTo>
                  <a:lnTo>
                    <a:pt x="4283" y="6083"/>
                  </a:lnTo>
                  <a:lnTo>
                    <a:pt x="4258" y="7543"/>
                  </a:lnTo>
                  <a:lnTo>
                    <a:pt x="4258" y="9003"/>
                  </a:lnTo>
                  <a:lnTo>
                    <a:pt x="4283" y="10488"/>
                  </a:lnTo>
                  <a:lnTo>
                    <a:pt x="3869" y="10536"/>
                  </a:lnTo>
                  <a:lnTo>
                    <a:pt x="3869" y="10512"/>
                  </a:lnTo>
                  <a:lnTo>
                    <a:pt x="3991" y="10317"/>
                  </a:lnTo>
                  <a:lnTo>
                    <a:pt x="4088" y="10123"/>
                  </a:lnTo>
                  <a:lnTo>
                    <a:pt x="4161" y="9904"/>
                  </a:lnTo>
                  <a:lnTo>
                    <a:pt x="4185" y="9782"/>
                  </a:lnTo>
                  <a:lnTo>
                    <a:pt x="4185" y="9660"/>
                  </a:lnTo>
                  <a:lnTo>
                    <a:pt x="4161" y="9612"/>
                  </a:lnTo>
                  <a:lnTo>
                    <a:pt x="4112" y="9587"/>
                  </a:lnTo>
                  <a:lnTo>
                    <a:pt x="4064" y="9587"/>
                  </a:lnTo>
                  <a:lnTo>
                    <a:pt x="4015" y="9612"/>
                  </a:lnTo>
                  <a:lnTo>
                    <a:pt x="3796" y="9977"/>
                  </a:lnTo>
                  <a:lnTo>
                    <a:pt x="3601" y="10342"/>
                  </a:lnTo>
                  <a:lnTo>
                    <a:pt x="3431" y="10561"/>
                  </a:lnTo>
                  <a:lnTo>
                    <a:pt x="3115" y="10585"/>
                  </a:lnTo>
                  <a:lnTo>
                    <a:pt x="3115" y="10585"/>
                  </a:lnTo>
                  <a:lnTo>
                    <a:pt x="3188" y="10390"/>
                  </a:lnTo>
                  <a:lnTo>
                    <a:pt x="3261" y="10220"/>
                  </a:lnTo>
                  <a:lnTo>
                    <a:pt x="3334" y="10001"/>
                  </a:lnTo>
                  <a:lnTo>
                    <a:pt x="3431" y="9806"/>
                  </a:lnTo>
                  <a:lnTo>
                    <a:pt x="3553" y="9612"/>
                  </a:lnTo>
                  <a:lnTo>
                    <a:pt x="3626" y="9539"/>
                  </a:lnTo>
                  <a:lnTo>
                    <a:pt x="3723" y="9490"/>
                  </a:lnTo>
                  <a:lnTo>
                    <a:pt x="3747" y="9466"/>
                  </a:lnTo>
                  <a:lnTo>
                    <a:pt x="3747" y="9441"/>
                  </a:lnTo>
                  <a:lnTo>
                    <a:pt x="3723" y="9417"/>
                  </a:lnTo>
                  <a:lnTo>
                    <a:pt x="3699" y="9417"/>
                  </a:lnTo>
                  <a:lnTo>
                    <a:pt x="3601" y="9441"/>
                  </a:lnTo>
                  <a:lnTo>
                    <a:pt x="3504" y="9466"/>
                  </a:lnTo>
                  <a:lnTo>
                    <a:pt x="3358" y="9587"/>
                  </a:lnTo>
                  <a:lnTo>
                    <a:pt x="3212" y="9733"/>
                  </a:lnTo>
                  <a:lnTo>
                    <a:pt x="3115" y="9904"/>
                  </a:lnTo>
                  <a:lnTo>
                    <a:pt x="2993" y="10098"/>
                  </a:lnTo>
                  <a:lnTo>
                    <a:pt x="2896" y="10317"/>
                  </a:lnTo>
                  <a:lnTo>
                    <a:pt x="2847" y="10463"/>
                  </a:lnTo>
                  <a:lnTo>
                    <a:pt x="2798" y="10585"/>
                  </a:lnTo>
                  <a:lnTo>
                    <a:pt x="2409" y="10561"/>
                  </a:lnTo>
                  <a:lnTo>
                    <a:pt x="2506" y="10244"/>
                  </a:lnTo>
                  <a:lnTo>
                    <a:pt x="2652" y="9928"/>
                  </a:lnTo>
                  <a:lnTo>
                    <a:pt x="2823" y="9660"/>
                  </a:lnTo>
                  <a:lnTo>
                    <a:pt x="3017" y="9393"/>
                  </a:lnTo>
                  <a:lnTo>
                    <a:pt x="3017" y="9368"/>
                  </a:lnTo>
                  <a:lnTo>
                    <a:pt x="2993" y="9368"/>
                  </a:lnTo>
                  <a:lnTo>
                    <a:pt x="2847" y="9441"/>
                  </a:lnTo>
                  <a:lnTo>
                    <a:pt x="2701" y="9563"/>
                  </a:lnTo>
                  <a:lnTo>
                    <a:pt x="2579" y="9685"/>
                  </a:lnTo>
                  <a:lnTo>
                    <a:pt x="2458" y="9831"/>
                  </a:lnTo>
                  <a:lnTo>
                    <a:pt x="2360" y="10001"/>
                  </a:lnTo>
                  <a:lnTo>
                    <a:pt x="2287" y="10171"/>
                  </a:lnTo>
                  <a:lnTo>
                    <a:pt x="2166" y="10512"/>
                  </a:lnTo>
                  <a:lnTo>
                    <a:pt x="2068" y="10512"/>
                  </a:lnTo>
                  <a:lnTo>
                    <a:pt x="1776" y="10439"/>
                  </a:lnTo>
                  <a:lnTo>
                    <a:pt x="1849" y="10366"/>
                  </a:lnTo>
                  <a:lnTo>
                    <a:pt x="1898" y="10269"/>
                  </a:lnTo>
                  <a:lnTo>
                    <a:pt x="1995" y="10025"/>
                  </a:lnTo>
                  <a:lnTo>
                    <a:pt x="2117" y="9806"/>
                  </a:lnTo>
                  <a:lnTo>
                    <a:pt x="2287" y="9490"/>
                  </a:lnTo>
                  <a:lnTo>
                    <a:pt x="2385" y="9320"/>
                  </a:lnTo>
                  <a:lnTo>
                    <a:pt x="2409" y="9149"/>
                  </a:lnTo>
                  <a:lnTo>
                    <a:pt x="2409" y="9125"/>
                  </a:lnTo>
                  <a:lnTo>
                    <a:pt x="2360" y="9125"/>
                  </a:lnTo>
                  <a:lnTo>
                    <a:pt x="2287" y="9174"/>
                  </a:lnTo>
                  <a:lnTo>
                    <a:pt x="2190" y="9222"/>
                  </a:lnTo>
                  <a:lnTo>
                    <a:pt x="2044" y="9393"/>
                  </a:lnTo>
                  <a:lnTo>
                    <a:pt x="1922" y="9563"/>
                  </a:lnTo>
                  <a:lnTo>
                    <a:pt x="1825" y="9733"/>
                  </a:lnTo>
                  <a:lnTo>
                    <a:pt x="1752" y="9879"/>
                  </a:lnTo>
                  <a:lnTo>
                    <a:pt x="1655" y="10050"/>
                  </a:lnTo>
                  <a:lnTo>
                    <a:pt x="1630" y="10220"/>
                  </a:lnTo>
                  <a:lnTo>
                    <a:pt x="1630" y="10317"/>
                  </a:lnTo>
                  <a:lnTo>
                    <a:pt x="1655" y="10390"/>
                  </a:lnTo>
                  <a:lnTo>
                    <a:pt x="1436" y="10293"/>
                  </a:lnTo>
                  <a:lnTo>
                    <a:pt x="1217" y="10171"/>
                  </a:lnTo>
                  <a:lnTo>
                    <a:pt x="1265" y="10098"/>
                  </a:lnTo>
                  <a:lnTo>
                    <a:pt x="1387" y="9782"/>
                  </a:lnTo>
                  <a:lnTo>
                    <a:pt x="1557" y="9490"/>
                  </a:lnTo>
                  <a:lnTo>
                    <a:pt x="1752" y="9174"/>
                  </a:lnTo>
                  <a:lnTo>
                    <a:pt x="1874" y="9028"/>
                  </a:lnTo>
                  <a:lnTo>
                    <a:pt x="1971" y="8906"/>
                  </a:lnTo>
                  <a:lnTo>
                    <a:pt x="1995" y="8857"/>
                  </a:lnTo>
                  <a:lnTo>
                    <a:pt x="1995" y="8833"/>
                  </a:lnTo>
                  <a:lnTo>
                    <a:pt x="1922" y="8833"/>
                  </a:lnTo>
                  <a:lnTo>
                    <a:pt x="1606" y="9052"/>
                  </a:lnTo>
                  <a:lnTo>
                    <a:pt x="1460" y="9198"/>
                  </a:lnTo>
                  <a:lnTo>
                    <a:pt x="1314" y="9344"/>
                  </a:lnTo>
                  <a:lnTo>
                    <a:pt x="1119" y="9636"/>
                  </a:lnTo>
                  <a:lnTo>
                    <a:pt x="1022" y="9806"/>
                  </a:lnTo>
                  <a:lnTo>
                    <a:pt x="973" y="9952"/>
                  </a:lnTo>
                  <a:lnTo>
                    <a:pt x="852" y="9831"/>
                  </a:lnTo>
                  <a:lnTo>
                    <a:pt x="754" y="9709"/>
                  </a:lnTo>
                  <a:lnTo>
                    <a:pt x="779" y="9660"/>
                  </a:lnTo>
                  <a:lnTo>
                    <a:pt x="852" y="9490"/>
                  </a:lnTo>
                  <a:lnTo>
                    <a:pt x="925" y="9320"/>
                  </a:lnTo>
                  <a:lnTo>
                    <a:pt x="1144" y="9003"/>
                  </a:lnTo>
                  <a:lnTo>
                    <a:pt x="1387" y="8736"/>
                  </a:lnTo>
                  <a:lnTo>
                    <a:pt x="1484" y="8565"/>
                  </a:lnTo>
                  <a:lnTo>
                    <a:pt x="1582" y="8419"/>
                  </a:lnTo>
                  <a:lnTo>
                    <a:pt x="1582" y="8371"/>
                  </a:lnTo>
                  <a:lnTo>
                    <a:pt x="1533" y="8346"/>
                  </a:lnTo>
                  <a:lnTo>
                    <a:pt x="1436" y="8371"/>
                  </a:lnTo>
                  <a:lnTo>
                    <a:pt x="1338" y="8419"/>
                  </a:lnTo>
                  <a:lnTo>
                    <a:pt x="1217" y="8468"/>
                  </a:lnTo>
                  <a:lnTo>
                    <a:pt x="1119" y="8565"/>
                  </a:lnTo>
                  <a:lnTo>
                    <a:pt x="949" y="8736"/>
                  </a:lnTo>
                  <a:lnTo>
                    <a:pt x="827" y="8906"/>
                  </a:lnTo>
                  <a:lnTo>
                    <a:pt x="681" y="9052"/>
                  </a:lnTo>
                  <a:lnTo>
                    <a:pt x="560" y="9247"/>
                  </a:lnTo>
                  <a:lnTo>
                    <a:pt x="511" y="9003"/>
                  </a:lnTo>
                  <a:lnTo>
                    <a:pt x="535" y="8930"/>
                  </a:lnTo>
                  <a:lnTo>
                    <a:pt x="633" y="8760"/>
                  </a:lnTo>
                  <a:lnTo>
                    <a:pt x="730" y="8565"/>
                  </a:lnTo>
                  <a:lnTo>
                    <a:pt x="998" y="8200"/>
                  </a:lnTo>
                  <a:lnTo>
                    <a:pt x="1265" y="7835"/>
                  </a:lnTo>
                  <a:lnTo>
                    <a:pt x="1265" y="7787"/>
                  </a:lnTo>
                  <a:lnTo>
                    <a:pt x="1241" y="7787"/>
                  </a:lnTo>
                  <a:lnTo>
                    <a:pt x="1022" y="7908"/>
                  </a:lnTo>
                  <a:lnTo>
                    <a:pt x="852" y="8054"/>
                  </a:lnTo>
                  <a:lnTo>
                    <a:pt x="681" y="8200"/>
                  </a:lnTo>
                  <a:lnTo>
                    <a:pt x="511" y="8395"/>
                  </a:lnTo>
                  <a:lnTo>
                    <a:pt x="462" y="8444"/>
                  </a:lnTo>
                  <a:lnTo>
                    <a:pt x="487" y="8030"/>
                  </a:lnTo>
                  <a:lnTo>
                    <a:pt x="487" y="7981"/>
                  </a:lnTo>
                  <a:lnTo>
                    <a:pt x="608" y="7835"/>
                  </a:lnTo>
                  <a:lnTo>
                    <a:pt x="730" y="7689"/>
                  </a:lnTo>
                  <a:lnTo>
                    <a:pt x="852" y="7543"/>
                  </a:lnTo>
                  <a:lnTo>
                    <a:pt x="949" y="7373"/>
                  </a:lnTo>
                  <a:lnTo>
                    <a:pt x="949" y="7349"/>
                  </a:lnTo>
                  <a:lnTo>
                    <a:pt x="949" y="7324"/>
                  </a:lnTo>
                  <a:lnTo>
                    <a:pt x="900" y="7324"/>
                  </a:lnTo>
                  <a:lnTo>
                    <a:pt x="730" y="7446"/>
                  </a:lnTo>
                  <a:lnTo>
                    <a:pt x="511" y="7592"/>
                  </a:lnTo>
                  <a:lnTo>
                    <a:pt x="560" y="7276"/>
                  </a:lnTo>
                  <a:lnTo>
                    <a:pt x="608" y="6959"/>
                  </a:lnTo>
                  <a:lnTo>
                    <a:pt x="681" y="6643"/>
                  </a:lnTo>
                  <a:lnTo>
                    <a:pt x="779" y="6351"/>
                  </a:lnTo>
                  <a:lnTo>
                    <a:pt x="925" y="6083"/>
                  </a:lnTo>
                  <a:lnTo>
                    <a:pt x="1119" y="5840"/>
                  </a:lnTo>
                  <a:lnTo>
                    <a:pt x="1338" y="5597"/>
                  </a:lnTo>
                  <a:lnTo>
                    <a:pt x="1630" y="5402"/>
                  </a:lnTo>
                  <a:lnTo>
                    <a:pt x="1776" y="5305"/>
                  </a:lnTo>
                  <a:lnTo>
                    <a:pt x="1922" y="5232"/>
                  </a:lnTo>
                  <a:lnTo>
                    <a:pt x="2263" y="5134"/>
                  </a:lnTo>
                  <a:lnTo>
                    <a:pt x="2604" y="5086"/>
                  </a:lnTo>
                  <a:lnTo>
                    <a:pt x="2969" y="5061"/>
                  </a:lnTo>
                  <a:close/>
                  <a:moveTo>
                    <a:pt x="15622" y="1631"/>
                  </a:moveTo>
                  <a:lnTo>
                    <a:pt x="15622" y="2044"/>
                  </a:lnTo>
                  <a:lnTo>
                    <a:pt x="15597" y="2896"/>
                  </a:lnTo>
                  <a:lnTo>
                    <a:pt x="15597" y="3310"/>
                  </a:lnTo>
                  <a:lnTo>
                    <a:pt x="15622" y="3748"/>
                  </a:lnTo>
                  <a:lnTo>
                    <a:pt x="15622" y="4186"/>
                  </a:lnTo>
                  <a:lnTo>
                    <a:pt x="15622" y="4648"/>
                  </a:lnTo>
                  <a:lnTo>
                    <a:pt x="15549" y="5524"/>
                  </a:lnTo>
                  <a:lnTo>
                    <a:pt x="15524" y="6035"/>
                  </a:lnTo>
                  <a:lnTo>
                    <a:pt x="15524" y="6521"/>
                  </a:lnTo>
                  <a:lnTo>
                    <a:pt x="15524" y="7519"/>
                  </a:lnTo>
                  <a:lnTo>
                    <a:pt x="15524" y="9441"/>
                  </a:lnTo>
                  <a:lnTo>
                    <a:pt x="15500" y="11364"/>
                  </a:lnTo>
                  <a:lnTo>
                    <a:pt x="15524" y="12142"/>
                  </a:lnTo>
                  <a:lnTo>
                    <a:pt x="15403" y="12264"/>
                  </a:lnTo>
                  <a:lnTo>
                    <a:pt x="15281" y="12386"/>
                  </a:lnTo>
                  <a:lnTo>
                    <a:pt x="15184" y="12532"/>
                  </a:lnTo>
                  <a:lnTo>
                    <a:pt x="15111" y="12702"/>
                  </a:lnTo>
                  <a:lnTo>
                    <a:pt x="14940" y="13018"/>
                  </a:lnTo>
                  <a:lnTo>
                    <a:pt x="14819" y="13334"/>
                  </a:lnTo>
                  <a:lnTo>
                    <a:pt x="14624" y="13213"/>
                  </a:lnTo>
                  <a:lnTo>
                    <a:pt x="14746" y="13018"/>
                  </a:lnTo>
                  <a:lnTo>
                    <a:pt x="14867" y="12775"/>
                  </a:lnTo>
                  <a:lnTo>
                    <a:pt x="15013" y="12337"/>
                  </a:lnTo>
                  <a:lnTo>
                    <a:pt x="15184" y="11948"/>
                  </a:lnTo>
                  <a:lnTo>
                    <a:pt x="15232" y="11729"/>
                  </a:lnTo>
                  <a:lnTo>
                    <a:pt x="15281" y="11534"/>
                  </a:lnTo>
                  <a:lnTo>
                    <a:pt x="15281" y="11485"/>
                  </a:lnTo>
                  <a:lnTo>
                    <a:pt x="15257" y="11485"/>
                  </a:lnTo>
                  <a:lnTo>
                    <a:pt x="15184" y="11510"/>
                  </a:lnTo>
                  <a:lnTo>
                    <a:pt x="15111" y="11558"/>
                  </a:lnTo>
                  <a:lnTo>
                    <a:pt x="15038" y="11607"/>
                  </a:lnTo>
                  <a:lnTo>
                    <a:pt x="14989" y="11680"/>
                  </a:lnTo>
                  <a:lnTo>
                    <a:pt x="14916" y="11850"/>
                  </a:lnTo>
                  <a:lnTo>
                    <a:pt x="14843" y="11996"/>
                  </a:lnTo>
                  <a:lnTo>
                    <a:pt x="14527" y="12629"/>
                  </a:lnTo>
                  <a:lnTo>
                    <a:pt x="14405" y="12824"/>
                  </a:lnTo>
                  <a:lnTo>
                    <a:pt x="14332" y="13042"/>
                  </a:lnTo>
                  <a:lnTo>
                    <a:pt x="14016" y="12872"/>
                  </a:lnTo>
                  <a:lnTo>
                    <a:pt x="14089" y="12799"/>
                  </a:lnTo>
                  <a:lnTo>
                    <a:pt x="14162" y="12726"/>
                  </a:lnTo>
                  <a:lnTo>
                    <a:pt x="14259" y="12532"/>
                  </a:lnTo>
                  <a:lnTo>
                    <a:pt x="14405" y="12118"/>
                  </a:lnTo>
                  <a:lnTo>
                    <a:pt x="14673" y="11558"/>
                  </a:lnTo>
                  <a:lnTo>
                    <a:pt x="14965" y="10999"/>
                  </a:lnTo>
                  <a:lnTo>
                    <a:pt x="14965" y="10974"/>
                  </a:lnTo>
                  <a:lnTo>
                    <a:pt x="14940" y="10950"/>
                  </a:lnTo>
                  <a:lnTo>
                    <a:pt x="14794" y="11047"/>
                  </a:lnTo>
                  <a:lnTo>
                    <a:pt x="14697" y="11145"/>
                  </a:lnTo>
                  <a:lnTo>
                    <a:pt x="14502" y="11364"/>
                  </a:lnTo>
                  <a:lnTo>
                    <a:pt x="14332" y="11607"/>
                  </a:lnTo>
                  <a:lnTo>
                    <a:pt x="14210" y="11875"/>
                  </a:lnTo>
                  <a:lnTo>
                    <a:pt x="13967" y="12288"/>
                  </a:lnTo>
                  <a:lnTo>
                    <a:pt x="13870" y="12532"/>
                  </a:lnTo>
                  <a:lnTo>
                    <a:pt x="13821" y="12653"/>
                  </a:lnTo>
                  <a:lnTo>
                    <a:pt x="13821" y="12775"/>
                  </a:lnTo>
                  <a:lnTo>
                    <a:pt x="13626" y="12678"/>
                  </a:lnTo>
                  <a:lnTo>
                    <a:pt x="13651" y="12605"/>
                  </a:lnTo>
                  <a:lnTo>
                    <a:pt x="13675" y="12507"/>
                  </a:lnTo>
                  <a:lnTo>
                    <a:pt x="13724" y="12337"/>
                  </a:lnTo>
                  <a:lnTo>
                    <a:pt x="13797" y="12167"/>
                  </a:lnTo>
                  <a:lnTo>
                    <a:pt x="13943" y="11875"/>
                  </a:lnTo>
                  <a:lnTo>
                    <a:pt x="14064" y="11558"/>
                  </a:lnTo>
                  <a:lnTo>
                    <a:pt x="14162" y="11218"/>
                  </a:lnTo>
                  <a:lnTo>
                    <a:pt x="14259" y="10901"/>
                  </a:lnTo>
                  <a:lnTo>
                    <a:pt x="14405" y="10585"/>
                  </a:lnTo>
                  <a:lnTo>
                    <a:pt x="14405" y="10561"/>
                  </a:lnTo>
                  <a:lnTo>
                    <a:pt x="14356" y="10561"/>
                  </a:lnTo>
                  <a:lnTo>
                    <a:pt x="14259" y="10634"/>
                  </a:lnTo>
                  <a:lnTo>
                    <a:pt x="14162" y="10731"/>
                  </a:lnTo>
                  <a:lnTo>
                    <a:pt x="13991" y="10950"/>
                  </a:lnTo>
                  <a:lnTo>
                    <a:pt x="13870" y="11218"/>
                  </a:lnTo>
                  <a:lnTo>
                    <a:pt x="13772" y="11461"/>
                  </a:lnTo>
                  <a:lnTo>
                    <a:pt x="13651" y="11729"/>
                  </a:lnTo>
                  <a:lnTo>
                    <a:pt x="13505" y="11996"/>
                  </a:lnTo>
                  <a:lnTo>
                    <a:pt x="13383" y="12264"/>
                  </a:lnTo>
                  <a:lnTo>
                    <a:pt x="13359" y="12410"/>
                  </a:lnTo>
                  <a:lnTo>
                    <a:pt x="13334" y="12556"/>
                  </a:lnTo>
                  <a:lnTo>
                    <a:pt x="12872" y="12337"/>
                  </a:lnTo>
                  <a:lnTo>
                    <a:pt x="12994" y="12191"/>
                  </a:lnTo>
                  <a:lnTo>
                    <a:pt x="13115" y="12021"/>
                  </a:lnTo>
                  <a:lnTo>
                    <a:pt x="13310" y="11607"/>
                  </a:lnTo>
                  <a:lnTo>
                    <a:pt x="13772" y="10609"/>
                  </a:lnTo>
                  <a:lnTo>
                    <a:pt x="13772" y="10585"/>
                  </a:lnTo>
                  <a:lnTo>
                    <a:pt x="13772" y="10561"/>
                  </a:lnTo>
                  <a:lnTo>
                    <a:pt x="13748" y="10561"/>
                  </a:lnTo>
                  <a:lnTo>
                    <a:pt x="13724" y="10585"/>
                  </a:lnTo>
                  <a:lnTo>
                    <a:pt x="13456" y="10999"/>
                  </a:lnTo>
                  <a:lnTo>
                    <a:pt x="13188" y="11412"/>
                  </a:lnTo>
                  <a:lnTo>
                    <a:pt x="12945" y="11850"/>
                  </a:lnTo>
                  <a:lnTo>
                    <a:pt x="12823" y="12069"/>
                  </a:lnTo>
                  <a:lnTo>
                    <a:pt x="12750" y="12313"/>
                  </a:lnTo>
                  <a:lnTo>
                    <a:pt x="12361" y="12118"/>
                  </a:lnTo>
                  <a:lnTo>
                    <a:pt x="12288" y="12094"/>
                  </a:lnTo>
                  <a:lnTo>
                    <a:pt x="12337" y="11923"/>
                  </a:lnTo>
                  <a:lnTo>
                    <a:pt x="12458" y="11631"/>
                  </a:lnTo>
                  <a:lnTo>
                    <a:pt x="12604" y="11339"/>
                  </a:lnTo>
                  <a:lnTo>
                    <a:pt x="12823" y="10828"/>
                  </a:lnTo>
                  <a:lnTo>
                    <a:pt x="12945" y="10585"/>
                  </a:lnTo>
                  <a:lnTo>
                    <a:pt x="13091" y="10342"/>
                  </a:lnTo>
                  <a:lnTo>
                    <a:pt x="13091" y="10293"/>
                  </a:lnTo>
                  <a:lnTo>
                    <a:pt x="13067" y="10244"/>
                  </a:lnTo>
                  <a:lnTo>
                    <a:pt x="12969" y="10244"/>
                  </a:lnTo>
                  <a:lnTo>
                    <a:pt x="12775" y="10463"/>
                  </a:lnTo>
                  <a:lnTo>
                    <a:pt x="12604" y="10682"/>
                  </a:lnTo>
                  <a:lnTo>
                    <a:pt x="12458" y="10926"/>
                  </a:lnTo>
                  <a:lnTo>
                    <a:pt x="12312" y="11193"/>
                  </a:lnTo>
                  <a:lnTo>
                    <a:pt x="12118" y="11510"/>
                  </a:lnTo>
                  <a:lnTo>
                    <a:pt x="12020" y="11729"/>
                  </a:lnTo>
                  <a:lnTo>
                    <a:pt x="11947" y="11923"/>
                  </a:lnTo>
                  <a:lnTo>
                    <a:pt x="11655" y="11802"/>
                  </a:lnTo>
                  <a:lnTo>
                    <a:pt x="11728" y="11631"/>
                  </a:lnTo>
                  <a:lnTo>
                    <a:pt x="11777" y="11461"/>
                  </a:lnTo>
                  <a:lnTo>
                    <a:pt x="11874" y="11145"/>
                  </a:lnTo>
                  <a:lnTo>
                    <a:pt x="12118" y="10658"/>
                  </a:lnTo>
                  <a:lnTo>
                    <a:pt x="12239" y="10415"/>
                  </a:lnTo>
                  <a:lnTo>
                    <a:pt x="12385" y="10196"/>
                  </a:lnTo>
                  <a:lnTo>
                    <a:pt x="12410" y="10171"/>
                  </a:lnTo>
                  <a:lnTo>
                    <a:pt x="12385" y="10147"/>
                  </a:lnTo>
                  <a:lnTo>
                    <a:pt x="12361" y="10123"/>
                  </a:lnTo>
                  <a:lnTo>
                    <a:pt x="12312" y="10147"/>
                  </a:lnTo>
                  <a:lnTo>
                    <a:pt x="12142" y="10342"/>
                  </a:lnTo>
                  <a:lnTo>
                    <a:pt x="11972" y="10561"/>
                  </a:lnTo>
                  <a:lnTo>
                    <a:pt x="11826" y="10780"/>
                  </a:lnTo>
                  <a:lnTo>
                    <a:pt x="11704" y="11023"/>
                  </a:lnTo>
                  <a:lnTo>
                    <a:pt x="11534" y="11339"/>
                  </a:lnTo>
                  <a:lnTo>
                    <a:pt x="11461" y="11510"/>
                  </a:lnTo>
                  <a:lnTo>
                    <a:pt x="11436" y="11704"/>
                  </a:lnTo>
                  <a:lnTo>
                    <a:pt x="10974" y="11510"/>
                  </a:lnTo>
                  <a:lnTo>
                    <a:pt x="11120" y="11120"/>
                  </a:lnTo>
                  <a:lnTo>
                    <a:pt x="11315" y="10755"/>
                  </a:lnTo>
                  <a:lnTo>
                    <a:pt x="11534" y="10317"/>
                  </a:lnTo>
                  <a:lnTo>
                    <a:pt x="11655" y="10123"/>
                  </a:lnTo>
                  <a:lnTo>
                    <a:pt x="11801" y="9928"/>
                  </a:lnTo>
                  <a:lnTo>
                    <a:pt x="11801" y="9904"/>
                  </a:lnTo>
                  <a:lnTo>
                    <a:pt x="11680" y="9952"/>
                  </a:lnTo>
                  <a:lnTo>
                    <a:pt x="11582" y="10001"/>
                  </a:lnTo>
                  <a:lnTo>
                    <a:pt x="11485" y="10074"/>
                  </a:lnTo>
                  <a:lnTo>
                    <a:pt x="11412" y="10171"/>
                  </a:lnTo>
                  <a:lnTo>
                    <a:pt x="11266" y="10366"/>
                  </a:lnTo>
                  <a:lnTo>
                    <a:pt x="11144" y="10561"/>
                  </a:lnTo>
                  <a:lnTo>
                    <a:pt x="10877" y="10974"/>
                  </a:lnTo>
                  <a:lnTo>
                    <a:pt x="10755" y="11193"/>
                  </a:lnTo>
                  <a:lnTo>
                    <a:pt x="10706" y="11315"/>
                  </a:lnTo>
                  <a:lnTo>
                    <a:pt x="10682" y="11437"/>
                  </a:lnTo>
                  <a:lnTo>
                    <a:pt x="10633" y="11412"/>
                  </a:lnTo>
                  <a:lnTo>
                    <a:pt x="10244" y="11315"/>
                  </a:lnTo>
                  <a:lnTo>
                    <a:pt x="10366" y="11023"/>
                  </a:lnTo>
                  <a:lnTo>
                    <a:pt x="10487" y="10731"/>
                  </a:lnTo>
                  <a:lnTo>
                    <a:pt x="10731" y="10244"/>
                  </a:lnTo>
                  <a:lnTo>
                    <a:pt x="10974" y="9782"/>
                  </a:lnTo>
                  <a:lnTo>
                    <a:pt x="10974" y="9758"/>
                  </a:lnTo>
                  <a:lnTo>
                    <a:pt x="10950" y="9758"/>
                  </a:lnTo>
                  <a:lnTo>
                    <a:pt x="10779" y="9928"/>
                  </a:lnTo>
                  <a:lnTo>
                    <a:pt x="10609" y="10123"/>
                  </a:lnTo>
                  <a:lnTo>
                    <a:pt x="10487" y="10317"/>
                  </a:lnTo>
                  <a:lnTo>
                    <a:pt x="10341" y="10536"/>
                  </a:lnTo>
                  <a:lnTo>
                    <a:pt x="10147" y="10877"/>
                  </a:lnTo>
                  <a:lnTo>
                    <a:pt x="10049" y="11072"/>
                  </a:lnTo>
                  <a:lnTo>
                    <a:pt x="9976" y="11266"/>
                  </a:lnTo>
                  <a:lnTo>
                    <a:pt x="9441" y="11169"/>
                  </a:lnTo>
                  <a:lnTo>
                    <a:pt x="9611" y="10828"/>
                  </a:lnTo>
                  <a:lnTo>
                    <a:pt x="9806" y="10463"/>
                  </a:lnTo>
                  <a:lnTo>
                    <a:pt x="9903" y="10269"/>
                  </a:lnTo>
                  <a:lnTo>
                    <a:pt x="9903" y="10171"/>
                  </a:lnTo>
                  <a:lnTo>
                    <a:pt x="9903" y="10074"/>
                  </a:lnTo>
                  <a:lnTo>
                    <a:pt x="9903" y="10050"/>
                  </a:lnTo>
                  <a:lnTo>
                    <a:pt x="9879" y="10050"/>
                  </a:lnTo>
                  <a:lnTo>
                    <a:pt x="9782" y="10098"/>
                  </a:lnTo>
                  <a:lnTo>
                    <a:pt x="9709" y="10147"/>
                  </a:lnTo>
                  <a:lnTo>
                    <a:pt x="9563" y="10317"/>
                  </a:lnTo>
                  <a:lnTo>
                    <a:pt x="9441" y="10488"/>
                  </a:lnTo>
                  <a:lnTo>
                    <a:pt x="9344" y="10658"/>
                  </a:lnTo>
                  <a:lnTo>
                    <a:pt x="9198" y="10877"/>
                  </a:lnTo>
                  <a:lnTo>
                    <a:pt x="9149" y="10999"/>
                  </a:lnTo>
                  <a:lnTo>
                    <a:pt x="9076" y="11120"/>
                  </a:lnTo>
                  <a:lnTo>
                    <a:pt x="8930" y="11072"/>
                  </a:lnTo>
                  <a:lnTo>
                    <a:pt x="8492" y="10974"/>
                  </a:lnTo>
                  <a:lnTo>
                    <a:pt x="8638" y="10731"/>
                  </a:lnTo>
                  <a:lnTo>
                    <a:pt x="8930" y="10244"/>
                  </a:lnTo>
                  <a:lnTo>
                    <a:pt x="9100" y="10025"/>
                  </a:lnTo>
                  <a:lnTo>
                    <a:pt x="9246" y="9782"/>
                  </a:lnTo>
                  <a:lnTo>
                    <a:pt x="9271" y="9758"/>
                  </a:lnTo>
                  <a:lnTo>
                    <a:pt x="9271" y="9733"/>
                  </a:lnTo>
                  <a:lnTo>
                    <a:pt x="9222" y="9733"/>
                  </a:lnTo>
                  <a:lnTo>
                    <a:pt x="9027" y="9879"/>
                  </a:lnTo>
                  <a:lnTo>
                    <a:pt x="8857" y="10025"/>
                  </a:lnTo>
                  <a:lnTo>
                    <a:pt x="8687" y="10196"/>
                  </a:lnTo>
                  <a:lnTo>
                    <a:pt x="8565" y="10390"/>
                  </a:lnTo>
                  <a:lnTo>
                    <a:pt x="8370" y="10634"/>
                  </a:lnTo>
                  <a:lnTo>
                    <a:pt x="8273" y="10780"/>
                  </a:lnTo>
                  <a:lnTo>
                    <a:pt x="8200" y="10926"/>
                  </a:lnTo>
                  <a:lnTo>
                    <a:pt x="7932" y="10853"/>
                  </a:lnTo>
                  <a:lnTo>
                    <a:pt x="8078" y="10536"/>
                  </a:lnTo>
                  <a:lnTo>
                    <a:pt x="8273" y="10220"/>
                  </a:lnTo>
                  <a:lnTo>
                    <a:pt x="8370" y="10074"/>
                  </a:lnTo>
                  <a:lnTo>
                    <a:pt x="8492" y="9952"/>
                  </a:lnTo>
                  <a:lnTo>
                    <a:pt x="8492" y="9928"/>
                  </a:lnTo>
                  <a:lnTo>
                    <a:pt x="8492" y="9904"/>
                  </a:lnTo>
                  <a:lnTo>
                    <a:pt x="8468" y="9879"/>
                  </a:lnTo>
                  <a:lnTo>
                    <a:pt x="8443" y="9904"/>
                  </a:lnTo>
                  <a:lnTo>
                    <a:pt x="8273" y="9977"/>
                  </a:lnTo>
                  <a:lnTo>
                    <a:pt x="8127" y="10074"/>
                  </a:lnTo>
                  <a:lnTo>
                    <a:pt x="8005" y="10196"/>
                  </a:lnTo>
                  <a:lnTo>
                    <a:pt x="7884" y="10342"/>
                  </a:lnTo>
                  <a:lnTo>
                    <a:pt x="7738" y="10561"/>
                  </a:lnTo>
                  <a:lnTo>
                    <a:pt x="7616" y="10804"/>
                  </a:lnTo>
                  <a:lnTo>
                    <a:pt x="7300" y="10731"/>
                  </a:lnTo>
                  <a:lnTo>
                    <a:pt x="7397" y="10561"/>
                  </a:lnTo>
                  <a:lnTo>
                    <a:pt x="7495" y="10390"/>
                  </a:lnTo>
                  <a:lnTo>
                    <a:pt x="7641" y="10123"/>
                  </a:lnTo>
                  <a:lnTo>
                    <a:pt x="7714" y="9977"/>
                  </a:lnTo>
                  <a:lnTo>
                    <a:pt x="7714" y="9831"/>
                  </a:lnTo>
                  <a:lnTo>
                    <a:pt x="7689" y="9831"/>
                  </a:lnTo>
                  <a:lnTo>
                    <a:pt x="7592" y="9904"/>
                  </a:lnTo>
                  <a:lnTo>
                    <a:pt x="7470" y="10025"/>
                  </a:lnTo>
                  <a:lnTo>
                    <a:pt x="7324" y="10293"/>
                  </a:lnTo>
                  <a:lnTo>
                    <a:pt x="7178" y="10488"/>
                  </a:lnTo>
                  <a:lnTo>
                    <a:pt x="7105" y="10585"/>
                  </a:lnTo>
                  <a:lnTo>
                    <a:pt x="7057" y="10682"/>
                  </a:lnTo>
                  <a:lnTo>
                    <a:pt x="6643" y="10585"/>
                  </a:lnTo>
                  <a:lnTo>
                    <a:pt x="6692" y="10488"/>
                  </a:lnTo>
                  <a:lnTo>
                    <a:pt x="6789" y="10293"/>
                  </a:lnTo>
                  <a:lnTo>
                    <a:pt x="6886" y="10074"/>
                  </a:lnTo>
                  <a:lnTo>
                    <a:pt x="7057" y="9636"/>
                  </a:lnTo>
                  <a:lnTo>
                    <a:pt x="7057" y="9612"/>
                  </a:lnTo>
                  <a:lnTo>
                    <a:pt x="7032" y="9587"/>
                  </a:lnTo>
                  <a:lnTo>
                    <a:pt x="7008" y="9612"/>
                  </a:lnTo>
                  <a:lnTo>
                    <a:pt x="6765" y="9904"/>
                  </a:lnTo>
                  <a:lnTo>
                    <a:pt x="6521" y="10196"/>
                  </a:lnTo>
                  <a:lnTo>
                    <a:pt x="6400" y="10342"/>
                  </a:lnTo>
                  <a:lnTo>
                    <a:pt x="6254" y="10512"/>
                  </a:lnTo>
                  <a:lnTo>
                    <a:pt x="5816" y="10463"/>
                  </a:lnTo>
                  <a:lnTo>
                    <a:pt x="5889" y="10244"/>
                  </a:lnTo>
                  <a:lnTo>
                    <a:pt x="6010" y="10050"/>
                  </a:lnTo>
                  <a:lnTo>
                    <a:pt x="6205" y="9806"/>
                  </a:lnTo>
                  <a:lnTo>
                    <a:pt x="6278" y="9685"/>
                  </a:lnTo>
                  <a:lnTo>
                    <a:pt x="6302" y="9612"/>
                  </a:lnTo>
                  <a:lnTo>
                    <a:pt x="6327" y="9539"/>
                  </a:lnTo>
                  <a:lnTo>
                    <a:pt x="6302" y="9514"/>
                  </a:lnTo>
                  <a:lnTo>
                    <a:pt x="6205" y="9514"/>
                  </a:lnTo>
                  <a:lnTo>
                    <a:pt x="6132" y="9539"/>
                  </a:lnTo>
                  <a:lnTo>
                    <a:pt x="5986" y="9660"/>
                  </a:lnTo>
                  <a:lnTo>
                    <a:pt x="5864" y="9782"/>
                  </a:lnTo>
                  <a:lnTo>
                    <a:pt x="5767" y="9928"/>
                  </a:lnTo>
                  <a:lnTo>
                    <a:pt x="5597" y="10171"/>
                  </a:lnTo>
                  <a:lnTo>
                    <a:pt x="5524" y="10293"/>
                  </a:lnTo>
                  <a:lnTo>
                    <a:pt x="5475" y="10439"/>
                  </a:lnTo>
                  <a:lnTo>
                    <a:pt x="5256" y="10463"/>
                  </a:lnTo>
                  <a:lnTo>
                    <a:pt x="5061" y="10488"/>
                  </a:lnTo>
                  <a:lnTo>
                    <a:pt x="5183" y="10220"/>
                  </a:lnTo>
                  <a:lnTo>
                    <a:pt x="5378" y="9855"/>
                  </a:lnTo>
                  <a:lnTo>
                    <a:pt x="5475" y="9660"/>
                  </a:lnTo>
                  <a:lnTo>
                    <a:pt x="5597" y="9490"/>
                  </a:lnTo>
                  <a:lnTo>
                    <a:pt x="5378" y="9636"/>
                  </a:lnTo>
                  <a:lnTo>
                    <a:pt x="5183" y="9806"/>
                  </a:lnTo>
                  <a:lnTo>
                    <a:pt x="4988" y="10025"/>
                  </a:lnTo>
                  <a:lnTo>
                    <a:pt x="4818" y="10244"/>
                  </a:lnTo>
                  <a:lnTo>
                    <a:pt x="4818" y="8979"/>
                  </a:lnTo>
                  <a:lnTo>
                    <a:pt x="4794" y="7714"/>
                  </a:lnTo>
                  <a:lnTo>
                    <a:pt x="4794" y="6254"/>
                  </a:lnTo>
                  <a:lnTo>
                    <a:pt x="4794" y="5718"/>
                  </a:lnTo>
                  <a:lnTo>
                    <a:pt x="4794" y="5426"/>
                  </a:lnTo>
                  <a:lnTo>
                    <a:pt x="4769" y="5159"/>
                  </a:lnTo>
                  <a:lnTo>
                    <a:pt x="5086" y="5159"/>
                  </a:lnTo>
                  <a:lnTo>
                    <a:pt x="5986" y="5134"/>
                  </a:lnTo>
                  <a:lnTo>
                    <a:pt x="6886" y="5086"/>
                  </a:lnTo>
                  <a:lnTo>
                    <a:pt x="7349" y="5037"/>
                  </a:lnTo>
                  <a:lnTo>
                    <a:pt x="7835" y="4988"/>
                  </a:lnTo>
                  <a:lnTo>
                    <a:pt x="8297" y="4916"/>
                  </a:lnTo>
                  <a:lnTo>
                    <a:pt x="8784" y="4843"/>
                  </a:lnTo>
                  <a:lnTo>
                    <a:pt x="9709" y="4624"/>
                  </a:lnTo>
                  <a:lnTo>
                    <a:pt x="10633" y="4356"/>
                  </a:lnTo>
                  <a:lnTo>
                    <a:pt x="11071" y="4210"/>
                  </a:lnTo>
                  <a:lnTo>
                    <a:pt x="11509" y="4040"/>
                  </a:lnTo>
                  <a:lnTo>
                    <a:pt x="11923" y="3869"/>
                  </a:lnTo>
                  <a:lnTo>
                    <a:pt x="12361" y="3675"/>
                  </a:lnTo>
                  <a:lnTo>
                    <a:pt x="13188" y="3261"/>
                  </a:lnTo>
                  <a:lnTo>
                    <a:pt x="14016" y="2823"/>
                  </a:lnTo>
                  <a:lnTo>
                    <a:pt x="14308" y="2653"/>
                  </a:lnTo>
                  <a:lnTo>
                    <a:pt x="14575" y="2458"/>
                  </a:lnTo>
                  <a:lnTo>
                    <a:pt x="15111" y="2044"/>
                  </a:lnTo>
                  <a:lnTo>
                    <a:pt x="15354" y="1850"/>
                  </a:lnTo>
                  <a:lnTo>
                    <a:pt x="15500" y="1752"/>
                  </a:lnTo>
                  <a:lnTo>
                    <a:pt x="15622" y="1631"/>
                  </a:lnTo>
                  <a:close/>
                  <a:moveTo>
                    <a:pt x="15524" y="12605"/>
                  </a:moveTo>
                  <a:lnTo>
                    <a:pt x="15549" y="13164"/>
                  </a:lnTo>
                  <a:lnTo>
                    <a:pt x="15476" y="13164"/>
                  </a:lnTo>
                  <a:lnTo>
                    <a:pt x="15427" y="13213"/>
                  </a:lnTo>
                  <a:lnTo>
                    <a:pt x="15305" y="13286"/>
                  </a:lnTo>
                  <a:lnTo>
                    <a:pt x="15232" y="13432"/>
                  </a:lnTo>
                  <a:lnTo>
                    <a:pt x="15135" y="13578"/>
                  </a:lnTo>
                  <a:lnTo>
                    <a:pt x="15111" y="13529"/>
                  </a:lnTo>
                  <a:lnTo>
                    <a:pt x="15257" y="13213"/>
                  </a:lnTo>
                  <a:lnTo>
                    <a:pt x="15403" y="12872"/>
                  </a:lnTo>
                  <a:lnTo>
                    <a:pt x="15524" y="12605"/>
                  </a:lnTo>
                  <a:close/>
                  <a:moveTo>
                    <a:pt x="15549" y="13359"/>
                  </a:moveTo>
                  <a:lnTo>
                    <a:pt x="15573" y="13943"/>
                  </a:lnTo>
                  <a:lnTo>
                    <a:pt x="15354" y="13748"/>
                  </a:lnTo>
                  <a:lnTo>
                    <a:pt x="15451" y="13553"/>
                  </a:lnTo>
                  <a:lnTo>
                    <a:pt x="15549" y="13359"/>
                  </a:lnTo>
                  <a:close/>
                  <a:moveTo>
                    <a:pt x="16692" y="463"/>
                  </a:moveTo>
                  <a:lnTo>
                    <a:pt x="16789" y="487"/>
                  </a:lnTo>
                  <a:lnTo>
                    <a:pt x="16862" y="536"/>
                  </a:lnTo>
                  <a:lnTo>
                    <a:pt x="16935" y="633"/>
                  </a:lnTo>
                  <a:lnTo>
                    <a:pt x="16984" y="730"/>
                  </a:lnTo>
                  <a:lnTo>
                    <a:pt x="17033" y="852"/>
                  </a:lnTo>
                  <a:lnTo>
                    <a:pt x="17081" y="1047"/>
                  </a:lnTo>
                  <a:lnTo>
                    <a:pt x="17130" y="1314"/>
                  </a:lnTo>
                  <a:lnTo>
                    <a:pt x="17154" y="1582"/>
                  </a:lnTo>
                  <a:lnTo>
                    <a:pt x="17179" y="2142"/>
                  </a:lnTo>
                  <a:lnTo>
                    <a:pt x="17106" y="3237"/>
                  </a:lnTo>
                  <a:lnTo>
                    <a:pt x="17081" y="4380"/>
                  </a:lnTo>
                  <a:lnTo>
                    <a:pt x="17081" y="5499"/>
                  </a:lnTo>
                  <a:lnTo>
                    <a:pt x="17154" y="7738"/>
                  </a:lnTo>
                  <a:lnTo>
                    <a:pt x="17203" y="9928"/>
                  </a:lnTo>
                  <a:lnTo>
                    <a:pt x="17203" y="12094"/>
                  </a:lnTo>
                  <a:lnTo>
                    <a:pt x="17179" y="13213"/>
                  </a:lnTo>
                  <a:lnTo>
                    <a:pt x="17130" y="13748"/>
                  </a:lnTo>
                  <a:lnTo>
                    <a:pt x="17081" y="14283"/>
                  </a:lnTo>
                  <a:lnTo>
                    <a:pt x="17033" y="14502"/>
                  </a:lnTo>
                  <a:lnTo>
                    <a:pt x="16984" y="14746"/>
                  </a:lnTo>
                  <a:lnTo>
                    <a:pt x="16935" y="14867"/>
                  </a:lnTo>
                  <a:lnTo>
                    <a:pt x="16887" y="14965"/>
                  </a:lnTo>
                  <a:lnTo>
                    <a:pt x="16814" y="15038"/>
                  </a:lnTo>
                  <a:lnTo>
                    <a:pt x="16716" y="15111"/>
                  </a:lnTo>
                  <a:lnTo>
                    <a:pt x="16643" y="15111"/>
                  </a:lnTo>
                  <a:lnTo>
                    <a:pt x="16570" y="15086"/>
                  </a:lnTo>
                  <a:lnTo>
                    <a:pt x="16449" y="15038"/>
                  </a:lnTo>
                  <a:lnTo>
                    <a:pt x="16327" y="14916"/>
                  </a:lnTo>
                  <a:lnTo>
                    <a:pt x="16205" y="14794"/>
                  </a:lnTo>
                  <a:lnTo>
                    <a:pt x="16205" y="13991"/>
                  </a:lnTo>
                  <a:lnTo>
                    <a:pt x="16181" y="13188"/>
                  </a:lnTo>
                  <a:lnTo>
                    <a:pt x="16132" y="12361"/>
                  </a:lnTo>
                  <a:lnTo>
                    <a:pt x="16132" y="11558"/>
                  </a:lnTo>
                  <a:lnTo>
                    <a:pt x="16132" y="9636"/>
                  </a:lnTo>
                  <a:lnTo>
                    <a:pt x="16132" y="7714"/>
                  </a:lnTo>
                  <a:lnTo>
                    <a:pt x="16132" y="6789"/>
                  </a:lnTo>
                  <a:lnTo>
                    <a:pt x="16132" y="6327"/>
                  </a:lnTo>
                  <a:lnTo>
                    <a:pt x="16132" y="5864"/>
                  </a:lnTo>
                  <a:lnTo>
                    <a:pt x="16205" y="4988"/>
                  </a:lnTo>
                  <a:lnTo>
                    <a:pt x="16230" y="4551"/>
                  </a:lnTo>
                  <a:lnTo>
                    <a:pt x="16205" y="4113"/>
                  </a:lnTo>
                  <a:lnTo>
                    <a:pt x="16181" y="3237"/>
                  </a:lnTo>
                  <a:lnTo>
                    <a:pt x="16157" y="2799"/>
                  </a:lnTo>
                  <a:lnTo>
                    <a:pt x="16181" y="2361"/>
                  </a:lnTo>
                  <a:lnTo>
                    <a:pt x="16205" y="1558"/>
                  </a:lnTo>
                  <a:lnTo>
                    <a:pt x="16181" y="1144"/>
                  </a:lnTo>
                  <a:lnTo>
                    <a:pt x="16181" y="755"/>
                  </a:lnTo>
                  <a:lnTo>
                    <a:pt x="16254" y="657"/>
                  </a:lnTo>
                  <a:lnTo>
                    <a:pt x="16351" y="584"/>
                  </a:lnTo>
                  <a:lnTo>
                    <a:pt x="16570" y="487"/>
                  </a:lnTo>
                  <a:lnTo>
                    <a:pt x="16692" y="463"/>
                  </a:lnTo>
                  <a:close/>
                  <a:moveTo>
                    <a:pt x="5597" y="10950"/>
                  </a:moveTo>
                  <a:lnTo>
                    <a:pt x="5597" y="11023"/>
                  </a:lnTo>
                  <a:lnTo>
                    <a:pt x="5621" y="11096"/>
                  </a:lnTo>
                  <a:lnTo>
                    <a:pt x="5694" y="11218"/>
                  </a:lnTo>
                  <a:lnTo>
                    <a:pt x="5743" y="11364"/>
                  </a:lnTo>
                  <a:lnTo>
                    <a:pt x="5767" y="11704"/>
                  </a:lnTo>
                  <a:lnTo>
                    <a:pt x="5791" y="12045"/>
                  </a:lnTo>
                  <a:lnTo>
                    <a:pt x="5816" y="12215"/>
                  </a:lnTo>
                  <a:lnTo>
                    <a:pt x="5840" y="12361"/>
                  </a:lnTo>
                  <a:lnTo>
                    <a:pt x="5864" y="12483"/>
                  </a:lnTo>
                  <a:lnTo>
                    <a:pt x="5548" y="12459"/>
                  </a:lnTo>
                  <a:lnTo>
                    <a:pt x="5207" y="12483"/>
                  </a:lnTo>
                  <a:lnTo>
                    <a:pt x="4988" y="12507"/>
                  </a:lnTo>
                  <a:lnTo>
                    <a:pt x="4745" y="12532"/>
                  </a:lnTo>
                  <a:lnTo>
                    <a:pt x="4502" y="12605"/>
                  </a:lnTo>
                  <a:lnTo>
                    <a:pt x="4404" y="12653"/>
                  </a:lnTo>
                  <a:lnTo>
                    <a:pt x="4307" y="12702"/>
                  </a:lnTo>
                  <a:lnTo>
                    <a:pt x="4258" y="12775"/>
                  </a:lnTo>
                  <a:lnTo>
                    <a:pt x="4210" y="12848"/>
                  </a:lnTo>
                  <a:lnTo>
                    <a:pt x="4210" y="12945"/>
                  </a:lnTo>
                  <a:lnTo>
                    <a:pt x="4258" y="13018"/>
                  </a:lnTo>
                  <a:lnTo>
                    <a:pt x="4356" y="13067"/>
                  </a:lnTo>
                  <a:lnTo>
                    <a:pt x="4453" y="13115"/>
                  </a:lnTo>
                  <a:lnTo>
                    <a:pt x="4623" y="13164"/>
                  </a:lnTo>
                  <a:lnTo>
                    <a:pt x="4842" y="13188"/>
                  </a:lnTo>
                  <a:lnTo>
                    <a:pt x="5037" y="13188"/>
                  </a:lnTo>
                  <a:lnTo>
                    <a:pt x="5475" y="13140"/>
                  </a:lnTo>
                  <a:lnTo>
                    <a:pt x="5670" y="13140"/>
                  </a:lnTo>
                  <a:lnTo>
                    <a:pt x="5864" y="13188"/>
                  </a:lnTo>
                  <a:lnTo>
                    <a:pt x="6035" y="13188"/>
                  </a:lnTo>
                  <a:lnTo>
                    <a:pt x="6205" y="13967"/>
                  </a:lnTo>
                  <a:lnTo>
                    <a:pt x="5572" y="13991"/>
                  </a:lnTo>
                  <a:lnTo>
                    <a:pt x="5183" y="13991"/>
                  </a:lnTo>
                  <a:lnTo>
                    <a:pt x="4988" y="14040"/>
                  </a:lnTo>
                  <a:lnTo>
                    <a:pt x="4891" y="14064"/>
                  </a:lnTo>
                  <a:lnTo>
                    <a:pt x="4794" y="14113"/>
                  </a:lnTo>
                  <a:lnTo>
                    <a:pt x="4745" y="14186"/>
                  </a:lnTo>
                  <a:lnTo>
                    <a:pt x="4696" y="14283"/>
                  </a:lnTo>
                  <a:lnTo>
                    <a:pt x="4696" y="14381"/>
                  </a:lnTo>
                  <a:lnTo>
                    <a:pt x="4721" y="14429"/>
                  </a:lnTo>
                  <a:lnTo>
                    <a:pt x="4769" y="14454"/>
                  </a:lnTo>
                  <a:lnTo>
                    <a:pt x="4915" y="14575"/>
                  </a:lnTo>
                  <a:lnTo>
                    <a:pt x="5110" y="14624"/>
                  </a:lnTo>
                  <a:lnTo>
                    <a:pt x="5305" y="14673"/>
                  </a:lnTo>
                  <a:lnTo>
                    <a:pt x="5499" y="14697"/>
                  </a:lnTo>
                  <a:lnTo>
                    <a:pt x="6327" y="14697"/>
                  </a:lnTo>
                  <a:lnTo>
                    <a:pt x="6473" y="15378"/>
                  </a:lnTo>
                  <a:lnTo>
                    <a:pt x="6010" y="15403"/>
                  </a:lnTo>
                  <a:lnTo>
                    <a:pt x="5645" y="15403"/>
                  </a:lnTo>
                  <a:lnTo>
                    <a:pt x="5475" y="15427"/>
                  </a:lnTo>
                  <a:lnTo>
                    <a:pt x="5305" y="15500"/>
                  </a:lnTo>
                  <a:lnTo>
                    <a:pt x="5256" y="15549"/>
                  </a:lnTo>
                  <a:lnTo>
                    <a:pt x="5207" y="15597"/>
                  </a:lnTo>
                  <a:lnTo>
                    <a:pt x="5183" y="15670"/>
                  </a:lnTo>
                  <a:lnTo>
                    <a:pt x="5183" y="15743"/>
                  </a:lnTo>
                  <a:lnTo>
                    <a:pt x="5183" y="15816"/>
                  </a:lnTo>
                  <a:lnTo>
                    <a:pt x="5207" y="15889"/>
                  </a:lnTo>
                  <a:lnTo>
                    <a:pt x="5256" y="15938"/>
                  </a:lnTo>
                  <a:lnTo>
                    <a:pt x="5305" y="15987"/>
                  </a:lnTo>
                  <a:lnTo>
                    <a:pt x="5475" y="16035"/>
                  </a:lnTo>
                  <a:lnTo>
                    <a:pt x="5645" y="16060"/>
                  </a:lnTo>
                  <a:lnTo>
                    <a:pt x="6010" y="16084"/>
                  </a:lnTo>
                  <a:lnTo>
                    <a:pt x="6278" y="16108"/>
                  </a:lnTo>
                  <a:lnTo>
                    <a:pt x="6448" y="16108"/>
                  </a:lnTo>
                  <a:lnTo>
                    <a:pt x="6570" y="16084"/>
                  </a:lnTo>
                  <a:lnTo>
                    <a:pt x="6619" y="16400"/>
                  </a:lnTo>
                  <a:lnTo>
                    <a:pt x="6643" y="16692"/>
                  </a:lnTo>
                  <a:lnTo>
                    <a:pt x="6619" y="16838"/>
                  </a:lnTo>
                  <a:lnTo>
                    <a:pt x="6594" y="16960"/>
                  </a:lnTo>
                  <a:lnTo>
                    <a:pt x="6521" y="17057"/>
                  </a:lnTo>
                  <a:lnTo>
                    <a:pt x="6424" y="17130"/>
                  </a:lnTo>
                  <a:lnTo>
                    <a:pt x="6327" y="17179"/>
                  </a:lnTo>
                  <a:lnTo>
                    <a:pt x="6205" y="17228"/>
                  </a:lnTo>
                  <a:lnTo>
                    <a:pt x="5913" y="17252"/>
                  </a:lnTo>
                  <a:lnTo>
                    <a:pt x="5597" y="17228"/>
                  </a:lnTo>
                  <a:lnTo>
                    <a:pt x="5305" y="17203"/>
                  </a:lnTo>
                  <a:lnTo>
                    <a:pt x="4794" y="17130"/>
                  </a:lnTo>
                  <a:lnTo>
                    <a:pt x="4575" y="17155"/>
                  </a:lnTo>
                  <a:lnTo>
                    <a:pt x="4307" y="17179"/>
                  </a:lnTo>
                  <a:lnTo>
                    <a:pt x="4064" y="17203"/>
                  </a:lnTo>
                  <a:lnTo>
                    <a:pt x="3796" y="17228"/>
                  </a:lnTo>
                  <a:lnTo>
                    <a:pt x="3553" y="17228"/>
                  </a:lnTo>
                  <a:lnTo>
                    <a:pt x="3455" y="17203"/>
                  </a:lnTo>
                  <a:lnTo>
                    <a:pt x="3358" y="17155"/>
                  </a:lnTo>
                  <a:lnTo>
                    <a:pt x="3261" y="17106"/>
                  </a:lnTo>
                  <a:lnTo>
                    <a:pt x="3163" y="17033"/>
                  </a:lnTo>
                  <a:lnTo>
                    <a:pt x="3115" y="16936"/>
                  </a:lnTo>
                  <a:lnTo>
                    <a:pt x="3042" y="16790"/>
                  </a:lnTo>
                  <a:lnTo>
                    <a:pt x="2969" y="16571"/>
                  </a:lnTo>
                  <a:lnTo>
                    <a:pt x="2920" y="16327"/>
                  </a:lnTo>
                  <a:lnTo>
                    <a:pt x="2847" y="15816"/>
                  </a:lnTo>
                  <a:lnTo>
                    <a:pt x="2750" y="14819"/>
                  </a:lnTo>
                  <a:lnTo>
                    <a:pt x="2725" y="14308"/>
                  </a:lnTo>
                  <a:lnTo>
                    <a:pt x="2677" y="13797"/>
                  </a:lnTo>
                  <a:lnTo>
                    <a:pt x="2652" y="13286"/>
                  </a:lnTo>
                  <a:lnTo>
                    <a:pt x="2628" y="12775"/>
                  </a:lnTo>
                  <a:lnTo>
                    <a:pt x="2506" y="11923"/>
                  </a:lnTo>
                  <a:lnTo>
                    <a:pt x="2385" y="11047"/>
                  </a:lnTo>
                  <a:lnTo>
                    <a:pt x="2385" y="11047"/>
                  </a:lnTo>
                  <a:lnTo>
                    <a:pt x="2823" y="11072"/>
                  </a:lnTo>
                  <a:lnTo>
                    <a:pt x="3090" y="11072"/>
                  </a:lnTo>
                  <a:lnTo>
                    <a:pt x="3358" y="11047"/>
                  </a:lnTo>
                  <a:lnTo>
                    <a:pt x="3407" y="11047"/>
                  </a:lnTo>
                  <a:lnTo>
                    <a:pt x="3504" y="11023"/>
                  </a:lnTo>
                  <a:lnTo>
                    <a:pt x="4064" y="10974"/>
                  </a:lnTo>
                  <a:lnTo>
                    <a:pt x="4331" y="10974"/>
                  </a:lnTo>
                  <a:lnTo>
                    <a:pt x="4599" y="10999"/>
                  </a:lnTo>
                  <a:lnTo>
                    <a:pt x="4623" y="11023"/>
                  </a:lnTo>
                  <a:lnTo>
                    <a:pt x="4672" y="11072"/>
                  </a:lnTo>
                  <a:lnTo>
                    <a:pt x="4745" y="11096"/>
                  </a:lnTo>
                  <a:lnTo>
                    <a:pt x="4818" y="11072"/>
                  </a:lnTo>
                  <a:lnTo>
                    <a:pt x="4867" y="11023"/>
                  </a:lnTo>
                  <a:lnTo>
                    <a:pt x="4891" y="10974"/>
                  </a:lnTo>
                  <a:lnTo>
                    <a:pt x="5597" y="10950"/>
                  </a:lnTo>
                  <a:close/>
                  <a:moveTo>
                    <a:pt x="16546" y="0"/>
                  </a:moveTo>
                  <a:lnTo>
                    <a:pt x="16400" y="49"/>
                  </a:lnTo>
                  <a:lnTo>
                    <a:pt x="16278" y="122"/>
                  </a:lnTo>
                  <a:lnTo>
                    <a:pt x="16157" y="195"/>
                  </a:lnTo>
                  <a:lnTo>
                    <a:pt x="16035" y="292"/>
                  </a:lnTo>
                  <a:lnTo>
                    <a:pt x="15962" y="414"/>
                  </a:lnTo>
                  <a:lnTo>
                    <a:pt x="15889" y="414"/>
                  </a:lnTo>
                  <a:lnTo>
                    <a:pt x="15840" y="438"/>
                  </a:lnTo>
                  <a:lnTo>
                    <a:pt x="15792" y="487"/>
                  </a:lnTo>
                  <a:lnTo>
                    <a:pt x="15768" y="560"/>
                  </a:lnTo>
                  <a:lnTo>
                    <a:pt x="15695" y="803"/>
                  </a:lnTo>
                  <a:lnTo>
                    <a:pt x="15670" y="1071"/>
                  </a:lnTo>
                  <a:lnTo>
                    <a:pt x="15597" y="1047"/>
                  </a:lnTo>
                  <a:lnTo>
                    <a:pt x="15524" y="1071"/>
                  </a:lnTo>
                  <a:lnTo>
                    <a:pt x="15451" y="1095"/>
                  </a:lnTo>
                  <a:lnTo>
                    <a:pt x="15403" y="1168"/>
                  </a:lnTo>
                  <a:lnTo>
                    <a:pt x="15354" y="1266"/>
                  </a:lnTo>
                  <a:lnTo>
                    <a:pt x="15281" y="1339"/>
                  </a:lnTo>
                  <a:lnTo>
                    <a:pt x="15111" y="1485"/>
                  </a:lnTo>
                  <a:lnTo>
                    <a:pt x="14770" y="1728"/>
                  </a:lnTo>
                  <a:lnTo>
                    <a:pt x="14283" y="2093"/>
                  </a:lnTo>
                  <a:lnTo>
                    <a:pt x="14040" y="2288"/>
                  </a:lnTo>
                  <a:lnTo>
                    <a:pt x="13772" y="2434"/>
                  </a:lnTo>
                  <a:lnTo>
                    <a:pt x="13018" y="2847"/>
                  </a:lnTo>
                  <a:lnTo>
                    <a:pt x="12264" y="3237"/>
                  </a:lnTo>
                  <a:lnTo>
                    <a:pt x="11485" y="3577"/>
                  </a:lnTo>
                  <a:lnTo>
                    <a:pt x="11071" y="3723"/>
                  </a:lnTo>
                  <a:lnTo>
                    <a:pt x="10682" y="3869"/>
                  </a:lnTo>
                  <a:lnTo>
                    <a:pt x="9830" y="4137"/>
                  </a:lnTo>
                  <a:lnTo>
                    <a:pt x="8979" y="4356"/>
                  </a:lnTo>
                  <a:lnTo>
                    <a:pt x="8103" y="4526"/>
                  </a:lnTo>
                  <a:lnTo>
                    <a:pt x="7665" y="4575"/>
                  </a:lnTo>
                  <a:lnTo>
                    <a:pt x="7227" y="4624"/>
                  </a:lnTo>
                  <a:lnTo>
                    <a:pt x="6570" y="4672"/>
                  </a:lnTo>
                  <a:lnTo>
                    <a:pt x="5913" y="4697"/>
                  </a:lnTo>
                  <a:lnTo>
                    <a:pt x="5256" y="4721"/>
                  </a:lnTo>
                  <a:lnTo>
                    <a:pt x="4623" y="4745"/>
                  </a:lnTo>
                  <a:lnTo>
                    <a:pt x="4429" y="4697"/>
                  </a:lnTo>
                  <a:lnTo>
                    <a:pt x="4234" y="4672"/>
                  </a:lnTo>
                  <a:lnTo>
                    <a:pt x="3869" y="4624"/>
                  </a:lnTo>
                  <a:lnTo>
                    <a:pt x="3480" y="4648"/>
                  </a:lnTo>
                  <a:lnTo>
                    <a:pt x="3090" y="4648"/>
                  </a:lnTo>
                  <a:lnTo>
                    <a:pt x="2652" y="4672"/>
                  </a:lnTo>
                  <a:lnTo>
                    <a:pt x="2214" y="4721"/>
                  </a:lnTo>
                  <a:lnTo>
                    <a:pt x="1995" y="4770"/>
                  </a:lnTo>
                  <a:lnTo>
                    <a:pt x="1801" y="4818"/>
                  </a:lnTo>
                  <a:lnTo>
                    <a:pt x="1582" y="4916"/>
                  </a:lnTo>
                  <a:lnTo>
                    <a:pt x="1387" y="5013"/>
                  </a:lnTo>
                  <a:lnTo>
                    <a:pt x="1192" y="5110"/>
                  </a:lnTo>
                  <a:lnTo>
                    <a:pt x="1046" y="5232"/>
                  </a:lnTo>
                  <a:lnTo>
                    <a:pt x="876" y="5378"/>
                  </a:lnTo>
                  <a:lnTo>
                    <a:pt x="754" y="5524"/>
                  </a:lnTo>
                  <a:lnTo>
                    <a:pt x="633" y="5670"/>
                  </a:lnTo>
                  <a:lnTo>
                    <a:pt x="535" y="5840"/>
                  </a:lnTo>
                  <a:lnTo>
                    <a:pt x="365" y="6205"/>
                  </a:lnTo>
                  <a:lnTo>
                    <a:pt x="243" y="6570"/>
                  </a:lnTo>
                  <a:lnTo>
                    <a:pt x="146" y="6959"/>
                  </a:lnTo>
                  <a:lnTo>
                    <a:pt x="73" y="7373"/>
                  </a:lnTo>
                  <a:lnTo>
                    <a:pt x="49" y="7762"/>
                  </a:lnTo>
                  <a:lnTo>
                    <a:pt x="0" y="8200"/>
                  </a:lnTo>
                  <a:lnTo>
                    <a:pt x="0" y="8614"/>
                  </a:lnTo>
                  <a:lnTo>
                    <a:pt x="49" y="9028"/>
                  </a:lnTo>
                  <a:lnTo>
                    <a:pt x="146" y="9417"/>
                  </a:lnTo>
                  <a:lnTo>
                    <a:pt x="195" y="9612"/>
                  </a:lnTo>
                  <a:lnTo>
                    <a:pt x="292" y="9806"/>
                  </a:lnTo>
                  <a:lnTo>
                    <a:pt x="389" y="9977"/>
                  </a:lnTo>
                  <a:lnTo>
                    <a:pt x="487" y="10147"/>
                  </a:lnTo>
                  <a:lnTo>
                    <a:pt x="633" y="10293"/>
                  </a:lnTo>
                  <a:lnTo>
                    <a:pt x="779" y="10439"/>
                  </a:lnTo>
                  <a:lnTo>
                    <a:pt x="949" y="10585"/>
                  </a:lnTo>
                  <a:lnTo>
                    <a:pt x="1144" y="10707"/>
                  </a:lnTo>
                  <a:lnTo>
                    <a:pt x="1363" y="10804"/>
                  </a:lnTo>
                  <a:lnTo>
                    <a:pt x="1582" y="10901"/>
                  </a:lnTo>
                  <a:lnTo>
                    <a:pt x="1825" y="10950"/>
                  </a:lnTo>
                  <a:lnTo>
                    <a:pt x="2068" y="10999"/>
                  </a:lnTo>
                  <a:lnTo>
                    <a:pt x="2044" y="11242"/>
                  </a:lnTo>
                  <a:lnTo>
                    <a:pt x="2020" y="11510"/>
                  </a:lnTo>
                  <a:lnTo>
                    <a:pt x="2044" y="11777"/>
                  </a:lnTo>
                  <a:lnTo>
                    <a:pt x="2068" y="12021"/>
                  </a:lnTo>
                  <a:lnTo>
                    <a:pt x="2166" y="12556"/>
                  </a:lnTo>
                  <a:lnTo>
                    <a:pt x="2190" y="12824"/>
                  </a:lnTo>
                  <a:lnTo>
                    <a:pt x="2214" y="13067"/>
                  </a:lnTo>
                  <a:lnTo>
                    <a:pt x="2287" y="14478"/>
                  </a:lnTo>
                  <a:lnTo>
                    <a:pt x="2336" y="15184"/>
                  </a:lnTo>
                  <a:lnTo>
                    <a:pt x="2409" y="15914"/>
                  </a:lnTo>
                  <a:lnTo>
                    <a:pt x="2458" y="16327"/>
                  </a:lnTo>
                  <a:lnTo>
                    <a:pt x="2506" y="16741"/>
                  </a:lnTo>
                  <a:lnTo>
                    <a:pt x="2555" y="16960"/>
                  </a:lnTo>
                  <a:lnTo>
                    <a:pt x="2628" y="17155"/>
                  </a:lnTo>
                  <a:lnTo>
                    <a:pt x="2725" y="17325"/>
                  </a:lnTo>
                  <a:lnTo>
                    <a:pt x="2871" y="17495"/>
                  </a:lnTo>
                  <a:lnTo>
                    <a:pt x="2993" y="17593"/>
                  </a:lnTo>
                  <a:lnTo>
                    <a:pt x="3090" y="17641"/>
                  </a:lnTo>
                  <a:lnTo>
                    <a:pt x="3212" y="17714"/>
                  </a:lnTo>
                  <a:lnTo>
                    <a:pt x="3334" y="17739"/>
                  </a:lnTo>
                  <a:lnTo>
                    <a:pt x="3601" y="17763"/>
                  </a:lnTo>
                  <a:lnTo>
                    <a:pt x="3893" y="17763"/>
                  </a:lnTo>
                  <a:lnTo>
                    <a:pt x="4429" y="17690"/>
                  </a:lnTo>
                  <a:lnTo>
                    <a:pt x="4696" y="17666"/>
                  </a:lnTo>
                  <a:lnTo>
                    <a:pt x="4964" y="17666"/>
                  </a:lnTo>
                  <a:lnTo>
                    <a:pt x="5475" y="17714"/>
                  </a:lnTo>
                  <a:lnTo>
                    <a:pt x="5743" y="17739"/>
                  </a:lnTo>
                  <a:lnTo>
                    <a:pt x="6010" y="17763"/>
                  </a:lnTo>
                  <a:lnTo>
                    <a:pt x="6278" y="17739"/>
                  </a:lnTo>
                  <a:lnTo>
                    <a:pt x="6521" y="17690"/>
                  </a:lnTo>
                  <a:lnTo>
                    <a:pt x="6619" y="17641"/>
                  </a:lnTo>
                  <a:lnTo>
                    <a:pt x="6740" y="17568"/>
                  </a:lnTo>
                  <a:lnTo>
                    <a:pt x="6838" y="17495"/>
                  </a:lnTo>
                  <a:lnTo>
                    <a:pt x="6935" y="17398"/>
                  </a:lnTo>
                  <a:lnTo>
                    <a:pt x="7008" y="17301"/>
                  </a:lnTo>
                  <a:lnTo>
                    <a:pt x="7057" y="17179"/>
                  </a:lnTo>
                  <a:lnTo>
                    <a:pt x="7130" y="16960"/>
                  </a:lnTo>
                  <a:lnTo>
                    <a:pt x="7154" y="16717"/>
                  </a:lnTo>
                  <a:lnTo>
                    <a:pt x="7154" y="16449"/>
                  </a:lnTo>
                  <a:lnTo>
                    <a:pt x="7130" y="16181"/>
                  </a:lnTo>
                  <a:lnTo>
                    <a:pt x="7081" y="15938"/>
                  </a:lnTo>
                  <a:lnTo>
                    <a:pt x="6984" y="15451"/>
                  </a:lnTo>
                  <a:lnTo>
                    <a:pt x="6886" y="14770"/>
                  </a:lnTo>
                  <a:lnTo>
                    <a:pt x="6765" y="14089"/>
                  </a:lnTo>
                  <a:lnTo>
                    <a:pt x="6497" y="12726"/>
                  </a:lnTo>
                  <a:lnTo>
                    <a:pt x="6351" y="12167"/>
                  </a:lnTo>
                  <a:lnTo>
                    <a:pt x="6302" y="11875"/>
                  </a:lnTo>
                  <a:lnTo>
                    <a:pt x="6254" y="11583"/>
                  </a:lnTo>
                  <a:lnTo>
                    <a:pt x="6229" y="11291"/>
                  </a:lnTo>
                  <a:lnTo>
                    <a:pt x="6205" y="11120"/>
                  </a:lnTo>
                  <a:lnTo>
                    <a:pt x="6181" y="10974"/>
                  </a:lnTo>
                  <a:lnTo>
                    <a:pt x="6789" y="11096"/>
                  </a:lnTo>
                  <a:lnTo>
                    <a:pt x="7397" y="11218"/>
                  </a:lnTo>
                  <a:lnTo>
                    <a:pt x="10341" y="11826"/>
                  </a:lnTo>
                  <a:lnTo>
                    <a:pt x="10560" y="11875"/>
                  </a:lnTo>
                  <a:lnTo>
                    <a:pt x="10755" y="11923"/>
                  </a:lnTo>
                  <a:lnTo>
                    <a:pt x="11169" y="12094"/>
                  </a:lnTo>
                  <a:lnTo>
                    <a:pt x="11972" y="12459"/>
                  </a:lnTo>
                  <a:lnTo>
                    <a:pt x="13456" y="13115"/>
                  </a:lnTo>
                  <a:lnTo>
                    <a:pt x="14040" y="13407"/>
                  </a:lnTo>
                  <a:lnTo>
                    <a:pt x="14332" y="13553"/>
                  </a:lnTo>
                  <a:lnTo>
                    <a:pt x="14624" y="13748"/>
                  </a:lnTo>
                  <a:lnTo>
                    <a:pt x="14892" y="13943"/>
                  </a:lnTo>
                  <a:lnTo>
                    <a:pt x="15135" y="14162"/>
                  </a:lnTo>
                  <a:lnTo>
                    <a:pt x="15354" y="14381"/>
                  </a:lnTo>
                  <a:lnTo>
                    <a:pt x="15549" y="14648"/>
                  </a:lnTo>
                  <a:lnTo>
                    <a:pt x="15622" y="14721"/>
                  </a:lnTo>
                  <a:lnTo>
                    <a:pt x="15622" y="14940"/>
                  </a:lnTo>
                  <a:lnTo>
                    <a:pt x="15646" y="15062"/>
                  </a:lnTo>
                  <a:lnTo>
                    <a:pt x="15695" y="15159"/>
                  </a:lnTo>
                  <a:lnTo>
                    <a:pt x="15792" y="15208"/>
                  </a:lnTo>
                  <a:lnTo>
                    <a:pt x="15889" y="15232"/>
                  </a:lnTo>
                  <a:lnTo>
                    <a:pt x="16084" y="15427"/>
                  </a:lnTo>
                  <a:lnTo>
                    <a:pt x="16205" y="15500"/>
                  </a:lnTo>
                  <a:lnTo>
                    <a:pt x="16303" y="15573"/>
                  </a:lnTo>
                  <a:lnTo>
                    <a:pt x="16449" y="15622"/>
                  </a:lnTo>
                  <a:lnTo>
                    <a:pt x="16570" y="15646"/>
                  </a:lnTo>
                  <a:lnTo>
                    <a:pt x="16716" y="15670"/>
                  </a:lnTo>
                  <a:lnTo>
                    <a:pt x="16862" y="15646"/>
                  </a:lnTo>
                  <a:lnTo>
                    <a:pt x="16984" y="15622"/>
                  </a:lnTo>
                  <a:lnTo>
                    <a:pt x="17081" y="15573"/>
                  </a:lnTo>
                  <a:lnTo>
                    <a:pt x="17179" y="15500"/>
                  </a:lnTo>
                  <a:lnTo>
                    <a:pt x="17276" y="15427"/>
                  </a:lnTo>
                  <a:lnTo>
                    <a:pt x="17349" y="15330"/>
                  </a:lnTo>
                  <a:lnTo>
                    <a:pt x="17398" y="15232"/>
                  </a:lnTo>
                  <a:lnTo>
                    <a:pt x="17495" y="14989"/>
                  </a:lnTo>
                  <a:lnTo>
                    <a:pt x="17568" y="14721"/>
                  </a:lnTo>
                  <a:lnTo>
                    <a:pt x="17617" y="14478"/>
                  </a:lnTo>
                  <a:lnTo>
                    <a:pt x="17690" y="14016"/>
                  </a:lnTo>
                  <a:lnTo>
                    <a:pt x="17714" y="13651"/>
                  </a:lnTo>
                  <a:lnTo>
                    <a:pt x="17738" y="13261"/>
                  </a:lnTo>
                  <a:lnTo>
                    <a:pt x="17763" y="12507"/>
                  </a:lnTo>
                  <a:lnTo>
                    <a:pt x="17714" y="10974"/>
                  </a:lnTo>
                  <a:lnTo>
                    <a:pt x="17714" y="10123"/>
                  </a:lnTo>
                  <a:lnTo>
                    <a:pt x="17860" y="10098"/>
                  </a:lnTo>
                  <a:lnTo>
                    <a:pt x="17982" y="10001"/>
                  </a:lnTo>
                  <a:lnTo>
                    <a:pt x="18128" y="9904"/>
                  </a:lnTo>
                  <a:lnTo>
                    <a:pt x="18249" y="9782"/>
                  </a:lnTo>
                  <a:lnTo>
                    <a:pt x="18493" y="9514"/>
                  </a:lnTo>
                  <a:lnTo>
                    <a:pt x="18687" y="9271"/>
                  </a:lnTo>
                  <a:lnTo>
                    <a:pt x="18785" y="9101"/>
                  </a:lnTo>
                  <a:lnTo>
                    <a:pt x="18858" y="8906"/>
                  </a:lnTo>
                  <a:lnTo>
                    <a:pt x="18906" y="8711"/>
                  </a:lnTo>
                  <a:lnTo>
                    <a:pt x="18931" y="8517"/>
                  </a:lnTo>
                  <a:lnTo>
                    <a:pt x="18955" y="8103"/>
                  </a:lnTo>
                  <a:lnTo>
                    <a:pt x="18955" y="7714"/>
                  </a:lnTo>
                  <a:lnTo>
                    <a:pt x="18931" y="7373"/>
                  </a:lnTo>
                  <a:lnTo>
                    <a:pt x="18858" y="7057"/>
                  </a:lnTo>
                  <a:lnTo>
                    <a:pt x="18760" y="6740"/>
                  </a:lnTo>
                  <a:lnTo>
                    <a:pt x="18614" y="6448"/>
                  </a:lnTo>
                  <a:lnTo>
                    <a:pt x="18541" y="6327"/>
                  </a:lnTo>
                  <a:lnTo>
                    <a:pt x="18420" y="6205"/>
                  </a:lnTo>
                  <a:lnTo>
                    <a:pt x="18322" y="6083"/>
                  </a:lnTo>
                  <a:lnTo>
                    <a:pt x="18201" y="5986"/>
                  </a:lnTo>
                  <a:lnTo>
                    <a:pt x="18055" y="5889"/>
                  </a:lnTo>
                  <a:lnTo>
                    <a:pt x="17909" y="5840"/>
                  </a:lnTo>
                  <a:lnTo>
                    <a:pt x="17763" y="5767"/>
                  </a:lnTo>
                  <a:lnTo>
                    <a:pt x="17592" y="5743"/>
                  </a:lnTo>
                  <a:lnTo>
                    <a:pt x="17568" y="4697"/>
                  </a:lnTo>
                  <a:lnTo>
                    <a:pt x="17592" y="3942"/>
                  </a:lnTo>
                  <a:lnTo>
                    <a:pt x="17617" y="3164"/>
                  </a:lnTo>
                  <a:lnTo>
                    <a:pt x="17641" y="2409"/>
                  </a:lnTo>
                  <a:lnTo>
                    <a:pt x="17641" y="1631"/>
                  </a:lnTo>
                  <a:lnTo>
                    <a:pt x="17617" y="1193"/>
                  </a:lnTo>
                  <a:lnTo>
                    <a:pt x="17592" y="949"/>
                  </a:lnTo>
                  <a:lnTo>
                    <a:pt x="17519" y="730"/>
                  </a:lnTo>
                  <a:lnTo>
                    <a:pt x="17446" y="511"/>
                  </a:lnTo>
                  <a:lnTo>
                    <a:pt x="17325" y="317"/>
                  </a:lnTo>
                  <a:lnTo>
                    <a:pt x="17252" y="219"/>
                  </a:lnTo>
                  <a:lnTo>
                    <a:pt x="17179" y="146"/>
                  </a:lnTo>
                  <a:lnTo>
                    <a:pt x="17081" y="98"/>
                  </a:lnTo>
                  <a:lnTo>
                    <a:pt x="16984" y="49"/>
                  </a:lnTo>
                  <a:lnTo>
                    <a:pt x="168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305594D-A863-4E26-92A5-DE957EBB1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045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Перечневые олимпиады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79BBC3-1B52-454D-8B8D-5009047F4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314" y="1772188"/>
            <a:ext cx="4567500" cy="48572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875599-4F09-488D-B1EF-2251DA1C4B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3396" y="1772187"/>
            <a:ext cx="3050936" cy="485721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3EB8814-A0C3-41E3-8C6D-482DBF6050B8}"/>
              </a:ext>
            </a:extLst>
          </p:cNvPr>
          <p:cNvSpPr/>
          <p:nvPr/>
        </p:nvSpPr>
        <p:spPr>
          <a:xfrm>
            <a:off x="3005253" y="1402855"/>
            <a:ext cx="813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Химия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EEEFF51-DF74-45FF-8DAE-BEDA0C797143}"/>
              </a:ext>
            </a:extLst>
          </p:cNvPr>
          <p:cNvSpPr/>
          <p:nvPr/>
        </p:nvSpPr>
        <p:spPr>
          <a:xfrm>
            <a:off x="8292143" y="1402855"/>
            <a:ext cx="1093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Биология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04554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Возможные бонусы от олимпиад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4CAABB-21E6-433D-A940-3128CB7607D0}"/>
              </a:ext>
            </a:extLst>
          </p:cNvPr>
          <p:cNvSpPr/>
          <p:nvPr/>
        </p:nvSpPr>
        <p:spPr>
          <a:xfrm>
            <a:off x="1060314" y="2495461"/>
            <a:ext cx="106173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/>
              <a:t>БВИ (поступление в вуз по профилю вне конкурса);*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/>
              <a:t>100 баллов по олимпиадному предмету;*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/>
              <a:t>Баллы за индивидуальные достижения (до 10 сверху к общим баллам ЕГЭ)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61F6D2-C5D5-4A1B-B403-261662895736}"/>
              </a:ext>
            </a:extLst>
          </p:cNvPr>
          <p:cNvSpPr txBox="1"/>
          <p:nvPr/>
        </p:nvSpPr>
        <p:spPr>
          <a:xfrm>
            <a:off x="951270" y="6070516"/>
            <a:ext cx="954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*Работает только при подтверждении ЕГЭ на 75 баллов по биологии</a:t>
            </a:r>
          </a:p>
        </p:txBody>
      </p:sp>
    </p:spTree>
    <p:extLst>
      <p:ext uri="{BB962C8B-B14F-4D97-AF65-F5344CB8AC3E}">
        <p14:creationId xmlns:p14="http://schemas.microsoft.com/office/powerpoint/2010/main" val="325627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611" y="223337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6524625" y="0"/>
            <a:ext cx="55383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00881B"/>
                </a:solidFill>
                <a:latin typeface="TomskObl2104" pitchFamily="50" charset="0"/>
              </a:rPr>
              <a:t>Пример: бонусы при поступлении в </a:t>
            </a:r>
            <a:r>
              <a:rPr lang="ru-RU" sz="4800" dirty="0" err="1">
                <a:solidFill>
                  <a:srgbClr val="00881B"/>
                </a:solidFill>
                <a:latin typeface="TomskObl2104" pitchFamily="50" charset="0"/>
              </a:rPr>
              <a:t>СибГМУ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7FF029-F707-4B81-8520-53385D472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698" y="95250"/>
            <a:ext cx="5432693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373107-377E-4548-916A-2F021DDCB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542534"/>
            <a:ext cx="5538302" cy="409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4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4" y="23732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84090" y="90932"/>
            <a:ext cx="51309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Пример: бонусы при поступлении в </a:t>
            </a:r>
            <a:r>
              <a:rPr lang="ru-RU" sz="4400" dirty="0" err="1">
                <a:solidFill>
                  <a:srgbClr val="00881B"/>
                </a:solidFill>
                <a:latin typeface="TomskObl2104" pitchFamily="50" charset="0"/>
              </a:rPr>
              <a:t>тгу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7085A5-A737-4B76-96F4-7CC4FAD3C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326" y="90932"/>
            <a:ext cx="6065586" cy="677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52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64" y="23732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84089" y="90932"/>
            <a:ext cx="1134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Пример: бонусы при поступлении в </a:t>
            </a:r>
            <a:r>
              <a:rPr lang="ru-RU" sz="4400" dirty="0" err="1">
                <a:solidFill>
                  <a:srgbClr val="00881B"/>
                </a:solidFill>
                <a:latin typeface="TomskObl2104" pitchFamily="50" charset="0"/>
              </a:rPr>
              <a:t>нгу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B29A9A-6337-43B4-A0C0-992C0AA137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3480"/>
          <a:stretch/>
        </p:blipFill>
        <p:spPr>
          <a:xfrm>
            <a:off x="7466881" y="1022196"/>
            <a:ext cx="4658443" cy="216649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C9009F-CFED-4293-B480-71450BE83E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063" y="1022196"/>
            <a:ext cx="7332991" cy="551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09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15562"/>
            <a:ext cx="1045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Олимпиада СПбГУ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4CAABB-21E6-433D-A940-3128CB7607D0}"/>
              </a:ext>
            </a:extLst>
          </p:cNvPr>
          <p:cNvSpPr/>
          <p:nvPr/>
        </p:nvSpPr>
        <p:spPr>
          <a:xfrm>
            <a:off x="460645" y="1560942"/>
            <a:ext cx="61687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400" dirty="0"/>
              <a:t>Место проведения: </a:t>
            </a:r>
          </a:p>
          <a:p>
            <a:r>
              <a:rPr lang="ru-RU" sz="2400" dirty="0"/>
              <a:t>Отборочный тур – онлайн (ноябрь).</a:t>
            </a:r>
          </a:p>
          <a:p>
            <a:r>
              <a:rPr lang="ru-RU" sz="2400" dirty="0"/>
              <a:t>Заключительный тур – Кемерово (февраль).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40B6A8-6847-42F0-A7A7-71B796B6B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098" y="308999"/>
            <a:ext cx="1781175" cy="933450"/>
          </a:xfrm>
          <a:prstGeom prst="rect">
            <a:avLst/>
          </a:prstGeom>
        </p:spPr>
      </p:pic>
      <p:pic>
        <p:nvPicPr>
          <p:cNvPr id="2050" name="Picture 2" descr="Олимпиада СПбГУ">
            <a:extLst>
              <a:ext uri="{FF2B5EF4-FFF2-40B4-BE49-F238E27FC236}">
                <a16:creationId xmlns:a16="http://schemas.microsoft.com/office/drawing/2014/main" id="{6CBC398A-AF43-4B80-86EC-62DF6BF72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856" y="232799"/>
            <a:ext cx="28956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2AE491-27EB-440D-BA73-662CBA38C8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845" y="2883321"/>
            <a:ext cx="7010400" cy="381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8F22E0-1CA3-4251-9BEB-040C62E287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2673" y="4024876"/>
            <a:ext cx="2638425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33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15562"/>
            <a:ext cx="104554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Всесибирская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олимпиада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74CAABB-21E6-433D-A940-3128CB7607D0}"/>
              </a:ext>
            </a:extLst>
          </p:cNvPr>
          <p:cNvSpPr/>
          <p:nvPr/>
        </p:nvSpPr>
        <p:spPr>
          <a:xfrm>
            <a:off x="460645" y="1560942"/>
            <a:ext cx="85595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2400" dirty="0"/>
              <a:t>Место проведения: </a:t>
            </a:r>
          </a:p>
          <a:p>
            <a:r>
              <a:rPr lang="ru-RU" sz="2400" dirty="0"/>
              <a:t>Отборочный тур – МАОУ Школа «Перспектив» (октябрь).</a:t>
            </a:r>
          </a:p>
          <a:p>
            <a:r>
              <a:rPr lang="ru-RU" sz="2400" dirty="0"/>
              <a:t>Заключительный тур – МАОУ Школа «Перспектив» (март).</a:t>
            </a:r>
          </a:p>
        </p:txBody>
      </p:sp>
      <p:pic>
        <p:nvPicPr>
          <p:cNvPr id="4098" name="Picture 2" descr="Очный отборочный этап Всесибирской олимпиады школьников по информатике  пройдет в ноябре | Центр «Стратегия»">
            <a:extLst>
              <a:ext uri="{FF2B5EF4-FFF2-40B4-BE49-F238E27FC236}">
                <a16:creationId xmlns:a16="http://schemas.microsoft.com/office/drawing/2014/main" id="{4A52BF34-41AD-4729-B31B-3CC2C4A088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" t="32335" r="15308" b="19065"/>
          <a:stretch/>
        </p:blipFill>
        <p:spPr bwMode="auto">
          <a:xfrm>
            <a:off x="10032937" y="178956"/>
            <a:ext cx="1932186" cy="71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AD12E8-8E0A-45F5-A672-342819EB7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3961" y="1438892"/>
            <a:ext cx="1695450" cy="9239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7CECF4-770C-4ACF-ABE9-66EAE3A57D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701" y="2818245"/>
            <a:ext cx="8039100" cy="357779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02971D7-54D0-4C27-8B16-E9C8A46DFD48}"/>
              </a:ext>
            </a:extLst>
          </p:cNvPr>
          <p:cNvSpPr/>
          <p:nvPr/>
        </p:nvSpPr>
        <p:spPr>
          <a:xfrm>
            <a:off x="8162925" y="2991814"/>
            <a:ext cx="394335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Вопрос 1. </a:t>
            </a:r>
          </a:p>
          <a:p>
            <a:r>
              <a:rPr lang="ru-RU" dirty="0"/>
              <a:t>Среди </a:t>
            </a:r>
            <a:r>
              <a:rPr lang="ru-RU" dirty="0" err="1"/>
              <a:t>ксеноморфов</a:t>
            </a:r>
            <a:r>
              <a:rPr lang="ru-RU" dirty="0"/>
              <a:t> размножаются не все самки, а лишь некоторые - королевы. Как называется такая особенность организации сообществ?  Выберите из списка названия организмов, для которых также характерна такая особенность: кукушка обыкновенная, медоносная пчела, стрекоза, домовая мышь, голый землекоп, каракатица, луговой шмель, термит, дождевой червь, морская звезда.</a:t>
            </a:r>
          </a:p>
        </p:txBody>
      </p:sp>
    </p:spTree>
    <p:extLst>
      <p:ext uri="{BB962C8B-B14F-4D97-AF65-F5344CB8AC3E}">
        <p14:creationId xmlns:p14="http://schemas.microsoft.com/office/powerpoint/2010/main" val="459415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289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Amatic SC</vt:lpstr>
      <vt:lpstr>Wingdings</vt:lpstr>
      <vt:lpstr>TomskObl2104</vt:lpstr>
      <vt:lpstr>Calibri Light</vt:lpstr>
      <vt:lpstr>Calibri</vt:lpstr>
      <vt:lpstr>Gerbera Light</vt:lpstr>
      <vt:lpstr>Тема Office</vt:lpstr>
      <vt:lpstr>Олимпиады по биологии 2025</vt:lpstr>
      <vt:lpstr>Перечневые олимпиады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Евгений плотников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Ангелина Функ</cp:lastModifiedBy>
  <cp:revision>109</cp:revision>
  <dcterms:created xsi:type="dcterms:W3CDTF">2025-07-14T10:33:41Z</dcterms:created>
  <dcterms:modified xsi:type="dcterms:W3CDTF">2025-08-20T13:54:19Z</dcterms:modified>
</cp:coreProperties>
</file>