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1" r:id="rId2"/>
    <p:sldId id="334" r:id="rId3"/>
    <p:sldId id="340" r:id="rId4"/>
    <p:sldId id="335" r:id="rId5"/>
    <p:sldId id="336" r:id="rId6"/>
    <p:sldId id="337" r:id="rId7"/>
    <p:sldId id="339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927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109EB4"/>
    <a:srgbClr val="2162AE"/>
    <a:srgbClr val="60BFCE"/>
    <a:srgbClr val="CC3399"/>
    <a:srgbClr val="F38221"/>
    <a:srgbClr val="FFCC00"/>
    <a:srgbClr val="009CAD"/>
    <a:srgbClr val="3E2861"/>
    <a:srgbClr val="828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9091" autoAdjust="0"/>
  </p:normalViewPr>
  <p:slideViewPr>
    <p:cSldViewPr snapToGrid="0">
      <p:cViewPr varScale="1">
        <p:scale>
          <a:sx n="74" d="100"/>
          <a:sy n="74" d="100"/>
        </p:scale>
        <p:origin x="642" y="72"/>
      </p:cViewPr>
      <p:guideLst>
        <p:guide pos="5927"/>
        <p:guide orient="horz"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5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049F8CC-6230-4FDB-AC8F-876D6ECFB848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95"/>
            <a:ext cx="5438775" cy="39084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5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30E7CBB-965E-4FF4-9DCC-483F45EC0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5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527-C1F3-470F-BD2A-DA51C60D7E81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2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A4C7-EEEC-43ED-98AA-233D714748C7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2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C31F-647A-49AB-864C-DFDADDA3B899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8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DDB8-BF99-407D-B603-A57840DBD216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8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BCC-2030-432C-9B7F-9FA8EDD4A233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9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277A-6203-4AD5-B51B-E5329829D82B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58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3107-8C5E-4321-8EEF-662912BA36C4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22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13E0-577B-4B89-8ABD-41224FF83BFC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2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9203-89BF-4B43-A7EF-8D97F2D8DC9F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8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FAE7-7B19-4D14-9B1D-D65D5D2A95B3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6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3975-22B9-45F8-BA86-71ADD24DD10A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13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9A4ED-ADED-4B0A-A827-04794C998060}" type="datetime1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3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Рисунок 70" descr="Boy white.jpg"/>
          <p:cNvPicPr>
            <a:picLocks noChangeAspect="1"/>
          </p:cNvPicPr>
          <p:nvPr/>
        </p:nvPicPr>
        <p:blipFill>
          <a:blip r:embed="rId2"/>
          <a:srcRect t="4861" r="12849" b="14767"/>
          <a:stretch>
            <a:fillRect/>
          </a:stretch>
        </p:blipFill>
        <p:spPr>
          <a:xfrm>
            <a:off x="3952875" y="1597729"/>
            <a:ext cx="8239125" cy="5260271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28600"/>
            <a:ext cx="12192000" cy="4572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59615" y="358482"/>
            <a:ext cx="11610363" cy="21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80" spc="20" smtClean="0">
                <a:solidFill>
                  <a:schemeClr val="bg1">
                    <a:lumMod val="95000"/>
                  </a:schemeClr>
                </a:solidFill>
              </a:rPr>
              <a:t>#УЧИСЬСТОИПКРО  #ТОИПКРО  #УЧИБУДУЩЕМУ  #УЧИСЬСТОИПКРО  #ТОИПКРО  #УЧИБУДУЩЕМУ  #УЧИСЬСТОИПКРО  #ТОИПКРО #УЧИБУДУЩЕМУ </a:t>
            </a:r>
            <a:endParaRPr lang="ru-RU" sz="1380" spc="2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9" name="Рисунок 78" descr="Герб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70105" y="888006"/>
            <a:ext cx="845544" cy="845544"/>
          </a:xfrm>
          <a:prstGeom prst="rect">
            <a:avLst/>
          </a:prstGeom>
        </p:spPr>
      </p:pic>
      <p:pic>
        <p:nvPicPr>
          <p:cNvPr id="80" name="Рисунок 79" descr="Лого ТОИПКРО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007559" y="802281"/>
            <a:ext cx="901865" cy="901865"/>
          </a:xfrm>
          <a:prstGeom prst="rect">
            <a:avLst/>
          </a:prstGeom>
        </p:spPr>
      </p:pic>
      <p:sp>
        <p:nvSpPr>
          <p:cNvPr id="69" name="Freeform 10"/>
          <p:cNvSpPr>
            <a:spLocks/>
          </p:cNvSpPr>
          <p:nvPr/>
        </p:nvSpPr>
        <p:spPr bwMode="auto">
          <a:xfrm>
            <a:off x="2400" y="5829300"/>
            <a:ext cx="12189600" cy="1028700"/>
          </a:xfrm>
          <a:custGeom>
            <a:avLst/>
            <a:gdLst/>
            <a:ahLst/>
            <a:cxnLst>
              <a:cxn ang="0">
                <a:pos x="3734" y="356"/>
              </a:cxn>
              <a:cxn ang="0">
                <a:pos x="3574" y="348"/>
              </a:cxn>
              <a:cxn ang="0">
                <a:pos x="3420" y="328"/>
              </a:cxn>
              <a:cxn ang="0">
                <a:pos x="3268" y="298"/>
              </a:cxn>
              <a:cxn ang="0">
                <a:pos x="2968" y="232"/>
              </a:cxn>
              <a:cxn ang="0">
                <a:pos x="2816" y="202"/>
              </a:cxn>
              <a:cxn ang="0">
                <a:pos x="2664" y="182"/>
              </a:cxn>
              <a:cxn ang="0">
                <a:pos x="2508" y="172"/>
              </a:cxn>
              <a:cxn ang="0">
                <a:pos x="2424" y="174"/>
              </a:cxn>
              <a:cxn ang="0">
                <a:pos x="2266" y="180"/>
              </a:cxn>
              <a:cxn ang="0">
                <a:pos x="2048" y="196"/>
              </a:cxn>
              <a:cxn ang="0">
                <a:pos x="1772" y="226"/>
              </a:cxn>
              <a:cxn ang="0">
                <a:pos x="1566" y="244"/>
              </a:cxn>
              <a:cxn ang="0">
                <a:pos x="1422" y="250"/>
              </a:cxn>
              <a:cxn ang="0">
                <a:pos x="1346" y="252"/>
              </a:cxn>
              <a:cxn ang="0">
                <a:pos x="1086" y="246"/>
              </a:cxn>
              <a:cxn ang="0">
                <a:pos x="908" y="238"/>
              </a:cxn>
              <a:cxn ang="0">
                <a:pos x="732" y="220"/>
              </a:cxn>
              <a:cxn ang="0">
                <a:pos x="558" y="194"/>
              </a:cxn>
              <a:cxn ang="0">
                <a:pos x="388" y="156"/>
              </a:cxn>
              <a:cxn ang="0">
                <a:pos x="226" y="106"/>
              </a:cxn>
              <a:cxn ang="0">
                <a:pos x="110" y="58"/>
              </a:cxn>
              <a:cxn ang="0">
                <a:pos x="36" y="20"/>
              </a:cxn>
              <a:cxn ang="0">
                <a:pos x="0" y="648"/>
              </a:cxn>
              <a:cxn ang="0">
                <a:pos x="5648" y="52"/>
              </a:cxn>
              <a:cxn ang="0">
                <a:pos x="5560" y="50"/>
              </a:cxn>
              <a:cxn ang="0">
                <a:pos x="5394" y="50"/>
              </a:cxn>
              <a:cxn ang="0">
                <a:pos x="5240" y="60"/>
              </a:cxn>
              <a:cxn ang="0">
                <a:pos x="5094" y="74"/>
              </a:cxn>
              <a:cxn ang="0">
                <a:pos x="4960" y="94"/>
              </a:cxn>
              <a:cxn ang="0">
                <a:pos x="4772" y="132"/>
              </a:cxn>
              <a:cxn ang="0">
                <a:pos x="4544" y="190"/>
              </a:cxn>
              <a:cxn ang="0">
                <a:pos x="4234" y="278"/>
              </a:cxn>
              <a:cxn ang="0">
                <a:pos x="4036" y="324"/>
              </a:cxn>
              <a:cxn ang="0">
                <a:pos x="3938" y="340"/>
              </a:cxn>
              <a:cxn ang="0">
                <a:pos x="3836" y="352"/>
              </a:cxn>
              <a:cxn ang="0">
                <a:pos x="3734" y="356"/>
              </a:cxn>
            </a:cxnLst>
            <a:rect l="0" t="0" r="r" b="b"/>
            <a:pathLst>
              <a:path w="5648" h="648">
                <a:moveTo>
                  <a:pt x="3734" y="356"/>
                </a:moveTo>
                <a:lnTo>
                  <a:pt x="3734" y="356"/>
                </a:lnTo>
                <a:lnTo>
                  <a:pt x="3654" y="354"/>
                </a:lnTo>
                <a:lnTo>
                  <a:pt x="3574" y="348"/>
                </a:lnTo>
                <a:lnTo>
                  <a:pt x="3496" y="338"/>
                </a:lnTo>
                <a:lnTo>
                  <a:pt x="3420" y="328"/>
                </a:lnTo>
                <a:lnTo>
                  <a:pt x="3344" y="314"/>
                </a:lnTo>
                <a:lnTo>
                  <a:pt x="3268" y="298"/>
                </a:lnTo>
                <a:lnTo>
                  <a:pt x="3118" y="266"/>
                </a:lnTo>
                <a:lnTo>
                  <a:pt x="2968" y="232"/>
                </a:lnTo>
                <a:lnTo>
                  <a:pt x="2892" y="216"/>
                </a:lnTo>
                <a:lnTo>
                  <a:pt x="2816" y="202"/>
                </a:lnTo>
                <a:lnTo>
                  <a:pt x="2740" y="190"/>
                </a:lnTo>
                <a:lnTo>
                  <a:pt x="2664" y="182"/>
                </a:lnTo>
                <a:lnTo>
                  <a:pt x="2586" y="176"/>
                </a:lnTo>
                <a:lnTo>
                  <a:pt x="2508" y="172"/>
                </a:lnTo>
                <a:lnTo>
                  <a:pt x="2508" y="172"/>
                </a:lnTo>
                <a:lnTo>
                  <a:pt x="2424" y="174"/>
                </a:lnTo>
                <a:lnTo>
                  <a:pt x="2344" y="176"/>
                </a:lnTo>
                <a:lnTo>
                  <a:pt x="2266" y="180"/>
                </a:lnTo>
                <a:lnTo>
                  <a:pt x="2192" y="184"/>
                </a:lnTo>
                <a:lnTo>
                  <a:pt x="2048" y="196"/>
                </a:lnTo>
                <a:lnTo>
                  <a:pt x="1908" y="210"/>
                </a:lnTo>
                <a:lnTo>
                  <a:pt x="1772" y="226"/>
                </a:lnTo>
                <a:lnTo>
                  <a:pt x="1636" y="238"/>
                </a:lnTo>
                <a:lnTo>
                  <a:pt x="1566" y="244"/>
                </a:lnTo>
                <a:lnTo>
                  <a:pt x="1494" y="248"/>
                </a:lnTo>
                <a:lnTo>
                  <a:pt x="1422" y="250"/>
                </a:lnTo>
                <a:lnTo>
                  <a:pt x="1346" y="252"/>
                </a:lnTo>
                <a:lnTo>
                  <a:pt x="1346" y="252"/>
                </a:lnTo>
                <a:lnTo>
                  <a:pt x="1174" y="250"/>
                </a:lnTo>
                <a:lnTo>
                  <a:pt x="1086" y="246"/>
                </a:lnTo>
                <a:lnTo>
                  <a:pt x="998" y="244"/>
                </a:lnTo>
                <a:lnTo>
                  <a:pt x="908" y="238"/>
                </a:lnTo>
                <a:lnTo>
                  <a:pt x="820" y="230"/>
                </a:lnTo>
                <a:lnTo>
                  <a:pt x="732" y="220"/>
                </a:lnTo>
                <a:lnTo>
                  <a:pt x="644" y="208"/>
                </a:lnTo>
                <a:lnTo>
                  <a:pt x="558" y="194"/>
                </a:lnTo>
                <a:lnTo>
                  <a:pt x="472" y="178"/>
                </a:lnTo>
                <a:lnTo>
                  <a:pt x="388" y="156"/>
                </a:lnTo>
                <a:lnTo>
                  <a:pt x="306" y="134"/>
                </a:lnTo>
                <a:lnTo>
                  <a:pt x="226" y="106"/>
                </a:lnTo>
                <a:lnTo>
                  <a:pt x="148" y="76"/>
                </a:lnTo>
                <a:lnTo>
                  <a:pt x="110" y="58"/>
                </a:lnTo>
                <a:lnTo>
                  <a:pt x="72" y="40"/>
                </a:lnTo>
                <a:lnTo>
                  <a:pt x="36" y="20"/>
                </a:lnTo>
                <a:lnTo>
                  <a:pt x="0" y="0"/>
                </a:lnTo>
                <a:lnTo>
                  <a:pt x="0" y="648"/>
                </a:lnTo>
                <a:lnTo>
                  <a:pt x="5648" y="648"/>
                </a:lnTo>
                <a:lnTo>
                  <a:pt x="5648" y="52"/>
                </a:lnTo>
                <a:lnTo>
                  <a:pt x="5648" y="52"/>
                </a:lnTo>
                <a:lnTo>
                  <a:pt x="5560" y="50"/>
                </a:lnTo>
                <a:lnTo>
                  <a:pt x="5476" y="48"/>
                </a:lnTo>
                <a:lnTo>
                  <a:pt x="5394" y="50"/>
                </a:lnTo>
                <a:lnTo>
                  <a:pt x="5316" y="54"/>
                </a:lnTo>
                <a:lnTo>
                  <a:pt x="5240" y="60"/>
                </a:lnTo>
                <a:lnTo>
                  <a:pt x="5166" y="66"/>
                </a:lnTo>
                <a:lnTo>
                  <a:pt x="5094" y="74"/>
                </a:lnTo>
                <a:lnTo>
                  <a:pt x="5026" y="84"/>
                </a:lnTo>
                <a:lnTo>
                  <a:pt x="4960" y="94"/>
                </a:lnTo>
                <a:lnTo>
                  <a:pt x="4896" y="106"/>
                </a:lnTo>
                <a:lnTo>
                  <a:pt x="4772" y="132"/>
                </a:lnTo>
                <a:lnTo>
                  <a:pt x="4656" y="160"/>
                </a:lnTo>
                <a:lnTo>
                  <a:pt x="4544" y="190"/>
                </a:lnTo>
                <a:lnTo>
                  <a:pt x="4334" y="250"/>
                </a:lnTo>
                <a:lnTo>
                  <a:pt x="4234" y="278"/>
                </a:lnTo>
                <a:lnTo>
                  <a:pt x="4134" y="302"/>
                </a:lnTo>
                <a:lnTo>
                  <a:pt x="4036" y="324"/>
                </a:lnTo>
                <a:lnTo>
                  <a:pt x="3986" y="334"/>
                </a:lnTo>
                <a:lnTo>
                  <a:pt x="3938" y="340"/>
                </a:lnTo>
                <a:lnTo>
                  <a:pt x="3888" y="346"/>
                </a:lnTo>
                <a:lnTo>
                  <a:pt x="3836" y="352"/>
                </a:lnTo>
                <a:lnTo>
                  <a:pt x="3786" y="354"/>
                </a:lnTo>
                <a:lnTo>
                  <a:pt x="3734" y="356"/>
                </a:lnTo>
                <a:lnTo>
                  <a:pt x="3734" y="356"/>
                </a:lnTo>
                <a:close/>
              </a:path>
            </a:pathLst>
          </a:custGeom>
          <a:solidFill>
            <a:srgbClr val="FDB91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" name="Freeform 11"/>
          <p:cNvSpPr>
            <a:spLocks noChangeAspect="1"/>
          </p:cNvSpPr>
          <p:nvPr/>
        </p:nvSpPr>
        <p:spPr bwMode="auto">
          <a:xfrm>
            <a:off x="2400" y="5597602"/>
            <a:ext cx="12189600" cy="1260398"/>
          </a:xfrm>
          <a:custGeom>
            <a:avLst/>
            <a:gdLst/>
            <a:ahLst/>
            <a:cxnLst>
              <a:cxn ang="0">
                <a:pos x="5648" y="344"/>
              </a:cxn>
              <a:cxn ang="0">
                <a:pos x="5610" y="324"/>
              </a:cxn>
              <a:cxn ang="0">
                <a:pos x="5526" y="292"/>
              </a:cxn>
              <a:cxn ang="0">
                <a:pos x="5424" y="266"/>
              </a:cxn>
              <a:cxn ang="0">
                <a:pos x="5314" y="246"/>
              </a:cxn>
              <a:cxn ang="0">
                <a:pos x="5194" y="236"/>
              </a:cxn>
              <a:cxn ang="0">
                <a:pos x="5072" y="230"/>
              </a:cxn>
              <a:cxn ang="0">
                <a:pos x="4948" y="232"/>
              </a:cxn>
              <a:cxn ang="0">
                <a:pos x="4828" y="240"/>
              </a:cxn>
              <a:cxn ang="0">
                <a:pos x="4770" y="248"/>
              </a:cxn>
              <a:cxn ang="0">
                <a:pos x="4688" y="260"/>
              </a:cxn>
              <a:cxn ang="0">
                <a:pos x="4504" y="306"/>
              </a:cxn>
              <a:cxn ang="0">
                <a:pos x="4194" y="400"/>
              </a:cxn>
              <a:cxn ang="0">
                <a:pos x="3972" y="460"/>
              </a:cxn>
              <a:cxn ang="0">
                <a:pos x="3860" y="484"/>
              </a:cxn>
              <a:cxn ang="0">
                <a:pos x="3748" y="504"/>
              </a:cxn>
              <a:cxn ang="0">
                <a:pos x="3636" y="516"/>
              </a:cxn>
              <a:cxn ang="0">
                <a:pos x="3526" y="522"/>
              </a:cxn>
              <a:cxn ang="0">
                <a:pos x="3416" y="516"/>
              </a:cxn>
              <a:cxn ang="0">
                <a:pos x="3310" y="500"/>
              </a:cxn>
              <a:cxn ang="0">
                <a:pos x="3208" y="470"/>
              </a:cxn>
              <a:cxn ang="0">
                <a:pos x="3108" y="426"/>
              </a:cxn>
              <a:cxn ang="0">
                <a:pos x="3066" y="404"/>
              </a:cxn>
              <a:cxn ang="0">
                <a:pos x="2982" y="366"/>
              </a:cxn>
              <a:cxn ang="0">
                <a:pos x="2902" y="334"/>
              </a:cxn>
              <a:cxn ang="0">
                <a:pos x="2786" y="298"/>
              </a:cxn>
              <a:cxn ang="0">
                <a:pos x="2640" y="270"/>
              </a:cxn>
              <a:cxn ang="0">
                <a:pos x="2508" y="256"/>
              </a:cxn>
              <a:cxn ang="0">
                <a:pos x="2390" y="252"/>
              </a:cxn>
              <a:cxn ang="0">
                <a:pos x="2240" y="254"/>
              </a:cxn>
              <a:cxn ang="0">
                <a:pos x="2160" y="250"/>
              </a:cxn>
              <a:cxn ang="0">
                <a:pos x="2128" y="246"/>
              </a:cxn>
              <a:cxn ang="0">
                <a:pos x="2056" y="226"/>
              </a:cxn>
              <a:cxn ang="0">
                <a:pos x="2004" y="200"/>
              </a:cxn>
              <a:cxn ang="0">
                <a:pos x="1962" y="170"/>
              </a:cxn>
              <a:cxn ang="0">
                <a:pos x="1904" y="120"/>
              </a:cxn>
              <a:cxn ang="0">
                <a:pos x="1858" y="86"/>
              </a:cxn>
              <a:cxn ang="0">
                <a:pos x="1796" y="54"/>
              </a:cxn>
              <a:cxn ang="0">
                <a:pos x="1714" y="26"/>
              </a:cxn>
              <a:cxn ang="0">
                <a:pos x="1662" y="14"/>
              </a:cxn>
              <a:cxn ang="0">
                <a:pos x="1602" y="6"/>
              </a:cxn>
              <a:cxn ang="0">
                <a:pos x="1466" y="0"/>
              </a:cxn>
              <a:cxn ang="0">
                <a:pos x="1318" y="8"/>
              </a:cxn>
              <a:cxn ang="0">
                <a:pos x="1164" y="28"/>
              </a:cxn>
              <a:cxn ang="0">
                <a:pos x="934" y="66"/>
              </a:cxn>
              <a:cxn ang="0">
                <a:pos x="670" y="112"/>
              </a:cxn>
              <a:cxn ang="0">
                <a:pos x="570" y="126"/>
              </a:cxn>
              <a:cxn ang="0">
                <a:pos x="526" y="128"/>
              </a:cxn>
              <a:cxn ang="0">
                <a:pos x="442" y="132"/>
              </a:cxn>
              <a:cxn ang="0">
                <a:pos x="358" y="128"/>
              </a:cxn>
              <a:cxn ang="0">
                <a:pos x="276" y="120"/>
              </a:cxn>
              <a:cxn ang="0">
                <a:pos x="202" y="106"/>
              </a:cxn>
              <a:cxn ang="0">
                <a:pos x="132" y="88"/>
              </a:cxn>
              <a:cxn ang="0">
                <a:pos x="72" y="62"/>
              </a:cxn>
              <a:cxn ang="0">
                <a:pos x="20" y="30"/>
              </a:cxn>
              <a:cxn ang="0">
                <a:pos x="0" y="584"/>
              </a:cxn>
            </a:cxnLst>
            <a:rect l="0" t="0" r="r" b="b"/>
            <a:pathLst>
              <a:path w="5648" h="584">
                <a:moveTo>
                  <a:pt x="5648" y="584"/>
                </a:moveTo>
                <a:lnTo>
                  <a:pt x="5648" y="344"/>
                </a:lnTo>
                <a:lnTo>
                  <a:pt x="5648" y="344"/>
                </a:lnTo>
                <a:lnTo>
                  <a:pt x="5610" y="324"/>
                </a:lnTo>
                <a:lnTo>
                  <a:pt x="5570" y="308"/>
                </a:lnTo>
                <a:lnTo>
                  <a:pt x="5526" y="292"/>
                </a:lnTo>
                <a:lnTo>
                  <a:pt x="5476" y="278"/>
                </a:lnTo>
                <a:lnTo>
                  <a:pt x="5424" y="266"/>
                </a:lnTo>
                <a:lnTo>
                  <a:pt x="5370" y="256"/>
                </a:lnTo>
                <a:lnTo>
                  <a:pt x="5314" y="246"/>
                </a:lnTo>
                <a:lnTo>
                  <a:pt x="5254" y="240"/>
                </a:lnTo>
                <a:lnTo>
                  <a:pt x="5194" y="236"/>
                </a:lnTo>
                <a:lnTo>
                  <a:pt x="5134" y="232"/>
                </a:lnTo>
                <a:lnTo>
                  <a:pt x="5072" y="230"/>
                </a:lnTo>
                <a:lnTo>
                  <a:pt x="5010" y="232"/>
                </a:lnTo>
                <a:lnTo>
                  <a:pt x="4948" y="232"/>
                </a:lnTo>
                <a:lnTo>
                  <a:pt x="4888" y="236"/>
                </a:lnTo>
                <a:lnTo>
                  <a:pt x="4828" y="240"/>
                </a:lnTo>
                <a:lnTo>
                  <a:pt x="4770" y="248"/>
                </a:lnTo>
                <a:lnTo>
                  <a:pt x="4770" y="248"/>
                </a:lnTo>
                <a:lnTo>
                  <a:pt x="4730" y="254"/>
                </a:lnTo>
                <a:lnTo>
                  <a:pt x="4688" y="260"/>
                </a:lnTo>
                <a:lnTo>
                  <a:pt x="4598" y="282"/>
                </a:lnTo>
                <a:lnTo>
                  <a:pt x="4504" y="306"/>
                </a:lnTo>
                <a:lnTo>
                  <a:pt x="4404" y="336"/>
                </a:lnTo>
                <a:lnTo>
                  <a:pt x="4194" y="400"/>
                </a:lnTo>
                <a:lnTo>
                  <a:pt x="4084" y="430"/>
                </a:lnTo>
                <a:lnTo>
                  <a:pt x="3972" y="460"/>
                </a:lnTo>
                <a:lnTo>
                  <a:pt x="3916" y="472"/>
                </a:lnTo>
                <a:lnTo>
                  <a:pt x="3860" y="484"/>
                </a:lnTo>
                <a:lnTo>
                  <a:pt x="3804" y="494"/>
                </a:lnTo>
                <a:lnTo>
                  <a:pt x="3748" y="504"/>
                </a:lnTo>
                <a:lnTo>
                  <a:pt x="3692" y="512"/>
                </a:lnTo>
                <a:lnTo>
                  <a:pt x="3636" y="516"/>
                </a:lnTo>
                <a:lnTo>
                  <a:pt x="3580" y="520"/>
                </a:lnTo>
                <a:lnTo>
                  <a:pt x="3526" y="522"/>
                </a:lnTo>
                <a:lnTo>
                  <a:pt x="3470" y="520"/>
                </a:lnTo>
                <a:lnTo>
                  <a:pt x="3416" y="516"/>
                </a:lnTo>
                <a:lnTo>
                  <a:pt x="3362" y="508"/>
                </a:lnTo>
                <a:lnTo>
                  <a:pt x="3310" y="500"/>
                </a:lnTo>
                <a:lnTo>
                  <a:pt x="3258" y="486"/>
                </a:lnTo>
                <a:lnTo>
                  <a:pt x="3208" y="470"/>
                </a:lnTo>
                <a:lnTo>
                  <a:pt x="3158" y="450"/>
                </a:lnTo>
                <a:lnTo>
                  <a:pt x="3108" y="426"/>
                </a:lnTo>
                <a:lnTo>
                  <a:pt x="3108" y="426"/>
                </a:lnTo>
                <a:lnTo>
                  <a:pt x="3066" y="404"/>
                </a:lnTo>
                <a:lnTo>
                  <a:pt x="3024" y="384"/>
                </a:lnTo>
                <a:lnTo>
                  <a:pt x="2982" y="366"/>
                </a:lnTo>
                <a:lnTo>
                  <a:pt x="2942" y="348"/>
                </a:lnTo>
                <a:lnTo>
                  <a:pt x="2902" y="334"/>
                </a:lnTo>
                <a:lnTo>
                  <a:pt x="2862" y="320"/>
                </a:lnTo>
                <a:lnTo>
                  <a:pt x="2786" y="298"/>
                </a:lnTo>
                <a:lnTo>
                  <a:pt x="2712" y="282"/>
                </a:lnTo>
                <a:lnTo>
                  <a:pt x="2640" y="270"/>
                </a:lnTo>
                <a:lnTo>
                  <a:pt x="2574" y="260"/>
                </a:lnTo>
                <a:lnTo>
                  <a:pt x="2508" y="256"/>
                </a:lnTo>
                <a:lnTo>
                  <a:pt x="2448" y="254"/>
                </a:lnTo>
                <a:lnTo>
                  <a:pt x="2390" y="252"/>
                </a:lnTo>
                <a:lnTo>
                  <a:pt x="2286" y="252"/>
                </a:lnTo>
                <a:lnTo>
                  <a:pt x="2240" y="254"/>
                </a:lnTo>
                <a:lnTo>
                  <a:pt x="2198" y="252"/>
                </a:lnTo>
                <a:lnTo>
                  <a:pt x="2160" y="250"/>
                </a:lnTo>
                <a:lnTo>
                  <a:pt x="2128" y="246"/>
                </a:lnTo>
                <a:lnTo>
                  <a:pt x="2128" y="246"/>
                </a:lnTo>
                <a:lnTo>
                  <a:pt x="2090" y="236"/>
                </a:lnTo>
                <a:lnTo>
                  <a:pt x="2056" y="226"/>
                </a:lnTo>
                <a:lnTo>
                  <a:pt x="2028" y="214"/>
                </a:lnTo>
                <a:lnTo>
                  <a:pt x="2004" y="200"/>
                </a:lnTo>
                <a:lnTo>
                  <a:pt x="1982" y="186"/>
                </a:lnTo>
                <a:lnTo>
                  <a:pt x="1962" y="170"/>
                </a:lnTo>
                <a:lnTo>
                  <a:pt x="1924" y="138"/>
                </a:lnTo>
                <a:lnTo>
                  <a:pt x="1904" y="120"/>
                </a:lnTo>
                <a:lnTo>
                  <a:pt x="1882" y="104"/>
                </a:lnTo>
                <a:lnTo>
                  <a:pt x="1858" y="86"/>
                </a:lnTo>
                <a:lnTo>
                  <a:pt x="1830" y="70"/>
                </a:lnTo>
                <a:lnTo>
                  <a:pt x="1796" y="54"/>
                </a:lnTo>
                <a:lnTo>
                  <a:pt x="1758" y="40"/>
                </a:lnTo>
                <a:lnTo>
                  <a:pt x="1714" y="26"/>
                </a:lnTo>
                <a:lnTo>
                  <a:pt x="1662" y="14"/>
                </a:lnTo>
                <a:lnTo>
                  <a:pt x="1662" y="14"/>
                </a:lnTo>
                <a:lnTo>
                  <a:pt x="1632" y="10"/>
                </a:lnTo>
                <a:lnTo>
                  <a:pt x="1602" y="6"/>
                </a:lnTo>
                <a:lnTo>
                  <a:pt x="1536" y="0"/>
                </a:lnTo>
                <a:lnTo>
                  <a:pt x="1466" y="0"/>
                </a:lnTo>
                <a:lnTo>
                  <a:pt x="1394" y="2"/>
                </a:lnTo>
                <a:lnTo>
                  <a:pt x="1318" y="8"/>
                </a:lnTo>
                <a:lnTo>
                  <a:pt x="1242" y="16"/>
                </a:lnTo>
                <a:lnTo>
                  <a:pt x="1164" y="28"/>
                </a:lnTo>
                <a:lnTo>
                  <a:pt x="1086" y="38"/>
                </a:lnTo>
                <a:lnTo>
                  <a:pt x="934" y="66"/>
                </a:lnTo>
                <a:lnTo>
                  <a:pt x="794" y="92"/>
                </a:lnTo>
                <a:lnTo>
                  <a:pt x="670" y="112"/>
                </a:lnTo>
                <a:lnTo>
                  <a:pt x="616" y="120"/>
                </a:lnTo>
                <a:lnTo>
                  <a:pt x="570" y="126"/>
                </a:lnTo>
                <a:lnTo>
                  <a:pt x="570" y="126"/>
                </a:lnTo>
                <a:lnTo>
                  <a:pt x="526" y="128"/>
                </a:lnTo>
                <a:lnTo>
                  <a:pt x="484" y="130"/>
                </a:lnTo>
                <a:lnTo>
                  <a:pt x="442" y="132"/>
                </a:lnTo>
                <a:lnTo>
                  <a:pt x="398" y="130"/>
                </a:lnTo>
                <a:lnTo>
                  <a:pt x="358" y="128"/>
                </a:lnTo>
                <a:lnTo>
                  <a:pt x="316" y="126"/>
                </a:lnTo>
                <a:lnTo>
                  <a:pt x="276" y="120"/>
                </a:lnTo>
                <a:lnTo>
                  <a:pt x="238" y="114"/>
                </a:lnTo>
                <a:lnTo>
                  <a:pt x="202" y="106"/>
                </a:lnTo>
                <a:lnTo>
                  <a:pt x="166" y="98"/>
                </a:lnTo>
                <a:lnTo>
                  <a:pt x="132" y="88"/>
                </a:lnTo>
                <a:lnTo>
                  <a:pt x="100" y="74"/>
                </a:lnTo>
                <a:lnTo>
                  <a:pt x="72" y="62"/>
                </a:lnTo>
                <a:lnTo>
                  <a:pt x="44" y="46"/>
                </a:lnTo>
                <a:lnTo>
                  <a:pt x="20" y="30"/>
                </a:lnTo>
                <a:lnTo>
                  <a:pt x="0" y="10"/>
                </a:lnTo>
                <a:lnTo>
                  <a:pt x="0" y="584"/>
                </a:lnTo>
                <a:lnTo>
                  <a:pt x="5648" y="584"/>
                </a:lnTo>
                <a:close/>
              </a:path>
            </a:pathLst>
          </a:custGeom>
          <a:solidFill>
            <a:srgbClr val="0066B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550089" y="890905"/>
            <a:ext cx="9206685" cy="6456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2500" b="1" smtClean="0">
                <a:solidFill>
                  <a:srgbClr val="005BAB"/>
                </a:solidFill>
              </a:rPr>
              <a:t>БЕЗОПАСНАЯ ИНФОРМАЦИОННО-ОБРАЗОВАТЕЛЬНАЯ СРЕДА:</a:t>
            </a:r>
            <a:endParaRPr lang="en-US" sz="2500" b="1" smtClean="0">
              <a:solidFill>
                <a:srgbClr val="005BAB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500" smtClean="0">
                <a:solidFill>
                  <a:srgbClr val="005BAB"/>
                </a:solidFill>
              </a:rPr>
              <a:t>МЕТОДЫ И ТЕХНОЛОГИИ РАБОТЫ</a:t>
            </a:r>
            <a:endParaRPr lang="ru-RU" sz="2500">
              <a:solidFill>
                <a:srgbClr val="005BAB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0090" y="2189480"/>
            <a:ext cx="727946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4000" dirty="0" smtClean="0"/>
              <a:t>Безопасный интернет в ОО Томской области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0089" y="6282055"/>
            <a:ext cx="476486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mtClean="0">
                <a:solidFill>
                  <a:schemeClr val="bg1"/>
                </a:solidFill>
              </a:rPr>
              <a:t>24 МАРТА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2022 ГОДА</a:t>
            </a:r>
            <a:r>
              <a:rPr lang="en-US" smtClean="0">
                <a:solidFill>
                  <a:schemeClr val="bg1"/>
                </a:solidFill>
              </a:rPr>
              <a:t>       </a:t>
            </a:r>
            <a:r>
              <a:rPr lang="ru-RU" smtClean="0">
                <a:solidFill>
                  <a:schemeClr val="bg1"/>
                </a:solidFill>
              </a:rPr>
              <a:t>ТОМСК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772304" y="6241256"/>
            <a:ext cx="36000" cy="40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9801225" y="6348730"/>
            <a:ext cx="16383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mtClean="0">
                <a:solidFill>
                  <a:schemeClr val="bg1"/>
                </a:solidFill>
              </a:rPr>
              <a:t>СЛАЙД </a:t>
            </a:r>
            <a:fld id="{59FD1884-234F-4F16-AF67-8B36556FD7FB}" type="slidenum">
              <a:rPr lang="ru-RU" smtClean="0">
                <a:solidFill>
                  <a:schemeClr val="bg1"/>
                </a:solidFill>
              </a:rPr>
              <a:pPr algn="r"/>
              <a:t>1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50090" y="4637405"/>
            <a:ext cx="4450535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dirty="0" err="1" smtClean="0"/>
              <a:t>Сопов</a:t>
            </a:r>
            <a:r>
              <a:rPr lang="ru-RU" sz="1600" dirty="0" smtClean="0"/>
              <a:t> Максим Алексеевич</a:t>
            </a:r>
          </a:p>
          <a:p>
            <a:r>
              <a:rPr lang="ru-RU" sz="1600" dirty="0" smtClean="0"/>
              <a:t>Заместитель начальника Департамента по цифровой трансформации Томской области </a:t>
            </a:r>
          </a:p>
          <a:p>
            <a:r>
              <a:rPr lang="ru-RU" sz="1600" dirty="0" smtClean="0"/>
              <a:t>Департамент общего образования Томской области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136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>
            <a:off x="2400" y="5829300"/>
            <a:ext cx="12189600" cy="1028700"/>
          </a:xfrm>
          <a:custGeom>
            <a:avLst/>
            <a:gdLst/>
            <a:ahLst/>
            <a:cxnLst>
              <a:cxn ang="0">
                <a:pos x="3734" y="356"/>
              </a:cxn>
              <a:cxn ang="0">
                <a:pos x="3574" y="348"/>
              </a:cxn>
              <a:cxn ang="0">
                <a:pos x="3420" y="328"/>
              </a:cxn>
              <a:cxn ang="0">
                <a:pos x="3268" y="298"/>
              </a:cxn>
              <a:cxn ang="0">
                <a:pos x="2968" y="232"/>
              </a:cxn>
              <a:cxn ang="0">
                <a:pos x="2816" y="202"/>
              </a:cxn>
              <a:cxn ang="0">
                <a:pos x="2664" y="182"/>
              </a:cxn>
              <a:cxn ang="0">
                <a:pos x="2508" y="172"/>
              </a:cxn>
              <a:cxn ang="0">
                <a:pos x="2424" y="174"/>
              </a:cxn>
              <a:cxn ang="0">
                <a:pos x="2266" y="180"/>
              </a:cxn>
              <a:cxn ang="0">
                <a:pos x="2048" y="196"/>
              </a:cxn>
              <a:cxn ang="0">
                <a:pos x="1772" y="226"/>
              </a:cxn>
              <a:cxn ang="0">
                <a:pos x="1566" y="244"/>
              </a:cxn>
              <a:cxn ang="0">
                <a:pos x="1422" y="250"/>
              </a:cxn>
              <a:cxn ang="0">
                <a:pos x="1346" y="252"/>
              </a:cxn>
              <a:cxn ang="0">
                <a:pos x="1086" y="246"/>
              </a:cxn>
              <a:cxn ang="0">
                <a:pos x="908" y="238"/>
              </a:cxn>
              <a:cxn ang="0">
                <a:pos x="732" y="220"/>
              </a:cxn>
              <a:cxn ang="0">
                <a:pos x="558" y="194"/>
              </a:cxn>
              <a:cxn ang="0">
                <a:pos x="388" y="156"/>
              </a:cxn>
              <a:cxn ang="0">
                <a:pos x="226" y="106"/>
              </a:cxn>
              <a:cxn ang="0">
                <a:pos x="110" y="58"/>
              </a:cxn>
              <a:cxn ang="0">
                <a:pos x="36" y="20"/>
              </a:cxn>
              <a:cxn ang="0">
                <a:pos x="0" y="648"/>
              </a:cxn>
              <a:cxn ang="0">
                <a:pos x="5648" y="52"/>
              </a:cxn>
              <a:cxn ang="0">
                <a:pos x="5560" y="50"/>
              </a:cxn>
              <a:cxn ang="0">
                <a:pos x="5394" y="50"/>
              </a:cxn>
              <a:cxn ang="0">
                <a:pos x="5240" y="60"/>
              </a:cxn>
              <a:cxn ang="0">
                <a:pos x="5094" y="74"/>
              </a:cxn>
              <a:cxn ang="0">
                <a:pos x="4960" y="94"/>
              </a:cxn>
              <a:cxn ang="0">
                <a:pos x="4772" y="132"/>
              </a:cxn>
              <a:cxn ang="0">
                <a:pos x="4544" y="190"/>
              </a:cxn>
              <a:cxn ang="0">
                <a:pos x="4234" y="278"/>
              </a:cxn>
              <a:cxn ang="0">
                <a:pos x="4036" y="324"/>
              </a:cxn>
              <a:cxn ang="0">
                <a:pos x="3938" y="340"/>
              </a:cxn>
              <a:cxn ang="0">
                <a:pos x="3836" y="352"/>
              </a:cxn>
              <a:cxn ang="0">
                <a:pos x="3734" y="356"/>
              </a:cxn>
            </a:cxnLst>
            <a:rect l="0" t="0" r="r" b="b"/>
            <a:pathLst>
              <a:path w="5648" h="648">
                <a:moveTo>
                  <a:pt x="3734" y="356"/>
                </a:moveTo>
                <a:lnTo>
                  <a:pt x="3734" y="356"/>
                </a:lnTo>
                <a:lnTo>
                  <a:pt x="3654" y="354"/>
                </a:lnTo>
                <a:lnTo>
                  <a:pt x="3574" y="348"/>
                </a:lnTo>
                <a:lnTo>
                  <a:pt x="3496" y="338"/>
                </a:lnTo>
                <a:lnTo>
                  <a:pt x="3420" y="328"/>
                </a:lnTo>
                <a:lnTo>
                  <a:pt x="3344" y="314"/>
                </a:lnTo>
                <a:lnTo>
                  <a:pt x="3268" y="298"/>
                </a:lnTo>
                <a:lnTo>
                  <a:pt x="3118" y="266"/>
                </a:lnTo>
                <a:lnTo>
                  <a:pt x="2968" y="232"/>
                </a:lnTo>
                <a:lnTo>
                  <a:pt x="2892" y="216"/>
                </a:lnTo>
                <a:lnTo>
                  <a:pt x="2816" y="202"/>
                </a:lnTo>
                <a:lnTo>
                  <a:pt x="2740" y="190"/>
                </a:lnTo>
                <a:lnTo>
                  <a:pt x="2664" y="182"/>
                </a:lnTo>
                <a:lnTo>
                  <a:pt x="2586" y="176"/>
                </a:lnTo>
                <a:lnTo>
                  <a:pt x="2508" y="172"/>
                </a:lnTo>
                <a:lnTo>
                  <a:pt x="2508" y="172"/>
                </a:lnTo>
                <a:lnTo>
                  <a:pt x="2424" y="174"/>
                </a:lnTo>
                <a:lnTo>
                  <a:pt x="2344" y="176"/>
                </a:lnTo>
                <a:lnTo>
                  <a:pt x="2266" y="180"/>
                </a:lnTo>
                <a:lnTo>
                  <a:pt x="2192" y="184"/>
                </a:lnTo>
                <a:lnTo>
                  <a:pt x="2048" y="196"/>
                </a:lnTo>
                <a:lnTo>
                  <a:pt x="1908" y="210"/>
                </a:lnTo>
                <a:lnTo>
                  <a:pt x="1772" y="226"/>
                </a:lnTo>
                <a:lnTo>
                  <a:pt x="1636" y="238"/>
                </a:lnTo>
                <a:lnTo>
                  <a:pt x="1566" y="244"/>
                </a:lnTo>
                <a:lnTo>
                  <a:pt x="1494" y="248"/>
                </a:lnTo>
                <a:lnTo>
                  <a:pt x="1422" y="250"/>
                </a:lnTo>
                <a:lnTo>
                  <a:pt x="1346" y="252"/>
                </a:lnTo>
                <a:lnTo>
                  <a:pt x="1346" y="252"/>
                </a:lnTo>
                <a:lnTo>
                  <a:pt x="1174" y="250"/>
                </a:lnTo>
                <a:lnTo>
                  <a:pt x="1086" y="246"/>
                </a:lnTo>
                <a:lnTo>
                  <a:pt x="998" y="244"/>
                </a:lnTo>
                <a:lnTo>
                  <a:pt x="908" y="238"/>
                </a:lnTo>
                <a:lnTo>
                  <a:pt x="820" y="230"/>
                </a:lnTo>
                <a:lnTo>
                  <a:pt x="732" y="220"/>
                </a:lnTo>
                <a:lnTo>
                  <a:pt x="644" y="208"/>
                </a:lnTo>
                <a:lnTo>
                  <a:pt x="558" y="194"/>
                </a:lnTo>
                <a:lnTo>
                  <a:pt x="472" y="178"/>
                </a:lnTo>
                <a:lnTo>
                  <a:pt x="388" y="156"/>
                </a:lnTo>
                <a:lnTo>
                  <a:pt x="306" y="134"/>
                </a:lnTo>
                <a:lnTo>
                  <a:pt x="226" y="106"/>
                </a:lnTo>
                <a:lnTo>
                  <a:pt x="148" y="76"/>
                </a:lnTo>
                <a:lnTo>
                  <a:pt x="110" y="58"/>
                </a:lnTo>
                <a:lnTo>
                  <a:pt x="72" y="40"/>
                </a:lnTo>
                <a:lnTo>
                  <a:pt x="36" y="20"/>
                </a:lnTo>
                <a:lnTo>
                  <a:pt x="0" y="0"/>
                </a:lnTo>
                <a:lnTo>
                  <a:pt x="0" y="648"/>
                </a:lnTo>
                <a:lnTo>
                  <a:pt x="5648" y="648"/>
                </a:lnTo>
                <a:lnTo>
                  <a:pt x="5648" y="52"/>
                </a:lnTo>
                <a:lnTo>
                  <a:pt x="5648" y="52"/>
                </a:lnTo>
                <a:lnTo>
                  <a:pt x="5560" y="50"/>
                </a:lnTo>
                <a:lnTo>
                  <a:pt x="5476" y="48"/>
                </a:lnTo>
                <a:lnTo>
                  <a:pt x="5394" y="50"/>
                </a:lnTo>
                <a:lnTo>
                  <a:pt x="5316" y="54"/>
                </a:lnTo>
                <a:lnTo>
                  <a:pt x="5240" y="60"/>
                </a:lnTo>
                <a:lnTo>
                  <a:pt x="5166" y="66"/>
                </a:lnTo>
                <a:lnTo>
                  <a:pt x="5094" y="74"/>
                </a:lnTo>
                <a:lnTo>
                  <a:pt x="5026" y="84"/>
                </a:lnTo>
                <a:lnTo>
                  <a:pt x="4960" y="94"/>
                </a:lnTo>
                <a:lnTo>
                  <a:pt x="4896" y="106"/>
                </a:lnTo>
                <a:lnTo>
                  <a:pt x="4772" y="132"/>
                </a:lnTo>
                <a:lnTo>
                  <a:pt x="4656" y="160"/>
                </a:lnTo>
                <a:lnTo>
                  <a:pt x="4544" y="190"/>
                </a:lnTo>
                <a:lnTo>
                  <a:pt x="4334" y="250"/>
                </a:lnTo>
                <a:lnTo>
                  <a:pt x="4234" y="278"/>
                </a:lnTo>
                <a:lnTo>
                  <a:pt x="4134" y="302"/>
                </a:lnTo>
                <a:lnTo>
                  <a:pt x="4036" y="324"/>
                </a:lnTo>
                <a:lnTo>
                  <a:pt x="3986" y="334"/>
                </a:lnTo>
                <a:lnTo>
                  <a:pt x="3938" y="340"/>
                </a:lnTo>
                <a:lnTo>
                  <a:pt x="3888" y="346"/>
                </a:lnTo>
                <a:lnTo>
                  <a:pt x="3836" y="352"/>
                </a:lnTo>
                <a:lnTo>
                  <a:pt x="3786" y="354"/>
                </a:lnTo>
                <a:lnTo>
                  <a:pt x="3734" y="356"/>
                </a:lnTo>
                <a:lnTo>
                  <a:pt x="3734" y="356"/>
                </a:lnTo>
                <a:close/>
              </a:path>
            </a:pathLst>
          </a:custGeom>
          <a:solidFill>
            <a:srgbClr val="FDB91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7914" y="938530"/>
            <a:ext cx="614598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smtClean="0">
                <a:solidFill>
                  <a:srgbClr val="005BAB"/>
                </a:solidFill>
              </a:rPr>
              <a:t>БЕЗОПАСНАЯ ИНФОРМАЦИОННО-ОБРАЗОВАТЕЛЬНАЯ СРЕДА: </a:t>
            </a:r>
            <a:r>
              <a:rPr lang="en-US" sz="1600" b="1" smtClean="0">
                <a:solidFill>
                  <a:srgbClr val="005BAB"/>
                </a:solidFill>
              </a:rPr>
              <a:t/>
            </a:r>
            <a:br>
              <a:rPr lang="en-US" sz="1600" b="1" smtClean="0">
                <a:solidFill>
                  <a:srgbClr val="005BAB"/>
                </a:solidFill>
              </a:rPr>
            </a:br>
            <a:r>
              <a:rPr lang="ru-RU" sz="1600" smtClean="0">
                <a:solidFill>
                  <a:srgbClr val="005BAB"/>
                </a:solidFill>
              </a:rPr>
              <a:t>МЕТОДЫ И ТЕХНОЛОГИИ РАБОТЫ</a:t>
            </a:r>
            <a:endParaRPr lang="ru-RU" sz="1600">
              <a:solidFill>
                <a:srgbClr val="005BA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1225" y="6348730"/>
            <a:ext cx="16383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mtClean="0">
                <a:solidFill>
                  <a:schemeClr val="bg1"/>
                </a:solidFill>
              </a:rPr>
              <a:t>СЛАЙД </a:t>
            </a:r>
            <a:fld id="{59FD1884-234F-4F16-AF67-8B36556FD7FB}" type="slidenum">
              <a:rPr lang="ru-RU" smtClean="0">
                <a:solidFill>
                  <a:schemeClr val="bg1"/>
                </a:solidFill>
              </a:rPr>
              <a:pPr algn="r"/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Freeform 11"/>
          <p:cNvSpPr>
            <a:spLocks noChangeAspect="1"/>
          </p:cNvSpPr>
          <p:nvPr/>
        </p:nvSpPr>
        <p:spPr bwMode="auto">
          <a:xfrm>
            <a:off x="2400" y="5597602"/>
            <a:ext cx="12189600" cy="1260398"/>
          </a:xfrm>
          <a:custGeom>
            <a:avLst/>
            <a:gdLst/>
            <a:ahLst/>
            <a:cxnLst>
              <a:cxn ang="0">
                <a:pos x="5648" y="344"/>
              </a:cxn>
              <a:cxn ang="0">
                <a:pos x="5610" y="324"/>
              </a:cxn>
              <a:cxn ang="0">
                <a:pos x="5526" y="292"/>
              </a:cxn>
              <a:cxn ang="0">
                <a:pos x="5424" y="266"/>
              </a:cxn>
              <a:cxn ang="0">
                <a:pos x="5314" y="246"/>
              </a:cxn>
              <a:cxn ang="0">
                <a:pos x="5194" y="236"/>
              </a:cxn>
              <a:cxn ang="0">
                <a:pos x="5072" y="230"/>
              </a:cxn>
              <a:cxn ang="0">
                <a:pos x="4948" y="232"/>
              </a:cxn>
              <a:cxn ang="0">
                <a:pos x="4828" y="240"/>
              </a:cxn>
              <a:cxn ang="0">
                <a:pos x="4770" y="248"/>
              </a:cxn>
              <a:cxn ang="0">
                <a:pos x="4688" y="260"/>
              </a:cxn>
              <a:cxn ang="0">
                <a:pos x="4504" y="306"/>
              </a:cxn>
              <a:cxn ang="0">
                <a:pos x="4194" y="400"/>
              </a:cxn>
              <a:cxn ang="0">
                <a:pos x="3972" y="460"/>
              </a:cxn>
              <a:cxn ang="0">
                <a:pos x="3860" y="484"/>
              </a:cxn>
              <a:cxn ang="0">
                <a:pos x="3748" y="504"/>
              </a:cxn>
              <a:cxn ang="0">
                <a:pos x="3636" y="516"/>
              </a:cxn>
              <a:cxn ang="0">
                <a:pos x="3526" y="522"/>
              </a:cxn>
              <a:cxn ang="0">
                <a:pos x="3416" y="516"/>
              </a:cxn>
              <a:cxn ang="0">
                <a:pos x="3310" y="500"/>
              </a:cxn>
              <a:cxn ang="0">
                <a:pos x="3208" y="470"/>
              </a:cxn>
              <a:cxn ang="0">
                <a:pos x="3108" y="426"/>
              </a:cxn>
              <a:cxn ang="0">
                <a:pos x="3066" y="404"/>
              </a:cxn>
              <a:cxn ang="0">
                <a:pos x="2982" y="366"/>
              </a:cxn>
              <a:cxn ang="0">
                <a:pos x="2902" y="334"/>
              </a:cxn>
              <a:cxn ang="0">
                <a:pos x="2786" y="298"/>
              </a:cxn>
              <a:cxn ang="0">
                <a:pos x="2640" y="270"/>
              </a:cxn>
              <a:cxn ang="0">
                <a:pos x="2508" y="256"/>
              </a:cxn>
              <a:cxn ang="0">
                <a:pos x="2390" y="252"/>
              </a:cxn>
              <a:cxn ang="0">
                <a:pos x="2240" y="254"/>
              </a:cxn>
              <a:cxn ang="0">
                <a:pos x="2160" y="250"/>
              </a:cxn>
              <a:cxn ang="0">
                <a:pos x="2128" y="246"/>
              </a:cxn>
              <a:cxn ang="0">
                <a:pos x="2056" y="226"/>
              </a:cxn>
              <a:cxn ang="0">
                <a:pos x="2004" y="200"/>
              </a:cxn>
              <a:cxn ang="0">
                <a:pos x="1962" y="170"/>
              </a:cxn>
              <a:cxn ang="0">
                <a:pos x="1904" y="120"/>
              </a:cxn>
              <a:cxn ang="0">
                <a:pos x="1858" y="86"/>
              </a:cxn>
              <a:cxn ang="0">
                <a:pos x="1796" y="54"/>
              </a:cxn>
              <a:cxn ang="0">
                <a:pos x="1714" y="26"/>
              </a:cxn>
              <a:cxn ang="0">
                <a:pos x="1662" y="14"/>
              </a:cxn>
              <a:cxn ang="0">
                <a:pos x="1602" y="6"/>
              </a:cxn>
              <a:cxn ang="0">
                <a:pos x="1466" y="0"/>
              </a:cxn>
              <a:cxn ang="0">
                <a:pos x="1318" y="8"/>
              </a:cxn>
              <a:cxn ang="0">
                <a:pos x="1164" y="28"/>
              </a:cxn>
              <a:cxn ang="0">
                <a:pos x="934" y="66"/>
              </a:cxn>
              <a:cxn ang="0">
                <a:pos x="670" y="112"/>
              </a:cxn>
              <a:cxn ang="0">
                <a:pos x="570" y="126"/>
              </a:cxn>
              <a:cxn ang="0">
                <a:pos x="526" y="128"/>
              </a:cxn>
              <a:cxn ang="0">
                <a:pos x="442" y="132"/>
              </a:cxn>
              <a:cxn ang="0">
                <a:pos x="358" y="128"/>
              </a:cxn>
              <a:cxn ang="0">
                <a:pos x="276" y="120"/>
              </a:cxn>
              <a:cxn ang="0">
                <a:pos x="202" y="106"/>
              </a:cxn>
              <a:cxn ang="0">
                <a:pos x="132" y="88"/>
              </a:cxn>
              <a:cxn ang="0">
                <a:pos x="72" y="62"/>
              </a:cxn>
              <a:cxn ang="0">
                <a:pos x="20" y="30"/>
              </a:cxn>
              <a:cxn ang="0">
                <a:pos x="0" y="584"/>
              </a:cxn>
            </a:cxnLst>
            <a:rect l="0" t="0" r="r" b="b"/>
            <a:pathLst>
              <a:path w="5648" h="584">
                <a:moveTo>
                  <a:pt x="5648" y="584"/>
                </a:moveTo>
                <a:lnTo>
                  <a:pt x="5648" y="344"/>
                </a:lnTo>
                <a:lnTo>
                  <a:pt x="5648" y="344"/>
                </a:lnTo>
                <a:lnTo>
                  <a:pt x="5610" y="324"/>
                </a:lnTo>
                <a:lnTo>
                  <a:pt x="5570" y="308"/>
                </a:lnTo>
                <a:lnTo>
                  <a:pt x="5526" y="292"/>
                </a:lnTo>
                <a:lnTo>
                  <a:pt x="5476" y="278"/>
                </a:lnTo>
                <a:lnTo>
                  <a:pt x="5424" y="266"/>
                </a:lnTo>
                <a:lnTo>
                  <a:pt x="5370" y="256"/>
                </a:lnTo>
                <a:lnTo>
                  <a:pt x="5314" y="246"/>
                </a:lnTo>
                <a:lnTo>
                  <a:pt x="5254" y="240"/>
                </a:lnTo>
                <a:lnTo>
                  <a:pt x="5194" y="236"/>
                </a:lnTo>
                <a:lnTo>
                  <a:pt x="5134" y="232"/>
                </a:lnTo>
                <a:lnTo>
                  <a:pt x="5072" y="230"/>
                </a:lnTo>
                <a:lnTo>
                  <a:pt x="5010" y="232"/>
                </a:lnTo>
                <a:lnTo>
                  <a:pt x="4948" y="232"/>
                </a:lnTo>
                <a:lnTo>
                  <a:pt x="4888" y="236"/>
                </a:lnTo>
                <a:lnTo>
                  <a:pt x="4828" y="240"/>
                </a:lnTo>
                <a:lnTo>
                  <a:pt x="4770" y="248"/>
                </a:lnTo>
                <a:lnTo>
                  <a:pt x="4770" y="248"/>
                </a:lnTo>
                <a:lnTo>
                  <a:pt x="4730" y="254"/>
                </a:lnTo>
                <a:lnTo>
                  <a:pt x="4688" y="260"/>
                </a:lnTo>
                <a:lnTo>
                  <a:pt x="4598" y="282"/>
                </a:lnTo>
                <a:lnTo>
                  <a:pt x="4504" y="306"/>
                </a:lnTo>
                <a:lnTo>
                  <a:pt x="4404" y="336"/>
                </a:lnTo>
                <a:lnTo>
                  <a:pt x="4194" y="400"/>
                </a:lnTo>
                <a:lnTo>
                  <a:pt x="4084" y="430"/>
                </a:lnTo>
                <a:lnTo>
                  <a:pt x="3972" y="460"/>
                </a:lnTo>
                <a:lnTo>
                  <a:pt x="3916" y="472"/>
                </a:lnTo>
                <a:lnTo>
                  <a:pt x="3860" y="484"/>
                </a:lnTo>
                <a:lnTo>
                  <a:pt x="3804" y="494"/>
                </a:lnTo>
                <a:lnTo>
                  <a:pt x="3748" y="504"/>
                </a:lnTo>
                <a:lnTo>
                  <a:pt x="3692" y="512"/>
                </a:lnTo>
                <a:lnTo>
                  <a:pt x="3636" y="516"/>
                </a:lnTo>
                <a:lnTo>
                  <a:pt x="3580" y="520"/>
                </a:lnTo>
                <a:lnTo>
                  <a:pt x="3526" y="522"/>
                </a:lnTo>
                <a:lnTo>
                  <a:pt x="3470" y="520"/>
                </a:lnTo>
                <a:lnTo>
                  <a:pt x="3416" y="516"/>
                </a:lnTo>
                <a:lnTo>
                  <a:pt x="3362" y="508"/>
                </a:lnTo>
                <a:lnTo>
                  <a:pt x="3310" y="500"/>
                </a:lnTo>
                <a:lnTo>
                  <a:pt x="3258" y="486"/>
                </a:lnTo>
                <a:lnTo>
                  <a:pt x="3208" y="470"/>
                </a:lnTo>
                <a:lnTo>
                  <a:pt x="3158" y="450"/>
                </a:lnTo>
                <a:lnTo>
                  <a:pt x="3108" y="426"/>
                </a:lnTo>
                <a:lnTo>
                  <a:pt x="3108" y="426"/>
                </a:lnTo>
                <a:lnTo>
                  <a:pt x="3066" y="404"/>
                </a:lnTo>
                <a:lnTo>
                  <a:pt x="3024" y="384"/>
                </a:lnTo>
                <a:lnTo>
                  <a:pt x="2982" y="366"/>
                </a:lnTo>
                <a:lnTo>
                  <a:pt x="2942" y="348"/>
                </a:lnTo>
                <a:lnTo>
                  <a:pt x="2902" y="334"/>
                </a:lnTo>
                <a:lnTo>
                  <a:pt x="2862" y="320"/>
                </a:lnTo>
                <a:lnTo>
                  <a:pt x="2786" y="298"/>
                </a:lnTo>
                <a:lnTo>
                  <a:pt x="2712" y="282"/>
                </a:lnTo>
                <a:lnTo>
                  <a:pt x="2640" y="270"/>
                </a:lnTo>
                <a:lnTo>
                  <a:pt x="2574" y="260"/>
                </a:lnTo>
                <a:lnTo>
                  <a:pt x="2508" y="256"/>
                </a:lnTo>
                <a:lnTo>
                  <a:pt x="2448" y="254"/>
                </a:lnTo>
                <a:lnTo>
                  <a:pt x="2390" y="252"/>
                </a:lnTo>
                <a:lnTo>
                  <a:pt x="2286" y="252"/>
                </a:lnTo>
                <a:lnTo>
                  <a:pt x="2240" y="254"/>
                </a:lnTo>
                <a:lnTo>
                  <a:pt x="2198" y="252"/>
                </a:lnTo>
                <a:lnTo>
                  <a:pt x="2160" y="250"/>
                </a:lnTo>
                <a:lnTo>
                  <a:pt x="2128" y="246"/>
                </a:lnTo>
                <a:lnTo>
                  <a:pt x="2128" y="246"/>
                </a:lnTo>
                <a:lnTo>
                  <a:pt x="2090" y="236"/>
                </a:lnTo>
                <a:lnTo>
                  <a:pt x="2056" y="226"/>
                </a:lnTo>
                <a:lnTo>
                  <a:pt x="2028" y="214"/>
                </a:lnTo>
                <a:lnTo>
                  <a:pt x="2004" y="200"/>
                </a:lnTo>
                <a:lnTo>
                  <a:pt x="1982" y="186"/>
                </a:lnTo>
                <a:lnTo>
                  <a:pt x="1962" y="170"/>
                </a:lnTo>
                <a:lnTo>
                  <a:pt x="1924" y="138"/>
                </a:lnTo>
                <a:lnTo>
                  <a:pt x="1904" y="120"/>
                </a:lnTo>
                <a:lnTo>
                  <a:pt x="1882" y="104"/>
                </a:lnTo>
                <a:lnTo>
                  <a:pt x="1858" y="86"/>
                </a:lnTo>
                <a:lnTo>
                  <a:pt x="1830" y="70"/>
                </a:lnTo>
                <a:lnTo>
                  <a:pt x="1796" y="54"/>
                </a:lnTo>
                <a:lnTo>
                  <a:pt x="1758" y="40"/>
                </a:lnTo>
                <a:lnTo>
                  <a:pt x="1714" y="26"/>
                </a:lnTo>
                <a:lnTo>
                  <a:pt x="1662" y="14"/>
                </a:lnTo>
                <a:lnTo>
                  <a:pt x="1662" y="14"/>
                </a:lnTo>
                <a:lnTo>
                  <a:pt x="1632" y="10"/>
                </a:lnTo>
                <a:lnTo>
                  <a:pt x="1602" y="6"/>
                </a:lnTo>
                <a:lnTo>
                  <a:pt x="1536" y="0"/>
                </a:lnTo>
                <a:lnTo>
                  <a:pt x="1466" y="0"/>
                </a:lnTo>
                <a:lnTo>
                  <a:pt x="1394" y="2"/>
                </a:lnTo>
                <a:lnTo>
                  <a:pt x="1318" y="8"/>
                </a:lnTo>
                <a:lnTo>
                  <a:pt x="1242" y="16"/>
                </a:lnTo>
                <a:lnTo>
                  <a:pt x="1164" y="28"/>
                </a:lnTo>
                <a:lnTo>
                  <a:pt x="1086" y="38"/>
                </a:lnTo>
                <a:lnTo>
                  <a:pt x="934" y="66"/>
                </a:lnTo>
                <a:lnTo>
                  <a:pt x="794" y="92"/>
                </a:lnTo>
                <a:lnTo>
                  <a:pt x="670" y="112"/>
                </a:lnTo>
                <a:lnTo>
                  <a:pt x="616" y="120"/>
                </a:lnTo>
                <a:lnTo>
                  <a:pt x="570" y="126"/>
                </a:lnTo>
                <a:lnTo>
                  <a:pt x="570" y="126"/>
                </a:lnTo>
                <a:lnTo>
                  <a:pt x="526" y="128"/>
                </a:lnTo>
                <a:lnTo>
                  <a:pt x="484" y="130"/>
                </a:lnTo>
                <a:lnTo>
                  <a:pt x="442" y="132"/>
                </a:lnTo>
                <a:lnTo>
                  <a:pt x="398" y="130"/>
                </a:lnTo>
                <a:lnTo>
                  <a:pt x="358" y="128"/>
                </a:lnTo>
                <a:lnTo>
                  <a:pt x="316" y="126"/>
                </a:lnTo>
                <a:lnTo>
                  <a:pt x="276" y="120"/>
                </a:lnTo>
                <a:lnTo>
                  <a:pt x="238" y="114"/>
                </a:lnTo>
                <a:lnTo>
                  <a:pt x="202" y="106"/>
                </a:lnTo>
                <a:lnTo>
                  <a:pt x="166" y="98"/>
                </a:lnTo>
                <a:lnTo>
                  <a:pt x="132" y="88"/>
                </a:lnTo>
                <a:lnTo>
                  <a:pt x="100" y="74"/>
                </a:lnTo>
                <a:lnTo>
                  <a:pt x="72" y="62"/>
                </a:lnTo>
                <a:lnTo>
                  <a:pt x="44" y="46"/>
                </a:lnTo>
                <a:lnTo>
                  <a:pt x="20" y="30"/>
                </a:lnTo>
                <a:lnTo>
                  <a:pt x="0" y="10"/>
                </a:lnTo>
                <a:lnTo>
                  <a:pt x="0" y="584"/>
                </a:lnTo>
                <a:lnTo>
                  <a:pt x="5648" y="584"/>
                </a:lnTo>
                <a:close/>
              </a:path>
            </a:pathLst>
          </a:custGeom>
          <a:solidFill>
            <a:srgbClr val="0066B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Гер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724" y="803208"/>
            <a:ext cx="650925" cy="650926"/>
          </a:xfrm>
          <a:prstGeom prst="rect">
            <a:avLst/>
          </a:prstGeom>
        </p:spPr>
      </p:pic>
      <p:pic>
        <p:nvPicPr>
          <p:cNvPr id="16" name="Рисунок 15" descr="Лого ТОИПКР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2914" y="752475"/>
            <a:ext cx="694283" cy="69428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228600"/>
            <a:ext cx="12192000" cy="4572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59615" y="358482"/>
            <a:ext cx="11610363" cy="21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80" spc="20" smtClean="0">
                <a:solidFill>
                  <a:schemeClr val="bg1">
                    <a:lumMod val="95000"/>
                  </a:schemeClr>
                </a:solidFill>
              </a:rPr>
              <a:t>#УЧИСЬСТОИПКРО  #ТОИПКРО  #УЧИБУДУЩЕМУ  #УЧИСЬСТОИПКРО  #ТОИПКРО  #УЧИБУДУЩЕМУ  #УЧИСЬСТОИПКРО  #ТОИПКРО #УЧИБУДУЩЕМУ </a:t>
            </a:r>
            <a:endParaRPr lang="ru-RU" sz="1380" spc="2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89" y="6282055"/>
            <a:ext cx="476486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mtClean="0">
                <a:solidFill>
                  <a:schemeClr val="bg1"/>
                </a:solidFill>
              </a:rPr>
              <a:t>24 МАРТА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2022 ГОДА</a:t>
            </a:r>
            <a:r>
              <a:rPr lang="en-US" smtClean="0">
                <a:solidFill>
                  <a:schemeClr val="bg1"/>
                </a:solidFill>
              </a:rPr>
              <a:t>       </a:t>
            </a:r>
            <a:r>
              <a:rPr lang="ru-RU" smtClean="0">
                <a:solidFill>
                  <a:schemeClr val="bg1"/>
                </a:solidFill>
              </a:rPr>
              <a:t>ТОМСК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2304" y="6241256"/>
            <a:ext cx="36000" cy="40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21239"/>
              </p:ext>
            </p:extLst>
          </p:nvPr>
        </p:nvGraphicFramePr>
        <p:xfrm>
          <a:off x="572724" y="2381944"/>
          <a:ext cx="11280345" cy="1844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578"/>
                <a:gridCol w="3869356"/>
                <a:gridCol w="3631411"/>
              </a:tblGrid>
              <a:tr h="11869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От кого защищаемся?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Что защищаем?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Чем защищаемся? 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5596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46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>
            <a:off x="2400" y="5829300"/>
            <a:ext cx="12189600" cy="1028700"/>
          </a:xfrm>
          <a:custGeom>
            <a:avLst/>
            <a:gdLst/>
            <a:ahLst/>
            <a:cxnLst>
              <a:cxn ang="0">
                <a:pos x="3734" y="356"/>
              </a:cxn>
              <a:cxn ang="0">
                <a:pos x="3574" y="348"/>
              </a:cxn>
              <a:cxn ang="0">
                <a:pos x="3420" y="328"/>
              </a:cxn>
              <a:cxn ang="0">
                <a:pos x="3268" y="298"/>
              </a:cxn>
              <a:cxn ang="0">
                <a:pos x="2968" y="232"/>
              </a:cxn>
              <a:cxn ang="0">
                <a:pos x="2816" y="202"/>
              </a:cxn>
              <a:cxn ang="0">
                <a:pos x="2664" y="182"/>
              </a:cxn>
              <a:cxn ang="0">
                <a:pos x="2508" y="172"/>
              </a:cxn>
              <a:cxn ang="0">
                <a:pos x="2424" y="174"/>
              </a:cxn>
              <a:cxn ang="0">
                <a:pos x="2266" y="180"/>
              </a:cxn>
              <a:cxn ang="0">
                <a:pos x="2048" y="196"/>
              </a:cxn>
              <a:cxn ang="0">
                <a:pos x="1772" y="226"/>
              </a:cxn>
              <a:cxn ang="0">
                <a:pos x="1566" y="244"/>
              </a:cxn>
              <a:cxn ang="0">
                <a:pos x="1422" y="250"/>
              </a:cxn>
              <a:cxn ang="0">
                <a:pos x="1346" y="252"/>
              </a:cxn>
              <a:cxn ang="0">
                <a:pos x="1086" y="246"/>
              </a:cxn>
              <a:cxn ang="0">
                <a:pos x="908" y="238"/>
              </a:cxn>
              <a:cxn ang="0">
                <a:pos x="732" y="220"/>
              </a:cxn>
              <a:cxn ang="0">
                <a:pos x="558" y="194"/>
              </a:cxn>
              <a:cxn ang="0">
                <a:pos x="388" y="156"/>
              </a:cxn>
              <a:cxn ang="0">
                <a:pos x="226" y="106"/>
              </a:cxn>
              <a:cxn ang="0">
                <a:pos x="110" y="58"/>
              </a:cxn>
              <a:cxn ang="0">
                <a:pos x="36" y="20"/>
              </a:cxn>
              <a:cxn ang="0">
                <a:pos x="0" y="648"/>
              </a:cxn>
              <a:cxn ang="0">
                <a:pos x="5648" y="52"/>
              </a:cxn>
              <a:cxn ang="0">
                <a:pos x="5560" y="50"/>
              </a:cxn>
              <a:cxn ang="0">
                <a:pos x="5394" y="50"/>
              </a:cxn>
              <a:cxn ang="0">
                <a:pos x="5240" y="60"/>
              </a:cxn>
              <a:cxn ang="0">
                <a:pos x="5094" y="74"/>
              </a:cxn>
              <a:cxn ang="0">
                <a:pos x="4960" y="94"/>
              </a:cxn>
              <a:cxn ang="0">
                <a:pos x="4772" y="132"/>
              </a:cxn>
              <a:cxn ang="0">
                <a:pos x="4544" y="190"/>
              </a:cxn>
              <a:cxn ang="0">
                <a:pos x="4234" y="278"/>
              </a:cxn>
              <a:cxn ang="0">
                <a:pos x="4036" y="324"/>
              </a:cxn>
              <a:cxn ang="0">
                <a:pos x="3938" y="340"/>
              </a:cxn>
              <a:cxn ang="0">
                <a:pos x="3836" y="352"/>
              </a:cxn>
              <a:cxn ang="0">
                <a:pos x="3734" y="356"/>
              </a:cxn>
            </a:cxnLst>
            <a:rect l="0" t="0" r="r" b="b"/>
            <a:pathLst>
              <a:path w="5648" h="648">
                <a:moveTo>
                  <a:pt x="3734" y="356"/>
                </a:moveTo>
                <a:lnTo>
                  <a:pt x="3734" y="356"/>
                </a:lnTo>
                <a:lnTo>
                  <a:pt x="3654" y="354"/>
                </a:lnTo>
                <a:lnTo>
                  <a:pt x="3574" y="348"/>
                </a:lnTo>
                <a:lnTo>
                  <a:pt x="3496" y="338"/>
                </a:lnTo>
                <a:lnTo>
                  <a:pt x="3420" y="328"/>
                </a:lnTo>
                <a:lnTo>
                  <a:pt x="3344" y="314"/>
                </a:lnTo>
                <a:lnTo>
                  <a:pt x="3268" y="298"/>
                </a:lnTo>
                <a:lnTo>
                  <a:pt x="3118" y="266"/>
                </a:lnTo>
                <a:lnTo>
                  <a:pt x="2968" y="232"/>
                </a:lnTo>
                <a:lnTo>
                  <a:pt x="2892" y="216"/>
                </a:lnTo>
                <a:lnTo>
                  <a:pt x="2816" y="202"/>
                </a:lnTo>
                <a:lnTo>
                  <a:pt x="2740" y="190"/>
                </a:lnTo>
                <a:lnTo>
                  <a:pt x="2664" y="182"/>
                </a:lnTo>
                <a:lnTo>
                  <a:pt x="2586" y="176"/>
                </a:lnTo>
                <a:lnTo>
                  <a:pt x="2508" y="172"/>
                </a:lnTo>
                <a:lnTo>
                  <a:pt x="2508" y="172"/>
                </a:lnTo>
                <a:lnTo>
                  <a:pt x="2424" y="174"/>
                </a:lnTo>
                <a:lnTo>
                  <a:pt x="2344" y="176"/>
                </a:lnTo>
                <a:lnTo>
                  <a:pt x="2266" y="180"/>
                </a:lnTo>
                <a:lnTo>
                  <a:pt x="2192" y="184"/>
                </a:lnTo>
                <a:lnTo>
                  <a:pt x="2048" y="196"/>
                </a:lnTo>
                <a:lnTo>
                  <a:pt x="1908" y="210"/>
                </a:lnTo>
                <a:lnTo>
                  <a:pt x="1772" y="226"/>
                </a:lnTo>
                <a:lnTo>
                  <a:pt x="1636" y="238"/>
                </a:lnTo>
                <a:lnTo>
                  <a:pt x="1566" y="244"/>
                </a:lnTo>
                <a:lnTo>
                  <a:pt x="1494" y="248"/>
                </a:lnTo>
                <a:lnTo>
                  <a:pt x="1422" y="250"/>
                </a:lnTo>
                <a:lnTo>
                  <a:pt x="1346" y="252"/>
                </a:lnTo>
                <a:lnTo>
                  <a:pt x="1346" y="252"/>
                </a:lnTo>
                <a:lnTo>
                  <a:pt x="1174" y="250"/>
                </a:lnTo>
                <a:lnTo>
                  <a:pt x="1086" y="246"/>
                </a:lnTo>
                <a:lnTo>
                  <a:pt x="998" y="244"/>
                </a:lnTo>
                <a:lnTo>
                  <a:pt x="908" y="238"/>
                </a:lnTo>
                <a:lnTo>
                  <a:pt x="820" y="230"/>
                </a:lnTo>
                <a:lnTo>
                  <a:pt x="732" y="220"/>
                </a:lnTo>
                <a:lnTo>
                  <a:pt x="644" y="208"/>
                </a:lnTo>
                <a:lnTo>
                  <a:pt x="558" y="194"/>
                </a:lnTo>
                <a:lnTo>
                  <a:pt x="472" y="178"/>
                </a:lnTo>
                <a:lnTo>
                  <a:pt x="388" y="156"/>
                </a:lnTo>
                <a:lnTo>
                  <a:pt x="306" y="134"/>
                </a:lnTo>
                <a:lnTo>
                  <a:pt x="226" y="106"/>
                </a:lnTo>
                <a:lnTo>
                  <a:pt x="148" y="76"/>
                </a:lnTo>
                <a:lnTo>
                  <a:pt x="110" y="58"/>
                </a:lnTo>
                <a:lnTo>
                  <a:pt x="72" y="40"/>
                </a:lnTo>
                <a:lnTo>
                  <a:pt x="36" y="20"/>
                </a:lnTo>
                <a:lnTo>
                  <a:pt x="0" y="0"/>
                </a:lnTo>
                <a:lnTo>
                  <a:pt x="0" y="648"/>
                </a:lnTo>
                <a:lnTo>
                  <a:pt x="5648" y="648"/>
                </a:lnTo>
                <a:lnTo>
                  <a:pt x="5648" y="52"/>
                </a:lnTo>
                <a:lnTo>
                  <a:pt x="5648" y="52"/>
                </a:lnTo>
                <a:lnTo>
                  <a:pt x="5560" y="50"/>
                </a:lnTo>
                <a:lnTo>
                  <a:pt x="5476" y="48"/>
                </a:lnTo>
                <a:lnTo>
                  <a:pt x="5394" y="50"/>
                </a:lnTo>
                <a:lnTo>
                  <a:pt x="5316" y="54"/>
                </a:lnTo>
                <a:lnTo>
                  <a:pt x="5240" y="60"/>
                </a:lnTo>
                <a:lnTo>
                  <a:pt x="5166" y="66"/>
                </a:lnTo>
                <a:lnTo>
                  <a:pt x="5094" y="74"/>
                </a:lnTo>
                <a:lnTo>
                  <a:pt x="5026" y="84"/>
                </a:lnTo>
                <a:lnTo>
                  <a:pt x="4960" y="94"/>
                </a:lnTo>
                <a:lnTo>
                  <a:pt x="4896" y="106"/>
                </a:lnTo>
                <a:lnTo>
                  <a:pt x="4772" y="132"/>
                </a:lnTo>
                <a:lnTo>
                  <a:pt x="4656" y="160"/>
                </a:lnTo>
                <a:lnTo>
                  <a:pt x="4544" y="190"/>
                </a:lnTo>
                <a:lnTo>
                  <a:pt x="4334" y="250"/>
                </a:lnTo>
                <a:lnTo>
                  <a:pt x="4234" y="278"/>
                </a:lnTo>
                <a:lnTo>
                  <a:pt x="4134" y="302"/>
                </a:lnTo>
                <a:lnTo>
                  <a:pt x="4036" y="324"/>
                </a:lnTo>
                <a:lnTo>
                  <a:pt x="3986" y="334"/>
                </a:lnTo>
                <a:lnTo>
                  <a:pt x="3938" y="340"/>
                </a:lnTo>
                <a:lnTo>
                  <a:pt x="3888" y="346"/>
                </a:lnTo>
                <a:lnTo>
                  <a:pt x="3836" y="352"/>
                </a:lnTo>
                <a:lnTo>
                  <a:pt x="3786" y="354"/>
                </a:lnTo>
                <a:lnTo>
                  <a:pt x="3734" y="356"/>
                </a:lnTo>
                <a:lnTo>
                  <a:pt x="3734" y="356"/>
                </a:lnTo>
                <a:close/>
              </a:path>
            </a:pathLst>
          </a:custGeom>
          <a:solidFill>
            <a:srgbClr val="FDB91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7914" y="938530"/>
            <a:ext cx="614598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smtClean="0">
                <a:solidFill>
                  <a:srgbClr val="005BAB"/>
                </a:solidFill>
              </a:rPr>
              <a:t>БЕЗОПАСНАЯ ИНФОРМАЦИОННО-ОБРАЗОВАТЕЛЬНАЯ СРЕДА: </a:t>
            </a:r>
            <a:r>
              <a:rPr lang="en-US" sz="1600" b="1" smtClean="0">
                <a:solidFill>
                  <a:srgbClr val="005BAB"/>
                </a:solidFill>
              </a:rPr>
              <a:t/>
            </a:r>
            <a:br>
              <a:rPr lang="en-US" sz="1600" b="1" smtClean="0">
                <a:solidFill>
                  <a:srgbClr val="005BAB"/>
                </a:solidFill>
              </a:rPr>
            </a:br>
            <a:r>
              <a:rPr lang="ru-RU" sz="1600" smtClean="0">
                <a:solidFill>
                  <a:srgbClr val="005BAB"/>
                </a:solidFill>
              </a:rPr>
              <a:t>МЕТОДЫ И ТЕХНОЛОГИИ РАБОТЫ</a:t>
            </a:r>
            <a:endParaRPr lang="ru-RU" sz="1600">
              <a:solidFill>
                <a:srgbClr val="005BA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1225" y="6348730"/>
            <a:ext cx="16383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mtClean="0">
                <a:solidFill>
                  <a:schemeClr val="bg1"/>
                </a:solidFill>
              </a:rPr>
              <a:t>СЛАЙД </a:t>
            </a:r>
            <a:fld id="{59FD1884-234F-4F16-AF67-8B36556FD7FB}" type="slidenum">
              <a:rPr lang="ru-RU" smtClean="0">
                <a:solidFill>
                  <a:schemeClr val="bg1"/>
                </a:solidFill>
              </a:rPr>
              <a:pPr algn="r"/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Freeform 11"/>
          <p:cNvSpPr>
            <a:spLocks noChangeAspect="1"/>
          </p:cNvSpPr>
          <p:nvPr/>
        </p:nvSpPr>
        <p:spPr bwMode="auto">
          <a:xfrm>
            <a:off x="2400" y="5597602"/>
            <a:ext cx="12189600" cy="1260398"/>
          </a:xfrm>
          <a:custGeom>
            <a:avLst/>
            <a:gdLst/>
            <a:ahLst/>
            <a:cxnLst>
              <a:cxn ang="0">
                <a:pos x="5648" y="344"/>
              </a:cxn>
              <a:cxn ang="0">
                <a:pos x="5610" y="324"/>
              </a:cxn>
              <a:cxn ang="0">
                <a:pos x="5526" y="292"/>
              </a:cxn>
              <a:cxn ang="0">
                <a:pos x="5424" y="266"/>
              </a:cxn>
              <a:cxn ang="0">
                <a:pos x="5314" y="246"/>
              </a:cxn>
              <a:cxn ang="0">
                <a:pos x="5194" y="236"/>
              </a:cxn>
              <a:cxn ang="0">
                <a:pos x="5072" y="230"/>
              </a:cxn>
              <a:cxn ang="0">
                <a:pos x="4948" y="232"/>
              </a:cxn>
              <a:cxn ang="0">
                <a:pos x="4828" y="240"/>
              </a:cxn>
              <a:cxn ang="0">
                <a:pos x="4770" y="248"/>
              </a:cxn>
              <a:cxn ang="0">
                <a:pos x="4688" y="260"/>
              </a:cxn>
              <a:cxn ang="0">
                <a:pos x="4504" y="306"/>
              </a:cxn>
              <a:cxn ang="0">
                <a:pos x="4194" y="400"/>
              </a:cxn>
              <a:cxn ang="0">
                <a:pos x="3972" y="460"/>
              </a:cxn>
              <a:cxn ang="0">
                <a:pos x="3860" y="484"/>
              </a:cxn>
              <a:cxn ang="0">
                <a:pos x="3748" y="504"/>
              </a:cxn>
              <a:cxn ang="0">
                <a:pos x="3636" y="516"/>
              </a:cxn>
              <a:cxn ang="0">
                <a:pos x="3526" y="522"/>
              </a:cxn>
              <a:cxn ang="0">
                <a:pos x="3416" y="516"/>
              </a:cxn>
              <a:cxn ang="0">
                <a:pos x="3310" y="500"/>
              </a:cxn>
              <a:cxn ang="0">
                <a:pos x="3208" y="470"/>
              </a:cxn>
              <a:cxn ang="0">
                <a:pos x="3108" y="426"/>
              </a:cxn>
              <a:cxn ang="0">
                <a:pos x="3066" y="404"/>
              </a:cxn>
              <a:cxn ang="0">
                <a:pos x="2982" y="366"/>
              </a:cxn>
              <a:cxn ang="0">
                <a:pos x="2902" y="334"/>
              </a:cxn>
              <a:cxn ang="0">
                <a:pos x="2786" y="298"/>
              </a:cxn>
              <a:cxn ang="0">
                <a:pos x="2640" y="270"/>
              </a:cxn>
              <a:cxn ang="0">
                <a:pos x="2508" y="256"/>
              </a:cxn>
              <a:cxn ang="0">
                <a:pos x="2390" y="252"/>
              </a:cxn>
              <a:cxn ang="0">
                <a:pos x="2240" y="254"/>
              </a:cxn>
              <a:cxn ang="0">
                <a:pos x="2160" y="250"/>
              </a:cxn>
              <a:cxn ang="0">
                <a:pos x="2128" y="246"/>
              </a:cxn>
              <a:cxn ang="0">
                <a:pos x="2056" y="226"/>
              </a:cxn>
              <a:cxn ang="0">
                <a:pos x="2004" y="200"/>
              </a:cxn>
              <a:cxn ang="0">
                <a:pos x="1962" y="170"/>
              </a:cxn>
              <a:cxn ang="0">
                <a:pos x="1904" y="120"/>
              </a:cxn>
              <a:cxn ang="0">
                <a:pos x="1858" y="86"/>
              </a:cxn>
              <a:cxn ang="0">
                <a:pos x="1796" y="54"/>
              </a:cxn>
              <a:cxn ang="0">
                <a:pos x="1714" y="26"/>
              </a:cxn>
              <a:cxn ang="0">
                <a:pos x="1662" y="14"/>
              </a:cxn>
              <a:cxn ang="0">
                <a:pos x="1602" y="6"/>
              </a:cxn>
              <a:cxn ang="0">
                <a:pos x="1466" y="0"/>
              </a:cxn>
              <a:cxn ang="0">
                <a:pos x="1318" y="8"/>
              </a:cxn>
              <a:cxn ang="0">
                <a:pos x="1164" y="28"/>
              </a:cxn>
              <a:cxn ang="0">
                <a:pos x="934" y="66"/>
              </a:cxn>
              <a:cxn ang="0">
                <a:pos x="670" y="112"/>
              </a:cxn>
              <a:cxn ang="0">
                <a:pos x="570" y="126"/>
              </a:cxn>
              <a:cxn ang="0">
                <a:pos x="526" y="128"/>
              </a:cxn>
              <a:cxn ang="0">
                <a:pos x="442" y="132"/>
              </a:cxn>
              <a:cxn ang="0">
                <a:pos x="358" y="128"/>
              </a:cxn>
              <a:cxn ang="0">
                <a:pos x="276" y="120"/>
              </a:cxn>
              <a:cxn ang="0">
                <a:pos x="202" y="106"/>
              </a:cxn>
              <a:cxn ang="0">
                <a:pos x="132" y="88"/>
              </a:cxn>
              <a:cxn ang="0">
                <a:pos x="72" y="62"/>
              </a:cxn>
              <a:cxn ang="0">
                <a:pos x="20" y="30"/>
              </a:cxn>
              <a:cxn ang="0">
                <a:pos x="0" y="584"/>
              </a:cxn>
            </a:cxnLst>
            <a:rect l="0" t="0" r="r" b="b"/>
            <a:pathLst>
              <a:path w="5648" h="584">
                <a:moveTo>
                  <a:pt x="5648" y="584"/>
                </a:moveTo>
                <a:lnTo>
                  <a:pt x="5648" y="344"/>
                </a:lnTo>
                <a:lnTo>
                  <a:pt x="5648" y="344"/>
                </a:lnTo>
                <a:lnTo>
                  <a:pt x="5610" y="324"/>
                </a:lnTo>
                <a:lnTo>
                  <a:pt x="5570" y="308"/>
                </a:lnTo>
                <a:lnTo>
                  <a:pt x="5526" y="292"/>
                </a:lnTo>
                <a:lnTo>
                  <a:pt x="5476" y="278"/>
                </a:lnTo>
                <a:lnTo>
                  <a:pt x="5424" y="266"/>
                </a:lnTo>
                <a:lnTo>
                  <a:pt x="5370" y="256"/>
                </a:lnTo>
                <a:lnTo>
                  <a:pt x="5314" y="246"/>
                </a:lnTo>
                <a:lnTo>
                  <a:pt x="5254" y="240"/>
                </a:lnTo>
                <a:lnTo>
                  <a:pt x="5194" y="236"/>
                </a:lnTo>
                <a:lnTo>
                  <a:pt x="5134" y="232"/>
                </a:lnTo>
                <a:lnTo>
                  <a:pt x="5072" y="230"/>
                </a:lnTo>
                <a:lnTo>
                  <a:pt x="5010" y="232"/>
                </a:lnTo>
                <a:lnTo>
                  <a:pt x="4948" y="232"/>
                </a:lnTo>
                <a:lnTo>
                  <a:pt x="4888" y="236"/>
                </a:lnTo>
                <a:lnTo>
                  <a:pt x="4828" y="240"/>
                </a:lnTo>
                <a:lnTo>
                  <a:pt x="4770" y="248"/>
                </a:lnTo>
                <a:lnTo>
                  <a:pt x="4770" y="248"/>
                </a:lnTo>
                <a:lnTo>
                  <a:pt x="4730" y="254"/>
                </a:lnTo>
                <a:lnTo>
                  <a:pt x="4688" y="260"/>
                </a:lnTo>
                <a:lnTo>
                  <a:pt x="4598" y="282"/>
                </a:lnTo>
                <a:lnTo>
                  <a:pt x="4504" y="306"/>
                </a:lnTo>
                <a:lnTo>
                  <a:pt x="4404" y="336"/>
                </a:lnTo>
                <a:lnTo>
                  <a:pt x="4194" y="400"/>
                </a:lnTo>
                <a:lnTo>
                  <a:pt x="4084" y="430"/>
                </a:lnTo>
                <a:lnTo>
                  <a:pt x="3972" y="460"/>
                </a:lnTo>
                <a:lnTo>
                  <a:pt x="3916" y="472"/>
                </a:lnTo>
                <a:lnTo>
                  <a:pt x="3860" y="484"/>
                </a:lnTo>
                <a:lnTo>
                  <a:pt x="3804" y="494"/>
                </a:lnTo>
                <a:lnTo>
                  <a:pt x="3748" y="504"/>
                </a:lnTo>
                <a:lnTo>
                  <a:pt x="3692" y="512"/>
                </a:lnTo>
                <a:lnTo>
                  <a:pt x="3636" y="516"/>
                </a:lnTo>
                <a:lnTo>
                  <a:pt x="3580" y="520"/>
                </a:lnTo>
                <a:lnTo>
                  <a:pt x="3526" y="522"/>
                </a:lnTo>
                <a:lnTo>
                  <a:pt x="3470" y="520"/>
                </a:lnTo>
                <a:lnTo>
                  <a:pt x="3416" y="516"/>
                </a:lnTo>
                <a:lnTo>
                  <a:pt x="3362" y="508"/>
                </a:lnTo>
                <a:lnTo>
                  <a:pt x="3310" y="500"/>
                </a:lnTo>
                <a:lnTo>
                  <a:pt x="3258" y="486"/>
                </a:lnTo>
                <a:lnTo>
                  <a:pt x="3208" y="470"/>
                </a:lnTo>
                <a:lnTo>
                  <a:pt x="3158" y="450"/>
                </a:lnTo>
                <a:lnTo>
                  <a:pt x="3108" y="426"/>
                </a:lnTo>
                <a:lnTo>
                  <a:pt x="3108" y="426"/>
                </a:lnTo>
                <a:lnTo>
                  <a:pt x="3066" y="404"/>
                </a:lnTo>
                <a:lnTo>
                  <a:pt x="3024" y="384"/>
                </a:lnTo>
                <a:lnTo>
                  <a:pt x="2982" y="366"/>
                </a:lnTo>
                <a:lnTo>
                  <a:pt x="2942" y="348"/>
                </a:lnTo>
                <a:lnTo>
                  <a:pt x="2902" y="334"/>
                </a:lnTo>
                <a:lnTo>
                  <a:pt x="2862" y="320"/>
                </a:lnTo>
                <a:lnTo>
                  <a:pt x="2786" y="298"/>
                </a:lnTo>
                <a:lnTo>
                  <a:pt x="2712" y="282"/>
                </a:lnTo>
                <a:lnTo>
                  <a:pt x="2640" y="270"/>
                </a:lnTo>
                <a:lnTo>
                  <a:pt x="2574" y="260"/>
                </a:lnTo>
                <a:lnTo>
                  <a:pt x="2508" y="256"/>
                </a:lnTo>
                <a:lnTo>
                  <a:pt x="2448" y="254"/>
                </a:lnTo>
                <a:lnTo>
                  <a:pt x="2390" y="252"/>
                </a:lnTo>
                <a:lnTo>
                  <a:pt x="2286" y="252"/>
                </a:lnTo>
                <a:lnTo>
                  <a:pt x="2240" y="254"/>
                </a:lnTo>
                <a:lnTo>
                  <a:pt x="2198" y="252"/>
                </a:lnTo>
                <a:lnTo>
                  <a:pt x="2160" y="250"/>
                </a:lnTo>
                <a:lnTo>
                  <a:pt x="2128" y="246"/>
                </a:lnTo>
                <a:lnTo>
                  <a:pt x="2128" y="246"/>
                </a:lnTo>
                <a:lnTo>
                  <a:pt x="2090" y="236"/>
                </a:lnTo>
                <a:lnTo>
                  <a:pt x="2056" y="226"/>
                </a:lnTo>
                <a:lnTo>
                  <a:pt x="2028" y="214"/>
                </a:lnTo>
                <a:lnTo>
                  <a:pt x="2004" y="200"/>
                </a:lnTo>
                <a:lnTo>
                  <a:pt x="1982" y="186"/>
                </a:lnTo>
                <a:lnTo>
                  <a:pt x="1962" y="170"/>
                </a:lnTo>
                <a:lnTo>
                  <a:pt x="1924" y="138"/>
                </a:lnTo>
                <a:lnTo>
                  <a:pt x="1904" y="120"/>
                </a:lnTo>
                <a:lnTo>
                  <a:pt x="1882" y="104"/>
                </a:lnTo>
                <a:lnTo>
                  <a:pt x="1858" y="86"/>
                </a:lnTo>
                <a:lnTo>
                  <a:pt x="1830" y="70"/>
                </a:lnTo>
                <a:lnTo>
                  <a:pt x="1796" y="54"/>
                </a:lnTo>
                <a:lnTo>
                  <a:pt x="1758" y="40"/>
                </a:lnTo>
                <a:lnTo>
                  <a:pt x="1714" y="26"/>
                </a:lnTo>
                <a:lnTo>
                  <a:pt x="1662" y="14"/>
                </a:lnTo>
                <a:lnTo>
                  <a:pt x="1662" y="14"/>
                </a:lnTo>
                <a:lnTo>
                  <a:pt x="1632" y="10"/>
                </a:lnTo>
                <a:lnTo>
                  <a:pt x="1602" y="6"/>
                </a:lnTo>
                <a:lnTo>
                  <a:pt x="1536" y="0"/>
                </a:lnTo>
                <a:lnTo>
                  <a:pt x="1466" y="0"/>
                </a:lnTo>
                <a:lnTo>
                  <a:pt x="1394" y="2"/>
                </a:lnTo>
                <a:lnTo>
                  <a:pt x="1318" y="8"/>
                </a:lnTo>
                <a:lnTo>
                  <a:pt x="1242" y="16"/>
                </a:lnTo>
                <a:lnTo>
                  <a:pt x="1164" y="28"/>
                </a:lnTo>
                <a:lnTo>
                  <a:pt x="1086" y="38"/>
                </a:lnTo>
                <a:lnTo>
                  <a:pt x="934" y="66"/>
                </a:lnTo>
                <a:lnTo>
                  <a:pt x="794" y="92"/>
                </a:lnTo>
                <a:lnTo>
                  <a:pt x="670" y="112"/>
                </a:lnTo>
                <a:lnTo>
                  <a:pt x="616" y="120"/>
                </a:lnTo>
                <a:lnTo>
                  <a:pt x="570" y="126"/>
                </a:lnTo>
                <a:lnTo>
                  <a:pt x="570" y="126"/>
                </a:lnTo>
                <a:lnTo>
                  <a:pt x="526" y="128"/>
                </a:lnTo>
                <a:lnTo>
                  <a:pt x="484" y="130"/>
                </a:lnTo>
                <a:lnTo>
                  <a:pt x="442" y="132"/>
                </a:lnTo>
                <a:lnTo>
                  <a:pt x="398" y="130"/>
                </a:lnTo>
                <a:lnTo>
                  <a:pt x="358" y="128"/>
                </a:lnTo>
                <a:lnTo>
                  <a:pt x="316" y="126"/>
                </a:lnTo>
                <a:lnTo>
                  <a:pt x="276" y="120"/>
                </a:lnTo>
                <a:lnTo>
                  <a:pt x="238" y="114"/>
                </a:lnTo>
                <a:lnTo>
                  <a:pt x="202" y="106"/>
                </a:lnTo>
                <a:lnTo>
                  <a:pt x="166" y="98"/>
                </a:lnTo>
                <a:lnTo>
                  <a:pt x="132" y="88"/>
                </a:lnTo>
                <a:lnTo>
                  <a:pt x="100" y="74"/>
                </a:lnTo>
                <a:lnTo>
                  <a:pt x="72" y="62"/>
                </a:lnTo>
                <a:lnTo>
                  <a:pt x="44" y="46"/>
                </a:lnTo>
                <a:lnTo>
                  <a:pt x="20" y="30"/>
                </a:lnTo>
                <a:lnTo>
                  <a:pt x="0" y="10"/>
                </a:lnTo>
                <a:lnTo>
                  <a:pt x="0" y="584"/>
                </a:lnTo>
                <a:lnTo>
                  <a:pt x="5648" y="584"/>
                </a:lnTo>
                <a:close/>
              </a:path>
            </a:pathLst>
          </a:custGeom>
          <a:solidFill>
            <a:srgbClr val="0066B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Гер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724" y="803208"/>
            <a:ext cx="650925" cy="650926"/>
          </a:xfrm>
          <a:prstGeom prst="rect">
            <a:avLst/>
          </a:prstGeom>
        </p:spPr>
      </p:pic>
      <p:pic>
        <p:nvPicPr>
          <p:cNvPr id="16" name="Рисунок 15" descr="Лого ТОИПКР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2914" y="752475"/>
            <a:ext cx="694283" cy="69428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228600"/>
            <a:ext cx="12192000" cy="4572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59615" y="358482"/>
            <a:ext cx="11610363" cy="21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80" spc="20" smtClean="0">
                <a:solidFill>
                  <a:schemeClr val="bg1">
                    <a:lumMod val="95000"/>
                  </a:schemeClr>
                </a:solidFill>
              </a:rPr>
              <a:t>#УЧИСЬСТОИПКРО  #ТОИПКРО  #УЧИБУДУЩЕМУ  #УЧИСЬСТОИПКРО  #ТОИПКРО  #УЧИБУДУЩЕМУ  #УЧИСЬСТОИПКРО  #ТОИПКРО #УЧИБУДУЩЕМУ </a:t>
            </a:r>
            <a:endParaRPr lang="ru-RU" sz="1380" spc="2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89" y="6282055"/>
            <a:ext cx="476486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mtClean="0">
                <a:solidFill>
                  <a:schemeClr val="bg1"/>
                </a:solidFill>
              </a:rPr>
              <a:t>24 МАРТА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2022 ГОДА</a:t>
            </a:r>
            <a:r>
              <a:rPr lang="en-US" smtClean="0">
                <a:solidFill>
                  <a:schemeClr val="bg1"/>
                </a:solidFill>
              </a:rPr>
              <a:t>       </a:t>
            </a:r>
            <a:r>
              <a:rPr lang="ru-RU" smtClean="0">
                <a:solidFill>
                  <a:schemeClr val="bg1"/>
                </a:solidFill>
              </a:rPr>
              <a:t>ТОМСК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2304" y="6241256"/>
            <a:ext cx="36000" cy="40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96169" y="1554171"/>
          <a:ext cx="1128034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2618"/>
                <a:gridCol w="3099335"/>
                <a:gridCol w="2938392"/>
              </a:tblGrid>
              <a:tr h="11869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От кого защищаемся?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Что защищаем?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Чем защищаемся? 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5596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dirty="0" smtClean="0"/>
                        <a:t>Внешние</a:t>
                      </a:r>
                      <a:r>
                        <a:rPr lang="ru-RU" b="1" baseline="0" dirty="0" smtClean="0"/>
                        <a:t> злоумышленники: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Профессионалы.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Любители.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«Шалуны».</a:t>
                      </a:r>
                    </a:p>
                    <a:p>
                      <a:pPr marL="0" indent="0">
                        <a:buNone/>
                      </a:pPr>
                      <a:r>
                        <a:rPr lang="ru-RU" b="1" baseline="0" dirty="0" smtClean="0"/>
                        <a:t>2. Внутренние злоумышленники: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«Обиженные» сотрудники.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Не квалифицированные сотрудники.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/>
                        <a:t>Дети.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15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>
            <a:off x="2400" y="5829300"/>
            <a:ext cx="12189600" cy="1028700"/>
          </a:xfrm>
          <a:custGeom>
            <a:avLst/>
            <a:gdLst/>
            <a:ahLst/>
            <a:cxnLst>
              <a:cxn ang="0">
                <a:pos x="3734" y="356"/>
              </a:cxn>
              <a:cxn ang="0">
                <a:pos x="3574" y="348"/>
              </a:cxn>
              <a:cxn ang="0">
                <a:pos x="3420" y="328"/>
              </a:cxn>
              <a:cxn ang="0">
                <a:pos x="3268" y="298"/>
              </a:cxn>
              <a:cxn ang="0">
                <a:pos x="2968" y="232"/>
              </a:cxn>
              <a:cxn ang="0">
                <a:pos x="2816" y="202"/>
              </a:cxn>
              <a:cxn ang="0">
                <a:pos x="2664" y="182"/>
              </a:cxn>
              <a:cxn ang="0">
                <a:pos x="2508" y="172"/>
              </a:cxn>
              <a:cxn ang="0">
                <a:pos x="2424" y="174"/>
              </a:cxn>
              <a:cxn ang="0">
                <a:pos x="2266" y="180"/>
              </a:cxn>
              <a:cxn ang="0">
                <a:pos x="2048" y="196"/>
              </a:cxn>
              <a:cxn ang="0">
                <a:pos x="1772" y="226"/>
              </a:cxn>
              <a:cxn ang="0">
                <a:pos x="1566" y="244"/>
              </a:cxn>
              <a:cxn ang="0">
                <a:pos x="1422" y="250"/>
              </a:cxn>
              <a:cxn ang="0">
                <a:pos x="1346" y="252"/>
              </a:cxn>
              <a:cxn ang="0">
                <a:pos x="1086" y="246"/>
              </a:cxn>
              <a:cxn ang="0">
                <a:pos x="908" y="238"/>
              </a:cxn>
              <a:cxn ang="0">
                <a:pos x="732" y="220"/>
              </a:cxn>
              <a:cxn ang="0">
                <a:pos x="558" y="194"/>
              </a:cxn>
              <a:cxn ang="0">
                <a:pos x="388" y="156"/>
              </a:cxn>
              <a:cxn ang="0">
                <a:pos x="226" y="106"/>
              </a:cxn>
              <a:cxn ang="0">
                <a:pos x="110" y="58"/>
              </a:cxn>
              <a:cxn ang="0">
                <a:pos x="36" y="20"/>
              </a:cxn>
              <a:cxn ang="0">
                <a:pos x="0" y="648"/>
              </a:cxn>
              <a:cxn ang="0">
                <a:pos x="5648" y="52"/>
              </a:cxn>
              <a:cxn ang="0">
                <a:pos x="5560" y="50"/>
              </a:cxn>
              <a:cxn ang="0">
                <a:pos x="5394" y="50"/>
              </a:cxn>
              <a:cxn ang="0">
                <a:pos x="5240" y="60"/>
              </a:cxn>
              <a:cxn ang="0">
                <a:pos x="5094" y="74"/>
              </a:cxn>
              <a:cxn ang="0">
                <a:pos x="4960" y="94"/>
              </a:cxn>
              <a:cxn ang="0">
                <a:pos x="4772" y="132"/>
              </a:cxn>
              <a:cxn ang="0">
                <a:pos x="4544" y="190"/>
              </a:cxn>
              <a:cxn ang="0">
                <a:pos x="4234" y="278"/>
              </a:cxn>
              <a:cxn ang="0">
                <a:pos x="4036" y="324"/>
              </a:cxn>
              <a:cxn ang="0">
                <a:pos x="3938" y="340"/>
              </a:cxn>
              <a:cxn ang="0">
                <a:pos x="3836" y="352"/>
              </a:cxn>
              <a:cxn ang="0">
                <a:pos x="3734" y="356"/>
              </a:cxn>
            </a:cxnLst>
            <a:rect l="0" t="0" r="r" b="b"/>
            <a:pathLst>
              <a:path w="5648" h="648">
                <a:moveTo>
                  <a:pt x="3734" y="356"/>
                </a:moveTo>
                <a:lnTo>
                  <a:pt x="3734" y="356"/>
                </a:lnTo>
                <a:lnTo>
                  <a:pt x="3654" y="354"/>
                </a:lnTo>
                <a:lnTo>
                  <a:pt x="3574" y="348"/>
                </a:lnTo>
                <a:lnTo>
                  <a:pt x="3496" y="338"/>
                </a:lnTo>
                <a:lnTo>
                  <a:pt x="3420" y="328"/>
                </a:lnTo>
                <a:lnTo>
                  <a:pt x="3344" y="314"/>
                </a:lnTo>
                <a:lnTo>
                  <a:pt x="3268" y="298"/>
                </a:lnTo>
                <a:lnTo>
                  <a:pt x="3118" y="266"/>
                </a:lnTo>
                <a:lnTo>
                  <a:pt x="2968" y="232"/>
                </a:lnTo>
                <a:lnTo>
                  <a:pt x="2892" y="216"/>
                </a:lnTo>
                <a:lnTo>
                  <a:pt x="2816" y="202"/>
                </a:lnTo>
                <a:lnTo>
                  <a:pt x="2740" y="190"/>
                </a:lnTo>
                <a:lnTo>
                  <a:pt x="2664" y="182"/>
                </a:lnTo>
                <a:lnTo>
                  <a:pt x="2586" y="176"/>
                </a:lnTo>
                <a:lnTo>
                  <a:pt x="2508" y="172"/>
                </a:lnTo>
                <a:lnTo>
                  <a:pt x="2508" y="172"/>
                </a:lnTo>
                <a:lnTo>
                  <a:pt x="2424" y="174"/>
                </a:lnTo>
                <a:lnTo>
                  <a:pt x="2344" y="176"/>
                </a:lnTo>
                <a:lnTo>
                  <a:pt x="2266" y="180"/>
                </a:lnTo>
                <a:lnTo>
                  <a:pt x="2192" y="184"/>
                </a:lnTo>
                <a:lnTo>
                  <a:pt x="2048" y="196"/>
                </a:lnTo>
                <a:lnTo>
                  <a:pt x="1908" y="210"/>
                </a:lnTo>
                <a:lnTo>
                  <a:pt x="1772" y="226"/>
                </a:lnTo>
                <a:lnTo>
                  <a:pt x="1636" y="238"/>
                </a:lnTo>
                <a:lnTo>
                  <a:pt x="1566" y="244"/>
                </a:lnTo>
                <a:lnTo>
                  <a:pt x="1494" y="248"/>
                </a:lnTo>
                <a:lnTo>
                  <a:pt x="1422" y="250"/>
                </a:lnTo>
                <a:lnTo>
                  <a:pt x="1346" y="252"/>
                </a:lnTo>
                <a:lnTo>
                  <a:pt x="1346" y="252"/>
                </a:lnTo>
                <a:lnTo>
                  <a:pt x="1174" y="250"/>
                </a:lnTo>
                <a:lnTo>
                  <a:pt x="1086" y="246"/>
                </a:lnTo>
                <a:lnTo>
                  <a:pt x="998" y="244"/>
                </a:lnTo>
                <a:lnTo>
                  <a:pt x="908" y="238"/>
                </a:lnTo>
                <a:lnTo>
                  <a:pt x="820" y="230"/>
                </a:lnTo>
                <a:lnTo>
                  <a:pt x="732" y="220"/>
                </a:lnTo>
                <a:lnTo>
                  <a:pt x="644" y="208"/>
                </a:lnTo>
                <a:lnTo>
                  <a:pt x="558" y="194"/>
                </a:lnTo>
                <a:lnTo>
                  <a:pt x="472" y="178"/>
                </a:lnTo>
                <a:lnTo>
                  <a:pt x="388" y="156"/>
                </a:lnTo>
                <a:lnTo>
                  <a:pt x="306" y="134"/>
                </a:lnTo>
                <a:lnTo>
                  <a:pt x="226" y="106"/>
                </a:lnTo>
                <a:lnTo>
                  <a:pt x="148" y="76"/>
                </a:lnTo>
                <a:lnTo>
                  <a:pt x="110" y="58"/>
                </a:lnTo>
                <a:lnTo>
                  <a:pt x="72" y="40"/>
                </a:lnTo>
                <a:lnTo>
                  <a:pt x="36" y="20"/>
                </a:lnTo>
                <a:lnTo>
                  <a:pt x="0" y="0"/>
                </a:lnTo>
                <a:lnTo>
                  <a:pt x="0" y="648"/>
                </a:lnTo>
                <a:lnTo>
                  <a:pt x="5648" y="648"/>
                </a:lnTo>
                <a:lnTo>
                  <a:pt x="5648" y="52"/>
                </a:lnTo>
                <a:lnTo>
                  <a:pt x="5648" y="52"/>
                </a:lnTo>
                <a:lnTo>
                  <a:pt x="5560" y="50"/>
                </a:lnTo>
                <a:lnTo>
                  <a:pt x="5476" y="48"/>
                </a:lnTo>
                <a:lnTo>
                  <a:pt x="5394" y="50"/>
                </a:lnTo>
                <a:lnTo>
                  <a:pt x="5316" y="54"/>
                </a:lnTo>
                <a:lnTo>
                  <a:pt x="5240" y="60"/>
                </a:lnTo>
                <a:lnTo>
                  <a:pt x="5166" y="66"/>
                </a:lnTo>
                <a:lnTo>
                  <a:pt x="5094" y="74"/>
                </a:lnTo>
                <a:lnTo>
                  <a:pt x="5026" y="84"/>
                </a:lnTo>
                <a:lnTo>
                  <a:pt x="4960" y="94"/>
                </a:lnTo>
                <a:lnTo>
                  <a:pt x="4896" y="106"/>
                </a:lnTo>
                <a:lnTo>
                  <a:pt x="4772" y="132"/>
                </a:lnTo>
                <a:lnTo>
                  <a:pt x="4656" y="160"/>
                </a:lnTo>
                <a:lnTo>
                  <a:pt x="4544" y="190"/>
                </a:lnTo>
                <a:lnTo>
                  <a:pt x="4334" y="250"/>
                </a:lnTo>
                <a:lnTo>
                  <a:pt x="4234" y="278"/>
                </a:lnTo>
                <a:lnTo>
                  <a:pt x="4134" y="302"/>
                </a:lnTo>
                <a:lnTo>
                  <a:pt x="4036" y="324"/>
                </a:lnTo>
                <a:lnTo>
                  <a:pt x="3986" y="334"/>
                </a:lnTo>
                <a:lnTo>
                  <a:pt x="3938" y="340"/>
                </a:lnTo>
                <a:lnTo>
                  <a:pt x="3888" y="346"/>
                </a:lnTo>
                <a:lnTo>
                  <a:pt x="3836" y="352"/>
                </a:lnTo>
                <a:lnTo>
                  <a:pt x="3786" y="354"/>
                </a:lnTo>
                <a:lnTo>
                  <a:pt x="3734" y="356"/>
                </a:lnTo>
                <a:lnTo>
                  <a:pt x="3734" y="356"/>
                </a:lnTo>
                <a:close/>
              </a:path>
            </a:pathLst>
          </a:custGeom>
          <a:solidFill>
            <a:srgbClr val="FDB91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7914" y="938530"/>
            <a:ext cx="614598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smtClean="0">
                <a:solidFill>
                  <a:srgbClr val="005BAB"/>
                </a:solidFill>
              </a:rPr>
              <a:t>БЕЗОПАСНАЯ ИНФОРМАЦИОННО-ОБРАЗОВАТЕЛЬНАЯ СРЕДА: </a:t>
            </a:r>
            <a:r>
              <a:rPr lang="en-US" sz="1600" b="1" smtClean="0">
                <a:solidFill>
                  <a:srgbClr val="005BAB"/>
                </a:solidFill>
              </a:rPr>
              <a:t/>
            </a:r>
            <a:br>
              <a:rPr lang="en-US" sz="1600" b="1" smtClean="0">
                <a:solidFill>
                  <a:srgbClr val="005BAB"/>
                </a:solidFill>
              </a:rPr>
            </a:br>
            <a:r>
              <a:rPr lang="ru-RU" sz="1600" smtClean="0">
                <a:solidFill>
                  <a:srgbClr val="005BAB"/>
                </a:solidFill>
              </a:rPr>
              <a:t>МЕТОДЫ И ТЕХНОЛОГИИ РАБОТЫ</a:t>
            </a:r>
            <a:endParaRPr lang="ru-RU" sz="1600">
              <a:solidFill>
                <a:srgbClr val="005BA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1225" y="6348730"/>
            <a:ext cx="16383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mtClean="0">
                <a:solidFill>
                  <a:schemeClr val="bg1"/>
                </a:solidFill>
              </a:rPr>
              <a:t>СЛАЙД </a:t>
            </a:r>
            <a:fld id="{59FD1884-234F-4F16-AF67-8B36556FD7FB}" type="slidenum">
              <a:rPr lang="ru-RU" smtClean="0">
                <a:solidFill>
                  <a:schemeClr val="bg1"/>
                </a:solidFill>
              </a:rPr>
              <a:pPr algn="r"/>
              <a:t>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Freeform 11"/>
          <p:cNvSpPr>
            <a:spLocks noChangeAspect="1"/>
          </p:cNvSpPr>
          <p:nvPr/>
        </p:nvSpPr>
        <p:spPr bwMode="auto">
          <a:xfrm>
            <a:off x="2400" y="5597602"/>
            <a:ext cx="12189600" cy="1260398"/>
          </a:xfrm>
          <a:custGeom>
            <a:avLst/>
            <a:gdLst/>
            <a:ahLst/>
            <a:cxnLst>
              <a:cxn ang="0">
                <a:pos x="5648" y="344"/>
              </a:cxn>
              <a:cxn ang="0">
                <a:pos x="5610" y="324"/>
              </a:cxn>
              <a:cxn ang="0">
                <a:pos x="5526" y="292"/>
              </a:cxn>
              <a:cxn ang="0">
                <a:pos x="5424" y="266"/>
              </a:cxn>
              <a:cxn ang="0">
                <a:pos x="5314" y="246"/>
              </a:cxn>
              <a:cxn ang="0">
                <a:pos x="5194" y="236"/>
              </a:cxn>
              <a:cxn ang="0">
                <a:pos x="5072" y="230"/>
              </a:cxn>
              <a:cxn ang="0">
                <a:pos x="4948" y="232"/>
              </a:cxn>
              <a:cxn ang="0">
                <a:pos x="4828" y="240"/>
              </a:cxn>
              <a:cxn ang="0">
                <a:pos x="4770" y="248"/>
              </a:cxn>
              <a:cxn ang="0">
                <a:pos x="4688" y="260"/>
              </a:cxn>
              <a:cxn ang="0">
                <a:pos x="4504" y="306"/>
              </a:cxn>
              <a:cxn ang="0">
                <a:pos x="4194" y="400"/>
              </a:cxn>
              <a:cxn ang="0">
                <a:pos x="3972" y="460"/>
              </a:cxn>
              <a:cxn ang="0">
                <a:pos x="3860" y="484"/>
              </a:cxn>
              <a:cxn ang="0">
                <a:pos x="3748" y="504"/>
              </a:cxn>
              <a:cxn ang="0">
                <a:pos x="3636" y="516"/>
              </a:cxn>
              <a:cxn ang="0">
                <a:pos x="3526" y="522"/>
              </a:cxn>
              <a:cxn ang="0">
                <a:pos x="3416" y="516"/>
              </a:cxn>
              <a:cxn ang="0">
                <a:pos x="3310" y="500"/>
              </a:cxn>
              <a:cxn ang="0">
                <a:pos x="3208" y="470"/>
              </a:cxn>
              <a:cxn ang="0">
                <a:pos x="3108" y="426"/>
              </a:cxn>
              <a:cxn ang="0">
                <a:pos x="3066" y="404"/>
              </a:cxn>
              <a:cxn ang="0">
                <a:pos x="2982" y="366"/>
              </a:cxn>
              <a:cxn ang="0">
                <a:pos x="2902" y="334"/>
              </a:cxn>
              <a:cxn ang="0">
                <a:pos x="2786" y="298"/>
              </a:cxn>
              <a:cxn ang="0">
                <a:pos x="2640" y="270"/>
              </a:cxn>
              <a:cxn ang="0">
                <a:pos x="2508" y="256"/>
              </a:cxn>
              <a:cxn ang="0">
                <a:pos x="2390" y="252"/>
              </a:cxn>
              <a:cxn ang="0">
                <a:pos x="2240" y="254"/>
              </a:cxn>
              <a:cxn ang="0">
                <a:pos x="2160" y="250"/>
              </a:cxn>
              <a:cxn ang="0">
                <a:pos x="2128" y="246"/>
              </a:cxn>
              <a:cxn ang="0">
                <a:pos x="2056" y="226"/>
              </a:cxn>
              <a:cxn ang="0">
                <a:pos x="2004" y="200"/>
              </a:cxn>
              <a:cxn ang="0">
                <a:pos x="1962" y="170"/>
              </a:cxn>
              <a:cxn ang="0">
                <a:pos x="1904" y="120"/>
              </a:cxn>
              <a:cxn ang="0">
                <a:pos x="1858" y="86"/>
              </a:cxn>
              <a:cxn ang="0">
                <a:pos x="1796" y="54"/>
              </a:cxn>
              <a:cxn ang="0">
                <a:pos x="1714" y="26"/>
              </a:cxn>
              <a:cxn ang="0">
                <a:pos x="1662" y="14"/>
              </a:cxn>
              <a:cxn ang="0">
                <a:pos x="1602" y="6"/>
              </a:cxn>
              <a:cxn ang="0">
                <a:pos x="1466" y="0"/>
              </a:cxn>
              <a:cxn ang="0">
                <a:pos x="1318" y="8"/>
              </a:cxn>
              <a:cxn ang="0">
                <a:pos x="1164" y="28"/>
              </a:cxn>
              <a:cxn ang="0">
                <a:pos x="934" y="66"/>
              </a:cxn>
              <a:cxn ang="0">
                <a:pos x="670" y="112"/>
              </a:cxn>
              <a:cxn ang="0">
                <a:pos x="570" y="126"/>
              </a:cxn>
              <a:cxn ang="0">
                <a:pos x="526" y="128"/>
              </a:cxn>
              <a:cxn ang="0">
                <a:pos x="442" y="132"/>
              </a:cxn>
              <a:cxn ang="0">
                <a:pos x="358" y="128"/>
              </a:cxn>
              <a:cxn ang="0">
                <a:pos x="276" y="120"/>
              </a:cxn>
              <a:cxn ang="0">
                <a:pos x="202" y="106"/>
              </a:cxn>
              <a:cxn ang="0">
                <a:pos x="132" y="88"/>
              </a:cxn>
              <a:cxn ang="0">
                <a:pos x="72" y="62"/>
              </a:cxn>
              <a:cxn ang="0">
                <a:pos x="20" y="30"/>
              </a:cxn>
              <a:cxn ang="0">
                <a:pos x="0" y="584"/>
              </a:cxn>
            </a:cxnLst>
            <a:rect l="0" t="0" r="r" b="b"/>
            <a:pathLst>
              <a:path w="5648" h="584">
                <a:moveTo>
                  <a:pt x="5648" y="584"/>
                </a:moveTo>
                <a:lnTo>
                  <a:pt x="5648" y="344"/>
                </a:lnTo>
                <a:lnTo>
                  <a:pt x="5648" y="344"/>
                </a:lnTo>
                <a:lnTo>
                  <a:pt x="5610" y="324"/>
                </a:lnTo>
                <a:lnTo>
                  <a:pt x="5570" y="308"/>
                </a:lnTo>
                <a:lnTo>
                  <a:pt x="5526" y="292"/>
                </a:lnTo>
                <a:lnTo>
                  <a:pt x="5476" y="278"/>
                </a:lnTo>
                <a:lnTo>
                  <a:pt x="5424" y="266"/>
                </a:lnTo>
                <a:lnTo>
                  <a:pt x="5370" y="256"/>
                </a:lnTo>
                <a:lnTo>
                  <a:pt x="5314" y="246"/>
                </a:lnTo>
                <a:lnTo>
                  <a:pt x="5254" y="240"/>
                </a:lnTo>
                <a:lnTo>
                  <a:pt x="5194" y="236"/>
                </a:lnTo>
                <a:lnTo>
                  <a:pt x="5134" y="232"/>
                </a:lnTo>
                <a:lnTo>
                  <a:pt x="5072" y="230"/>
                </a:lnTo>
                <a:lnTo>
                  <a:pt x="5010" y="232"/>
                </a:lnTo>
                <a:lnTo>
                  <a:pt x="4948" y="232"/>
                </a:lnTo>
                <a:lnTo>
                  <a:pt x="4888" y="236"/>
                </a:lnTo>
                <a:lnTo>
                  <a:pt x="4828" y="240"/>
                </a:lnTo>
                <a:lnTo>
                  <a:pt x="4770" y="248"/>
                </a:lnTo>
                <a:lnTo>
                  <a:pt x="4770" y="248"/>
                </a:lnTo>
                <a:lnTo>
                  <a:pt x="4730" y="254"/>
                </a:lnTo>
                <a:lnTo>
                  <a:pt x="4688" y="260"/>
                </a:lnTo>
                <a:lnTo>
                  <a:pt x="4598" y="282"/>
                </a:lnTo>
                <a:lnTo>
                  <a:pt x="4504" y="306"/>
                </a:lnTo>
                <a:lnTo>
                  <a:pt x="4404" y="336"/>
                </a:lnTo>
                <a:lnTo>
                  <a:pt x="4194" y="400"/>
                </a:lnTo>
                <a:lnTo>
                  <a:pt x="4084" y="430"/>
                </a:lnTo>
                <a:lnTo>
                  <a:pt x="3972" y="460"/>
                </a:lnTo>
                <a:lnTo>
                  <a:pt x="3916" y="472"/>
                </a:lnTo>
                <a:lnTo>
                  <a:pt x="3860" y="484"/>
                </a:lnTo>
                <a:lnTo>
                  <a:pt x="3804" y="494"/>
                </a:lnTo>
                <a:lnTo>
                  <a:pt x="3748" y="504"/>
                </a:lnTo>
                <a:lnTo>
                  <a:pt x="3692" y="512"/>
                </a:lnTo>
                <a:lnTo>
                  <a:pt x="3636" y="516"/>
                </a:lnTo>
                <a:lnTo>
                  <a:pt x="3580" y="520"/>
                </a:lnTo>
                <a:lnTo>
                  <a:pt x="3526" y="522"/>
                </a:lnTo>
                <a:lnTo>
                  <a:pt x="3470" y="520"/>
                </a:lnTo>
                <a:lnTo>
                  <a:pt x="3416" y="516"/>
                </a:lnTo>
                <a:lnTo>
                  <a:pt x="3362" y="508"/>
                </a:lnTo>
                <a:lnTo>
                  <a:pt x="3310" y="500"/>
                </a:lnTo>
                <a:lnTo>
                  <a:pt x="3258" y="486"/>
                </a:lnTo>
                <a:lnTo>
                  <a:pt x="3208" y="470"/>
                </a:lnTo>
                <a:lnTo>
                  <a:pt x="3158" y="450"/>
                </a:lnTo>
                <a:lnTo>
                  <a:pt x="3108" y="426"/>
                </a:lnTo>
                <a:lnTo>
                  <a:pt x="3108" y="426"/>
                </a:lnTo>
                <a:lnTo>
                  <a:pt x="3066" y="404"/>
                </a:lnTo>
                <a:lnTo>
                  <a:pt x="3024" y="384"/>
                </a:lnTo>
                <a:lnTo>
                  <a:pt x="2982" y="366"/>
                </a:lnTo>
                <a:lnTo>
                  <a:pt x="2942" y="348"/>
                </a:lnTo>
                <a:lnTo>
                  <a:pt x="2902" y="334"/>
                </a:lnTo>
                <a:lnTo>
                  <a:pt x="2862" y="320"/>
                </a:lnTo>
                <a:lnTo>
                  <a:pt x="2786" y="298"/>
                </a:lnTo>
                <a:lnTo>
                  <a:pt x="2712" y="282"/>
                </a:lnTo>
                <a:lnTo>
                  <a:pt x="2640" y="270"/>
                </a:lnTo>
                <a:lnTo>
                  <a:pt x="2574" y="260"/>
                </a:lnTo>
                <a:lnTo>
                  <a:pt x="2508" y="256"/>
                </a:lnTo>
                <a:lnTo>
                  <a:pt x="2448" y="254"/>
                </a:lnTo>
                <a:lnTo>
                  <a:pt x="2390" y="252"/>
                </a:lnTo>
                <a:lnTo>
                  <a:pt x="2286" y="252"/>
                </a:lnTo>
                <a:lnTo>
                  <a:pt x="2240" y="254"/>
                </a:lnTo>
                <a:lnTo>
                  <a:pt x="2198" y="252"/>
                </a:lnTo>
                <a:lnTo>
                  <a:pt x="2160" y="250"/>
                </a:lnTo>
                <a:lnTo>
                  <a:pt x="2128" y="246"/>
                </a:lnTo>
                <a:lnTo>
                  <a:pt x="2128" y="246"/>
                </a:lnTo>
                <a:lnTo>
                  <a:pt x="2090" y="236"/>
                </a:lnTo>
                <a:lnTo>
                  <a:pt x="2056" y="226"/>
                </a:lnTo>
                <a:lnTo>
                  <a:pt x="2028" y="214"/>
                </a:lnTo>
                <a:lnTo>
                  <a:pt x="2004" y="200"/>
                </a:lnTo>
                <a:lnTo>
                  <a:pt x="1982" y="186"/>
                </a:lnTo>
                <a:lnTo>
                  <a:pt x="1962" y="170"/>
                </a:lnTo>
                <a:lnTo>
                  <a:pt x="1924" y="138"/>
                </a:lnTo>
                <a:lnTo>
                  <a:pt x="1904" y="120"/>
                </a:lnTo>
                <a:lnTo>
                  <a:pt x="1882" y="104"/>
                </a:lnTo>
                <a:lnTo>
                  <a:pt x="1858" y="86"/>
                </a:lnTo>
                <a:lnTo>
                  <a:pt x="1830" y="70"/>
                </a:lnTo>
                <a:lnTo>
                  <a:pt x="1796" y="54"/>
                </a:lnTo>
                <a:lnTo>
                  <a:pt x="1758" y="40"/>
                </a:lnTo>
                <a:lnTo>
                  <a:pt x="1714" y="26"/>
                </a:lnTo>
                <a:lnTo>
                  <a:pt x="1662" y="14"/>
                </a:lnTo>
                <a:lnTo>
                  <a:pt x="1662" y="14"/>
                </a:lnTo>
                <a:lnTo>
                  <a:pt x="1632" y="10"/>
                </a:lnTo>
                <a:lnTo>
                  <a:pt x="1602" y="6"/>
                </a:lnTo>
                <a:lnTo>
                  <a:pt x="1536" y="0"/>
                </a:lnTo>
                <a:lnTo>
                  <a:pt x="1466" y="0"/>
                </a:lnTo>
                <a:lnTo>
                  <a:pt x="1394" y="2"/>
                </a:lnTo>
                <a:lnTo>
                  <a:pt x="1318" y="8"/>
                </a:lnTo>
                <a:lnTo>
                  <a:pt x="1242" y="16"/>
                </a:lnTo>
                <a:lnTo>
                  <a:pt x="1164" y="28"/>
                </a:lnTo>
                <a:lnTo>
                  <a:pt x="1086" y="38"/>
                </a:lnTo>
                <a:lnTo>
                  <a:pt x="934" y="66"/>
                </a:lnTo>
                <a:lnTo>
                  <a:pt x="794" y="92"/>
                </a:lnTo>
                <a:lnTo>
                  <a:pt x="670" y="112"/>
                </a:lnTo>
                <a:lnTo>
                  <a:pt x="616" y="120"/>
                </a:lnTo>
                <a:lnTo>
                  <a:pt x="570" y="126"/>
                </a:lnTo>
                <a:lnTo>
                  <a:pt x="570" y="126"/>
                </a:lnTo>
                <a:lnTo>
                  <a:pt x="526" y="128"/>
                </a:lnTo>
                <a:lnTo>
                  <a:pt x="484" y="130"/>
                </a:lnTo>
                <a:lnTo>
                  <a:pt x="442" y="132"/>
                </a:lnTo>
                <a:lnTo>
                  <a:pt x="398" y="130"/>
                </a:lnTo>
                <a:lnTo>
                  <a:pt x="358" y="128"/>
                </a:lnTo>
                <a:lnTo>
                  <a:pt x="316" y="126"/>
                </a:lnTo>
                <a:lnTo>
                  <a:pt x="276" y="120"/>
                </a:lnTo>
                <a:lnTo>
                  <a:pt x="238" y="114"/>
                </a:lnTo>
                <a:lnTo>
                  <a:pt x="202" y="106"/>
                </a:lnTo>
                <a:lnTo>
                  <a:pt x="166" y="98"/>
                </a:lnTo>
                <a:lnTo>
                  <a:pt x="132" y="88"/>
                </a:lnTo>
                <a:lnTo>
                  <a:pt x="100" y="74"/>
                </a:lnTo>
                <a:lnTo>
                  <a:pt x="72" y="62"/>
                </a:lnTo>
                <a:lnTo>
                  <a:pt x="44" y="46"/>
                </a:lnTo>
                <a:lnTo>
                  <a:pt x="20" y="30"/>
                </a:lnTo>
                <a:lnTo>
                  <a:pt x="0" y="10"/>
                </a:lnTo>
                <a:lnTo>
                  <a:pt x="0" y="584"/>
                </a:lnTo>
                <a:lnTo>
                  <a:pt x="5648" y="584"/>
                </a:lnTo>
                <a:close/>
              </a:path>
            </a:pathLst>
          </a:custGeom>
          <a:solidFill>
            <a:srgbClr val="0066B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Гер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724" y="803208"/>
            <a:ext cx="650925" cy="650926"/>
          </a:xfrm>
          <a:prstGeom prst="rect">
            <a:avLst/>
          </a:prstGeom>
        </p:spPr>
      </p:pic>
      <p:pic>
        <p:nvPicPr>
          <p:cNvPr id="16" name="Рисунок 15" descr="Лого ТОИПКР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2914" y="752475"/>
            <a:ext cx="694283" cy="69428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228600"/>
            <a:ext cx="12192000" cy="4572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59615" y="358482"/>
            <a:ext cx="11610363" cy="21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80" spc="20" smtClean="0">
                <a:solidFill>
                  <a:schemeClr val="bg1">
                    <a:lumMod val="95000"/>
                  </a:schemeClr>
                </a:solidFill>
              </a:rPr>
              <a:t>#УЧИСЬСТОИПКРО  #ТОИПКРО  #УЧИБУДУЩЕМУ  #УЧИСЬСТОИПКРО  #ТОИПКРО  #УЧИБУДУЩЕМУ  #УЧИСЬСТОИПКРО  #ТОИПКРО #УЧИБУДУЩЕМУ </a:t>
            </a:r>
            <a:endParaRPr lang="ru-RU" sz="1380" spc="2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89" y="6282055"/>
            <a:ext cx="476486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mtClean="0">
                <a:solidFill>
                  <a:schemeClr val="bg1"/>
                </a:solidFill>
              </a:rPr>
              <a:t>24 МАРТА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2022 ГОДА</a:t>
            </a:r>
            <a:r>
              <a:rPr lang="en-US" smtClean="0">
                <a:solidFill>
                  <a:schemeClr val="bg1"/>
                </a:solidFill>
              </a:rPr>
              <a:t>       </a:t>
            </a:r>
            <a:r>
              <a:rPr lang="ru-RU" smtClean="0">
                <a:solidFill>
                  <a:schemeClr val="bg1"/>
                </a:solidFill>
              </a:rPr>
              <a:t>ТОМСК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2304" y="6241256"/>
            <a:ext cx="36000" cy="40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833032"/>
              </p:ext>
            </p:extLst>
          </p:nvPr>
        </p:nvGraphicFramePr>
        <p:xfrm>
          <a:off x="657668" y="1563796"/>
          <a:ext cx="11280345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7801"/>
                <a:gridCol w="5438274"/>
                <a:gridCol w="3044270"/>
              </a:tblGrid>
              <a:tr h="1474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От кого защищаемся?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Что защищаем?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Чем защищаемся? 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16873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Каналы связи.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Телекоммуникационное оборудование.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«Компьютеры».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Информационные системы.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Людей.</a:t>
                      </a:r>
                    </a:p>
                    <a:p>
                      <a:pPr marL="0" indent="0">
                        <a:buNone/>
                      </a:pPr>
                      <a:endParaRPr lang="ru-RU" dirty="0" smtClean="0"/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!.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Средства защиты информации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1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>
            <a:off x="2400" y="5829300"/>
            <a:ext cx="12189600" cy="1028700"/>
          </a:xfrm>
          <a:custGeom>
            <a:avLst/>
            <a:gdLst/>
            <a:ahLst/>
            <a:cxnLst>
              <a:cxn ang="0">
                <a:pos x="3734" y="356"/>
              </a:cxn>
              <a:cxn ang="0">
                <a:pos x="3574" y="348"/>
              </a:cxn>
              <a:cxn ang="0">
                <a:pos x="3420" y="328"/>
              </a:cxn>
              <a:cxn ang="0">
                <a:pos x="3268" y="298"/>
              </a:cxn>
              <a:cxn ang="0">
                <a:pos x="2968" y="232"/>
              </a:cxn>
              <a:cxn ang="0">
                <a:pos x="2816" y="202"/>
              </a:cxn>
              <a:cxn ang="0">
                <a:pos x="2664" y="182"/>
              </a:cxn>
              <a:cxn ang="0">
                <a:pos x="2508" y="172"/>
              </a:cxn>
              <a:cxn ang="0">
                <a:pos x="2424" y="174"/>
              </a:cxn>
              <a:cxn ang="0">
                <a:pos x="2266" y="180"/>
              </a:cxn>
              <a:cxn ang="0">
                <a:pos x="2048" y="196"/>
              </a:cxn>
              <a:cxn ang="0">
                <a:pos x="1772" y="226"/>
              </a:cxn>
              <a:cxn ang="0">
                <a:pos x="1566" y="244"/>
              </a:cxn>
              <a:cxn ang="0">
                <a:pos x="1422" y="250"/>
              </a:cxn>
              <a:cxn ang="0">
                <a:pos x="1346" y="252"/>
              </a:cxn>
              <a:cxn ang="0">
                <a:pos x="1086" y="246"/>
              </a:cxn>
              <a:cxn ang="0">
                <a:pos x="908" y="238"/>
              </a:cxn>
              <a:cxn ang="0">
                <a:pos x="732" y="220"/>
              </a:cxn>
              <a:cxn ang="0">
                <a:pos x="558" y="194"/>
              </a:cxn>
              <a:cxn ang="0">
                <a:pos x="388" y="156"/>
              </a:cxn>
              <a:cxn ang="0">
                <a:pos x="226" y="106"/>
              </a:cxn>
              <a:cxn ang="0">
                <a:pos x="110" y="58"/>
              </a:cxn>
              <a:cxn ang="0">
                <a:pos x="36" y="20"/>
              </a:cxn>
              <a:cxn ang="0">
                <a:pos x="0" y="648"/>
              </a:cxn>
              <a:cxn ang="0">
                <a:pos x="5648" y="52"/>
              </a:cxn>
              <a:cxn ang="0">
                <a:pos x="5560" y="50"/>
              </a:cxn>
              <a:cxn ang="0">
                <a:pos x="5394" y="50"/>
              </a:cxn>
              <a:cxn ang="0">
                <a:pos x="5240" y="60"/>
              </a:cxn>
              <a:cxn ang="0">
                <a:pos x="5094" y="74"/>
              </a:cxn>
              <a:cxn ang="0">
                <a:pos x="4960" y="94"/>
              </a:cxn>
              <a:cxn ang="0">
                <a:pos x="4772" y="132"/>
              </a:cxn>
              <a:cxn ang="0">
                <a:pos x="4544" y="190"/>
              </a:cxn>
              <a:cxn ang="0">
                <a:pos x="4234" y="278"/>
              </a:cxn>
              <a:cxn ang="0">
                <a:pos x="4036" y="324"/>
              </a:cxn>
              <a:cxn ang="0">
                <a:pos x="3938" y="340"/>
              </a:cxn>
              <a:cxn ang="0">
                <a:pos x="3836" y="352"/>
              </a:cxn>
              <a:cxn ang="0">
                <a:pos x="3734" y="356"/>
              </a:cxn>
            </a:cxnLst>
            <a:rect l="0" t="0" r="r" b="b"/>
            <a:pathLst>
              <a:path w="5648" h="648">
                <a:moveTo>
                  <a:pt x="3734" y="356"/>
                </a:moveTo>
                <a:lnTo>
                  <a:pt x="3734" y="356"/>
                </a:lnTo>
                <a:lnTo>
                  <a:pt x="3654" y="354"/>
                </a:lnTo>
                <a:lnTo>
                  <a:pt x="3574" y="348"/>
                </a:lnTo>
                <a:lnTo>
                  <a:pt x="3496" y="338"/>
                </a:lnTo>
                <a:lnTo>
                  <a:pt x="3420" y="328"/>
                </a:lnTo>
                <a:lnTo>
                  <a:pt x="3344" y="314"/>
                </a:lnTo>
                <a:lnTo>
                  <a:pt x="3268" y="298"/>
                </a:lnTo>
                <a:lnTo>
                  <a:pt x="3118" y="266"/>
                </a:lnTo>
                <a:lnTo>
                  <a:pt x="2968" y="232"/>
                </a:lnTo>
                <a:lnTo>
                  <a:pt x="2892" y="216"/>
                </a:lnTo>
                <a:lnTo>
                  <a:pt x="2816" y="202"/>
                </a:lnTo>
                <a:lnTo>
                  <a:pt x="2740" y="190"/>
                </a:lnTo>
                <a:lnTo>
                  <a:pt x="2664" y="182"/>
                </a:lnTo>
                <a:lnTo>
                  <a:pt x="2586" y="176"/>
                </a:lnTo>
                <a:lnTo>
                  <a:pt x="2508" y="172"/>
                </a:lnTo>
                <a:lnTo>
                  <a:pt x="2508" y="172"/>
                </a:lnTo>
                <a:lnTo>
                  <a:pt x="2424" y="174"/>
                </a:lnTo>
                <a:lnTo>
                  <a:pt x="2344" y="176"/>
                </a:lnTo>
                <a:lnTo>
                  <a:pt x="2266" y="180"/>
                </a:lnTo>
                <a:lnTo>
                  <a:pt x="2192" y="184"/>
                </a:lnTo>
                <a:lnTo>
                  <a:pt x="2048" y="196"/>
                </a:lnTo>
                <a:lnTo>
                  <a:pt x="1908" y="210"/>
                </a:lnTo>
                <a:lnTo>
                  <a:pt x="1772" y="226"/>
                </a:lnTo>
                <a:lnTo>
                  <a:pt x="1636" y="238"/>
                </a:lnTo>
                <a:lnTo>
                  <a:pt x="1566" y="244"/>
                </a:lnTo>
                <a:lnTo>
                  <a:pt x="1494" y="248"/>
                </a:lnTo>
                <a:lnTo>
                  <a:pt x="1422" y="250"/>
                </a:lnTo>
                <a:lnTo>
                  <a:pt x="1346" y="252"/>
                </a:lnTo>
                <a:lnTo>
                  <a:pt x="1346" y="252"/>
                </a:lnTo>
                <a:lnTo>
                  <a:pt x="1174" y="250"/>
                </a:lnTo>
                <a:lnTo>
                  <a:pt x="1086" y="246"/>
                </a:lnTo>
                <a:lnTo>
                  <a:pt x="998" y="244"/>
                </a:lnTo>
                <a:lnTo>
                  <a:pt x="908" y="238"/>
                </a:lnTo>
                <a:lnTo>
                  <a:pt x="820" y="230"/>
                </a:lnTo>
                <a:lnTo>
                  <a:pt x="732" y="220"/>
                </a:lnTo>
                <a:lnTo>
                  <a:pt x="644" y="208"/>
                </a:lnTo>
                <a:lnTo>
                  <a:pt x="558" y="194"/>
                </a:lnTo>
                <a:lnTo>
                  <a:pt x="472" y="178"/>
                </a:lnTo>
                <a:lnTo>
                  <a:pt x="388" y="156"/>
                </a:lnTo>
                <a:lnTo>
                  <a:pt x="306" y="134"/>
                </a:lnTo>
                <a:lnTo>
                  <a:pt x="226" y="106"/>
                </a:lnTo>
                <a:lnTo>
                  <a:pt x="148" y="76"/>
                </a:lnTo>
                <a:lnTo>
                  <a:pt x="110" y="58"/>
                </a:lnTo>
                <a:lnTo>
                  <a:pt x="72" y="40"/>
                </a:lnTo>
                <a:lnTo>
                  <a:pt x="36" y="20"/>
                </a:lnTo>
                <a:lnTo>
                  <a:pt x="0" y="0"/>
                </a:lnTo>
                <a:lnTo>
                  <a:pt x="0" y="648"/>
                </a:lnTo>
                <a:lnTo>
                  <a:pt x="5648" y="648"/>
                </a:lnTo>
                <a:lnTo>
                  <a:pt x="5648" y="52"/>
                </a:lnTo>
                <a:lnTo>
                  <a:pt x="5648" y="52"/>
                </a:lnTo>
                <a:lnTo>
                  <a:pt x="5560" y="50"/>
                </a:lnTo>
                <a:lnTo>
                  <a:pt x="5476" y="48"/>
                </a:lnTo>
                <a:lnTo>
                  <a:pt x="5394" y="50"/>
                </a:lnTo>
                <a:lnTo>
                  <a:pt x="5316" y="54"/>
                </a:lnTo>
                <a:lnTo>
                  <a:pt x="5240" y="60"/>
                </a:lnTo>
                <a:lnTo>
                  <a:pt x="5166" y="66"/>
                </a:lnTo>
                <a:lnTo>
                  <a:pt x="5094" y="74"/>
                </a:lnTo>
                <a:lnTo>
                  <a:pt x="5026" y="84"/>
                </a:lnTo>
                <a:lnTo>
                  <a:pt x="4960" y="94"/>
                </a:lnTo>
                <a:lnTo>
                  <a:pt x="4896" y="106"/>
                </a:lnTo>
                <a:lnTo>
                  <a:pt x="4772" y="132"/>
                </a:lnTo>
                <a:lnTo>
                  <a:pt x="4656" y="160"/>
                </a:lnTo>
                <a:lnTo>
                  <a:pt x="4544" y="190"/>
                </a:lnTo>
                <a:lnTo>
                  <a:pt x="4334" y="250"/>
                </a:lnTo>
                <a:lnTo>
                  <a:pt x="4234" y="278"/>
                </a:lnTo>
                <a:lnTo>
                  <a:pt x="4134" y="302"/>
                </a:lnTo>
                <a:lnTo>
                  <a:pt x="4036" y="324"/>
                </a:lnTo>
                <a:lnTo>
                  <a:pt x="3986" y="334"/>
                </a:lnTo>
                <a:lnTo>
                  <a:pt x="3938" y="340"/>
                </a:lnTo>
                <a:lnTo>
                  <a:pt x="3888" y="346"/>
                </a:lnTo>
                <a:lnTo>
                  <a:pt x="3836" y="352"/>
                </a:lnTo>
                <a:lnTo>
                  <a:pt x="3786" y="354"/>
                </a:lnTo>
                <a:lnTo>
                  <a:pt x="3734" y="356"/>
                </a:lnTo>
                <a:lnTo>
                  <a:pt x="3734" y="356"/>
                </a:lnTo>
                <a:close/>
              </a:path>
            </a:pathLst>
          </a:custGeom>
          <a:solidFill>
            <a:srgbClr val="FDB91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7914" y="938530"/>
            <a:ext cx="614598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smtClean="0">
                <a:solidFill>
                  <a:srgbClr val="005BAB"/>
                </a:solidFill>
              </a:rPr>
              <a:t>БЕЗОПАСНАЯ ИНФОРМАЦИОННО-ОБРАЗОВАТЕЛЬНАЯ СРЕДА: </a:t>
            </a:r>
            <a:r>
              <a:rPr lang="en-US" sz="1600" b="1" smtClean="0">
                <a:solidFill>
                  <a:srgbClr val="005BAB"/>
                </a:solidFill>
              </a:rPr>
              <a:t/>
            </a:r>
            <a:br>
              <a:rPr lang="en-US" sz="1600" b="1" smtClean="0">
                <a:solidFill>
                  <a:srgbClr val="005BAB"/>
                </a:solidFill>
              </a:rPr>
            </a:br>
            <a:r>
              <a:rPr lang="ru-RU" sz="1600" smtClean="0">
                <a:solidFill>
                  <a:srgbClr val="005BAB"/>
                </a:solidFill>
              </a:rPr>
              <a:t>МЕТОДЫ И ТЕХНОЛОГИИ РАБОТЫ</a:t>
            </a:r>
            <a:endParaRPr lang="ru-RU" sz="1600">
              <a:solidFill>
                <a:srgbClr val="005BA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1225" y="6348730"/>
            <a:ext cx="16383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mtClean="0">
                <a:solidFill>
                  <a:schemeClr val="bg1"/>
                </a:solidFill>
              </a:rPr>
              <a:t>СЛАЙД </a:t>
            </a:r>
            <a:fld id="{59FD1884-234F-4F16-AF67-8B36556FD7FB}" type="slidenum">
              <a:rPr lang="ru-RU" smtClean="0">
                <a:solidFill>
                  <a:schemeClr val="bg1"/>
                </a:solidFill>
              </a:rPr>
              <a:pPr algn="r"/>
              <a:t>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Freeform 11"/>
          <p:cNvSpPr>
            <a:spLocks noChangeAspect="1"/>
          </p:cNvSpPr>
          <p:nvPr/>
        </p:nvSpPr>
        <p:spPr bwMode="auto">
          <a:xfrm>
            <a:off x="2400" y="5597602"/>
            <a:ext cx="12189600" cy="1260398"/>
          </a:xfrm>
          <a:custGeom>
            <a:avLst/>
            <a:gdLst/>
            <a:ahLst/>
            <a:cxnLst>
              <a:cxn ang="0">
                <a:pos x="5648" y="344"/>
              </a:cxn>
              <a:cxn ang="0">
                <a:pos x="5610" y="324"/>
              </a:cxn>
              <a:cxn ang="0">
                <a:pos x="5526" y="292"/>
              </a:cxn>
              <a:cxn ang="0">
                <a:pos x="5424" y="266"/>
              </a:cxn>
              <a:cxn ang="0">
                <a:pos x="5314" y="246"/>
              </a:cxn>
              <a:cxn ang="0">
                <a:pos x="5194" y="236"/>
              </a:cxn>
              <a:cxn ang="0">
                <a:pos x="5072" y="230"/>
              </a:cxn>
              <a:cxn ang="0">
                <a:pos x="4948" y="232"/>
              </a:cxn>
              <a:cxn ang="0">
                <a:pos x="4828" y="240"/>
              </a:cxn>
              <a:cxn ang="0">
                <a:pos x="4770" y="248"/>
              </a:cxn>
              <a:cxn ang="0">
                <a:pos x="4688" y="260"/>
              </a:cxn>
              <a:cxn ang="0">
                <a:pos x="4504" y="306"/>
              </a:cxn>
              <a:cxn ang="0">
                <a:pos x="4194" y="400"/>
              </a:cxn>
              <a:cxn ang="0">
                <a:pos x="3972" y="460"/>
              </a:cxn>
              <a:cxn ang="0">
                <a:pos x="3860" y="484"/>
              </a:cxn>
              <a:cxn ang="0">
                <a:pos x="3748" y="504"/>
              </a:cxn>
              <a:cxn ang="0">
                <a:pos x="3636" y="516"/>
              </a:cxn>
              <a:cxn ang="0">
                <a:pos x="3526" y="522"/>
              </a:cxn>
              <a:cxn ang="0">
                <a:pos x="3416" y="516"/>
              </a:cxn>
              <a:cxn ang="0">
                <a:pos x="3310" y="500"/>
              </a:cxn>
              <a:cxn ang="0">
                <a:pos x="3208" y="470"/>
              </a:cxn>
              <a:cxn ang="0">
                <a:pos x="3108" y="426"/>
              </a:cxn>
              <a:cxn ang="0">
                <a:pos x="3066" y="404"/>
              </a:cxn>
              <a:cxn ang="0">
                <a:pos x="2982" y="366"/>
              </a:cxn>
              <a:cxn ang="0">
                <a:pos x="2902" y="334"/>
              </a:cxn>
              <a:cxn ang="0">
                <a:pos x="2786" y="298"/>
              </a:cxn>
              <a:cxn ang="0">
                <a:pos x="2640" y="270"/>
              </a:cxn>
              <a:cxn ang="0">
                <a:pos x="2508" y="256"/>
              </a:cxn>
              <a:cxn ang="0">
                <a:pos x="2390" y="252"/>
              </a:cxn>
              <a:cxn ang="0">
                <a:pos x="2240" y="254"/>
              </a:cxn>
              <a:cxn ang="0">
                <a:pos x="2160" y="250"/>
              </a:cxn>
              <a:cxn ang="0">
                <a:pos x="2128" y="246"/>
              </a:cxn>
              <a:cxn ang="0">
                <a:pos x="2056" y="226"/>
              </a:cxn>
              <a:cxn ang="0">
                <a:pos x="2004" y="200"/>
              </a:cxn>
              <a:cxn ang="0">
                <a:pos x="1962" y="170"/>
              </a:cxn>
              <a:cxn ang="0">
                <a:pos x="1904" y="120"/>
              </a:cxn>
              <a:cxn ang="0">
                <a:pos x="1858" y="86"/>
              </a:cxn>
              <a:cxn ang="0">
                <a:pos x="1796" y="54"/>
              </a:cxn>
              <a:cxn ang="0">
                <a:pos x="1714" y="26"/>
              </a:cxn>
              <a:cxn ang="0">
                <a:pos x="1662" y="14"/>
              </a:cxn>
              <a:cxn ang="0">
                <a:pos x="1602" y="6"/>
              </a:cxn>
              <a:cxn ang="0">
                <a:pos x="1466" y="0"/>
              </a:cxn>
              <a:cxn ang="0">
                <a:pos x="1318" y="8"/>
              </a:cxn>
              <a:cxn ang="0">
                <a:pos x="1164" y="28"/>
              </a:cxn>
              <a:cxn ang="0">
                <a:pos x="934" y="66"/>
              </a:cxn>
              <a:cxn ang="0">
                <a:pos x="670" y="112"/>
              </a:cxn>
              <a:cxn ang="0">
                <a:pos x="570" y="126"/>
              </a:cxn>
              <a:cxn ang="0">
                <a:pos x="526" y="128"/>
              </a:cxn>
              <a:cxn ang="0">
                <a:pos x="442" y="132"/>
              </a:cxn>
              <a:cxn ang="0">
                <a:pos x="358" y="128"/>
              </a:cxn>
              <a:cxn ang="0">
                <a:pos x="276" y="120"/>
              </a:cxn>
              <a:cxn ang="0">
                <a:pos x="202" y="106"/>
              </a:cxn>
              <a:cxn ang="0">
                <a:pos x="132" y="88"/>
              </a:cxn>
              <a:cxn ang="0">
                <a:pos x="72" y="62"/>
              </a:cxn>
              <a:cxn ang="0">
                <a:pos x="20" y="30"/>
              </a:cxn>
              <a:cxn ang="0">
                <a:pos x="0" y="584"/>
              </a:cxn>
            </a:cxnLst>
            <a:rect l="0" t="0" r="r" b="b"/>
            <a:pathLst>
              <a:path w="5648" h="584">
                <a:moveTo>
                  <a:pt x="5648" y="584"/>
                </a:moveTo>
                <a:lnTo>
                  <a:pt x="5648" y="344"/>
                </a:lnTo>
                <a:lnTo>
                  <a:pt x="5648" y="344"/>
                </a:lnTo>
                <a:lnTo>
                  <a:pt x="5610" y="324"/>
                </a:lnTo>
                <a:lnTo>
                  <a:pt x="5570" y="308"/>
                </a:lnTo>
                <a:lnTo>
                  <a:pt x="5526" y="292"/>
                </a:lnTo>
                <a:lnTo>
                  <a:pt x="5476" y="278"/>
                </a:lnTo>
                <a:lnTo>
                  <a:pt x="5424" y="266"/>
                </a:lnTo>
                <a:lnTo>
                  <a:pt x="5370" y="256"/>
                </a:lnTo>
                <a:lnTo>
                  <a:pt x="5314" y="246"/>
                </a:lnTo>
                <a:lnTo>
                  <a:pt x="5254" y="240"/>
                </a:lnTo>
                <a:lnTo>
                  <a:pt x="5194" y="236"/>
                </a:lnTo>
                <a:lnTo>
                  <a:pt x="5134" y="232"/>
                </a:lnTo>
                <a:lnTo>
                  <a:pt x="5072" y="230"/>
                </a:lnTo>
                <a:lnTo>
                  <a:pt x="5010" y="232"/>
                </a:lnTo>
                <a:lnTo>
                  <a:pt x="4948" y="232"/>
                </a:lnTo>
                <a:lnTo>
                  <a:pt x="4888" y="236"/>
                </a:lnTo>
                <a:lnTo>
                  <a:pt x="4828" y="240"/>
                </a:lnTo>
                <a:lnTo>
                  <a:pt x="4770" y="248"/>
                </a:lnTo>
                <a:lnTo>
                  <a:pt x="4770" y="248"/>
                </a:lnTo>
                <a:lnTo>
                  <a:pt x="4730" y="254"/>
                </a:lnTo>
                <a:lnTo>
                  <a:pt x="4688" y="260"/>
                </a:lnTo>
                <a:lnTo>
                  <a:pt x="4598" y="282"/>
                </a:lnTo>
                <a:lnTo>
                  <a:pt x="4504" y="306"/>
                </a:lnTo>
                <a:lnTo>
                  <a:pt x="4404" y="336"/>
                </a:lnTo>
                <a:lnTo>
                  <a:pt x="4194" y="400"/>
                </a:lnTo>
                <a:lnTo>
                  <a:pt x="4084" y="430"/>
                </a:lnTo>
                <a:lnTo>
                  <a:pt x="3972" y="460"/>
                </a:lnTo>
                <a:lnTo>
                  <a:pt x="3916" y="472"/>
                </a:lnTo>
                <a:lnTo>
                  <a:pt x="3860" y="484"/>
                </a:lnTo>
                <a:lnTo>
                  <a:pt x="3804" y="494"/>
                </a:lnTo>
                <a:lnTo>
                  <a:pt x="3748" y="504"/>
                </a:lnTo>
                <a:lnTo>
                  <a:pt x="3692" y="512"/>
                </a:lnTo>
                <a:lnTo>
                  <a:pt x="3636" y="516"/>
                </a:lnTo>
                <a:lnTo>
                  <a:pt x="3580" y="520"/>
                </a:lnTo>
                <a:lnTo>
                  <a:pt x="3526" y="522"/>
                </a:lnTo>
                <a:lnTo>
                  <a:pt x="3470" y="520"/>
                </a:lnTo>
                <a:lnTo>
                  <a:pt x="3416" y="516"/>
                </a:lnTo>
                <a:lnTo>
                  <a:pt x="3362" y="508"/>
                </a:lnTo>
                <a:lnTo>
                  <a:pt x="3310" y="500"/>
                </a:lnTo>
                <a:lnTo>
                  <a:pt x="3258" y="486"/>
                </a:lnTo>
                <a:lnTo>
                  <a:pt x="3208" y="470"/>
                </a:lnTo>
                <a:lnTo>
                  <a:pt x="3158" y="450"/>
                </a:lnTo>
                <a:lnTo>
                  <a:pt x="3108" y="426"/>
                </a:lnTo>
                <a:lnTo>
                  <a:pt x="3108" y="426"/>
                </a:lnTo>
                <a:lnTo>
                  <a:pt x="3066" y="404"/>
                </a:lnTo>
                <a:lnTo>
                  <a:pt x="3024" y="384"/>
                </a:lnTo>
                <a:lnTo>
                  <a:pt x="2982" y="366"/>
                </a:lnTo>
                <a:lnTo>
                  <a:pt x="2942" y="348"/>
                </a:lnTo>
                <a:lnTo>
                  <a:pt x="2902" y="334"/>
                </a:lnTo>
                <a:lnTo>
                  <a:pt x="2862" y="320"/>
                </a:lnTo>
                <a:lnTo>
                  <a:pt x="2786" y="298"/>
                </a:lnTo>
                <a:lnTo>
                  <a:pt x="2712" y="282"/>
                </a:lnTo>
                <a:lnTo>
                  <a:pt x="2640" y="270"/>
                </a:lnTo>
                <a:lnTo>
                  <a:pt x="2574" y="260"/>
                </a:lnTo>
                <a:lnTo>
                  <a:pt x="2508" y="256"/>
                </a:lnTo>
                <a:lnTo>
                  <a:pt x="2448" y="254"/>
                </a:lnTo>
                <a:lnTo>
                  <a:pt x="2390" y="252"/>
                </a:lnTo>
                <a:lnTo>
                  <a:pt x="2286" y="252"/>
                </a:lnTo>
                <a:lnTo>
                  <a:pt x="2240" y="254"/>
                </a:lnTo>
                <a:lnTo>
                  <a:pt x="2198" y="252"/>
                </a:lnTo>
                <a:lnTo>
                  <a:pt x="2160" y="250"/>
                </a:lnTo>
                <a:lnTo>
                  <a:pt x="2128" y="246"/>
                </a:lnTo>
                <a:lnTo>
                  <a:pt x="2128" y="246"/>
                </a:lnTo>
                <a:lnTo>
                  <a:pt x="2090" y="236"/>
                </a:lnTo>
                <a:lnTo>
                  <a:pt x="2056" y="226"/>
                </a:lnTo>
                <a:lnTo>
                  <a:pt x="2028" y="214"/>
                </a:lnTo>
                <a:lnTo>
                  <a:pt x="2004" y="200"/>
                </a:lnTo>
                <a:lnTo>
                  <a:pt x="1982" y="186"/>
                </a:lnTo>
                <a:lnTo>
                  <a:pt x="1962" y="170"/>
                </a:lnTo>
                <a:lnTo>
                  <a:pt x="1924" y="138"/>
                </a:lnTo>
                <a:lnTo>
                  <a:pt x="1904" y="120"/>
                </a:lnTo>
                <a:lnTo>
                  <a:pt x="1882" y="104"/>
                </a:lnTo>
                <a:lnTo>
                  <a:pt x="1858" y="86"/>
                </a:lnTo>
                <a:lnTo>
                  <a:pt x="1830" y="70"/>
                </a:lnTo>
                <a:lnTo>
                  <a:pt x="1796" y="54"/>
                </a:lnTo>
                <a:lnTo>
                  <a:pt x="1758" y="40"/>
                </a:lnTo>
                <a:lnTo>
                  <a:pt x="1714" y="26"/>
                </a:lnTo>
                <a:lnTo>
                  <a:pt x="1662" y="14"/>
                </a:lnTo>
                <a:lnTo>
                  <a:pt x="1662" y="14"/>
                </a:lnTo>
                <a:lnTo>
                  <a:pt x="1632" y="10"/>
                </a:lnTo>
                <a:lnTo>
                  <a:pt x="1602" y="6"/>
                </a:lnTo>
                <a:lnTo>
                  <a:pt x="1536" y="0"/>
                </a:lnTo>
                <a:lnTo>
                  <a:pt x="1466" y="0"/>
                </a:lnTo>
                <a:lnTo>
                  <a:pt x="1394" y="2"/>
                </a:lnTo>
                <a:lnTo>
                  <a:pt x="1318" y="8"/>
                </a:lnTo>
                <a:lnTo>
                  <a:pt x="1242" y="16"/>
                </a:lnTo>
                <a:lnTo>
                  <a:pt x="1164" y="28"/>
                </a:lnTo>
                <a:lnTo>
                  <a:pt x="1086" y="38"/>
                </a:lnTo>
                <a:lnTo>
                  <a:pt x="934" y="66"/>
                </a:lnTo>
                <a:lnTo>
                  <a:pt x="794" y="92"/>
                </a:lnTo>
                <a:lnTo>
                  <a:pt x="670" y="112"/>
                </a:lnTo>
                <a:lnTo>
                  <a:pt x="616" y="120"/>
                </a:lnTo>
                <a:lnTo>
                  <a:pt x="570" y="126"/>
                </a:lnTo>
                <a:lnTo>
                  <a:pt x="570" y="126"/>
                </a:lnTo>
                <a:lnTo>
                  <a:pt x="526" y="128"/>
                </a:lnTo>
                <a:lnTo>
                  <a:pt x="484" y="130"/>
                </a:lnTo>
                <a:lnTo>
                  <a:pt x="442" y="132"/>
                </a:lnTo>
                <a:lnTo>
                  <a:pt x="398" y="130"/>
                </a:lnTo>
                <a:lnTo>
                  <a:pt x="358" y="128"/>
                </a:lnTo>
                <a:lnTo>
                  <a:pt x="316" y="126"/>
                </a:lnTo>
                <a:lnTo>
                  <a:pt x="276" y="120"/>
                </a:lnTo>
                <a:lnTo>
                  <a:pt x="238" y="114"/>
                </a:lnTo>
                <a:lnTo>
                  <a:pt x="202" y="106"/>
                </a:lnTo>
                <a:lnTo>
                  <a:pt x="166" y="98"/>
                </a:lnTo>
                <a:lnTo>
                  <a:pt x="132" y="88"/>
                </a:lnTo>
                <a:lnTo>
                  <a:pt x="100" y="74"/>
                </a:lnTo>
                <a:lnTo>
                  <a:pt x="72" y="62"/>
                </a:lnTo>
                <a:lnTo>
                  <a:pt x="44" y="46"/>
                </a:lnTo>
                <a:lnTo>
                  <a:pt x="20" y="30"/>
                </a:lnTo>
                <a:lnTo>
                  <a:pt x="0" y="10"/>
                </a:lnTo>
                <a:lnTo>
                  <a:pt x="0" y="584"/>
                </a:lnTo>
                <a:lnTo>
                  <a:pt x="5648" y="584"/>
                </a:lnTo>
                <a:close/>
              </a:path>
            </a:pathLst>
          </a:custGeom>
          <a:solidFill>
            <a:srgbClr val="0066B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Гер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724" y="803208"/>
            <a:ext cx="650925" cy="650926"/>
          </a:xfrm>
          <a:prstGeom prst="rect">
            <a:avLst/>
          </a:prstGeom>
        </p:spPr>
      </p:pic>
      <p:pic>
        <p:nvPicPr>
          <p:cNvPr id="16" name="Рисунок 15" descr="Лого ТОИПКР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2914" y="752475"/>
            <a:ext cx="694283" cy="69428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228600"/>
            <a:ext cx="12192000" cy="4572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59615" y="358482"/>
            <a:ext cx="11610363" cy="21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80" spc="20" smtClean="0">
                <a:solidFill>
                  <a:schemeClr val="bg1">
                    <a:lumMod val="95000"/>
                  </a:schemeClr>
                </a:solidFill>
              </a:rPr>
              <a:t>#УЧИСЬСТОИПКРО  #ТОИПКРО  #УЧИБУДУЩЕМУ  #УЧИСЬСТОИПКРО  #ТОИПКРО  #УЧИБУДУЩЕМУ  #УЧИСЬСТОИПКРО  #ТОИПКРО #УЧИБУДУЩЕМУ </a:t>
            </a:r>
            <a:endParaRPr lang="ru-RU" sz="1380" spc="2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89" y="6282055"/>
            <a:ext cx="476486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mtClean="0">
                <a:solidFill>
                  <a:schemeClr val="bg1"/>
                </a:solidFill>
              </a:rPr>
              <a:t>24 МАРТА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2022 ГОДА</a:t>
            </a:r>
            <a:r>
              <a:rPr lang="en-US" smtClean="0">
                <a:solidFill>
                  <a:schemeClr val="bg1"/>
                </a:solidFill>
              </a:rPr>
              <a:t>       </a:t>
            </a:r>
            <a:r>
              <a:rPr lang="ru-RU" smtClean="0">
                <a:solidFill>
                  <a:schemeClr val="bg1"/>
                </a:solidFill>
              </a:rPr>
              <a:t>ТОМСК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2304" y="6241256"/>
            <a:ext cx="36000" cy="40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65486"/>
              </p:ext>
            </p:extLst>
          </p:nvPr>
        </p:nvGraphicFramePr>
        <p:xfrm>
          <a:off x="648043" y="1842929"/>
          <a:ext cx="1128034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5060"/>
                <a:gridCol w="3243714"/>
                <a:gridCol w="4911571"/>
              </a:tblGrid>
              <a:tr h="11869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От кого защищаемся?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Что защищаем?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Чем защищаемся? </a:t>
                      </a:r>
                    </a:p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65596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Аппаратные средства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Программно-аппаратные средства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Программные средства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Повышение квалификации людей</a:t>
                      </a:r>
                      <a:endParaRPr lang="ru-RU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82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>
            <a:off x="2400" y="5829300"/>
            <a:ext cx="12189600" cy="1028700"/>
          </a:xfrm>
          <a:custGeom>
            <a:avLst/>
            <a:gdLst/>
            <a:ahLst/>
            <a:cxnLst>
              <a:cxn ang="0">
                <a:pos x="3734" y="356"/>
              </a:cxn>
              <a:cxn ang="0">
                <a:pos x="3574" y="348"/>
              </a:cxn>
              <a:cxn ang="0">
                <a:pos x="3420" y="328"/>
              </a:cxn>
              <a:cxn ang="0">
                <a:pos x="3268" y="298"/>
              </a:cxn>
              <a:cxn ang="0">
                <a:pos x="2968" y="232"/>
              </a:cxn>
              <a:cxn ang="0">
                <a:pos x="2816" y="202"/>
              </a:cxn>
              <a:cxn ang="0">
                <a:pos x="2664" y="182"/>
              </a:cxn>
              <a:cxn ang="0">
                <a:pos x="2508" y="172"/>
              </a:cxn>
              <a:cxn ang="0">
                <a:pos x="2424" y="174"/>
              </a:cxn>
              <a:cxn ang="0">
                <a:pos x="2266" y="180"/>
              </a:cxn>
              <a:cxn ang="0">
                <a:pos x="2048" y="196"/>
              </a:cxn>
              <a:cxn ang="0">
                <a:pos x="1772" y="226"/>
              </a:cxn>
              <a:cxn ang="0">
                <a:pos x="1566" y="244"/>
              </a:cxn>
              <a:cxn ang="0">
                <a:pos x="1422" y="250"/>
              </a:cxn>
              <a:cxn ang="0">
                <a:pos x="1346" y="252"/>
              </a:cxn>
              <a:cxn ang="0">
                <a:pos x="1086" y="246"/>
              </a:cxn>
              <a:cxn ang="0">
                <a:pos x="908" y="238"/>
              </a:cxn>
              <a:cxn ang="0">
                <a:pos x="732" y="220"/>
              </a:cxn>
              <a:cxn ang="0">
                <a:pos x="558" y="194"/>
              </a:cxn>
              <a:cxn ang="0">
                <a:pos x="388" y="156"/>
              </a:cxn>
              <a:cxn ang="0">
                <a:pos x="226" y="106"/>
              </a:cxn>
              <a:cxn ang="0">
                <a:pos x="110" y="58"/>
              </a:cxn>
              <a:cxn ang="0">
                <a:pos x="36" y="20"/>
              </a:cxn>
              <a:cxn ang="0">
                <a:pos x="0" y="648"/>
              </a:cxn>
              <a:cxn ang="0">
                <a:pos x="5648" y="52"/>
              </a:cxn>
              <a:cxn ang="0">
                <a:pos x="5560" y="50"/>
              </a:cxn>
              <a:cxn ang="0">
                <a:pos x="5394" y="50"/>
              </a:cxn>
              <a:cxn ang="0">
                <a:pos x="5240" y="60"/>
              </a:cxn>
              <a:cxn ang="0">
                <a:pos x="5094" y="74"/>
              </a:cxn>
              <a:cxn ang="0">
                <a:pos x="4960" y="94"/>
              </a:cxn>
              <a:cxn ang="0">
                <a:pos x="4772" y="132"/>
              </a:cxn>
              <a:cxn ang="0">
                <a:pos x="4544" y="190"/>
              </a:cxn>
              <a:cxn ang="0">
                <a:pos x="4234" y="278"/>
              </a:cxn>
              <a:cxn ang="0">
                <a:pos x="4036" y="324"/>
              </a:cxn>
              <a:cxn ang="0">
                <a:pos x="3938" y="340"/>
              </a:cxn>
              <a:cxn ang="0">
                <a:pos x="3836" y="352"/>
              </a:cxn>
              <a:cxn ang="0">
                <a:pos x="3734" y="356"/>
              </a:cxn>
            </a:cxnLst>
            <a:rect l="0" t="0" r="r" b="b"/>
            <a:pathLst>
              <a:path w="5648" h="648">
                <a:moveTo>
                  <a:pt x="3734" y="356"/>
                </a:moveTo>
                <a:lnTo>
                  <a:pt x="3734" y="356"/>
                </a:lnTo>
                <a:lnTo>
                  <a:pt x="3654" y="354"/>
                </a:lnTo>
                <a:lnTo>
                  <a:pt x="3574" y="348"/>
                </a:lnTo>
                <a:lnTo>
                  <a:pt x="3496" y="338"/>
                </a:lnTo>
                <a:lnTo>
                  <a:pt x="3420" y="328"/>
                </a:lnTo>
                <a:lnTo>
                  <a:pt x="3344" y="314"/>
                </a:lnTo>
                <a:lnTo>
                  <a:pt x="3268" y="298"/>
                </a:lnTo>
                <a:lnTo>
                  <a:pt x="3118" y="266"/>
                </a:lnTo>
                <a:lnTo>
                  <a:pt x="2968" y="232"/>
                </a:lnTo>
                <a:lnTo>
                  <a:pt x="2892" y="216"/>
                </a:lnTo>
                <a:lnTo>
                  <a:pt x="2816" y="202"/>
                </a:lnTo>
                <a:lnTo>
                  <a:pt x="2740" y="190"/>
                </a:lnTo>
                <a:lnTo>
                  <a:pt x="2664" y="182"/>
                </a:lnTo>
                <a:lnTo>
                  <a:pt x="2586" y="176"/>
                </a:lnTo>
                <a:lnTo>
                  <a:pt x="2508" y="172"/>
                </a:lnTo>
                <a:lnTo>
                  <a:pt x="2508" y="172"/>
                </a:lnTo>
                <a:lnTo>
                  <a:pt x="2424" y="174"/>
                </a:lnTo>
                <a:lnTo>
                  <a:pt x="2344" y="176"/>
                </a:lnTo>
                <a:lnTo>
                  <a:pt x="2266" y="180"/>
                </a:lnTo>
                <a:lnTo>
                  <a:pt x="2192" y="184"/>
                </a:lnTo>
                <a:lnTo>
                  <a:pt x="2048" y="196"/>
                </a:lnTo>
                <a:lnTo>
                  <a:pt x="1908" y="210"/>
                </a:lnTo>
                <a:lnTo>
                  <a:pt x="1772" y="226"/>
                </a:lnTo>
                <a:lnTo>
                  <a:pt x="1636" y="238"/>
                </a:lnTo>
                <a:lnTo>
                  <a:pt x="1566" y="244"/>
                </a:lnTo>
                <a:lnTo>
                  <a:pt x="1494" y="248"/>
                </a:lnTo>
                <a:lnTo>
                  <a:pt x="1422" y="250"/>
                </a:lnTo>
                <a:lnTo>
                  <a:pt x="1346" y="252"/>
                </a:lnTo>
                <a:lnTo>
                  <a:pt x="1346" y="252"/>
                </a:lnTo>
                <a:lnTo>
                  <a:pt x="1174" y="250"/>
                </a:lnTo>
                <a:lnTo>
                  <a:pt x="1086" y="246"/>
                </a:lnTo>
                <a:lnTo>
                  <a:pt x="998" y="244"/>
                </a:lnTo>
                <a:lnTo>
                  <a:pt x="908" y="238"/>
                </a:lnTo>
                <a:lnTo>
                  <a:pt x="820" y="230"/>
                </a:lnTo>
                <a:lnTo>
                  <a:pt x="732" y="220"/>
                </a:lnTo>
                <a:lnTo>
                  <a:pt x="644" y="208"/>
                </a:lnTo>
                <a:lnTo>
                  <a:pt x="558" y="194"/>
                </a:lnTo>
                <a:lnTo>
                  <a:pt x="472" y="178"/>
                </a:lnTo>
                <a:lnTo>
                  <a:pt x="388" y="156"/>
                </a:lnTo>
                <a:lnTo>
                  <a:pt x="306" y="134"/>
                </a:lnTo>
                <a:lnTo>
                  <a:pt x="226" y="106"/>
                </a:lnTo>
                <a:lnTo>
                  <a:pt x="148" y="76"/>
                </a:lnTo>
                <a:lnTo>
                  <a:pt x="110" y="58"/>
                </a:lnTo>
                <a:lnTo>
                  <a:pt x="72" y="40"/>
                </a:lnTo>
                <a:lnTo>
                  <a:pt x="36" y="20"/>
                </a:lnTo>
                <a:lnTo>
                  <a:pt x="0" y="0"/>
                </a:lnTo>
                <a:lnTo>
                  <a:pt x="0" y="648"/>
                </a:lnTo>
                <a:lnTo>
                  <a:pt x="5648" y="648"/>
                </a:lnTo>
                <a:lnTo>
                  <a:pt x="5648" y="52"/>
                </a:lnTo>
                <a:lnTo>
                  <a:pt x="5648" y="52"/>
                </a:lnTo>
                <a:lnTo>
                  <a:pt x="5560" y="50"/>
                </a:lnTo>
                <a:lnTo>
                  <a:pt x="5476" y="48"/>
                </a:lnTo>
                <a:lnTo>
                  <a:pt x="5394" y="50"/>
                </a:lnTo>
                <a:lnTo>
                  <a:pt x="5316" y="54"/>
                </a:lnTo>
                <a:lnTo>
                  <a:pt x="5240" y="60"/>
                </a:lnTo>
                <a:lnTo>
                  <a:pt x="5166" y="66"/>
                </a:lnTo>
                <a:lnTo>
                  <a:pt x="5094" y="74"/>
                </a:lnTo>
                <a:lnTo>
                  <a:pt x="5026" y="84"/>
                </a:lnTo>
                <a:lnTo>
                  <a:pt x="4960" y="94"/>
                </a:lnTo>
                <a:lnTo>
                  <a:pt x="4896" y="106"/>
                </a:lnTo>
                <a:lnTo>
                  <a:pt x="4772" y="132"/>
                </a:lnTo>
                <a:lnTo>
                  <a:pt x="4656" y="160"/>
                </a:lnTo>
                <a:lnTo>
                  <a:pt x="4544" y="190"/>
                </a:lnTo>
                <a:lnTo>
                  <a:pt x="4334" y="250"/>
                </a:lnTo>
                <a:lnTo>
                  <a:pt x="4234" y="278"/>
                </a:lnTo>
                <a:lnTo>
                  <a:pt x="4134" y="302"/>
                </a:lnTo>
                <a:lnTo>
                  <a:pt x="4036" y="324"/>
                </a:lnTo>
                <a:lnTo>
                  <a:pt x="3986" y="334"/>
                </a:lnTo>
                <a:lnTo>
                  <a:pt x="3938" y="340"/>
                </a:lnTo>
                <a:lnTo>
                  <a:pt x="3888" y="346"/>
                </a:lnTo>
                <a:lnTo>
                  <a:pt x="3836" y="352"/>
                </a:lnTo>
                <a:lnTo>
                  <a:pt x="3786" y="354"/>
                </a:lnTo>
                <a:lnTo>
                  <a:pt x="3734" y="356"/>
                </a:lnTo>
                <a:lnTo>
                  <a:pt x="3734" y="356"/>
                </a:lnTo>
                <a:close/>
              </a:path>
            </a:pathLst>
          </a:custGeom>
          <a:solidFill>
            <a:srgbClr val="FDB91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7914" y="938530"/>
            <a:ext cx="614598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smtClean="0">
                <a:solidFill>
                  <a:srgbClr val="005BAB"/>
                </a:solidFill>
              </a:rPr>
              <a:t>БЕЗОПАСНАЯ ИНФОРМАЦИОННО-ОБРАЗОВАТЕЛЬНАЯ СРЕДА: </a:t>
            </a:r>
            <a:r>
              <a:rPr lang="en-US" sz="1600" b="1" smtClean="0">
                <a:solidFill>
                  <a:srgbClr val="005BAB"/>
                </a:solidFill>
              </a:rPr>
              <a:t/>
            </a:r>
            <a:br>
              <a:rPr lang="en-US" sz="1600" b="1" smtClean="0">
                <a:solidFill>
                  <a:srgbClr val="005BAB"/>
                </a:solidFill>
              </a:rPr>
            </a:br>
            <a:r>
              <a:rPr lang="ru-RU" sz="1600" smtClean="0">
                <a:solidFill>
                  <a:srgbClr val="005BAB"/>
                </a:solidFill>
              </a:rPr>
              <a:t>МЕТОДЫ И ТЕХНОЛОГИИ РАБОТЫ</a:t>
            </a:r>
            <a:endParaRPr lang="ru-RU" sz="1600">
              <a:solidFill>
                <a:srgbClr val="005BA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1225" y="6348730"/>
            <a:ext cx="16383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mtClean="0">
                <a:solidFill>
                  <a:schemeClr val="bg1"/>
                </a:solidFill>
              </a:rPr>
              <a:t>СЛАЙД </a:t>
            </a:r>
            <a:fld id="{59FD1884-234F-4F16-AF67-8B36556FD7FB}" type="slidenum">
              <a:rPr lang="ru-RU" smtClean="0">
                <a:solidFill>
                  <a:schemeClr val="bg1"/>
                </a:solidFill>
              </a:rPr>
              <a:pPr algn="r"/>
              <a:t>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Freeform 11"/>
          <p:cNvSpPr>
            <a:spLocks noChangeAspect="1"/>
          </p:cNvSpPr>
          <p:nvPr/>
        </p:nvSpPr>
        <p:spPr bwMode="auto">
          <a:xfrm>
            <a:off x="2400" y="5597602"/>
            <a:ext cx="12189600" cy="1260398"/>
          </a:xfrm>
          <a:custGeom>
            <a:avLst/>
            <a:gdLst/>
            <a:ahLst/>
            <a:cxnLst>
              <a:cxn ang="0">
                <a:pos x="5648" y="344"/>
              </a:cxn>
              <a:cxn ang="0">
                <a:pos x="5610" y="324"/>
              </a:cxn>
              <a:cxn ang="0">
                <a:pos x="5526" y="292"/>
              </a:cxn>
              <a:cxn ang="0">
                <a:pos x="5424" y="266"/>
              </a:cxn>
              <a:cxn ang="0">
                <a:pos x="5314" y="246"/>
              </a:cxn>
              <a:cxn ang="0">
                <a:pos x="5194" y="236"/>
              </a:cxn>
              <a:cxn ang="0">
                <a:pos x="5072" y="230"/>
              </a:cxn>
              <a:cxn ang="0">
                <a:pos x="4948" y="232"/>
              </a:cxn>
              <a:cxn ang="0">
                <a:pos x="4828" y="240"/>
              </a:cxn>
              <a:cxn ang="0">
                <a:pos x="4770" y="248"/>
              </a:cxn>
              <a:cxn ang="0">
                <a:pos x="4688" y="260"/>
              </a:cxn>
              <a:cxn ang="0">
                <a:pos x="4504" y="306"/>
              </a:cxn>
              <a:cxn ang="0">
                <a:pos x="4194" y="400"/>
              </a:cxn>
              <a:cxn ang="0">
                <a:pos x="3972" y="460"/>
              </a:cxn>
              <a:cxn ang="0">
                <a:pos x="3860" y="484"/>
              </a:cxn>
              <a:cxn ang="0">
                <a:pos x="3748" y="504"/>
              </a:cxn>
              <a:cxn ang="0">
                <a:pos x="3636" y="516"/>
              </a:cxn>
              <a:cxn ang="0">
                <a:pos x="3526" y="522"/>
              </a:cxn>
              <a:cxn ang="0">
                <a:pos x="3416" y="516"/>
              </a:cxn>
              <a:cxn ang="0">
                <a:pos x="3310" y="500"/>
              </a:cxn>
              <a:cxn ang="0">
                <a:pos x="3208" y="470"/>
              </a:cxn>
              <a:cxn ang="0">
                <a:pos x="3108" y="426"/>
              </a:cxn>
              <a:cxn ang="0">
                <a:pos x="3066" y="404"/>
              </a:cxn>
              <a:cxn ang="0">
                <a:pos x="2982" y="366"/>
              </a:cxn>
              <a:cxn ang="0">
                <a:pos x="2902" y="334"/>
              </a:cxn>
              <a:cxn ang="0">
                <a:pos x="2786" y="298"/>
              </a:cxn>
              <a:cxn ang="0">
                <a:pos x="2640" y="270"/>
              </a:cxn>
              <a:cxn ang="0">
                <a:pos x="2508" y="256"/>
              </a:cxn>
              <a:cxn ang="0">
                <a:pos x="2390" y="252"/>
              </a:cxn>
              <a:cxn ang="0">
                <a:pos x="2240" y="254"/>
              </a:cxn>
              <a:cxn ang="0">
                <a:pos x="2160" y="250"/>
              </a:cxn>
              <a:cxn ang="0">
                <a:pos x="2128" y="246"/>
              </a:cxn>
              <a:cxn ang="0">
                <a:pos x="2056" y="226"/>
              </a:cxn>
              <a:cxn ang="0">
                <a:pos x="2004" y="200"/>
              </a:cxn>
              <a:cxn ang="0">
                <a:pos x="1962" y="170"/>
              </a:cxn>
              <a:cxn ang="0">
                <a:pos x="1904" y="120"/>
              </a:cxn>
              <a:cxn ang="0">
                <a:pos x="1858" y="86"/>
              </a:cxn>
              <a:cxn ang="0">
                <a:pos x="1796" y="54"/>
              </a:cxn>
              <a:cxn ang="0">
                <a:pos x="1714" y="26"/>
              </a:cxn>
              <a:cxn ang="0">
                <a:pos x="1662" y="14"/>
              </a:cxn>
              <a:cxn ang="0">
                <a:pos x="1602" y="6"/>
              </a:cxn>
              <a:cxn ang="0">
                <a:pos x="1466" y="0"/>
              </a:cxn>
              <a:cxn ang="0">
                <a:pos x="1318" y="8"/>
              </a:cxn>
              <a:cxn ang="0">
                <a:pos x="1164" y="28"/>
              </a:cxn>
              <a:cxn ang="0">
                <a:pos x="934" y="66"/>
              </a:cxn>
              <a:cxn ang="0">
                <a:pos x="670" y="112"/>
              </a:cxn>
              <a:cxn ang="0">
                <a:pos x="570" y="126"/>
              </a:cxn>
              <a:cxn ang="0">
                <a:pos x="526" y="128"/>
              </a:cxn>
              <a:cxn ang="0">
                <a:pos x="442" y="132"/>
              </a:cxn>
              <a:cxn ang="0">
                <a:pos x="358" y="128"/>
              </a:cxn>
              <a:cxn ang="0">
                <a:pos x="276" y="120"/>
              </a:cxn>
              <a:cxn ang="0">
                <a:pos x="202" y="106"/>
              </a:cxn>
              <a:cxn ang="0">
                <a:pos x="132" y="88"/>
              </a:cxn>
              <a:cxn ang="0">
                <a:pos x="72" y="62"/>
              </a:cxn>
              <a:cxn ang="0">
                <a:pos x="20" y="30"/>
              </a:cxn>
              <a:cxn ang="0">
                <a:pos x="0" y="584"/>
              </a:cxn>
            </a:cxnLst>
            <a:rect l="0" t="0" r="r" b="b"/>
            <a:pathLst>
              <a:path w="5648" h="584">
                <a:moveTo>
                  <a:pt x="5648" y="584"/>
                </a:moveTo>
                <a:lnTo>
                  <a:pt x="5648" y="344"/>
                </a:lnTo>
                <a:lnTo>
                  <a:pt x="5648" y="344"/>
                </a:lnTo>
                <a:lnTo>
                  <a:pt x="5610" y="324"/>
                </a:lnTo>
                <a:lnTo>
                  <a:pt x="5570" y="308"/>
                </a:lnTo>
                <a:lnTo>
                  <a:pt x="5526" y="292"/>
                </a:lnTo>
                <a:lnTo>
                  <a:pt x="5476" y="278"/>
                </a:lnTo>
                <a:lnTo>
                  <a:pt x="5424" y="266"/>
                </a:lnTo>
                <a:lnTo>
                  <a:pt x="5370" y="256"/>
                </a:lnTo>
                <a:lnTo>
                  <a:pt x="5314" y="246"/>
                </a:lnTo>
                <a:lnTo>
                  <a:pt x="5254" y="240"/>
                </a:lnTo>
                <a:lnTo>
                  <a:pt x="5194" y="236"/>
                </a:lnTo>
                <a:lnTo>
                  <a:pt x="5134" y="232"/>
                </a:lnTo>
                <a:lnTo>
                  <a:pt x="5072" y="230"/>
                </a:lnTo>
                <a:lnTo>
                  <a:pt x="5010" y="232"/>
                </a:lnTo>
                <a:lnTo>
                  <a:pt x="4948" y="232"/>
                </a:lnTo>
                <a:lnTo>
                  <a:pt x="4888" y="236"/>
                </a:lnTo>
                <a:lnTo>
                  <a:pt x="4828" y="240"/>
                </a:lnTo>
                <a:lnTo>
                  <a:pt x="4770" y="248"/>
                </a:lnTo>
                <a:lnTo>
                  <a:pt x="4770" y="248"/>
                </a:lnTo>
                <a:lnTo>
                  <a:pt x="4730" y="254"/>
                </a:lnTo>
                <a:lnTo>
                  <a:pt x="4688" y="260"/>
                </a:lnTo>
                <a:lnTo>
                  <a:pt x="4598" y="282"/>
                </a:lnTo>
                <a:lnTo>
                  <a:pt x="4504" y="306"/>
                </a:lnTo>
                <a:lnTo>
                  <a:pt x="4404" y="336"/>
                </a:lnTo>
                <a:lnTo>
                  <a:pt x="4194" y="400"/>
                </a:lnTo>
                <a:lnTo>
                  <a:pt x="4084" y="430"/>
                </a:lnTo>
                <a:lnTo>
                  <a:pt x="3972" y="460"/>
                </a:lnTo>
                <a:lnTo>
                  <a:pt x="3916" y="472"/>
                </a:lnTo>
                <a:lnTo>
                  <a:pt x="3860" y="484"/>
                </a:lnTo>
                <a:lnTo>
                  <a:pt x="3804" y="494"/>
                </a:lnTo>
                <a:lnTo>
                  <a:pt x="3748" y="504"/>
                </a:lnTo>
                <a:lnTo>
                  <a:pt x="3692" y="512"/>
                </a:lnTo>
                <a:lnTo>
                  <a:pt x="3636" y="516"/>
                </a:lnTo>
                <a:lnTo>
                  <a:pt x="3580" y="520"/>
                </a:lnTo>
                <a:lnTo>
                  <a:pt x="3526" y="522"/>
                </a:lnTo>
                <a:lnTo>
                  <a:pt x="3470" y="520"/>
                </a:lnTo>
                <a:lnTo>
                  <a:pt x="3416" y="516"/>
                </a:lnTo>
                <a:lnTo>
                  <a:pt x="3362" y="508"/>
                </a:lnTo>
                <a:lnTo>
                  <a:pt x="3310" y="500"/>
                </a:lnTo>
                <a:lnTo>
                  <a:pt x="3258" y="486"/>
                </a:lnTo>
                <a:lnTo>
                  <a:pt x="3208" y="470"/>
                </a:lnTo>
                <a:lnTo>
                  <a:pt x="3158" y="450"/>
                </a:lnTo>
                <a:lnTo>
                  <a:pt x="3108" y="426"/>
                </a:lnTo>
                <a:lnTo>
                  <a:pt x="3108" y="426"/>
                </a:lnTo>
                <a:lnTo>
                  <a:pt x="3066" y="404"/>
                </a:lnTo>
                <a:lnTo>
                  <a:pt x="3024" y="384"/>
                </a:lnTo>
                <a:lnTo>
                  <a:pt x="2982" y="366"/>
                </a:lnTo>
                <a:lnTo>
                  <a:pt x="2942" y="348"/>
                </a:lnTo>
                <a:lnTo>
                  <a:pt x="2902" y="334"/>
                </a:lnTo>
                <a:lnTo>
                  <a:pt x="2862" y="320"/>
                </a:lnTo>
                <a:lnTo>
                  <a:pt x="2786" y="298"/>
                </a:lnTo>
                <a:lnTo>
                  <a:pt x="2712" y="282"/>
                </a:lnTo>
                <a:lnTo>
                  <a:pt x="2640" y="270"/>
                </a:lnTo>
                <a:lnTo>
                  <a:pt x="2574" y="260"/>
                </a:lnTo>
                <a:lnTo>
                  <a:pt x="2508" y="256"/>
                </a:lnTo>
                <a:lnTo>
                  <a:pt x="2448" y="254"/>
                </a:lnTo>
                <a:lnTo>
                  <a:pt x="2390" y="252"/>
                </a:lnTo>
                <a:lnTo>
                  <a:pt x="2286" y="252"/>
                </a:lnTo>
                <a:lnTo>
                  <a:pt x="2240" y="254"/>
                </a:lnTo>
                <a:lnTo>
                  <a:pt x="2198" y="252"/>
                </a:lnTo>
                <a:lnTo>
                  <a:pt x="2160" y="250"/>
                </a:lnTo>
                <a:lnTo>
                  <a:pt x="2128" y="246"/>
                </a:lnTo>
                <a:lnTo>
                  <a:pt x="2128" y="246"/>
                </a:lnTo>
                <a:lnTo>
                  <a:pt x="2090" y="236"/>
                </a:lnTo>
                <a:lnTo>
                  <a:pt x="2056" y="226"/>
                </a:lnTo>
                <a:lnTo>
                  <a:pt x="2028" y="214"/>
                </a:lnTo>
                <a:lnTo>
                  <a:pt x="2004" y="200"/>
                </a:lnTo>
                <a:lnTo>
                  <a:pt x="1982" y="186"/>
                </a:lnTo>
                <a:lnTo>
                  <a:pt x="1962" y="170"/>
                </a:lnTo>
                <a:lnTo>
                  <a:pt x="1924" y="138"/>
                </a:lnTo>
                <a:lnTo>
                  <a:pt x="1904" y="120"/>
                </a:lnTo>
                <a:lnTo>
                  <a:pt x="1882" y="104"/>
                </a:lnTo>
                <a:lnTo>
                  <a:pt x="1858" y="86"/>
                </a:lnTo>
                <a:lnTo>
                  <a:pt x="1830" y="70"/>
                </a:lnTo>
                <a:lnTo>
                  <a:pt x="1796" y="54"/>
                </a:lnTo>
                <a:lnTo>
                  <a:pt x="1758" y="40"/>
                </a:lnTo>
                <a:lnTo>
                  <a:pt x="1714" y="26"/>
                </a:lnTo>
                <a:lnTo>
                  <a:pt x="1662" y="14"/>
                </a:lnTo>
                <a:lnTo>
                  <a:pt x="1662" y="14"/>
                </a:lnTo>
                <a:lnTo>
                  <a:pt x="1632" y="10"/>
                </a:lnTo>
                <a:lnTo>
                  <a:pt x="1602" y="6"/>
                </a:lnTo>
                <a:lnTo>
                  <a:pt x="1536" y="0"/>
                </a:lnTo>
                <a:lnTo>
                  <a:pt x="1466" y="0"/>
                </a:lnTo>
                <a:lnTo>
                  <a:pt x="1394" y="2"/>
                </a:lnTo>
                <a:lnTo>
                  <a:pt x="1318" y="8"/>
                </a:lnTo>
                <a:lnTo>
                  <a:pt x="1242" y="16"/>
                </a:lnTo>
                <a:lnTo>
                  <a:pt x="1164" y="28"/>
                </a:lnTo>
                <a:lnTo>
                  <a:pt x="1086" y="38"/>
                </a:lnTo>
                <a:lnTo>
                  <a:pt x="934" y="66"/>
                </a:lnTo>
                <a:lnTo>
                  <a:pt x="794" y="92"/>
                </a:lnTo>
                <a:lnTo>
                  <a:pt x="670" y="112"/>
                </a:lnTo>
                <a:lnTo>
                  <a:pt x="616" y="120"/>
                </a:lnTo>
                <a:lnTo>
                  <a:pt x="570" y="126"/>
                </a:lnTo>
                <a:lnTo>
                  <a:pt x="570" y="126"/>
                </a:lnTo>
                <a:lnTo>
                  <a:pt x="526" y="128"/>
                </a:lnTo>
                <a:lnTo>
                  <a:pt x="484" y="130"/>
                </a:lnTo>
                <a:lnTo>
                  <a:pt x="442" y="132"/>
                </a:lnTo>
                <a:lnTo>
                  <a:pt x="398" y="130"/>
                </a:lnTo>
                <a:lnTo>
                  <a:pt x="358" y="128"/>
                </a:lnTo>
                <a:lnTo>
                  <a:pt x="316" y="126"/>
                </a:lnTo>
                <a:lnTo>
                  <a:pt x="276" y="120"/>
                </a:lnTo>
                <a:lnTo>
                  <a:pt x="238" y="114"/>
                </a:lnTo>
                <a:lnTo>
                  <a:pt x="202" y="106"/>
                </a:lnTo>
                <a:lnTo>
                  <a:pt x="166" y="98"/>
                </a:lnTo>
                <a:lnTo>
                  <a:pt x="132" y="88"/>
                </a:lnTo>
                <a:lnTo>
                  <a:pt x="100" y="74"/>
                </a:lnTo>
                <a:lnTo>
                  <a:pt x="72" y="62"/>
                </a:lnTo>
                <a:lnTo>
                  <a:pt x="44" y="46"/>
                </a:lnTo>
                <a:lnTo>
                  <a:pt x="20" y="30"/>
                </a:lnTo>
                <a:lnTo>
                  <a:pt x="0" y="10"/>
                </a:lnTo>
                <a:lnTo>
                  <a:pt x="0" y="584"/>
                </a:lnTo>
                <a:lnTo>
                  <a:pt x="5648" y="584"/>
                </a:lnTo>
                <a:close/>
              </a:path>
            </a:pathLst>
          </a:custGeom>
          <a:solidFill>
            <a:srgbClr val="0066B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Гер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724" y="803208"/>
            <a:ext cx="650925" cy="650926"/>
          </a:xfrm>
          <a:prstGeom prst="rect">
            <a:avLst/>
          </a:prstGeom>
        </p:spPr>
      </p:pic>
      <p:pic>
        <p:nvPicPr>
          <p:cNvPr id="16" name="Рисунок 15" descr="Лого ТОИПКР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2914" y="752475"/>
            <a:ext cx="694283" cy="69428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228600"/>
            <a:ext cx="12192000" cy="4572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59615" y="358482"/>
            <a:ext cx="11610363" cy="21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80" spc="20" smtClean="0">
                <a:solidFill>
                  <a:schemeClr val="bg1">
                    <a:lumMod val="95000"/>
                  </a:schemeClr>
                </a:solidFill>
              </a:rPr>
              <a:t>#УЧИСЬСТОИПКРО  #ТОИПКРО  #УЧИБУДУЩЕМУ  #УЧИСЬСТОИПКРО  #ТОИПКРО  #УЧИБУДУЩЕМУ  #УЧИСЬСТОИПКРО  #ТОИПКРО #УЧИБУДУЩЕМУ </a:t>
            </a:r>
            <a:endParaRPr lang="ru-RU" sz="1380" spc="2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89" y="6282055"/>
            <a:ext cx="476486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mtClean="0">
                <a:solidFill>
                  <a:schemeClr val="bg1"/>
                </a:solidFill>
              </a:rPr>
              <a:t>24 МАРТА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2022 ГОДА</a:t>
            </a:r>
            <a:r>
              <a:rPr lang="en-US" smtClean="0">
                <a:solidFill>
                  <a:schemeClr val="bg1"/>
                </a:solidFill>
              </a:rPr>
              <a:t>       </a:t>
            </a:r>
            <a:r>
              <a:rPr lang="ru-RU" smtClean="0">
                <a:solidFill>
                  <a:schemeClr val="bg1"/>
                </a:solidFill>
              </a:rPr>
              <a:t>ТОМСК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2304" y="6241256"/>
            <a:ext cx="36000" cy="40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85524" y="1802359"/>
            <a:ext cx="104682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Основные средства защиты информации</a:t>
            </a:r>
          </a:p>
          <a:p>
            <a:endParaRPr lang="ru-RU" b="1" dirty="0" smtClean="0"/>
          </a:p>
          <a:p>
            <a:endParaRPr lang="ru-RU" b="1" dirty="0"/>
          </a:p>
          <a:p>
            <a:pPr marL="342900" indent="-342900">
              <a:buAutoNum type="arabicPeriod"/>
            </a:pPr>
            <a:r>
              <a:rPr lang="ru-RU" sz="2800" dirty="0" smtClean="0"/>
              <a:t>Средства </a:t>
            </a:r>
            <a:r>
              <a:rPr lang="ru-RU" sz="2800" dirty="0"/>
              <a:t>защиты от несанкционированного </a:t>
            </a:r>
            <a:r>
              <a:rPr lang="ru-RU" sz="2800" dirty="0" smtClean="0"/>
              <a:t>доступа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Межсетевые экраны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Средства Антивирусной защиты 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Средства криптографической защиты</a:t>
            </a:r>
          </a:p>
        </p:txBody>
      </p:sp>
    </p:spTree>
    <p:extLst>
      <p:ext uri="{BB962C8B-B14F-4D97-AF65-F5344CB8AC3E}">
        <p14:creationId xmlns:p14="http://schemas.microsoft.com/office/powerpoint/2010/main" val="2913206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>
            <a:off x="2400" y="5829300"/>
            <a:ext cx="12189600" cy="1028700"/>
          </a:xfrm>
          <a:custGeom>
            <a:avLst/>
            <a:gdLst/>
            <a:ahLst/>
            <a:cxnLst>
              <a:cxn ang="0">
                <a:pos x="3734" y="356"/>
              </a:cxn>
              <a:cxn ang="0">
                <a:pos x="3574" y="348"/>
              </a:cxn>
              <a:cxn ang="0">
                <a:pos x="3420" y="328"/>
              </a:cxn>
              <a:cxn ang="0">
                <a:pos x="3268" y="298"/>
              </a:cxn>
              <a:cxn ang="0">
                <a:pos x="2968" y="232"/>
              </a:cxn>
              <a:cxn ang="0">
                <a:pos x="2816" y="202"/>
              </a:cxn>
              <a:cxn ang="0">
                <a:pos x="2664" y="182"/>
              </a:cxn>
              <a:cxn ang="0">
                <a:pos x="2508" y="172"/>
              </a:cxn>
              <a:cxn ang="0">
                <a:pos x="2424" y="174"/>
              </a:cxn>
              <a:cxn ang="0">
                <a:pos x="2266" y="180"/>
              </a:cxn>
              <a:cxn ang="0">
                <a:pos x="2048" y="196"/>
              </a:cxn>
              <a:cxn ang="0">
                <a:pos x="1772" y="226"/>
              </a:cxn>
              <a:cxn ang="0">
                <a:pos x="1566" y="244"/>
              </a:cxn>
              <a:cxn ang="0">
                <a:pos x="1422" y="250"/>
              </a:cxn>
              <a:cxn ang="0">
                <a:pos x="1346" y="252"/>
              </a:cxn>
              <a:cxn ang="0">
                <a:pos x="1086" y="246"/>
              </a:cxn>
              <a:cxn ang="0">
                <a:pos x="908" y="238"/>
              </a:cxn>
              <a:cxn ang="0">
                <a:pos x="732" y="220"/>
              </a:cxn>
              <a:cxn ang="0">
                <a:pos x="558" y="194"/>
              </a:cxn>
              <a:cxn ang="0">
                <a:pos x="388" y="156"/>
              </a:cxn>
              <a:cxn ang="0">
                <a:pos x="226" y="106"/>
              </a:cxn>
              <a:cxn ang="0">
                <a:pos x="110" y="58"/>
              </a:cxn>
              <a:cxn ang="0">
                <a:pos x="36" y="20"/>
              </a:cxn>
              <a:cxn ang="0">
                <a:pos x="0" y="648"/>
              </a:cxn>
              <a:cxn ang="0">
                <a:pos x="5648" y="52"/>
              </a:cxn>
              <a:cxn ang="0">
                <a:pos x="5560" y="50"/>
              </a:cxn>
              <a:cxn ang="0">
                <a:pos x="5394" y="50"/>
              </a:cxn>
              <a:cxn ang="0">
                <a:pos x="5240" y="60"/>
              </a:cxn>
              <a:cxn ang="0">
                <a:pos x="5094" y="74"/>
              </a:cxn>
              <a:cxn ang="0">
                <a:pos x="4960" y="94"/>
              </a:cxn>
              <a:cxn ang="0">
                <a:pos x="4772" y="132"/>
              </a:cxn>
              <a:cxn ang="0">
                <a:pos x="4544" y="190"/>
              </a:cxn>
              <a:cxn ang="0">
                <a:pos x="4234" y="278"/>
              </a:cxn>
              <a:cxn ang="0">
                <a:pos x="4036" y="324"/>
              </a:cxn>
              <a:cxn ang="0">
                <a:pos x="3938" y="340"/>
              </a:cxn>
              <a:cxn ang="0">
                <a:pos x="3836" y="352"/>
              </a:cxn>
              <a:cxn ang="0">
                <a:pos x="3734" y="356"/>
              </a:cxn>
            </a:cxnLst>
            <a:rect l="0" t="0" r="r" b="b"/>
            <a:pathLst>
              <a:path w="5648" h="648">
                <a:moveTo>
                  <a:pt x="3734" y="356"/>
                </a:moveTo>
                <a:lnTo>
                  <a:pt x="3734" y="356"/>
                </a:lnTo>
                <a:lnTo>
                  <a:pt x="3654" y="354"/>
                </a:lnTo>
                <a:lnTo>
                  <a:pt x="3574" y="348"/>
                </a:lnTo>
                <a:lnTo>
                  <a:pt x="3496" y="338"/>
                </a:lnTo>
                <a:lnTo>
                  <a:pt x="3420" y="328"/>
                </a:lnTo>
                <a:lnTo>
                  <a:pt x="3344" y="314"/>
                </a:lnTo>
                <a:lnTo>
                  <a:pt x="3268" y="298"/>
                </a:lnTo>
                <a:lnTo>
                  <a:pt x="3118" y="266"/>
                </a:lnTo>
                <a:lnTo>
                  <a:pt x="2968" y="232"/>
                </a:lnTo>
                <a:lnTo>
                  <a:pt x="2892" y="216"/>
                </a:lnTo>
                <a:lnTo>
                  <a:pt x="2816" y="202"/>
                </a:lnTo>
                <a:lnTo>
                  <a:pt x="2740" y="190"/>
                </a:lnTo>
                <a:lnTo>
                  <a:pt x="2664" y="182"/>
                </a:lnTo>
                <a:lnTo>
                  <a:pt x="2586" y="176"/>
                </a:lnTo>
                <a:lnTo>
                  <a:pt x="2508" y="172"/>
                </a:lnTo>
                <a:lnTo>
                  <a:pt x="2508" y="172"/>
                </a:lnTo>
                <a:lnTo>
                  <a:pt x="2424" y="174"/>
                </a:lnTo>
                <a:lnTo>
                  <a:pt x="2344" y="176"/>
                </a:lnTo>
                <a:lnTo>
                  <a:pt x="2266" y="180"/>
                </a:lnTo>
                <a:lnTo>
                  <a:pt x="2192" y="184"/>
                </a:lnTo>
                <a:lnTo>
                  <a:pt x="2048" y="196"/>
                </a:lnTo>
                <a:lnTo>
                  <a:pt x="1908" y="210"/>
                </a:lnTo>
                <a:lnTo>
                  <a:pt x="1772" y="226"/>
                </a:lnTo>
                <a:lnTo>
                  <a:pt x="1636" y="238"/>
                </a:lnTo>
                <a:lnTo>
                  <a:pt x="1566" y="244"/>
                </a:lnTo>
                <a:lnTo>
                  <a:pt x="1494" y="248"/>
                </a:lnTo>
                <a:lnTo>
                  <a:pt x="1422" y="250"/>
                </a:lnTo>
                <a:lnTo>
                  <a:pt x="1346" y="252"/>
                </a:lnTo>
                <a:lnTo>
                  <a:pt x="1346" y="252"/>
                </a:lnTo>
                <a:lnTo>
                  <a:pt x="1174" y="250"/>
                </a:lnTo>
                <a:lnTo>
                  <a:pt x="1086" y="246"/>
                </a:lnTo>
                <a:lnTo>
                  <a:pt x="998" y="244"/>
                </a:lnTo>
                <a:lnTo>
                  <a:pt x="908" y="238"/>
                </a:lnTo>
                <a:lnTo>
                  <a:pt x="820" y="230"/>
                </a:lnTo>
                <a:lnTo>
                  <a:pt x="732" y="220"/>
                </a:lnTo>
                <a:lnTo>
                  <a:pt x="644" y="208"/>
                </a:lnTo>
                <a:lnTo>
                  <a:pt x="558" y="194"/>
                </a:lnTo>
                <a:lnTo>
                  <a:pt x="472" y="178"/>
                </a:lnTo>
                <a:lnTo>
                  <a:pt x="388" y="156"/>
                </a:lnTo>
                <a:lnTo>
                  <a:pt x="306" y="134"/>
                </a:lnTo>
                <a:lnTo>
                  <a:pt x="226" y="106"/>
                </a:lnTo>
                <a:lnTo>
                  <a:pt x="148" y="76"/>
                </a:lnTo>
                <a:lnTo>
                  <a:pt x="110" y="58"/>
                </a:lnTo>
                <a:lnTo>
                  <a:pt x="72" y="40"/>
                </a:lnTo>
                <a:lnTo>
                  <a:pt x="36" y="20"/>
                </a:lnTo>
                <a:lnTo>
                  <a:pt x="0" y="0"/>
                </a:lnTo>
                <a:lnTo>
                  <a:pt x="0" y="648"/>
                </a:lnTo>
                <a:lnTo>
                  <a:pt x="5648" y="648"/>
                </a:lnTo>
                <a:lnTo>
                  <a:pt x="5648" y="52"/>
                </a:lnTo>
                <a:lnTo>
                  <a:pt x="5648" y="52"/>
                </a:lnTo>
                <a:lnTo>
                  <a:pt x="5560" y="50"/>
                </a:lnTo>
                <a:lnTo>
                  <a:pt x="5476" y="48"/>
                </a:lnTo>
                <a:lnTo>
                  <a:pt x="5394" y="50"/>
                </a:lnTo>
                <a:lnTo>
                  <a:pt x="5316" y="54"/>
                </a:lnTo>
                <a:lnTo>
                  <a:pt x="5240" y="60"/>
                </a:lnTo>
                <a:lnTo>
                  <a:pt x="5166" y="66"/>
                </a:lnTo>
                <a:lnTo>
                  <a:pt x="5094" y="74"/>
                </a:lnTo>
                <a:lnTo>
                  <a:pt x="5026" y="84"/>
                </a:lnTo>
                <a:lnTo>
                  <a:pt x="4960" y="94"/>
                </a:lnTo>
                <a:lnTo>
                  <a:pt x="4896" y="106"/>
                </a:lnTo>
                <a:lnTo>
                  <a:pt x="4772" y="132"/>
                </a:lnTo>
                <a:lnTo>
                  <a:pt x="4656" y="160"/>
                </a:lnTo>
                <a:lnTo>
                  <a:pt x="4544" y="190"/>
                </a:lnTo>
                <a:lnTo>
                  <a:pt x="4334" y="250"/>
                </a:lnTo>
                <a:lnTo>
                  <a:pt x="4234" y="278"/>
                </a:lnTo>
                <a:lnTo>
                  <a:pt x="4134" y="302"/>
                </a:lnTo>
                <a:lnTo>
                  <a:pt x="4036" y="324"/>
                </a:lnTo>
                <a:lnTo>
                  <a:pt x="3986" y="334"/>
                </a:lnTo>
                <a:lnTo>
                  <a:pt x="3938" y="340"/>
                </a:lnTo>
                <a:lnTo>
                  <a:pt x="3888" y="346"/>
                </a:lnTo>
                <a:lnTo>
                  <a:pt x="3836" y="352"/>
                </a:lnTo>
                <a:lnTo>
                  <a:pt x="3786" y="354"/>
                </a:lnTo>
                <a:lnTo>
                  <a:pt x="3734" y="356"/>
                </a:lnTo>
                <a:lnTo>
                  <a:pt x="3734" y="356"/>
                </a:lnTo>
                <a:close/>
              </a:path>
            </a:pathLst>
          </a:custGeom>
          <a:solidFill>
            <a:srgbClr val="FDB91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97914" y="938530"/>
            <a:ext cx="614598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b="1" smtClean="0">
                <a:solidFill>
                  <a:srgbClr val="005BAB"/>
                </a:solidFill>
              </a:rPr>
              <a:t>БЕЗОПАСНАЯ ИНФОРМАЦИОННО-ОБРАЗОВАТЕЛЬНАЯ СРЕДА: </a:t>
            </a:r>
            <a:r>
              <a:rPr lang="en-US" sz="1600" b="1" smtClean="0">
                <a:solidFill>
                  <a:srgbClr val="005BAB"/>
                </a:solidFill>
              </a:rPr>
              <a:t/>
            </a:r>
            <a:br>
              <a:rPr lang="en-US" sz="1600" b="1" smtClean="0">
                <a:solidFill>
                  <a:srgbClr val="005BAB"/>
                </a:solidFill>
              </a:rPr>
            </a:br>
            <a:r>
              <a:rPr lang="ru-RU" sz="1600" smtClean="0">
                <a:solidFill>
                  <a:srgbClr val="005BAB"/>
                </a:solidFill>
              </a:rPr>
              <a:t>МЕТОДЫ И ТЕХНОЛОГИИ РАБОТЫ</a:t>
            </a:r>
            <a:endParaRPr lang="ru-RU" sz="1600">
              <a:solidFill>
                <a:srgbClr val="005BA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1225" y="6348730"/>
            <a:ext cx="16383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ru-RU" smtClean="0">
                <a:solidFill>
                  <a:schemeClr val="bg1"/>
                </a:solidFill>
              </a:rPr>
              <a:t>СЛАЙД </a:t>
            </a:r>
            <a:fld id="{59FD1884-234F-4F16-AF67-8B36556FD7FB}" type="slidenum">
              <a:rPr lang="ru-RU" smtClean="0">
                <a:solidFill>
                  <a:schemeClr val="bg1"/>
                </a:solidFill>
              </a:rPr>
              <a:pPr algn="r"/>
              <a:t>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Freeform 11"/>
          <p:cNvSpPr>
            <a:spLocks noChangeAspect="1"/>
          </p:cNvSpPr>
          <p:nvPr/>
        </p:nvSpPr>
        <p:spPr bwMode="auto">
          <a:xfrm>
            <a:off x="2400" y="5597602"/>
            <a:ext cx="12189600" cy="1260398"/>
          </a:xfrm>
          <a:custGeom>
            <a:avLst/>
            <a:gdLst/>
            <a:ahLst/>
            <a:cxnLst>
              <a:cxn ang="0">
                <a:pos x="5648" y="344"/>
              </a:cxn>
              <a:cxn ang="0">
                <a:pos x="5610" y="324"/>
              </a:cxn>
              <a:cxn ang="0">
                <a:pos x="5526" y="292"/>
              </a:cxn>
              <a:cxn ang="0">
                <a:pos x="5424" y="266"/>
              </a:cxn>
              <a:cxn ang="0">
                <a:pos x="5314" y="246"/>
              </a:cxn>
              <a:cxn ang="0">
                <a:pos x="5194" y="236"/>
              </a:cxn>
              <a:cxn ang="0">
                <a:pos x="5072" y="230"/>
              </a:cxn>
              <a:cxn ang="0">
                <a:pos x="4948" y="232"/>
              </a:cxn>
              <a:cxn ang="0">
                <a:pos x="4828" y="240"/>
              </a:cxn>
              <a:cxn ang="0">
                <a:pos x="4770" y="248"/>
              </a:cxn>
              <a:cxn ang="0">
                <a:pos x="4688" y="260"/>
              </a:cxn>
              <a:cxn ang="0">
                <a:pos x="4504" y="306"/>
              </a:cxn>
              <a:cxn ang="0">
                <a:pos x="4194" y="400"/>
              </a:cxn>
              <a:cxn ang="0">
                <a:pos x="3972" y="460"/>
              </a:cxn>
              <a:cxn ang="0">
                <a:pos x="3860" y="484"/>
              </a:cxn>
              <a:cxn ang="0">
                <a:pos x="3748" y="504"/>
              </a:cxn>
              <a:cxn ang="0">
                <a:pos x="3636" y="516"/>
              </a:cxn>
              <a:cxn ang="0">
                <a:pos x="3526" y="522"/>
              </a:cxn>
              <a:cxn ang="0">
                <a:pos x="3416" y="516"/>
              </a:cxn>
              <a:cxn ang="0">
                <a:pos x="3310" y="500"/>
              </a:cxn>
              <a:cxn ang="0">
                <a:pos x="3208" y="470"/>
              </a:cxn>
              <a:cxn ang="0">
                <a:pos x="3108" y="426"/>
              </a:cxn>
              <a:cxn ang="0">
                <a:pos x="3066" y="404"/>
              </a:cxn>
              <a:cxn ang="0">
                <a:pos x="2982" y="366"/>
              </a:cxn>
              <a:cxn ang="0">
                <a:pos x="2902" y="334"/>
              </a:cxn>
              <a:cxn ang="0">
                <a:pos x="2786" y="298"/>
              </a:cxn>
              <a:cxn ang="0">
                <a:pos x="2640" y="270"/>
              </a:cxn>
              <a:cxn ang="0">
                <a:pos x="2508" y="256"/>
              </a:cxn>
              <a:cxn ang="0">
                <a:pos x="2390" y="252"/>
              </a:cxn>
              <a:cxn ang="0">
                <a:pos x="2240" y="254"/>
              </a:cxn>
              <a:cxn ang="0">
                <a:pos x="2160" y="250"/>
              </a:cxn>
              <a:cxn ang="0">
                <a:pos x="2128" y="246"/>
              </a:cxn>
              <a:cxn ang="0">
                <a:pos x="2056" y="226"/>
              </a:cxn>
              <a:cxn ang="0">
                <a:pos x="2004" y="200"/>
              </a:cxn>
              <a:cxn ang="0">
                <a:pos x="1962" y="170"/>
              </a:cxn>
              <a:cxn ang="0">
                <a:pos x="1904" y="120"/>
              </a:cxn>
              <a:cxn ang="0">
                <a:pos x="1858" y="86"/>
              </a:cxn>
              <a:cxn ang="0">
                <a:pos x="1796" y="54"/>
              </a:cxn>
              <a:cxn ang="0">
                <a:pos x="1714" y="26"/>
              </a:cxn>
              <a:cxn ang="0">
                <a:pos x="1662" y="14"/>
              </a:cxn>
              <a:cxn ang="0">
                <a:pos x="1602" y="6"/>
              </a:cxn>
              <a:cxn ang="0">
                <a:pos x="1466" y="0"/>
              </a:cxn>
              <a:cxn ang="0">
                <a:pos x="1318" y="8"/>
              </a:cxn>
              <a:cxn ang="0">
                <a:pos x="1164" y="28"/>
              </a:cxn>
              <a:cxn ang="0">
                <a:pos x="934" y="66"/>
              </a:cxn>
              <a:cxn ang="0">
                <a:pos x="670" y="112"/>
              </a:cxn>
              <a:cxn ang="0">
                <a:pos x="570" y="126"/>
              </a:cxn>
              <a:cxn ang="0">
                <a:pos x="526" y="128"/>
              </a:cxn>
              <a:cxn ang="0">
                <a:pos x="442" y="132"/>
              </a:cxn>
              <a:cxn ang="0">
                <a:pos x="358" y="128"/>
              </a:cxn>
              <a:cxn ang="0">
                <a:pos x="276" y="120"/>
              </a:cxn>
              <a:cxn ang="0">
                <a:pos x="202" y="106"/>
              </a:cxn>
              <a:cxn ang="0">
                <a:pos x="132" y="88"/>
              </a:cxn>
              <a:cxn ang="0">
                <a:pos x="72" y="62"/>
              </a:cxn>
              <a:cxn ang="0">
                <a:pos x="20" y="30"/>
              </a:cxn>
              <a:cxn ang="0">
                <a:pos x="0" y="584"/>
              </a:cxn>
            </a:cxnLst>
            <a:rect l="0" t="0" r="r" b="b"/>
            <a:pathLst>
              <a:path w="5648" h="584">
                <a:moveTo>
                  <a:pt x="5648" y="584"/>
                </a:moveTo>
                <a:lnTo>
                  <a:pt x="5648" y="344"/>
                </a:lnTo>
                <a:lnTo>
                  <a:pt x="5648" y="344"/>
                </a:lnTo>
                <a:lnTo>
                  <a:pt x="5610" y="324"/>
                </a:lnTo>
                <a:lnTo>
                  <a:pt x="5570" y="308"/>
                </a:lnTo>
                <a:lnTo>
                  <a:pt x="5526" y="292"/>
                </a:lnTo>
                <a:lnTo>
                  <a:pt x="5476" y="278"/>
                </a:lnTo>
                <a:lnTo>
                  <a:pt x="5424" y="266"/>
                </a:lnTo>
                <a:lnTo>
                  <a:pt x="5370" y="256"/>
                </a:lnTo>
                <a:lnTo>
                  <a:pt x="5314" y="246"/>
                </a:lnTo>
                <a:lnTo>
                  <a:pt x="5254" y="240"/>
                </a:lnTo>
                <a:lnTo>
                  <a:pt x="5194" y="236"/>
                </a:lnTo>
                <a:lnTo>
                  <a:pt x="5134" y="232"/>
                </a:lnTo>
                <a:lnTo>
                  <a:pt x="5072" y="230"/>
                </a:lnTo>
                <a:lnTo>
                  <a:pt x="5010" y="232"/>
                </a:lnTo>
                <a:lnTo>
                  <a:pt x="4948" y="232"/>
                </a:lnTo>
                <a:lnTo>
                  <a:pt x="4888" y="236"/>
                </a:lnTo>
                <a:lnTo>
                  <a:pt x="4828" y="240"/>
                </a:lnTo>
                <a:lnTo>
                  <a:pt x="4770" y="248"/>
                </a:lnTo>
                <a:lnTo>
                  <a:pt x="4770" y="248"/>
                </a:lnTo>
                <a:lnTo>
                  <a:pt x="4730" y="254"/>
                </a:lnTo>
                <a:lnTo>
                  <a:pt x="4688" y="260"/>
                </a:lnTo>
                <a:lnTo>
                  <a:pt x="4598" y="282"/>
                </a:lnTo>
                <a:lnTo>
                  <a:pt x="4504" y="306"/>
                </a:lnTo>
                <a:lnTo>
                  <a:pt x="4404" y="336"/>
                </a:lnTo>
                <a:lnTo>
                  <a:pt x="4194" y="400"/>
                </a:lnTo>
                <a:lnTo>
                  <a:pt x="4084" y="430"/>
                </a:lnTo>
                <a:lnTo>
                  <a:pt x="3972" y="460"/>
                </a:lnTo>
                <a:lnTo>
                  <a:pt x="3916" y="472"/>
                </a:lnTo>
                <a:lnTo>
                  <a:pt x="3860" y="484"/>
                </a:lnTo>
                <a:lnTo>
                  <a:pt x="3804" y="494"/>
                </a:lnTo>
                <a:lnTo>
                  <a:pt x="3748" y="504"/>
                </a:lnTo>
                <a:lnTo>
                  <a:pt x="3692" y="512"/>
                </a:lnTo>
                <a:lnTo>
                  <a:pt x="3636" y="516"/>
                </a:lnTo>
                <a:lnTo>
                  <a:pt x="3580" y="520"/>
                </a:lnTo>
                <a:lnTo>
                  <a:pt x="3526" y="522"/>
                </a:lnTo>
                <a:lnTo>
                  <a:pt x="3470" y="520"/>
                </a:lnTo>
                <a:lnTo>
                  <a:pt x="3416" y="516"/>
                </a:lnTo>
                <a:lnTo>
                  <a:pt x="3362" y="508"/>
                </a:lnTo>
                <a:lnTo>
                  <a:pt x="3310" y="500"/>
                </a:lnTo>
                <a:lnTo>
                  <a:pt x="3258" y="486"/>
                </a:lnTo>
                <a:lnTo>
                  <a:pt x="3208" y="470"/>
                </a:lnTo>
                <a:lnTo>
                  <a:pt x="3158" y="450"/>
                </a:lnTo>
                <a:lnTo>
                  <a:pt x="3108" y="426"/>
                </a:lnTo>
                <a:lnTo>
                  <a:pt x="3108" y="426"/>
                </a:lnTo>
                <a:lnTo>
                  <a:pt x="3066" y="404"/>
                </a:lnTo>
                <a:lnTo>
                  <a:pt x="3024" y="384"/>
                </a:lnTo>
                <a:lnTo>
                  <a:pt x="2982" y="366"/>
                </a:lnTo>
                <a:lnTo>
                  <a:pt x="2942" y="348"/>
                </a:lnTo>
                <a:lnTo>
                  <a:pt x="2902" y="334"/>
                </a:lnTo>
                <a:lnTo>
                  <a:pt x="2862" y="320"/>
                </a:lnTo>
                <a:lnTo>
                  <a:pt x="2786" y="298"/>
                </a:lnTo>
                <a:lnTo>
                  <a:pt x="2712" y="282"/>
                </a:lnTo>
                <a:lnTo>
                  <a:pt x="2640" y="270"/>
                </a:lnTo>
                <a:lnTo>
                  <a:pt x="2574" y="260"/>
                </a:lnTo>
                <a:lnTo>
                  <a:pt x="2508" y="256"/>
                </a:lnTo>
                <a:lnTo>
                  <a:pt x="2448" y="254"/>
                </a:lnTo>
                <a:lnTo>
                  <a:pt x="2390" y="252"/>
                </a:lnTo>
                <a:lnTo>
                  <a:pt x="2286" y="252"/>
                </a:lnTo>
                <a:lnTo>
                  <a:pt x="2240" y="254"/>
                </a:lnTo>
                <a:lnTo>
                  <a:pt x="2198" y="252"/>
                </a:lnTo>
                <a:lnTo>
                  <a:pt x="2160" y="250"/>
                </a:lnTo>
                <a:lnTo>
                  <a:pt x="2128" y="246"/>
                </a:lnTo>
                <a:lnTo>
                  <a:pt x="2128" y="246"/>
                </a:lnTo>
                <a:lnTo>
                  <a:pt x="2090" y="236"/>
                </a:lnTo>
                <a:lnTo>
                  <a:pt x="2056" y="226"/>
                </a:lnTo>
                <a:lnTo>
                  <a:pt x="2028" y="214"/>
                </a:lnTo>
                <a:lnTo>
                  <a:pt x="2004" y="200"/>
                </a:lnTo>
                <a:lnTo>
                  <a:pt x="1982" y="186"/>
                </a:lnTo>
                <a:lnTo>
                  <a:pt x="1962" y="170"/>
                </a:lnTo>
                <a:lnTo>
                  <a:pt x="1924" y="138"/>
                </a:lnTo>
                <a:lnTo>
                  <a:pt x="1904" y="120"/>
                </a:lnTo>
                <a:lnTo>
                  <a:pt x="1882" y="104"/>
                </a:lnTo>
                <a:lnTo>
                  <a:pt x="1858" y="86"/>
                </a:lnTo>
                <a:lnTo>
                  <a:pt x="1830" y="70"/>
                </a:lnTo>
                <a:lnTo>
                  <a:pt x="1796" y="54"/>
                </a:lnTo>
                <a:lnTo>
                  <a:pt x="1758" y="40"/>
                </a:lnTo>
                <a:lnTo>
                  <a:pt x="1714" y="26"/>
                </a:lnTo>
                <a:lnTo>
                  <a:pt x="1662" y="14"/>
                </a:lnTo>
                <a:lnTo>
                  <a:pt x="1662" y="14"/>
                </a:lnTo>
                <a:lnTo>
                  <a:pt x="1632" y="10"/>
                </a:lnTo>
                <a:lnTo>
                  <a:pt x="1602" y="6"/>
                </a:lnTo>
                <a:lnTo>
                  <a:pt x="1536" y="0"/>
                </a:lnTo>
                <a:lnTo>
                  <a:pt x="1466" y="0"/>
                </a:lnTo>
                <a:lnTo>
                  <a:pt x="1394" y="2"/>
                </a:lnTo>
                <a:lnTo>
                  <a:pt x="1318" y="8"/>
                </a:lnTo>
                <a:lnTo>
                  <a:pt x="1242" y="16"/>
                </a:lnTo>
                <a:lnTo>
                  <a:pt x="1164" y="28"/>
                </a:lnTo>
                <a:lnTo>
                  <a:pt x="1086" y="38"/>
                </a:lnTo>
                <a:lnTo>
                  <a:pt x="934" y="66"/>
                </a:lnTo>
                <a:lnTo>
                  <a:pt x="794" y="92"/>
                </a:lnTo>
                <a:lnTo>
                  <a:pt x="670" y="112"/>
                </a:lnTo>
                <a:lnTo>
                  <a:pt x="616" y="120"/>
                </a:lnTo>
                <a:lnTo>
                  <a:pt x="570" y="126"/>
                </a:lnTo>
                <a:lnTo>
                  <a:pt x="570" y="126"/>
                </a:lnTo>
                <a:lnTo>
                  <a:pt x="526" y="128"/>
                </a:lnTo>
                <a:lnTo>
                  <a:pt x="484" y="130"/>
                </a:lnTo>
                <a:lnTo>
                  <a:pt x="442" y="132"/>
                </a:lnTo>
                <a:lnTo>
                  <a:pt x="398" y="130"/>
                </a:lnTo>
                <a:lnTo>
                  <a:pt x="358" y="128"/>
                </a:lnTo>
                <a:lnTo>
                  <a:pt x="316" y="126"/>
                </a:lnTo>
                <a:lnTo>
                  <a:pt x="276" y="120"/>
                </a:lnTo>
                <a:lnTo>
                  <a:pt x="238" y="114"/>
                </a:lnTo>
                <a:lnTo>
                  <a:pt x="202" y="106"/>
                </a:lnTo>
                <a:lnTo>
                  <a:pt x="166" y="98"/>
                </a:lnTo>
                <a:lnTo>
                  <a:pt x="132" y="88"/>
                </a:lnTo>
                <a:lnTo>
                  <a:pt x="100" y="74"/>
                </a:lnTo>
                <a:lnTo>
                  <a:pt x="72" y="62"/>
                </a:lnTo>
                <a:lnTo>
                  <a:pt x="44" y="46"/>
                </a:lnTo>
                <a:lnTo>
                  <a:pt x="20" y="30"/>
                </a:lnTo>
                <a:lnTo>
                  <a:pt x="0" y="10"/>
                </a:lnTo>
                <a:lnTo>
                  <a:pt x="0" y="584"/>
                </a:lnTo>
                <a:lnTo>
                  <a:pt x="5648" y="584"/>
                </a:lnTo>
                <a:close/>
              </a:path>
            </a:pathLst>
          </a:custGeom>
          <a:solidFill>
            <a:srgbClr val="0066B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Гер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724" y="803208"/>
            <a:ext cx="650925" cy="650926"/>
          </a:xfrm>
          <a:prstGeom prst="rect">
            <a:avLst/>
          </a:prstGeom>
        </p:spPr>
      </p:pic>
      <p:pic>
        <p:nvPicPr>
          <p:cNvPr id="16" name="Рисунок 15" descr="Лого ТОИПКР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42914" y="752475"/>
            <a:ext cx="694283" cy="694283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0" y="228600"/>
            <a:ext cx="12192000" cy="4572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59615" y="358482"/>
            <a:ext cx="11610363" cy="21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80" spc="20" smtClean="0">
                <a:solidFill>
                  <a:schemeClr val="bg1">
                    <a:lumMod val="95000"/>
                  </a:schemeClr>
                </a:solidFill>
              </a:rPr>
              <a:t>#УЧИСЬСТОИПКРО  #ТОИПКРО  #УЧИБУДУЩЕМУ  #УЧИСЬСТОИПКРО  #ТОИПКРО  #УЧИБУДУЩЕМУ  #УЧИСЬСТОИПКРО  #ТОИПКРО #УЧИБУДУЩЕМУ </a:t>
            </a:r>
            <a:endParaRPr lang="ru-RU" sz="1380" spc="2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089" y="6282055"/>
            <a:ext cx="476486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mtClean="0">
                <a:solidFill>
                  <a:schemeClr val="bg1"/>
                </a:solidFill>
              </a:rPr>
              <a:t>24 МАРТА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ru-RU" smtClean="0">
                <a:solidFill>
                  <a:schemeClr val="bg1"/>
                </a:solidFill>
              </a:rPr>
              <a:t>2022 ГОДА</a:t>
            </a:r>
            <a:r>
              <a:rPr lang="en-US" smtClean="0">
                <a:solidFill>
                  <a:schemeClr val="bg1"/>
                </a:solidFill>
              </a:rPr>
              <a:t>       </a:t>
            </a:r>
            <a:r>
              <a:rPr lang="ru-RU" smtClean="0">
                <a:solidFill>
                  <a:schemeClr val="bg1"/>
                </a:solidFill>
              </a:rPr>
              <a:t>ТОМСК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2304" y="6241256"/>
            <a:ext cx="36000" cy="4048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6338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56096</TotalTime>
  <Words>346</Words>
  <Application>Microsoft Office PowerPoint</Application>
  <PresentationFormat>Широкоэкранный</PresentationFormat>
  <Paragraphs>90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ТОИПКРО</dc:creator>
  <cp:lastModifiedBy>Е. В. Ковалева</cp:lastModifiedBy>
  <cp:revision>719</cp:revision>
  <cp:lastPrinted>2021-07-16T05:59:00Z</cp:lastPrinted>
  <dcterms:created xsi:type="dcterms:W3CDTF">2019-08-15T10:09:47Z</dcterms:created>
  <dcterms:modified xsi:type="dcterms:W3CDTF">2022-03-21T09:21:37Z</dcterms:modified>
</cp:coreProperties>
</file>