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31" r:id="rId2"/>
    <p:sldId id="377" r:id="rId3"/>
    <p:sldId id="368" r:id="rId4"/>
    <p:sldId id="355" r:id="rId5"/>
    <p:sldId id="369" r:id="rId6"/>
    <p:sldId id="371" r:id="rId7"/>
    <p:sldId id="370" r:id="rId8"/>
    <p:sldId id="351" r:id="rId9"/>
    <p:sldId id="354" r:id="rId10"/>
    <p:sldId id="349" r:id="rId11"/>
    <p:sldId id="366" r:id="rId12"/>
    <p:sldId id="341" r:id="rId13"/>
    <p:sldId id="352" r:id="rId14"/>
    <p:sldId id="367" r:id="rId15"/>
    <p:sldId id="353" r:id="rId16"/>
    <p:sldId id="358" r:id="rId17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927" userDrawn="1">
          <p15:clr>
            <a:srgbClr val="A4A3A4"/>
          </p15:clr>
        </p15:guide>
        <p15:guide id="3" orient="horz" pos="82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62AE"/>
    <a:srgbClr val="109EB4"/>
    <a:srgbClr val="64CAD9"/>
    <a:srgbClr val="60BFCE"/>
    <a:srgbClr val="FDB913"/>
    <a:srgbClr val="76BEEA"/>
    <a:srgbClr val="F38221"/>
    <a:srgbClr val="005BAB"/>
    <a:srgbClr val="CC3399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99091" autoAdjust="0"/>
  </p:normalViewPr>
  <p:slideViewPr>
    <p:cSldViewPr snapToGrid="0">
      <p:cViewPr>
        <p:scale>
          <a:sx n="70" d="100"/>
          <a:sy n="70" d="100"/>
        </p:scale>
        <p:origin x="534" y="48"/>
      </p:cViewPr>
      <p:guideLst>
        <p:guide pos="5927"/>
        <p:guide orient="horz" pos="8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5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049F8CC-6230-4FDB-AC8F-876D6ECFB848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95"/>
            <a:ext cx="5438775" cy="39084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5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130E7CBB-965E-4FF4-9DCC-483F45EC0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75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C527-C1F3-470F-BD2A-DA51C60D7E81}" type="datetime1">
              <a:rPr lang="ru-RU" smtClean="0"/>
              <a:pPr/>
              <a:t>04.11.2024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120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A4C7-EEEC-43ED-98AA-233D714748C7}" type="datetime1">
              <a:rPr lang="ru-RU" smtClean="0"/>
              <a:pPr/>
              <a:t>04.11.2024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726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2C31F-647A-49AB-864C-DFDADDA3B899}" type="datetime1">
              <a:rPr lang="ru-RU" smtClean="0"/>
              <a:pPr/>
              <a:t>04.11.2024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286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6DDB8-BF99-407D-B603-A57840DBD216}" type="datetime1">
              <a:rPr lang="ru-RU" smtClean="0"/>
              <a:pPr/>
              <a:t>04.11.2024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280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F1BCC-2030-432C-9B7F-9FA8EDD4A233}" type="datetime1">
              <a:rPr lang="ru-RU" smtClean="0"/>
              <a:pPr/>
              <a:t>04.11.2024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95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9277A-6203-4AD5-B51B-E5329829D82B}" type="datetime1">
              <a:rPr lang="ru-RU" smtClean="0"/>
              <a:pPr/>
              <a:t>04.11.2024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583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33107-8C5E-4321-8EEF-662912BA36C4}" type="datetime1">
              <a:rPr lang="ru-RU" smtClean="0"/>
              <a:pPr/>
              <a:t>04.11.2024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225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A13E0-577B-4B89-8ABD-41224FF83BFC}" type="datetime1">
              <a:rPr lang="ru-RU" smtClean="0"/>
              <a:pPr/>
              <a:t>04.11.2024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220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9203-89BF-4B43-A7EF-8D97F2D8DC9F}" type="datetime1">
              <a:rPr lang="ru-RU" smtClean="0"/>
              <a:pPr/>
              <a:t>04.11.2024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684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FAE7-7B19-4D14-9B1D-D65D5D2A95B3}" type="datetime1">
              <a:rPr lang="ru-RU" smtClean="0"/>
              <a:pPr/>
              <a:t>04.11.2024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761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53975-22B9-45F8-BA86-71ADD24DD10A}" type="datetime1">
              <a:rPr lang="ru-RU" smtClean="0"/>
              <a:pPr/>
              <a:t>04.11.2024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137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9A4ED-ADED-4B0A-A827-04794C998060}" type="datetime1">
              <a:rPr lang="ru-RU" smtClean="0"/>
              <a:pPr/>
              <a:t>04.11.2024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63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Freeform 109"/>
          <p:cNvSpPr>
            <a:spLocks noEditPoints="1"/>
          </p:cNvSpPr>
          <p:nvPr/>
        </p:nvSpPr>
        <p:spPr bwMode="auto">
          <a:xfrm>
            <a:off x="3202830" y="648131"/>
            <a:ext cx="173112" cy="174737"/>
          </a:xfrm>
          <a:custGeom>
            <a:avLst/>
            <a:gdLst>
              <a:gd name="T0" fmla="*/ 192 w 426"/>
              <a:gd name="T1" fmla="*/ 2 h 430"/>
              <a:gd name="T2" fmla="*/ 130 w 426"/>
              <a:gd name="T3" fmla="*/ 18 h 430"/>
              <a:gd name="T4" fmla="*/ 78 w 426"/>
              <a:gd name="T5" fmla="*/ 50 h 430"/>
              <a:gd name="T6" fmla="*/ 36 w 426"/>
              <a:gd name="T7" fmla="*/ 96 h 430"/>
              <a:gd name="T8" fmla="*/ 10 w 426"/>
              <a:gd name="T9" fmla="*/ 151 h 430"/>
              <a:gd name="T10" fmla="*/ 0 w 426"/>
              <a:gd name="T11" fmla="*/ 215 h 430"/>
              <a:gd name="T12" fmla="*/ 4 w 426"/>
              <a:gd name="T13" fmla="*/ 259 h 430"/>
              <a:gd name="T14" fmla="*/ 26 w 426"/>
              <a:gd name="T15" fmla="*/ 317 h 430"/>
              <a:gd name="T16" fmla="*/ 62 w 426"/>
              <a:gd name="T17" fmla="*/ 368 h 430"/>
              <a:gd name="T18" fmla="*/ 112 w 426"/>
              <a:gd name="T19" fmla="*/ 404 h 430"/>
              <a:gd name="T20" fmla="*/ 170 w 426"/>
              <a:gd name="T21" fmla="*/ 426 h 430"/>
              <a:gd name="T22" fmla="*/ 214 w 426"/>
              <a:gd name="T23" fmla="*/ 430 h 430"/>
              <a:gd name="T24" fmla="*/ 276 w 426"/>
              <a:gd name="T25" fmla="*/ 420 h 430"/>
              <a:gd name="T26" fmla="*/ 332 w 426"/>
              <a:gd name="T27" fmla="*/ 394 h 430"/>
              <a:gd name="T28" fmla="*/ 378 w 426"/>
              <a:gd name="T29" fmla="*/ 352 h 430"/>
              <a:gd name="T30" fmla="*/ 410 w 426"/>
              <a:gd name="T31" fmla="*/ 299 h 430"/>
              <a:gd name="T32" fmla="*/ 426 w 426"/>
              <a:gd name="T33" fmla="*/ 237 h 430"/>
              <a:gd name="T34" fmla="*/ 426 w 426"/>
              <a:gd name="T35" fmla="*/ 193 h 430"/>
              <a:gd name="T36" fmla="*/ 410 w 426"/>
              <a:gd name="T37" fmla="*/ 133 h 430"/>
              <a:gd name="T38" fmla="*/ 378 w 426"/>
              <a:gd name="T39" fmla="*/ 78 h 430"/>
              <a:gd name="T40" fmla="*/ 332 w 426"/>
              <a:gd name="T41" fmla="*/ 38 h 430"/>
              <a:gd name="T42" fmla="*/ 276 w 426"/>
              <a:gd name="T43" fmla="*/ 10 h 430"/>
              <a:gd name="T44" fmla="*/ 214 w 426"/>
              <a:gd name="T45" fmla="*/ 0 h 430"/>
              <a:gd name="T46" fmla="*/ 338 w 426"/>
              <a:gd name="T47" fmla="*/ 299 h 430"/>
              <a:gd name="T48" fmla="*/ 328 w 426"/>
              <a:gd name="T49" fmla="*/ 307 h 430"/>
              <a:gd name="T50" fmla="*/ 288 w 426"/>
              <a:gd name="T51" fmla="*/ 307 h 430"/>
              <a:gd name="T52" fmla="*/ 266 w 426"/>
              <a:gd name="T53" fmla="*/ 297 h 430"/>
              <a:gd name="T54" fmla="*/ 238 w 426"/>
              <a:gd name="T55" fmla="*/ 271 h 430"/>
              <a:gd name="T56" fmla="*/ 230 w 426"/>
              <a:gd name="T57" fmla="*/ 271 h 430"/>
              <a:gd name="T58" fmla="*/ 222 w 426"/>
              <a:gd name="T59" fmla="*/ 299 h 430"/>
              <a:gd name="T60" fmla="*/ 220 w 426"/>
              <a:gd name="T61" fmla="*/ 305 h 430"/>
              <a:gd name="T62" fmla="*/ 186 w 426"/>
              <a:gd name="T63" fmla="*/ 307 h 430"/>
              <a:gd name="T64" fmla="*/ 158 w 426"/>
              <a:gd name="T65" fmla="*/ 297 h 430"/>
              <a:gd name="T66" fmla="*/ 126 w 426"/>
              <a:gd name="T67" fmla="*/ 273 h 430"/>
              <a:gd name="T68" fmla="*/ 100 w 426"/>
              <a:gd name="T69" fmla="*/ 237 h 430"/>
              <a:gd name="T70" fmla="*/ 62 w 426"/>
              <a:gd name="T71" fmla="*/ 165 h 430"/>
              <a:gd name="T72" fmla="*/ 62 w 426"/>
              <a:gd name="T73" fmla="*/ 157 h 430"/>
              <a:gd name="T74" fmla="*/ 112 w 426"/>
              <a:gd name="T75" fmla="*/ 155 h 430"/>
              <a:gd name="T76" fmla="*/ 120 w 426"/>
              <a:gd name="T77" fmla="*/ 163 h 430"/>
              <a:gd name="T78" fmla="*/ 142 w 426"/>
              <a:gd name="T79" fmla="*/ 209 h 430"/>
              <a:gd name="T80" fmla="*/ 160 w 426"/>
              <a:gd name="T81" fmla="*/ 225 h 430"/>
              <a:gd name="T82" fmla="*/ 168 w 426"/>
              <a:gd name="T83" fmla="*/ 219 h 430"/>
              <a:gd name="T84" fmla="*/ 170 w 426"/>
              <a:gd name="T85" fmla="*/ 197 h 430"/>
              <a:gd name="T86" fmla="*/ 166 w 426"/>
              <a:gd name="T87" fmla="*/ 167 h 430"/>
              <a:gd name="T88" fmla="*/ 152 w 426"/>
              <a:gd name="T89" fmla="*/ 161 h 430"/>
              <a:gd name="T90" fmla="*/ 162 w 426"/>
              <a:gd name="T91" fmla="*/ 151 h 430"/>
              <a:gd name="T92" fmla="*/ 194 w 426"/>
              <a:gd name="T93" fmla="*/ 145 h 430"/>
              <a:gd name="T94" fmla="*/ 208 w 426"/>
              <a:gd name="T95" fmla="*/ 147 h 430"/>
              <a:gd name="T96" fmla="*/ 220 w 426"/>
              <a:gd name="T97" fmla="*/ 153 h 430"/>
              <a:gd name="T98" fmla="*/ 224 w 426"/>
              <a:gd name="T99" fmla="*/ 173 h 430"/>
              <a:gd name="T100" fmla="*/ 228 w 426"/>
              <a:gd name="T101" fmla="*/ 223 h 430"/>
              <a:gd name="T102" fmla="*/ 234 w 426"/>
              <a:gd name="T103" fmla="*/ 223 h 430"/>
              <a:gd name="T104" fmla="*/ 252 w 426"/>
              <a:gd name="T105" fmla="*/ 201 h 430"/>
              <a:gd name="T106" fmla="*/ 270 w 426"/>
              <a:gd name="T107" fmla="*/ 167 h 430"/>
              <a:gd name="T108" fmla="*/ 276 w 426"/>
              <a:gd name="T109" fmla="*/ 155 h 430"/>
              <a:gd name="T110" fmla="*/ 306 w 426"/>
              <a:gd name="T111" fmla="*/ 155 h 430"/>
              <a:gd name="T112" fmla="*/ 336 w 426"/>
              <a:gd name="T113" fmla="*/ 157 h 430"/>
              <a:gd name="T114" fmla="*/ 338 w 426"/>
              <a:gd name="T115" fmla="*/ 165 h 430"/>
              <a:gd name="T116" fmla="*/ 320 w 426"/>
              <a:gd name="T117" fmla="*/ 199 h 430"/>
              <a:gd name="T118" fmla="*/ 296 w 426"/>
              <a:gd name="T119" fmla="*/ 229 h 430"/>
              <a:gd name="T120" fmla="*/ 294 w 426"/>
              <a:gd name="T121" fmla="*/ 237 h 430"/>
              <a:gd name="T122" fmla="*/ 318 w 426"/>
              <a:gd name="T123" fmla="*/ 265 h 430"/>
              <a:gd name="T124" fmla="*/ 338 w 426"/>
              <a:gd name="T125" fmla="*/ 291 h 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26" h="430">
                <a:moveTo>
                  <a:pt x="214" y="0"/>
                </a:moveTo>
                <a:lnTo>
                  <a:pt x="214" y="0"/>
                </a:lnTo>
                <a:lnTo>
                  <a:pt x="192" y="2"/>
                </a:lnTo>
                <a:lnTo>
                  <a:pt x="170" y="6"/>
                </a:lnTo>
                <a:lnTo>
                  <a:pt x="150" y="10"/>
                </a:lnTo>
                <a:lnTo>
                  <a:pt x="130" y="18"/>
                </a:lnTo>
                <a:lnTo>
                  <a:pt x="112" y="26"/>
                </a:lnTo>
                <a:lnTo>
                  <a:pt x="94" y="38"/>
                </a:lnTo>
                <a:lnTo>
                  <a:pt x="78" y="50"/>
                </a:lnTo>
                <a:lnTo>
                  <a:pt x="62" y="64"/>
                </a:lnTo>
                <a:lnTo>
                  <a:pt x="48" y="78"/>
                </a:lnTo>
                <a:lnTo>
                  <a:pt x="36" y="96"/>
                </a:lnTo>
                <a:lnTo>
                  <a:pt x="26" y="113"/>
                </a:lnTo>
                <a:lnTo>
                  <a:pt x="16" y="133"/>
                </a:lnTo>
                <a:lnTo>
                  <a:pt x="10" y="151"/>
                </a:lnTo>
                <a:lnTo>
                  <a:pt x="4" y="173"/>
                </a:lnTo>
                <a:lnTo>
                  <a:pt x="2" y="193"/>
                </a:lnTo>
                <a:lnTo>
                  <a:pt x="0" y="215"/>
                </a:lnTo>
                <a:lnTo>
                  <a:pt x="0" y="215"/>
                </a:lnTo>
                <a:lnTo>
                  <a:pt x="2" y="237"/>
                </a:lnTo>
                <a:lnTo>
                  <a:pt x="4" y="259"/>
                </a:lnTo>
                <a:lnTo>
                  <a:pt x="10" y="279"/>
                </a:lnTo>
                <a:lnTo>
                  <a:pt x="16" y="299"/>
                </a:lnTo>
                <a:lnTo>
                  <a:pt x="26" y="317"/>
                </a:lnTo>
                <a:lnTo>
                  <a:pt x="36" y="336"/>
                </a:lnTo>
                <a:lnTo>
                  <a:pt x="48" y="352"/>
                </a:lnTo>
                <a:lnTo>
                  <a:pt x="62" y="368"/>
                </a:lnTo>
                <a:lnTo>
                  <a:pt x="78" y="382"/>
                </a:lnTo>
                <a:lnTo>
                  <a:pt x="94" y="394"/>
                </a:lnTo>
                <a:lnTo>
                  <a:pt x="112" y="404"/>
                </a:lnTo>
                <a:lnTo>
                  <a:pt x="130" y="412"/>
                </a:lnTo>
                <a:lnTo>
                  <a:pt x="150" y="420"/>
                </a:lnTo>
                <a:lnTo>
                  <a:pt x="170" y="426"/>
                </a:lnTo>
                <a:lnTo>
                  <a:pt x="192" y="428"/>
                </a:lnTo>
                <a:lnTo>
                  <a:pt x="214" y="430"/>
                </a:lnTo>
                <a:lnTo>
                  <a:pt x="214" y="430"/>
                </a:lnTo>
                <a:lnTo>
                  <a:pt x="236" y="428"/>
                </a:lnTo>
                <a:lnTo>
                  <a:pt x="256" y="426"/>
                </a:lnTo>
                <a:lnTo>
                  <a:pt x="276" y="420"/>
                </a:lnTo>
                <a:lnTo>
                  <a:pt x="296" y="412"/>
                </a:lnTo>
                <a:lnTo>
                  <a:pt x="316" y="404"/>
                </a:lnTo>
                <a:lnTo>
                  <a:pt x="332" y="394"/>
                </a:lnTo>
                <a:lnTo>
                  <a:pt x="350" y="382"/>
                </a:lnTo>
                <a:lnTo>
                  <a:pt x="364" y="368"/>
                </a:lnTo>
                <a:lnTo>
                  <a:pt x="378" y="352"/>
                </a:lnTo>
                <a:lnTo>
                  <a:pt x="390" y="336"/>
                </a:lnTo>
                <a:lnTo>
                  <a:pt x="402" y="317"/>
                </a:lnTo>
                <a:lnTo>
                  <a:pt x="410" y="299"/>
                </a:lnTo>
                <a:lnTo>
                  <a:pt x="418" y="279"/>
                </a:lnTo>
                <a:lnTo>
                  <a:pt x="422" y="259"/>
                </a:lnTo>
                <a:lnTo>
                  <a:pt x="426" y="237"/>
                </a:lnTo>
                <a:lnTo>
                  <a:pt x="426" y="215"/>
                </a:lnTo>
                <a:lnTo>
                  <a:pt x="426" y="215"/>
                </a:lnTo>
                <a:lnTo>
                  <a:pt x="426" y="193"/>
                </a:lnTo>
                <a:lnTo>
                  <a:pt x="422" y="173"/>
                </a:lnTo>
                <a:lnTo>
                  <a:pt x="418" y="151"/>
                </a:lnTo>
                <a:lnTo>
                  <a:pt x="410" y="133"/>
                </a:lnTo>
                <a:lnTo>
                  <a:pt x="402" y="113"/>
                </a:lnTo>
                <a:lnTo>
                  <a:pt x="390" y="96"/>
                </a:lnTo>
                <a:lnTo>
                  <a:pt x="378" y="78"/>
                </a:lnTo>
                <a:lnTo>
                  <a:pt x="364" y="64"/>
                </a:lnTo>
                <a:lnTo>
                  <a:pt x="350" y="50"/>
                </a:lnTo>
                <a:lnTo>
                  <a:pt x="332" y="38"/>
                </a:lnTo>
                <a:lnTo>
                  <a:pt x="316" y="26"/>
                </a:lnTo>
                <a:lnTo>
                  <a:pt x="296" y="18"/>
                </a:lnTo>
                <a:lnTo>
                  <a:pt x="276" y="10"/>
                </a:lnTo>
                <a:lnTo>
                  <a:pt x="256" y="6"/>
                </a:lnTo>
                <a:lnTo>
                  <a:pt x="236" y="2"/>
                </a:lnTo>
                <a:lnTo>
                  <a:pt x="214" y="0"/>
                </a:lnTo>
                <a:lnTo>
                  <a:pt x="214" y="0"/>
                </a:lnTo>
                <a:close/>
                <a:moveTo>
                  <a:pt x="338" y="299"/>
                </a:moveTo>
                <a:lnTo>
                  <a:pt x="338" y="299"/>
                </a:lnTo>
                <a:lnTo>
                  <a:pt x="336" y="303"/>
                </a:lnTo>
                <a:lnTo>
                  <a:pt x="334" y="305"/>
                </a:lnTo>
                <a:lnTo>
                  <a:pt x="328" y="307"/>
                </a:lnTo>
                <a:lnTo>
                  <a:pt x="306" y="307"/>
                </a:lnTo>
                <a:lnTo>
                  <a:pt x="306" y="307"/>
                </a:lnTo>
                <a:lnTo>
                  <a:pt x="288" y="307"/>
                </a:lnTo>
                <a:lnTo>
                  <a:pt x="276" y="305"/>
                </a:lnTo>
                <a:lnTo>
                  <a:pt x="276" y="305"/>
                </a:lnTo>
                <a:lnTo>
                  <a:pt x="266" y="297"/>
                </a:lnTo>
                <a:lnTo>
                  <a:pt x="254" y="285"/>
                </a:lnTo>
                <a:lnTo>
                  <a:pt x="242" y="273"/>
                </a:lnTo>
                <a:lnTo>
                  <a:pt x="238" y="271"/>
                </a:lnTo>
                <a:lnTo>
                  <a:pt x="234" y="269"/>
                </a:lnTo>
                <a:lnTo>
                  <a:pt x="234" y="269"/>
                </a:lnTo>
                <a:lnTo>
                  <a:pt x="230" y="271"/>
                </a:lnTo>
                <a:lnTo>
                  <a:pt x="226" y="275"/>
                </a:lnTo>
                <a:lnTo>
                  <a:pt x="224" y="287"/>
                </a:lnTo>
                <a:lnTo>
                  <a:pt x="222" y="299"/>
                </a:lnTo>
                <a:lnTo>
                  <a:pt x="222" y="303"/>
                </a:lnTo>
                <a:lnTo>
                  <a:pt x="220" y="305"/>
                </a:lnTo>
                <a:lnTo>
                  <a:pt x="220" y="305"/>
                </a:lnTo>
                <a:lnTo>
                  <a:pt x="214" y="307"/>
                </a:lnTo>
                <a:lnTo>
                  <a:pt x="204" y="307"/>
                </a:lnTo>
                <a:lnTo>
                  <a:pt x="186" y="307"/>
                </a:lnTo>
                <a:lnTo>
                  <a:pt x="186" y="307"/>
                </a:lnTo>
                <a:lnTo>
                  <a:pt x="172" y="303"/>
                </a:lnTo>
                <a:lnTo>
                  <a:pt x="158" y="297"/>
                </a:lnTo>
                <a:lnTo>
                  <a:pt x="146" y="291"/>
                </a:lnTo>
                <a:lnTo>
                  <a:pt x="136" y="281"/>
                </a:lnTo>
                <a:lnTo>
                  <a:pt x="126" y="273"/>
                </a:lnTo>
                <a:lnTo>
                  <a:pt x="116" y="261"/>
                </a:lnTo>
                <a:lnTo>
                  <a:pt x="100" y="237"/>
                </a:lnTo>
                <a:lnTo>
                  <a:pt x="100" y="237"/>
                </a:lnTo>
                <a:lnTo>
                  <a:pt x="80" y="207"/>
                </a:lnTo>
                <a:lnTo>
                  <a:pt x="68" y="183"/>
                </a:lnTo>
                <a:lnTo>
                  <a:pt x="62" y="165"/>
                </a:lnTo>
                <a:lnTo>
                  <a:pt x="60" y="161"/>
                </a:lnTo>
                <a:lnTo>
                  <a:pt x="62" y="157"/>
                </a:lnTo>
                <a:lnTo>
                  <a:pt x="62" y="157"/>
                </a:lnTo>
                <a:lnTo>
                  <a:pt x="70" y="155"/>
                </a:lnTo>
                <a:lnTo>
                  <a:pt x="82" y="155"/>
                </a:lnTo>
                <a:lnTo>
                  <a:pt x="112" y="155"/>
                </a:lnTo>
                <a:lnTo>
                  <a:pt x="112" y="155"/>
                </a:lnTo>
                <a:lnTo>
                  <a:pt x="116" y="157"/>
                </a:lnTo>
                <a:lnTo>
                  <a:pt x="120" y="163"/>
                </a:lnTo>
                <a:lnTo>
                  <a:pt x="128" y="179"/>
                </a:lnTo>
                <a:lnTo>
                  <a:pt x="142" y="209"/>
                </a:lnTo>
                <a:lnTo>
                  <a:pt x="142" y="209"/>
                </a:lnTo>
                <a:lnTo>
                  <a:pt x="150" y="219"/>
                </a:lnTo>
                <a:lnTo>
                  <a:pt x="156" y="223"/>
                </a:lnTo>
                <a:lnTo>
                  <a:pt x="160" y="225"/>
                </a:lnTo>
                <a:lnTo>
                  <a:pt x="164" y="225"/>
                </a:lnTo>
                <a:lnTo>
                  <a:pt x="166" y="223"/>
                </a:lnTo>
                <a:lnTo>
                  <a:pt x="168" y="219"/>
                </a:lnTo>
                <a:lnTo>
                  <a:pt x="168" y="215"/>
                </a:lnTo>
                <a:lnTo>
                  <a:pt x="168" y="215"/>
                </a:lnTo>
                <a:lnTo>
                  <a:pt x="170" y="197"/>
                </a:lnTo>
                <a:lnTo>
                  <a:pt x="170" y="183"/>
                </a:lnTo>
                <a:lnTo>
                  <a:pt x="168" y="173"/>
                </a:lnTo>
                <a:lnTo>
                  <a:pt x="166" y="167"/>
                </a:lnTo>
                <a:lnTo>
                  <a:pt x="162" y="163"/>
                </a:lnTo>
                <a:lnTo>
                  <a:pt x="160" y="161"/>
                </a:lnTo>
                <a:lnTo>
                  <a:pt x="152" y="161"/>
                </a:lnTo>
                <a:lnTo>
                  <a:pt x="152" y="161"/>
                </a:lnTo>
                <a:lnTo>
                  <a:pt x="156" y="155"/>
                </a:lnTo>
                <a:lnTo>
                  <a:pt x="162" y="151"/>
                </a:lnTo>
                <a:lnTo>
                  <a:pt x="170" y="147"/>
                </a:lnTo>
                <a:lnTo>
                  <a:pt x="178" y="145"/>
                </a:lnTo>
                <a:lnTo>
                  <a:pt x="194" y="145"/>
                </a:lnTo>
                <a:lnTo>
                  <a:pt x="200" y="145"/>
                </a:lnTo>
                <a:lnTo>
                  <a:pt x="200" y="145"/>
                </a:lnTo>
                <a:lnTo>
                  <a:pt x="208" y="147"/>
                </a:lnTo>
                <a:lnTo>
                  <a:pt x="220" y="151"/>
                </a:lnTo>
                <a:lnTo>
                  <a:pt x="220" y="151"/>
                </a:lnTo>
                <a:lnTo>
                  <a:pt x="220" y="153"/>
                </a:lnTo>
                <a:lnTo>
                  <a:pt x="222" y="157"/>
                </a:lnTo>
                <a:lnTo>
                  <a:pt x="224" y="173"/>
                </a:lnTo>
                <a:lnTo>
                  <a:pt x="224" y="173"/>
                </a:lnTo>
                <a:lnTo>
                  <a:pt x="222" y="207"/>
                </a:lnTo>
                <a:lnTo>
                  <a:pt x="226" y="219"/>
                </a:lnTo>
                <a:lnTo>
                  <a:pt x="228" y="223"/>
                </a:lnTo>
                <a:lnTo>
                  <a:pt x="230" y="225"/>
                </a:lnTo>
                <a:lnTo>
                  <a:pt x="230" y="225"/>
                </a:lnTo>
                <a:lnTo>
                  <a:pt x="234" y="223"/>
                </a:lnTo>
                <a:lnTo>
                  <a:pt x="236" y="221"/>
                </a:lnTo>
                <a:lnTo>
                  <a:pt x="244" y="213"/>
                </a:lnTo>
                <a:lnTo>
                  <a:pt x="252" y="201"/>
                </a:lnTo>
                <a:lnTo>
                  <a:pt x="258" y="189"/>
                </a:lnTo>
                <a:lnTo>
                  <a:pt x="258" y="189"/>
                </a:lnTo>
                <a:lnTo>
                  <a:pt x="270" y="167"/>
                </a:lnTo>
                <a:lnTo>
                  <a:pt x="274" y="159"/>
                </a:lnTo>
                <a:lnTo>
                  <a:pt x="276" y="155"/>
                </a:lnTo>
                <a:lnTo>
                  <a:pt x="276" y="155"/>
                </a:lnTo>
                <a:lnTo>
                  <a:pt x="288" y="155"/>
                </a:lnTo>
                <a:lnTo>
                  <a:pt x="306" y="155"/>
                </a:lnTo>
                <a:lnTo>
                  <a:pt x="306" y="155"/>
                </a:lnTo>
                <a:lnTo>
                  <a:pt x="326" y="155"/>
                </a:lnTo>
                <a:lnTo>
                  <a:pt x="332" y="155"/>
                </a:lnTo>
                <a:lnTo>
                  <a:pt x="336" y="157"/>
                </a:lnTo>
                <a:lnTo>
                  <a:pt x="336" y="157"/>
                </a:lnTo>
                <a:lnTo>
                  <a:pt x="338" y="161"/>
                </a:lnTo>
                <a:lnTo>
                  <a:pt x="338" y="165"/>
                </a:lnTo>
                <a:lnTo>
                  <a:pt x="336" y="175"/>
                </a:lnTo>
                <a:lnTo>
                  <a:pt x="328" y="187"/>
                </a:lnTo>
                <a:lnTo>
                  <a:pt x="320" y="199"/>
                </a:lnTo>
                <a:lnTo>
                  <a:pt x="320" y="199"/>
                </a:lnTo>
                <a:lnTo>
                  <a:pt x="304" y="219"/>
                </a:lnTo>
                <a:lnTo>
                  <a:pt x="296" y="229"/>
                </a:lnTo>
                <a:lnTo>
                  <a:pt x="294" y="235"/>
                </a:lnTo>
                <a:lnTo>
                  <a:pt x="294" y="237"/>
                </a:lnTo>
                <a:lnTo>
                  <a:pt x="294" y="237"/>
                </a:lnTo>
                <a:lnTo>
                  <a:pt x="296" y="243"/>
                </a:lnTo>
                <a:lnTo>
                  <a:pt x="302" y="251"/>
                </a:lnTo>
                <a:lnTo>
                  <a:pt x="318" y="265"/>
                </a:lnTo>
                <a:lnTo>
                  <a:pt x="326" y="275"/>
                </a:lnTo>
                <a:lnTo>
                  <a:pt x="332" y="283"/>
                </a:lnTo>
                <a:lnTo>
                  <a:pt x="338" y="291"/>
                </a:lnTo>
                <a:lnTo>
                  <a:pt x="338" y="299"/>
                </a:lnTo>
                <a:lnTo>
                  <a:pt x="338" y="299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" name="Freeform 110"/>
          <p:cNvSpPr>
            <a:spLocks noEditPoints="1"/>
          </p:cNvSpPr>
          <p:nvPr/>
        </p:nvSpPr>
        <p:spPr bwMode="auto">
          <a:xfrm>
            <a:off x="4460131" y="642609"/>
            <a:ext cx="168235" cy="169048"/>
          </a:xfrm>
          <a:custGeom>
            <a:avLst/>
            <a:gdLst>
              <a:gd name="T0" fmla="*/ 218 w 414"/>
              <a:gd name="T1" fmla="*/ 171 h 416"/>
              <a:gd name="T2" fmla="*/ 240 w 414"/>
              <a:gd name="T3" fmla="*/ 153 h 416"/>
              <a:gd name="T4" fmla="*/ 244 w 414"/>
              <a:gd name="T5" fmla="*/ 129 h 416"/>
              <a:gd name="T6" fmla="*/ 226 w 414"/>
              <a:gd name="T7" fmla="*/ 104 h 416"/>
              <a:gd name="T8" fmla="*/ 202 w 414"/>
              <a:gd name="T9" fmla="*/ 100 h 416"/>
              <a:gd name="T10" fmla="*/ 178 w 414"/>
              <a:gd name="T11" fmla="*/ 115 h 416"/>
              <a:gd name="T12" fmla="*/ 172 w 414"/>
              <a:gd name="T13" fmla="*/ 145 h 416"/>
              <a:gd name="T14" fmla="*/ 192 w 414"/>
              <a:gd name="T15" fmla="*/ 169 h 416"/>
              <a:gd name="T16" fmla="*/ 208 w 414"/>
              <a:gd name="T17" fmla="*/ 0 h 416"/>
              <a:gd name="T18" fmla="*/ 126 w 414"/>
              <a:gd name="T19" fmla="*/ 18 h 416"/>
              <a:gd name="T20" fmla="*/ 60 w 414"/>
              <a:gd name="T21" fmla="*/ 62 h 416"/>
              <a:gd name="T22" fmla="*/ 16 w 414"/>
              <a:gd name="T23" fmla="*/ 129 h 416"/>
              <a:gd name="T24" fmla="*/ 0 w 414"/>
              <a:gd name="T25" fmla="*/ 209 h 416"/>
              <a:gd name="T26" fmla="*/ 10 w 414"/>
              <a:gd name="T27" fmla="*/ 271 h 416"/>
              <a:gd name="T28" fmla="*/ 48 w 414"/>
              <a:gd name="T29" fmla="*/ 342 h 416"/>
              <a:gd name="T30" fmla="*/ 108 w 414"/>
              <a:gd name="T31" fmla="*/ 392 h 416"/>
              <a:gd name="T32" fmla="*/ 186 w 414"/>
              <a:gd name="T33" fmla="*/ 416 h 416"/>
              <a:gd name="T34" fmla="*/ 250 w 414"/>
              <a:gd name="T35" fmla="*/ 412 h 416"/>
              <a:gd name="T36" fmla="*/ 324 w 414"/>
              <a:gd name="T37" fmla="*/ 382 h 416"/>
              <a:gd name="T38" fmla="*/ 380 w 414"/>
              <a:gd name="T39" fmla="*/ 326 h 416"/>
              <a:gd name="T40" fmla="*/ 410 w 414"/>
              <a:gd name="T41" fmla="*/ 251 h 416"/>
              <a:gd name="T42" fmla="*/ 414 w 414"/>
              <a:gd name="T43" fmla="*/ 187 h 416"/>
              <a:gd name="T44" fmla="*/ 390 w 414"/>
              <a:gd name="T45" fmla="*/ 111 h 416"/>
              <a:gd name="T46" fmla="*/ 340 w 414"/>
              <a:gd name="T47" fmla="*/ 48 h 416"/>
              <a:gd name="T48" fmla="*/ 268 w 414"/>
              <a:gd name="T49" fmla="*/ 10 h 416"/>
              <a:gd name="T50" fmla="*/ 208 w 414"/>
              <a:gd name="T51" fmla="*/ 0 h 416"/>
              <a:gd name="T52" fmla="*/ 148 w 414"/>
              <a:gd name="T53" fmla="*/ 92 h 416"/>
              <a:gd name="T54" fmla="*/ 170 w 414"/>
              <a:gd name="T55" fmla="*/ 72 h 416"/>
              <a:gd name="T56" fmla="*/ 202 w 414"/>
              <a:gd name="T57" fmla="*/ 62 h 416"/>
              <a:gd name="T58" fmla="*/ 248 w 414"/>
              <a:gd name="T59" fmla="*/ 72 h 416"/>
              <a:gd name="T60" fmla="*/ 274 w 414"/>
              <a:gd name="T61" fmla="*/ 104 h 416"/>
              <a:gd name="T62" fmla="*/ 282 w 414"/>
              <a:gd name="T63" fmla="*/ 137 h 416"/>
              <a:gd name="T64" fmla="*/ 268 w 414"/>
              <a:gd name="T65" fmla="*/ 179 h 416"/>
              <a:gd name="T66" fmla="*/ 238 w 414"/>
              <a:gd name="T67" fmla="*/ 203 h 416"/>
              <a:gd name="T68" fmla="*/ 174 w 414"/>
              <a:gd name="T69" fmla="*/ 203 h 416"/>
              <a:gd name="T70" fmla="*/ 136 w 414"/>
              <a:gd name="T71" fmla="*/ 157 h 416"/>
              <a:gd name="T72" fmla="*/ 136 w 414"/>
              <a:gd name="T73" fmla="*/ 121 h 416"/>
              <a:gd name="T74" fmla="*/ 284 w 414"/>
              <a:gd name="T75" fmla="*/ 247 h 416"/>
              <a:gd name="T76" fmla="*/ 222 w 414"/>
              <a:gd name="T77" fmla="*/ 269 h 416"/>
              <a:gd name="T78" fmla="*/ 278 w 414"/>
              <a:gd name="T79" fmla="*/ 324 h 416"/>
              <a:gd name="T80" fmla="*/ 282 w 414"/>
              <a:gd name="T81" fmla="*/ 340 h 416"/>
              <a:gd name="T82" fmla="*/ 258 w 414"/>
              <a:gd name="T83" fmla="*/ 354 h 416"/>
              <a:gd name="T84" fmla="*/ 244 w 414"/>
              <a:gd name="T85" fmla="*/ 344 h 416"/>
              <a:gd name="T86" fmla="*/ 208 w 414"/>
              <a:gd name="T87" fmla="*/ 307 h 416"/>
              <a:gd name="T88" fmla="*/ 172 w 414"/>
              <a:gd name="T89" fmla="*/ 342 h 416"/>
              <a:gd name="T90" fmla="*/ 154 w 414"/>
              <a:gd name="T91" fmla="*/ 356 h 416"/>
              <a:gd name="T92" fmla="*/ 140 w 414"/>
              <a:gd name="T93" fmla="*/ 350 h 416"/>
              <a:gd name="T94" fmla="*/ 134 w 414"/>
              <a:gd name="T95" fmla="*/ 332 h 416"/>
              <a:gd name="T96" fmla="*/ 148 w 414"/>
              <a:gd name="T97" fmla="*/ 313 h 416"/>
              <a:gd name="T98" fmla="*/ 154 w 414"/>
              <a:gd name="T99" fmla="*/ 259 h 416"/>
              <a:gd name="T100" fmla="*/ 126 w 414"/>
              <a:gd name="T101" fmla="*/ 241 h 416"/>
              <a:gd name="T102" fmla="*/ 120 w 414"/>
              <a:gd name="T103" fmla="*/ 227 h 416"/>
              <a:gd name="T104" fmla="*/ 130 w 414"/>
              <a:gd name="T105" fmla="*/ 211 h 416"/>
              <a:gd name="T106" fmla="*/ 146 w 414"/>
              <a:gd name="T107" fmla="*/ 211 h 416"/>
              <a:gd name="T108" fmla="*/ 168 w 414"/>
              <a:gd name="T109" fmla="*/ 225 h 416"/>
              <a:gd name="T110" fmla="*/ 208 w 414"/>
              <a:gd name="T111" fmla="*/ 233 h 416"/>
              <a:gd name="T112" fmla="*/ 256 w 414"/>
              <a:gd name="T113" fmla="*/ 219 h 416"/>
              <a:gd name="T114" fmla="*/ 278 w 414"/>
              <a:gd name="T115" fmla="*/ 209 h 416"/>
              <a:gd name="T116" fmla="*/ 294 w 414"/>
              <a:gd name="T117" fmla="*/ 223 h 416"/>
              <a:gd name="T118" fmla="*/ 292 w 414"/>
              <a:gd name="T119" fmla="*/ 239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14" h="416">
                <a:moveTo>
                  <a:pt x="204" y="173"/>
                </a:moveTo>
                <a:lnTo>
                  <a:pt x="204" y="173"/>
                </a:lnTo>
                <a:lnTo>
                  <a:pt x="212" y="173"/>
                </a:lnTo>
                <a:lnTo>
                  <a:pt x="218" y="171"/>
                </a:lnTo>
                <a:lnTo>
                  <a:pt x="226" y="169"/>
                </a:lnTo>
                <a:lnTo>
                  <a:pt x="232" y="163"/>
                </a:lnTo>
                <a:lnTo>
                  <a:pt x="236" y="159"/>
                </a:lnTo>
                <a:lnTo>
                  <a:pt x="240" y="153"/>
                </a:lnTo>
                <a:lnTo>
                  <a:pt x="242" y="145"/>
                </a:lnTo>
                <a:lnTo>
                  <a:pt x="244" y="137"/>
                </a:lnTo>
                <a:lnTo>
                  <a:pt x="244" y="137"/>
                </a:lnTo>
                <a:lnTo>
                  <a:pt x="244" y="129"/>
                </a:lnTo>
                <a:lnTo>
                  <a:pt x="242" y="121"/>
                </a:lnTo>
                <a:lnTo>
                  <a:pt x="238" y="115"/>
                </a:lnTo>
                <a:lnTo>
                  <a:pt x="232" y="109"/>
                </a:lnTo>
                <a:lnTo>
                  <a:pt x="226" y="104"/>
                </a:lnTo>
                <a:lnTo>
                  <a:pt x="218" y="100"/>
                </a:lnTo>
                <a:lnTo>
                  <a:pt x="212" y="100"/>
                </a:lnTo>
                <a:lnTo>
                  <a:pt x="202" y="100"/>
                </a:lnTo>
                <a:lnTo>
                  <a:pt x="202" y="100"/>
                </a:lnTo>
                <a:lnTo>
                  <a:pt x="194" y="102"/>
                </a:lnTo>
                <a:lnTo>
                  <a:pt x="194" y="102"/>
                </a:lnTo>
                <a:lnTo>
                  <a:pt x="184" y="106"/>
                </a:lnTo>
                <a:lnTo>
                  <a:pt x="178" y="115"/>
                </a:lnTo>
                <a:lnTo>
                  <a:pt x="172" y="125"/>
                </a:lnTo>
                <a:lnTo>
                  <a:pt x="170" y="137"/>
                </a:lnTo>
                <a:lnTo>
                  <a:pt x="170" y="137"/>
                </a:lnTo>
                <a:lnTo>
                  <a:pt x="172" y="145"/>
                </a:lnTo>
                <a:lnTo>
                  <a:pt x="174" y="151"/>
                </a:lnTo>
                <a:lnTo>
                  <a:pt x="176" y="157"/>
                </a:lnTo>
                <a:lnTo>
                  <a:pt x="180" y="161"/>
                </a:lnTo>
                <a:lnTo>
                  <a:pt x="192" y="169"/>
                </a:lnTo>
                <a:lnTo>
                  <a:pt x="204" y="173"/>
                </a:lnTo>
                <a:lnTo>
                  <a:pt x="204" y="173"/>
                </a:lnTo>
                <a:close/>
                <a:moveTo>
                  <a:pt x="208" y="0"/>
                </a:moveTo>
                <a:lnTo>
                  <a:pt x="208" y="0"/>
                </a:lnTo>
                <a:lnTo>
                  <a:pt x="186" y="2"/>
                </a:lnTo>
                <a:lnTo>
                  <a:pt x="166" y="6"/>
                </a:lnTo>
                <a:lnTo>
                  <a:pt x="146" y="10"/>
                </a:lnTo>
                <a:lnTo>
                  <a:pt x="126" y="18"/>
                </a:lnTo>
                <a:lnTo>
                  <a:pt x="108" y="26"/>
                </a:lnTo>
                <a:lnTo>
                  <a:pt x="92" y="36"/>
                </a:lnTo>
                <a:lnTo>
                  <a:pt x="76" y="48"/>
                </a:lnTo>
                <a:lnTo>
                  <a:pt x="60" y="62"/>
                </a:lnTo>
                <a:lnTo>
                  <a:pt x="48" y="76"/>
                </a:lnTo>
                <a:lnTo>
                  <a:pt x="36" y="92"/>
                </a:lnTo>
                <a:lnTo>
                  <a:pt x="26" y="111"/>
                </a:lnTo>
                <a:lnTo>
                  <a:pt x="16" y="129"/>
                </a:lnTo>
                <a:lnTo>
                  <a:pt x="10" y="147"/>
                </a:lnTo>
                <a:lnTo>
                  <a:pt x="4" y="167"/>
                </a:lnTo>
                <a:lnTo>
                  <a:pt x="2" y="187"/>
                </a:lnTo>
                <a:lnTo>
                  <a:pt x="0" y="209"/>
                </a:lnTo>
                <a:lnTo>
                  <a:pt x="0" y="209"/>
                </a:lnTo>
                <a:lnTo>
                  <a:pt x="2" y="229"/>
                </a:lnTo>
                <a:lnTo>
                  <a:pt x="4" y="251"/>
                </a:lnTo>
                <a:lnTo>
                  <a:pt x="10" y="271"/>
                </a:lnTo>
                <a:lnTo>
                  <a:pt x="16" y="289"/>
                </a:lnTo>
                <a:lnTo>
                  <a:pt x="26" y="307"/>
                </a:lnTo>
                <a:lnTo>
                  <a:pt x="36" y="326"/>
                </a:lnTo>
                <a:lnTo>
                  <a:pt x="48" y="342"/>
                </a:lnTo>
                <a:lnTo>
                  <a:pt x="60" y="356"/>
                </a:lnTo>
                <a:lnTo>
                  <a:pt x="76" y="370"/>
                </a:lnTo>
                <a:lnTo>
                  <a:pt x="92" y="382"/>
                </a:lnTo>
                <a:lnTo>
                  <a:pt x="108" y="392"/>
                </a:lnTo>
                <a:lnTo>
                  <a:pt x="126" y="400"/>
                </a:lnTo>
                <a:lnTo>
                  <a:pt x="146" y="408"/>
                </a:lnTo>
                <a:lnTo>
                  <a:pt x="166" y="412"/>
                </a:lnTo>
                <a:lnTo>
                  <a:pt x="186" y="416"/>
                </a:lnTo>
                <a:lnTo>
                  <a:pt x="208" y="416"/>
                </a:lnTo>
                <a:lnTo>
                  <a:pt x="208" y="416"/>
                </a:lnTo>
                <a:lnTo>
                  <a:pt x="228" y="416"/>
                </a:lnTo>
                <a:lnTo>
                  <a:pt x="250" y="412"/>
                </a:lnTo>
                <a:lnTo>
                  <a:pt x="268" y="408"/>
                </a:lnTo>
                <a:lnTo>
                  <a:pt x="288" y="400"/>
                </a:lnTo>
                <a:lnTo>
                  <a:pt x="306" y="392"/>
                </a:lnTo>
                <a:lnTo>
                  <a:pt x="324" y="382"/>
                </a:lnTo>
                <a:lnTo>
                  <a:pt x="340" y="370"/>
                </a:lnTo>
                <a:lnTo>
                  <a:pt x="354" y="356"/>
                </a:lnTo>
                <a:lnTo>
                  <a:pt x="368" y="342"/>
                </a:lnTo>
                <a:lnTo>
                  <a:pt x="380" y="326"/>
                </a:lnTo>
                <a:lnTo>
                  <a:pt x="390" y="307"/>
                </a:lnTo>
                <a:lnTo>
                  <a:pt x="398" y="289"/>
                </a:lnTo>
                <a:lnTo>
                  <a:pt x="406" y="271"/>
                </a:lnTo>
                <a:lnTo>
                  <a:pt x="410" y="251"/>
                </a:lnTo>
                <a:lnTo>
                  <a:pt x="414" y="229"/>
                </a:lnTo>
                <a:lnTo>
                  <a:pt x="414" y="209"/>
                </a:lnTo>
                <a:lnTo>
                  <a:pt x="414" y="209"/>
                </a:lnTo>
                <a:lnTo>
                  <a:pt x="414" y="187"/>
                </a:lnTo>
                <a:lnTo>
                  <a:pt x="410" y="167"/>
                </a:lnTo>
                <a:lnTo>
                  <a:pt x="406" y="147"/>
                </a:lnTo>
                <a:lnTo>
                  <a:pt x="398" y="129"/>
                </a:lnTo>
                <a:lnTo>
                  <a:pt x="390" y="111"/>
                </a:lnTo>
                <a:lnTo>
                  <a:pt x="380" y="92"/>
                </a:lnTo>
                <a:lnTo>
                  <a:pt x="368" y="76"/>
                </a:lnTo>
                <a:lnTo>
                  <a:pt x="354" y="62"/>
                </a:lnTo>
                <a:lnTo>
                  <a:pt x="340" y="48"/>
                </a:lnTo>
                <a:lnTo>
                  <a:pt x="324" y="36"/>
                </a:lnTo>
                <a:lnTo>
                  <a:pt x="306" y="26"/>
                </a:lnTo>
                <a:lnTo>
                  <a:pt x="288" y="18"/>
                </a:lnTo>
                <a:lnTo>
                  <a:pt x="268" y="10"/>
                </a:lnTo>
                <a:lnTo>
                  <a:pt x="250" y="6"/>
                </a:lnTo>
                <a:lnTo>
                  <a:pt x="228" y="2"/>
                </a:lnTo>
                <a:lnTo>
                  <a:pt x="208" y="0"/>
                </a:lnTo>
                <a:lnTo>
                  <a:pt x="208" y="0"/>
                </a:lnTo>
                <a:close/>
                <a:moveTo>
                  <a:pt x="138" y="111"/>
                </a:moveTo>
                <a:lnTo>
                  <a:pt x="138" y="111"/>
                </a:lnTo>
                <a:lnTo>
                  <a:pt x="142" y="100"/>
                </a:lnTo>
                <a:lnTo>
                  <a:pt x="148" y="92"/>
                </a:lnTo>
                <a:lnTo>
                  <a:pt x="154" y="84"/>
                </a:lnTo>
                <a:lnTo>
                  <a:pt x="162" y="78"/>
                </a:lnTo>
                <a:lnTo>
                  <a:pt x="162" y="78"/>
                </a:lnTo>
                <a:lnTo>
                  <a:pt x="170" y="72"/>
                </a:lnTo>
                <a:lnTo>
                  <a:pt x="178" y="68"/>
                </a:lnTo>
                <a:lnTo>
                  <a:pt x="190" y="64"/>
                </a:lnTo>
                <a:lnTo>
                  <a:pt x="202" y="62"/>
                </a:lnTo>
                <a:lnTo>
                  <a:pt x="202" y="62"/>
                </a:lnTo>
                <a:lnTo>
                  <a:pt x="214" y="62"/>
                </a:lnTo>
                <a:lnTo>
                  <a:pt x="226" y="64"/>
                </a:lnTo>
                <a:lnTo>
                  <a:pt x="238" y="68"/>
                </a:lnTo>
                <a:lnTo>
                  <a:pt x="248" y="72"/>
                </a:lnTo>
                <a:lnTo>
                  <a:pt x="256" y="80"/>
                </a:lnTo>
                <a:lnTo>
                  <a:pt x="264" y="88"/>
                </a:lnTo>
                <a:lnTo>
                  <a:pt x="270" y="96"/>
                </a:lnTo>
                <a:lnTo>
                  <a:pt x="274" y="104"/>
                </a:lnTo>
                <a:lnTo>
                  <a:pt x="274" y="104"/>
                </a:lnTo>
                <a:lnTo>
                  <a:pt x="280" y="119"/>
                </a:lnTo>
                <a:lnTo>
                  <a:pt x="282" y="137"/>
                </a:lnTo>
                <a:lnTo>
                  <a:pt x="282" y="137"/>
                </a:lnTo>
                <a:lnTo>
                  <a:pt x="280" y="149"/>
                </a:lnTo>
                <a:lnTo>
                  <a:pt x="278" y="159"/>
                </a:lnTo>
                <a:lnTo>
                  <a:pt x="274" y="169"/>
                </a:lnTo>
                <a:lnTo>
                  <a:pt x="268" y="179"/>
                </a:lnTo>
                <a:lnTo>
                  <a:pt x="262" y="187"/>
                </a:lnTo>
                <a:lnTo>
                  <a:pt x="254" y="193"/>
                </a:lnTo>
                <a:lnTo>
                  <a:pt x="238" y="203"/>
                </a:lnTo>
                <a:lnTo>
                  <a:pt x="238" y="203"/>
                </a:lnTo>
                <a:lnTo>
                  <a:pt x="222" y="209"/>
                </a:lnTo>
                <a:lnTo>
                  <a:pt x="204" y="211"/>
                </a:lnTo>
                <a:lnTo>
                  <a:pt x="188" y="209"/>
                </a:lnTo>
                <a:lnTo>
                  <a:pt x="174" y="203"/>
                </a:lnTo>
                <a:lnTo>
                  <a:pt x="160" y="193"/>
                </a:lnTo>
                <a:lnTo>
                  <a:pt x="150" y="183"/>
                </a:lnTo>
                <a:lnTo>
                  <a:pt x="142" y="171"/>
                </a:lnTo>
                <a:lnTo>
                  <a:pt x="136" y="157"/>
                </a:lnTo>
                <a:lnTo>
                  <a:pt x="136" y="157"/>
                </a:lnTo>
                <a:lnTo>
                  <a:pt x="134" y="145"/>
                </a:lnTo>
                <a:lnTo>
                  <a:pt x="134" y="133"/>
                </a:lnTo>
                <a:lnTo>
                  <a:pt x="136" y="121"/>
                </a:lnTo>
                <a:lnTo>
                  <a:pt x="138" y="111"/>
                </a:lnTo>
                <a:lnTo>
                  <a:pt x="138" y="111"/>
                </a:lnTo>
                <a:close/>
                <a:moveTo>
                  <a:pt x="284" y="247"/>
                </a:moveTo>
                <a:lnTo>
                  <a:pt x="284" y="247"/>
                </a:lnTo>
                <a:lnTo>
                  <a:pt x="270" y="255"/>
                </a:lnTo>
                <a:lnTo>
                  <a:pt x="256" y="261"/>
                </a:lnTo>
                <a:lnTo>
                  <a:pt x="240" y="265"/>
                </a:lnTo>
                <a:lnTo>
                  <a:pt x="222" y="269"/>
                </a:lnTo>
                <a:lnTo>
                  <a:pt x="222" y="269"/>
                </a:lnTo>
                <a:lnTo>
                  <a:pt x="266" y="313"/>
                </a:lnTo>
                <a:lnTo>
                  <a:pt x="266" y="313"/>
                </a:lnTo>
                <a:lnTo>
                  <a:pt x="278" y="324"/>
                </a:lnTo>
                <a:lnTo>
                  <a:pt x="282" y="332"/>
                </a:lnTo>
                <a:lnTo>
                  <a:pt x="282" y="336"/>
                </a:lnTo>
                <a:lnTo>
                  <a:pt x="282" y="340"/>
                </a:lnTo>
                <a:lnTo>
                  <a:pt x="282" y="340"/>
                </a:lnTo>
                <a:lnTo>
                  <a:pt x="280" y="348"/>
                </a:lnTo>
                <a:lnTo>
                  <a:pt x="274" y="352"/>
                </a:lnTo>
                <a:lnTo>
                  <a:pt x="266" y="356"/>
                </a:lnTo>
                <a:lnTo>
                  <a:pt x="258" y="354"/>
                </a:lnTo>
                <a:lnTo>
                  <a:pt x="258" y="354"/>
                </a:lnTo>
                <a:lnTo>
                  <a:pt x="250" y="350"/>
                </a:lnTo>
                <a:lnTo>
                  <a:pt x="244" y="344"/>
                </a:lnTo>
                <a:lnTo>
                  <a:pt x="244" y="344"/>
                </a:lnTo>
                <a:lnTo>
                  <a:pt x="214" y="313"/>
                </a:lnTo>
                <a:lnTo>
                  <a:pt x="214" y="313"/>
                </a:lnTo>
                <a:lnTo>
                  <a:pt x="208" y="307"/>
                </a:lnTo>
                <a:lnTo>
                  <a:pt x="208" y="307"/>
                </a:lnTo>
                <a:lnTo>
                  <a:pt x="206" y="309"/>
                </a:lnTo>
                <a:lnTo>
                  <a:pt x="202" y="313"/>
                </a:lnTo>
                <a:lnTo>
                  <a:pt x="202" y="313"/>
                </a:lnTo>
                <a:lnTo>
                  <a:pt x="172" y="342"/>
                </a:lnTo>
                <a:lnTo>
                  <a:pt x="172" y="342"/>
                </a:lnTo>
                <a:lnTo>
                  <a:pt x="166" y="348"/>
                </a:lnTo>
                <a:lnTo>
                  <a:pt x="160" y="354"/>
                </a:lnTo>
                <a:lnTo>
                  <a:pt x="154" y="356"/>
                </a:lnTo>
                <a:lnTo>
                  <a:pt x="148" y="356"/>
                </a:lnTo>
                <a:lnTo>
                  <a:pt x="144" y="354"/>
                </a:lnTo>
                <a:lnTo>
                  <a:pt x="144" y="354"/>
                </a:lnTo>
                <a:lnTo>
                  <a:pt x="140" y="350"/>
                </a:lnTo>
                <a:lnTo>
                  <a:pt x="136" y="346"/>
                </a:lnTo>
                <a:lnTo>
                  <a:pt x="134" y="340"/>
                </a:lnTo>
                <a:lnTo>
                  <a:pt x="134" y="332"/>
                </a:lnTo>
                <a:lnTo>
                  <a:pt x="134" y="332"/>
                </a:lnTo>
                <a:lnTo>
                  <a:pt x="136" y="328"/>
                </a:lnTo>
                <a:lnTo>
                  <a:pt x="140" y="321"/>
                </a:lnTo>
                <a:lnTo>
                  <a:pt x="148" y="313"/>
                </a:lnTo>
                <a:lnTo>
                  <a:pt x="148" y="313"/>
                </a:lnTo>
                <a:lnTo>
                  <a:pt x="194" y="269"/>
                </a:lnTo>
                <a:lnTo>
                  <a:pt x="194" y="269"/>
                </a:lnTo>
                <a:lnTo>
                  <a:pt x="172" y="265"/>
                </a:lnTo>
                <a:lnTo>
                  <a:pt x="154" y="259"/>
                </a:lnTo>
                <a:lnTo>
                  <a:pt x="154" y="259"/>
                </a:lnTo>
                <a:lnTo>
                  <a:pt x="138" y="251"/>
                </a:lnTo>
                <a:lnTo>
                  <a:pt x="126" y="241"/>
                </a:lnTo>
                <a:lnTo>
                  <a:pt x="126" y="241"/>
                </a:lnTo>
                <a:lnTo>
                  <a:pt x="122" y="237"/>
                </a:lnTo>
                <a:lnTo>
                  <a:pt x="120" y="233"/>
                </a:lnTo>
                <a:lnTo>
                  <a:pt x="120" y="233"/>
                </a:lnTo>
                <a:lnTo>
                  <a:pt x="120" y="227"/>
                </a:lnTo>
                <a:lnTo>
                  <a:pt x="120" y="223"/>
                </a:lnTo>
                <a:lnTo>
                  <a:pt x="122" y="217"/>
                </a:lnTo>
                <a:lnTo>
                  <a:pt x="126" y="215"/>
                </a:lnTo>
                <a:lnTo>
                  <a:pt x="130" y="211"/>
                </a:lnTo>
                <a:lnTo>
                  <a:pt x="136" y="211"/>
                </a:lnTo>
                <a:lnTo>
                  <a:pt x="140" y="211"/>
                </a:lnTo>
                <a:lnTo>
                  <a:pt x="146" y="211"/>
                </a:lnTo>
                <a:lnTo>
                  <a:pt x="146" y="211"/>
                </a:lnTo>
                <a:lnTo>
                  <a:pt x="154" y="215"/>
                </a:lnTo>
                <a:lnTo>
                  <a:pt x="160" y="219"/>
                </a:lnTo>
                <a:lnTo>
                  <a:pt x="160" y="219"/>
                </a:lnTo>
                <a:lnTo>
                  <a:pt x="168" y="225"/>
                </a:lnTo>
                <a:lnTo>
                  <a:pt x="180" y="229"/>
                </a:lnTo>
                <a:lnTo>
                  <a:pt x="194" y="231"/>
                </a:lnTo>
                <a:lnTo>
                  <a:pt x="208" y="233"/>
                </a:lnTo>
                <a:lnTo>
                  <a:pt x="208" y="233"/>
                </a:lnTo>
                <a:lnTo>
                  <a:pt x="222" y="231"/>
                </a:lnTo>
                <a:lnTo>
                  <a:pt x="234" y="229"/>
                </a:lnTo>
                <a:lnTo>
                  <a:pt x="246" y="225"/>
                </a:lnTo>
                <a:lnTo>
                  <a:pt x="256" y="219"/>
                </a:lnTo>
                <a:lnTo>
                  <a:pt x="256" y="219"/>
                </a:lnTo>
                <a:lnTo>
                  <a:pt x="266" y="213"/>
                </a:lnTo>
                <a:lnTo>
                  <a:pt x="272" y="211"/>
                </a:lnTo>
                <a:lnTo>
                  <a:pt x="278" y="209"/>
                </a:lnTo>
                <a:lnTo>
                  <a:pt x="278" y="209"/>
                </a:lnTo>
                <a:lnTo>
                  <a:pt x="284" y="211"/>
                </a:lnTo>
                <a:lnTo>
                  <a:pt x="290" y="215"/>
                </a:lnTo>
                <a:lnTo>
                  <a:pt x="294" y="223"/>
                </a:lnTo>
                <a:lnTo>
                  <a:pt x="296" y="229"/>
                </a:lnTo>
                <a:lnTo>
                  <a:pt x="296" y="229"/>
                </a:lnTo>
                <a:lnTo>
                  <a:pt x="294" y="235"/>
                </a:lnTo>
                <a:lnTo>
                  <a:pt x="292" y="239"/>
                </a:lnTo>
                <a:lnTo>
                  <a:pt x="284" y="247"/>
                </a:lnTo>
                <a:lnTo>
                  <a:pt x="284" y="247"/>
                </a:lnTo>
                <a:close/>
              </a:path>
            </a:pathLst>
          </a:custGeom>
          <a:solidFill>
            <a:srgbClr val="F582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4" name="Freeform 111"/>
          <p:cNvSpPr>
            <a:spLocks noEditPoints="1"/>
          </p:cNvSpPr>
          <p:nvPr/>
        </p:nvSpPr>
        <p:spPr bwMode="auto">
          <a:xfrm>
            <a:off x="5625164" y="637449"/>
            <a:ext cx="168236" cy="169861"/>
          </a:xfrm>
          <a:custGeom>
            <a:avLst/>
            <a:gdLst>
              <a:gd name="T0" fmla="*/ 94 w 414"/>
              <a:gd name="T1" fmla="*/ 207 h 418"/>
              <a:gd name="T2" fmla="*/ 80 w 414"/>
              <a:gd name="T3" fmla="*/ 215 h 418"/>
              <a:gd name="T4" fmla="*/ 78 w 414"/>
              <a:gd name="T5" fmla="*/ 223 h 418"/>
              <a:gd name="T6" fmla="*/ 100 w 414"/>
              <a:gd name="T7" fmla="*/ 231 h 418"/>
              <a:gd name="T8" fmla="*/ 132 w 414"/>
              <a:gd name="T9" fmla="*/ 239 h 418"/>
              <a:gd name="T10" fmla="*/ 154 w 414"/>
              <a:gd name="T11" fmla="*/ 231 h 418"/>
              <a:gd name="T12" fmla="*/ 242 w 414"/>
              <a:gd name="T13" fmla="*/ 173 h 418"/>
              <a:gd name="T14" fmla="*/ 246 w 414"/>
              <a:gd name="T15" fmla="*/ 173 h 418"/>
              <a:gd name="T16" fmla="*/ 248 w 414"/>
              <a:gd name="T17" fmla="*/ 177 h 418"/>
              <a:gd name="T18" fmla="*/ 200 w 414"/>
              <a:gd name="T19" fmla="*/ 225 h 418"/>
              <a:gd name="T20" fmla="*/ 186 w 414"/>
              <a:gd name="T21" fmla="*/ 239 h 418"/>
              <a:gd name="T22" fmla="*/ 176 w 414"/>
              <a:gd name="T23" fmla="*/ 251 h 418"/>
              <a:gd name="T24" fmla="*/ 186 w 414"/>
              <a:gd name="T25" fmla="*/ 267 h 418"/>
              <a:gd name="T26" fmla="*/ 208 w 414"/>
              <a:gd name="T27" fmla="*/ 281 h 418"/>
              <a:gd name="T28" fmla="*/ 240 w 414"/>
              <a:gd name="T29" fmla="*/ 303 h 418"/>
              <a:gd name="T30" fmla="*/ 258 w 414"/>
              <a:gd name="T31" fmla="*/ 313 h 418"/>
              <a:gd name="T32" fmla="*/ 270 w 414"/>
              <a:gd name="T33" fmla="*/ 311 h 418"/>
              <a:gd name="T34" fmla="*/ 280 w 414"/>
              <a:gd name="T35" fmla="*/ 291 h 418"/>
              <a:gd name="T36" fmla="*/ 302 w 414"/>
              <a:gd name="T37" fmla="*/ 143 h 418"/>
              <a:gd name="T38" fmla="*/ 302 w 414"/>
              <a:gd name="T39" fmla="*/ 135 h 418"/>
              <a:gd name="T40" fmla="*/ 300 w 414"/>
              <a:gd name="T41" fmla="*/ 129 h 418"/>
              <a:gd name="T42" fmla="*/ 292 w 414"/>
              <a:gd name="T43" fmla="*/ 127 h 418"/>
              <a:gd name="T44" fmla="*/ 214 w 414"/>
              <a:gd name="T45" fmla="*/ 155 h 418"/>
              <a:gd name="T46" fmla="*/ 412 w 414"/>
              <a:gd name="T47" fmla="*/ 231 h 418"/>
              <a:gd name="T48" fmla="*/ 398 w 414"/>
              <a:gd name="T49" fmla="*/ 289 h 418"/>
              <a:gd name="T50" fmla="*/ 366 w 414"/>
              <a:gd name="T51" fmla="*/ 342 h 418"/>
              <a:gd name="T52" fmla="*/ 322 w 414"/>
              <a:gd name="T53" fmla="*/ 382 h 418"/>
              <a:gd name="T54" fmla="*/ 268 w 414"/>
              <a:gd name="T55" fmla="*/ 408 h 418"/>
              <a:gd name="T56" fmla="*/ 206 w 414"/>
              <a:gd name="T57" fmla="*/ 418 h 418"/>
              <a:gd name="T58" fmla="*/ 164 w 414"/>
              <a:gd name="T59" fmla="*/ 414 h 418"/>
              <a:gd name="T60" fmla="*/ 108 w 414"/>
              <a:gd name="T61" fmla="*/ 392 h 418"/>
              <a:gd name="T62" fmla="*/ 60 w 414"/>
              <a:gd name="T63" fmla="*/ 356 h 418"/>
              <a:gd name="T64" fmla="*/ 24 w 414"/>
              <a:gd name="T65" fmla="*/ 307 h 418"/>
              <a:gd name="T66" fmla="*/ 4 w 414"/>
              <a:gd name="T67" fmla="*/ 251 h 418"/>
              <a:gd name="T68" fmla="*/ 0 w 414"/>
              <a:gd name="T69" fmla="*/ 209 h 418"/>
              <a:gd name="T70" fmla="*/ 8 w 414"/>
              <a:gd name="T71" fmla="*/ 147 h 418"/>
              <a:gd name="T72" fmla="*/ 34 w 414"/>
              <a:gd name="T73" fmla="*/ 92 h 418"/>
              <a:gd name="T74" fmla="*/ 74 w 414"/>
              <a:gd name="T75" fmla="*/ 48 h 418"/>
              <a:gd name="T76" fmla="*/ 126 w 414"/>
              <a:gd name="T77" fmla="*/ 18 h 418"/>
              <a:gd name="T78" fmla="*/ 186 w 414"/>
              <a:gd name="T79" fmla="*/ 2 h 418"/>
              <a:gd name="T80" fmla="*/ 228 w 414"/>
              <a:gd name="T81" fmla="*/ 2 h 418"/>
              <a:gd name="T82" fmla="*/ 288 w 414"/>
              <a:gd name="T83" fmla="*/ 18 h 418"/>
              <a:gd name="T84" fmla="*/ 338 w 414"/>
              <a:gd name="T85" fmla="*/ 48 h 418"/>
              <a:gd name="T86" fmla="*/ 378 w 414"/>
              <a:gd name="T87" fmla="*/ 92 h 418"/>
              <a:gd name="T88" fmla="*/ 404 w 414"/>
              <a:gd name="T89" fmla="*/ 147 h 418"/>
              <a:gd name="T90" fmla="*/ 414 w 414"/>
              <a:gd name="T91" fmla="*/ 209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14" h="418">
                <a:moveTo>
                  <a:pt x="214" y="155"/>
                </a:moveTo>
                <a:lnTo>
                  <a:pt x="214" y="155"/>
                </a:lnTo>
                <a:lnTo>
                  <a:pt x="94" y="207"/>
                </a:lnTo>
                <a:lnTo>
                  <a:pt x="94" y="207"/>
                </a:lnTo>
                <a:lnTo>
                  <a:pt x="82" y="213"/>
                </a:lnTo>
                <a:lnTo>
                  <a:pt x="80" y="215"/>
                </a:lnTo>
                <a:lnTo>
                  <a:pt x="78" y="219"/>
                </a:lnTo>
                <a:lnTo>
                  <a:pt x="78" y="219"/>
                </a:lnTo>
                <a:lnTo>
                  <a:pt x="78" y="223"/>
                </a:lnTo>
                <a:lnTo>
                  <a:pt x="82" y="225"/>
                </a:lnTo>
                <a:lnTo>
                  <a:pt x="96" y="231"/>
                </a:lnTo>
                <a:lnTo>
                  <a:pt x="100" y="231"/>
                </a:lnTo>
                <a:lnTo>
                  <a:pt x="100" y="231"/>
                </a:lnTo>
                <a:lnTo>
                  <a:pt x="118" y="237"/>
                </a:lnTo>
                <a:lnTo>
                  <a:pt x="132" y="239"/>
                </a:lnTo>
                <a:lnTo>
                  <a:pt x="132" y="239"/>
                </a:lnTo>
                <a:lnTo>
                  <a:pt x="144" y="237"/>
                </a:lnTo>
                <a:lnTo>
                  <a:pt x="154" y="231"/>
                </a:lnTo>
                <a:lnTo>
                  <a:pt x="154" y="231"/>
                </a:lnTo>
                <a:lnTo>
                  <a:pt x="242" y="173"/>
                </a:lnTo>
                <a:lnTo>
                  <a:pt x="242" y="173"/>
                </a:lnTo>
                <a:lnTo>
                  <a:pt x="244" y="173"/>
                </a:lnTo>
                <a:lnTo>
                  <a:pt x="246" y="173"/>
                </a:lnTo>
                <a:lnTo>
                  <a:pt x="246" y="173"/>
                </a:lnTo>
                <a:lnTo>
                  <a:pt x="248" y="177"/>
                </a:lnTo>
                <a:lnTo>
                  <a:pt x="248" y="177"/>
                </a:lnTo>
                <a:lnTo>
                  <a:pt x="248" y="177"/>
                </a:lnTo>
                <a:lnTo>
                  <a:pt x="230" y="197"/>
                </a:lnTo>
                <a:lnTo>
                  <a:pt x="200" y="225"/>
                </a:lnTo>
                <a:lnTo>
                  <a:pt x="200" y="225"/>
                </a:lnTo>
                <a:lnTo>
                  <a:pt x="190" y="233"/>
                </a:lnTo>
                <a:lnTo>
                  <a:pt x="190" y="233"/>
                </a:lnTo>
                <a:lnTo>
                  <a:pt x="186" y="239"/>
                </a:lnTo>
                <a:lnTo>
                  <a:pt x="186" y="239"/>
                </a:lnTo>
                <a:lnTo>
                  <a:pt x="180" y="245"/>
                </a:lnTo>
                <a:lnTo>
                  <a:pt x="176" y="251"/>
                </a:lnTo>
                <a:lnTo>
                  <a:pt x="176" y="255"/>
                </a:lnTo>
                <a:lnTo>
                  <a:pt x="178" y="259"/>
                </a:lnTo>
                <a:lnTo>
                  <a:pt x="186" y="267"/>
                </a:lnTo>
                <a:lnTo>
                  <a:pt x="186" y="267"/>
                </a:lnTo>
                <a:lnTo>
                  <a:pt x="208" y="281"/>
                </a:lnTo>
                <a:lnTo>
                  <a:pt x="208" y="281"/>
                </a:lnTo>
                <a:lnTo>
                  <a:pt x="232" y="297"/>
                </a:lnTo>
                <a:lnTo>
                  <a:pt x="232" y="297"/>
                </a:lnTo>
                <a:lnTo>
                  <a:pt x="240" y="303"/>
                </a:lnTo>
                <a:lnTo>
                  <a:pt x="240" y="303"/>
                </a:lnTo>
                <a:lnTo>
                  <a:pt x="252" y="311"/>
                </a:lnTo>
                <a:lnTo>
                  <a:pt x="258" y="313"/>
                </a:lnTo>
                <a:lnTo>
                  <a:pt x="264" y="313"/>
                </a:lnTo>
                <a:lnTo>
                  <a:pt x="264" y="313"/>
                </a:lnTo>
                <a:lnTo>
                  <a:pt x="270" y="311"/>
                </a:lnTo>
                <a:lnTo>
                  <a:pt x="274" y="309"/>
                </a:lnTo>
                <a:lnTo>
                  <a:pt x="276" y="301"/>
                </a:lnTo>
                <a:lnTo>
                  <a:pt x="280" y="291"/>
                </a:lnTo>
                <a:lnTo>
                  <a:pt x="280" y="291"/>
                </a:lnTo>
                <a:lnTo>
                  <a:pt x="292" y="215"/>
                </a:lnTo>
                <a:lnTo>
                  <a:pt x="302" y="143"/>
                </a:lnTo>
                <a:lnTo>
                  <a:pt x="302" y="143"/>
                </a:lnTo>
                <a:lnTo>
                  <a:pt x="302" y="135"/>
                </a:lnTo>
                <a:lnTo>
                  <a:pt x="302" y="135"/>
                </a:lnTo>
                <a:lnTo>
                  <a:pt x="302" y="131"/>
                </a:lnTo>
                <a:lnTo>
                  <a:pt x="300" y="129"/>
                </a:lnTo>
                <a:lnTo>
                  <a:pt x="300" y="129"/>
                </a:lnTo>
                <a:lnTo>
                  <a:pt x="296" y="127"/>
                </a:lnTo>
                <a:lnTo>
                  <a:pt x="292" y="127"/>
                </a:lnTo>
                <a:lnTo>
                  <a:pt x="292" y="127"/>
                </a:lnTo>
                <a:lnTo>
                  <a:pt x="284" y="127"/>
                </a:lnTo>
                <a:lnTo>
                  <a:pt x="272" y="131"/>
                </a:lnTo>
                <a:lnTo>
                  <a:pt x="214" y="155"/>
                </a:lnTo>
                <a:close/>
                <a:moveTo>
                  <a:pt x="414" y="209"/>
                </a:moveTo>
                <a:lnTo>
                  <a:pt x="414" y="209"/>
                </a:lnTo>
                <a:lnTo>
                  <a:pt x="412" y="231"/>
                </a:lnTo>
                <a:lnTo>
                  <a:pt x="410" y="251"/>
                </a:lnTo>
                <a:lnTo>
                  <a:pt x="404" y="271"/>
                </a:lnTo>
                <a:lnTo>
                  <a:pt x="398" y="289"/>
                </a:lnTo>
                <a:lnTo>
                  <a:pt x="388" y="307"/>
                </a:lnTo>
                <a:lnTo>
                  <a:pt x="378" y="326"/>
                </a:lnTo>
                <a:lnTo>
                  <a:pt x="366" y="342"/>
                </a:lnTo>
                <a:lnTo>
                  <a:pt x="354" y="356"/>
                </a:lnTo>
                <a:lnTo>
                  <a:pt x="338" y="370"/>
                </a:lnTo>
                <a:lnTo>
                  <a:pt x="322" y="382"/>
                </a:lnTo>
                <a:lnTo>
                  <a:pt x="306" y="392"/>
                </a:lnTo>
                <a:lnTo>
                  <a:pt x="288" y="402"/>
                </a:lnTo>
                <a:lnTo>
                  <a:pt x="268" y="408"/>
                </a:lnTo>
                <a:lnTo>
                  <a:pt x="248" y="414"/>
                </a:lnTo>
                <a:lnTo>
                  <a:pt x="228" y="416"/>
                </a:lnTo>
                <a:lnTo>
                  <a:pt x="206" y="418"/>
                </a:lnTo>
                <a:lnTo>
                  <a:pt x="206" y="418"/>
                </a:lnTo>
                <a:lnTo>
                  <a:pt x="186" y="416"/>
                </a:lnTo>
                <a:lnTo>
                  <a:pt x="164" y="414"/>
                </a:lnTo>
                <a:lnTo>
                  <a:pt x="144" y="408"/>
                </a:lnTo>
                <a:lnTo>
                  <a:pt x="126" y="402"/>
                </a:lnTo>
                <a:lnTo>
                  <a:pt x="108" y="392"/>
                </a:lnTo>
                <a:lnTo>
                  <a:pt x="90" y="382"/>
                </a:lnTo>
                <a:lnTo>
                  <a:pt x="74" y="370"/>
                </a:lnTo>
                <a:lnTo>
                  <a:pt x="60" y="356"/>
                </a:lnTo>
                <a:lnTo>
                  <a:pt x="46" y="342"/>
                </a:lnTo>
                <a:lnTo>
                  <a:pt x="34" y="326"/>
                </a:lnTo>
                <a:lnTo>
                  <a:pt x="24" y="307"/>
                </a:lnTo>
                <a:lnTo>
                  <a:pt x="16" y="289"/>
                </a:lnTo>
                <a:lnTo>
                  <a:pt x="8" y="271"/>
                </a:lnTo>
                <a:lnTo>
                  <a:pt x="4" y="251"/>
                </a:lnTo>
                <a:lnTo>
                  <a:pt x="0" y="231"/>
                </a:lnTo>
                <a:lnTo>
                  <a:pt x="0" y="209"/>
                </a:lnTo>
                <a:lnTo>
                  <a:pt x="0" y="209"/>
                </a:lnTo>
                <a:lnTo>
                  <a:pt x="0" y="187"/>
                </a:lnTo>
                <a:lnTo>
                  <a:pt x="4" y="167"/>
                </a:lnTo>
                <a:lnTo>
                  <a:pt x="8" y="147"/>
                </a:lnTo>
                <a:lnTo>
                  <a:pt x="16" y="129"/>
                </a:lnTo>
                <a:lnTo>
                  <a:pt x="24" y="111"/>
                </a:lnTo>
                <a:lnTo>
                  <a:pt x="34" y="92"/>
                </a:lnTo>
                <a:lnTo>
                  <a:pt x="46" y="76"/>
                </a:lnTo>
                <a:lnTo>
                  <a:pt x="60" y="62"/>
                </a:lnTo>
                <a:lnTo>
                  <a:pt x="74" y="48"/>
                </a:lnTo>
                <a:lnTo>
                  <a:pt x="90" y="36"/>
                </a:lnTo>
                <a:lnTo>
                  <a:pt x="108" y="26"/>
                </a:lnTo>
                <a:lnTo>
                  <a:pt x="126" y="18"/>
                </a:lnTo>
                <a:lnTo>
                  <a:pt x="144" y="10"/>
                </a:lnTo>
                <a:lnTo>
                  <a:pt x="164" y="6"/>
                </a:lnTo>
                <a:lnTo>
                  <a:pt x="186" y="2"/>
                </a:lnTo>
                <a:lnTo>
                  <a:pt x="206" y="0"/>
                </a:lnTo>
                <a:lnTo>
                  <a:pt x="206" y="0"/>
                </a:lnTo>
                <a:lnTo>
                  <a:pt x="228" y="2"/>
                </a:lnTo>
                <a:lnTo>
                  <a:pt x="248" y="6"/>
                </a:lnTo>
                <a:lnTo>
                  <a:pt x="268" y="10"/>
                </a:lnTo>
                <a:lnTo>
                  <a:pt x="288" y="18"/>
                </a:lnTo>
                <a:lnTo>
                  <a:pt x="306" y="26"/>
                </a:lnTo>
                <a:lnTo>
                  <a:pt x="322" y="36"/>
                </a:lnTo>
                <a:lnTo>
                  <a:pt x="338" y="48"/>
                </a:lnTo>
                <a:lnTo>
                  <a:pt x="354" y="62"/>
                </a:lnTo>
                <a:lnTo>
                  <a:pt x="366" y="76"/>
                </a:lnTo>
                <a:lnTo>
                  <a:pt x="378" y="92"/>
                </a:lnTo>
                <a:lnTo>
                  <a:pt x="388" y="111"/>
                </a:lnTo>
                <a:lnTo>
                  <a:pt x="398" y="129"/>
                </a:lnTo>
                <a:lnTo>
                  <a:pt x="404" y="147"/>
                </a:lnTo>
                <a:lnTo>
                  <a:pt x="410" y="167"/>
                </a:lnTo>
                <a:lnTo>
                  <a:pt x="412" y="187"/>
                </a:lnTo>
                <a:lnTo>
                  <a:pt x="414" y="209"/>
                </a:lnTo>
                <a:close/>
              </a:path>
            </a:pathLst>
          </a:custGeom>
          <a:solidFill>
            <a:srgbClr val="0095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5" name="Freeform 113"/>
          <p:cNvSpPr>
            <a:spLocks/>
          </p:cNvSpPr>
          <p:nvPr/>
        </p:nvSpPr>
        <p:spPr bwMode="auto">
          <a:xfrm>
            <a:off x="6243188" y="1555409"/>
            <a:ext cx="205971" cy="207961"/>
          </a:xfrm>
          <a:custGeom>
            <a:avLst/>
            <a:gdLst>
              <a:gd name="T0" fmla="*/ 414 w 414"/>
              <a:gd name="T1" fmla="*/ 209 h 418"/>
              <a:gd name="T2" fmla="*/ 410 w 414"/>
              <a:gd name="T3" fmla="*/ 251 h 418"/>
              <a:gd name="T4" fmla="*/ 398 w 414"/>
              <a:gd name="T5" fmla="*/ 289 h 418"/>
              <a:gd name="T6" fmla="*/ 378 w 414"/>
              <a:gd name="T7" fmla="*/ 326 h 418"/>
              <a:gd name="T8" fmla="*/ 354 w 414"/>
              <a:gd name="T9" fmla="*/ 356 h 418"/>
              <a:gd name="T10" fmla="*/ 322 w 414"/>
              <a:gd name="T11" fmla="*/ 382 h 418"/>
              <a:gd name="T12" fmla="*/ 288 w 414"/>
              <a:gd name="T13" fmla="*/ 402 h 418"/>
              <a:gd name="T14" fmla="*/ 248 w 414"/>
              <a:gd name="T15" fmla="*/ 414 h 418"/>
              <a:gd name="T16" fmla="*/ 206 w 414"/>
              <a:gd name="T17" fmla="*/ 418 h 418"/>
              <a:gd name="T18" fmla="*/ 186 w 414"/>
              <a:gd name="T19" fmla="*/ 416 h 418"/>
              <a:gd name="T20" fmla="*/ 144 w 414"/>
              <a:gd name="T21" fmla="*/ 408 h 418"/>
              <a:gd name="T22" fmla="*/ 108 w 414"/>
              <a:gd name="T23" fmla="*/ 392 h 418"/>
              <a:gd name="T24" fmla="*/ 74 w 414"/>
              <a:gd name="T25" fmla="*/ 370 h 418"/>
              <a:gd name="T26" fmla="*/ 46 w 414"/>
              <a:gd name="T27" fmla="*/ 342 h 418"/>
              <a:gd name="T28" fmla="*/ 24 w 414"/>
              <a:gd name="T29" fmla="*/ 307 h 418"/>
              <a:gd name="T30" fmla="*/ 8 w 414"/>
              <a:gd name="T31" fmla="*/ 271 h 418"/>
              <a:gd name="T32" fmla="*/ 0 w 414"/>
              <a:gd name="T33" fmla="*/ 231 h 418"/>
              <a:gd name="T34" fmla="*/ 0 w 414"/>
              <a:gd name="T35" fmla="*/ 209 h 418"/>
              <a:gd name="T36" fmla="*/ 4 w 414"/>
              <a:gd name="T37" fmla="*/ 167 h 418"/>
              <a:gd name="T38" fmla="*/ 16 w 414"/>
              <a:gd name="T39" fmla="*/ 129 h 418"/>
              <a:gd name="T40" fmla="*/ 34 w 414"/>
              <a:gd name="T41" fmla="*/ 92 h 418"/>
              <a:gd name="T42" fmla="*/ 60 w 414"/>
              <a:gd name="T43" fmla="*/ 62 h 418"/>
              <a:gd name="T44" fmla="*/ 90 w 414"/>
              <a:gd name="T45" fmla="*/ 36 h 418"/>
              <a:gd name="T46" fmla="*/ 126 w 414"/>
              <a:gd name="T47" fmla="*/ 18 h 418"/>
              <a:gd name="T48" fmla="*/ 164 w 414"/>
              <a:gd name="T49" fmla="*/ 6 h 418"/>
              <a:gd name="T50" fmla="*/ 206 w 414"/>
              <a:gd name="T51" fmla="*/ 0 h 418"/>
              <a:gd name="T52" fmla="*/ 228 w 414"/>
              <a:gd name="T53" fmla="*/ 2 h 418"/>
              <a:gd name="T54" fmla="*/ 268 w 414"/>
              <a:gd name="T55" fmla="*/ 10 h 418"/>
              <a:gd name="T56" fmla="*/ 306 w 414"/>
              <a:gd name="T57" fmla="*/ 26 h 418"/>
              <a:gd name="T58" fmla="*/ 338 w 414"/>
              <a:gd name="T59" fmla="*/ 48 h 418"/>
              <a:gd name="T60" fmla="*/ 366 w 414"/>
              <a:gd name="T61" fmla="*/ 76 h 418"/>
              <a:gd name="T62" fmla="*/ 388 w 414"/>
              <a:gd name="T63" fmla="*/ 111 h 418"/>
              <a:gd name="T64" fmla="*/ 404 w 414"/>
              <a:gd name="T65" fmla="*/ 147 h 418"/>
              <a:gd name="T66" fmla="*/ 412 w 414"/>
              <a:gd name="T67" fmla="*/ 187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14" h="418">
                <a:moveTo>
                  <a:pt x="414" y="209"/>
                </a:moveTo>
                <a:lnTo>
                  <a:pt x="414" y="209"/>
                </a:lnTo>
                <a:lnTo>
                  <a:pt x="412" y="231"/>
                </a:lnTo>
                <a:lnTo>
                  <a:pt x="410" y="251"/>
                </a:lnTo>
                <a:lnTo>
                  <a:pt x="404" y="271"/>
                </a:lnTo>
                <a:lnTo>
                  <a:pt x="398" y="289"/>
                </a:lnTo>
                <a:lnTo>
                  <a:pt x="388" y="307"/>
                </a:lnTo>
                <a:lnTo>
                  <a:pt x="378" y="326"/>
                </a:lnTo>
                <a:lnTo>
                  <a:pt x="366" y="342"/>
                </a:lnTo>
                <a:lnTo>
                  <a:pt x="354" y="356"/>
                </a:lnTo>
                <a:lnTo>
                  <a:pt x="338" y="370"/>
                </a:lnTo>
                <a:lnTo>
                  <a:pt x="322" y="382"/>
                </a:lnTo>
                <a:lnTo>
                  <a:pt x="306" y="392"/>
                </a:lnTo>
                <a:lnTo>
                  <a:pt x="288" y="402"/>
                </a:lnTo>
                <a:lnTo>
                  <a:pt x="268" y="408"/>
                </a:lnTo>
                <a:lnTo>
                  <a:pt x="248" y="414"/>
                </a:lnTo>
                <a:lnTo>
                  <a:pt x="228" y="416"/>
                </a:lnTo>
                <a:lnTo>
                  <a:pt x="206" y="418"/>
                </a:lnTo>
                <a:lnTo>
                  <a:pt x="206" y="418"/>
                </a:lnTo>
                <a:lnTo>
                  <a:pt x="186" y="416"/>
                </a:lnTo>
                <a:lnTo>
                  <a:pt x="164" y="414"/>
                </a:lnTo>
                <a:lnTo>
                  <a:pt x="144" y="408"/>
                </a:lnTo>
                <a:lnTo>
                  <a:pt x="126" y="402"/>
                </a:lnTo>
                <a:lnTo>
                  <a:pt x="108" y="392"/>
                </a:lnTo>
                <a:lnTo>
                  <a:pt x="90" y="382"/>
                </a:lnTo>
                <a:lnTo>
                  <a:pt x="74" y="370"/>
                </a:lnTo>
                <a:lnTo>
                  <a:pt x="60" y="356"/>
                </a:lnTo>
                <a:lnTo>
                  <a:pt x="46" y="342"/>
                </a:lnTo>
                <a:lnTo>
                  <a:pt x="34" y="326"/>
                </a:lnTo>
                <a:lnTo>
                  <a:pt x="24" y="307"/>
                </a:lnTo>
                <a:lnTo>
                  <a:pt x="16" y="289"/>
                </a:lnTo>
                <a:lnTo>
                  <a:pt x="8" y="271"/>
                </a:lnTo>
                <a:lnTo>
                  <a:pt x="4" y="251"/>
                </a:lnTo>
                <a:lnTo>
                  <a:pt x="0" y="231"/>
                </a:lnTo>
                <a:lnTo>
                  <a:pt x="0" y="209"/>
                </a:lnTo>
                <a:lnTo>
                  <a:pt x="0" y="209"/>
                </a:lnTo>
                <a:lnTo>
                  <a:pt x="0" y="187"/>
                </a:lnTo>
                <a:lnTo>
                  <a:pt x="4" y="167"/>
                </a:lnTo>
                <a:lnTo>
                  <a:pt x="8" y="147"/>
                </a:lnTo>
                <a:lnTo>
                  <a:pt x="16" y="129"/>
                </a:lnTo>
                <a:lnTo>
                  <a:pt x="24" y="111"/>
                </a:lnTo>
                <a:lnTo>
                  <a:pt x="34" y="92"/>
                </a:lnTo>
                <a:lnTo>
                  <a:pt x="46" y="76"/>
                </a:lnTo>
                <a:lnTo>
                  <a:pt x="60" y="62"/>
                </a:lnTo>
                <a:lnTo>
                  <a:pt x="74" y="48"/>
                </a:lnTo>
                <a:lnTo>
                  <a:pt x="90" y="36"/>
                </a:lnTo>
                <a:lnTo>
                  <a:pt x="108" y="26"/>
                </a:lnTo>
                <a:lnTo>
                  <a:pt x="126" y="18"/>
                </a:lnTo>
                <a:lnTo>
                  <a:pt x="144" y="10"/>
                </a:lnTo>
                <a:lnTo>
                  <a:pt x="164" y="6"/>
                </a:lnTo>
                <a:lnTo>
                  <a:pt x="186" y="2"/>
                </a:lnTo>
                <a:lnTo>
                  <a:pt x="206" y="0"/>
                </a:lnTo>
                <a:lnTo>
                  <a:pt x="206" y="0"/>
                </a:lnTo>
                <a:lnTo>
                  <a:pt x="228" y="2"/>
                </a:lnTo>
                <a:lnTo>
                  <a:pt x="248" y="6"/>
                </a:lnTo>
                <a:lnTo>
                  <a:pt x="268" y="10"/>
                </a:lnTo>
                <a:lnTo>
                  <a:pt x="288" y="18"/>
                </a:lnTo>
                <a:lnTo>
                  <a:pt x="306" y="26"/>
                </a:lnTo>
                <a:lnTo>
                  <a:pt x="322" y="36"/>
                </a:lnTo>
                <a:lnTo>
                  <a:pt x="338" y="48"/>
                </a:lnTo>
                <a:lnTo>
                  <a:pt x="354" y="62"/>
                </a:lnTo>
                <a:lnTo>
                  <a:pt x="366" y="76"/>
                </a:lnTo>
                <a:lnTo>
                  <a:pt x="378" y="92"/>
                </a:lnTo>
                <a:lnTo>
                  <a:pt x="388" y="111"/>
                </a:lnTo>
                <a:lnTo>
                  <a:pt x="398" y="129"/>
                </a:lnTo>
                <a:lnTo>
                  <a:pt x="404" y="147"/>
                </a:lnTo>
                <a:lnTo>
                  <a:pt x="410" y="167"/>
                </a:lnTo>
                <a:lnTo>
                  <a:pt x="412" y="187"/>
                </a:lnTo>
                <a:lnTo>
                  <a:pt x="414" y="2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6" name="Freeform 114"/>
          <p:cNvSpPr>
            <a:spLocks noEditPoints="1"/>
          </p:cNvSpPr>
          <p:nvPr/>
        </p:nvSpPr>
        <p:spPr bwMode="auto">
          <a:xfrm>
            <a:off x="466718" y="658556"/>
            <a:ext cx="168235" cy="169048"/>
          </a:xfrm>
          <a:custGeom>
            <a:avLst/>
            <a:gdLst>
              <a:gd name="T0" fmla="*/ 256 w 414"/>
              <a:gd name="T1" fmla="*/ 412 h 416"/>
              <a:gd name="T2" fmla="*/ 342 w 414"/>
              <a:gd name="T3" fmla="*/ 366 h 416"/>
              <a:gd name="T4" fmla="*/ 398 w 414"/>
              <a:gd name="T5" fmla="*/ 287 h 416"/>
              <a:gd name="T6" fmla="*/ 414 w 414"/>
              <a:gd name="T7" fmla="*/ 209 h 416"/>
              <a:gd name="T8" fmla="*/ 390 w 414"/>
              <a:gd name="T9" fmla="*/ 113 h 416"/>
              <a:gd name="T10" fmla="*/ 328 w 414"/>
              <a:gd name="T11" fmla="*/ 40 h 416"/>
              <a:gd name="T12" fmla="*/ 236 w 414"/>
              <a:gd name="T13" fmla="*/ 2 h 416"/>
              <a:gd name="T14" fmla="*/ 196 w 414"/>
              <a:gd name="T15" fmla="*/ 2 h 416"/>
              <a:gd name="T16" fmla="*/ 102 w 414"/>
              <a:gd name="T17" fmla="*/ 30 h 416"/>
              <a:gd name="T18" fmla="*/ 32 w 414"/>
              <a:gd name="T19" fmla="*/ 96 h 416"/>
              <a:gd name="T20" fmla="*/ 0 w 414"/>
              <a:gd name="T21" fmla="*/ 189 h 416"/>
              <a:gd name="T22" fmla="*/ 8 w 414"/>
              <a:gd name="T23" fmla="*/ 269 h 416"/>
              <a:gd name="T24" fmla="*/ 56 w 414"/>
              <a:gd name="T25" fmla="*/ 352 h 416"/>
              <a:gd name="T26" fmla="*/ 136 w 414"/>
              <a:gd name="T27" fmla="*/ 404 h 416"/>
              <a:gd name="T28" fmla="*/ 70 w 414"/>
              <a:gd name="T29" fmla="*/ 344 h 416"/>
              <a:gd name="T30" fmla="*/ 124 w 414"/>
              <a:gd name="T31" fmla="*/ 342 h 416"/>
              <a:gd name="T32" fmla="*/ 144 w 414"/>
              <a:gd name="T33" fmla="*/ 390 h 416"/>
              <a:gd name="T34" fmla="*/ 198 w 414"/>
              <a:gd name="T35" fmla="*/ 398 h 416"/>
              <a:gd name="T36" fmla="*/ 128 w 414"/>
              <a:gd name="T37" fmla="*/ 313 h 416"/>
              <a:gd name="T38" fmla="*/ 198 w 414"/>
              <a:gd name="T39" fmla="*/ 299 h 416"/>
              <a:gd name="T40" fmla="*/ 160 w 414"/>
              <a:gd name="T41" fmla="*/ 287 h 416"/>
              <a:gd name="T42" fmla="*/ 110 w 414"/>
              <a:gd name="T43" fmla="*/ 261 h 416"/>
              <a:gd name="T44" fmla="*/ 198 w 414"/>
              <a:gd name="T45" fmla="*/ 207 h 416"/>
              <a:gd name="T46" fmla="*/ 112 w 414"/>
              <a:gd name="T47" fmla="*/ 149 h 416"/>
              <a:gd name="T48" fmla="*/ 178 w 414"/>
              <a:gd name="T49" fmla="*/ 147 h 416"/>
              <a:gd name="T50" fmla="*/ 258 w 414"/>
              <a:gd name="T51" fmla="*/ 380 h 416"/>
              <a:gd name="T52" fmla="*/ 324 w 414"/>
              <a:gd name="T53" fmla="*/ 328 h 416"/>
              <a:gd name="T54" fmla="*/ 310 w 414"/>
              <a:gd name="T55" fmla="*/ 370 h 416"/>
              <a:gd name="T56" fmla="*/ 238 w 414"/>
              <a:gd name="T57" fmla="*/ 398 h 416"/>
              <a:gd name="T58" fmla="*/ 306 w 414"/>
              <a:gd name="T59" fmla="*/ 301 h 416"/>
              <a:gd name="T60" fmla="*/ 322 w 414"/>
              <a:gd name="T61" fmla="*/ 223 h 416"/>
              <a:gd name="T62" fmla="*/ 372 w 414"/>
              <a:gd name="T63" fmla="*/ 305 h 416"/>
              <a:gd name="T64" fmla="*/ 378 w 414"/>
              <a:gd name="T65" fmla="*/ 123 h 416"/>
              <a:gd name="T66" fmla="*/ 322 w 414"/>
              <a:gd name="T67" fmla="*/ 207 h 416"/>
              <a:gd name="T68" fmla="*/ 310 w 414"/>
              <a:gd name="T69" fmla="*/ 127 h 416"/>
              <a:gd name="T70" fmla="*/ 352 w 414"/>
              <a:gd name="T71" fmla="*/ 84 h 416"/>
              <a:gd name="T72" fmla="*/ 276 w 414"/>
              <a:gd name="T73" fmla="*/ 62 h 416"/>
              <a:gd name="T74" fmla="*/ 270 w 414"/>
              <a:gd name="T75" fmla="*/ 28 h 416"/>
              <a:gd name="T76" fmla="*/ 340 w 414"/>
              <a:gd name="T77" fmla="*/ 72 h 416"/>
              <a:gd name="T78" fmla="*/ 238 w 414"/>
              <a:gd name="T79" fmla="*/ 42 h 416"/>
              <a:gd name="T80" fmla="*/ 272 w 414"/>
              <a:gd name="T81" fmla="*/ 125 h 416"/>
              <a:gd name="T82" fmla="*/ 214 w 414"/>
              <a:gd name="T83" fmla="*/ 149 h 416"/>
              <a:gd name="T84" fmla="*/ 294 w 414"/>
              <a:gd name="T85" fmla="*/ 133 h 416"/>
              <a:gd name="T86" fmla="*/ 306 w 414"/>
              <a:gd name="T87" fmla="*/ 207 h 416"/>
              <a:gd name="T88" fmla="*/ 306 w 414"/>
              <a:gd name="T89" fmla="*/ 223 h 416"/>
              <a:gd name="T90" fmla="*/ 290 w 414"/>
              <a:gd name="T91" fmla="*/ 295 h 416"/>
              <a:gd name="T92" fmla="*/ 214 w 414"/>
              <a:gd name="T93" fmla="*/ 223 h 416"/>
              <a:gd name="T94" fmla="*/ 268 w 414"/>
              <a:gd name="T95" fmla="*/ 305 h 416"/>
              <a:gd name="T96" fmla="*/ 236 w 414"/>
              <a:gd name="T97" fmla="*/ 378 h 416"/>
              <a:gd name="T98" fmla="*/ 198 w 414"/>
              <a:gd name="T99" fmla="*/ 133 h 416"/>
              <a:gd name="T100" fmla="*/ 122 w 414"/>
              <a:gd name="T101" fmla="*/ 117 h 416"/>
              <a:gd name="T102" fmla="*/ 198 w 414"/>
              <a:gd name="T103" fmla="*/ 18 h 416"/>
              <a:gd name="T104" fmla="*/ 120 w 414"/>
              <a:gd name="T105" fmla="*/ 84 h 416"/>
              <a:gd name="T106" fmla="*/ 64 w 414"/>
              <a:gd name="T107" fmla="*/ 82 h 416"/>
              <a:gd name="T108" fmla="*/ 126 w 414"/>
              <a:gd name="T109" fmla="*/ 34 h 416"/>
              <a:gd name="T110" fmla="*/ 54 w 414"/>
              <a:gd name="T111" fmla="*/ 94 h 416"/>
              <a:gd name="T112" fmla="*/ 96 w 414"/>
              <a:gd name="T113" fmla="*/ 145 h 416"/>
              <a:gd name="T114" fmla="*/ 16 w 414"/>
              <a:gd name="T115" fmla="*/ 207 h 416"/>
              <a:gd name="T116" fmla="*/ 30 w 414"/>
              <a:gd name="T117" fmla="*/ 135 h 416"/>
              <a:gd name="T118" fmla="*/ 16 w 414"/>
              <a:gd name="T119" fmla="*/ 223 h 416"/>
              <a:gd name="T120" fmla="*/ 100 w 414"/>
              <a:gd name="T121" fmla="*/ 285 h 416"/>
              <a:gd name="T122" fmla="*/ 60 w 414"/>
              <a:gd name="T123" fmla="*/ 332 h 416"/>
              <a:gd name="T124" fmla="*/ 16 w 414"/>
              <a:gd name="T125" fmla="*/ 223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4" h="416">
                <a:moveTo>
                  <a:pt x="196" y="416"/>
                </a:moveTo>
                <a:lnTo>
                  <a:pt x="216" y="416"/>
                </a:lnTo>
                <a:lnTo>
                  <a:pt x="216" y="416"/>
                </a:lnTo>
                <a:lnTo>
                  <a:pt x="236" y="414"/>
                </a:lnTo>
                <a:lnTo>
                  <a:pt x="256" y="412"/>
                </a:lnTo>
                <a:lnTo>
                  <a:pt x="276" y="406"/>
                </a:lnTo>
                <a:lnTo>
                  <a:pt x="294" y="398"/>
                </a:lnTo>
                <a:lnTo>
                  <a:pt x="310" y="390"/>
                </a:lnTo>
                <a:lnTo>
                  <a:pt x="328" y="378"/>
                </a:lnTo>
                <a:lnTo>
                  <a:pt x="342" y="366"/>
                </a:lnTo>
                <a:lnTo>
                  <a:pt x="356" y="354"/>
                </a:lnTo>
                <a:lnTo>
                  <a:pt x="370" y="338"/>
                </a:lnTo>
                <a:lnTo>
                  <a:pt x="380" y="324"/>
                </a:lnTo>
                <a:lnTo>
                  <a:pt x="390" y="305"/>
                </a:lnTo>
                <a:lnTo>
                  <a:pt x="398" y="287"/>
                </a:lnTo>
                <a:lnTo>
                  <a:pt x="406" y="269"/>
                </a:lnTo>
                <a:lnTo>
                  <a:pt x="410" y="249"/>
                </a:lnTo>
                <a:lnTo>
                  <a:pt x="412" y="229"/>
                </a:lnTo>
                <a:lnTo>
                  <a:pt x="414" y="209"/>
                </a:lnTo>
                <a:lnTo>
                  <a:pt x="414" y="209"/>
                </a:lnTo>
                <a:lnTo>
                  <a:pt x="412" y="189"/>
                </a:lnTo>
                <a:lnTo>
                  <a:pt x="410" y="169"/>
                </a:lnTo>
                <a:lnTo>
                  <a:pt x="406" y="149"/>
                </a:lnTo>
                <a:lnTo>
                  <a:pt x="398" y="131"/>
                </a:lnTo>
                <a:lnTo>
                  <a:pt x="390" y="113"/>
                </a:lnTo>
                <a:lnTo>
                  <a:pt x="380" y="94"/>
                </a:lnTo>
                <a:lnTo>
                  <a:pt x="370" y="78"/>
                </a:lnTo>
                <a:lnTo>
                  <a:pt x="356" y="64"/>
                </a:lnTo>
                <a:lnTo>
                  <a:pt x="342" y="52"/>
                </a:lnTo>
                <a:lnTo>
                  <a:pt x="328" y="40"/>
                </a:lnTo>
                <a:lnTo>
                  <a:pt x="310" y="28"/>
                </a:lnTo>
                <a:lnTo>
                  <a:pt x="294" y="20"/>
                </a:lnTo>
                <a:lnTo>
                  <a:pt x="276" y="12"/>
                </a:lnTo>
                <a:lnTo>
                  <a:pt x="256" y="6"/>
                </a:lnTo>
                <a:lnTo>
                  <a:pt x="236" y="2"/>
                </a:lnTo>
                <a:lnTo>
                  <a:pt x="216" y="2"/>
                </a:lnTo>
                <a:lnTo>
                  <a:pt x="196" y="0"/>
                </a:lnTo>
                <a:lnTo>
                  <a:pt x="196" y="0"/>
                </a:lnTo>
                <a:lnTo>
                  <a:pt x="196" y="2"/>
                </a:lnTo>
                <a:lnTo>
                  <a:pt x="196" y="2"/>
                </a:lnTo>
                <a:lnTo>
                  <a:pt x="176" y="4"/>
                </a:lnTo>
                <a:lnTo>
                  <a:pt x="156" y="8"/>
                </a:lnTo>
                <a:lnTo>
                  <a:pt x="136" y="12"/>
                </a:lnTo>
                <a:lnTo>
                  <a:pt x="118" y="20"/>
                </a:lnTo>
                <a:lnTo>
                  <a:pt x="102" y="30"/>
                </a:lnTo>
                <a:lnTo>
                  <a:pt x="86" y="40"/>
                </a:lnTo>
                <a:lnTo>
                  <a:pt x="70" y="52"/>
                </a:lnTo>
                <a:lnTo>
                  <a:pt x="56" y="66"/>
                </a:lnTo>
                <a:lnTo>
                  <a:pt x="44" y="80"/>
                </a:lnTo>
                <a:lnTo>
                  <a:pt x="32" y="96"/>
                </a:lnTo>
                <a:lnTo>
                  <a:pt x="22" y="113"/>
                </a:lnTo>
                <a:lnTo>
                  <a:pt x="14" y="131"/>
                </a:lnTo>
                <a:lnTo>
                  <a:pt x="8" y="149"/>
                </a:lnTo>
                <a:lnTo>
                  <a:pt x="4" y="169"/>
                </a:lnTo>
                <a:lnTo>
                  <a:pt x="0" y="189"/>
                </a:lnTo>
                <a:lnTo>
                  <a:pt x="0" y="209"/>
                </a:lnTo>
                <a:lnTo>
                  <a:pt x="0" y="209"/>
                </a:lnTo>
                <a:lnTo>
                  <a:pt x="0" y="229"/>
                </a:lnTo>
                <a:lnTo>
                  <a:pt x="4" y="249"/>
                </a:lnTo>
                <a:lnTo>
                  <a:pt x="8" y="269"/>
                </a:lnTo>
                <a:lnTo>
                  <a:pt x="14" y="287"/>
                </a:lnTo>
                <a:lnTo>
                  <a:pt x="22" y="305"/>
                </a:lnTo>
                <a:lnTo>
                  <a:pt x="32" y="321"/>
                </a:lnTo>
                <a:lnTo>
                  <a:pt x="44" y="338"/>
                </a:lnTo>
                <a:lnTo>
                  <a:pt x="56" y="352"/>
                </a:lnTo>
                <a:lnTo>
                  <a:pt x="70" y="366"/>
                </a:lnTo>
                <a:lnTo>
                  <a:pt x="86" y="378"/>
                </a:lnTo>
                <a:lnTo>
                  <a:pt x="102" y="388"/>
                </a:lnTo>
                <a:lnTo>
                  <a:pt x="118" y="398"/>
                </a:lnTo>
                <a:lnTo>
                  <a:pt x="136" y="404"/>
                </a:lnTo>
                <a:lnTo>
                  <a:pt x="156" y="410"/>
                </a:lnTo>
                <a:lnTo>
                  <a:pt x="176" y="414"/>
                </a:lnTo>
                <a:lnTo>
                  <a:pt x="196" y="416"/>
                </a:lnTo>
                <a:lnTo>
                  <a:pt x="196" y="416"/>
                </a:lnTo>
                <a:close/>
                <a:moveTo>
                  <a:pt x="70" y="344"/>
                </a:moveTo>
                <a:lnTo>
                  <a:pt x="70" y="344"/>
                </a:lnTo>
                <a:lnTo>
                  <a:pt x="90" y="330"/>
                </a:lnTo>
                <a:lnTo>
                  <a:pt x="112" y="319"/>
                </a:lnTo>
                <a:lnTo>
                  <a:pt x="112" y="319"/>
                </a:lnTo>
                <a:lnTo>
                  <a:pt x="124" y="342"/>
                </a:lnTo>
                <a:lnTo>
                  <a:pt x="138" y="362"/>
                </a:lnTo>
                <a:lnTo>
                  <a:pt x="154" y="380"/>
                </a:lnTo>
                <a:lnTo>
                  <a:pt x="172" y="398"/>
                </a:lnTo>
                <a:lnTo>
                  <a:pt x="172" y="398"/>
                </a:lnTo>
                <a:lnTo>
                  <a:pt x="144" y="390"/>
                </a:lnTo>
                <a:lnTo>
                  <a:pt x="118" y="378"/>
                </a:lnTo>
                <a:lnTo>
                  <a:pt x="92" y="364"/>
                </a:lnTo>
                <a:lnTo>
                  <a:pt x="70" y="344"/>
                </a:lnTo>
                <a:lnTo>
                  <a:pt x="70" y="344"/>
                </a:lnTo>
                <a:close/>
                <a:moveTo>
                  <a:pt x="198" y="398"/>
                </a:moveTo>
                <a:lnTo>
                  <a:pt x="198" y="398"/>
                </a:lnTo>
                <a:lnTo>
                  <a:pt x="178" y="380"/>
                </a:lnTo>
                <a:lnTo>
                  <a:pt x="158" y="360"/>
                </a:lnTo>
                <a:lnTo>
                  <a:pt x="142" y="338"/>
                </a:lnTo>
                <a:lnTo>
                  <a:pt x="128" y="313"/>
                </a:lnTo>
                <a:lnTo>
                  <a:pt x="128" y="313"/>
                </a:lnTo>
                <a:lnTo>
                  <a:pt x="146" y="307"/>
                </a:lnTo>
                <a:lnTo>
                  <a:pt x="162" y="303"/>
                </a:lnTo>
                <a:lnTo>
                  <a:pt x="180" y="299"/>
                </a:lnTo>
                <a:lnTo>
                  <a:pt x="198" y="299"/>
                </a:lnTo>
                <a:lnTo>
                  <a:pt x="198" y="398"/>
                </a:lnTo>
                <a:close/>
                <a:moveTo>
                  <a:pt x="198" y="283"/>
                </a:moveTo>
                <a:lnTo>
                  <a:pt x="198" y="283"/>
                </a:lnTo>
                <a:lnTo>
                  <a:pt x="178" y="283"/>
                </a:lnTo>
                <a:lnTo>
                  <a:pt x="160" y="287"/>
                </a:lnTo>
                <a:lnTo>
                  <a:pt x="140" y="291"/>
                </a:lnTo>
                <a:lnTo>
                  <a:pt x="122" y="297"/>
                </a:lnTo>
                <a:lnTo>
                  <a:pt x="122" y="297"/>
                </a:lnTo>
                <a:lnTo>
                  <a:pt x="114" y="279"/>
                </a:lnTo>
                <a:lnTo>
                  <a:pt x="110" y="261"/>
                </a:lnTo>
                <a:lnTo>
                  <a:pt x="106" y="243"/>
                </a:lnTo>
                <a:lnTo>
                  <a:pt x="104" y="223"/>
                </a:lnTo>
                <a:lnTo>
                  <a:pt x="198" y="223"/>
                </a:lnTo>
                <a:lnTo>
                  <a:pt x="198" y="283"/>
                </a:lnTo>
                <a:close/>
                <a:moveTo>
                  <a:pt x="198" y="207"/>
                </a:moveTo>
                <a:lnTo>
                  <a:pt x="104" y="207"/>
                </a:lnTo>
                <a:lnTo>
                  <a:pt x="104" y="207"/>
                </a:lnTo>
                <a:lnTo>
                  <a:pt x="106" y="189"/>
                </a:lnTo>
                <a:lnTo>
                  <a:pt x="108" y="169"/>
                </a:lnTo>
                <a:lnTo>
                  <a:pt x="112" y="149"/>
                </a:lnTo>
                <a:lnTo>
                  <a:pt x="118" y="131"/>
                </a:lnTo>
                <a:lnTo>
                  <a:pt x="118" y="131"/>
                </a:lnTo>
                <a:lnTo>
                  <a:pt x="136" y="137"/>
                </a:lnTo>
                <a:lnTo>
                  <a:pt x="158" y="143"/>
                </a:lnTo>
                <a:lnTo>
                  <a:pt x="178" y="147"/>
                </a:lnTo>
                <a:lnTo>
                  <a:pt x="198" y="149"/>
                </a:lnTo>
                <a:lnTo>
                  <a:pt x="198" y="207"/>
                </a:lnTo>
                <a:close/>
                <a:moveTo>
                  <a:pt x="238" y="398"/>
                </a:moveTo>
                <a:lnTo>
                  <a:pt x="238" y="398"/>
                </a:lnTo>
                <a:lnTo>
                  <a:pt x="258" y="380"/>
                </a:lnTo>
                <a:lnTo>
                  <a:pt x="274" y="360"/>
                </a:lnTo>
                <a:lnTo>
                  <a:pt x="288" y="340"/>
                </a:lnTo>
                <a:lnTo>
                  <a:pt x="300" y="315"/>
                </a:lnTo>
                <a:lnTo>
                  <a:pt x="300" y="315"/>
                </a:lnTo>
                <a:lnTo>
                  <a:pt x="324" y="328"/>
                </a:lnTo>
                <a:lnTo>
                  <a:pt x="346" y="342"/>
                </a:lnTo>
                <a:lnTo>
                  <a:pt x="346" y="342"/>
                </a:lnTo>
                <a:lnTo>
                  <a:pt x="334" y="352"/>
                </a:lnTo>
                <a:lnTo>
                  <a:pt x="322" y="362"/>
                </a:lnTo>
                <a:lnTo>
                  <a:pt x="310" y="370"/>
                </a:lnTo>
                <a:lnTo>
                  <a:pt x="296" y="378"/>
                </a:lnTo>
                <a:lnTo>
                  <a:pt x="282" y="386"/>
                </a:lnTo>
                <a:lnTo>
                  <a:pt x="268" y="390"/>
                </a:lnTo>
                <a:lnTo>
                  <a:pt x="254" y="396"/>
                </a:lnTo>
                <a:lnTo>
                  <a:pt x="238" y="398"/>
                </a:lnTo>
                <a:lnTo>
                  <a:pt x="238" y="398"/>
                </a:lnTo>
                <a:close/>
                <a:moveTo>
                  <a:pt x="356" y="330"/>
                </a:moveTo>
                <a:lnTo>
                  <a:pt x="356" y="330"/>
                </a:lnTo>
                <a:lnTo>
                  <a:pt x="332" y="313"/>
                </a:lnTo>
                <a:lnTo>
                  <a:pt x="306" y="301"/>
                </a:lnTo>
                <a:lnTo>
                  <a:pt x="306" y="301"/>
                </a:lnTo>
                <a:lnTo>
                  <a:pt x="312" y="283"/>
                </a:lnTo>
                <a:lnTo>
                  <a:pt x="318" y="263"/>
                </a:lnTo>
                <a:lnTo>
                  <a:pt x="320" y="243"/>
                </a:lnTo>
                <a:lnTo>
                  <a:pt x="322" y="223"/>
                </a:lnTo>
                <a:lnTo>
                  <a:pt x="398" y="223"/>
                </a:lnTo>
                <a:lnTo>
                  <a:pt x="398" y="223"/>
                </a:lnTo>
                <a:lnTo>
                  <a:pt x="392" y="251"/>
                </a:lnTo>
                <a:lnTo>
                  <a:pt x="384" y="279"/>
                </a:lnTo>
                <a:lnTo>
                  <a:pt x="372" y="305"/>
                </a:lnTo>
                <a:lnTo>
                  <a:pt x="356" y="330"/>
                </a:lnTo>
                <a:lnTo>
                  <a:pt x="356" y="330"/>
                </a:lnTo>
                <a:close/>
                <a:moveTo>
                  <a:pt x="362" y="96"/>
                </a:moveTo>
                <a:lnTo>
                  <a:pt x="362" y="96"/>
                </a:lnTo>
                <a:lnTo>
                  <a:pt x="378" y="123"/>
                </a:lnTo>
                <a:lnTo>
                  <a:pt x="388" y="149"/>
                </a:lnTo>
                <a:lnTo>
                  <a:pt x="396" y="179"/>
                </a:lnTo>
                <a:lnTo>
                  <a:pt x="398" y="207"/>
                </a:lnTo>
                <a:lnTo>
                  <a:pt x="322" y="207"/>
                </a:lnTo>
                <a:lnTo>
                  <a:pt x="322" y="207"/>
                </a:lnTo>
                <a:lnTo>
                  <a:pt x="322" y="187"/>
                </a:lnTo>
                <a:lnTo>
                  <a:pt x="320" y="167"/>
                </a:lnTo>
                <a:lnTo>
                  <a:pt x="316" y="147"/>
                </a:lnTo>
                <a:lnTo>
                  <a:pt x="310" y="127"/>
                </a:lnTo>
                <a:lnTo>
                  <a:pt x="310" y="127"/>
                </a:lnTo>
                <a:lnTo>
                  <a:pt x="336" y="115"/>
                </a:lnTo>
                <a:lnTo>
                  <a:pt x="362" y="96"/>
                </a:lnTo>
                <a:lnTo>
                  <a:pt x="362" y="96"/>
                </a:lnTo>
                <a:close/>
                <a:moveTo>
                  <a:pt x="352" y="84"/>
                </a:moveTo>
                <a:lnTo>
                  <a:pt x="352" y="84"/>
                </a:lnTo>
                <a:lnTo>
                  <a:pt x="328" y="100"/>
                </a:lnTo>
                <a:lnTo>
                  <a:pt x="304" y="113"/>
                </a:lnTo>
                <a:lnTo>
                  <a:pt x="304" y="113"/>
                </a:lnTo>
                <a:lnTo>
                  <a:pt x="292" y="86"/>
                </a:lnTo>
                <a:lnTo>
                  <a:pt x="276" y="62"/>
                </a:lnTo>
                <a:lnTo>
                  <a:pt x="260" y="40"/>
                </a:lnTo>
                <a:lnTo>
                  <a:pt x="238" y="20"/>
                </a:lnTo>
                <a:lnTo>
                  <a:pt x="238" y="20"/>
                </a:lnTo>
                <a:lnTo>
                  <a:pt x="256" y="24"/>
                </a:lnTo>
                <a:lnTo>
                  <a:pt x="270" y="28"/>
                </a:lnTo>
                <a:lnTo>
                  <a:pt x="286" y="34"/>
                </a:lnTo>
                <a:lnTo>
                  <a:pt x="300" y="42"/>
                </a:lnTo>
                <a:lnTo>
                  <a:pt x="314" y="50"/>
                </a:lnTo>
                <a:lnTo>
                  <a:pt x="328" y="60"/>
                </a:lnTo>
                <a:lnTo>
                  <a:pt x="340" y="72"/>
                </a:lnTo>
                <a:lnTo>
                  <a:pt x="352" y="84"/>
                </a:lnTo>
                <a:lnTo>
                  <a:pt x="352" y="84"/>
                </a:lnTo>
                <a:close/>
                <a:moveTo>
                  <a:pt x="214" y="20"/>
                </a:moveTo>
                <a:lnTo>
                  <a:pt x="214" y="20"/>
                </a:lnTo>
                <a:lnTo>
                  <a:pt x="238" y="42"/>
                </a:lnTo>
                <a:lnTo>
                  <a:pt x="258" y="64"/>
                </a:lnTo>
                <a:lnTo>
                  <a:pt x="276" y="90"/>
                </a:lnTo>
                <a:lnTo>
                  <a:pt x="290" y="119"/>
                </a:lnTo>
                <a:lnTo>
                  <a:pt x="290" y="119"/>
                </a:lnTo>
                <a:lnTo>
                  <a:pt x="272" y="125"/>
                </a:lnTo>
                <a:lnTo>
                  <a:pt x="252" y="129"/>
                </a:lnTo>
                <a:lnTo>
                  <a:pt x="234" y="131"/>
                </a:lnTo>
                <a:lnTo>
                  <a:pt x="214" y="133"/>
                </a:lnTo>
                <a:lnTo>
                  <a:pt x="214" y="20"/>
                </a:lnTo>
                <a:close/>
                <a:moveTo>
                  <a:pt x="214" y="149"/>
                </a:moveTo>
                <a:lnTo>
                  <a:pt x="214" y="149"/>
                </a:lnTo>
                <a:lnTo>
                  <a:pt x="236" y="147"/>
                </a:lnTo>
                <a:lnTo>
                  <a:pt x="256" y="145"/>
                </a:lnTo>
                <a:lnTo>
                  <a:pt x="276" y="139"/>
                </a:lnTo>
                <a:lnTo>
                  <a:pt x="294" y="133"/>
                </a:lnTo>
                <a:lnTo>
                  <a:pt x="294" y="133"/>
                </a:lnTo>
                <a:lnTo>
                  <a:pt x="300" y="151"/>
                </a:lnTo>
                <a:lnTo>
                  <a:pt x="304" y="171"/>
                </a:lnTo>
                <a:lnTo>
                  <a:pt x="306" y="189"/>
                </a:lnTo>
                <a:lnTo>
                  <a:pt x="306" y="207"/>
                </a:lnTo>
                <a:lnTo>
                  <a:pt x="214" y="207"/>
                </a:lnTo>
                <a:lnTo>
                  <a:pt x="214" y="149"/>
                </a:lnTo>
                <a:close/>
                <a:moveTo>
                  <a:pt x="214" y="223"/>
                </a:moveTo>
                <a:lnTo>
                  <a:pt x="306" y="223"/>
                </a:lnTo>
                <a:lnTo>
                  <a:pt x="306" y="223"/>
                </a:lnTo>
                <a:lnTo>
                  <a:pt x="304" y="243"/>
                </a:lnTo>
                <a:lnTo>
                  <a:pt x="302" y="261"/>
                </a:lnTo>
                <a:lnTo>
                  <a:pt x="296" y="277"/>
                </a:lnTo>
                <a:lnTo>
                  <a:pt x="290" y="295"/>
                </a:lnTo>
                <a:lnTo>
                  <a:pt x="290" y="295"/>
                </a:lnTo>
                <a:lnTo>
                  <a:pt x="272" y="289"/>
                </a:lnTo>
                <a:lnTo>
                  <a:pt x="254" y="285"/>
                </a:lnTo>
                <a:lnTo>
                  <a:pt x="234" y="283"/>
                </a:lnTo>
                <a:lnTo>
                  <a:pt x="214" y="283"/>
                </a:lnTo>
                <a:lnTo>
                  <a:pt x="214" y="223"/>
                </a:lnTo>
                <a:close/>
                <a:moveTo>
                  <a:pt x="214" y="299"/>
                </a:moveTo>
                <a:lnTo>
                  <a:pt x="214" y="299"/>
                </a:lnTo>
                <a:lnTo>
                  <a:pt x="232" y="299"/>
                </a:lnTo>
                <a:lnTo>
                  <a:pt x="250" y="301"/>
                </a:lnTo>
                <a:lnTo>
                  <a:pt x="268" y="305"/>
                </a:lnTo>
                <a:lnTo>
                  <a:pt x="284" y="311"/>
                </a:lnTo>
                <a:lnTo>
                  <a:pt x="284" y="311"/>
                </a:lnTo>
                <a:lnTo>
                  <a:pt x="272" y="336"/>
                </a:lnTo>
                <a:lnTo>
                  <a:pt x="256" y="358"/>
                </a:lnTo>
                <a:lnTo>
                  <a:pt x="236" y="378"/>
                </a:lnTo>
                <a:lnTo>
                  <a:pt x="214" y="398"/>
                </a:lnTo>
                <a:lnTo>
                  <a:pt x="214" y="299"/>
                </a:lnTo>
                <a:close/>
                <a:moveTo>
                  <a:pt x="198" y="18"/>
                </a:moveTo>
                <a:lnTo>
                  <a:pt x="198" y="133"/>
                </a:lnTo>
                <a:lnTo>
                  <a:pt x="198" y="133"/>
                </a:lnTo>
                <a:lnTo>
                  <a:pt x="180" y="131"/>
                </a:lnTo>
                <a:lnTo>
                  <a:pt x="160" y="127"/>
                </a:lnTo>
                <a:lnTo>
                  <a:pt x="142" y="123"/>
                </a:lnTo>
                <a:lnTo>
                  <a:pt x="122" y="117"/>
                </a:lnTo>
                <a:lnTo>
                  <a:pt x="122" y="117"/>
                </a:lnTo>
                <a:lnTo>
                  <a:pt x="136" y="88"/>
                </a:lnTo>
                <a:lnTo>
                  <a:pt x="154" y="62"/>
                </a:lnTo>
                <a:lnTo>
                  <a:pt x="174" y="40"/>
                </a:lnTo>
                <a:lnTo>
                  <a:pt x="198" y="18"/>
                </a:lnTo>
                <a:lnTo>
                  <a:pt x="198" y="18"/>
                </a:lnTo>
                <a:close/>
                <a:moveTo>
                  <a:pt x="172" y="20"/>
                </a:moveTo>
                <a:lnTo>
                  <a:pt x="172" y="20"/>
                </a:lnTo>
                <a:lnTo>
                  <a:pt x="152" y="40"/>
                </a:lnTo>
                <a:lnTo>
                  <a:pt x="136" y="62"/>
                </a:lnTo>
                <a:lnTo>
                  <a:pt x="120" y="84"/>
                </a:lnTo>
                <a:lnTo>
                  <a:pt x="108" y="109"/>
                </a:lnTo>
                <a:lnTo>
                  <a:pt x="108" y="109"/>
                </a:lnTo>
                <a:lnTo>
                  <a:pt x="86" y="96"/>
                </a:lnTo>
                <a:lnTo>
                  <a:pt x="64" y="82"/>
                </a:lnTo>
                <a:lnTo>
                  <a:pt x="64" y="82"/>
                </a:lnTo>
                <a:lnTo>
                  <a:pt x="74" y="70"/>
                </a:lnTo>
                <a:lnTo>
                  <a:pt x="86" y="60"/>
                </a:lnTo>
                <a:lnTo>
                  <a:pt x="100" y="50"/>
                </a:lnTo>
                <a:lnTo>
                  <a:pt x="112" y="42"/>
                </a:lnTo>
                <a:lnTo>
                  <a:pt x="126" y="34"/>
                </a:lnTo>
                <a:lnTo>
                  <a:pt x="142" y="28"/>
                </a:lnTo>
                <a:lnTo>
                  <a:pt x="156" y="24"/>
                </a:lnTo>
                <a:lnTo>
                  <a:pt x="172" y="20"/>
                </a:lnTo>
                <a:lnTo>
                  <a:pt x="172" y="20"/>
                </a:lnTo>
                <a:close/>
                <a:moveTo>
                  <a:pt x="54" y="94"/>
                </a:moveTo>
                <a:lnTo>
                  <a:pt x="54" y="94"/>
                </a:lnTo>
                <a:lnTo>
                  <a:pt x="78" y="111"/>
                </a:lnTo>
                <a:lnTo>
                  <a:pt x="102" y="125"/>
                </a:lnTo>
                <a:lnTo>
                  <a:pt x="102" y="125"/>
                </a:lnTo>
                <a:lnTo>
                  <a:pt x="96" y="145"/>
                </a:lnTo>
                <a:lnTo>
                  <a:pt x="92" y="165"/>
                </a:lnTo>
                <a:lnTo>
                  <a:pt x="90" y="187"/>
                </a:lnTo>
                <a:lnTo>
                  <a:pt x="88" y="207"/>
                </a:lnTo>
                <a:lnTo>
                  <a:pt x="16" y="207"/>
                </a:lnTo>
                <a:lnTo>
                  <a:pt x="16" y="207"/>
                </a:lnTo>
                <a:lnTo>
                  <a:pt x="16" y="193"/>
                </a:lnTo>
                <a:lnTo>
                  <a:pt x="18" y="177"/>
                </a:lnTo>
                <a:lnTo>
                  <a:pt x="22" y="163"/>
                </a:lnTo>
                <a:lnTo>
                  <a:pt x="26" y="149"/>
                </a:lnTo>
                <a:lnTo>
                  <a:pt x="30" y="135"/>
                </a:lnTo>
                <a:lnTo>
                  <a:pt x="38" y="121"/>
                </a:lnTo>
                <a:lnTo>
                  <a:pt x="46" y="106"/>
                </a:lnTo>
                <a:lnTo>
                  <a:pt x="54" y="94"/>
                </a:lnTo>
                <a:lnTo>
                  <a:pt x="54" y="94"/>
                </a:lnTo>
                <a:close/>
                <a:moveTo>
                  <a:pt x="16" y="223"/>
                </a:moveTo>
                <a:lnTo>
                  <a:pt x="88" y="223"/>
                </a:lnTo>
                <a:lnTo>
                  <a:pt x="88" y="223"/>
                </a:lnTo>
                <a:lnTo>
                  <a:pt x="90" y="245"/>
                </a:lnTo>
                <a:lnTo>
                  <a:pt x="94" y="265"/>
                </a:lnTo>
                <a:lnTo>
                  <a:pt x="100" y="285"/>
                </a:lnTo>
                <a:lnTo>
                  <a:pt x="106" y="303"/>
                </a:lnTo>
                <a:lnTo>
                  <a:pt x="106" y="303"/>
                </a:lnTo>
                <a:lnTo>
                  <a:pt x="82" y="317"/>
                </a:lnTo>
                <a:lnTo>
                  <a:pt x="60" y="332"/>
                </a:lnTo>
                <a:lnTo>
                  <a:pt x="60" y="332"/>
                </a:lnTo>
                <a:lnTo>
                  <a:pt x="42" y="307"/>
                </a:lnTo>
                <a:lnTo>
                  <a:pt x="30" y="281"/>
                </a:lnTo>
                <a:lnTo>
                  <a:pt x="20" y="253"/>
                </a:lnTo>
                <a:lnTo>
                  <a:pt x="16" y="223"/>
                </a:lnTo>
                <a:lnTo>
                  <a:pt x="16" y="223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75402" y="434495"/>
            <a:ext cx="718157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ea typeface="Verdana" panose="020B0604030504040204" pitchFamily="34" charset="0"/>
              </a:rPr>
              <a:t>ТОМСКИЙ ОБЛАСТНОЙ ИНСТИТУТ ПОВЫШЕНИЯ КВАЛИФИКАЦИИ И ПЕРЕПОДГОТОВКИ РАБОТНИКОВ ОБРАЗОВАНИЯ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671630" y="658556"/>
            <a:ext cx="107042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WWW.TOIPKRO.RU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48" name="Freeform 114"/>
          <p:cNvSpPr>
            <a:spLocks noEditPoints="1"/>
          </p:cNvSpPr>
          <p:nvPr/>
        </p:nvSpPr>
        <p:spPr bwMode="auto">
          <a:xfrm>
            <a:off x="1781122" y="658556"/>
            <a:ext cx="168235" cy="169048"/>
          </a:xfrm>
          <a:custGeom>
            <a:avLst/>
            <a:gdLst>
              <a:gd name="T0" fmla="*/ 256 w 414"/>
              <a:gd name="T1" fmla="*/ 412 h 416"/>
              <a:gd name="T2" fmla="*/ 342 w 414"/>
              <a:gd name="T3" fmla="*/ 366 h 416"/>
              <a:gd name="T4" fmla="*/ 398 w 414"/>
              <a:gd name="T5" fmla="*/ 287 h 416"/>
              <a:gd name="T6" fmla="*/ 414 w 414"/>
              <a:gd name="T7" fmla="*/ 209 h 416"/>
              <a:gd name="T8" fmla="*/ 390 w 414"/>
              <a:gd name="T9" fmla="*/ 113 h 416"/>
              <a:gd name="T10" fmla="*/ 328 w 414"/>
              <a:gd name="T11" fmla="*/ 40 h 416"/>
              <a:gd name="T12" fmla="*/ 236 w 414"/>
              <a:gd name="T13" fmla="*/ 2 h 416"/>
              <a:gd name="T14" fmla="*/ 196 w 414"/>
              <a:gd name="T15" fmla="*/ 2 h 416"/>
              <a:gd name="T16" fmla="*/ 102 w 414"/>
              <a:gd name="T17" fmla="*/ 30 h 416"/>
              <a:gd name="T18" fmla="*/ 32 w 414"/>
              <a:gd name="T19" fmla="*/ 96 h 416"/>
              <a:gd name="T20" fmla="*/ 0 w 414"/>
              <a:gd name="T21" fmla="*/ 189 h 416"/>
              <a:gd name="T22" fmla="*/ 8 w 414"/>
              <a:gd name="T23" fmla="*/ 269 h 416"/>
              <a:gd name="T24" fmla="*/ 56 w 414"/>
              <a:gd name="T25" fmla="*/ 352 h 416"/>
              <a:gd name="T26" fmla="*/ 136 w 414"/>
              <a:gd name="T27" fmla="*/ 404 h 416"/>
              <a:gd name="T28" fmla="*/ 70 w 414"/>
              <a:gd name="T29" fmla="*/ 344 h 416"/>
              <a:gd name="T30" fmla="*/ 124 w 414"/>
              <a:gd name="T31" fmla="*/ 342 h 416"/>
              <a:gd name="T32" fmla="*/ 144 w 414"/>
              <a:gd name="T33" fmla="*/ 390 h 416"/>
              <a:gd name="T34" fmla="*/ 198 w 414"/>
              <a:gd name="T35" fmla="*/ 398 h 416"/>
              <a:gd name="T36" fmla="*/ 128 w 414"/>
              <a:gd name="T37" fmla="*/ 313 h 416"/>
              <a:gd name="T38" fmla="*/ 198 w 414"/>
              <a:gd name="T39" fmla="*/ 299 h 416"/>
              <a:gd name="T40" fmla="*/ 160 w 414"/>
              <a:gd name="T41" fmla="*/ 287 h 416"/>
              <a:gd name="T42" fmla="*/ 110 w 414"/>
              <a:gd name="T43" fmla="*/ 261 h 416"/>
              <a:gd name="T44" fmla="*/ 198 w 414"/>
              <a:gd name="T45" fmla="*/ 207 h 416"/>
              <a:gd name="T46" fmla="*/ 112 w 414"/>
              <a:gd name="T47" fmla="*/ 149 h 416"/>
              <a:gd name="T48" fmla="*/ 178 w 414"/>
              <a:gd name="T49" fmla="*/ 147 h 416"/>
              <a:gd name="T50" fmla="*/ 258 w 414"/>
              <a:gd name="T51" fmla="*/ 380 h 416"/>
              <a:gd name="T52" fmla="*/ 324 w 414"/>
              <a:gd name="T53" fmla="*/ 328 h 416"/>
              <a:gd name="T54" fmla="*/ 310 w 414"/>
              <a:gd name="T55" fmla="*/ 370 h 416"/>
              <a:gd name="T56" fmla="*/ 238 w 414"/>
              <a:gd name="T57" fmla="*/ 398 h 416"/>
              <a:gd name="T58" fmla="*/ 306 w 414"/>
              <a:gd name="T59" fmla="*/ 301 h 416"/>
              <a:gd name="T60" fmla="*/ 322 w 414"/>
              <a:gd name="T61" fmla="*/ 223 h 416"/>
              <a:gd name="T62" fmla="*/ 372 w 414"/>
              <a:gd name="T63" fmla="*/ 305 h 416"/>
              <a:gd name="T64" fmla="*/ 378 w 414"/>
              <a:gd name="T65" fmla="*/ 123 h 416"/>
              <a:gd name="T66" fmla="*/ 322 w 414"/>
              <a:gd name="T67" fmla="*/ 207 h 416"/>
              <a:gd name="T68" fmla="*/ 310 w 414"/>
              <a:gd name="T69" fmla="*/ 127 h 416"/>
              <a:gd name="T70" fmla="*/ 352 w 414"/>
              <a:gd name="T71" fmla="*/ 84 h 416"/>
              <a:gd name="T72" fmla="*/ 276 w 414"/>
              <a:gd name="T73" fmla="*/ 62 h 416"/>
              <a:gd name="T74" fmla="*/ 270 w 414"/>
              <a:gd name="T75" fmla="*/ 28 h 416"/>
              <a:gd name="T76" fmla="*/ 340 w 414"/>
              <a:gd name="T77" fmla="*/ 72 h 416"/>
              <a:gd name="T78" fmla="*/ 238 w 414"/>
              <a:gd name="T79" fmla="*/ 42 h 416"/>
              <a:gd name="T80" fmla="*/ 272 w 414"/>
              <a:gd name="T81" fmla="*/ 125 h 416"/>
              <a:gd name="T82" fmla="*/ 214 w 414"/>
              <a:gd name="T83" fmla="*/ 149 h 416"/>
              <a:gd name="T84" fmla="*/ 294 w 414"/>
              <a:gd name="T85" fmla="*/ 133 h 416"/>
              <a:gd name="T86" fmla="*/ 306 w 414"/>
              <a:gd name="T87" fmla="*/ 207 h 416"/>
              <a:gd name="T88" fmla="*/ 306 w 414"/>
              <a:gd name="T89" fmla="*/ 223 h 416"/>
              <a:gd name="T90" fmla="*/ 290 w 414"/>
              <a:gd name="T91" fmla="*/ 295 h 416"/>
              <a:gd name="T92" fmla="*/ 214 w 414"/>
              <a:gd name="T93" fmla="*/ 223 h 416"/>
              <a:gd name="T94" fmla="*/ 268 w 414"/>
              <a:gd name="T95" fmla="*/ 305 h 416"/>
              <a:gd name="T96" fmla="*/ 236 w 414"/>
              <a:gd name="T97" fmla="*/ 378 h 416"/>
              <a:gd name="T98" fmla="*/ 198 w 414"/>
              <a:gd name="T99" fmla="*/ 133 h 416"/>
              <a:gd name="T100" fmla="*/ 122 w 414"/>
              <a:gd name="T101" fmla="*/ 117 h 416"/>
              <a:gd name="T102" fmla="*/ 198 w 414"/>
              <a:gd name="T103" fmla="*/ 18 h 416"/>
              <a:gd name="T104" fmla="*/ 120 w 414"/>
              <a:gd name="T105" fmla="*/ 84 h 416"/>
              <a:gd name="T106" fmla="*/ 64 w 414"/>
              <a:gd name="T107" fmla="*/ 82 h 416"/>
              <a:gd name="T108" fmla="*/ 126 w 414"/>
              <a:gd name="T109" fmla="*/ 34 h 416"/>
              <a:gd name="T110" fmla="*/ 54 w 414"/>
              <a:gd name="T111" fmla="*/ 94 h 416"/>
              <a:gd name="T112" fmla="*/ 96 w 414"/>
              <a:gd name="T113" fmla="*/ 145 h 416"/>
              <a:gd name="T114" fmla="*/ 16 w 414"/>
              <a:gd name="T115" fmla="*/ 207 h 416"/>
              <a:gd name="T116" fmla="*/ 30 w 414"/>
              <a:gd name="T117" fmla="*/ 135 h 416"/>
              <a:gd name="T118" fmla="*/ 16 w 414"/>
              <a:gd name="T119" fmla="*/ 223 h 416"/>
              <a:gd name="T120" fmla="*/ 100 w 414"/>
              <a:gd name="T121" fmla="*/ 285 h 416"/>
              <a:gd name="T122" fmla="*/ 60 w 414"/>
              <a:gd name="T123" fmla="*/ 332 h 416"/>
              <a:gd name="T124" fmla="*/ 16 w 414"/>
              <a:gd name="T125" fmla="*/ 223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4" h="416">
                <a:moveTo>
                  <a:pt x="196" y="416"/>
                </a:moveTo>
                <a:lnTo>
                  <a:pt x="216" y="416"/>
                </a:lnTo>
                <a:lnTo>
                  <a:pt x="216" y="416"/>
                </a:lnTo>
                <a:lnTo>
                  <a:pt x="236" y="414"/>
                </a:lnTo>
                <a:lnTo>
                  <a:pt x="256" y="412"/>
                </a:lnTo>
                <a:lnTo>
                  <a:pt x="276" y="406"/>
                </a:lnTo>
                <a:lnTo>
                  <a:pt x="294" y="398"/>
                </a:lnTo>
                <a:lnTo>
                  <a:pt x="310" y="390"/>
                </a:lnTo>
                <a:lnTo>
                  <a:pt x="328" y="378"/>
                </a:lnTo>
                <a:lnTo>
                  <a:pt x="342" y="366"/>
                </a:lnTo>
                <a:lnTo>
                  <a:pt x="356" y="354"/>
                </a:lnTo>
                <a:lnTo>
                  <a:pt x="370" y="338"/>
                </a:lnTo>
                <a:lnTo>
                  <a:pt x="380" y="324"/>
                </a:lnTo>
                <a:lnTo>
                  <a:pt x="390" y="305"/>
                </a:lnTo>
                <a:lnTo>
                  <a:pt x="398" y="287"/>
                </a:lnTo>
                <a:lnTo>
                  <a:pt x="406" y="269"/>
                </a:lnTo>
                <a:lnTo>
                  <a:pt x="410" y="249"/>
                </a:lnTo>
                <a:lnTo>
                  <a:pt x="412" y="229"/>
                </a:lnTo>
                <a:lnTo>
                  <a:pt x="414" y="209"/>
                </a:lnTo>
                <a:lnTo>
                  <a:pt x="414" y="209"/>
                </a:lnTo>
                <a:lnTo>
                  <a:pt x="412" y="189"/>
                </a:lnTo>
                <a:lnTo>
                  <a:pt x="410" y="169"/>
                </a:lnTo>
                <a:lnTo>
                  <a:pt x="406" y="149"/>
                </a:lnTo>
                <a:lnTo>
                  <a:pt x="398" y="131"/>
                </a:lnTo>
                <a:lnTo>
                  <a:pt x="390" y="113"/>
                </a:lnTo>
                <a:lnTo>
                  <a:pt x="380" y="94"/>
                </a:lnTo>
                <a:lnTo>
                  <a:pt x="370" y="78"/>
                </a:lnTo>
                <a:lnTo>
                  <a:pt x="356" y="64"/>
                </a:lnTo>
                <a:lnTo>
                  <a:pt x="342" y="52"/>
                </a:lnTo>
                <a:lnTo>
                  <a:pt x="328" y="40"/>
                </a:lnTo>
                <a:lnTo>
                  <a:pt x="310" y="28"/>
                </a:lnTo>
                <a:lnTo>
                  <a:pt x="294" y="20"/>
                </a:lnTo>
                <a:lnTo>
                  <a:pt x="276" y="12"/>
                </a:lnTo>
                <a:lnTo>
                  <a:pt x="256" y="6"/>
                </a:lnTo>
                <a:lnTo>
                  <a:pt x="236" y="2"/>
                </a:lnTo>
                <a:lnTo>
                  <a:pt x="216" y="2"/>
                </a:lnTo>
                <a:lnTo>
                  <a:pt x="196" y="0"/>
                </a:lnTo>
                <a:lnTo>
                  <a:pt x="196" y="0"/>
                </a:lnTo>
                <a:lnTo>
                  <a:pt x="196" y="2"/>
                </a:lnTo>
                <a:lnTo>
                  <a:pt x="196" y="2"/>
                </a:lnTo>
                <a:lnTo>
                  <a:pt x="176" y="4"/>
                </a:lnTo>
                <a:lnTo>
                  <a:pt x="156" y="8"/>
                </a:lnTo>
                <a:lnTo>
                  <a:pt x="136" y="12"/>
                </a:lnTo>
                <a:lnTo>
                  <a:pt x="118" y="20"/>
                </a:lnTo>
                <a:lnTo>
                  <a:pt x="102" y="30"/>
                </a:lnTo>
                <a:lnTo>
                  <a:pt x="86" y="40"/>
                </a:lnTo>
                <a:lnTo>
                  <a:pt x="70" y="52"/>
                </a:lnTo>
                <a:lnTo>
                  <a:pt x="56" y="66"/>
                </a:lnTo>
                <a:lnTo>
                  <a:pt x="44" y="80"/>
                </a:lnTo>
                <a:lnTo>
                  <a:pt x="32" y="96"/>
                </a:lnTo>
                <a:lnTo>
                  <a:pt x="22" y="113"/>
                </a:lnTo>
                <a:lnTo>
                  <a:pt x="14" y="131"/>
                </a:lnTo>
                <a:lnTo>
                  <a:pt x="8" y="149"/>
                </a:lnTo>
                <a:lnTo>
                  <a:pt x="4" y="169"/>
                </a:lnTo>
                <a:lnTo>
                  <a:pt x="0" y="189"/>
                </a:lnTo>
                <a:lnTo>
                  <a:pt x="0" y="209"/>
                </a:lnTo>
                <a:lnTo>
                  <a:pt x="0" y="209"/>
                </a:lnTo>
                <a:lnTo>
                  <a:pt x="0" y="229"/>
                </a:lnTo>
                <a:lnTo>
                  <a:pt x="4" y="249"/>
                </a:lnTo>
                <a:lnTo>
                  <a:pt x="8" y="269"/>
                </a:lnTo>
                <a:lnTo>
                  <a:pt x="14" y="287"/>
                </a:lnTo>
                <a:lnTo>
                  <a:pt x="22" y="305"/>
                </a:lnTo>
                <a:lnTo>
                  <a:pt x="32" y="321"/>
                </a:lnTo>
                <a:lnTo>
                  <a:pt x="44" y="338"/>
                </a:lnTo>
                <a:lnTo>
                  <a:pt x="56" y="352"/>
                </a:lnTo>
                <a:lnTo>
                  <a:pt x="70" y="366"/>
                </a:lnTo>
                <a:lnTo>
                  <a:pt x="86" y="378"/>
                </a:lnTo>
                <a:lnTo>
                  <a:pt x="102" y="388"/>
                </a:lnTo>
                <a:lnTo>
                  <a:pt x="118" y="398"/>
                </a:lnTo>
                <a:lnTo>
                  <a:pt x="136" y="404"/>
                </a:lnTo>
                <a:lnTo>
                  <a:pt x="156" y="410"/>
                </a:lnTo>
                <a:lnTo>
                  <a:pt x="176" y="414"/>
                </a:lnTo>
                <a:lnTo>
                  <a:pt x="196" y="416"/>
                </a:lnTo>
                <a:lnTo>
                  <a:pt x="196" y="416"/>
                </a:lnTo>
                <a:close/>
                <a:moveTo>
                  <a:pt x="70" y="344"/>
                </a:moveTo>
                <a:lnTo>
                  <a:pt x="70" y="344"/>
                </a:lnTo>
                <a:lnTo>
                  <a:pt x="90" y="330"/>
                </a:lnTo>
                <a:lnTo>
                  <a:pt x="112" y="319"/>
                </a:lnTo>
                <a:lnTo>
                  <a:pt x="112" y="319"/>
                </a:lnTo>
                <a:lnTo>
                  <a:pt x="124" y="342"/>
                </a:lnTo>
                <a:lnTo>
                  <a:pt x="138" y="362"/>
                </a:lnTo>
                <a:lnTo>
                  <a:pt x="154" y="380"/>
                </a:lnTo>
                <a:lnTo>
                  <a:pt x="172" y="398"/>
                </a:lnTo>
                <a:lnTo>
                  <a:pt x="172" y="398"/>
                </a:lnTo>
                <a:lnTo>
                  <a:pt x="144" y="390"/>
                </a:lnTo>
                <a:lnTo>
                  <a:pt x="118" y="378"/>
                </a:lnTo>
                <a:lnTo>
                  <a:pt x="92" y="364"/>
                </a:lnTo>
                <a:lnTo>
                  <a:pt x="70" y="344"/>
                </a:lnTo>
                <a:lnTo>
                  <a:pt x="70" y="344"/>
                </a:lnTo>
                <a:close/>
                <a:moveTo>
                  <a:pt x="198" y="398"/>
                </a:moveTo>
                <a:lnTo>
                  <a:pt x="198" y="398"/>
                </a:lnTo>
                <a:lnTo>
                  <a:pt x="178" y="380"/>
                </a:lnTo>
                <a:lnTo>
                  <a:pt x="158" y="360"/>
                </a:lnTo>
                <a:lnTo>
                  <a:pt x="142" y="338"/>
                </a:lnTo>
                <a:lnTo>
                  <a:pt x="128" y="313"/>
                </a:lnTo>
                <a:lnTo>
                  <a:pt x="128" y="313"/>
                </a:lnTo>
                <a:lnTo>
                  <a:pt x="146" y="307"/>
                </a:lnTo>
                <a:lnTo>
                  <a:pt x="162" y="303"/>
                </a:lnTo>
                <a:lnTo>
                  <a:pt x="180" y="299"/>
                </a:lnTo>
                <a:lnTo>
                  <a:pt x="198" y="299"/>
                </a:lnTo>
                <a:lnTo>
                  <a:pt x="198" y="398"/>
                </a:lnTo>
                <a:close/>
                <a:moveTo>
                  <a:pt x="198" y="283"/>
                </a:moveTo>
                <a:lnTo>
                  <a:pt x="198" y="283"/>
                </a:lnTo>
                <a:lnTo>
                  <a:pt x="178" y="283"/>
                </a:lnTo>
                <a:lnTo>
                  <a:pt x="160" y="287"/>
                </a:lnTo>
                <a:lnTo>
                  <a:pt x="140" y="291"/>
                </a:lnTo>
                <a:lnTo>
                  <a:pt x="122" y="297"/>
                </a:lnTo>
                <a:lnTo>
                  <a:pt x="122" y="297"/>
                </a:lnTo>
                <a:lnTo>
                  <a:pt x="114" y="279"/>
                </a:lnTo>
                <a:lnTo>
                  <a:pt x="110" y="261"/>
                </a:lnTo>
                <a:lnTo>
                  <a:pt x="106" y="243"/>
                </a:lnTo>
                <a:lnTo>
                  <a:pt x="104" y="223"/>
                </a:lnTo>
                <a:lnTo>
                  <a:pt x="198" y="223"/>
                </a:lnTo>
                <a:lnTo>
                  <a:pt x="198" y="283"/>
                </a:lnTo>
                <a:close/>
                <a:moveTo>
                  <a:pt x="198" y="207"/>
                </a:moveTo>
                <a:lnTo>
                  <a:pt x="104" y="207"/>
                </a:lnTo>
                <a:lnTo>
                  <a:pt x="104" y="207"/>
                </a:lnTo>
                <a:lnTo>
                  <a:pt x="106" y="189"/>
                </a:lnTo>
                <a:lnTo>
                  <a:pt x="108" y="169"/>
                </a:lnTo>
                <a:lnTo>
                  <a:pt x="112" y="149"/>
                </a:lnTo>
                <a:lnTo>
                  <a:pt x="118" y="131"/>
                </a:lnTo>
                <a:lnTo>
                  <a:pt x="118" y="131"/>
                </a:lnTo>
                <a:lnTo>
                  <a:pt x="136" y="137"/>
                </a:lnTo>
                <a:lnTo>
                  <a:pt x="158" y="143"/>
                </a:lnTo>
                <a:lnTo>
                  <a:pt x="178" y="147"/>
                </a:lnTo>
                <a:lnTo>
                  <a:pt x="198" y="149"/>
                </a:lnTo>
                <a:lnTo>
                  <a:pt x="198" y="207"/>
                </a:lnTo>
                <a:close/>
                <a:moveTo>
                  <a:pt x="238" y="398"/>
                </a:moveTo>
                <a:lnTo>
                  <a:pt x="238" y="398"/>
                </a:lnTo>
                <a:lnTo>
                  <a:pt x="258" y="380"/>
                </a:lnTo>
                <a:lnTo>
                  <a:pt x="274" y="360"/>
                </a:lnTo>
                <a:lnTo>
                  <a:pt x="288" y="340"/>
                </a:lnTo>
                <a:lnTo>
                  <a:pt x="300" y="315"/>
                </a:lnTo>
                <a:lnTo>
                  <a:pt x="300" y="315"/>
                </a:lnTo>
                <a:lnTo>
                  <a:pt x="324" y="328"/>
                </a:lnTo>
                <a:lnTo>
                  <a:pt x="346" y="342"/>
                </a:lnTo>
                <a:lnTo>
                  <a:pt x="346" y="342"/>
                </a:lnTo>
                <a:lnTo>
                  <a:pt x="334" y="352"/>
                </a:lnTo>
                <a:lnTo>
                  <a:pt x="322" y="362"/>
                </a:lnTo>
                <a:lnTo>
                  <a:pt x="310" y="370"/>
                </a:lnTo>
                <a:lnTo>
                  <a:pt x="296" y="378"/>
                </a:lnTo>
                <a:lnTo>
                  <a:pt x="282" y="386"/>
                </a:lnTo>
                <a:lnTo>
                  <a:pt x="268" y="390"/>
                </a:lnTo>
                <a:lnTo>
                  <a:pt x="254" y="396"/>
                </a:lnTo>
                <a:lnTo>
                  <a:pt x="238" y="398"/>
                </a:lnTo>
                <a:lnTo>
                  <a:pt x="238" y="398"/>
                </a:lnTo>
                <a:close/>
                <a:moveTo>
                  <a:pt x="356" y="330"/>
                </a:moveTo>
                <a:lnTo>
                  <a:pt x="356" y="330"/>
                </a:lnTo>
                <a:lnTo>
                  <a:pt x="332" y="313"/>
                </a:lnTo>
                <a:lnTo>
                  <a:pt x="306" y="301"/>
                </a:lnTo>
                <a:lnTo>
                  <a:pt x="306" y="301"/>
                </a:lnTo>
                <a:lnTo>
                  <a:pt x="312" y="283"/>
                </a:lnTo>
                <a:lnTo>
                  <a:pt x="318" y="263"/>
                </a:lnTo>
                <a:lnTo>
                  <a:pt x="320" y="243"/>
                </a:lnTo>
                <a:lnTo>
                  <a:pt x="322" y="223"/>
                </a:lnTo>
                <a:lnTo>
                  <a:pt x="398" y="223"/>
                </a:lnTo>
                <a:lnTo>
                  <a:pt x="398" y="223"/>
                </a:lnTo>
                <a:lnTo>
                  <a:pt x="392" y="251"/>
                </a:lnTo>
                <a:lnTo>
                  <a:pt x="384" y="279"/>
                </a:lnTo>
                <a:lnTo>
                  <a:pt x="372" y="305"/>
                </a:lnTo>
                <a:lnTo>
                  <a:pt x="356" y="330"/>
                </a:lnTo>
                <a:lnTo>
                  <a:pt x="356" y="330"/>
                </a:lnTo>
                <a:close/>
                <a:moveTo>
                  <a:pt x="362" y="96"/>
                </a:moveTo>
                <a:lnTo>
                  <a:pt x="362" y="96"/>
                </a:lnTo>
                <a:lnTo>
                  <a:pt x="378" y="123"/>
                </a:lnTo>
                <a:lnTo>
                  <a:pt x="388" y="149"/>
                </a:lnTo>
                <a:lnTo>
                  <a:pt x="396" y="179"/>
                </a:lnTo>
                <a:lnTo>
                  <a:pt x="398" y="207"/>
                </a:lnTo>
                <a:lnTo>
                  <a:pt x="322" y="207"/>
                </a:lnTo>
                <a:lnTo>
                  <a:pt x="322" y="207"/>
                </a:lnTo>
                <a:lnTo>
                  <a:pt x="322" y="187"/>
                </a:lnTo>
                <a:lnTo>
                  <a:pt x="320" y="167"/>
                </a:lnTo>
                <a:lnTo>
                  <a:pt x="316" y="147"/>
                </a:lnTo>
                <a:lnTo>
                  <a:pt x="310" y="127"/>
                </a:lnTo>
                <a:lnTo>
                  <a:pt x="310" y="127"/>
                </a:lnTo>
                <a:lnTo>
                  <a:pt x="336" y="115"/>
                </a:lnTo>
                <a:lnTo>
                  <a:pt x="362" y="96"/>
                </a:lnTo>
                <a:lnTo>
                  <a:pt x="362" y="96"/>
                </a:lnTo>
                <a:close/>
                <a:moveTo>
                  <a:pt x="352" y="84"/>
                </a:moveTo>
                <a:lnTo>
                  <a:pt x="352" y="84"/>
                </a:lnTo>
                <a:lnTo>
                  <a:pt x="328" y="100"/>
                </a:lnTo>
                <a:lnTo>
                  <a:pt x="304" y="113"/>
                </a:lnTo>
                <a:lnTo>
                  <a:pt x="304" y="113"/>
                </a:lnTo>
                <a:lnTo>
                  <a:pt x="292" y="86"/>
                </a:lnTo>
                <a:lnTo>
                  <a:pt x="276" y="62"/>
                </a:lnTo>
                <a:lnTo>
                  <a:pt x="260" y="40"/>
                </a:lnTo>
                <a:lnTo>
                  <a:pt x="238" y="20"/>
                </a:lnTo>
                <a:lnTo>
                  <a:pt x="238" y="20"/>
                </a:lnTo>
                <a:lnTo>
                  <a:pt x="256" y="24"/>
                </a:lnTo>
                <a:lnTo>
                  <a:pt x="270" y="28"/>
                </a:lnTo>
                <a:lnTo>
                  <a:pt x="286" y="34"/>
                </a:lnTo>
                <a:lnTo>
                  <a:pt x="300" y="42"/>
                </a:lnTo>
                <a:lnTo>
                  <a:pt x="314" y="50"/>
                </a:lnTo>
                <a:lnTo>
                  <a:pt x="328" y="60"/>
                </a:lnTo>
                <a:lnTo>
                  <a:pt x="340" y="72"/>
                </a:lnTo>
                <a:lnTo>
                  <a:pt x="352" y="84"/>
                </a:lnTo>
                <a:lnTo>
                  <a:pt x="352" y="84"/>
                </a:lnTo>
                <a:close/>
                <a:moveTo>
                  <a:pt x="214" y="20"/>
                </a:moveTo>
                <a:lnTo>
                  <a:pt x="214" y="20"/>
                </a:lnTo>
                <a:lnTo>
                  <a:pt x="238" y="42"/>
                </a:lnTo>
                <a:lnTo>
                  <a:pt x="258" y="64"/>
                </a:lnTo>
                <a:lnTo>
                  <a:pt x="276" y="90"/>
                </a:lnTo>
                <a:lnTo>
                  <a:pt x="290" y="119"/>
                </a:lnTo>
                <a:lnTo>
                  <a:pt x="290" y="119"/>
                </a:lnTo>
                <a:lnTo>
                  <a:pt x="272" y="125"/>
                </a:lnTo>
                <a:lnTo>
                  <a:pt x="252" y="129"/>
                </a:lnTo>
                <a:lnTo>
                  <a:pt x="234" y="131"/>
                </a:lnTo>
                <a:lnTo>
                  <a:pt x="214" y="133"/>
                </a:lnTo>
                <a:lnTo>
                  <a:pt x="214" y="20"/>
                </a:lnTo>
                <a:close/>
                <a:moveTo>
                  <a:pt x="214" y="149"/>
                </a:moveTo>
                <a:lnTo>
                  <a:pt x="214" y="149"/>
                </a:lnTo>
                <a:lnTo>
                  <a:pt x="236" y="147"/>
                </a:lnTo>
                <a:lnTo>
                  <a:pt x="256" y="145"/>
                </a:lnTo>
                <a:lnTo>
                  <a:pt x="276" y="139"/>
                </a:lnTo>
                <a:lnTo>
                  <a:pt x="294" y="133"/>
                </a:lnTo>
                <a:lnTo>
                  <a:pt x="294" y="133"/>
                </a:lnTo>
                <a:lnTo>
                  <a:pt x="300" y="151"/>
                </a:lnTo>
                <a:lnTo>
                  <a:pt x="304" y="171"/>
                </a:lnTo>
                <a:lnTo>
                  <a:pt x="306" y="189"/>
                </a:lnTo>
                <a:lnTo>
                  <a:pt x="306" y="207"/>
                </a:lnTo>
                <a:lnTo>
                  <a:pt x="214" y="207"/>
                </a:lnTo>
                <a:lnTo>
                  <a:pt x="214" y="149"/>
                </a:lnTo>
                <a:close/>
                <a:moveTo>
                  <a:pt x="214" y="223"/>
                </a:moveTo>
                <a:lnTo>
                  <a:pt x="306" y="223"/>
                </a:lnTo>
                <a:lnTo>
                  <a:pt x="306" y="223"/>
                </a:lnTo>
                <a:lnTo>
                  <a:pt x="304" y="243"/>
                </a:lnTo>
                <a:lnTo>
                  <a:pt x="302" y="261"/>
                </a:lnTo>
                <a:lnTo>
                  <a:pt x="296" y="277"/>
                </a:lnTo>
                <a:lnTo>
                  <a:pt x="290" y="295"/>
                </a:lnTo>
                <a:lnTo>
                  <a:pt x="290" y="295"/>
                </a:lnTo>
                <a:lnTo>
                  <a:pt x="272" y="289"/>
                </a:lnTo>
                <a:lnTo>
                  <a:pt x="254" y="285"/>
                </a:lnTo>
                <a:lnTo>
                  <a:pt x="234" y="283"/>
                </a:lnTo>
                <a:lnTo>
                  <a:pt x="214" y="283"/>
                </a:lnTo>
                <a:lnTo>
                  <a:pt x="214" y="223"/>
                </a:lnTo>
                <a:close/>
                <a:moveTo>
                  <a:pt x="214" y="299"/>
                </a:moveTo>
                <a:lnTo>
                  <a:pt x="214" y="299"/>
                </a:lnTo>
                <a:lnTo>
                  <a:pt x="232" y="299"/>
                </a:lnTo>
                <a:lnTo>
                  <a:pt x="250" y="301"/>
                </a:lnTo>
                <a:lnTo>
                  <a:pt x="268" y="305"/>
                </a:lnTo>
                <a:lnTo>
                  <a:pt x="284" y="311"/>
                </a:lnTo>
                <a:lnTo>
                  <a:pt x="284" y="311"/>
                </a:lnTo>
                <a:lnTo>
                  <a:pt x="272" y="336"/>
                </a:lnTo>
                <a:lnTo>
                  <a:pt x="256" y="358"/>
                </a:lnTo>
                <a:lnTo>
                  <a:pt x="236" y="378"/>
                </a:lnTo>
                <a:lnTo>
                  <a:pt x="214" y="398"/>
                </a:lnTo>
                <a:lnTo>
                  <a:pt x="214" y="299"/>
                </a:lnTo>
                <a:close/>
                <a:moveTo>
                  <a:pt x="198" y="18"/>
                </a:moveTo>
                <a:lnTo>
                  <a:pt x="198" y="133"/>
                </a:lnTo>
                <a:lnTo>
                  <a:pt x="198" y="133"/>
                </a:lnTo>
                <a:lnTo>
                  <a:pt x="180" y="131"/>
                </a:lnTo>
                <a:lnTo>
                  <a:pt x="160" y="127"/>
                </a:lnTo>
                <a:lnTo>
                  <a:pt x="142" y="123"/>
                </a:lnTo>
                <a:lnTo>
                  <a:pt x="122" y="117"/>
                </a:lnTo>
                <a:lnTo>
                  <a:pt x="122" y="117"/>
                </a:lnTo>
                <a:lnTo>
                  <a:pt x="136" y="88"/>
                </a:lnTo>
                <a:lnTo>
                  <a:pt x="154" y="62"/>
                </a:lnTo>
                <a:lnTo>
                  <a:pt x="174" y="40"/>
                </a:lnTo>
                <a:lnTo>
                  <a:pt x="198" y="18"/>
                </a:lnTo>
                <a:lnTo>
                  <a:pt x="198" y="18"/>
                </a:lnTo>
                <a:close/>
                <a:moveTo>
                  <a:pt x="172" y="20"/>
                </a:moveTo>
                <a:lnTo>
                  <a:pt x="172" y="20"/>
                </a:lnTo>
                <a:lnTo>
                  <a:pt x="152" y="40"/>
                </a:lnTo>
                <a:lnTo>
                  <a:pt x="136" y="62"/>
                </a:lnTo>
                <a:lnTo>
                  <a:pt x="120" y="84"/>
                </a:lnTo>
                <a:lnTo>
                  <a:pt x="108" y="109"/>
                </a:lnTo>
                <a:lnTo>
                  <a:pt x="108" y="109"/>
                </a:lnTo>
                <a:lnTo>
                  <a:pt x="86" y="96"/>
                </a:lnTo>
                <a:lnTo>
                  <a:pt x="64" y="82"/>
                </a:lnTo>
                <a:lnTo>
                  <a:pt x="64" y="82"/>
                </a:lnTo>
                <a:lnTo>
                  <a:pt x="74" y="70"/>
                </a:lnTo>
                <a:lnTo>
                  <a:pt x="86" y="60"/>
                </a:lnTo>
                <a:lnTo>
                  <a:pt x="100" y="50"/>
                </a:lnTo>
                <a:lnTo>
                  <a:pt x="112" y="42"/>
                </a:lnTo>
                <a:lnTo>
                  <a:pt x="126" y="34"/>
                </a:lnTo>
                <a:lnTo>
                  <a:pt x="142" y="28"/>
                </a:lnTo>
                <a:lnTo>
                  <a:pt x="156" y="24"/>
                </a:lnTo>
                <a:lnTo>
                  <a:pt x="172" y="20"/>
                </a:lnTo>
                <a:lnTo>
                  <a:pt x="172" y="20"/>
                </a:lnTo>
                <a:close/>
                <a:moveTo>
                  <a:pt x="54" y="94"/>
                </a:moveTo>
                <a:lnTo>
                  <a:pt x="54" y="94"/>
                </a:lnTo>
                <a:lnTo>
                  <a:pt x="78" y="111"/>
                </a:lnTo>
                <a:lnTo>
                  <a:pt x="102" y="125"/>
                </a:lnTo>
                <a:lnTo>
                  <a:pt x="102" y="125"/>
                </a:lnTo>
                <a:lnTo>
                  <a:pt x="96" y="145"/>
                </a:lnTo>
                <a:lnTo>
                  <a:pt x="92" y="165"/>
                </a:lnTo>
                <a:lnTo>
                  <a:pt x="90" y="187"/>
                </a:lnTo>
                <a:lnTo>
                  <a:pt x="88" y="207"/>
                </a:lnTo>
                <a:lnTo>
                  <a:pt x="16" y="207"/>
                </a:lnTo>
                <a:lnTo>
                  <a:pt x="16" y="207"/>
                </a:lnTo>
                <a:lnTo>
                  <a:pt x="16" y="193"/>
                </a:lnTo>
                <a:lnTo>
                  <a:pt x="18" y="177"/>
                </a:lnTo>
                <a:lnTo>
                  <a:pt x="22" y="163"/>
                </a:lnTo>
                <a:lnTo>
                  <a:pt x="26" y="149"/>
                </a:lnTo>
                <a:lnTo>
                  <a:pt x="30" y="135"/>
                </a:lnTo>
                <a:lnTo>
                  <a:pt x="38" y="121"/>
                </a:lnTo>
                <a:lnTo>
                  <a:pt x="46" y="106"/>
                </a:lnTo>
                <a:lnTo>
                  <a:pt x="54" y="94"/>
                </a:lnTo>
                <a:lnTo>
                  <a:pt x="54" y="94"/>
                </a:lnTo>
                <a:close/>
                <a:moveTo>
                  <a:pt x="16" y="223"/>
                </a:moveTo>
                <a:lnTo>
                  <a:pt x="88" y="223"/>
                </a:lnTo>
                <a:lnTo>
                  <a:pt x="88" y="223"/>
                </a:lnTo>
                <a:lnTo>
                  <a:pt x="90" y="245"/>
                </a:lnTo>
                <a:lnTo>
                  <a:pt x="94" y="265"/>
                </a:lnTo>
                <a:lnTo>
                  <a:pt x="100" y="285"/>
                </a:lnTo>
                <a:lnTo>
                  <a:pt x="106" y="303"/>
                </a:lnTo>
                <a:lnTo>
                  <a:pt x="106" y="303"/>
                </a:lnTo>
                <a:lnTo>
                  <a:pt x="82" y="317"/>
                </a:lnTo>
                <a:lnTo>
                  <a:pt x="60" y="332"/>
                </a:lnTo>
                <a:lnTo>
                  <a:pt x="60" y="332"/>
                </a:lnTo>
                <a:lnTo>
                  <a:pt x="42" y="307"/>
                </a:lnTo>
                <a:lnTo>
                  <a:pt x="30" y="281"/>
                </a:lnTo>
                <a:lnTo>
                  <a:pt x="20" y="253"/>
                </a:lnTo>
                <a:lnTo>
                  <a:pt x="16" y="223"/>
                </a:lnTo>
                <a:lnTo>
                  <a:pt x="16" y="223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9" name="TextBox 148"/>
          <p:cNvSpPr txBox="1"/>
          <p:nvPr/>
        </p:nvSpPr>
        <p:spPr>
          <a:xfrm>
            <a:off x="2013341" y="658556"/>
            <a:ext cx="110949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WWW.</a:t>
            </a:r>
            <a:r>
              <a:rPr lang="ru-RU" sz="1000" dirty="0">
                <a:ea typeface="Verdana" panose="020B0604030504040204" pitchFamily="34" charset="0"/>
              </a:rPr>
              <a:t>ТОИПКРО.РФ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3407742" y="658556"/>
            <a:ext cx="99084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 VK.COM/TOIPKRO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4684559" y="658556"/>
            <a:ext cx="8572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OK.RU/TOIPKRO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5854896" y="658556"/>
            <a:ext cx="119243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T.ME/TOIPKROTOMSK</a:t>
            </a:r>
            <a:endParaRPr lang="ru-RU" sz="1000" dirty="0">
              <a:ea typeface="Verdana" panose="020B060403050404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907119"/>
            <a:ext cx="790575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5"/>
          <p:cNvSpPr>
            <a:spLocks noChangeArrowheads="1"/>
          </p:cNvSpPr>
          <p:nvPr/>
        </p:nvSpPr>
        <p:spPr bwMode="auto">
          <a:xfrm>
            <a:off x="4763" y="6032501"/>
            <a:ext cx="12195175" cy="571500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5" name="TextBox 154"/>
          <p:cNvSpPr txBox="1"/>
          <p:nvPr/>
        </p:nvSpPr>
        <p:spPr>
          <a:xfrm>
            <a:off x="466718" y="619095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 #УЧИСЬСТОИПКРО</a:t>
            </a:r>
          </a:p>
        </p:txBody>
      </p:sp>
      <p:sp>
        <p:nvSpPr>
          <p:cNvPr id="157" name="TextBox 156"/>
          <p:cNvSpPr txBox="1"/>
          <p:nvPr/>
        </p:nvSpPr>
        <p:spPr>
          <a:xfrm>
            <a:off x="43763" y="1823123"/>
            <a:ext cx="7729589" cy="19796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>
                <a:solidFill>
                  <a:srgbClr val="109EB4"/>
                </a:solidFill>
                <a:ea typeface="Verdana" panose="020B0604030504040204" pitchFamily="34" charset="0"/>
              </a:rPr>
              <a:t>Особенности взаимодействия субъектов образовательного процесса в чрезвычайных ситуациях </a:t>
            </a:r>
          </a:p>
          <a:p>
            <a:pPr algn="ctr">
              <a:lnSpc>
                <a:spcPct val="80000"/>
              </a:lnSpc>
            </a:pPr>
            <a:r>
              <a:rPr lang="ru-RU" sz="3200" b="1" dirty="0">
                <a:solidFill>
                  <a:srgbClr val="109EB4"/>
                </a:solidFill>
                <a:ea typeface="Verdana" panose="020B0604030504040204" pitchFamily="34" charset="0"/>
              </a:rPr>
              <a:t>(в том числе при аутодеструктивном поведении несовершеннолетних)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807797" y="4478834"/>
            <a:ext cx="7181571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solidFill>
                  <a:srgbClr val="2162AE"/>
                </a:solidFill>
                <a:ea typeface="Verdana" panose="020B0604030504040204" pitchFamily="34" charset="0"/>
              </a:rPr>
              <a:t>Акимова Елена Федоровна</a:t>
            </a:r>
            <a:r>
              <a:rPr lang="ru-RU" sz="2000" dirty="0">
                <a:solidFill>
                  <a:srgbClr val="2162AE"/>
                </a:solidFill>
                <a:ea typeface="Verdana" panose="020B0604030504040204" pitchFamily="34" charset="0"/>
              </a:rPr>
              <a:t>, </a:t>
            </a:r>
            <a:r>
              <a:rPr lang="ru-RU" sz="1600" dirty="0">
                <a:solidFill>
                  <a:srgbClr val="2162AE"/>
                </a:solidFill>
                <a:ea typeface="Verdana" panose="020B0604030504040204" pitchFamily="34" charset="0"/>
              </a:rPr>
              <a:t>начальник ОППС МАУ ИМЦ,</a:t>
            </a:r>
          </a:p>
          <a:p>
            <a:r>
              <a:rPr lang="ru-RU" sz="1600" dirty="0">
                <a:solidFill>
                  <a:srgbClr val="2162AE"/>
                </a:solidFill>
                <a:ea typeface="Verdana" panose="020B0604030504040204" pitchFamily="34" charset="0"/>
              </a:rPr>
              <a:t>руководитель группы экстренного реагирования,</a:t>
            </a:r>
          </a:p>
          <a:p>
            <a:r>
              <a:rPr lang="ru-RU" sz="1600" dirty="0">
                <a:solidFill>
                  <a:srgbClr val="2162AE"/>
                </a:solidFill>
                <a:ea typeface="Verdana" panose="020B0604030504040204" pitchFamily="34" charset="0"/>
              </a:rPr>
              <a:t>старший преподаватель кафедры социальной педагогики ФПСО</a:t>
            </a:r>
          </a:p>
        </p:txBody>
      </p:sp>
      <p:pic>
        <p:nvPicPr>
          <p:cNvPr id="159" name="Рисунок 158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02078" y="484347"/>
            <a:ext cx="845544" cy="845544"/>
          </a:xfrm>
          <a:prstGeom prst="rect">
            <a:avLst/>
          </a:prstGeom>
        </p:spPr>
      </p:pic>
      <p:pic>
        <p:nvPicPr>
          <p:cNvPr id="160" name="Рисунок 159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39532" y="398622"/>
            <a:ext cx="901865" cy="9018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8415867" y="491067"/>
            <a:ext cx="1329266" cy="85513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A713A0-C57F-44B3-BEBB-86BD7E27FA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713" y="5401248"/>
            <a:ext cx="5569446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66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10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284825" y="137454"/>
            <a:ext cx="95039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109EB4"/>
                </a:solidFill>
                <a:ea typeface="Verdana" panose="020B0604030504040204" pitchFamily="34" charset="0"/>
              </a:rPr>
              <a:t>Первичная профилактика (общая)</a:t>
            </a:r>
          </a:p>
          <a:p>
            <a:pPr algn="ctr"/>
            <a:endParaRPr lang="ru-RU" sz="3200" b="1" dirty="0">
              <a:solidFill>
                <a:srgbClr val="109EB4"/>
              </a:solidFill>
              <a:ea typeface="Verdana" panose="020B0604030504040204" pitchFamily="34" charset="0"/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12383402-03E9-4293-8C1A-7D19D96F6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137" y="945951"/>
            <a:ext cx="11007725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7191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b="1" dirty="0"/>
              <a:t>ЦЕЛЬ первичной профилактики— </a:t>
            </a:r>
            <a:r>
              <a:rPr lang="ru-RU" altLang="ru-RU" dirty="0"/>
              <a:t>укрепление психического здоровья в целом через повышение групповой сплоченности в образовательной организации, минимизация возможного риска возникновения суицидальных намерений в будущем у психологически благополучных субъектов; вовлечение учащихся в социально значимые виды деятельности, организации школьного самоуправления, формирование установок у учащихся на самореализацию в социально одобряемых сферах жизнедеятельности (культуре, спорте, искусстве, науке и др.)</a:t>
            </a:r>
          </a:p>
        </p:txBody>
      </p:sp>
      <p:pic>
        <p:nvPicPr>
          <p:cNvPr id="15" name="Рисунок 1">
            <a:extLst>
              <a:ext uri="{FF2B5EF4-FFF2-40B4-BE49-F238E27FC236}">
                <a16:creationId xmlns:a16="http://schemas.microsoft.com/office/drawing/2014/main" id="{4914AFD2-411C-4660-96F6-3C01102C0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286" y="2769122"/>
            <a:ext cx="8859425" cy="3397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8414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054089" y="183621"/>
            <a:ext cx="864524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ru-RU" sz="2800" b="1" dirty="0">
                <a:solidFill>
                  <a:srgbClr val="109EB4"/>
                </a:solidFill>
                <a:ea typeface="Verdana" panose="020B0604030504040204" pitchFamily="34" charset="0"/>
              </a:rPr>
              <a:t>Первичная профилактика (частная)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11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0FAEA9F7-D8EB-46FA-9BC4-A83F628C9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800" y="858838"/>
            <a:ext cx="110744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7191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dirty="0"/>
              <a:t>Направлена на содействие в выявлении обучающихся, переживающих кризисные ситуации или находящихся в кризисном состоянии с риском развития суицидального поведения; снижение уровня социально-психологической дезадаптации обучающихся. </a:t>
            </a:r>
          </a:p>
          <a:p>
            <a:pPr algn="just"/>
            <a:r>
              <a:rPr lang="ru-RU" altLang="ru-RU" dirty="0"/>
              <a:t>Поскольку частыми причинами суицидального поведения среди подростков являются нарушения межличностных отношений в школе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44C78C-E973-4A69-9C02-E9295679BA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5625" y="2412231"/>
            <a:ext cx="8920020" cy="375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616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12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284825" y="137454"/>
            <a:ext cx="95039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109EB4"/>
                </a:solidFill>
                <a:ea typeface="Verdana" panose="020B0604030504040204" pitchFamily="34" charset="0"/>
              </a:rPr>
              <a:t>Вторичная профилактика</a:t>
            </a:r>
          </a:p>
        </p:txBody>
      </p:sp>
      <p:sp>
        <p:nvSpPr>
          <p:cNvPr id="12" name="Прямоугольник 1">
            <a:extLst>
              <a:ext uri="{FF2B5EF4-FFF2-40B4-BE49-F238E27FC236}">
                <a16:creationId xmlns:a16="http://schemas.microsoft.com/office/drawing/2014/main" id="{FCC630ED-6FB7-40B5-A3A1-51E5FA96C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3800" y="1019175"/>
            <a:ext cx="99345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b="1" dirty="0"/>
              <a:t>ОСНОВНАЯ ЦЕЛЬ </a:t>
            </a:r>
            <a:r>
              <a:rPr lang="ru-RU" altLang="ru-RU" dirty="0"/>
              <a:t>— помощь и поддержка обучающегося, находящегося в кризисной ситуации с выявленными суицидальными намерениями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823299E-27BC-45B3-A7A8-9C6742E1DA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3031" y="2062531"/>
            <a:ext cx="9803218" cy="403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472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13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3523FD5-F75B-4345-82B8-F90404E99122}"/>
              </a:ext>
            </a:extLst>
          </p:cNvPr>
          <p:cNvSpPr/>
          <p:nvPr/>
        </p:nvSpPr>
        <p:spPr>
          <a:xfrm>
            <a:off x="2054089" y="145845"/>
            <a:ext cx="95039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109EB4"/>
                </a:solidFill>
                <a:ea typeface="Verdana" panose="020B0604030504040204" pitchFamily="34" charset="0"/>
              </a:rPr>
              <a:t>Вторичная профилактика</a:t>
            </a:r>
          </a:p>
        </p:txBody>
      </p:sp>
      <p:pic>
        <p:nvPicPr>
          <p:cNvPr id="12" name="Рисунок 2">
            <a:extLst>
              <a:ext uri="{FF2B5EF4-FFF2-40B4-BE49-F238E27FC236}">
                <a16:creationId xmlns:a16="http://schemas.microsoft.com/office/drawing/2014/main" id="{EECD3816-AE74-4DDA-8F21-60235DE4A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" t="30591" r="8994" b="31139"/>
          <a:stretch>
            <a:fillRect/>
          </a:stretch>
        </p:blipFill>
        <p:spPr bwMode="auto">
          <a:xfrm>
            <a:off x="893763" y="1244600"/>
            <a:ext cx="10404475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DDD4A0-7A94-4427-A7E3-CC9B94BAB9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3764" y="3571824"/>
            <a:ext cx="3316511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541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14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3F6ED4A-8084-4774-9AFE-2DFE162C83FC}"/>
              </a:ext>
            </a:extLst>
          </p:cNvPr>
          <p:cNvSpPr/>
          <p:nvPr/>
        </p:nvSpPr>
        <p:spPr>
          <a:xfrm>
            <a:off x="2284825" y="137454"/>
            <a:ext cx="95039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109EB4"/>
                </a:solidFill>
                <a:ea typeface="Verdana" panose="020B0604030504040204" pitchFamily="34" charset="0"/>
              </a:rPr>
              <a:t>Третичная профилактика</a:t>
            </a:r>
          </a:p>
        </p:txBody>
      </p:sp>
      <p:sp>
        <p:nvSpPr>
          <p:cNvPr id="11" name="Прямоугольник 4">
            <a:extLst>
              <a:ext uri="{FF2B5EF4-FFF2-40B4-BE49-F238E27FC236}">
                <a16:creationId xmlns:a16="http://schemas.microsoft.com/office/drawing/2014/main" id="{065C1DEA-BCBC-4B74-B062-972976A07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052513"/>
            <a:ext cx="111982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b="1" dirty="0"/>
              <a:t>ОСНОВНАЯ ЦЕЛЬ — </a:t>
            </a:r>
            <a:r>
              <a:rPr lang="ru-RU" altLang="ru-RU" dirty="0"/>
              <a:t>помощь и поддержка обучающихся, уцелевших после самоубийства, и их окружению, а также социально-психологическое сопровождение близких </a:t>
            </a:r>
            <a:r>
              <a:rPr lang="ru-RU" altLang="ru-RU" dirty="0" err="1"/>
              <a:t>суицидента</a:t>
            </a:r>
            <a:r>
              <a:rPr lang="ru-RU" altLang="ru-RU" dirty="0"/>
              <a:t> и предотвращение подражательных суицидов</a:t>
            </a:r>
          </a:p>
        </p:txBody>
      </p:sp>
      <p:pic>
        <p:nvPicPr>
          <p:cNvPr id="12" name="Рисунок 7">
            <a:extLst>
              <a:ext uri="{FF2B5EF4-FFF2-40B4-BE49-F238E27FC236}">
                <a16:creationId xmlns:a16="http://schemas.microsoft.com/office/drawing/2014/main" id="{DE2D5A42-5FDB-40D5-B92F-AB32F5AD9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70113"/>
            <a:ext cx="10339388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7189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15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9B7356D-4148-4B92-8D7E-191182E2E447}"/>
              </a:ext>
            </a:extLst>
          </p:cNvPr>
          <p:cNvSpPr/>
          <p:nvPr/>
        </p:nvSpPr>
        <p:spPr>
          <a:xfrm>
            <a:off x="2284825" y="137454"/>
            <a:ext cx="95039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109EB4"/>
                </a:solidFill>
                <a:ea typeface="Verdana" panose="020B0604030504040204" pitchFamily="34" charset="0"/>
              </a:rPr>
              <a:t>Третичная профилактика</a:t>
            </a:r>
          </a:p>
        </p:txBody>
      </p:sp>
      <p:pic>
        <p:nvPicPr>
          <p:cNvPr id="14" name="Рисунок 2">
            <a:extLst>
              <a:ext uri="{FF2B5EF4-FFF2-40B4-BE49-F238E27FC236}">
                <a16:creationId xmlns:a16="http://schemas.microsoft.com/office/drawing/2014/main" id="{8634F09C-6629-4864-A41D-AB62DADA8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1" t="24469" r="7787" b="30701"/>
          <a:stretch>
            <a:fillRect/>
          </a:stretch>
        </p:blipFill>
        <p:spPr bwMode="auto">
          <a:xfrm>
            <a:off x="879475" y="1323136"/>
            <a:ext cx="10433050" cy="307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582240-23D9-4563-A902-14F2BE563C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2900" y="2786783"/>
            <a:ext cx="2194750" cy="316409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2DD375-BA38-4CB4-B35B-89918F6B18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49468" y="4146309"/>
            <a:ext cx="1170533" cy="180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571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16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13C4B8A-3E41-447C-B3AE-1E547BDB2A1E}"/>
              </a:ext>
            </a:extLst>
          </p:cNvPr>
          <p:cNvSpPr/>
          <p:nvPr/>
        </p:nvSpPr>
        <p:spPr>
          <a:xfrm>
            <a:off x="4823503" y="226931"/>
            <a:ext cx="42960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109EB4"/>
                </a:solidFill>
                <a:ea typeface="Verdana" panose="020B0604030504040204" pitchFamily="34" charset="0"/>
              </a:rPr>
              <a:t>Контакты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B6D8A42-9DB8-4D9E-B617-16E9D41C2E42}"/>
              </a:ext>
            </a:extLst>
          </p:cNvPr>
          <p:cNvSpPr/>
          <p:nvPr/>
        </p:nvSpPr>
        <p:spPr>
          <a:xfrm>
            <a:off x="564889" y="1330965"/>
            <a:ext cx="86710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Акимова Елена Федоровна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начальник ОППС МАУ ИМЦ, руководитель группы экстренного реагирования, старший преподаватель кафедры социальной педагогики ФПСО </a:t>
            </a:r>
            <a:endParaRPr lang="ru-RU" b="1" dirty="0">
              <a:solidFill>
                <a:srgbClr val="16625C"/>
              </a:solidFill>
              <a:latin typeface="Century Gothic" panose="020B0502020202020204" pitchFamily="34" charset="0"/>
            </a:endParaRPr>
          </a:p>
          <a:p>
            <a:pPr>
              <a:defRPr/>
            </a:pPr>
            <a:endParaRPr lang="ru-RU" sz="2800" b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Тел: </a:t>
            </a:r>
            <a:r>
              <a:rPr lang="ru-RU" sz="2800" b="1" dirty="0"/>
              <a:t> 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(8-3822) 43-05-32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Прямоугольник 1">
            <a:extLst>
              <a:ext uri="{FF2B5EF4-FFF2-40B4-BE49-F238E27FC236}">
                <a16:creationId xmlns:a16="http://schemas.microsoft.com/office/drawing/2014/main" id="{C2792BD5-7FA7-4971-9B36-17B251E90E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6104" y="4219645"/>
            <a:ext cx="30210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b="1" dirty="0">
                <a:solidFill>
                  <a:srgbClr val="333333"/>
                </a:solidFill>
              </a:rPr>
              <a:t>Наша группа  в </a:t>
            </a:r>
            <a:r>
              <a:rPr lang="ru-RU" altLang="ru-RU" b="1" dirty="0" err="1">
                <a:solidFill>
                  <a:srgbClr val="333333"/>
                </a:solidFill>
              </a:rPr>
              <a:t>Телегра</a:t>
            </a:r>
            <a:r>
              <a:rPr lang="ru-RU" altLang="ru-RU" dirty="0" err="1">
                <a:solidFill>
                  <a:srgbClr val="333333"/>
                </a:solidFill>
              </a:rPr>
              <a:t>м</a:t>
            </a:r>
            <a:endParaRPr lang="ru-RU" altLang="ru-RU" dirty="0"/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3C64093E-92E5-45EF-B1F9-46C8B7793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339" y="4678272"/>
            <a:ext cx="14097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4">
            <a:extLst>
              <a:ext uri="{FF2B5EF4-FFF2-40B4-BE49-F238E27FC236}">
                <a16:creationId xmlns:a16="http://schemas.microsoft.com/office/drawing/2014/main" id="{DC3293CD-81C6-4E16-9B7C-6EC88FCA2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174" y="4678272"/>
            <a:ext cx="1347788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7">
            <a:extLst>
              <a:ext uri="{FF2B5EF4-FFF2-40B4-BE49-F238E27FC236}">
                <a16:creationId xmlns:a16="http://schemas.microsoft.com/office/drawing/2014/main" id="{5162C17C-C107-4930-AFE0-6D42E34D0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8712" y="4219645"/>
            <a:ext cx="28971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b="1" dirty="0">
                <a:solidFill>
                  <a:srgbClr val="333333"/>
                </a:solidFill>
              </a:rPr>
              <a:t>Наша группа  </a:t>
            </a:r>
            <a:r>
              <a:rPr lang="ru-RU" altLang="ru-RU" b="1" dirty="0" err="1">
                <a:solidFill>
                  <a:srgbClr val="333333"/>
                </a:solidFill>
              </a:rPr>
              <a:t>вконтакте</a:t>
            </a:r>
            <a:endParaRPr lang="ru-RU" alt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4B9B90E-1595-4C5C-9728-E3603EC286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75243" y="1723118"/>
            <a:ext cx="2645893" cy="357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157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417438A-A2E3-40AB-840B-9F487116573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716" t="19886" r="22202" b="8359"/>
          <a:stretch/>
        </p:blipFill>
        <p:spPr>
          <a:xfrm>
            <a:off x="272956" y="1061394"/>
            <a:ext cx="5677468" cy="516409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3218F3-C66F-4CB2-B297-7B11541D67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1577" y="1142977"/>
            <a:ext cx="5547197" cy="5023651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40EDC3B-623C-4B27-B4AD-2F338902D975}"/>
              </a:ext>
            </a:extLst>
          </p:cNvPr>
          <p:cNvSpPr/>
          <p:nvPr/>
        </p:nvSpPr>
        <p:spPr>
          <a:xfrm>
            <a:off x="2284825" y="137454"/>
            <a:ext cx="95039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109EB4"/>
                </a:solidFill>
                <a:ea typeface="Verdana" panose="020B0604030504040204" pitchFamily="34" charset="0"/>
              </a:rPr>
              <a:t>Порядок межведомственно взаимодействия</a:t>
            </a:r>
          </a:p>
        </p:txBody>
      </p:sp>
    </p:spTree>
    <p:extLst>
      <p:ext uri="{BB962C8B-B14F-4D97-AF65-F5344CB8AC3E}">
        <p14:creationId xmlns:p14="http://schemas.microsoft.com/office/powerpoint/2010/main" val="1390051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3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3F6ED4A-8084-4774-9AFE-2DFE162C83FC}"/>
              </a:ext>
            </a:extLst>
          </p:cNvPr>
          <p:cNvSpPr/>
          <p:nvPr/>
        </p:nvSpPr>
        <p:spPr>
          <a:xfrm>
            <a:off x="2284825" y="137454"/>
            <a:ext cx="95039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109EB4"/>
                </a:solidFill>
                <a:ea typeface="Verdana" panose="020B0604030504040204" pitchFamily="34" charset="0"/>
              </a:rPr>
              <a:t>Алгоритм взаимодействия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63FDFC2-32AB-4212-912A-A0ECBB3AB1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246" y="3150631"/>
            <a:ext cx="5529426" cy="183824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98ED764-18A4-45DC-B0F9-9CCFBEC314B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037" t="21678" r="20634" b="26658"/>
          <a:stretch/>
        </p:blipFill>
        <p:spPr>
          <a:xfrm>
            <a:off x="6096000" y="1134678"/>
            <a:ext cx="5500047" cy="361999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9E7F56-7F5C-4089-BAEB-66B6280A32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4874260"/>
            <a:ext cx="5500047" cy="65842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30D5892-F9BC-47CF-8AFB-0D9A07D5C6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384" y="1075119"/>
            <a:ext cx="5883150" cy="164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59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100650" y="248421"/>
            <a:ext cx="864524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3200" b="1" dirty="0">
                <a:solidFill>
                  <a:srgbClr val="109EB4"/>
                </a:solidFill>
                <a:ea typeface="Verdana" panose="020B0604030504040204" pitchFamily="34" charset="0"/>
              </a:rPr>
              <a:t>Группа экстренного реагирования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4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17C27E-709C-4CB2-9D46-F22E9D3F475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112" t="15635" r="28470" b="10785"/>
          <a:stretch/>
        </p:blipFill>
        <p:spPr>
          <a:xfrm>
            <a:off x="441567" y="956680"/>
            <a:ext cx="5049671" cy="504369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75F7BB2-41AF-467F-BDFD-6C8D395633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2349" y="1329712"/>
            <a:ext cx="5047926" cy="462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988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5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A85C21-8FE7-4E19-8C6B-8930894CC7D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6903"/>
          <a:stretch/>
        </p:blipFill>
        <p:spPr>
          <a:xfrm>
            <a:off x="441567" y="4382012"/>
            <a:ext cx="5706351" cy="113188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0E12E27-0337-4ECF-A4F3-88A037A306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3755" y="1475135"/>
            <a:ext cx="5249546" cy="347899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4416435-C558-418D-843D-C0CCE493E0BB}"/>
              </a:ext>
            </a:extLst>
          </p:cNvPr>
          <p:cNvSpPr txBox="1"/>
          <p:nvPr/>
        </p:nvSpPr>
        <p:spPr>
          <a:xfrm>
            <a:off x="2100650" y="248421"/>
            <a:ext cx="864524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3200" b="1" dirty="0">
                <a:solidFill>
                  <a:srgbClr val="109EB4"/>
                </a:solidFill>
                <a:ea typeface="Verdana" panose="020B0604030504040204" pitchFamily="34" charset="0"/>
              </a:rPr>
              <a:t>Группа экстренного реагирования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16C1610-D10E-475B-98FC-4E6E3D8E20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567" y="1269603"/>
            <a:ext cx="5706351" cy="31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07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6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72736B-25B4-417D-85DE-72C70E8694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538" y="980514"/>
            <a:ext cx="6102625" cy="511374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0D67394-FE1A-4D98-AFA2-F9CF2FFF16F4}"/>
              </a:ext>
            </a:extLst>
          </p:cNvPr>
          <p:cNvSpPr txBox="1"/>
          <p:nvPr/>
        </p:nvSpPr>
        <p:spPr>
          <a:xfrm>
            <a:off x="2100650" y="248421"/>
            <a:ext cx="864524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3200" b="1" dirty="0">
                <a:solidFill>
                  <a:srgbClr val="109EB4"/>
                </a:solidFill>
                <a:ea typeface="Verdana" panose="020B0604030504040204" pitchFamily="34" charset="0"/>
              </a:rPr>
              <a:t>Группа экстренного реагирования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65CFA49-9466-4E8B-A3C4-BEF312BA55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1980" y="1539042"/>
            <a:ext cx="4756795" cy="377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694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7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754FE42-BD90-4D39-A07D-D6CB45FD68A6}"/>
              </a:ext>
            </a:extLst>
          </p:cNvPr>
          <p:cNvSpPr/>
          <p:nvPr/>
        </p:nvSpPr>
        <p:spPr>
          <a:xfrm>
            <a:off x="2776184" y="169802"/>
            <a:ext cx="79697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109EB4"/>
                </a:solidFill>
                <a:ea typeface="Verdana" panose="020B0604030504040204" pitchFamily="34" charset="0"/>
              </a:rPr>
              <a:t>АЛГОРИТМ РАБОТЫ КЛАССНОГО РУКОВОДИТЕЛЯ</a:t>
            </a:r>
          </a:p>
          <a:p>
            <a:pPr lvl="0" algn="ctr"/>
            <a:endParaRPr lang="ru-RU" sz="3200" b="1" dirty="0">
              <a:solidFill>
                <a:srgbClr val="109EB4"/>
              </a:solidFill>
              <a:ea typeface="Verdana" panose="020B060403050404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AABDE34-5BE9-4BE1-8F50-6051983C21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110" y="1059897"/>
            <a:ext cx="8768706" cy="482301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EA29B51-52BC-41C2-942B-875508A72B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63" y="2115056"/>
            <a:ext cx="2098865" cy="316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30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054089" y="183621"/>
            <a:ext cx="973468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400" b="1" dirty="0">
                <a:solidFill>
                  <a:srgbClr val="109EB4"/>
                </a:solidFill>
                <a:ea typeface="Verdana" panose="020B0604030504040204" pitchFamily="34" charset="0"/>
              </a:rPr>
              <a:t>ЧТО МОЖЕТ СДЕЛАТЬ ПЕДАГОГ, КОТОРЫЙ ЗАМЕТИЛ У ПОДРОСТКА </a:t>
            </a:r>
          </a:p>
          <a:p>
            <a:pPr algn="ctr"/>
            <a:r>
              <a:rPr lang="ru-RU" sz="2400" b="1" dirty="0">
                <a:solidFill>
                  <a:srgbClr val="109EB4"/>
                </a:solidFill>
                <a:ea typeface="Verdana" panose="020B0604030504040204" pitchFamily="34" charset="0"/>
              </a:rPr>
              <a:t>ПРИЗНАКИ КРИЗИСНОГО СОСТОЯНИ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8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2ED1BC9-83F2-4ED9-9367-89E90C08E1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908" y="1111339"/>
            <a:ext cx="5093998" cy="12254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DBC60AC-C301-4862-A519-B71AFFB4AF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908" y="2372483"/>
            <a:ext cx="5610714" cy="385300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BC03AE6-A4A4-4D8A-BDB8-94C3DA3E13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1076" y="969367"/>
            <a:ext cx="5610715" cy="215817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314DF31-327C-4C5D-8A64-CE7EA06948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0550" y="3093884"/>
            <a:ext cx="5111241" cy="287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116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9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A494AD3-92DD-4968-81C9-E7A6D3616EEA}"/>
              </a:ext>
            </a:extLst>
          </p:cNvPr>
          <p:cNvSpPr txBox="1"/>
          <p:nvPr/>
        </p:nvSpPr>
        <p:spPr>
          <a:xfrm>
            <a:off x="2100650" y="248421"/>
            <a:ext cx="864524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3200" b="1" dirty="0">
                <a:solidFill>
                  <a:srgbClr val="109EB4"/>
                </a:solidFill>
                <a:ea typeface="Verdana" panose="020B0604030504040204" pitchFamily="34" charset="0"/>
              </a:rPr>
              <a:t>Кто может помочь…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0CFD9AF-39D6-4C46-BA19-C448FE65A2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924080"/>
            <a:ext cx="5875572" cy="510889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145677F-C835-467D-BD36-3EFF649691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947" y="944698"/>
            <a:ext cx="5877053" cy="296900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45890FE-2D16-4487-8C8B-97C733F770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7473" y="3821095"/>
            <a:ext cx="2194750" cy="230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2446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56994</TotalTime>
  <Words>322</Words>
  <Application>Microsoft Office PowerPoint</Application>
  <PresentationFormat>Широкоэкранный</PresentationFormat>
  <Paragraphs>53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Proxima Nova Rg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ТОИПКРО</dc:creator>
  <cp:lastModifiedBy>Dell</cp:lastModifiedBy>
  <cp:revision>884</cp:revision>
  <cp:lastPrinted>2021-07-16T05:59:00Z</cp:lastPrinted>
  <dcterms:created xsi:type="dcterms:W3CDTF">2019-08-15T10:09:47Z</dcterms:created>
  <dcterms:modified xsi:type="dcterms:W3CDTF">2024-11-04T17:02:41Z</dcterms:modified>
</cp:coreProperties>
</file>