
<file path=[Content_Types].xml><?xml version="1.0" encoding="utf-8"?>
<Types xmlns="http://schemas.openxmlformats.org/package/2006/content-types">
  <Default Extension="png" ContentType="image/png"/>
  <Default Extension="jfif" ContentType="image/jpe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71" r:id="rId3"/>
    <p:sldId id="272" r:id="rId4"/>
    <p:sldId id="263" r:id="rId5"/>
    <p:sldId id="273" r:id="rId6"/>
    <p:sldId id="274" r:id="rId7"/>
    <p:sldId id="270" r:id="rId8"/>
    <p:sldId id="262" r:id="rId9"/>
    <p:sldId id="279" r:id="rId10"/>
    <p:sldId id="275" r:id="rId11"/>
    <p:sldId id="276" r:id="rId12"/>
    <p:sldId id="277" r:id="rId13"/>
    <p:sldId id="278" r:id="rId14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libri Light" panose="020F0302020204030204" pitchFamily="34" charset="0"/>
      <p:regular r:id="rId19"/>
      <p:italic r:id="rId20"/>
    </p:embeddedFont>
    <p:embeddedFont>
      <p:font typeface="TomskObl2104" panose="020B0604020202020204" charset="0"/>
      <p:regular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E36"/>
    <a:srgbClr val="55AB6A"/>
    <a:srgbClr val="7CB87F"/>
    <a:srgbClr val="12974C"/>
    <a:srgbClr val="009241"/>
    <a:srgbClr val="FFFFFF"/>
    <a:srgbClr val="00881B"/>
    <a:srgbClr val="BA4318"/>
    <a:srgbClr val="00913C"/>
    <a:srgbClr val="1213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36" y="138"/>
      </p:cViewPr>
      <p:guideLst>
        <p:guide orient="horz" pos="2160"/>
        <p:guide pos="733"/>
        <p:guide pos="393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\obmen\&#1050;&#1072;&#1092;&#1077;&#1076;&#1088;&#1072;%20&#1087;&#1077;&#1076;&#1072;&#1075;&#1086;&#1075;&#1080;&#1082;&#1080;%20&#1080;%20&#1087;&#1089;&#1080;&#1093;&#1086;&#1083;&#1086;&#1075;&#1080;&#1080;\&#1074;&#1085;&#1091;&#1090;&#1088;&#1077;&#1085;&#1085;&#1080;&#1077;%20&#1076;&#1086;&#1082;&#1091;&#1084;&#1077;&#1085;&#1090;&#1099;\&#1040;&#1074;&#1075;&#1091;&#1089;&#1090;%20&#1055;&#1088;&#1086;%2025\&#1051;&#1080;&#1089;&#1090;%20Microsoft%20Exce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\obmen\&#1050;&#1072;&#1092;&#1077;&#1076;&#1088;&#1072;%20&#1087;&#1077;&#1076;&#1072;&#1075;&#1086;&#1075;&#1080;&#1082;&#1080;%20&#1080;%20&#1087;&#1089;&#1080;&#1093;&#1086;&#1083;&#1086;&#1075;&#1080;&#1080;\&#1074;&#1085;&#1091;&#1090;&#1088;&#1077;&#1085;&#1085;&#1080;&#1077;%20&#1076;&#1086;&#1082;&#1091;&#1084;&#1077;&#1085;&#1090;&#1099;\&#1040;&#1074;&#1075;&#1091;&#1089;&#1090;%20&#1055;&#1088;&#1086;%2025\&#1051;&#1080;&#1089;&#1090;%20Microsoft%20Exce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Участие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"Звуки весны"</c:v>
                </c:pt>
                <c:pt idx="1">
                  <c:v>"Новогодний переполох"</c:v>
                </c:pt>
                <c:pt idx="2">
                  <c:v>"Банк документов специалистов"</c:v>
                </c:pt>
                <c:pt idx="3">
                  <c:v> "ЛОГОРИНГ"</c:v>
                </c:pt>
                <c:pt idx="4">
                  <c:v>"Дефектологический десант"</c:v>
                </c:pt>
                <c:pt idx="5">
                  <c:v>"Зажги синим"</c:v>
                </c:pt>
                <c:pt idx="6">
                  <c:v>"Семья – это самое ёмкое слово"</c:v>
                </c:pt>
                <c:pt idx="7">
                  <c:v>"Словарь героев"</c:v>
                </c:pt>
                <c:pt idx="8">
                  <c:v>Не удалось пока поучаствовать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9</c:v>
                </c:pt>
                <c:pt idx="1">
                  <c:v>15</c:v>
                </c:pt>
                <c:pt idx="2">
                  <c:v>16</c:v>
                </c:pt>
                <c:pt idx="3">
                  <c:v>12</c:v>
                </c:pt>
                <c:pt idx="4">
                  <c:v>11</c:v>
                </c:pt>
                <c:pt idx="5">
                  <c:v>2</c:v>
                </c:pt>
                <c:pt idx="6">
                  <c:v>10</c:v>
                </c:pt>
                <c:pt idx="7">
                  <c:v>9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D1-4FE0-9E00-B2E9589CCC6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Интересно/продуктивно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"Звуки весны"</c:v>
                </c:pt>
                <c:pt idx="1">
                  <c:v>"Новогодний переполох"</c:v>
                </c:pt>
                <c:pt idx="2">
                  <c:v>"Банк документов специалистов"</c:v>
                </c:pt>
                <c:pt idx="3">
                  <c:v> "ЛОГОРИНГ"</c:v>
                </c:pt>
                <c:pt idx="4">
                  <c:v>"Дефектологический десант"</c:v>
                </c:pt>
                <c:pt idx="5">
                  <c:v>"Зажги синим"</c:v>
                </c:pt>
                <c:pt idx="6">
                  <c:v>"Семья – это самое ёмкое слово"</c:v>
                </c:pt>
                <c:pt idx="7">
                  <c:v>"Словарь героев"</c:v>
                </c:pt>
                <c:pt idx="8">
                  <c:v>Не удалось пока поучаствовать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10</c:v>
                </c:pt>
                <c:pt idx="1">
                  <c:v>14</c:v>
                </c:pt>
                <c:pt idx="2">
                  <c:v>13</c:v>
                </c:pt>
                <c:pt idx="3">
                  <c:v>12</c:v>
                </c:pt>
                <c:pt idx="4">
                  <c:v>14</c:v>
                </c:pt>
                <c:pt idx="5">
                  <c:v>6</c:v>
                </c:pt>
                <c:pt idx="6">
                  <c:v>10</c:v>
                </c:pt>
                <c:pt idx="7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D1-4FE0-9E00-B2E9589CCC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94399728"/>
        <c:axId val="833602672"/>
      </c:barChart>
      <c:catAx>
        <c:axId val="494399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33602672"/>
        <c:crosses val="autoZero"/>
        <c:auto val="1"/>
        <c:lblAlgn val="ctr"/>
        <c:lblOffset val="100"/>
        <c:noMultiLvlLbl val="0"/>
      </c:catAx>
      <c:valAx>
        <c:axId val="83360267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94399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973071617296449"/>
          <c:y val="0.91622418890121349"/>
          <c:w val="0.4705986799871914"/>
          <c:h val="7.18659539007877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rgbClr val="00881B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 b="1">
          <a:solidFill>
            <a:schemeClr val="bg1"/>
          </a:solidFill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57362023757661"/>
          <c:y val="4.1394889403766059E-2"/>
          <c:w val="0.39108033533147379"/>
          <c:h val="0.84095647755395142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shade val="4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B31-4AE7-BB1C-9CD9D8205AEA}"/>
              </c:ext>
            </c:extLst>
          </c:dPt>
          <c:dPt>
            <c:idx val="1"/>
            <c:bubble3D val="0"/>
            <c:spPr>
              <a:solidFill>
                <a:schemeClr val="accent6">
                  <a:shade val="61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B31-4AE7-BB1C-9CD9D8205AEA}"/>
              </c:ext>
            </c:extLst>
          </c:dPt>
          <c:dPt>
            <c:idx val="2"/>
            <c:bubble3D val="0"/>
            <c:spPr>
              <a:solidFill>
                <a:schemeClr val="accent6">
                  <a:shade val="76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B31-4AE7-BB1C-9CD9D8205AEA}"/>
              </c:ext>
            </c:extLst>
          </c:dPt>
          <c:dPt>
            <c:idx val="3"/>
            <c:bubble3D val="0"/>
            <c:spPr>
              <a:solidFill>
                <a:schemeClr val="accent6">
                  <a:shade val="92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B31-4AE7-BB1C-9CD9D8205AEA}"/>
              </c:ext>
            </c:extLst>
          </c:dPt>
          <c:dPt>
            <c:idx val="4"/>
            <c:bubble3D val="0"/>
            <c:spPr>
              <a:solidFill>
                <a:schemeClr val="accent6">
                  <a:tint val="93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B31-4AE7-BB1C-9CD9D8205AEA}"/>
              </c:ext>
            </c:extLst>
          </c:dPt>
          <c:dPt>
            <c:idx val="5"/>
            <c:bubble3D val="0"/>
            <c:spPr>
              <a:solidFill>
                <a:schemeClr val="accent6">
                  <a:tint val="77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B31-4AE7-BB1C-9CD9D8205AEA}"/>
              </c:ext>
            </c:extLst>
          </c:dPt>
          <c:dPt>
            <c:idx val="6"/>
            <c:bubble3D val="0"/>
            <c:spPr>
              <a:solidFill>
                <a:schemeClr val="accent6">
                  <a:tint val="62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B31-4AE7-BB1C-9CD9D8205AEA}"/>
              </c:ext>
            </c:extLst>
          </c:dPt>
          <c:dPt>
            <c:idx val="7"/>
            <c:bubble3D val="0"/>
            <c:spPr>
              <a:solidFill>
                <a:schemeClr val="accent6">
                  <a:tint val="46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BB31-4AE7-BB1C-9CD9D8205AEA}"/>
              </c:ext>
            </c:extLst>
          </c:dPt>
          <c:cat>
            <c:strRef>
              <c:f>Лист1!$A$17:$A$24</c:f>
              <c:strCache>
                <c:ptCount val="8"/>
                <c:pt idx="0">
                  <c:v>Слёт дефектологов и логопедов</c:v>
                </c:pt>
                <c:pt idx="1">
                  <c:v>Совместные мероприятия с другими сообществами</c:v>
                </c:pt>
                <c:pt idx="2">
                  <c:v>Детские конкурсы (Их мало очень)</c:v>
                </c:pt>
                <c:pt idx="3">
                  <c:v>Побольше квизов и игровых чемпионатов, конкурсов методических разработок</c:v>
                </c:pt>
                <c:pt idx="4">
                  <c:v>Мероприятия, посвящённые работе специалистов с детьми ОВЗ</c:v>
                </c:pt>
                <c:pt idx="5">
                  <c:v>Мероприятия по обмену опытом среди учителей-логопедов и дефектологов</c:v>
                </c:pt>
                <c:pt idx="6">
                  <c:v>Работа специалистов в соответствии с изменениями в законе 2025 года, новое в ПМПК</c:v>
                </c:pt>
                <c:pt idx="7">
                  <c:v>Буду рада всему / Оставить всё, как есть) / Нет предложений…</c:v>
                </c:pt>
              </c:strCache>
            </c:strRef>
          </c:cat>
          <c:val>
            <c:numRef>
              <c:f>Лист1!$B$17:$B$24</c:f>
              <c:numCache>
                <c:formatCode>General</c:formatCode>
                <c:ptCount val="8"/>
                <c:pt idx="0">
                  <c:v>2</c:v>
                </c:pt>
                <c:pt idx="1">
                  <c:v>1</c:v>
                </c:pt>
                <c:pt idx="2">
                  <c:v>3</c:v>
                </c:pt>
                <c:pt idx="3">
                  <c:v>9</c:v>
                </c:pt>
                <c:pt idx="4">
                  <c:v>5</c:v>
                </c:pt>
                <c:pt idx="5">
                  <c:v>4</c:v>
                </c:pt>
                <c:pt idx="6">
                  <c:v>2</c:v>
                </c:pt>
                <c:pt idx="7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25-4224-AFA6-C396D4A420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18233527227872"/>
          <c:y val="1.0425919616717289E-2"/>
          <c:w val="0.3981766472772128"/>
          <c:h val="0.9593329950377599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fif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fif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fif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jfif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fif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fif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fif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jf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B68FC3-8B39-4667-92E0-C3D09F827C0F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0C47A2B5-F259-48D5-A099-67A99DC8B5DF}">
      <dgm:prSet phldrT="[Текст]" custT="1"/>
      <dgm:spPr/>
      <dgm:t>
        <a:bodyPr/>
        <a:lstStyle/>
        <a:p>
          <a:r>
            <a:rPr lang="ru-RU" sz="2400" b="1" dirty="0">
              <a:solidFill>
                <a:schemeClr val="accent6">
                  <a:lumMod val="75000"/>
                </a:schemeClr>
              </a:solidFill>
            </a:rPr>
            <a:t>КОНКУРС ДЛЯ ДЕТЕЙ И ПЕДАГОГОВ «ИГРАЕМ В КЛАССИКОВ»</a:t>
          </a:r>
        </a:p>
      </dgm:t>
    </dgm:pt>
    <dgm:pt modelId="{19617E0F-207A-49DF-A2C9-12FD3574EDC2}" type="parTrans" cxnId="{601EF705-6CB8-48D5-BB62-174C87C6B746}">
      <dgm:prSet/>
      <dgm:spPr/>
      <dgm:t>
        <a:bodyPr/>
        <a:lstStyle/>
        <a:p>
          <a:endParaRPr lang="ru-RU"/>
        </a:p>
      </dgm:t>
    </dgm:pt>
    <dgm:pt modelId="{C66B5872-4598-44AD-B755-B936BED86CEB}" type="sibTrans" cxnId="{601EF705-6CB8-48D5-BB62-174C87C6B746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C2F461B-801F-4380-A67E-1B20C8D48000}" type="pres">
      <dgm:prSet presAssocID="{19B68FC3-8B39-4667-92E0-C3D09F827C0F}" presName="Name0" presStyleCnt="0">
        <dgm:presLayoutVars>
          <dgm:chMax val="7"/>
          <dgm:chPref val="7"/>
          <dgm:dir/>
        </dgm:presLayoutVars>
      </dgm:prSet>
      <dgm:spPr/>
    </dgm:pt>
    <dgm:pt modelId="{15D7BEBA-E68B-4CCF-B93F-2204EDFCC488}" type="pres">
      <dgm:prSet presAssocID="{19B68FC3-8B39-4667-92E0-C3D09F827C0F}" presName="Name1" presStyleCnt="0"/>
      <dgm:spPr/>
    </dgm:pt>
    <dgm:pt modelId="{DD8893C7-8ADA-4D52-9BCF-DA827E0B2503}" type="pres">
      <dgm:prSet presAssocID="{C66B5872-4598-44AD-B755-B936BED86CEB}" presName="picture_1" presStyleCnt="0"/>
      <dgm:spPr/>
    </dgm:pt>
    <dgm:pt modelId="{D9333CDA-9FF3-48E9-AFC4-3AF9FCE32C50}" type="pres">
      <dgm:prSet presAssocID="{C66B5872-4598-44AD-B755-B936BED86CEB}" presName="pictureRepeatNode" presStyleLbl="alignImgPlace1" presStyleIdx="0" presStyleCnt="1" custScaleX="100504" custScaleY="100079" custLinFactNeighborX="930" custLinFactNeighborY="-42727"/>
      <dgm:spPr/>
    </dgm:pt>
    <dgm:pt modelId="{61A15815-D2DF-4C0A-985D-E23FA6703503}" type="pres">
      <dgm:prSet presAssocID="{0C47A2B5-F259-48D5-A099-67A99DC8B5DF}" presName="text_1" presStyleLbl="node1" presStyleIdx="0" presStyleCnt="0" custScaleX="305177" custScaleY="102100" custLinFactY="100000" custLinFactNeighborX="2293" custLinFactNeighborY="111237">
        <dgm:presLayoutVars>
          <dgm:bulletEnabled val="1"/>
        </dgm:presLayoutVars>
      </dgm:prSet>
      <dgm:spPr/>
    </dgm:pt>
  </dgm:ptLst>
  <dgm:cxnLst>
    <dgm:cxn modelId="{601EF705-6CB8-48D5-BB62-174C87C6B746}" srcId="{19B68FC3-8B39-4667-92E0-C3D09F827C0F}" destId="{0C47A2B5-F259-48D5-A099-67A99DC8B5DF}" srcOrd="0" destOrd="0" parTransId="{19617E0F-207A-49DF-A2C9-12FD3574EDC2}" sibTransId="{C66B5872-4598-44AD-B755-B936BED86CEB}"/>
    <dgm:cxn modelId="{0D781723-7968-4D01-8506-AE1E67DC5AA1}" type="presOf" srcId="{19B68FC3-8B39-4667-92E0-C3D09F827C0F}" destId="{1C2F461B-801F-4380-A67E-1B20C8D48000}" srcOrd="0" destOrd="0" presId="urn:microsoft.com/office/officeart/2008/layout/CircularPictureCallout"/>
    <dgm:cxn modelId="{CA2A4B5D-22F7-4A2A-BA71-0A94B958B227}" type="presOf" srcId="{C66B5872-4598-44AD-B755-B936BED86CEB}" destId="{D9333CDA-9FF3-48E9-AFC4-3AF9FCE32C50}" srcOrd="0" destOrd="0" presId="urn:microsoft.com/office/officeart/2008/layout/CircularPictureCallout"/>
    <dgm:cxn modelId="{11AEA2B2-95CB-416D-91A6-3CE6E9C0B3D9}" type="presOf" srcId="{0C47A2B5-F259-48D5-A099-67A99DC8B5DF}" destId="{61A15815-D2DF-4C0A-985D-E23FA6703503}" srcOrd="0" destOrd="0" presId="urn:microsoft.com/office/officeart/2008/layout/CircularPictureCallout"/>
    <dgm:cxn modelId="{A2A06641-55A7-4B6D-94FB-7FC602817661}" type="presParOf" srcId="{1C2F461B-801F-4380-A67E-1B20C8D48000}" destId="{15D7BEBA-E68B-4CCF-B93F-2204EDFCC488}" srcOrd="0" destOrd="0" presId="urn:microsoft.com/office/officeart/2008/layout/CircularPictureCallout"/>
    <dgm:cxn modelId="{A2EC33E8-0654-449A-A8C3-80C51FFB6784}" type="presParOf" srcId="{15D7BEBA-E68B-4CCF-B93F-2204EDFCC488}" destId="{DD8893C7-8ADA-4D52-9BCF-DA827E0B2503}" srcOrd="0" destOrd="0" presId="urn:microsoft.com/office/officeart/2008/layout/CircularPictureCallout"/>
    <dgm:cxn modelId="{0AE0E552-653A-4AE8-8E08-B84564A529DA}" type="presParOf" srcId="{DD8893C7-8ADA-4D52-9BCF-DA827E0B2503}" destId="{D9333CDA-9FF3-48E9-AFC4-3AF9FCE32C50}" srcOrd="0" destOrd="0" presId="urn:microsoft.com/office/officeart/2008/layout/CircularPictureCallout"/>
    <dgm:cxn modelId="{4A3576E7-CB8E-4737-917C-3FA6458DC0FB}" type="presParOf" srcId="{15D7BEBA-E68B-4CCF-B93F-2204EDFCC488}" destId="{61A15815-D2DF-4C0A-985D-E23FA6703503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741030-8855-4EDC-9FB1-45AD8A6AFDE8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7B4334F5-E383-4741-B693-BA980046E863}">
      <dgm:prSet phldrT="[Текст]" custT="1"/>
      <dgm:spPr/>
      <dgm:t>
        <a:bodyPr/>
        <a:lstStyle/>
        <a:p>
          <a:r>
            <a:rPr lang="ru-RU" sz="2400" b="1" i="0" dirty="0">
              <a:solidFill>
                <a:schemeClr val="accent6">
                  <a:lumMod val="75000"/>
                </a:schemeClr>
              </a:solidFill>
            </a:rPr>
            <a:t>МЕЖДУНАРОДНЫЙ ДЕНЬ ЛОГОПЕДА</a:t>
          </a:r>
        </a:p>
      </dgm:t>
    </dgm:pt>
    <dgm:pt modelId="{8FB84A59-53AB-41CD-82D3-42599658045A}" type="parTrans" cxnId="{013E8B1A-FD7E-472F-8003-35CDC0718B95}">
      <dgm:prSet/>
      <dgm:spPr/>
      <dgm:t>
        <a:bodyPr/>
        <a:lstStyle/>
        <a:p>
          <a:endParaRPr lang="ru-RU"/>
        </a:p>
      </dgm:t>
    </dgm:pt>
    <dgm:pt modelId="{12312175-3CAB-4014-BCCD-36DFD3DAFCB8}" type="sibTrans" cxnId="{013E8B1A-FD7E-472F-8003-35CDC0718B95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00720FA-DA47-492E-BCB5-8B5B0B8E3941}" type="pres">
      <dgm:prSet presAssocID="{90741030-8855-4EDC-9FB1-45AD8A6AFDE8}" presName="Name0" presStyleCnt="0">
        <dgm:presLayoutVars>
          <dgm:chMax val="7"/>
          <dgm:chPref val="7"/>
          <dgm:dir/>
        </dgm:presLayoutVars>
      </dgm:prSet>
      <dgm:spPr/>
    </dgm:pt>
    <dgm:pt modelId="{A945364A-4100-46A5-8B42-B8FE4F714FC9}" type="pres">
      <dgm:prSet presAssocID="{90741030-8855-4EDC-9FB1-45AD8A6AFDE8}" presName="Name1" presStyleCnt="0"/>
      <dgm:spPr/>
    </dgm:pt>
    <dgm:pt modelId="{EDCB8D13-E92F-4F19-9B8A-5AA0D9936782}" type="pres">
      <dgm:prSet presAssocID="{12312175-3CAB-4014-BCCD-36DFD3DAFCB8}" presName="picture_1" presStyleCnt="0"/>
      <dgm:spPr/>
    </dgm:pt>
    <dgm:pt modelId="{9C4D023C-9E0D-4398-B9A5-E75599A1C45D}" type="pres">
      <dgm:prSet presAssocID="{12312175-3CAB-4014-BCCD-36DFD3DAFCB8}" presName="pictureRepeatNode" presStyleLbl="alignImgPlace1" presStyleIdx="0" presStyleCnt="1" custScaleX="96865" custScaleY="95161" custLinFactNeighborX="-124" custLinFactNeighborY="-26734"/>
      <dgm:spPr/>
    </dgm:pt>
    <dgm:pt modelId="{BABF5817-8748-448D-9CE3-DA5CEF10BF28}" type="pres">
      <dgm:prSet presAssocID="{7B4334F5-E383-4741-B693-BA980046E863}" presName="text_1" presStyleLbl="node1" presStyleIdx="0" presStyleCnt="0" custScaleX="218368" custScaleY="156864" custLinFactY="59562" custLinFactNeighborX="-7913" custLinFactNeighborY="100000">
        <dgm:presLayoutVars>
          <dgm:bulletEnabled val="1"/>
        </dgm:presLayoutVars>
      </dgm:prSet>
      <dgm:spPr/>
    </dgm:pt>
  </dgm:ptLst>
  <dgm:cxnLst>
    <dgm:cxn modelId="{013E8B1A-FD7E-472F-8003-35CDC0718B95}" srcId="{90741030-8855-4EDC-9FB1-45AD8A6AFDE8}" destId="{7B4334F5-E383-4741-B693-BA980046E863}" srcOrd="0" destOrd="0" parTransId="{8FB84A59-53AB-41CD-82D3-42599658045A}" sibTransId="{12312175-3CAB-4014-BCCD-36DFD3DAFCB8}"/>
    <dgm:cxn modelId="{60951F37-76AE-42AC-A859-C3AE110A32EC}" type="presOf" srcId="{7B4334F5-E383-4741-B693-BA980046E863}" destId="{BABF5817-8748-448D-9CE3-DA5CEF10BF28}" srcOrd="0" destOrd="0" presId="urn:microsoft.com/office/officeart/2008/layout/CircularPictureCallout"/>
    <dgm:cxn modelId="{B5D68B3E-D795-47D7-B879-494D2325C462}" type="presOf" srcId="{90741030-8855-4EDC-9FB1-45AD8A6AFDE8}" destId="{300720FA-DA47-492E-BCB5-8B5B0B8E3941}" srcOrd="0" destOrd="0" presId="urn:microsoft.com/office/officeart/2008/layout/CircularPictureCallout"/>
    <dgm:cxn modelId="{BACE2A8D-826B-4116-92C1-EB8719E74E26}" type="presOf" srcId="{12312175-3CAB-4014-BCCD-36DFD3DAFCB8}" destId="{9C4D023C-9E0D-4398-B9A5-E75599A1C45D}" srcOrd="0" destOrd="0" presId="urn:microsoft.com/office/officeart/2008/layout/CircularPictureCallout"/>
    <dgm:cxn modelId="{6D040B84-2CDC-410B-8218-B87C12F04BBF}" type="presParOf" srcId="{300720FA-DA47-492E-BCB5-8B5B0B8E3941}" destId="{A945364A-4100-46A5-8B42-B8FE4F714FC9}" srcOrd="0" destOrd="0" presId="urn:microsoft.com/office/officeart/2008/layout/CircularPictureCallout"/>
    <dgm:cxn modelId="{AB26CC72-CCA9-4C63-A642-5F9943B3330B}" type="presParOf" srcId="{A945364A-4100-46A5-8B42-B8FE4F714FC9}" destId="{EDCB8D13-E92F-4F19-9B8A-5AA0D9936782}" srcOrd="0" destOrd="0" presId="urn:microsoft.com/office/officeart/2008/layout/CircularPictureCallout"/>
    <dgm:cxn modelId="{94E9AED4-0140-4683-917F-38A1A53D5667}" type="presParOf" srcId="{EDCB8D13-E92F-4F19-9B8A-5AA0D9936782}" destId="{9C4D023C-9E0D-4398-B9A5-E75599A1C45D}" srcOrd="0" destOrd="0" presId="urn:microsoft.com/office/officeart/2008/layout/CircularPictureCallout"/>
    <dgm:cxn modelId="{1C51434D-D833-419F-8089-82F938FB5235}" type="presParOf" srcId="{A945364A-4100-46A5-8B42-B8FE4F714FC9}" destId="{BABF5817-8748-448D-9CE3-DA5CEF10BF28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C7434C-8809-4B13-8E5F-45F98EE2DCD9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B50CADB4-B16F-4239-9571-09B181B96BDD}">
      <dgm:prSet phldrT="[Текст]" custT="1"/>
      <dgm:spPr/>
      <dgm:t>
        <a:bodyPr/>
        <a:lstStyle/>
        <a:p>
          <a:r>
            <a:rPr lang="ru-RU" sz="2400" b="1" dirty="0">
              <a:solidFill>
                <a:schemeClr val="accent6">
                  <a:lumMod val="75000"/>
                </a:schemeClr>
              </a:solidFill>
            </a:rPr>
            <a:t>КОНКУРС ДЛЯ ДЕТЕЙ «СНЕГОПАД СТИХОВ И СКАЗОК»</a:t>
          </a:r>
        </a:p>
      </dgm:t>
    </dgm:pt>
    <dgm:pt modelId="{178B980F-4F60-4D34-9302-B1F92CDACFD4}" type="parTrans" cxnId="{8702702C-E42D-4E59-A031-947CD2040ADF}">
      <dgm:prSet/>
      <dgm:spPr/>
      <dgm:t>
        <a:bodyPr/>
        <a:lstStyle/>
        <a:p>
          <a:endParaRPr lang="ru-RU"/>
        </a:p>
      </dgm:t>
    </dgm:pt>
    <dgm:pt modelId="{C7853869-6F7A-4372-BD29-D1BFB6536C41}" type="sibTrans" cxnId="{8702702C-E42D-4E59-A031-947CD2040ADF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8762685-8625-4856-9FA2-13B97CBE97D1}" type="pres">
      <dgm:prSet presAssocID="{90C7434C-8809-4B13-8E5F-45F98EE2DCD9}" presName="Name0" presStyleCnt="0">
        <dgm:presLayoutVars>
          <dgm:chMax val="7"/>
          <dgm:chPref val="7"/>
          <dgm:dir/>
        </dgm:presLayoutVars>
      </dgm:prSet>
      <dgm:spPr/>
    </dgm:pt>
    <dgm:pt modelId="{BBF11EFA-B721-4877-AE79-41778F9B91CE}" type="pres">
      <dgm:prSet presAssocID="{90C7434C-8809-4B13-8E5F-45F98EE2DCD9}" presName="Name1" presStyleCnt="0"/>
      <dgm:spPr/>
    </dgm:pt>
    <dgm:pt modelId="{7EBD900C-3BA1-4AA5-B01F-FD13577C4ACC}" type="pres">
      <dgm:prSet presAssocID="{C7853869-6F7A-4372-BD29-D1BFB6536C41}" presName="picture_1" presStyleCnt="0"/>
      <dgm:spPr/>
    </dgm:pt>
    <dgm:pt modelId="{D1C56647-BD7A-4492-B1E8-D914443AA5C4}" type="pres">
      <dgm:prSet presAssocID="{C7853869-6F7A-4372-BD29-D1BFB6536C41}" presName="pictureRepeatNode" presStyleLbl="alignImgPlace1" presStyleIdx="0" presStyleCnt="1" custScaleX="113919" custScaleY="108506" custLinFactNeighborX="-189" custLinFactNeighborY="24282"/>
      <dgm:spPr/>
    </dgm:pt>
    <dgm:pt modelId="{C95CF3E5-1601-418F-9C73-07823F1B9FC9}" type="pres">
      <dgm:prSet presAssocID="{B50CADB4-B16F-4239-9571-09B181B96BDD}" presName="text_1" presStyleLbl="node1" presStyleIdx="0" presStyleCnt="0" custScaleX="296565" custLinFactY="-100000" custLinFactNeighborX="-5038" custLinFactNeighborY="-194374">
        <dgm:presLayoutVars>
          <dgm:bulletEnabled val="1"/>
        </dgm:presLayoutVars>
      </dgm:prSet>
      <dgm:spPr/>
    </dgm:pt>
  </dgm:ptLst>
  <dgm:cxnLst>
    <dgm:cxn modelId="{DDCD8420-58D0-4925-8679-3A3F4970AA5A}" type="presOf" srcId="{C7853869-6F7A-4372-BD29-D1BFB6536C41}" destId="{D1C56647-BD7A-4492-B1E8-D914443AA5C4}" srcOrd="0" destOrd="0" presId="urn:microsoft.com/office/officeart/2008/layout/CircularPictureCallout"/>
    <dgm:cxn modelId="{8702702C-E42D-4E59-A031-947CD2040ADF}" srcId="{90C7434C-8809-4B13-8E5F-45F98EE2DCD9}" destId="{B50CADB4-B16F-4239-9571-09B181B96BDD}" srcOrd="0" destOrd="0" parTransId="{178B980F-4F60-4D34-9302-B1F92CDACFD4}" sibTransId="{C7853869-6F7A-4372-BD29-D1BFB6536C41}"/>
    <dgm:cxn modelId="{30C80983-E925-4968-AC31-D0335BF9A2A8}" type="presOf" srcId="{B50CADB4-B16F-4239-9571-09B181B96BDD}" destId="{C95CF3E5-1601-418F-9C73-07823F1B9FC9}" srcOrd="0" destOrd="0" presId="urn:microsoft.com/office/officeart/2008/layout/CircularPictureCallout"/>
    <dgm:cxn modelId="{3E99ECAB-4E16-4B84-928B-05422BF4A690}" type="presOf" srcId="{90C7434C-8809-4B13-8E5F-45F98EE2DCD9}" destId="{B8762685-8625-4856-9FA2-13B97CBE97D1}" srcOrd="0" destOrd="0" presId="urn:microsoft.com/office/officeart/2008/layout/CircularPictureCallout"/>
    <dgm:cxn modelId="{D22E2F53-09D6-4074-9BAA-78050F227AF3}" type="presParOf" srcId="{B8762685-8625-4856-9FA2-13B97CBE97D1}" destId="{BBF11EFA-B721-4877-AE79-41778F9B91CE}" srcOrd="0" destOrd="0" presId="urn:microsoft.com/office/officeart/2008/layout/CircularPictureCallout"/>
    <dgm:cxn modelId="{0162DCA3-024C-4172-80E2-9E8FA30F566A}" type="presParOf" srcId="{BBF11EFA-B721-4877-AE79-41778F9B91CE}" destId="{7EBD900C-3BA1-4AA5-B01F-FD13577C4ACC}" srcOrd="0" destOrd="0" presId="urn:microsoft.com/office/officeart/2008/layout/CircularPictureCallout"/>
    <dgm:cxn modelId="{6318A22D-2763-4E73-A72A-1A8FA49E0269}" type="presParOf" srcId="{7EBD900C-3BA1-4AA5-B01F-FD13577C4ACC}" destId="{D1C56647-BD7A-4492-B1E8-D914443AA5C4}" srcOrd="0" destOrd="0" presId="urn:microsoft.com/office/officeart/2008/layout/CircularPictureCallout"/>
    <dgm:cxn modelId="{15C5664D-91AD-4873-AA76-9BECA4EEED5D}" type="presParOf" srcId="{BBF11EFA-B721-4877-AE79-41778F9B91CE}" destId="{C95CF3E5-1601-418F-9C73-07823F1B9FC9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3976F6A-D981-4BB5-AF45-67CB745FDC6C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5F999661-901F-4B1C-A77F-CE2BF6E02B4A}">
      <dgm:prSet phldrT="[Текст]" custT="1"/>
      <dgm:spPr/>
      <dgm:t>
        <a:bodyPr/>
        <a:lstStyle/>
        <a:p>
          <a:r>
            <a:rPr lang="ru-RU" sz="2400" b="1" dirty="0">
              <a:solidFill>
                <a:schemeClr val="accent6">
                  <a:lumMod val="75000"/>
                </a:schemeClr>
              </a:solidFill>
            </a:rPr>
            <a:t>«ДЕФЕКТОЛОГИЧЕСКИЙ ДЕСАНТ»</a:t>
          </a:r>
        </a:p>
      </dgm:t>
    </dgm:pt>
    <dgm:pt modelId="{0E46B3A7-01F8-4C58-8117-44EFF087CF95}" type="parTrans" cxnId="{9D6C6DA2-1080-4283-BF70-63EBA932888D}">
      <dgm:prSet/>
      <dgm:spPr/>
      <dgm:t>
        <a:bodyPr/>
        <a:lstStyle/>
        <a:p>
          <a:endParaRPr lang="ru-RU"/>
        </a:p>
      </dgm:t>
    </dgm:pt>
    <dgm:pt modelId="{55757435-578C-4E88-9502-D1EA0DB8AD71}" type="sibTrans" cxnId="{9D6C6DA2-1080-4283-BF70-63EBA932888D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CC761BD-1DB0-4AE1-96BD-FD253E9B0523}" type="pres">
      <dgm:prSet presAssocID="{D3976F6A-D981-4BB5-AF45-67CB745FDC6C}" presName="Name0" presStyleCnt="0">
        <dgm:presLayoutVars>
          <dgm:chMax val="7"/>
          <dgm:chPref val="7"/>
          <dgm:dir/>
        </dgm:presLayoutVars>
      </dgm:prSet>
      <dgm:spPr/>
    </dgm:pt>
    <dgm:pt modelId="{AC044509-49B7-44EB-A2DF-CCD8FD0E33DA}" type="pres">
      <dgm:prSet presAssocID="{D3976F6A-D981-4BB5-AF45-67CB745FDC6C}" presName="Name1" presStyleCnt="0"/>
      <dgm:spPr/>
    </dgm:pt>
    <dgm:pt modelId="{54602983-959D-4BB5-BD84-C6ABFC61A67E}" type="pres">
      <dgm:prSet presAssocID="{55757435-578C-4E88-9502-D1EA0DB8AD71}" presName="picture_1" presStyleCnt="0"/>
      <dgm:spPr/>
    </dgm:pt>
    <dgm:pt modelId="{3D1F6CFB-AD69-4D6A-AF0F-E6EF04E3128C}" type="pres">
      <dgm:prSet presAssocID="{55757435-578C-4E88-9502-D1EA0DB8AD71}" presName="pictureRepeatNode" presStyleLbl="alignImgPlace1" presStyleIdx="0" presStyleCnt="1" custScaleX="90117" custScaleY="87688" custLinFactNeighborX="0" custLinFactNeighborY="-12505"/>
      <dgm:spPr/>
    </dgm:pt>
    <dgm:pt modelId="{2EBBBB66-63E2-4EEA-BECF-33303DB553ED}" type="pres">
      <dgm:prSet presAssocID="{5F999661-901F-4B1C-A77F-CE2BF6E02B4A}" presName="text_1" presStyleLbl="node1" presStyleIdx="0" presStyleCnt="0" custScaleX="245506" custLinFactY="-141863" custLinFactNeighborX="4731" custLinFactNeighborY="-200000">
        <dgm:presLayoutVars>
          <dgm:bulletEnabled val="1"/>
        </dgm:presLayoutVars>
      </dgm:prSet>
      <dgm:spPr/>
    </dgm:pt>
  </dgm:ptLst>
  <dgm:cxnLst>
    <dgm:cxn modelId="{243FE51D-97CD-42C2-9E4D-77D2A27FA2AE}" type="presOf" srcId="{55757435-578C-4E88-9502-D1EA0DB8AD71}" destId="{3D1F6CFB-AD69-4D6A-AF0F-E6EF04E3128C}" srcOrd="0" destOrd="0" presId="urn:microsoft.com/office/officeart/2008/layout/CircularPictureCallout"/>
    <dgm:cxn modelId="{F6106996-CF27-4B26-A779-13860CA425A8}" type="presOf" srcId="{D3976F6A-D981-4BB5-AF45-67CB745FDC6C}" destId="{9CC761BD-1DB0-4AE1-96BD-FD253E9B0523}" srcOrd="0" destOrd="0" presId="urn:microsoft.com/office/officeart/2008/layout/CircularPictureCallout"/>
    <dgm:cxn modelId="{9D6C6DA2-1080-4283-BF70-63EBA932888D}" srcId="{D3976F6A-D981-4BB5-AF45-67CB745FDC6C}" destId="{5F999661-901F-4B1C-A77F-CE2BF6E02B4A}" srcOrd="0" destOrd="0" parTransId="{0E46B3A7-01F8-4C58-8117-44EFF087CF95}" sibTransId="{55757435-578C-4E88-9502-D1EA0DB8AD71}"/>
    <dgm:cxn modelId="{05FB38F7-B00B-4513-B69D-E5BC4536798E}" type="presOf" srcId="{5F999661-901F-4B1C-A77F-CE2BF6E02B4A}" destId="{2EBBBB66-63E2-4EEA-BECF-33303DB553ED}" srcOrd="0" destOrd="0" presId="urn:microsoft.com/office/officeart/2008/layout/CircularPictureCallout"/>
    <dgm:cxn modelId="{88B1EDF9-BB63-4184-81AD-99E16A06A379}" type="presParOf" srcId="{9CC761BD-1DB0-4AE1-96BD-FD253E9B0523}" destId="{AC044509-49B7-44EB-A2DF-CCD8FD0E33DA}" srcOrd="0" destOrd="0" presId="urn:microsoft.com/office/officeart/2008/layout/CircularPictureCallout"/>
    <dgm:cxn modelId="{D30FDDE8-483D-4377-B7C5-51D9A280DB22}" type="presParOf" srcId="{AC044509-49B7-44EB-A2DF-CCD8FD0E33DA}" destId="{54602983-959D-4BB5-BD84-C6ABFC61A67E}" srcOrd="0" destOrd="0" presId="urn:microsoft.com/office/officeart/2008/layout/CircularPictureCallout"/>
    <dgm:cxn modelId="{933F3105-707E-4A80-AC59-A41288CFCAF8}" type="presParOf" srcId="{54602983-959D-4BB5-BD84-C6ABFC61A67E}" destId="{3D1F6CFB-AD69-4D6A-AF0F-E6EF04E3128C}" srcOrd="0" destOrd="0" presId="urn:microsoft.com/office/officeart/2008/layout/CircularPictureCallout"/>
    <dgm:cxn modelId="{4DC4BC0F-F953-454D-BF31-8BC2193156E0}" type="presParOf" srcId="{AC044509-49B7-44EB-A2DF-CCD8FD0E33DA}" destId="{2EBBBB66-63E2-4EEA-BECF-33303DB553ED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A9182E-3684-437A-AF62-AF99373DFD4A}" type="doc">
      <dgm:prSet loTypeId="urn:microsoft.com/office/officeart/2005/8/layout/cycle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3E20CC3-34AE-4A3C-9E43-8AECD4714993}">
      <dgm:prSet custT="1"/>
      <dgm:spPr/>
      <dgm:t>
        <a:bodyPr/>
        <a:lstStyle/>
        <a:p>
          <a:r>
            <a:rPr lang="en-US" sz="1800" b="1" dirty="0"/>
            <a:t>1</a:t>
          </a:r>
          <a:r>
            <a:rPr lang="ru-RU" sz="1800" b="1" dirty="0"/>
            <a:t>. Фонетико-фонематический детектив</a:t>
          </a:r>
        </a:p>
      </dgm:t>
    </dgm:pt>
    <dgm:pt modelId="{89C5192A-CBBF-4446-9453-DD4BBD89911D}" type="parTrans" cxnId="{507AF6E6-C06E-4F03-99E6-1EDD9926B649}">
      <dgm:prSet/>
      <dgm:spPr/>
      <dgm:t>
        <a:bodyPr/>
        <a:lstStyle/>
        <a:p>
          <a:endParaRPr lang="ru-RU" sz="3200" b="1"/>
        </a:p>
      </dgm:t>
    </dgm:pt>
    <dgm:pt modelId="{DF66806C-DA0A-49FC-A105-197F6E323632}" type="sibTrans" cxnId="{507AF6E6-C06E-4F03-99E6-1EDD9926B649}">
      <dgm:prSet/>
      <dgm:spPr/>
      <dgm:t>
        <a:bodyPr/>
        <a:lstStyle/>
        <a:p>
          <a:endParaRPr lang="ru-RU" sz="3200" b="1"/>
        </a:p>
      </dgm:t>
    </dgm:pt>
    <dgm:pt modelId="{9B606134-4081-4C25-927F-82FC2B0076CA}">
      <dgm:prSet custT="1"/>
      <dgm:spPr/>
      <dgm:t>
        <a:bodyPr/>
        <a:lstStyle/>
        <a:p>
          <a:r>
            <a:rPr lang="ru-RU" sz="1800" b="1"/>
            <a:t>2. Интеллектуально-творческий штурм</a:t>
          </a:r>
          <a:endParaRPr lang="ru-RU" sz="1800" b="1" dirty="0"/>
        </a:p>
      </dgm:t>
    </dgm:pt>
    <dgm:pt modelId="{F57D5ED3-C514-4E96-BC84-7F655D3C8A8C}" type="parTrans" cxnId="{1066009B-39A7-4759-B56E-8ED294EDC8B2}">
      <dgm:prSet/>
      <dgm:spPr/>
      <dgm:t>
        <a:bodyPr/>
        <a:lstStyle/>
        <a:p>
          <a:endParaRPr lang="ru-RU" sz="3200" b="1"/>
        </a:p>
      </dgm:t>
    </dgm:pt>
    <dgm:pt modelId="{961E103E-BE03-4BAE-A49F-8305E98AAD01}" type="sibTrans" cxnId="{1066009B-39A7-4759-B56E-8ED294EDC8B2}">
      <dgm:prSet/>
      <dgm:spPr/>
      <dgm:t>
        <a:bodyPr/>
        <a:lstStyle/>
        <a:p>
          <a:endParaRPr lang="ru-RU" sz="3200" b="1"/>
        </a:p>
      </dgm:t>
    </dgm:pt>
    <dgm:pt modelId="{1EE9FC95-B4B8-46C7-AD9B-D4A17A7D02EE}">
      <dgm:prSet custT="1"/>
      <dgm:spPr/>
      <dgm:t>
        <a:bodyPr/>
        <a:lstStyle/>
        <a:p>
          <a:r>
            <a:rPr lang="ru-RU" sz="1800" b="1" dirty="0"/>
            <a:t>3. </a:t>
          </a:r>
          <a:r>
            <a:rPr lang="ru-RU" sz="1800" b="1" dirty="0" err="1"/>
            <a:t>Звукопроизносительный</a:t>
          </a:r>
          <a:endParaRPr lang="ru-RU" sz="1800" b="1" dirty="0"/>
        </a:p>
      </dgm:t>
    </dgm:pt>
    <dgm:pt modelId="{B5C5CBE1-8DE7-40B4-B3B2-ED48D6C5ED01}" type="parTrans" cxnId="{0C0D20F9-D274-439F-A4CB-1B3629706449}">
      <dgm:prSet/>
      <dgm:spPr/>
      <dgm:t>
        <a:bodyPr/>
        <a:lstStyle/>
        <a:p>
          <a:endParaRPr lang="ru-RU" sz="3200" b="1"/>
        </a:p>
      </dgm:t>
    </dgm:pt>
    <dgm:pt modelId="{3852DFE1-2B30-4C41-9170-38DB98768B6D}" type="sibTrans" cxnId="{0C0D20F9-D274-439F-A4CB-1B3629706449}">
      <dgm:prSet/>
      <dgm:spPr/>
      <dgm:t>
        <a:bodyPr/>
        <a:lstStyle/>
        <a:p>
          <a:endParaRPr lang="ru-RU" sz="3200" b="1"/>
        </a:p>
      </dgm:t>
    </dgm:pt>
    <dgm:pt modelId="{94B67E34-A849-420A-8B14-37A8F987DF3E}">
      <dgm:prSet custT="1"/>
      <dgm:spPr/>
      <dgm:t>
        <a:bodyPr/>
        <a:lstStyle/>
        <a:p>
          <a:r>
            <a:rPr lang="ru-RU" sz="1800" b="1" dirty="0"/>
            <a:t>4. </a:t>
          </a:r>
          <a:r>
            <a:rPr lang="ru-RU" sz="1800" b="1" dirty="0" err="1"/>
            <a:t>нейро</a:t>
          </a:r>
          <a:endParaRPr lang="ru-RU" sz="1800" b="1" dirty="0"/>
        </a:p>
      </dgm:t>
    </dgm:pt>
    <dgm:pt modelId="{D37ACEB9-39F7-4818-BF93-A989B7717EB6}" type="parTrans" cxnId="{E10072AC-2B3E-4CF3-9A66-969E32AE57F5}">
      <dgm:prSet/>
      <dgm:spPr/>
      <dgm:t>
        <a:bodyPr/>
        <a:lstStyle/>
        <a:p>
          <a:endParaRPr lang="ru-RU" sz="3200" b="1"/>
        </a:p>
      </dgm:t>
    </dgm:pt>
    <dgm:pt modelId="{D0B06C02-7167-46AA-BE33-2DEC1B2FD504}" type="sibTrans" cxnId="{E10072AC-2B3E-4CF3-9A66-969E32AE57F5}">
      <dgm:prSet/>
      <dgm:spPr/>
      <dgm:t>
        <a:bodyPr/>
        <a:lstStyle/>
        <a:p>
          <a:endParaRPr lang="ru-RU" sz="3200" b="1"/>
        </a:p>
      </dgm:t>
    </dgm:pt>
    <dgm:pt modelId="{56AE1EF7-8881-4D1E-82A2-1FCADB794BC6}">
      <dgm:prSet custT="1"/>
      <dgm:spPr/>
      <dgm:t>
        <a:bodyPr/>
        <a:lstStyle/>
        <a:p>
          <a:r>
            <a:rPr lang="ru-RU" sz="1800" b="1" dirty="0"/>
            <a:t>5. движение</a:t>
          </a:r>
        </a:p>
      </dgm:t>
    </dgm:pt>
    <dgm:pt modelId="{E8F5986B-B87D-4700-9E67-29C0B9135014}" type="parTrans" cxnId="{840470E1-BC29-49FE-8E46-A6A08E872A96}">
      <dgm:prSet/>
      <dgm:spPr/>
      <dgm:t>
        <a:bodyPr/>
        <a:lstStyle/>
        <a:p>
          <a:endParaRPr lang="ru-RU" sz="3200" b="1"/>
        </a:p>
      </dgm:t>
    </dgm:pt>
    <dgm:pt modelId="{39A534C1-2E96-4CEF-A0F3-3C4B6A73FD0D}" type="sibTrans" cxnId="{840470E1-BC29-49FE-8E46-A6A08E872A96}">
      <dgm:prSet/>
      <dgm:spPr/>
      <dgm:t>
        <a:bodyPr/>
        <a:lstStyle/>
        <a:p>
          <a:endParaRPr lang="ru-RU" sz="3200" b="1"/>
        </a:p>
      </dgm:t>
    </dgm:pt>
    <dgm:pt modelId="{10454B65-206F-48F8-8619-E34513DD2210}" type="pres">
      <dgm:prSet presAssocID="{55A9182E-3684-437A-AF62-AF99373DFD4A}" presName="cycle" presStyleCnt="0">
        <dgm:presLayoutVars>
          <dgm:dir/>
          <dgm:resizeHandles val="exact"/>
        </dgm:presLayoutVars>
      </dgm:prSet>
      <dgm:spPr/>
    </dgm:pt>
    <dgm:pt modelId="{9E426427-91A2-485D-9D61-7102E83859B4}" type="pres">
      <dgm:prSet presAssocID="{F3E20CC3-34AE-4A3C-9E43-8AECD4714993}" presName="node" presStyleLbl="node1" presStyleIdx="0" presStyleCnt="5" custScaleX="123773">
        <dgm:presLayoutVars>
          <dgm:bulletEnabled val="1"/>
        </dgm:presLayoutVars>
      </dgm:prSet>
      <dgm:spPr/>
    </dgm:pt>
    <dgm:pt modelId="{6AB70233-2A6B-4F81-9B1A-A1AC5A7A4C10}" type="pres">
      <dgm:prSet presAssocID="{F3E20CC3-34AE-4A3C-9E43-8AECD4714993}" presName="spNode" presStyleCnt="0"/>
      <dgm:spPr/>
    </dgm:pt>
    <dgm:pt modelId="{46FAEFAD-FBA9-4818-BD36-20C2292CD593}" type="pres">
      <dgm:prSet presAssocID="{DF66806C-DA0A-49FC-A105-197F6E323632}" presName="sibTrans" presStyleLbl="sibTrans1D1" presStyleIdx="0" presStyleCnt="5"/>
      <dgm:spPr/>
    </dgm:pt>
    <dgm:pt modelId="{A12BFF84-5BBD-4B37-A3BE-CFC0007D67F0}" type="pres">
      <dgm:prSet presAssocID="{9B606134-4081-4C25-927F-82FC2B0076CA}" presName="node" presStyleLbl="node1" presStyleIdx="1" presStyleCnt="5" custScaleX="122043">
        <dgm:presLayoutVars>
          <dgm:bulletEnabled val="1"/>
        </dgm:presLayoutVars>
      </dgm:prSet>
      <dgm:spPr/>
    </dgm:pt>
    <dgm:pt modelId="{CFB25EC1-3280-45F7-9635-E1DBF59F26B9}" type="pres">
      <dgm:prSet presAssocID="{9B606134-4081-4C25-927F-82FC2B0076CA}" presName="spNode" presStyleCnt="0"/>
      <dgm:spPr/>
    </dgm:pt>
    <dgm:pt modelId="{BA8FEFE5-FDA4-4B26-8135-AA061E89269D}" type="pres">
      <dgm:prSet presAssocID="{961E103E-BE03-4BAE-A49F-8305E98AAD01}" presName="sibTrans" presStyleLbl="sibTrans1D1" presStyleIdx="1" presStyleCnt="5"/>
      <dgm:spPr/>
    </dgm:pt>
    <dgm:pt modelId="{668EAE36-6C8B-400A-B45B-1D3CE08D4335}" type="pres">
      <dgm:prSet presAssocID="{1EE9FC95-B4B8-46C7-AD9B-D4A17A7D02EE}" presName="node" presStyleLbl="node1" presStyleIdx="2" presStyleCnt="5" custScaleX="126708" custRadScaleRad="105220" custRadScaleInc="-27234">
        <dgm:presLayoutVars>
          <dgm:bulletEnabled val="1"/>
        </dgm:presLayoutVars>
      </dgm:prSet>
      <dgm:spPr/>
    </dgm:pt>
    <dgm:pt modelId="{C7EB2891-52D8-4B9C-8836-4FA859CBA858}" type="pres">
      <dgm:prSet presAssocID="{1EE9FC95-B4B8-46C7-AD9B-D4A17A7D02EE}" presName="spNode" presStyleCnt="0"/>
      <dgm:spPr/>
    </dgm:pt>
    <dgm:pt modelId="{0DCAE236-9F7F-4AC9-9048-AD5ECB94F626}" type="pres">
      <dgm:prSet presAssocID="{3852DFE1-2B30-4C41-9170-38DB98768B6D}" presName="sibTrans" presStyleLbl="sibTrans1D1" presStyleIdx="2" presStyleCnt="5"/>
      <dgm:spPr/>
    </dgm:pt>
    <dgm:pt modelId="{7924B3FC-9F99-4063-93EE-C34D97924551}" type="pres">
      <dgm:prSet presAssocID="{94B67E34-A849-420A-8B14-37A8F987DF3E}" presName="node" presStyleLbl="node1" presStyleIdx="3" presStyleCnt="5" custScaleX="115357" custRadScaleRad="105389" custRadScaleInc="36250">
        <dgm:presLayoutVars>
          <dgm:bulletEnabled val="1"/>
        </dgm:presLayoutVars>
      </dgm:prSet>
      <dgm:spPr/>
    </dgm:pt>
    <dgm:pt modelId="{5042F1EC-3E44-4EC2-BB04-A56DE8DA1F50}" type="pres">
      <dgm:prSet presAssocID="{94B67E34-A849-420A-8B14-37A8F987DF3E}" presName="spNode" presStyleCnt="0"/>
      <dgm:spPr/>
    </dgm:pt>
    <dgm:pt modelId="{02BD0170-901F-4B4F-A122-30C2B5D0C559}" type="pres">
      <dgm:prSet presAssocID="{D0B06C02-7167-46AA-BE33-2DEC1B2FD504}" presName="sibTrans" presStyleLbl="sibTrans1D1" presStyleIdx="3" presStyleCnt="5"/>
      <dgm:spPr/>
    </dgm:pt>
    <dgm:pt modelId="{11A3C4C7-3005-43BA-B3E9-616AE3B69B1B}" type="pres">
      <dgm:prSet presAssocID="{56AE1EF7-8881-4D1E-82A2-1FCADB794BC6}" presName="node" presStyleLbl="node1" presStyleIdx="4" presStyleCnt="5" custScaleX="118147">
        <dgm:presLayoutVars>
          <dgm:bulletEnabled val="1"/>
        </dgm:presLayoutVars>
      </dgm:prSet>
      <dgm:spPr/>
    </dgm:pt>
    <dgm:pt modelId="{029E11B3-E4F4-4D68-8F79-274CA5EF2245}" type="pres">
      <dgm:prSet presAssocID="{56AE1EF7-8881-4D1E-82A2-1FCADB794BC6}" presName="spNode" presStyleCnt="0"/>
      <dgm:spPr/>
    </dgm:pt>
    <dgm:pt modelId="{51D523FB-7C60-402A-A331-FB9920A4FCC8}" type="pres">
      <dgm:prSet presAssocID="{39A534C1-2E96-4CEF-A0F3-3C4B6A73FD0D}" presName="sibTrans" presStyleLbl="sibTrans1D1" presStyleIdx="4" presStyleCnt="5"/>
      <dgm:spPr/>
    </dgm:pt>
  </dgm:ptLst>
  <dgm:cxnLst>
    <dgm:cxn modelId="{D9C0BB03-4491-432A-A1C2-20B5352CCB37}" type="presOf" srcId="{39A534C1-2E96-4CEF-A0F3-3C4B6A73FD0D}" destId="{51D523FB-7C60-402A-A331-FB9920A4FCC8}" srcOrd="0" destOrd="0" presId="urn:microsoft.com/office/officeart/2005/8/layout/cycle5"/>
    <dgm:cxn modelId="{C70D6560-FCBC-4B07-98EC-701FD5F80B46}" type="presOf" srcId="{56AE1EF7-8881-4D1E-82A2-1FCADB794BC6}" destId="{11A3C4C7-3005-43BA-B3E9-616AE3B69B1B}" srcOrd="0" destOrd="0" presId="urn:microsoft.com/office/officeart/2005/8/layout/cycle5"/>
    <dgm:cxn modelId="{1066009B-39A7-4759-B56E-8ED294EDC8B2}" srcId="{55A9182E-3684-437A-AF62-AF99373DFD4A}" destId="{9B606134-4081-4C25-927F-82FC2B0076CA}" srcOrd="1" destOrd="0" parTransId="{F57D5ED3-C514-4E96-BC84-7F655D3C8A8C}" sibTransId="{961E103E-BE03-4BAE-A49F-8305E98AAD01}"/>
    <dgm:cxn modelId="{D4F406A0-C8A4-41D1-A25E-55A3F75B125F}" type="presOf" srcId="{F3E20CC3-34AE-4A3C-9E43-8AECD4714993}" destId="{9E426427-91A2-485D-9D61-7102E83859B4}" srcOrd="0" destOrd="0" presId="urn:microsoft.com/office/officeart/2005/8/layout/cycle5"/>
    <dgm:cxn modelId="{E10072AC-2B3E-4CF3-9A66-969E32AE57F5}" srcId="{55A9182E-3684-437A-AF62-AF99373DFD4A}" destId="{94B67E34-A849-420A-8B14-37A8F987DF3E}" srcOrd="3" destOrd="0" parTransId="{D37ACEB9-39F7-4818-BF93-A989B7717EB6}" sibTransId="{D0B06C02-7167-46AA-BE33-2DEC1B2FD504}"/>
    <dgm:cxn modelId="{B4510BAE-D736-4767-8F6C-3B70773079D0}" type="presOf" srcId="{DF66806C-DA0A-49FC-A105-197F6E323632}" destId="{46FAEFAD-FBA9-4818-BD36-20C2292CD593}" srcOrd="0" destOrd="0" presId="urn:microsoft.com/office/officeart/2005/8/layout/cycle5"/>
    <dgm:cxn modelId="{6374A8C2-988D-4227-9CB1-1FAA465921AA}" type="presOf" srcId="{3852DFE1-2B30-4C41-9170-38DB98768B6D}" destId="{0DCAE236-9F7F-4AC9-9048-AD5ECB94F626}" srcOrd="0" destOrd="0" presId="urn:microsoft.com/office/officeart/2005/8/layout/cycle5"/>
    <dgm:cxn modelId="{48E120C9-A221-492C-A1E5-84D6C8663ACA}" type="presOf" srcId="{961E103E-BE03-4BAE-A49F-8305E98AAD01}" destId="{BA8FEFE5-FDA4-4B26-8135-AA061E89269D}" srcOrd="0" destOrd="0" presId="urn:microsoft.com/office/officeart/2005/8/layout/cycle5"/>
    <dgm:cxn modelId="{B4B321CA-3E9E-427B-9CD4-0674112F1EBB}" type="presOf" srcId="{D0B06C02-7167-46AA-BE33-2DEC1B2FD504}" destId="{02BD0170-901F-4B4F-A122-30C2B5D0C559}" srcOrd="0" destOrd="0" presId="urn:microsoft.com/office/officeart/2005/8/layout/cycle5"/>
    <dgm:cxn modelId="{840470E1-BC29-49FE-8E46-A6A08E872A96}" srcId="{55A9182E-3684-437A-AF62-AF99373DFD4A}" destId="{56AE1EF7-8881-4D1E-82A2-1FCADB794BC6}" srcOrd="4" destOrd="0" parTransId="{E8F5986B-B87D-4700-9E67-29C0B9135014}" sibTransId="{39A534C1-2E96-4CEF-A0F3-3C4B6A73FD0D}"/>
    <dgm:cxn modelId="{507AF6E6-C06E-4F03-99E6-1EDD9926B649}" srcId="{55A9182E-3684-437A-AF62-AF99373DFD4A}" destId="{F3E20CC3-34AE-4A3C-9E43-8AECD4714993}" srcOrd="0" destOrd="0" parTransId="{89C5192A-CBBF-4446-9453-DD4BBD89911D}" sibTransId="{DF66806C-DA0A-49FC-A105-197F6E323632}"/>
    <dgm:cxn modelId="{EFBDADEB-9EAF-4223-A3F3-787A2C2AAF4B}" type="presOf" srcId="{94B67E34-A849-420A-8B14-37A8F987DF3E}" destId="{7924B3FC-9F99-4063-93EE-C34D97924551}" srcOrd="0" destOrd="0" presId="urn:microsoft.com/office/officeart/2005/8/layout/cycle5"/>
    <dgm:cxn modelId="{95498AF2-4887-49A7-97CB-D89A750EDCF4}" type="presOf" srcId="{9B606134-4081-4C25-927F-82FC2B0076CA}" destId="{A12BFF84-5BBD-4B37-A3BE-CFC0007D67F0}" srcOrd="0" destOrd="0" presId="urn:microsoft.com/office/officeart/2005/8/layout/cycle5"/>
    <dgm:cxn modelId="{AECE20F7-EBBC-45A6-95AE-B709EEF8F8A0}" type="presOf" srcId="{55A9182E-3684-437A-AF62-AF99373DFD4A}" destId="{10454B65-206F-48F8-8619-E34513DD2210}" srcOrd="0" destOrd="0" presId="urn:microsoft.com/office/officeart/2005/8/layout/cycle5"/>
    <dgm:cxn modelId="{952FD2F7-DE18-41C8-BFD3-062CCC416A40}" type="presOf" srcId="{1EE9FC95-B4B8-46C7-AD9B-D4A17A7D02EE}" destId="{668EAE36-6C8B-400A-B45B-1D3CE08D4335}" srcOrd="0" destOrd="0" presId="urn:microsoft.com/office/officeart/2005/8/layout/cycle5"/>
    <dgm:cxn modelId="{0C0D20F9-D274-439F-A4CB-1B3629706449}" srcId="{55A9182E-3684-437A-AF62-AF99373DFD4A}" destId="{1EE9FC95-B4B8-46C7-AD9B-D4A17A7D02EE}" srcOrd="2" destOrd="0" parTransId="{B5C5CBE1-8DE7-40B4-B3B2-ED48D6C5ED01}" sibTransId="{3852DFE1-2B30-4C41-9170-38DB98768B6D}"/>
    <dgm:cxn modelId="{49E4264B-BC6D-454B-B5AB-5FFAD1FC7E26}" type="presParOf" srcId="{10454B65-206F-48F8-8619-E34513DD2210}" destId="{9E426427-91A2-485D-9D61-7102E83859B4}" srcOrd="0" destOrd="0" presId="urn:microsoft.com/office/officeart/2005/8/layout/cycle5"/>
    <dgm:cxn modelId="{05811C20-ADE1-4453-AD47-E7835E99BDB2}" type="presParOf" srcId="{10454B65-206F-48F8-8619-E34513DD2210}" destId="{6AB70233-2A6B-4F81-9B1A-A1AC5A7A4C10}" srcOrd="1" destOrd="0" presId="urn:microsoft.com/office/officeart/2005/8/layout/cycle5"/>
    <dgm:cxn modelId="{F396BE9B-54CE-40FC-93C1-41182578325F}" type="presParOf" srcId="{10454B65-206F-48F8-8619-E34513DD2210}" destId="{46FAEFAD-FBA9-4818-BD36-20C2292CD593}" srcOrd="2" destOrd="0" presId="urn:microsoft.com/office/officeart/2005/8/layout/cycle5"/>
    <dgm:cxn modelId="{6BD3B62E-928A-43C0-BB62-110964C98E97}" type="presParOf" srcId="{10454B65-206F-48F8-8619-E34513DD2210}" destId="{A12BFF84-5BBD-4B37-A3BE-CFC0007D67F0}" srcOrd="3" destOrd="0" presId="urn:microsoft.com/office/officeart/2005/8/layout/cycle5"/>
    <dgm:cxn modelId="{7385B4DF-2C1F-451D-9BD8-E3A83D5730A2}" type="presParOf" srcId="{10454B65-206F-48F8-8619-E34513DD2210}" destId="{CFB25EC1-3280-45F7-9635-E1DBF59F26B9}" srcOrd="4" destOrd="0" presId="urn:microsoft.com/office/officeart/2005/8/layout/cycle5"/>
    <dgm:cxn modelId="{10124BE0-AAF3-4BC5-8575-3119E33613F7}" type="presParOf" srcId="{10454B65-206F-48F8-8619-E34513DD2210}" destId="{BA8FEFE5-FDA4-4B26-8135-AA061E89269D}" srcOrd="5" destOrd="0" presId="urn:microsoft.com/office/officeart/2005/8/layout/cycle5"/>
    <dgm:cxn modelId="{C02290EF-6010-4CC6-8F79-9A7E897F1C61}" type="presParOf" srcId="{10454B65-206F-48F8-8619-E34513DD2210}" destId="{668EAE36-6C8B-400A-B45B-1D3CE08D4335}" srcOrd="6" destOrd="0" presId="urn:microsoft.com/office/officeart/2005/8/layout/cycle5"/>
    <dgm:cxn modelId="{CC8938D3-98A0-46E8-AE8A-DA0B061E1DBC}" type="presParOf" srcId="{10454B65-206F-48F8-8619-E34513DD2210}" destId="{C7EB2891-52D8-4B9C-8836-4FA859CBA858}" srcOrd="7" destOrd="0" presId="urn:microsoft.com/office/officeart/2005/8/layout/cycle5"/>
    <dgm:cxn modelId="{E5047040-9C48-4CF2-BE42-7E60E697E8B8}" type="presParOf" srcId="{10454B65-206F-48F8-8619-E34513DD2210}" destId="{0DCAE236-9F7F-4AC9-9048-AD5ECB94F626}" srcOrd="8" destOrd="0" presId="urn:microsoft.com/office/officeart/2005/8/layout/cycle5"/>
    <dgm:cxn modelId="{344D65FF-BA93-46C2-9F7A-B50B835A6338}" type="presParOf" srcId="{10454B65-206F-48F8-8619-E34513DD2210}" destId="{7924B3FC-9F99-4063-93EE-C34D97924551}" srcOrd="9" destOrd="0" presId="urn:microsoft.com/office/officeart/2005/8/layout/cycle5"/>
    <dgm:cxn modelId="{6E6ADFD5-B543-43C2-9980-E758A213CF28}" type="presParOf" srcId="{10454B65-206F-48F8-8619-E34513DD2210}" destId="{5042F1EC-3E44-4EC2-BB04-A56DE8DA1F50}" srcOrd="10" destOrd="0" presId="urn:microsoft.com/office/officeart/2005/8/layout/cycle5"/>
    <dgm:cxn modelId="{D2B77C76-F322-4303-975A-FFD14873E295}" type="presParOf" srcId="{10454B65-206F-48F8-8619-E34513DD2210}" destId="{02BD0170-901F-4B4F-A122-30C2B5D0C559}" srcOrd="11" destOrd="0" presId="urn:microsoft.com/office/officeart/2005/8/layout/cycle5"/>
    <dgm:cxn modelId="{8F4647BF-8260-48AC-ADAB-4D93E8B2F835}" type="presParOf" srcId="{10454B65-206F-48F8-8619-E34513DD2210}" destId="{11A3C4C7-3005-43BA-B3E9-616AE3B69B1B}" srcOrd="12" destOrd="0" presId="urn:microsoft.com/office/officeart/2005/8/layout/cycle5"/>
    <dgm:cxn modelId="{91FB6F78-2AA0-4B17-83AD-FDFD29EA402D}" type="presParOf" srcId="{10454B65-206F-48F8-8619-E34513DD2210}" destId="{029E11B3-E4F4-4D68-8F79-274CA5EF2245}" srcOrd="13" destOrd="0" presId="urn:microsoft.com/office/officeart/2005/8/layout/cycle5"/>
    <dgm:cxn modelId="{FC466CC6-A5AB-42A6-9F7A-7A4BE9A60309}" type="presParOf" srcId="{10454B65-206F-48F8-8619-E34513DD2210}" destId="{51D523FB-7C60-402A-A331-FB9920A4FCC8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333CDA-9FF3-48E9-AFC4-3AF9FCE32C50}">
      <dsp:nvSpPr>
        <dsp:cNvPr id="0" name=""/>
        <dsp:cNvSpPr/>
      </dsp:nvSpPr>
      <dsp:spPr>
        <a:xfrm>
          <a:off x="979905" y="370305"/>
          <a:ext cx="1943336" cy="193511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A15815-D2DF-4C0A-985D-E23FA6703503}">
      <dsp:nvSpPr>
        <dsp:cNvPr id="0" name=""/>
        <dsp:cNvSpPr/>
      </dsp:nvSpPr>
      <dsp:spPr>
        <a:xfrm>
          <a:off x="73686" y="3565143"/>
          <a:ext cx="3776560" cy="65148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accent6">
                  <a:lumMod val="75000"/>
                </a:schemeClr>
              </a:solidFill>
            </a:rPr>
            <a:t>КОНКУРС ДЛЯ ДЕТЕЙ И ПЕДАГОГОВ «ИГРАЕМ В КЛАССИКОВ»</a:t>
          </a:r>
        </a:p>
      </dsp:txBody>
      <dsp:txXfrm>
        <a:off x="73686" y="3565143"/>
        <a:ext cx="3776560" cy="6514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4D023C-9E0D-4398-B9A5-E75599A1C45D}">
      <dsp:nvSpPr>
        <dsp:cNvPr id="0" name=""/>
        <dsp:cNvSpPr/>
      </dsp:nvSpPr>
      <dsp:spPr>
        <a:xfrm>
          <a:off x="1032049" y="515297"/>
          <a:ext cx="1943287" cy="190910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BF5817-8748-448D-9CE3-DA5CEF10BF28}">
      <dsp:nvSpPr>
        <dsp:cNvPr id="0" name=""/>
        <dsp:cNvSpPr/>
      </dsp:nvSpPr>
      <dsp:spPr>
        <a:xfrm>
          <a:off x="502707" y="2936505"/>
          <a:ext cx="2803748" cy="103850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i="0" kern="1200" dirty="0">
              <a:solidFill>
                <a:schemeClr val="accent6">
                  <a:lumMod val="75000"/>
                </a:schemeClr>
              </a:solidFill>
            </a:rPr>
            <a:t>МЕЖДУНАРОДНЫЙ ДЕНЬ ЛОГОПЕДА</a:t>
          </a:r>
        </a:p>
      </dsp:txBody>
      <dsp:txXfrm>
        <a:off x="502707" y="2936505"/>
        <a:ext cx="2803748" cy="10385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C56647-BD7A-4492-B1E8-D914443AA5C4}">
      <dsp:nvSpPr>
        <dsp:cNvPr id="0" name=""/>
        <dsp:cNvSpPr/>
      </dsp:nvSpPr>
      <dsp:spPr>
        <a:xfrm>
          <a:off x="743798" y="1757812"/>
          <a:ext cx="1977357" cy="188340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5CF3E5-1601-418F-9C73-07823F1B9FC9}">
      <dsp:nvSpPr>
        <dsp:cNvPr id="0" name=""/>
        <dsp:cNvSpPr/>
      </dsp:nvSpPr>
      <dsp:spPr>
        <a:xfrm>
          <a:off x="32543" y="645670"/>
          <a:ext cx="3294495" cy="57279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accent6">
                  <a:lumMod val="75000"/>
                </a:schemeClr>
              </a:solidFill>
            </a:rPr>
            <a:t>КОНКУРС ДЛЯ ДЕТЕЙ «СНЕГОПАД СТИХОВ И СКАЗОК»</a:t>
          </a:r>
        </a:p>
      </dsp:txBody>
      <dsp:txXfrm>
        <a:off x="32543" y="645670"/>
        <a:ext cx="3294495" cy="5727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1F6CFB-AD69-4D6A-AF0F-E6EF04E3128C}">
      <dsp:nvSpPr>
        <dsp:cNvPr id="0" name=""/>
        <dsp:cNvSpPr/>
      </dsp:nvSpPr>
      <dsp:spPr>
        <a:xfrm>
          <a:off x="1191304" y="1347836"/>
          <a:ext cx="1954020" cy="190135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BBBB66-63E2-4EEA-BECF-33303DB553ED}">
      <dsp:nvSpPr>
        <dsp:cNvPr id="0" name=""/>
        <dsp:cNvSpPr/>
      </dsp:nvSpPr>
      <dsp:spPr>
        <a:xfrm>
          <a:off x="530498" y="190697"/>
          <a:ext cx="3406939" cy="71554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accent6">
                  <a:lumMod val="75000"/>
                </a:schemeClr>
              </a:solidFill>
            </a:rPr>
            <a:t>«ДЕФЕКТОЛОГИЧЕСКИЙ ДЕСАНТ»</a:t>
          </a:r>
        </a:p>
      </dsp:txBody>
      <dsp:txXfrm>
        <a:off x="530498" y="190697"/>
        <a:ext cx="3406939" cy="7155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426427-91A2-485D-9D61-7102E83859B4}">
      <dsp:nvSpPr>
        <dsp:cNvPr id="0" name=""/>
        <dsp:cNvSpPr/>
      </dsp:nvSpPr>
      <dsp:spPr>
        <a:xfrm>
          <a:off x="2545564" y="1004"/>
          <a:ext cx="2156269" cy="113237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1</a:t>
          </a:r>
          <a:r>
            <a:rPr lang="ru-RU" sz="1800" b="1" kern="1200" dirty="0"/>
            <a:t>. Фонетико-фонематический детектив</a:t>
          </a:r>
        </a:p>
      </dsp:txBody>
      <dsp:txXfrm>
        <a:off x="2600842" y="56282"/>
        <a:ext cx="2045713" cy="1021819"/>
      </dsp:txXfrm>
    </dsp:sp>
    <dsp:sp modelId="{46FAEFAD-FBA9-4818-BD36-20C2292CD593}">
      <dsp:nvSpPr>
        <dsp:cNvPr id="0" name=""/>
        <dsp:cNvSpPr/>
      </dsp:nvSpPr>
      <dsp:spPr>
        <a:xfrm>
          <a:off x="1362488" y="567191"/>
          <a:ext cx="4522420" cy="4522420"/>
        </a:xfrm>
        <a:custGeom>
          <a:avLst/>
          <a:gdLst/>
          <a:ahLst/>
          <a:cxnLst/>
          <a:rect l="0" t="0" r="0" b="0"/>
          <a:pathLst>
            <a:path>
              <a:moveTo>
                <a:pt x="3523220" y="384936"/>
              </a:moveTo>
              <a:arcTo wR="2261210" hR="2261210" stAng="18235523" swAng="996639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2BFF84-5BBD-4B37-A3BE-CFC0007D67F0}">
      <dsp:nvSpPr>
        <dsp:cNvPr id="0" name=""/>
        <dsp:cNvSpPr/>
      </dsp:nvSpPr>
      <dsp:spPr>
        <a:xfrm>
          <a:off x="4711172" y="1563461"/>
          <a:ext cx="2126130" cy="1132375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/>
            <a:t>2. Интеллектуально-творческий штурм</a:t>
          </a:r>
          <a:endParaRPr lang="ru-RU" sz="1800" b="1" kern="1200" dirty="0"/>
        </a:p>
      </dsp:txBody>
      <dsp:txXfrm>
        <a:off x="4766450" y="1618739"/>
        <a:ext cx="2015574" cy="1021819"/>
      </dsp:txXfrm>
    </dsp:sp>
    <dsp:sp modelId="{BA8FEFE5-FDA4-4B26-8135-AA061E89269D}">
      <dsp:nvSpPr>
        <dsp:cNvPr id="0" name=""/>
        <dsp:cNvSpPr/>
      </dsp:nvSpPr>
      <dsp:spPr>
        <a:xfrm>
          <a:off x="1384830" y="778049"/>
          <a:ext cx="4522420" cy="4522420"/>
        </a:xfrm>
        <a:custGeom>
          <a:avLst/>
          <a:gdLst/>
          <a:ahLst/>
          <a:cxnLst/>
          <a:rect l="0" t="0" r="0" b="0"/>
          <a:pathLst>
            <a:path>
              <a:moveTo>
                <a:pt x="4521076" y="2183249"/>
              </a:moveTo>
              <a:arcTo wR="2261210" hR="2261210" stAng="21481452" swAng="1247386"/>
            </a:path>
          </a:pathLst>
        </a:custGeom>
        <a:noFill/>
        <a:ln w="635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8EAE36-6C8B-400A-B45B-1D3CE08D4335}">
      <dsp:nvSpPr>
        <dsp:cNvPr id="0" name=""/>
        <dsp:cNvSpPr/>
      </dsp:nvSpPr>
      <dsp:spPr>
        <a:xfrm>
          <a:off x="4128500" y="4015363"/>
          <a:ext cx="2207400" cy="1132375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3. </a:t>
          </a:r>
          <a:r>
            <a:rPr lang="ru-RU" sz="1800" b="1" kern="1200" dirty="0" err="1"/>
            <a:t>Звукопроизносительный</a:t>
          </a:r>
          <a:endParaRPr lang="ru-RU" sz="1800" b="1" kern="1200" dirty="0"/>
        </a:p>
      </dsp:txBody>
      <dsp:txXfrm>
        <a:off x="4183778" y="4070641"/>
        <a:ext cx="2096844" cy="1021819"/>
      </dsp:txXfrm>
    </dsp:sp>
    <dsp:sp modelId="{0DCAE236-9F7F-4AC9-9048-AD5ECB94F626}">
      <dsp:nvSpPr>
        <dsp:cNvPr id="0" name=""/>
        <dsp:cNvSpPr/>
      </dsp:nvSpPr>
      <dsp:spPr>
        <a:xfrm>
          <a:off x="1349683" y="691571"/>
          <a:ext cx="4522420" cy="4522420"/>
        </a:xfrm>
        <a:custGeom>
          <a:avLst/>
          <a:gdLst/>
          <a:ahLst/>
          <a:cxnLst/>
          <a:rect l="0" t="0" r="0" b="0"/>
          <a:pathLst>
            <a:path>
              <a:moveTo>
                <a:pt x="2551609" y="4503695"/>
              </a:moveTo>
              <a:arcTo wR="2261210" hR="2261210" stAng="4957280" swAng="1202016"/>
            </a:path>
          </a:pathLst>
        </a:custGeom>
        <a:noFill/>
        <a:ln w="635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24B3FC-9F99-4063-93EE-C34D97924551}">
      <dsp:nvSpPr>
        <dsp:cNvPr id="0" name=""/>
        <dsp:cNvSpPr/>
      </dsp:nvSpPr>
      <dsp:spPr>
        <a:xfrm>
          <a:off x="942635" y="3956096"/>
          <a:ext cx="2009652" cy="1132375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4. </a:t>
          </a:r>
          <a:r>
            <a:rPr lang="ru-RU" sz="1800" b="1" kern="1200" dirty="0" err="1"/>
            <a:t>нейро</a:t>
          </a:r>
          <a:endParaRPr lang="ru-RU" sz="1800" b="1" kern="1200" dirty="0"/>
        </a:p>
      </dsp:txBody>
      <dsp:txXfrm>
        <a:off x="997913" y="4011374"/>
        <a:ext cx="1899096" cy="1021819"/>
      </dsp:txXfrm>
    </dsp:sp>
    <dsp:sp modelId="{02BD0170-901F-4B4F-A122-30C2B5D0C559}">
      <dsp:nvSpPr>
        <dsp:cNvPr id="0" name=""/>
        <dsp:cNvSpPr/>
      </dsp:nvSpPr>
      <dsp:spPr>
        <a:xfrm>
          <a:off x="1337499" y="794855"/>
          <a:ext cx="4522420" cy="4522420"/>
        </a:xfrm>
        <a:custGeom>
          <a:avLst/>
          <a:gdLst/>
          <a:ahLst/>
          <a:cxnLst/>
          <a:rect l="0" t="0" r="0" b="0"/>
          <a:pathLst>
            <a:path>
              <a:moveTo>
                <a:pt x="99018" y="2923023"/>
              </a:moveTo>
              <a:arcTo wR="2261210" hR="2261210" stAng="9778888" swAng="1184919"/>
            </a:path>
          </a:pathLst>
        </a:custGeom>
        <a:noFill/>
        <a:ln w="635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A3C4C7-3005-43BA-B3E9-616AE3B69B1B}">
      <dsp:nvSpPr>
        <dsp:cNvPr id="0" name=""/>
        <dsp:cNvSpPr/>
      </dsp:nvSpPr>
      <dsp:spPr>
        <a:xfrm>
          <a:off x="444031" y="1563461"/>
          <a:ext cx="2058257" cy="113237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5. движение</a:t>
          </a:r>
        </a:p>
      </dsp:txBody>
      <dsp:txXfrm>
        <a:off x="499309" y="1618739"/>
        <a:ext cx="1947701" cy="1021819"/>
      </dsp:txXfrm>
    </dsp:sp>
    <dsp:sp modelId="{51D523FB-7C60-402A-A331-FB9920A4FCC8}">
      <dsp:nvSpPr>
        <dsp:cNvPr id="0" name=""/>
        <dsp:cNvSpPr/>
      </dsp:nvSpPr>
      <dsp:spPr>
        <a:xfrm>
          <a:off x="1362488" y="567191"/>
          <a:ext cx="4522420" cy="4522420"/>
        </a:xfrm>
        <a:custGeom>
          <a:avLst/>
          <a:gdLst/>
          <a:ahLst/>
          <a:cxnLst/>
          <a:rect l="0" t="0" r="0" b="0"/>
          <a:pathLst>
            <a:path>
              <a:moveTo>
                <a:pt x="515500" y="824001"/>
              </a:moveTo>
              <a:arcTo wR="2261210" hR="2261210" stAng="13167838" swAng="996639"/>
            </a:path>
          </a:pathLst>
        </a:custGeom>
        <a:noFill/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2.png"/><Relationship Id="rId5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5.png"/><Relationship Id="rId7" Type="http://schemas.openxmlformats.org/officeDocument/2006/relationships/image" Target="../media/image3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18" Type="http://schemas.microsoft.com/office/2007/relationships/diagramDrawing" Target="../diagrams/drawing3.xml"/><Relationship Id="rId3" Type="http://schemas.openxmlformats.org/officeDocument/2006/relationships/image" Target="../media/image5.png"/><Relationship Id="rId21" Type="http://schemas.openxmlformats.org/officeDocument/2006/relationships/diagramQuickStyle" Target="../diagrams/quickStyle4.xml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17" Type="http://schemas.openxmlformats.org/officeDocument/2006/relationships/diagramColors" Target="../diagrams/colors3.xml"/><Relationship Id="rId2" Type="http://schemas.openxmlformats.org/officeDocument/2006/relationships/image" Target="../media/image3.jpg"/><Relationship Id="rId16" Type="http://schemas.openxmlformats.org/officeDocument/2006/relationships/diagramQuickStyle" Target="../diagrams/quickStyle3.xml"/><Relationship Id="rId20" Type="http://schemas.openxmlformats.org/officeDocument/2006/relationships/diagramLayout" Target="../diagrams/layout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5" Type="http://schemas.openxmlformats.org/officeDocument/2006/relationships/diagramLayout" Target="../diagrams/layout3.xml"/><Relationship Id="rId23" Type="http://schemas.microsoft.com/office/2007/relationships/diagramDrawing" Target="../diagrams/drawing4.xml"/><Relationship Id="rId10" Type="http://schemas.openxmlformats.org/officeDocument/2006/relationships/diagramLayout" Target="../diagrams/layout2.xml"/><Relationship Id="rId19" Type="http://schemas.openxmlformats.org/officeDocument/2006/relationships/diagramData" Target="../diagrams/data4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diagramData" Target="../diagrams/data3.xml"/><Relationship Id="rId22" Type="http://schemas.openxmlformats.org/officeDocument/2006/relationships/diagramColors" Target="../diagrams/colors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2.png"/><Relationship Id="rId5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8904" y="3297607"/>
            <a:ext cx="5558895" cy="1724676"/>
          </a:xfrm>
          <a:noFill/>
        </p:spPr>
        <p:txBody>
          <a:bodyPr>
            <a:noAutofit/>
          </a:bodyPr>
          <a:lstStyle/>
          <a:p>
            <a:pPr algn="l"/>
            <a:r>
              <a:rPr lang="ru-RU" sz="40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Дефектологический вектор: сверим ориентиры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1" y="229015"/>
            <a:ext cx="6121676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596" y="2113329"/>
            <a:ext cx="6618475" cy="771525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Региональное профессиональное сообщество дефектологов ТОМСКОЙ ОБЛАСТИ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921" y="6363815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0AF5A7-4EF9-4465-A934-A77C870BA1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96" y="6350473"/>
            <a:ext cx="765000" cy="612000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A898F560-1C98-45E0-82C8-CF5559024BFE}"/>
              </a:ext>
            </a:extLst>
          </p:cNvPr>
          <p:cNvSpPr txBox="1">
            <a:spLocks/>
          </p:cNvSpPr>
          <p:nvPr/>
        </p:nvSpPr>
        <p:spPr>
          <a:xfrm>
            <a:off x="1129156" y="6363815"/>
            <a:ext cx="3714405" cy="4941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rpsdtsk@mail.ru</a:t>
            </a:r>
            <a:endParaRPr lang="ru-RU" sz="36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9137AC-1A12-4552-9B3D-BACECFC5BD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720" y="3633933"/>
            <a:ext cx="2438400" cy="24384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0AF4E90-B64A-4BC0-9D34-78D84B687B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96" y="3633933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268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89" y="543830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51270" y="348635"/>
            <a:ext cx="90467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srgbClr val="7590C1"/>
                </a:solidFill>
                <a:effectLst/>
                <a:uLnTx/>
                <a:uFillTx/>
                <a:latin typeface="TomskObl2104" pitchFamily="50" charset="0"/>
                <a:ea typeface="+mn-ea"/>
                <a:cs typeface="+mn-cs"/>
              </a:rPr>
              <a:t>Делимся сокровенным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9AF3DC5-A7AC-484E-8A64-ECAEFEBA42CA}"/>
              </a:ext>
            </a:extLst>
          </p:cNvPr>
          <p:cNvSpPr txBox="1">
            <a:spLocks/>
          </p:cNvSpPr>
          <p:nvPr/>
        </p:nvSpPr>
        <p:spPr>
          <a:xfrm>
            <a:off x="1822078" y="0"/>
            <a:ext cx="790877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8021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95A8F65-4D51-402F-873E-4FCD044A3CCC}"/>
              </a:ext>
            </a:extLst>
          </p:cNvPr>
          <p:cNvSpPr/>
          <p:nvPr/>
        </p:nvSpPr>
        <p:spPr>
          <a:xfrm>
            <a:off x="531366" y="5119162"/>
            <a:ext cx="1049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Пройдите по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-коду и ответьте на 3 вопроса</a:t>
            </a:r>
          </a:p>
        </p:txBody>
      </p:sp>
      <p:pic>
        <p:nvPicPr>
          <p:cNvPr id="8" name="Network Music Ensemble — Holiday for Lovers (www.lightaudio.ru)">
            <a:hlinkClick r:id="" action="ppaction://media"/>
            <a:extLst>
              <a:ext uri="{FF2B5EF4-FFF2-40B4-BE49-F238E27FC236}">
                <a16:creationId xmlns:a16="http://schemas.microsoft.com/office/drawing/2014/main" id="{E5600980-0555-45D7-9CBF-EBF7808BC1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11342" y="5765493"/>
            <a:ext cx="609600" cy="609600"/>
          </a:xfrm>
          <a:prstGeom prst="rect">
            <a:avLst/>
          </a:prstGeom>
        </p:spPr>
      </p:pic>
      <p:pic>
        <p:nvPicPr>
          <p:cNvPr id="1026" name="Picture 2" descr="https://sun9-88.userapi.com/s/v1/ig2/YNCpj27R3Zw_Tgf_QgQaE0xKJy0hNYJ_5kgpADo2koWos_eBDzHgEUiBuORnWPrvvh-k8nbzXa_4h2FZkjLMV6_s.jpg?quality=95&amp;as=32x32,48x48,72x72,108x108,133x133&amp;from=bu&amp;u=56T3YGnGh-GReK-9OPjUXxFGwA_Jn-jsKUGE66twp7U&amp;cs=133x0">
            <a:extLst>
              <a:ext uri="{FF2B5EF4-FFF2-40B4-BE49-F238E27FC236}">
                <a16:creationId xmlns:a16="http://schemas.microsoft.com/office/drawing/2014/main" id="{AF5E7AD1-3248-4EC9-A8A7-7534EA098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935" y="2104834"/>
            <a:ext cx="2648331" cy="2648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84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5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31" y="8906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16082" y="-91131"/>
            <a:ext cx="98775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srgbClr val="7590C1"/>
                </a:solidFill>
                <a:effectLst/>
                <a:uLnTx/>
                <a:uFillTx/>
                <a:latin typeface="TomskObl2104" pitchFamily="50" charset="0"/>
                <a:ea typeface="+mn-ea"/>
                <a:cs typeface="+mn-cs"/>
              </a:rPr>
              <a:t>Делимся сокровенным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9AF3DC5-A7AC-484E-8A64-ECAEFEBA42CA}"/>
              </a:ext>
            </a:extLst>
          </p:cNvPr>
          <p:cNvSpPr txBox="1">
            <a:spLocks/>
          </p:cNvSpPr>
          <p:nvPr/>
        </p:nvSpPr>
        <p:spPr>
          <a:xfrm>
            <a:off x="1822078" y="0"/>
            <a:ext cx="790877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8021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95A8F65-4D51-402F-873E-4FCD044A3CCC}"/>
              </a:ext>
            </a:extLst>
          </p:cNvPr>
          <p:cNvSpPr/>
          <p:nvPr/>
        </p:nvSpPr>
        <p:spPr>
          <a:xfrm>
            <a:off x="3136941" y="4325577"/>
            <a:ext cx="59181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008E3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Выберите картинку,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008E3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отвечающую вашему состоянию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E6CCEDD-3F69-43A8-B64D-BE192A3C6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872" y="4239259"/>
            <a:ext cx="2818838" cy="200607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CAA9B7-EEFA-4E80-B651-844CD22DEF8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70949" y="1094526"/>
            <a:ext cx="2396490" cy="239649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3BB373F-4EC5-4FAC-A0C3-6A663DC8D9A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2150" y="3936504"/>
            <a:ext cx="2611582" cy="261158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D184EF2-B309-479F-BAEE-A859A1257F27}"/>
              </a:ext>
            </a:extLst>
          </p:cNvPr>
          <p:cNvSpPr txBox="1"/>
          <p:nvPr/>
        </p:nvSpPr>
        <p:spPr>
          <a:xfrm>
            <a:off x="3092373" y="5881584"/>
            <a:ext cx="38013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38221"/>
                </a:solidFill>
              </a:rPr>
              <a:t>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145180-EF45-4B7E-80A3-BD3E7A2C9A55}"/>
              </a:ext>
            </a:extLst>
          </p:cNvPr>
          <p:cNvSpPr txBox="1"/>
          <p:nvPr/>
        </p:nvSpPr>
        <p:spPr>
          <a:xfrm>
            <a:off x="10887222" y="5879098"/>
            <a:ext cx="38013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38221"/>
                </a:solidFill>
              </a:rPr>
              <a:t>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903887-1989-4076-B78C-FF0F66D566E3}"/>
              </a:ext>
            </a:extLst>
          </p:cNvPr>
          <p:cNvSpPr txBox="1"/>
          <p:nvPr/>
        </p:nvSpPr>
        <p:spPr>
          <a:xfrm>
            <a:off x="11163732" y="2825485"/>
            <a:ext cx="38013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38221"/>
                </a:solidFill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E719DA-8476-4E3C-9082-C565D6EB10B9}"/>
              </a:ext>
            </a:extLst>
          </p:cNvPr>
          <p:cNvSpPr txBox="1"/>
          <p:nvPr/>
        </p:nvSpPr>
        <p:spPr>
          <a:xfrm>
            <a:off x="3472508" y="2822631"/>
            <a:ext cx="38013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38221"/>
                </a:solidFill>
              </a:rPr>
              <a:t>1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D8A816E-47AB-41B2-8E93-A1DBAED1FE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8202" y="1058172"/>
            <a:ext cx="2360295" cy="236029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C71BF0D-4757-48B2-A96B-366A5B8A986D}"/>
              </a:ext>
            </a:extLst>
          </p:cNvPr>
          <p:cNvSpPr txBox="1"/>
          <p:nvPr/>
        </p:nvSpPr>
        <p:spPr>
          <a:xfrm>
            <a:off x="7028497" y="2822631"/>
            <a:ext cx="38013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38221"/>
                </a:solidFill>
              </a:rPr>
              <a:t>2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F9CFDA-4CE2-4173-9AFA-72B598DD9C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9901" y="1006446"/>
            <a:ext cx="3037319" cy="221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24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1" y="229015"/>
            <a:ext cx="6121676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596" y="2113329"/>
            <a:ext cx="6618475" cy="771525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Региональное профессиональное сообщество дефектологов ТОМСКОЙ ОБЛАСТИ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921" y="6363815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0AF5A7-4EF9-4465-A934-A77C870BA1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96" y="6350473"/>
            <a:ext cx="765000" cy="612000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A898F560-1C98-45E0-82C8-CF5559024BFE}"/>
              </a:ext>
            </a:extLst>
          </p:cNvPr>
          <p:cNvSpPr txBox="1">
            <a:spLocks/>
          </p:cNvSpPr>
          <p:nvPr/>
        </p:nvSpPr>
        <p:spPr>
          <a:xfrm>
            <a:off x="1129156" y="6363815"/>
            <a:ext cx="3714405" cy="4941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rpsdtsk@mail.ru</a:t>
            </a:r>
            <a:endParaRPr lang="ru-RU" sz="36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9137AC-1A12-4552-9B3D-BACECFC5BD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720" y="3633933"/>
            <a:ext cx="2438400" cy="24384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0AF4E90-B64A-4BC0-9D34-78D84B687B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96" y="3633933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22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0B81A77-4057-4FB1-9CD0-FAF016996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45007"/>
            <a:ext cx="12192000" cy="9018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09" y="301476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577818" y="168505"/>
            <a:ext cx="93286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8E36"/>
                </a:solidFill>
                <a:latin typeface="TomskObl2104" pitchFamily="50" charset="0"/>
              </a:rPr>
              <a:t>Региональное Профессиональное сообщество дефектологов томской области 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474A845-1553-4C15-A37D-D9E92E24908A}"/>
              </a:ext>
            </a:extLst>
          </p:cNvPr>
          <p:cNvSpPr/>
          <p:nvPr/>
        </p:nvSpPr>
        <p:spPr>
          <a:xfrm>
            <a:off x="4547288" y="1914010"/>
            <a:ext cx="73942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solidFill>
                  <a:srgbClr val="008E36"/>
                </a:solidFill>
              </a:rPr>
              <a:t>— это открытое пространство для  учителей-логопедов и учителей-дефектологов Томской области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0123F3C-E56A-4207-BC60-AA9074158667}"/>
              </a:ext>
            </a:extLst>
          </p:cNvPr>
          <p:cNvSpPr/>
          <p:nvPr/>
        </p:nvSpPr>
        <p:spPr>
          <a:xfrm>
            <a:off x="6169070" y="3668418"/>
            <a:ext cx="25103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информационная и научно-методическая поддержка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A1AB265-1216-4F29-A4FE-56BDEDDE8BC3}"/>
              </a:ext>
            </a:extLst>
          </p:cNvPr>
          <p:cNvSpPr/>
          <p:nvPr/>
        </p:nvSpPr>
        <p:spPr>
          <a:xfrm>
            <a:off x="3295157" y="3596255"/>
            <a:ext cx="287391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выявление, транслирование и тиражирование инновационных разработок в области дефектологии, логопедии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0F7F3B2-1515-4069-BA3F-A9B119F4FBC7}"/>
              </a:ext>
            </a:extLst>
          </p:cNvPr>
          <p:cNvSpPr/>
          <p:nvPr/>
        </p:nvSpPr>
        <p:spPr>
          <a:xfrm>
            <a:off x="288909" y="3567887"/>
            <a:ext cx="3110979" cy="3207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6000"/>
              </a:lnSpc>
              <a:spcAft>
                <a:spcPts val="600"/>
              </a:spcAft>
              <a:tabLst>
                <a:tab pos="630555" algn="l"/>
              </a:tabLst>
            </a:pPr>
            <a:r>
              <a:rPr lang="ru-RU" sz="2400" dirty="0"/>
              <a:t>проведение мероприятий, способствующих росту профессионального мастерства и профессиональной культуры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EC26668-76B0-46EF-A65E-9DD4C14FAD3F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1626523" y="3004022"/>
            <a:ext cx="435750" cy="43575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7145933-E304-4B30-8F87-E51FA1EF192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</a:blip>
          <a:stretch>
            <a:fillRect/>
          </a:stretch>
        </p:blipFill>
        <p:spPr>
          <a:xfrm>
            <a:off x="4414462" y="2919339"/>
            <a:ext cx="635302" cy="55320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C2B1717-5001-4261-BE4B-992BDF82C27C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70000" contrast="-70000"/>
          </a:blip>
          <a:stretch>
            <a:fillRect/>
          </a:stretch>
        </p:blipFill>
        <p:spPr>
          <a:xfrm>
            <a:off x="7142238" y="2943763"/>
            <a:ext cx="567477" cy="5588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2353CF1-CA31-4808-A3D6-48686F9BF32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79582" y="3855577"/>
            <a:ext cx="4860355" cy="276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178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1C128AF-9B70-4605-AD45-019660D95D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99626" cy="258532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44" y="242792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613363" y="37964"/>
            <a:ext cx="313397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TomskObl2104" pitchFamily="50" charset="0"/>
              </a:rPr>
              <a:t>Кто, зачем и почему?</a:t>
            </a:r>
            <a:endParaRPr lang="ru-RU" sz="5000" dirty="0">
              <a:solidFill>
                <a:schemeClr val="bg1"/>
              </a:solidFill>
              <a:latin typeface="TomskObl2104" pitchFamily="50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195A52E-9D61-4105-8FEF-252C12DE83BA}"/>
              </a:ext>
            </a:extLst>
          </p:cNvPr>
          <p:cNvSpPr/>
          <p:nvPr/>
        </p:nvSpPr>
        <p:spPr>
          <a:xfrm>
            <a:off x="204144" y="4535195"/>
            <a:ext cx="3565270" cy="1569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4800" dirty="0">
                <a:solidFill>
                  <a:srgbClr val="008E36"/>
                </a:solidFill>
              </a:rPr>
              <a:t>СОВЕТ РПСД 2025</a:t>
            </a: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5067C945-174F-4407-8426-0E24E35D63E5}"/>
              </a:ext>
            </a:extLst>
          </p:cNvPr>
          <p:cNvGrpSpPr/>
          <p:nvPr/>
        </p:nvGrpSpPr>
        <p:grpSpPr>
          <a:xfrm>
            <a:off x="4708845" y="481119"/>
            <a:ext cx="6000062" cy="6008062"/>
            <a:chOff x="4531344" y="207913"/>
            <a:chExt cx="6000062" cy="6008062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772C7C8A-8865-4E49-9273-A4408E68A4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13"/>
            <a:stretch/>
          </p:blipFill>
          <p:spPr>
            <a:xfrm>
              <a:off x="4531344" y="2264457"/>
              <a:ext cx="1952150" cy="1997532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FE814BA4-521E-45E2-A04A-1579CFF63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1344" y="207913"/>
              <a:ext cx="1967323" cy="1958843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116842AF-76D1-485F-BBB2-237CA8BECB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85" t="5781" r="4503" b="15880"/>
            <a:stretch/>
          </p:blipFill>
          <p:spPr>
            <a:xfrm>
              <a:off x="4544777" y="4368198"/>
              <a:ext cx="1936386" cy="1847777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AED25521-CD02-4B01-BBE9-38A7735665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1"/>
            <a:stretch/>
          </p:blipFill>
          <p:spPr>
            <a:xfrm>
              <a:off x="6628110" y="4368198"/>
              <a:ext cx="1936386" cy="1847777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E6E45958-CF62-4570-9FC6-AE2C271989B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1273" y="2267595"/>
              <a:ext cx="1880133" cy="1994394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C4213066-2CD4-448B-9677-527349123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1273" y="207913"/>
              <a:ext cx="1880133" cy="1953472"/>
            </a:xfrm>
            <a:prstGeom prst="rect">
              <a:avLst/>
            </a:prstGeom>
          </p:spPr>
        </p:pic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7F5D44D8-DFFE-4D6E-BA68-3E8E82E1C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39212" y="4368199"/>
              <a:ext cx="1892194" cy="1847776"/>
            </a:xfrm>
            <a:prstGeom prst="rect">
              <a:avLst/>
            </a:prstGeom>
          </p:spPr>
        </p:pic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11F22229-228D-4807-8C07-39C08578AA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1866" b="-2094"/>
            <a:stretch/>
          </p:blipFill>
          <p:spPr>
            <a:xfrm>
              <a:off x="6601347" y="2267595"/>
              <a:ext cx="1989912" cy="1994394"/>
            </a:xfrm>
            <a:prstGeom prst="rect">
              <a:avLst/>
            </a:prstGeom>
          </p:spPr>
        </p:pic>
        <p:pic>
          <p:nvPicPr>
            <p:cNvPr id="31" name="Рисунок 30">
              <a:extLst>
                <a:ext uri="{FF2B5EF4-FFF2-40B4-BE49-F238E27FC236}">
                  <a16:creationId xmlns:a16="http://schemas.microsoft.com/office/drawing/2014/main" id="{138BFFF7-BCAA-4DC5-9206-C9E8362C35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1346" y="207914"/>
              <a:ext cx="1934225" cy="1953472"/>
            </a:xfrm>
            <a:prstGeom prst="rect">
              <a:avLst/>
            </a:prstGeom>
          </p:spPr>
        </p:pic>
      </p:grp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7CCC0B01-26AA-4D83-BFC7-DABD555F7A33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312"/>
          <a:stretch/>
        </p:blipFill>
        <p:spPr>
          <a:xfrm>
            <a:off x="826822" y="2665791"/>
            <a:ext cx="2645981" cy="152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236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8EAB6AD-03B0-4DE5-9822-84D97D8E4F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47457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154" y="34151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899111" y="157061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TomskObl2104" pitchFamily="50" charset="0"/>
              </a:rPr>
              <a:t>Было – 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хотим ещё!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0FBE84B1-6338-411A-BBAE-7B1C5773FA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4843039"/>
              </p:ext>
            </p:extLst>
          </p:nvPr>
        </p:nvGraphicFramePr>
        <p:xfrm>
          <a:off x="370605" y="1426068"/>
          <a:ext cx="10542928" cy="5331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Полилиния: фигура 1">
            <a:extLst>
              <a:ext uri="{FF2B5EF4-FFF2-40B4-BE49-F238E27FC236}">
                <a16:creationId xmlns:a16="http://schemas.microsoft.com/office/drawing/2014/main" id="{324317B1-CE7D-44EB-AB9E-1C873318F45F}"/>
              </a:ext>
            </a:extLst>
          </p:cNvPr>
          <p:cNvSpPr/>
          <p:nvPr/>
        </p:nvSpPr>
        <p:spPr>
          <a:xfrm>
            <a:off x="263303" y="2429933"/>
            <a:ext cx="3979442" cy="711200"/>
          </a:xfrm>
          <a:custGeom>
            <a:avLst/>
            <a:gdLst>
              <a:gd name="connsiteX0" fmla="*/ 3859964 w 3979442"/>
              <a:gd name="connsiteY0" fmla="*/ 296334 h 711200"/>
              <a:gd name="connsiteX1" fmla="*/ 3809164 w 3979442"/>
              <a:gd name="connsiteY1" fmla="*/ 270934 h 711200"/>
              <a:gd name="connsiteX2" fmla="*/ 3758364 w 3979442"/>
              <a:gd name="connsiteY2" fmla="*/ 254000 h 711200"/>
              <a:gd name="connsiteX3" fmla="*/ 3707564 w 3979442"/>
              <a:gd name="connsiteY3" fmla="*/ 228600 h 711200"/>
              <a:gd name="connsiteX4" fmla="*/ 3665230 w 3979442"/>
              <a:gd name="connsiteY4" fmla="*/ 203200 h 711200"/>
              <a:gd name="connsiteX5" fmla="*/ 3639830 w 3979442"/>
              <a:gd name="connsiteY5" fmla="*/ 194734 h 711200"/>
              <a:gd name="connsiteX6" fmla="*/ 3572097 w 3979442"/>
              <a:gd name="connsiteY6" fmla="*/ 169334 h 711200"/>
              <a:gd name="connsiteX7" fmla="*/ 3445097 w 3979442"/>
              <a:gd name="connsiteY7" fmla="*/ 143934 h 711200"/>
              <a:gd name="connsiteX8" fmla="*/ 3411230 w 3979442"/>
              <a:gd name="connsiteY8" fmla="*/ 135467 h 711200"/>
              <a:gd name="connsiteX9" fmla="*/ 3292697 w 3979442"/>
              <a:gd name="connsiteY9" fmla="*/ 127000 h 711200"/>
              <a:gd name="connsiteX10" fmla="*/ 2352897 w 3979442"/>
              <a:gd name="connsiteY10" fmla="*/ 101600 h 711200"/>
              <a:gd name="connsiteX11" fmla="*/ 2310564 w 3979442"/>
              <a:gd name="connsiteY11" fmla="*/ 93134 h 711200"/>
              <a:gd name="connsiteX12" fmla="*/ 2192030 w 3979442"/>
              <a:gd name="connsiteY12" fmla="*/ 76200 h 711200"/>
              <a:gd name="connsiteX13" fmla="*/ 2065030 w 3979442"/>
              <a:gd name="connsiteY13" fmla="*/ 50800 h 711200"/>
              <a:gd name="connsiteX14" fmla="*/ 2014230 w 3979442"/>
              <a:gd name="connsiteY14" fmla="*/ 42334 h 711200"/>
              <a:gd name="connsiteX15" fmla="*/ 1887230 w 3979442"/>
              <a:gd name="connsiteY15" fmla="*/ 16934 h 711200"/>
              <a:gd name="connsiteX16" fmla="*/ 1159097 w 3979442"/>
              <a:gd name="connsiteY16" fmla="*/ 0 h 711200"/>
              <a:gd name="connsiteX17" fmla="*/ 329364 w 3979442"/>
              <a:gd name="connsiteY17" fmla="*/ 8467 h 711200"/>
              <a:gd name="connsiteX18" fmla="*/ 303964 w 3979442"/>
              <a:gd name="connsiteY18" fmla="*/ 16934 h 711200"/>
              <a:gd name="connsiteX19" fmla="*/ 270097 w 3979442"/>
              <a:gd name="connsiteY19" fmla="*/ 67734 h 711200"/>
              <a:gd name="connsiteX20" fmla="*/ 210830 w 3979442"/>
              <a:gd name="connsiteY20" fmla="*/ 101600 h 711200"/>
              <a:gd name="connsiteX21" fmla="*/ 160030 w 3979442"/>
              <a:gd name="connsiteY21" fmla="*/ 127000 h 711200"/>
              <a:gd name="connsiteX22" fmla="*/ 134630 w 3979442"/>
              <a:gd name="connsiteY22" fmla="*/ 135467 h 711200"/>
              <a:gd name="connsiteX23" fmla="*/ 75364 w 3979442"/>
              <a:gd name="connsiteY23" fmla="*/ 177800 h 711200"/>
              <a:gd name="connsiteX24" fmla="*/ 41497 w 3979442"/>
              <a:gd name="connsiteY24" fmla="*/ 228600 h 711200"/>
              <a:gd name="connsiteX25" fmla="*/ 16097 w 3979442"/>
              <a:gd name="connsiteY25" fmla="*/ 262467 h 711200"/>
              <a:gd name="connsiteX26" fmla="*/ 16097 w 3979442"/>
              <a:gd name="connsiteY26" fmla="*/ 448734 h 711200"/>
              <a:gd name="connsiteX27" fmla="*/ 33030 w 3979442"/>
              <a:gd name="connsiteY27" fmla="*/ 474134 h 711200"/>
              <a:gd name="connsiteX28" fmla="*/ 41497 w 3979442"/>
              <a:gd name="connsiteY28" fmla="*/ 499534 h 711200"/>
              <a:gd name="connsiteX29" fmla="*/ 66897 w 3979442"/>
              <a:gd name="connsiteY29" fmla="*/ 524934 h 711200"/>
              <a:gd name="connsiteX30" fmla="*/ 100764 w 3979442"/>
              <a:gd name="connsiteY30" fmla="*/ 567267 h 711200"/>
              <a:gd name="connsiteX31" fmla="*/ 151564 w 3979442"/>
              <a:gd name="connsiteY31" fmla="*/ 584200 h 711200"/>
              <a:gd name="connsiteX32" fmla="*/ 168497 w 3979442"/>
              <a:gd name="connsiteY32" fmla="*/ 601134 h 711200"/>
              <a:gd name="connsiteX33" fmla="*/ 278564 w 3979442"/>
              <a:gd name="connsiteY33" fmla="*/ 618067 h 711200"/>
              <a:gd name="connsiteX34" fmla="*/ 388630 w 3979442"/>
              <a:gd name="connsiteY34" fmla="*/ 660400 h 711200"/>
              <a:gd name="connsiteX35" fmla="*/ 507164 w 3979442"/>
              <a:gd name="connsiteY35" fmla="*/ 694267 h 711200"/>
              <a:gd name="connsiteX36" fmla="*/ 659564 w 3979442"/>
              <a:gd name="connsiteY36" fmla="*/ 711200 h 711200"/>
              <a:gd name="connsiteX37" fmla="*/ 896630 w 3979442"/>
              <a:gd name="connsiteY37" fmla="*/ 702734 h 711200"/>
              <a:gd name="connsiteX38" fmla="*/ 947430 w 3979442"/>
              <a:gd name="connsiteY38" fmla="*/ 685800 h 711200"/>
              <a:gd name="connsiteX39" fmla="*/ 1023630 w 3979442"/>
              <a:gd name="connsiteY39" fmla="*/ 660400 h 711200"/>
              <a:gd name="connsiteX40" fmla="*/ 1116764 w 3979442"/>
              <a:gd name="connsiteY40" fmla="*/ 651934 h 711200"/>
              <a:gd name="connsiteX41" fmla="*/ 1167564 w 3979442"/>
              <a:gd name="connsiteY41" fmla="*/ 643467 h 711200"/>
              <a:gd name="connsiteX42" fmla="*/ 1209897 w 3979442"/>
              <a:gd name="connsiteY42" fmla="*/ 635000 h 711200"/>
              <a:gd name="connsiteX43" fmla="*/ 1303030 w 3979442"/>
              <a:gd name="connsiteY43" fmla="*/ 626534 h 711200"/>
              <a:gd name="connsiteX44" fmla="*/ 1387697 w 3979442"/>
              <a:gd name="connsiteY44" fmla="*/ 618067 h 711200"/>
              <a:gd name="connsiteX45" fmla="*/ 1540097 w 3979442"/>
              <a:gd name="connsiteY45" fmla="*/ 592667 h 711200"/>
              <a:gd name="connsiteX46" fmla="*/ 1582430 w 3979442"/>
              <a:gd name="connsiteY46" fmla="*/ 584200 h 711200"/>
              <a:gd name="connsiteX47" fmla="*/ 2683097 w 3979442"/>
              <a:gd name="connsiteY47" fmla="*/ 575734 h 711200"/>
              <a:gd name="connsiteX48" fmla="*/ 2937097 w 3979442"/>
              <a:gd name="connsiteY48" fmla="*/ 592667 h 711200"/>
              <a:gd name="connsiteX49" fmla="*/ 3114897 w 3979442"/>
              <a:gd name="connsiteY49" fmla="*/ 609600 h 711200"/>
              <a:gd name="connsiteX50" fmla="*/ 3292697 w 3979442"/>
              <a:gd name="connsiteY50" fmla="*/ 626534 h 711200"/>
              <a:gd name="connsiteX51" fmla="*/ 3326564 w 3979442"/>
              <a:gd name="connsiteY51" fmla="*/ 635000 h 711200"/>
              <a:gd name="connsiteX52" fmla="*/ 3504364 w 3979442"/>
              <a:gd name="connsiteY52" fmla="*/ 660400 h 711200"/>
              <a:gd name="connsiteX53" fmla="*/ 3716030 w 3979442"/>
              <a:gd name="connsiteY53" fmla="*/ 651934 h 711200"/>
              <a:gd name="connsiteX54" fmla="*/ 3834564 w 3979442"/>
              <a:gd name="connsiteY54" fmla="*/ 618067 h 711200"/>
              <a:gd name="connsiteX55" fmla="*/ 3876897 w 3979442"/>
              <a:gd name="connsiteY55" fmla="*/ 609600 h 711200"/>
              <a:gd name="connsiteX56" fmla="*/ 3936164 w 3979442"/>
              <a:gd name="connsiteY56" fmla="*/ 575734 h 711200"/>
              <a:gd name="connsiteX57" fmla="*/ 3944630 w 3979442"/>
              <a:gd name="connsiteY57" fmla="*/ 541867 h 711200"/>
              <a:gd name="connsiteX58" fmla="*/ 3970030 w 3979442"/>
              <a:gd name="connsiteY58" fmla="*/ 482600 h 711200"/>
              <a:gd name="connsiteX59" fmla="*/ 3970030 w 3979442"/>
              <a:gd name="connsiteY59" fmla="*/ 355600 h 711200"/>
              <a:gd name="connsiteX60" fmla="*/ 3936164 w 3979442"/>
              <a:gd name="connsiteY60" fmla="*/ 338667 h 711200"/>
              <a:gd name="connsiteX61" fmla="*/ 3910764 w 3979442"/>
              <a:gd name="connsiteY61" fmla="*/ 321734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979442" h="711200">
                <a:moveTo>
                  <a:pt x="3859964" y="296334"/>
                </a:moveTo>
                <a:cubicBezTo>
                  <a:pt x="3843031" y="287867"/>
                  <a:pt x="3826640" y="278216"/>
                  <a:pt x="3809164" y="270934"/>
                </a:cubicBezTo>
                <a:cubicBezTo>
                  <a:pt x="3792688" y="264069"/>
                  <a:pt x="3758364" y="254000"/>
                  <a:pt x="3758364" y="254000"/>
                </a:cubicBezTo>
                <a:cubicBezTo>
                  <a:pt x="3723210" y="218848"/>
                  <a:pt x="3763739" y="253567"/>
                  <a:pt x="3707564" y="228600"/>
                </a:cubicBezTo>
                <a:cubicBezTo>
                  <a:pt x="3692526" y="221916"/>
                  <a:pt x="3679949" y="210559"/>
                  <a:pt x="3665230" y="203200"/>
                </a:cubicBezTo>
                <a:cubicBezTo>
                  <a:pt x="3657248" y="199209"/>
                  <a:pt x="3648186" y="197868"/>
                  <a:pt x="3639830" y="194734"/>
                </a:cubicBezTo>
                <a:cubicBezTo>
                  <a:pt x="3611176" y="183989"/>
                  <a:pt x="3599017" y="177025"/>
                  <a:pt x="3572097" y="169334"/>
                </a:cubicBezTo>
                <a:cubicBezTo>
                  <a:pt x="3526293" y="156247"/>
                  <a:pt x="3499043" y="154723"/>
                  <a:pt x="3445097" y="143934"/>
                </a:cubicBezTo>
                <a:cubicBezTo>
                  <a:pt x="3433687" y="141652"/>
                  <a:pt x="3422795" y="136752"/>
                  <a:pt x="3411230" y="135467"/>
                </a:cubicBezTo>
                <a:cubicBezTo>
                  <a:pt x="3371861" y="131092"/>
                  <a:pt x="3332208" y="129822"/>
                  <a:pt x="3292697" y="127000"/>
                </a:cubicBezTo>
                <a:cubicBezTo>
                  <a:pt x="2988042" y="-25323"/>
                  <a:pt x="3287665" y="118292"/>
                  <a:pt x="2352897" y="101600"/>
                </a:cubicBezTo>
                <a:cubicBezTo>
                  <a:pt x="2338509" y="101343"/>
                  <a:pt x="2324778" y="95378"/>
                  <a:pt x="2310564" y="93134"/>
                </a:cubicBezTo>
                <a:cubicBezTo>
                  <a:pt x="2271140" y="86909"/>
                  <a:pt x="2231167" y="84027"/>
                  <a:pt x="2192030" y="76200"/>
                </a:cubicBezTo>
                <a:cubicBezTo>
                  <a:pt x="2149697" y="67733"/>
                  <a:pt x="2107614" y="57897"/>
                  <a:pt x="2065030" y="50800"/>
                </a:cubicBezTo>
                <a:cubicBezTo>
                  <a:pt x="2048097" y="47978"/>
                  <a:pt x="2031094" y="45546"/>
                  <a:pt x="2014230" y="42334"/>
                </a:cubicBezTo>
                <a:cubicBezTo>
                  <a:pt x="1971821" y="34256"/>
                  <a:pt x="1930367" y="18660"/>
                  <a:pt x="1887230" y="16934"/>
                </a:cubicBezTo>
                <a:cubicBezTo>
                  <a:pt x="1503523" y="1585"/>
                  <a:pt x="1746166" y="9624"/>
                  <a:pt x="1159097" y="0"/>
                </a:cubicBezTo>
                <a:lnTo>
                  <a:pt x="329364" y="8467"/>
                </a:lnTo>
                <a:cubicBezTo>
                  <a:pt x="320441" y="8644"/>
                  <a:pt x="310275" y="10623"/>
                  <a:pt x="303964" y="16934"/>
                </a:cubicBezTo>
                <a:cubicBezTo>
                  <a:pt x="289573" y="31325"/>
                  <a:pt x="288300" y="58633"/>
                  <a:pt x="270097" y="67734"/>
                </a:cubicBezTo>
                <a:cubicBezTo>
                  <a:pt x="138090" y="133735"/>
                  <a:pt x="318516" y="41775"/>
                  <a:pt x="210830" y="101600"/>
                </a:cubicBezTo>
                <a:cubicBezTo>
                  <a:pt x="194280" y="110794"/>
                  <a:pt x="177330" y="119311"/>
                  <a:pt x="160030" y="127000"/>
                </a:cubicBezTo>
                <a:cubicBezTo>
                  <a:pt x="151875" y="130625"/>
                  <a:pt x="142612" y="131476"/>
                  <a:pt x="134630" y="135467"/>
                </a:cubicBezTo>
                <a:cubicBezTo>
                  <a:pt x="123630" y="140967"/>
                  <a:pt x="81120" y="173003"/>
                  <a:pt x="75364" y="177800"/>
                </a:cubicBezTo>
                <a:cubicBezTo>
                  <a:pt x="48361" y="200303"/>
                  <a:pt x="63810" y="192899"/>
                  <a:pt x="41497" y="228600"/>
                </a:cubicBezTo>
                <a:cubicBezTo>
                  <a:pt x="34018" y="240566"/>
                  <a:pt x="24564" y="251178"/>
                  <a:pt x="16097" y="262467"/>
                </a:cubicBezTo>
                <a:cubicBezTo>
                  <a:pt x="-7674" y="333778"/>
                  <a:pt x="-2928" y="309219"/>
                  <a:pt x="16097" y="448734"/>
                </a:cubicBezTo>
                <a:cubicBezTo>
                  <a:pt x="17472" y="458816"/>
                  <a:pt x="28479" y="465033"/>
                  <a:pt x="33030" y="474134"/>
                </a:cubicBezTo>
                <a:cubicBezTo>
                  <a:pt x="37021" y="482116"/>
                  <a:pt x="36546" y="492108"/>
                  <a:pt x="41497" y="499534"/>
                </a:cubicBezTo>
                <a:cubicBezTo>
                  <a:pt x="48139" y="509497"/>
                  <a:pt x="59232" y="515736"/>
                  <a:pt x="66897" y="524934"/>
                </a:cubicBezTo>
                <a:cubicBezTo>
                  <a:pt x="75445" y="535192"/>
                  <a:pt x="86686" y="560228"/>
                  <a:pt x="100764" y="567267"/>
                </a:cubicBezTo>
                <a:cubicBezTo>
                  <a:pt x="116729" y="575249"/>
                  <a:pt x="151564" y="584200"/>
                  <a:pt x="151564" y="584200"/>
                </a:cubicBezTo>
                <a:cubicBezTo>
                  <a:pt x="157208" y="589845"/>
                  <a:pt x="161652" y="597027"/>
                  <a:pt x="168497" y="601134"/>
                </a:cubicBezTo>
                <a:cubicBezTo>
                  <a:pt x="192904" y="615778"/>
                  <a:pt x="273688" y="617579"/>
                  <a:pt x="278564" y="618067"/>
                </a:cubicBezTo>
                <a:cubicBezTo>
                  <a:pt x="303147" y="627900"/>
                  <a:pt x="354467" y="650352"/>
                  <a:pt x="388630" y="660400"/>
                </a:cubicBezTo>
                <a:cubicBezTo>
                  <a:pt x="428053" y="671995"/>
                  <a:pt x="466485" y="688455"/>
                  <a:pt x="507164" y="694267"/>
                </a:cubicBezTo>
                <a:cubicBezTo>
                  <a:pt x="597289" y="707143"/>
                  <a:pt x="546556" y="700927"/>
                  <a:pt x="659564" y="711200"/>
                </a:cubicBezTo>
                <a:cubicBezTo>
                  <a:pt x="738586" y="708378"/>
                  <a:pt x="817864" y="709684"/>
                  <a:pt x="896630" y="702734"/>
                </a:cubicBezTo>
                <a:cubicBezTo>
                  <a:pt x="914410" y="701165"/>
                  <a:pt x="930857" y="692429"/>
                  <a:pt x="947430" y="685800"/>
                </a:cubicBezTo>
                <a:cubicBezTo>
                  <a:pt x="972785" y="675658"/>
                  <a:pt x="996291" y="664045"/>
                  <a:pt x="1023630" y="660400"/>
                </a:cubicBezTo>
                <a:cubicBezTo>
                  <a:pt x="1054529" y="656280"/>
                  <a:pt x="1085805" y="655576"/>
                  <a:pt x="1116764" y="651934"/>
                </a:cubicBezTo>
                <a:cubicBezTo>
                  <a:pt x="1133813" y="649928"/>
                  <a:pt x="1150674" y="646538"/>
                  <a:pt x="1167564" y="643467"/>
                </a:cubicBezTo>
                <a:cubicBezTo>
                  <a:pt x="1181722" y="640893"/>
                  <a:pt x="1195618" y="636785"/>
                  <a:pt x="1209897" y="635000"/>
                </a:cubicBezTo>
                <a:cubicBezTo>
                  <a:pt x="1240829" y="631134"/>
                  <a:pt x="1271998" y="629489"/>
                  <a:pt x="1303030" y="626534"/>
                </a:cubicBezTo>
                <a:lnTo>
                  <a:pt x="1387697" y="618067"/>
                </a:lnTo>
                <a:cubicBezTo>
                  <a:pt x="1470317" y="585020"/>
                  <a:pt x="1400057" y="608228"/>
                  <a:pt x="1540097" y="592667"/>
                </a:cubicBezTo>
                <a:cubicBezTo>
                  <a:pt x="1554399" y="591078"/>
                  <a:pt x="1568041" y="584413"/>
                  <a:pt x="1582430" y="584200"/>
                </a:cubicBezTo>
                <a:lnTo>
                  <a:pt x="2683097" y="575734"/>
                </a:lnTo>
                <a:lnTo>
                  <a:pt x="2937097" y="592667"/>
                </a:lnTo>
                <a:cubicBezTo>
                  <a:pt x="2996450" y="597322"/>
                  <a:pt x="3114897" y="609600"/>
                  <a:pt x="3114897" y="609600"/>
                </a:cubicBezTo>
                <a:cubicBezTo>
                  <a:pt x="3219462" y="630514"/>
                  <a:pt x="3086695" y="605934"/>
                  <a:pt x="3292697" y="626534"/>
                </a:cubicBezTo>
                <a:cubicBezTo>
                  <a:pt x="3304276" y="627692"/>
                  <a:pt x="3315074" y="633162"/>
                  <a:pt x="3326564" y="635000"/>
                </a:cubicBezTo>
                <a:cubicBezTo>
                  <a:pt x="3385680" y="644458"/>
                  <a:pt x="3504364" y="660400"/>
                  <a:pt x="3504364" y="660400"/>
                </a:cubicBezTo>
                <a:cubicBezTo>
                  <a:pt x="3574919" y="657578"/>
                  <a:pt x="3645565" y="656480"/>
                  <a:pt x="3716030" y="651934"/>
                </a:cubicBezTo>
                <a:cubicBezTo>
                  <a:pt x="3775795" y="648078"/>
                  <a:pt x="3771573" y="637449"/>
                  <a:pt x="3834564" y="618067"/>
                </a:cubicBezTo>
                <a:cubicBezTo>
                  <a:pt x="3848318" y="613835"/>
                  <a:pt x="3862786" y="612422"/>
                  <a:pt x="3876897" y="609600"/>
                </a:cubicBezTo>
                <a:cubicBezTo>
                  <a:pt x="3882756" y="606671"/>
                  <a:pt x="3930181" y="584709"/>
                  <a:pt x="3936164" y="575734"/>
                </a:cubicBezTo>
                <a:cubicBezTo>
                  <a:pt x="3942619" y="566052"/>
                  <a:pt x="3941433" y="553056"/>
                  <a:pt x="3944630" y="541867"/>
                </a:cubicBezTo>
                <a:cubicBezTo>
                  <a:pt x="3952934" y="512802"/>
                  <a:pt x="3954981" y="512699"/>
                  <a:pt x="3970030" y="482600"/>
                </a:cubicBezTo>
                <a:cubicBezTo>
                  <a:pt x="3975317" y="445592"/>
                  <a:pt x="3988267" y="392075"/>
                  <a:pt x="3970030" y="355600"/>
                </a:cubicBezTo>
                <a:cubicBezTo>
                  <a:pt x="3964386" y="344311"/>
                  <a:pt x="3947122" y="344929"/>
                  <a:pt x="3936164" y="338667"/>
                </a:cubicBezTo>
                <a:cubicBezTo>
                  <a:pt x="3927329" y="333619"/>
                  <a:pt x="3910764" y="321734"/>
                  <a:pt x="3910764" y="321734"/>
                </a:cubicBezTo>
              </a:path>
            </a:pathLst>
          </a:cu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лилиния: фигура 2">
            <a:extLst>
              <a:ext uri="{FF2B5EF4-FFF2-40B4-BE49-F238E27FC236}">
                <a16:creationId xmlns:a16="http://schemas.microsoft.com/office/drawing/2014/main" id="{29B660B0-B8BD-4068-8328-C45FF591C097}"/>
              </a:ext>
            </a:extLst>
          </p:cNvPr>
          <p:cNvSpPr/>
          <p:nvPr/>
        </p:nvSpPr>
        <p:spPr>
          <a:xfrm>
            <a:off x="609600" y="3471333"/>
            <a:ext cx="3572933" cy="685800"/>
          </a:xfrm>
          <a:custGeom>
            <a:avLst/>
            <a:gdLst>
              <a:gd name="connsiteX0" fmla="*/ 3335867 w 3572933"/>
              <a:gd name="connsiteY0" fmla="*/ 558800 h 685800"/>
              <a:gd name="connsiteX1" fmla="*/ 3378200 w 3572933"/>
              <a:gd name="connsiteY1" fmla="*/ 550334 h 685800"/>
              <a:gd name="connsiteX2" fmla="*/ 3437467 w 3572933"/>
              <a:gd name="connsiteY2" fmla="*/ 533400 h 685800"/>
              <a:gd name="connsiteX3" fmla="*/ 3488267 w 3572933"/>
              <a:gd name="connsiteY3" fmla="*/ 524934 h 685800"/>
              <a:gd name="connsiteX4" fmla="*/ 3505200 w 3572933"/>
              <a:gd name="connsiteY4" fmla="*/ 508000 h 685800"/>
              <a:gd name="connsiteX5" fmla="*/ 3530600 w 3572933"/>
              <a:gd name="connsiteY5" fmla="*/ 491067 h 685800"/>
              <a:gd name="connsiteX6" fmla="*/ 3556000 w 3572933"/>
              <a:gd name="connsiteY6" fmla="*/ 431800 h 685800"/>
              <a:gd name="connsiteX7" fmla="*/ 3572933 w 3572933"/>
              <a:gd name="connsiteY7" fmla="*/ 406400 h 685800"/>
              <a:gd name="connsiteX8" fmla="*/ 3564467 w 3572933"/>
              <a:gd name="connsiteY8" fmla="*/ 262467 h 685800"/>
              <a:gd name="connsiteX9" fmla="*/ 3556000 w 3572933"/>
              <a:gd name="connsiteY9" fmla="*/ 237067 h 685800"/>
              <a:gd name="connsiteX10" fmla="*/ 3479800 w 3572933"/>
              <a:gd name="connsiteY10" fmla="*/ 211667 h 685800"/>
              <a:gd name="connsiteX11" fmla="*/ 3454400 w 3572933"/>
              <a:gd name="connsiteY11" fmla="*/ 203200 h 685800"/>
              <a:gd name="connsiteX12" fmla="*/ 3412067 w 3572933"/>
              <a:gd name="connsiteY12" fmla="*/ 194734 h 685800"/>
              <a:gd name="connsiteX13" fmla="*/ 3386667 w 3572933"/>
              <a:gd name="connsiteY13" fmla="*/ 186267 h 685800"/>
              <a:gd name="connsiteX14" fmla="*/ 3352800 w 3572933"/>
              <a:gd name="connsiteY14" fmla="*/ 177800 h 685800"/>
              <a:gd name="connsiteX15" fmla="*/ 3327400 w 3572933"/>
              <a:gd name="connsiteY15" fmla="*/ 169334 h 685800"/>
              <a:gd name="connsiteX16" fmla="*/ 3014133 w 3572933"/>
              <a:gd name="connsiteY16" fmla="*/ 152400 h 685800"/>
              <a:gd name="connsiteX17" fmla="*/ 2946400 w 3572933"/>
              <a:gd name="connsiteY17" fmla="*/ 143934 h 685800"/>
              <a:gd name="connsiteX18" fmla="*/ 2870200 w 3572933"/>
              <a:gd name="connsiteY18" fmla="*/ 135467 h 685800"/>
              <a:gd name="connsiteX19" fmla="*/ 2810933 w 3572933"/>
              <a:gd name="connsiteY19" fmla="*/ 127000 h 685800"/>
              <a:gd name="connsiteX20" fmla="*/ 2768600 w 3572933"/>
              <a:gd name="connsiteY20" fmla="*/ 118534 h 685800"/>
              <a:gd name="connsiteX21" fmla="*/ 2616200 w 3572933"/>
              <a:gd name="connsiteY21" fmla="*/ 110067 h 685800"/>
              <a:gd name="connsiteX22" fmla="*/ 2489200 w 3572933"/>
              <a:gd name="connsiteY22" fmla="*/ 84667 h 685800"/>
              <a:gd name="connsiteX23" fmla="*/ 2345267 w 3572933"/>
              <a:gd name="connsiteY23" fmla="*/ 67734 h 685800"/>
              <a:gd name="connsiteX24" fmla="*/ 2209800 w 3572933"/>
              <a:gd name="connsiteY24" fmla="*/ 50800 h 685800"/>
              <a:gd name="connsiteX25" fmla="*/ 2150533 w 3572933"/>
              <a:gd name="connsiteY25" fmla="*/ 42334 h 685800"/>
              <a:gd name="connsiteX26" fmla="*/ 2057400 w 3572933"/>
              <a:gd name="connsiteY26" fmla="*/ 33867 h 685800"/>
              <a:gd name="connsiteX27" fmla="*/ 2015067 w 3572933"/>
              <a:gd name="connsiteY27" fmla="*/ 25400 h 685800"/>
              <a:gd name="connsiteX28" fmla="*/ 1938867 w 3572933"/>
              <a:gd name="connsiteY28" fmla="*/ 16934 h 685800"/>
              <a:gd name="connsiteX29" fmla="*/ 1913467 w 3572933"/>
              <a:gd name="connsiteY29" fmla="*/ 8467 h 685800"/>
              <a:gd name="connsiteX30" fmla="*/ 1845733 w 3572933"/>
              <a:gd name="connsiteY30" fmla="*/ 0 h 685800"/>
              <a:gd name="connsiteX31" fmla="*/ 1363133 w 3572933"/>
              <a:gd name="connsiteY31" fmla="*/ 8467 h 685800"/>
              <a:gd name="connsiteX32" fmla="*/ 1320800 w 3572933"/>
              <a:gd name="connsiteY32" fmla="*/ 16934 h 685800"/>
              <a:gd name="connsiteX33" fmla="*/ 1261533 w 3572933"/>
              <a:gd name="connsiteY33" fmla="*/ 25400 h 685800"/>
              <a:gd name="connsiteX34" fmla="*/ 1193800 w 3572933"/>
              <a:gd name="connsiteY34" fmla="*/ 33867 h 685800"/>
              <a:gd name="connsiteX35" fmla="*/ 1159933 w 3572933"/>
              <a:gd name="connsiteY35" fmla="*/ 42334 h 685800"/>
              <a:gd name="connsiteX36" fmla="*/ 1083733 w 3572933"/>
              <a:gd name="connsiteY36" fmla="*/ 50800 h 685800"/>
              <a:gd name="connsiteX37" fmla="*/ 1041400 w 3572933"/>
              <a:gd name="connsiteY37" fmla="*/ 59267 h 685800"/>
              <a:gd name="connsiteX38" fmla="*/ 880533 w 3572933"/>
              <a:gd name="connsiteY38" fmla="*/ 76200 h 685800"/>
              <a:gd name="connsiteX39" fmla="*/ 304800 w 3572933"/>
              <a:gd name="connsiteY39" fmla="*/ 84667 h 685800"/>
              <a:gd name="connsiteX40" fmla="*/ 279400 w 3572933"/>
              <a:gd name="connsiteY40" fmla="*/ 93134 h 685800"/>
              <a:gd name="connsiteX41" fmla="*/ 203200 w 3572933"/>
              <a:gd name="connsiteY41" fmla="*/ 110067 h 685800"/>
              <a:gd name="connsiteX42" fmla="*/ 177800 w 3572933"/>
              <a:gd name="connsiteY42" fmla="*/ 118534 h 685800"/>
              <a:gd name="connsiteX43" fmla="*/ 110067 w 3572933"/>
              <a:gd name="connsiteY43" fmla="*/ 152400 h 685800"/>
              <a:gd name="connsiteX44" fmla="*/ 59267 w 3572933"/>
              <a:gd name="connsiteY44" fmla="*/ 169334 h 685800"/>
              <a:gd name="connsiteX45" fmla="*/ 42333 w 3572933"/>
              <a:gd name="connsiteY45" fmla="*/ 194734 h 685800"/>
              <a:gd name="connsiteX46" fmla="*/ 8467 w 3572933"/>
              <a:gd name="connsiteY46" fmla="*/ 270934 h 685800"/>
              <a:gd name="connsiteX47" fmla="*/ 0 w 3572933"/>
              <a:gd name="connsiteY47" fmla="*/ 296334 h 685800"/>
              <a:gd name="connsiteX48" fmla="*/ 8467 w 3572933"/>
              <a:gd name="connsiteY48" fmla="*/ 406400 h 685800"/>
              <a:gd name="connsiteX49" fmla="*/ 25400 w 3572933"/>
              <a:gd name="connsiteY49" fmla="*/ 431800 h 685800"/>
              <a:gd name="connsiteX50" fmla="*/ 42333 w 3572933"/>
              <a:gd name="connsiteY50" fmla="*/ 448734 h 685800"/>
              <a:gd name="connsiteX51" fmla="*/ 101600 w 3572933"/>
              <a:gd name="connsiteY51" fmla="*/ 465667 h 685800"/>
              <a:gd name="connsiteX52" fmla="*/ 186267 w 3572933"/>
              <a:gd name="connsiteY52" fmla="*/ 491067 h 685800"/>
              <a:gd name="connsiteX53" fmla="*/ 220133 w 3572933"/>
              <a:gd name="connsiteY53" fmla="*/ 516467 h 685800"/>
              <a:gd name="connsiteX54" fmla="*/ 254000 w 3572933"/>
              <a:gd name="connsiteY54" fmla="*/ 524934 h 685800"/>
              <a:gd name="connsiteX55" fmla="*/ 313267 w 3572933"/>
              <a:gd name="connsiteY55" fmla="*/ 558800 h 685800"/>
              <a:gd name="connsiteX56" fmla="*/ 389467 w 3572933"/>
              <a:gd name="connsiteY56" fmla="*/ 584200 h 685800"/>
              <a:gd name="connsiteX57" fmla="*/ 414867 w 3572933"/>
              <a:gd name="connsiteY57" fmla="*/ 592667 h 685800"/>
              <a:gd name="connsiteX58" fmla="*/ 550333 w 3572933"/>
              <a:gd name="connsiteY58" fmla="*/ 609600 h 685800"/>
              <a:gd name="connsiteX59" fmla="*/ 584200 w 3572933"/>
              <a:gd name="connsiteY59" fmla="*/ 618067 h 685800"/>
              <a:gd name="connsiteX60" fmla="*/ 728133 w 3572933"/>
              <a:gd name="connsiteY60" fmla="*/ 635000 h 685800"/>
              <a:gd name="connsiteX61" fmla="*/ 838200 w 3572933"/>
              <a:gd name="connsiteY61" fmla="*/ 651934 h 685800"/>
              <a:gd name="connsiteX62" fmla="*/ 1176867 w 3572933"/>
              <a:gd name="connsiteY62" fmla="*/ 685800 h 685800"/>
              <a:gd name="connsiteX63" fmla="*/ 1346200 w 3572933"/>
              <a:gd name="connsiteY63" fmla="*/ 677334 h 685800"/>
              <a:gd name="connsiteX64" fmla="*/ 1524000 w 3572933"/>
              <a:gd name="connsiteY64" fmla="*/ 660400 h 685800"/>
              <a:gd name="connsiteX65" fmla="*/ 1972733 w 3572933"/>
              <a:gd name="connsiteY65" fmla="*/ 651934 h 685800"/>
              <a:gd name="connsiteX66" fmla="*/ 2057400 w 3572933"/>
              <a:gd name="connsiteY66" fmla="*/ 635000 h 685800"/>
              <a:gd name="connsiteX67" fmla="*/ 2133600 w 3572933"/>
              <a:gd name="connsiteY67" fmla="*/ 609600 h 685800"/>
              <a:gd name="connsiteX68" fmla="*/ 3488267 w 3572933"/>
              <a:gd name="connsiteY68" fmla="*/ 60960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572933" h="685800">
                <a:moveTo>
                  <a:pt x="3335867" y="558800"/>
                </a:moveTo>
                <a:cubicBezTo>
                  <a:pt x="3349978" y="555978"/>
                  <a:pt x="3364239" y="553824"/>
                  <a:pt x="3378200" y="550334"/>
                </a:cubicBezTo>
                <a:cubicBezTo>
                  <a:pt x="3398133" y="545351"/>
                  <a:pt x="3417447" y="538020"/>
                  <a:pt x="3437467" y="533400"/>
                </a:cubicBezTo>
                <a:cubicBezTo>
                  <a:pt x="3454194" y="529540"/>
                  <a:pt x="3471334" y="527756"/>
                  <a:pt x="3488267" y="524934"/>
                </a:cubicBezTo>
                <a:cubicBezTo>
                  <a:pt x="3493911" y="519289"/>
                  <a:pt x="3498967" y="512987"/>
                  <a:pt x="3505200" y="508000"/>
                </a:cubicBezTo>
                <a:cubicBezTo>
                  <a:pt x="3513146" y="501643"/>
                  <a:pt x="3524086" y="498884"/>
                  <a:pt x="3530600" y="491067"/>
                </a:cubicBezTo>
                <a:cubicBezTo>
                  <a:pt x="3552620" y="464643"/>
                  <a:pt x="3542767" y="458266"/>
                  <a:pt x="3556000" y="431800"/>
                </a:cubicBezTo>
                <a:cubicBezTo>
                  <a:pt x="3560551" y="422699"/>
                  <a:pt x="3567289" y="414867"/>
                  <a:pt x="3572933" y="406400"/>
                </a:cubicBezTo>
                <a:cubicBezTo>
                  <a:pt x="3570111" y="358422"/>
                  <a:pt x="3569249" y="310289"/>
                  <a:pt x="3564467" y="262467"/>
                </a:cubicBezTo>
                <a:cubicBezTo>
                  <a:pt x="3563579" y="253587"/>
                  <a:pt x="3561575" y="244036"/>
                  <a:pt x="3556000" y="237067"/>
                </a:cubicBezTo>
                <a:cubicBezTo>
                  <a:pt x="3536890" y="213180"/>
                  <a:pt x="3505927" y="217473"/>
                  <a:pt x="3479800" y="211667"/>
                </a:cubicBezTo>
                <a:cubicBezTo>
                  <a:pt x="3471088" y="209731"/>
                  <a:pt x="3463058" y="205365"/>
                  <a:pt x="3454400" y="203200"/>
                </a:cubicBezTo>
                <a:cubicBezTo>
                  <a:pt x="3440439" y="199710"/>
                  <a:pt x="3426028" y="198224"/>
                  <a:pt x="3412067" y="194734"/>
                </a:cubicBezTo>
                <a:cubicBezTo>
                  <a:pt x="3403409" y="192569"/>
                  <a:pt x="3395248" y="188719"/>
                  <a:pt x="3386667" y="186267"/>
                </a:cubicBezTo>
                <a:cubicBezTo>
                  <a:pt x="3375478" y="183070"/>
                  <a:pt x="3363989" y="180997"/>
                  <a:pt x="3352800" y="177800"/>
                </a:cubicBezTo>
                <a:cubicBezTo>
                  <a:pt x="3344219" y="175348"/>
                  <a:pt x="3336300" y="170001"/>
                  <a:pt x="3327400" y="169334"/>
                </a:cubicBezTo>
                <a:cubicBezTo>
                  <a:pt x="3223118" y="161513"/>
                  <a:pt x="3118555" y="158045"/>
                  <a:pt x="3014133" y="152400"/>
                </a:cubicBezTo>
                <a:lnTo>
                  <a:pt x="2946400" y="143934"/>
                </a:lnTo>
                <a:lnTo>
                  <a:pt x="2870200" y="135467"/>
                </a:lnTo>
                <a:cubicBezTo>
                  <a:pt x="2850398" y="132992"/>
                  <a:pt x="2830618" y="130281"/>
                  <a:pt x="2810933" y="127000"/>
                </a:cubicBezTo>
                <a:cubicBezTo>
                  <a:pt x="2796738" y="124634"/>
                  <a:pt x="2782936" y="119781"/>
                  <a:pt x="2768600" y="118534"/>
                </a:cubicBezTo>
                <a:cubicBezTo>
                  <a:pt x="2717913" y="114127"/>
                  <a:pt x="2667000" y="112889"/>
                  <a:pt x="2616200" y="110067"/>
                </a:cubicBezTo>
                <a:cubicBezTo>
                  <a:pt x="2573867" y="101600"/>
                  <a:pt x="2532157" y="88963"/>
                  <a:pt x="2489200" y="84667"/>
                </a:cubicBezTo>
                <a:cubicBezTo>
                  <a:pt x="2384676" y="74214"/>
                  <a:pt x="2432611" y="80211"/>
                  <a:pt x="2345267" y="67734"/>
                </a:cubicBezTo>
                <a:cubicBezTo>
                  <a:pt x="2282105" y="46679"/>
                  <a:pt x="2340528" y="63872"/>
                  <a:pt x="2209800" y="50800"/>
                </a:cubicBezTo>
                <a:cubicBezTo>
                  <a:pt x="2189943" y="48814"/>
                  <a:pt x="2170367" y="44538"/>
                  <a:pt x="2150533" y="42334"/>
                </a:cubicBezTo>
                <a:cubicBezTo>
                  <a:pt x="2119551" y="38892"/>
                  <a:pt x="2088444" y="36689"/>
                  <a:pt x="2057400" y="33867"/>
                </a:cubicBezTo>
                <a:cubicBezTo>
                  <a:pt x="2043289" y="31045"/>
                  <a:pt x="2029313" y="27435"/>
                  <a:pt x="2015067" y="25400"/>
                </a:cubicBezTo>
                <a:cubicBezTo>
                  <a:pt x="1989768" y="21786"/>
                  <a:pt x="1964076" y="21135"/>
                  <a:pt x="1938867" y="16934"/>
                </a:cubicBezTo>
                <a:cubicBezTo>
                  <a:pt x="1930064" y="15467"/>
                  <a:pt x="1922248" y="10064"/>
                  <a:pt x="1913467" y="8467"/>
                </a:cubicBezTo>
                <a:cubicBezTo>
                  <a:pt x="1891080" y="4397"/>
                  <a:pt x="1868311" y="2822"/>
                  <a:pt x="1845733" y="0"/>
                </a:cubicBezTo>
                <a:lnTo>
                  <a:pt x="1363133" y="8467"/>
                </a:lnTo>
                <a:cubicBezTo>
                  <a:pt x="1348750" y="8931"/>
                  <a:pt x="1334995" y="14568"/>
                  <a:pt x="1320800" y="16934"/>
                </a:cubicBezTo>
                <a:cubicBezTo>
                  <a:pt x="1301115" y="20215"/>
                  <a:pt x="1281314" y="22763"/>
                  <a:pt x="1261533" y="25400"/>
                </a:cubicBezTo>
                <a:cubicBezTo>
                  <a:pt x="1238979" y="28407"/>
                  <a:pt x="1216244" y="30126"/>
                  <a:pt x="1193800" y="33867"/>
                </a:cubicBezTo>
                <a:cubicBezTo>
                  <a:pt x="1182322" y="35780"/>
                  <a:pt x="1171434" y="40565"/>
                  <a:pt x="1159933" y="42334"/>
                </a:cubicBezTo>
                <a:cubicBezTo>
                  <a:pt x="1134674" y="46220"/>
                  <a:pt x="1109032" y="47186"/>
                  <a:pt x="1083733" y="50800"/>
                </a:cubicBezTo>
                <a:cubicBezTo>
                  <a:pt x="1069487" y="52835"/>
                  <a:pt x="1055646" y="57232"/>
                  <a:pt x="1041400" y="59267"/>
                </a:cubicBezTo>
                <a:cubicBezTo>
                  <a:pt x="1028203" y="61152"/>
                  <a:pt x="889421" y="75972"/>
                  <a:pt x="880533" y="76200"/>
                </a:cubicBezTo>
                <a:cubicBezTo>
                  <a:pt x="688664" y="81120"/>
                  <a:pt x="496711" y="81845"/>
                  <a:pt x="304800" y="84667"/>
                </a:cubicBezTo>
                <a:cubicBezTo>
                  <a:pt x="296333" y="87489"/>
                  <a:pt x="288058" y="90969"/>
                  <a:pt x="279400" y="93134"/>
                </a:cubicBezTo>
                <a:cubicBezTo>
                  <a:pt x="209556" y="110595"/>
                  <a:pt x="264047" y="92682"/>
                  <a:pt x="203200" y="110067"/>
                </a:cubicBezTo>
                <a:cubicBezTo>
                  <a:pt x="194619" y="112519"/>
                  <a:pt x="185925" y="114841"/>
                  <a:pt x="177800" y="118534"/>
                </a:cubicBezTo>
                <a:cubicBezTo>
                  <a:pt x="154820" y="128979"/>
                  <a:pt x="134014" y="144417"/>
                  <a:pt x="110067" y="152400"/>
                </a:cubicBezTo>
                <a:lnTo>
                  <a:pt x="59267" y="169334"/>
                </a:lnTo>
                <a:cubicBezTo>
                  <a:pt x="53622" y="177801"/>
                  <a:pt x="47382" y="185899"/>
                  <a:pt x="42333" y="194734"/>
                </a:cubicBezTo>
                <a:cubicBezTo>
                  <a:pt x="28338" y="219224"/>
                  <a:pt x="18364" y="244541"/>
                  <a:pt x="8467" y="270934"/>
                </a:cubicBezTo>
                <a:cubicBezTo>
                  <a:pt x="5333" y="279290"/>
                  <a:pt x="2822" y="287867"/>
                  <a:pt x="0" y="296334"/>
                </a:cubicBezTo>
                <a:cubicBezTo>
                  <a:pt x="2822" y="333023"/>
                  <a:pt x="1686" y="370233"/>
                  <a:pt x="8467" y="406400"/>
                </a:cubicBezTo>
                <a:cubicBezTo>
                  <a:pt x="10342" y="416401"/>
                  <a:pt x="19043" y="423854"/>
                  <a:pt x="25400" y="431800"/>
                </a:cubicBezTo>
                <a:cubicBezTo>
                  <a:pt x="30387" y="438033"/>
                  <a:pt x="35488" y="444627"/>
                  <a:pt x="42333" y="448734"/>
                </a:cubicBezTo>
                <a:cubicBezTo>
                  <a:pt x="51813" y="454422"/>
                  <a:pt x="94226" y="463455"/>
                  <a:pt x="101600" y="465667"/>
                </a:cubicBezTo>
                <a:cubicBezTo>
                  <a:pt x="204666" y="496587"/>
                  <a:pt x="108207" y="471551"/>
                  <a:pt x="186267" y="491067"/>
                </a:cubicBezTo>
                <a:cubicBezTo>
                  <a:pt x="197556" y="499534"/>
                  <a:pt x="207512" y="510156"/>
                  <a:pt x="220133" y="516467"/>
                </a:cubicBezTo>
                <a:cubicBezTo>
                  <a:pt x="230541" y="521671"/>
                  <a:pt x="243897" y="519161"/>
                  <a:pt x="254000" y="524934"/>
                </a:cubicBezTo>
                <a:cubicBezTo>
                  <a:pt x="332462" y="569770"/>
                  <a:pt x="224213" y="536538"/>
                  <a:pt x="313267" y="558800"/>
                </a:cubicBezTo>
                <a:cubicBezTo>
                  <a:pt x="369602" y="586969"/>
                  <a:pt x="323814" y="567787"/>
                  <a:pt x="389467" y="584200"/>
                </a:cubicBezTo>
                <a:cubicBezTo>
                  <a:pt x="398125" y="586364"/>
                  <a:pt x="406052" y="591275"/>
                  <a:pt x="414867" y="592667"/>
                </a:cubicBezTo>
                <a:cubicBezTo>
                  <a:pt x="459817" y="599764"/>
                  <a:pt x="550333" y="609600"/>
                  <a:pt x="550333" y="609600"/>
                </a:cubicBezTo>
                <a:cubicBezTo>
                  <a:pt x="561622" y="612422"/>
                  <a:pt x="572722" y="616154"/>
                  <a:pt x="584200" y="618067"/>
                </a:cubicBezTo>
                <a:cubicBezTo>
                  <a:pt x="607490" y="621949"/>
                  <a:pt x="707719" y="632732"/>
                  <a:pt x="728133" y="635000"/>
                </a:cubicBezTo>
                <a:cubicBezTo>
                  <a:pt x="792712" y="651145"/>
                  <a:pt x="737436" y="638932"/>
                  <a:pt x="838200" y="651934"/>
                </a:cubicBezTo>
                <a:cubicBezTo>
                  <a:pt x="1098488" y="685520"/>
                  <a:pt x="942731" y="672793"/>
                  <a:pt x="1176867" y="685800"/>
                </a:cubicBezTo>
                <a:cubicBezTo>
                  <a:pt x="1233311" y="682978"/>
                  <a:pt x="1289836" y="681458"/>
                  <a:pt x="1346200" y="677334"/>
                </a:cubicBezTo>
                <a:cubicBezTo>
                  <a:pt x="1405576" y="672989"/>
                  <a:pt x="1464476" y="661523"/>
                  <a:pt x="1524000" y="660400"/>
                </a:cubicBezTo>
                <a:lnTo>
                  <a:pt x="1972733" y="651934"/>
                </a:lnTo>
                <a:cubicBezTo>
                  <a:pt x="2000955" y="646289"/>
                  <a:pt x="2030096" y="644101"/>
                  <a:pt x="2057400" y="635000"/>
                </a:cubicBezTo>
                <a:cubicBezTo>
                  <a:pt x="2082800" y="626533"/>
                  <a:pt x="2106826" y="609600"/>
                  <a:pt x="2133600" y="609600"/>
                </a:cubicBezTo>
                <a:lnTo>
                  <a:pt x="3488267" y="609600"/>
                </a:lnTo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id="{93688CE7-7370-4232-BFE7-A7E1E12EB3A9}"/>
              </a:ext>
            </a:extLst>
          </p:cNvPr>
          <p:cNvSpPr/>
          <p:nvPr/>
        </p:nvSpPr>
        <p:spPr>
          <a:xfrm>
            <a:off x="1100667" y="5105400"/>
            <a:ext cx="3107266" cy="567837"/>
          </a:xfrm>
          <a:custGeom>
            <a:avLst/>
            <a:gdLst>
              <a:gd name="connsiteX0" fmla="*/ 118533 w 3107266"/>
              <a:gd name="connsiteY0" fmla="*/ 397933 h 567837"/>
              <a:gd name="connsiteX1" fmla="*/ 118533 w 3107266"/>
              <a:gd name="connsiteY1" fmla="*/ 296333 h 567837"/>
              <a:gd name="connsiteX2" fmla="*/ 152400 w 3107266"/>
              <a:gd name="connsiteY2" fmla="*/ 254000 h 567837"/>
              <a:gd name="connsiteX3" fmla="*/ 169333 w 3107266"/>
              <a:gd name="connsiteY3" fmla="*/ 228600 h 567837"/>
              <a:gd name="connsiteX4" fmla="*/ 194733 w 3107266"/>
              <a:gd name="connsiteY4" fmla="*/ 194733 h 567837"/>
              <a:gd name="connsiteX5" fmla="*/ 228600 w 3107266"/>
              <a:gd name="connsiteY5" fmla="*/ 143933 h 567837"/>
              <a:gd name="connsiteX6" fmla="*/ 245533 w 3107266"/>
              <a:gd name="connsiteY6" fmla="*/ 118533 h 567837"/>
              <a:gd name="connsiteX7" fmla="*/ 270933 w 3107266"/>
              <a:gd name="connsiteY7" fmla="*/ 110067 h 567837"/>
              <a:gd name="connsiteX8" fmla="*/ 321733 w 3107266"/>
              <a:gd name="connsiteY8" fmla="*/ 76200 h 567837"/>
              <a:gd name="connsiteX9" fmla="*/ 355600 w 3107266"/>
              <a:gd name="connsiteY9" fmla="*/ 67733 h 567837"/>
              <a:gd name="connsiteX10" fmla="*/ 381000 w 3107266"/>
              <a:gd name="connsiteY10" fmla="*/ 59267 h 567837"/>
              <a:gd name="connsiteX11" fmla="*/ 491066 w 3107266"/>
              <a:gd name="connsiteY11" fmla="*/ 42333 h 567837"/>
              <a:gd name="connsiteX12" fmla="*/ 592666 w 3107266"/>
              <a:gd name="connsiteY12" fmla="*/ 25400 h 567837"/>
              <a:gd name="connsiteX13" fmla="*/ 1024466 w 3107266"/>
              <a:gd name="connsiteY13" fmla="*/ 0 h 567837"/>
              <a:gd name="connsiteX14" fmla="*/ 2827866 w 3107266"/>
              <a:gd name="connsiteY14" fmla="*/ 8467 h 567837"/>
              <a:gd name="connsiteX15" fmla="*/ 2878666 w 3107266"/>
              <a:gd name="connsiteY15" fmla="*/ 25400 h 567837"/>
              <a:gd name="connsiteX16" fmla="*/ 2921000 w 3107266"/>
              <a:gd name="connsiteY16" fmla="*/ 33867 h 567837"/>
              <a:gd name="connsiteX17" fmla="*/ 2980266 w 3107266"/>
              <a:gd name="connsiteY17" fmla="*/ 59267 h 567837"/>
              <a:gd name="connsiteX18" fmla="*/ 3022600 w 3107266"/>
              <a:gd name="connsiteY18" fmla="*/ 101600 h 567837"/>
              <a:gd name="connsiteX19" fmla="*/ 3056466 w 3107266"/>
              <a:gd name="connsiteY19" fmla="*/ 135467 h 567837"/>
              <a:gd name="connsiteX20" fmla="*/ 3073400 w 3107266"/>
              <a:gd name="connsiteY20" fmla="*/ 152400 h 567837"/>
              <a:gd name="connsiteX21" fmla="*/ 3090333 w 3107266"/>
              <a:gd name="connsiteY21" fmla="*/ 177800 h 567837"/>
              <a:gd name="connsiteX22" fmla="*/ 3098800 w 3107266"/>
              <a:gd name="connsiteY22" fmla="*/ 220133 h 567837"/>
              <a:gd name="connsiteX23" fmla="*/ 3107266 w 3107266"/>
              <a:gd name="connsiteY23" fmla="*/ 245533 h 567837"/>
              <a:gd name="connsiteX24" fmla="*/ 3098800 w 3107266"/>
              <a:gd name="connsiteY24" fmla="*/ 347133 h 567837"/>
              <a:gd name="connsiteX25" fmla="*/ 3064933 w 3107266"/>
              <a:gd name="connsiteY25" fmla="*/ 389467 h 567837"/>
              <a:gd name="connsiteX26" fmla="*/ 3039533 w 3107266"/>
              <a:gd name="connsiteY26" fmla="*/ 397933 h 567837"/>
              <a:gd name="connsiteX27" fmla="*/ 3005666 w 3107266"/>
              <a:gd name="connsiteY27" fmla="*/ 414867 h 567837"/>
              <a:gd name="connsiteX28" fmla="*/ 2980266 w 3107266"/>
              <a:gd name="connsiteY28" fmla="*/ 423333 h 567837"/>
              <a:gd name="connsiteX29" fmla="*/ 2946400 w 3107266"/>
              <a:gd name="connsiteY29" fmla="*/ 440267 h 567837"/>
              <a:gd name="connsiteX30" fmla="*/ 2904066 w 3107266"/>
              <a:gd name="connsiteY30" fmla="*/ 457200 h 567837"/>
              <a:gd name="connsiteX31" fmla="*/ 2870200 w 3107266"/>
              <a:gd name="connsiteY31" fmla="*/ 474133 h 567837"/>
              <a:gd name="connsiteX32" fmla="*/ 2836333 w 3107266"/>
              <a:gd name="connsiteY32" fmla="*/ 482600 h 567837"/>
              <a:gd name="connsiteX33" fmla="*/ 2785533 w 3107266"/>
              <a:gd name="connsiteY33" fmla="*/ 499533 h 567837"/>
              <a:gd name="connsiteX34" fmla="*/ 2167466 w 3107266"/>
              <a:gd name="connsiteY34" fmla="*/ 516467 h 567837"/>
              <a:gd name="connsiteX35" fmla="*/ 2082800 w 3107266"/>
              <a:gd name="connsiteY35" fmla="*/ 533400 h 567837"/>
              <a:gd name="connsiteX36" fmla="*/ 1921933 w 3107266"/>
              <a:gd name="connsiteY36" fmla="*/ 550333 h 567837"/>
              <a:gd name="connsiteX37" fmla="*/ 1667933 w 3107266"/>
              <a:gd name="connsiteY37" fmla="*/ 550333 h 567837"/>
              <a:gd name="connsiteX38" fmla="*/ 728133 w 3107266"/>
              <a:gd name="connsiteY38" fmla="*/ 524933 h 567837"/>
              <a:gd name="connsiteX39" fmla="*/ 389466 w 3107266"/>
              <a:gd name="connsiteY39" fmla="*/ 516467 h 567837"/>
              <a:gd name="connsiteX40" fmla="*/ 321733 w 3107266"/>
              <a:gd name="connsiteY40" fmla="*/ 499533 h 567837"/>
              <a:gd name="connsiteX41" fmla="*/ 262466 w 3107266"/>
              <a:gd name="connsiteY41" fmla="*/ 491067 h 567837"/>
              <a:gd name="connsiteX42" fmla="*/ 194733 w 3107266"/>
              <a:gd name="connsiteY42" fmla="*/ 465667 h 567837"/>
              <a:gd name="connsiteX43" fmla="*/ 67733 w 3107266"/>
              <a:gd name="connsiteY43" fmla="*/ 431800 h 567837"/>
              <a:gd name="connsiteX44" fmla="*/ 42333 w 3107266"/>
              <a:gd name="connsiteY44" fmla="*/ 414867 h 567837"/>
              <a:gd name="connsiteX45" fmla="*/ 16933 w 3107266"/>
              <a:gd name="connsiteY45" fmla="*/ 406400 h 567837"/>
              <a:gd name="connsiteX46" fmla="*/ 0 w 3107266"/>
              <a:gd name="connsiteY46" fmla="*/ 389467 h 567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3107266" h="567837">
                <a:moveTo>
                  <a:pt x="118533" y="397933"/>
                </a:moveTo>
                <a:cubicBezTo>
                  <a:pt x="111007" y="352776"/>
                  <a:pt x="103481" y="341490"/>
                  <a:pt x="118533" y="296333"/>
                </a:cubicBezTo>
                <a:cubicBezTo>
                  <a:pt x="125980" y="273993"/>
                  <a:pt x="139186" y="270517"/>
                  <a:pt x="152400" y="254000"/>
                </a:cubicBezTo>
                <a:cubicBezTo>
                  <a:pt x="158757" y="246054"/>
                  <a:pt x="163419" y="236880"/>
                  <a:pt x="169333" y="228600"/>
                </a:cubicBezTo>
                <a:cubicBezTo>
                  <a:pt x="177535" y="217117"/>
                  <a:pt x="186266" y="206022"/>
                  <a:pt x="194733" y="194733"/>
                </a:cubicBezTo>
                <a:cubicBezTo>
                  <a:pt x="209613" y="150095"/>
                  <a:pt x="193365" y="186215"/>
                  <a:pt x="228600" y="143933"/>
                </a:cubicBezTo>
                <a:cubicBezTo>
                  <a:pt x="235114" y="136116"/>
                  <a:pt x="237587" y="124890"/>
                  <a:pt x="245533" y="118533"/>
                </a:cubicBezTo>
                <a:cubicBezTo>
                  <a:pt x="252502" y="112958"/>
                  <a:pt x="262466" y="112889"/>
                  <a:pt x="270933" y="110067"/>
                </a:cubicBezTo>
                <a:cubicBezTo>
                  <a:pt x="287866" y="98778"/>
                  <a:pt x="301989" y="81136"/>
                  <a:pt x="321733" y="76200"/>
                </a:cubicBezTo>
                <a:cubicBezTo>
                  <a:pt x="333022" y="73378"/>
                  <a:pt x="344411" y="70930"/>
                  <a:pt x="355600" y="67733"/>
                </a:cubicBezTo>
                <a:cubicBezTo>
                  <a:pt x="364181" y="65281"/>
                  <a:pt x="372288" y="61203"/>
                  <a:pt x="381000" y="59267"/>
                </a:cubicBezTo>
                <a:cubicBezTo>
                  <a:pt x="409116" y="53019"/>
                  <a:pt x="464057" y="46834"/>
                  <a:pt x="491066" y="42333"/>
                </a:cubicBezTo>
                <a:cubicBezTo>
                  <a:pt x="549824" y="32540"/>
                  <a:pt x="523515" y="32315"/>
                  <a:pt x="592666" y="25400"/>
                </a:cubicBezTo>
                <a:cubicBezTo>
                  <a:pt x="704027" y="14263"/>
                  <a:pt x="974712" y="2619"/>
                  <a:pt x="1024466" y="0"/>
                </a:cubicBezTo>
                <a:lnTo>
                  <a:pt x="2827866" y="8467"/>
                </a:lnTo>
                <a:cubicBezTo>
                  <a:pt x="2845714" y="8711"/>
                  <a:pt x="2861446" y="20704"/>
                  <a:pt x="2878666" y="25400"/>
                </a:cubicBezTo>
                <a:cubicBezTo>
                  <a:pt x="2892550" y="29186"/>
                  <a:pt x="2907039" y="30377"/>
                  <a:pt x="2921000" y="33867"/>
                </a:cubicBezTo>
                <a:cubicBezTo>
                  <a:pt x="2936901" y="37842"/>
                  <a:pt x="2968784" y="50336"/>
                  <a:pt x="2980266" y="59267"/>
                </a:cubicBezTo>
                <a:cubicBezTo>
                  <a:pt x="2996018" y="71519"/>
                  <a:pt x="3008489" y="87489"/>
                  <a:pt x="3022600" y="101600"/>
                </a:cubicBezTo>
                <a:lnTo>
                  <a:pt x="3056466" y="135467"/>
                </a:lnTo>
                <a:cubicBezTo>
                  <a:pt x="3062111" y="141112"/>
                  <a:pt x="3068972" y="145758"/>
                  <a:pt x="3073400" y="152400"/>
                </a:cubicBezTo>
                <a:lnTo>
                  <a:pt x="3090333" y="177800"/>
                </a:lnTo>
                <a:cubicBezTo>
                  <a:pt x="3093155" y="191911"/>
                  <a:pt x="3095310" y="206172"/>
                  <a:pt x="3098800" y="220133"/>
                </a:cubicBezTo>
                <a:cubicBezTo>
                  <a:pt x="3100964" y="228791"/>
                  <a:pt x="3107266" y="236608"/>
                  <a:pt x="3107266" y="245533"/>
                </a:cubicBezTo>
                <a:cubicBezTo>
                  <a:pt x="3107266" y="279517"/>
                  <a:pt x="3105465" y="313809"/>
                  <a:pt x="3098800" y="347133"/>
                </a:cubicBezTo>
                <a:cubicBezTo>
                  <a:pt x="3097227" y="354996"/>
                  <a:pt x="3073537" y="384304"/>
                  <a:pt x="3064933" y="389467"/>
                </a:cubicBezTo>
                <a:cubicBezTo>
                  <a:pt x="3057280" y="394059"/>
                  <a:pt x="3047736" y="394417"/>
                  <a:pt x="3039533" y="397933"/>
                </a:cubicBezTo>
                <a:cubicBezTo>
                  <a:pt x="3027932" y="402905"/>
                  <a:pt x="3017267" y="409895"/>
                  <a:pt x="3005666" y="414867"/>
                </a:cubicBezTo>
                <a:cubicBezTo>
                  <a:pt x="2997463" y="418383"/>
                  <a:pt x="2988469" y="419817"/>
                  <a:pt x="2980266" y="423333"/>
                </a:cubicBezTo>
                <a:cubicBezTo>
                  <a:pt x="2968665" y="428305"/>
                  <a:pt x="2957933" y="435141"/>
                  <a:pt x="2946400" y="440267"/>
                </a:cubicBezTo>
                <a:cubicBezTo>
                  <a:pt x="2932512" y="446440"/>
                  <a:pt x="2917954" y="451027"/>
                  <a:pt x="2904066" y="457200"/>
                </a:cubicBezTo>
                <a:cubicBezTo>
                  <a:pt x="2892533" y="462326"/>
                  <a:pt x="2882018" y="469701"/>
                  <a:pt x="2870200" y="474133"/>
                </a:cubicBezTo>
                <a:cubicBezTo>
                  <a:pt x="2859304" y="478219"/>
                  <a:pt x="2847479" y="479256"/>
                  <a:pt x="2836333" y="482600"/>
                </a:cubicBezTo>
                <a:cubicBezTo>
                  <a:pt x="2819236" y="487729"/>
                  <a:pt x="2803309" y="497917"/>
                  <a:pt x="2785533" y="499533"/>
                </a:cubicBezTo>
                <a:cubicBezTo>
                  <a:pt x="2518118" y="523844"/>
                  <a:pt x="2723568" y="507497"/>
                  <a:pt x="2167466" y="516467"/>
                </a:cubicBezTo>
                <a:cubicBezTo>
                  <a:pt x="2118782" y="532694"/>
                  <a:pt x="2160631" y="520428"/>
                  <a:pt x="2082800" y="533400"/>
                </a:cubicBezTo>
                <a:cubicBezTo>
                  <a:pt x="1973217" y="551665"/>
                  <a:pt x="2133011" y="535257"/>
                  <a:pt x="1921933" y="550333"/>
                </a:cubicBezTo>
                <a:cubicBezTo>
                  <a:pt x="1825518" y="582473"/>
                  <a:pt x="1894142" y="562900"/>
                  <a:pt x="1667933" y="550333"/>
                </a:cubicBezTo>
                <a:cubicBezTo>
                  <a:pt x="1005623" y="513538"/>
                  <a:pt x="2127846" y="541597"/>
                  <a:pt x="728133" y="524933"/>
                </a:cubicBezTo>
                <a:cubicBezTo>
                  <a:pt x="615244" y="522111"/>
                  <a:pt x="502170" y="523511"/>
                  <a:pt x="389466" y="516467"/>
                </a:cubicBezTo>
                <a:cubicBezTo>
                  <a:pt x="366239" y="515015"/>
                  <a:pt x="344772" y="502824"/>
                  <a:pt x="321733" y="499533"/>
                </a:cubicBezTo>
                <a:lnTo>
                  <a:pt x="262466" y="491067"/>
                </a:lnTo>
                <a:cubicBezTo>
                  <a:pt x="203187" y="461426"/>
                  <a:pt x="254679" y="484111"/>
                  <a:pt x="194733" y="465667"/>
                </a:cubicBezTo>
                <a:cubicBezTo>
                  <a:pt x="85425" y="432035"/>
                  <a:pt x="155728" y="446466"/>
                  <a:pt x="67733" y="431800"/>
                </a:cubicBezTo>
                <a:cubicBezTo>
                  <a:pt x="59266" y="426156"/>
                  <a:pt x="51434" y="419418"/>
                  <a:pt x="42333" y="414867"/>
                </a:cubicBezTo>
                <a:cubicBezTo>
                  <a:pt x="34351" y="410876"/>
                  <a:pt x="24586" y="410992"/>
                  <a:pt x="16933" y="406400"/>
                </a:cubicBezTo>
                <a:cubicBezTo>
                  <a:pt x="10088" y="402293"/>
                  <a:pt x="5644" y="395111"/>
                  <a:pt x="0" y="389467"/>
                </a:cubicBezTo>
              </a:path>
            </a:pathLst>
          </a:cu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17" y="2040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85376" y="9204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предложения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8B6E5DBA-BA7D-4916-A59F-60225D9B33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3187362"/>
              </p:ext>
            </p:extLst>
          </p:nvPr>
        </p:nvGraphicFramePr>
        <p:xfrm>
          <a:off x="-613117" y="875641"/>
          <a:ext cx="12534821" cy="58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D6E8E4-1934-49B3-BB3A-151B9BD3003B}"/>
              </a:ext>
            </a:extLst>
          </p:cNvPr>
          <p:cNvSpPr/>
          <p:nvPr/>
        </p:nvSpPr>
        <p:spPr>
          <a:xfrm>
            <a:off x="0" y="6201096"/>
            <a:ext cx="5748867" cy="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*</a:t>
            </a:r>
            <a:r>
              <a:rPr lang="ru-RU" i="1" dirty="0">
                <a:solidFill>
                  <a:srgbClr val="000000"/>
                </a:solidFill>
              </a:rPr>
              <a:t>Организация в районных центрах Томской области: Асино, Кривошеино, </a:t>
            </a:r>
            <a:r>
              <a:rPr lang="ru-RU" i="1" dirty="0" err="1">
                <a:solidFill>
                  <a:srgbClr val="000000"/>
                </a:solidFill>
              </a:rPr>
              <a:t>Кожевниково</a:t>
            </a:r>
            <a:r>
              <a:rPr lang="ru-RU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55760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50" y="314162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16043" y="90824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ПЛАНИРУЕМ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665BD932-3F15-4888-888D-2C4E05DE13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9412183"/>
              </p:ext>
            </p:extLst>
          </p:nvPr>
        </p:nvGraphicFramePr>
        <p:xfrm>
          <a:off x="5573150" y="2439114"/>
          <a:ext cx="3867183" cy="4328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3" name="Схема 22">
            <a:extLst>
              <a:ext uri="{FF2B5EF4-FFF2-40B4-BE49-F238E27FC236}">
                <a16:creationId xmlns:a16="http://schemas.microsoft.com/office/drawing/2014/main" id="{FBB413C5-A42A-4893-AE2E-CB362D856F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9690028"/>
              </p:ext>
            </p:extLst>
          </p:nvPr>
        </p:nvGraphicFramePr>
        <p:xfrm>
          <a:off x="-361677" y="2232624"/>
          <a:ext cx="4012362" cy="4012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24" name="Схема 23">
            <a:extLst>
              <a:ext uri="{FF2B5EF4-FFF2-40B4-BE49-F238E27FC236}">
                <a16:creationId xmlns:a16="http://schemas.microsoft.com/office/drawing/2014/main" id="{B234B18C-F85F-4148-802C-F797CF7993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6653991"/>
              </p:ext>
            </p:extLst>
          </p:nvPr>
        </p:nvGraphicFramePr>
        <p:xfrm>
          <a:off x="2851633" y="1014154"/>
          <a:ext cx="3471515" cy="4556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22" name="Схема 21">
            <a:extLst>
              <a:ext uri="{FF2B5EF4-FFF2-40B4-BE49-F238E27FC236}">
                <a16:creationId xmlns:a16="http://schemas.microsoft.com/office/drawing/2014/main" id="{F5B8BC27-D57C-4B73-BDA8-6BF083A091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212379"/>
              </p:ext>
            </p:extLst>
          </p:nvPr>
        </p:nvGraphicFramePr>
        <p:xfrm>
          <a:off x="8217469" y="1353953"/>
          <a:ext cx="4336630" cy="5139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sp>
        <p:nvSpPr>
          <p:cNvPr id="26" name="Арка 25">
            <a:extLst>
              <a:ext uri="{FF2B5EF4-FFF2-40B4-BE49-F238E27FC236}">
                <a16:creationId xmlns:a16="http://schemas.microsoft.com/office/drawing/2014/main" id="{5BAEA532-F3FA-4F33-A490-FE87ADADBDA5}"/>
              </a:ext>
            </a:extLst>
          </p:cNvPr>
          <p:cNvSpPr/>
          <p:nvPr/>
        </p:nvSpPr>
        <p:spPr>
          <a:xfrm>
            <a:off x="3188748" y="2309309"/>
            <a:ext cx="2800944" cy="2717321"/>
          </a:xfrm>
          <a:prstGeom prst="blockArc">
            <a:avLst>
              <a:gd name="adj1" fmla="val 10689209"/>
              <a:gd name="adj2" fmla="val 74803"/>
              <a:gd name="adj3" fmla="val 12797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Арка 26">
            <a:extLst>
              <a:ext uri="{FF2B5EF4-FFF2-40B4-BE49-F238E27FC236}">
                <a16:creationId xmlns:a16="http://schemas.microsoft.com/office/drawing/2014/main" id="{714FEE7B-FC92-43E2-9D45-6A80AA16E04D}"/>
              </a:ext>
            </a:extLst>
          </p:cNvPr>
          <p:cNvSpPr/>
          <p:nvPr/>
        </p:nvSpPr>
        <p:spPr>
          <a:xfrm>
            <a:off x="8985312" y="2232624"/>
            <a:ext cx="2800944" cy="2717321"/>
          </a:xfrm>
          <a:prstGeom prst="blockArc">
            <a:avLst>
              <a:gd name="adj1" fmla="val 10689209"/>
              <a:gd name="adj2" fmla="val 74803"/>
              <a:gd name="adj3" fmla="val 12797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Арка 27">
            <a:extLst>
              <a:ext uri="{FF2B5EF4-FFF2-40B4-BE49-F238E27FC236}">
                <a16:creationId xmlns:a16="http://schemas.microsoft.com/office/drawing/2014/main" id="{D413BB55-DD5F-4A22-A440-04E4201376CC}"/>
              </a:ext>
            </a:extLst>
          </p:cNvPr>
          <p:cNvSpPr/>
          <p:nvPr/>
        </p:nvSpPr>
        <p:spPr>
          <a:xfrm flipV="1">
            <a:off x="244032" y="2374822"/>
            <a:ext cx="2800944" cy="2717321"/>
          </a:xfrm>
          <a:prstGeom prst="blockArc">
            <a:avLst>
              <a:gd name="adj1" fmla="val 10689209"/>
              <a:gd name="adj2" fmla="val 74803"/>
              <a:gd name="adj3" fmla="val 1279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Арка 28">
            <a:extLst>
              <a:ext uri="{FF2B5EF4-FFF2-40B4-BE49-F238E27FC236}">
                <a16:creationId xmlns:a16="http://schemas.microsoft.com/office/drawing/2014/main" id="{98B116A8-6FC2-411C-9DAF-E3DF2A218A56}"/>
              </a:ext>
            </a:extLst>
          </p:cNvPr>
          <p:cNvSpPr/>
          <p:nvPr/>
        </p:nvSpPr>
        <p:spPr>
          <a:xfrm flipV="1">
            <a:off x="6132296" y="2482118"/>
            <a:ext cx="2800944" cy="2717321"/>
          </a:xfrm>
          <a:prstGeom prst="blockArc">
            <a:avLst>
              <a:gd name="adj1" fmla="val 10689209"/>
              <a:gd name="adj2" fmla="val 74803"/>
              <a:gd name="adj3" fmla="val 12797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375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1" y="229015"/>
            <a:ext cx="6121676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596" y="2113329"/>
            <a:ext cx="6618475" cy="771525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Региональное профессиональное сообщество дефектологов ТОМСКОЙ ОБЛАСТИ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921" y="6363815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0AF5A7-4EF9-4465-A934-A77C870BA1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96" y="6350473"/>
            <a:ext cx="765000" cy="612000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A898F560-1C98-45E0-82C8-CF5559024BFE}"/>
              </a:ext>
            </a:extLst>
          </p:cNvPr>
          <p:cNvSpPr txBox="1">
            <a:spLocks/>
          </p:cNvSpPr>
          <p:nvPr/>
        </p:nvSpPr>
        <p:spPr>
          <a:xfrm>
            <a:off x="1129156" y="6363815"/>
            <a:ext cx="3714405" cy="4941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rpsdtsk@mail.ru</a:t>
            </a:r>
            <a:endParaRPr lang="ru-RU" sz="36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9137AC-1A12-4552-9B3D-BACECFC5BD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720" y="3633933"/>
            <a:ext cx="2438400" cy="24384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0AF4E90-B64A-4BC0-9D34-78D84B687B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96" y="3633933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89" y="543830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51270" y="348635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srgbClr val="7590C1"/>
                </a:solidFill>
                <a:effectLst/>
                <a:uLnTx/>
                <a:uFillTx/>
                <a:latin typeface="TomskObl2104" pitchFamily="50" charset="0"/>
                <a:ea typeface="+mn-ea"/>
                <a:cs typeface="+mn-cs"/>
              </a:rPr>
              <a:t>становимся ближе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9AF3DC5-A7AC-484E-8A64-ECAEFEBA42CA}"/>
              </a:ext>
            </a:extLst>
          </p:cNvPr>
          <p:cNvSpPr txBox="1">
            <a:spLocks/>
          </p:cNvSpPr>
          <p:nvPr/>
        </p:nvSpPr>
        <p:spPr>
          <a:xfrm>
            <a:off x="1822078" y="0"/>
            <a:ext cx="790877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8021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95A8F65-4D51-402F-873E-4FCD044A3CCC}"/>
              </a:ext>
            </a:extLst>
          </p:cNvPr>
          <p:cNvSpPr/>
          <p:nvPr/>
        </p:nvSpPr>
        <p:spPr>
          <a:xfrm>
            <a:off x="1295400" y="1603426"/>
            <a:ext cx="1049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Подойти к любому понравившемуся коллеге и задать ему вопрос из карточки.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B5ECDC1-76EF-4DC1-9CCD-F79B14189477}"/>
              </a:ext>
            </a:extLst>
          </p:cNvPr>
          <p:cNvSpPr/>
          <p:nvPr/>
        </p:nvSpPr>
        <p:spPr>
          <a:xfrm>
            <a:off x="1388533" y="3135216"/>
            <a:ext cx="102172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Получив ответ, выслушать вопрос собеседника и тоже ему ответить.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C926DDF-258B-4CCD-A439-853FC9C18C7F}"/>
              </a:ext>
            </a:extLst>
          </p:cNvPr>
          <p:cNvSpPr/>
          <p:nvPr/>
        </p:nvSpPr>
        <p:spPr>
          <a:xfrm>
            <a:off x="1295400" y="4881092"/>
            <a:ext cx="107361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Поменяться карточками и найти себе новую пару.</a:t>
            </a:r>
          </a:p>
        </p:txBody>
      </p:sp>
      <p:sp>
        <p:nvSpPr>
          <p:cNvPr id="7" name="Улыбающееся лицо 6">
            <a:extLst>
              <a:ext uri="{FF2B5EF4-FFF2-40B4-BE49-F238E27FC236}">
                <a16:creationId xmlns:a16="http://schemas.microsoft.com/office/drawing/2014/main" id="{97C85C6A-C3D6-4D44-8B18-1284E8EA13F3}"/>
              </a:ext>
            </a:extLst>
          </p:cNvPr>
          <p:cNvSpPr/>
          <p:nvPr/>
        </p:nvSpPr>
        <p:spPr>
          <a:xfrm>
            <a:off x="645889" y="1742292"/>
            <a:ext cx="522901" cy="476655"/>
          </a:xfrm>
          <a:prstGeom prst="smileyFac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Улыбающееся лицо 8">
            <a:extLst>
              <a:ext uri="{FF2B5EF4-FFF2-40B4-BE49-F238E27FC236}">
                <a16:creationId xmlns:a16="http://schemas.microsoft.com/office/drawing/2014/main" id="{AFC29C8B-5543-44BD-89E4-79931AFF83E4}"/>
              </a:ext>
            </a:extLst>
          </p:cNvPr>
          <p:cNvSpPr/>
          <p:nvPr/>
        </p:nvSpPr>
        <p:spPr>
          <a:xfrm>
            <a:off x="645888" y="4965929"/>
            <a:ext cx="522901" cy="476655"/>
          </a:xfrm>
          <a:prstGeom prst="smileyFac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Улыбающееся лицо 9">
            <a:extLst>
              <a:ext uri="{FF2B5EF4-FFF2-40B4-BE49-F238E27FC236}">
                <a16:creationId xmlns:a16="http://schemas.microsoft.com/office/drawing/2014/main" id="{2651AE27-DF35-4C2E-B6C2-5AA934AC46AC}"/>
              </a:ext>
            </a:extLst>
          </p:cNvPr>
          <p:cNvSpPr/>
          <p:nvPr/>
        </p:nvSpPr>
        <p:spPr>
          <a:xfrm>
            <a:off x="645889" y="3258725"/>
            <a:ext cx="522901" cy="476655"/>
          </a:xfrm>
          <a:prstGeom prst="smileyFac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Network Music Ensemble — Holiday for Lovers (www.lightaudio.ru)">
            <a:hlinkClick r:id="" action="ppaction://media"/>
            <a:extLst>
              <a:ext uri="{FF2B5EF4-FFF2-40B4-BE49-F238E27FC236}">
                <a16:creationId xmlns:a16="http://schemas.microsoft.com/office/drawing/2014/main" id="{E5600980-0555-45D7-9CBF-EBF7808BC1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11342" y="57654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5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25" y="186126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0"/>
            <a:ext cx="90467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srgbClr val="7590C1"/>
                </a:solidFill>
                <a:effectLst/>
                <a:uLnTx/>
                <a:uFillTx/>
                <a:latin typeface="TomskObl2104" pitchFamily="50" charset="0"/>
                <a:ea typeface="+mn-ea"/>
                <a:cs typeface="+mn-cs"/>
              </a:rPr>
              <a:t>Пополняем свою копилку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9AF3DC5-A7AC-484E-8A64-ECAEFEBA42CA}"/>
              </a:ext>
            </a:extLst>
          </p:cNvPr>
          <p:cNvSpPr txBox="1">
            <a:spLocks/>
          </p:cNvSpPr>
          <p:nvPr/>
        </p:nvSpPr>
        <p:spPr>
          <a:xfrm>
            <a:off x="1822078" y="0"/>
            <a:ext cx="790877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8021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F6DB96E7-A4E6-4D97-AAE0-1CBF24AA31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4766344"/>
              </p:ext>
            </p:extLst>
          </p:nvPr>
        </p:nvGraphicFramePr>
        <p:xfrm>
          <a:off x="2455333" y="1261997"/>
          <a:ext cx="7281334" cy="5299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452741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1161</TotalTime>
  <Words>212</Words>
  <Application>Microsoft Office PowerPoint</Application>
  <PresentationFormat>Широкоэкранный</PresentationFormat>
  <Paragraphs>42</Paragraphs>
  <Slides>13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Calibri</vt:lpstr>
      <vt:lpstr>Arial</vt:lpstr>
      <vt:lpstr>TomskObl2104</vt:lpstr>
      <vt:lpstr>Calibri Light</vt:lpstr>
      <vt:lpstr>Тема Office</vt:lpstr>
      <vt:lpstr>Дефектологический вектор: сверим ориентиры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Региональное профессиональное сообщество дефектологов ТОМСКОЙ ОБЛАСТИ</vt:lpstr>
      <vt:lpstr>Презентация PowerPoint</vt:lpstr>
      <vt:lpstr>Презентация PowerPoint</vt:lpstr>
      <vt:lpstr>Региональное профессиональное сообщество дефектологов ТОМСКОЙ ОБЛАСТИ</vt:lpstr>
      <vt:lpstr>Презентация PowerPoint</vt:lpstr>
      <vt:lpstr>Презентация PowerPoint</vt:lpstr>
      <vt:lpstr>Региональное профессиональное сообщество дефектологов ТОМСКОЙ ОБЛАСТИ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Наталья Юрьевна Макаревич</cp:lastModifiedBy>
  <cp:revision>154</cp:revision>
  <dcterms:created xsi:type="dcterms:W3CDTF">2025-07-14T10:33:41Z</dcterms:created>
  <dcterms:modified xsi:type="dcterms:W3CDTF">2025-08-20T09:31:54Z</dcterms:modified>
</cp:coreProperties>
</file>