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1" r:id="rId2"/>
    <p:sldId id="350" r:id="rId3"/>
    <p:sldId id="332" r:id="rId4"/>
    <p:sldId id="334" r:id="rId5"/>
    <p:sldId id="335" r:id="rId6"/>
    <p:sldId id="336" r:id="rId7"/>
    <p:sldId id="352" r:id="rId8"/>
    <p:sldId id="353" r:id="rId9"/>
    <p:sldId id="345" r:id="rId10"/>
    <p:sldId id="340" r:id="rId11"/>
    <p:sldId id="355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27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B"/>
    <a:srgbClr val="75BEE9"/>
    <a:srgbClr val="2162AE"/>
    <a:srgbClr val="CC3399"/>
    <a:srgbClr val="009CAD"/>
    <a:srgbClr val="3E2861"/>
    <a:srgbClr val="109EB4"/>
    <a:srgbClr val="F38221"/>
    <a:srgbClr val="60BFC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9091" autoAdjust="0"/>
  </p:normalViewPr>
  <p:slideViewPr>
    <p:cSldViewPr snapToGrid="0">
      <p:cViewPr varScale="1">
        <p:scale>
          <a:sx n="51" d="100"/>
          <a:sy n="51" d="100"/>
        </p:scale>
        <p:origin x="590" y="38"/>
      </p:cViewPr>
      <p:guideLst>
        <p:guide pos="5927"/>
        <p:guide orient="horz"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человек, посещающих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кружок </a:t>
            </a:r>
            <a:r>
              <a:rPr lang="ru-RU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«Робототехника. Моделирование"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3AA-4641-AE97-D0AAB9BC41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3AA-4641-AE97-D0AAB9BC41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Лист1!$B$2:$C$2</c:f>
              <c:strCache>
                <c:ptCount val="2"/>
                <c:pt idx="0">
                  <c:v>посещают кружок</c:v>
                </c:pt>
                <c:pt idx="1">
                  <c:v>не посещают</c:v>
                </c:pt>
              </c:strCache>
            </c:strRef>
          </c:cat>
          <c:val>
            <c:numRef>
              <c:f>Лист1!$B$3:$C$3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AA-4641-AE97-D0AAB9BC41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5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049F8CC-6230-4FDB-AC8F-876D6ECFB848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95"/>
            <a:ext cx="5438775" cy="39084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5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30E7CBB-965E-4FF4-9DCC-483F45EC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28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1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8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67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2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77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77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77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99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06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527-C1F3-470F-BD2A-DA51C60D7E81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2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A4C7-EEEC-43ED-98AA-233D714748C7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C31F-647A-49AB-864C-DFDADDA3B899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8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DDB8-BF99-407D-B603-A57840DBD216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8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1BCC-2030-432C-9B7F-9FA8EDD4A233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277A-6203-4AD5-B51B-E5329829D82B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8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3107-8C5E-4321-8EEF-662912BA36C4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2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13E0-577B-4B89-8ABD-41224FF83BFC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2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203-89BF-4B43-A7EF-8D97F2D8DC9F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FAE7-7B19-4D14-9B1D-D65D5D2A95B3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6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975-22B9-45F8-BA86-71ADD24DD10A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3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A4ED-ADED-4B0A-A827-04794C998060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emf"/><Relationship Id="rId11" Type="http://schemas.openxmlformats.org/officeDocument/2006/relationships/image" Target="../media/image34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8320549" y="5398005"/>
            <a:ext cx="360752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Наливайко Юлия Михайловна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«ОШ ОВЗ №10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г.Асино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1200" y="621473"/>
            <a:ext cx="2292221" cy="162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76099" y="242899"/>
            <a:ext cx="10488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казённое общеобразовательное учреждение «Общеобразовательная школа для обучающихся,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воспитанников с ограниченными возможностями здоровья №10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Асино Томской области»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2242467"/>
            <a:ext cx="115979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Внедрение робототехники и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легоконструирования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образовательный процесс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средство повышения познавательного интереса и творческого потенциала у обучающихся с интеллектуальными нарушениями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/>
          <p:cNvSpPr txBox="1"/>
          <p:nvPr/>
        </p:nvSpPr>
        <p:spPr>
          <a:xfrm>
            <a:off x="2519264" y="505750"/>
            <a:ext cx="57378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Всякий труд достоин награды.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8" y="483556"/>
            <a:ext cx="2338599" cy="292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982503"/>
              </p:ext>
            </p:extLst>
          </p:nvPr>
        </p:nvGraphicFramePr>
        <p:xfrm>
          <a:off x="8656315" y="192653"/>
          <a:ext cx="1860035" cy="2681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Acrobat Document" r:id="rId5" imgW="7557840" imgH="10695960" progId="">
                  <p:embed/>
                </p:oleObj>
              </mc:Choice>
              <mc:Fallback>
                <p:oleObj name="Acrobat Document" r:id="rId5" imgW="7557840" imgH="106959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6315" y="192653"/>
                        <a:ext cx="1860035" cy="26811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9" name="Picture 9" descr="E:\мне\17016100436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81456" y="2126299"/>
            <a:ext cx="1942592" cy="2938161"/>
          </a:xfrm>
          <a:prstGeom prst="rect">
            <a:avLst/>
          </a:prstGeom>
          <a:noFill/>
        </p:spPr>
      </p:pic>
      <p:pic>
        <p:nvPicPr>
          <p:cNvPr id="5130" name="Picture 10" descr="E:\мне\1701610043619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5754" y="2008929"/>
            <a:ext cx="3162197" cy="376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1" name="Picture 11" descr="E:\мне\16995424506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2520" y="3545633"/>
            <a:ext cx="2375366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4" name="Picture 14" descr="E:\насте лего\диплом космос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31432" y="958831"/>
            <a:ext cx="2190440" cy="3012500"/>
          </a:xfrm>
          <a:prstGeom prst="rect">
            <a:avLst/>
          </a:prstGeom>
          <a:noFill/>
        </p:spPr>
      </p:pic>
      <p:pic>
        <p:nvPicPr>
          <p:cNvPr id="5133" name="Picture 13" descr="E:\мммммммммммм\Литвиненок Влад (2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6902" y="3126356"/>
            <a:ext cx="2040616" cy="292249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93" y="3926703"/>
            <a:ext cx="1981640" cy="272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5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11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5124" name="Picture 4" descr="https://otkritkis.com/wp-content/uploads/2022/07/gwrb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34" y="3974841"/>
            <a:ext cx="8898357" cy="20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3689" y="580158"/>
            <a:ext cx="9862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5BAB"/>
                </a:solidFill>
                <a:latin typeface="Times New Roman" pitchFamily="18" charset="0"/>
                <a:cs typeface="Times New Roman" pitchFamily="18" charset="0"/>
              </a:rPr>
              <a:t>«Если ребёнок в детстве не научился творить, то и в жизни он будет только</a:t>
            </a:r>
            <a:endParaRPr lang="ru-RU" sz="3600" b="1" dirty="0" smtClean="0">
              <a:solidFill>
                <a:srgbClr val="005BA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5BAB"/>
                </a:solidFill>
                <a:latin typeface="Times New Roman" pitchFamily="18" charset="0"/>
                <a:cs typeface="Times New Roman" pitchFamily="18" charset="0"/>
              </a:rPr>
              <a:t>подражать и копировать».</a:t>
            </a:r>
            <a:endParaRPr lang="ru-RU" sz="3600" b="1" dirty="0" smtClean="0">
              <a:solidFill>
                <a:srgbClr val="005BA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5BAB"/>
                </a:solidFill>
                <a:latin typeface="Times New Roman" pitchFamily="18" charset="0"/>
                <a:cs typeface="Times New Roman" pitchFamily="18" charset="0"/>
              </a:rPr>
              <a:t>Л. Н. Толстой</a:t>
            </a:r>
            <a:endParaRPr lang="ru-RU" sz="3600" b="1" dirty="0">
              <a:solidFill>
                <a:srgbClr val="005BA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43419"/>
              </p:ext>
            </p:extLst>
          </p:nvPr>
        </p:nvGraphicFramePr>
        <p:xfrm>
          <a:off x="694676" y="1324947"/>
          <a:ext cx="7077724" cy="527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37861" y="1550262"/>
            <a:ext cx="35950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Лего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» – умная игра,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Завлекательна, хитра.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Интересно здесь играть,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Строить, составлять, искать!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Приглашаю всех друзей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Лего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» собирать скорей.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Там и взрослым интересно: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 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Лего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» поиграть полезно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83715" y="386123"/>
            <a:ext cx="8905578" cy="641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октября 2022 года работает кружок: </a:t>
            </a:r>
          </a:p>
          <a:p>
            <a:pPr algn="ctr">
              <a:lnSpc>
                <a:spcPts val="25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«Робототехника. Моделирование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9495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1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2018582" y="555987"/>
            <a:ext cx="89347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Доброшкола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 рамках федерального проекта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школа» национального проекта «Образование».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3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8034" y="1739723"/>
            <a:ext cx="447581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«ОШ ОВЗ №10 города Асино»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2022года реализует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федерального проекта «Современная школа» национального проекта «Образования», направленные на поддержку образования обучающихся с ограниченными возможностями здоровья.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реализации проекта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Доброшкола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является создание современных условий для обучения и воспитания детей с особыми образовательными потребностями путем обновления инфраструктуры образовательной организации, оснащения ее высокотехнологичным оборудованием, что способствует обновлению содержания и повышению качества образовательной, коррекционной и воспитательной деятельности.</a:t>
            </a:r>
          </a:p>
        </p:txBody>
      </p:sp>
      <p:sp>
        <p:nvSpPr>
          <p:cNvPr id="5" name="AutoShape 5" descr="856864616049cfccd09d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856864616049cfccd09d3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40375" y="1583347"/>
            <a:ext cx="2774769" cy="200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94" y="1655666"/>
            <a:ext cx="3271517" cy="3948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1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4233108" y="983183"/>
            <a:ext cx="4842119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не бывает."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4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5122" name="Picture 2" descr="https://cdek.shopping/storage/bricksdirect-de-images/32829/60355/5702015355704-93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8" y="820848"/>
            <a:ext cx="2435463" cy="2435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онструктор LEGO Education PreSchool DUPLO 45012 Дикие животны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54" y="3219984"/>
            <a:ext cx="2088622" cy="1919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3640" y="5197672"/>
            <a:ext cx="3820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  <a:r>
              <a:rPr lang="en-US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Education </a:t>
            </a:r>
            <a:r>
              <a:rPr lang="en-US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PreSchool</a:t>
            </a:r>
            <a:r>
              <a:rPr lang="en-US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DUPLO 45012 </a:t>
            </a:r>
            <a:r>
              <a:rPr lang="ru-RU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Дикие животные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Конструктор KIDS HOME TOYS &quot;Чудесный зоопарк&quot;, 2 варианта сборки, 33 детал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" b="46367"/>
          <a:stretch/>
        </p:blipFill>
        <p:spPr bwMode="auto">
          <a:xfrm>
            <a:off x="8771601" y="1385804"/>
            <a:ext cx="3052533" cy="1870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8968029" y="3411303"/>
            <a:ext cx="298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KIDS HOME TOYS "Чудесный зоопарк</a:t>
            </a:r>
            <a:r>
              <a:rPr lang="ru-RU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https://novasolid.ru/get_img.php?card_pic=photos%2Fproduct%2F78_ma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26" y="1473257"/>
            <a:ext cx="3470524" cy="3055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6254382" y="4838846"/>
            <a:ext cx="282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45300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набор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Education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4392" y="3340583"/>
            <a:ext cx="2562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LEGO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10692 Набор для творчества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60442" y="277199"/>
            <a:ext cx="6951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среда.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/>
          <p:cNvSpPr txBox="1"/>
          <p:nvPr/>
        </p:nvSpPr>
        <p:spPr>
          <a:xfrm>
            <a:off x="1852368" y="1422670"/>
            <a:ext cx="82965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Рабочая площадь для занятий кружка «Робототехника. Моделирование».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5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AutoShape 2" descr="C:\Users\User\Desktop\%D1%88%D0%BA%D0%B0%D1%84%D1%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57794" t="23145" r="1746" b="9297"/>
          <a:stretch/>
        </p:blipFill>
        <p:spPr>
          <a:xfrm>
            <a:off x="356035" y="2285282"/>
            <a:ext cx="3495230" cy="3149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4318" y="5827109"/>
            <a:ext cx="3371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Стеллажи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ящики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легонаборов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G:\1 сент\IMG_20220922_1218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231" y="2255452"/>
            <a:ext cx="3545294" cy="327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TextBox 45"/>
          <p:cNvSpPr txBox="1"/>
          <p:nvPr/>
        </p:nvSpPr>
        <p:spPr>
          <a:xfrm>
            <a:off x="3710709" y="6114740"/>
            <a:ext cx="3993914" cy="39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Рабочая зона (школьные столы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83350" y="6109801"/>
            <a:ext cx="4205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Выставочная зона (большой стол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6" r="-2093"/>
          <a:stretch/>
        </p:blipFill>
        <p:spPr>
          <a:xfrm>
            <a:off x="8124473" y="2311436"/>
            <a:ext cx="3638282" cy="3235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584581" y="435820"/>
            <a:ext cx="6951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среда.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6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6874" y="258537"/>
            <a:ext cx="8464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 форма( урочная деятельность)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89" name="Picture 1" descr="E:\насте лего\цифры.jpg"/>
          <p:cNvPicPr>
            <a:picLocks noChangeAspect="1" noChangeArrowheads="1"/>
          </p:cNvPicPr>
          <p:nvPr/>
        </p:nvPicPr>
        <p:blipFill>
          <a:blip r:embed="rId3" cstate="print"/>
          <a:srcRect t="11860" r="1090" b="3844"/>
          <a:stretch>
            <a:fillRect/>
          </a:stretch>
        </p:blipFill>
        <p:spPr bwMode="auto">
          <a:xfrm>
            <a:off x="300373" y="1361546"/>
            <a:ext cx="3058647" cy="2361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E:\насте лего\лего сл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687" y="3779091"/>
            <a:ext cx="3622496" cy="227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46" y="3689629"/>
            <a:ext cx="3912756" cy="236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01542" y="6072532"/>
            <a:ext cx="351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«Имена собственные»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8675" y="5934670"/>
            <a:ext cx="370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Мир природы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«Где обитают животные?»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0536" y="2473846"/>
            <a:ext cx="351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«Изучаем  цифры»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193" y="1356966"/>
            <a:ext cx="2900582" cy="355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8137944" y="4800948"/>
            <a:ext cx="351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Речевая практика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«День театра»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07479" y="893019"/>
            <a:ext cx="7422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 позволяет учиться играя и обучаться в игре.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7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1238" y="435820"/>
            <a:ext cx="9174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 форма( внеурочная деятельность)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" b="21904"/>
          <a:stretch/>
        </p:blipFill>
        <p:spPr>
          <a:xfrm rot="20996148">
            <a:off x="518708" y="1802785"/>
            <a:ext cx="2012359" cy="2855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t="7427" r="24490" b="33143"/>
          <a:stretch/>
        </p:blipFill>
        <p:spPr>
          <a:xfrm rot="20510026">
            <a:off x="2711899" y="3564176"/>
            <a:ext cx="2016893" cy="2931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14" y="1741089"/>
            <a:ext cx="3856604" cy="216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884">
            <a:off x="7721948" y="3842744"/>
            <a:ext cx="1785140" cy="280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959">
            <a:off x="9103435" y="1978092"/>
            <a:ext cx="2503266" cy="253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89" y="3998922"/>
            <a:ext cx="2604527" cy="2056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388602" y="1135615"/>
            <a:ext cx="7422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 позволяет учиться играя и обучаться в игре.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5992" y="3533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Положительный настрой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3" b="27048"/>
          <a:stretch/>
        </p:blipFill>
        <p:spPr>
          <a:xfrm rot="21007764">
            <a:off x="643812" y="485193"/>
            <a:ext cx="2208245" cy="2804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1" t="3630" r="12012" b="13983"/>
          <a:stretch/>
        </p:blipFill>
        <p:spPr>
          <a:xfrm>
            <a:off x="4384692" y="1054360"/>
            <a:ext cx="2874298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52" y="4103176"/>
            <a:ext cx="2919867" cy="2322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905" r="-568" b="23238"/>
          <a:stretch/>
        </p:blipFill>
        <p:spPr>
          <a:xfrm rot="867730">
            <a:off x="9209316" y="659626"/>
            <a:ext cx="2501092" cy="2634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t="4953" r="13317" b="25142"/>
          <a:stretch/>
        </p:blipFill>
        <p:spPr>
          <a:xfrm rot="20274556">
            <a:off x="1485762" y="3470532"/>
            <a:ext cx="2097190" cy="2849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r="20070"/>
          <a:stretch/>
        </p:blipFill>
        <p:spPr>
          <a:xfrm rot="1367666">
            <a:off x="8406802" y="3947878"/>
            <a:ext cx="2945556" cy="2269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3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9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6823" y="211884"/>
            <a:ext cx="9703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Индивидуальные  особенности и способности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User\Desktop\1p6BfqOvl02spWRdMNn81714724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789" y="1088734"/>
            <a:ext cx="5423148" cy="3872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67747" y="5091795"/>
            <a:ext cx="2235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5BAB"/>
                </a:solidFill>
                <a:latin typeface="Times New Roman" pitchFamily="18" charset="0"/>
                <a:cs typeface="Times New Roman" pitchFamily="18" charset="0"/>
              </a:rPr>
              <a:t>«Лего-мастер-2024»</a:t>
            </a:r>
            <a:endParaRPr lang="ru-RU" b="1" dirty="0">
              <a:solidFill>
                <a:srgbClr val="005BA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114" y="5681084"/>
            <a:ext cx="5620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Проект по теме: «Весна пришла в наш край!»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номинации «Природа».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59151" y="55052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по теме: «Животный мир Евразии»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номинации «Природа».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мммммммммммм\168234305436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9478" y="1138631"/>
            <a:ext cx="5493420" cy="3881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028462" y="5106635"/>
            <a:ext cx="2235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005BAB"/>
                </a:solidFill>
                <a:latin typeface="Times New Roman" pitchFamily="18" charset="0"/>
                <a:cs typeface="Times New Roman" pitchFamily="18" charset="0"/>
              </a:rPr>
              <a:t>«Лего-мастер-2023»</a:t>
            </a:r>
            <a:endParaRPr lang="ru-RU" b="1" dirty="0">
              <a:solidFill>
                <a:srgbClr val="005BA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80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57868</TotalTime>
  <Words>401</Words>
  <Application>Microsoft Office PowerPoint</Application>
  <PresentationFormat>Широкоэкранный</PresentationFormat>
  <Paragraphs>78</Paragraphs>
  <Slides>11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ТОИПКРО</dc:creator>
  <cp:lastModifiedBy>House</cp:lastModifiedBy>
  <cp:revision>859</cp:revision>
  <cp:lastPrinted>2021-07-16T05:59:00Z</cp:lastPrinted>
  <dcterms:created xsi:type="dcterms:W3CDTF">2019-08-15T10:09:47Z</dcterms:created>
  <dcterms:modified xsi:type="dcterms:W3CDTF">2024-09-12T06:33:52Z</dcterms:modified>
</cp:coreProperties>
</file>