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6" r:id="rId3"/>
    <p:sldId id="267" r:id="rId4"/>
    <p:sldId id="277" r:id="rId5"/>
    <p:sldId id="276" r:id="rId6"/>
    <p:sldId id="270" r:id="rId7"/>
    <p:sldId id="269" r:id="rId8"/>
    <p:sldId id="268" r:id="rId9"/>
    <p:sldId id="273" r:id="rId10"/>
    <p:sldId id="272" r:id="rId11"/>
    <p:sldId id="271" r:id="rId12"/>
    <p:sldId id="286" r:id="rId13"/>
    <p:sldId id="287" r:id="rId14"/>
    <p:sldId id="275" r:id="rId15"/>
    <p:sldId id="274" r:id="rId16"/>
    <p:sldId id="288" r:id="rId17"/>
    <p:sldId id="278" r:id="rId18"/>
    <p:sldId id="28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67" autoAdjust="0"/>
  </p:normalViewPr>
  <p:slideViewPr>
    <p:cSldViewPr snapToGrid="0">
      <p:cViewPr varScale="1">
        <p:scale>
          <a:sx n="104" d="100"/>
          <a:sy n="104" d="100"/>
        </p:scale>
        <p:origin x="228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AF140B-5958-431B-9BA3-29DF90AB9154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02D2A-7B6D-44FD-9475-D9563F4F1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807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Обложка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02D2A-7B6D-44FD-9475-D9563F4F1A8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63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263A-B8CA-4DC8-9017-C513FEACB734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727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7D6A-95D6-46BB-AA9E-6977DA70DAE2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7EC0-2E02-4C2D-A77A-5650553BCD1A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24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D63A-9C17-494E-ABDF-5881682C890F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392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5426-0DD5-44CB-9F5C-5D2E157A7BF0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307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0117C-7059-4067-A836-FF00F317A30D}" type="datetime1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095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C038-512E-4660-89A3-49FA4200A1C0}" type="datetime1">
              <a:rPr lang="ru-RU" smtClean="0"/>
              <a:t>12.09.2024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88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BF14-5BAE-47E2-96D8-0735CFB0828B}" type="datetime1">
              <a:rPr lang="ru-RU" smtClean="0"/>
              <a:t>12.09.2024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62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61096-447F-4D54-AC98-2A531F97ACAB}" type="datetime1">
              <a:rPr lang="ru-RU" smtClean="0"/>
              <a:t>12.09.2024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76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CBE6F-AA94-46C1-9070-0F138AF765E6}" type="datetime1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445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F654B-ACF0-4815-B6DD-CEEA016D47B5}" type="datetime1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147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114C2-E3F2-487C-8CD4-E10BF38D0FE4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F8BEF-63A6-4FA4-9006-CB4D988C22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69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mailto:n.dracuk@yandex.ru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9619" y="0"/>
            <a:ext cx="12192000" cy="68660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57037" y="1990767"/>
            <a:ext cx="2261200" cy="886956"/>
          </a:xfrm>
        </p:spPr>
        <p:txBody>
          <a:bodyPr>
            <a:noAutofit/>
          </a:bodyPr>
          <a:lstStyle/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2803" y="460387"/>
            <a:ext cx="8839197" cy="140368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казённое образовательное учреждение «Общеобразовательная школа для обучающихся, воспитанников с ограниченными возможностями здоровья № 10 города Асино Томской области»</a:t>
            </a:r>
          </a:p>
          <a:p>
            <a:endParaRPr lang="ru-RU" sz="180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35" y="257358"/>
            <a:ext cx="2477312" cy="1023830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8278019" y="4358813"/>
            <a:ext cx="3723479" cy="65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8278019" y="5016137"/>
            <a:ext cx="3723479" cy="1629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Драчук</a:t>
            </a:r>
            <a:r>
              <a:rPr lang="ru-RU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Наталья Викторовна,</a:t>
            </a:r>
          </a:p>
          <a:p>
            <a:pPr algn="l"/>
            <a:r>
              <a:rPr lang="ru-RU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учитель технологии</a:t>
            </a:r>
          </a:p>
          <a:p>
            <a:pPr algn="l"/>
            <a:r>
              <a:rPr lang="ru-RU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эл. почта:</a:t>
            </a:r>
            <a:r>
              <a:rPr 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5"/>
              </a:rPr>
              <a:t>n.dracuk@yandex.ru</a:t>
            </a:r>
            <a:endParaRPr lang="ru-RU" sz="1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l"/>
            <a:r>
              <a:rPr lang="ru-RU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тел.: 83824128195 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7813964" y="3218382"/>
            <a:ext cx="4187533" cy="875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+mj-lt"/>
              <a:ea typeface="+mj-ea"/>
              <a:cs typeface="+mj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68" y="1594449"/>
            <a:ext cx="7468696" cy="47011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3" t="23109" r="29284" b="18366"/>
          <a:stretch/>
        </p:blipFill>
        <p:spPr>
          <a:xfrm>
            <a:off x="2074279" y="1796486"/>
            <a:ext cx="5486621" cy="348411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19E202-4253-4651-A3ED-260F62777756}"/>
              </a:ext>
            </a:extLst>
          </p:cNvPr>
          <p:cNvSpPr/>
          <p:nvPr/>
        </p:nvSpPr>
        <p:spPr>
          <a:xfrm>
            <a:off x="7734128" y="3198168"/>
            <a:ext cx="41126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«Повышение качества предпрофильной подготовки на уроках швейного дела, как следствие реализации проекта «Доброшкола»</a:t>
            </a:r>
            <a:endParaRPr lang="ru-RU" sz="240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FB4EC9-E2F3-4D14-A212-9EBDF33AA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21B7FED-01BE-42AC-82E1-C8860A973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165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8021"/>
            <a:ext cx="12192000" cy="6866021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A71109B-22E0-48BF-931B-9688FC982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06" y="365125"/>
            <a:ext cx="10780594" cy="1325563"/>
          </a:xfrm>
        </p:spPr>
        <p:txBody>
          <a:bodyPr>
            <a:norm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«Я живу на красивой планете»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altLang="ru-RU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71EA57-7BD5-495F-89ED-2FF43B2C06F3}"/>
              </a:ext>
            </a:extLst>
          </p:cNvPr>
          <p:cNvSpPr txBox="1"/>
          <p:nvPr/>
        </p:nvSpPr>
        <p:spPr>
          <a:xfrm>
            <a:off x="1348509" y="46551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3D7A67-160C-46CC-B5D6-2E97BC82D8F0}"/>
              </a:ext>
            </a:extLst>
          </p:cNvPr>
          <p:cNvSpPr txBox="1"/>
          <p:nvPr/>
        </p:nvSpPr>
        <p:spPr>
          <a:xfrm>
            <a:off x="7952509" y="58373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6" descr="D:\Наталья\Работа\фоточки\DSCN83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10" y="2292928"/>
            <a:ext cx="5179088" cy="388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Объект 6" descr="D:\Наталья\Работа\фотки 2017\DSCN3066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4" r="17007" b="23769"/>
          <a:stretch>
            <a:fillRect/>
          </a:stretch>
        </p:blipFill>
        <p:spPr bwMode="auto">
          <a:xfrm>
            <a:off x="6515708" y="1444757"/>
            <a:ext cx="5411298" cy="388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7C5786-E954-44A8-8582-A74D7AC6F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10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46FAEC-0F64-4A4E-8B79-1B81FE89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242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8021"/>
            <a:ext cx="12192000" cy="68660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40BFA-4F7A-47C3-96DA-E1B0309AD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«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Абилимпикс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4098" name="Picture 2" descr="G:\13 сентября\IMG_20230418_1433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16" y="1879729"/>
            <a:ext cx="2566457" cy="342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0453D9-940A-4451-9D59-ED905E5D6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919" y="1144587"/>
            <a:ext cx="4527789" cy="25474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18C2A3-82AB-4E83-AA58-CF2B375EE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892" y="2644751"/>
            <a:ext cx="2771708" cy="3872731"/>
          </a:xfrm>
          <a:prstGeom prst="rect">
            <a:avLst/>
          </a:prstGeom>
        </p:spPr>
      </p:pic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9FB01C95-BE2A-41D1-9054-352B693DE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11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A412ADF2-4486-45E4-B7D3-1797401AD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6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8021"/>
            <a:ext cx="12192000" cy="68660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40BFA-4F7A-47C3-96DA-E1B0309AD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«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Абилимпикс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BE84AA-1EAF-47E2-8C45-610B79925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56" y="3347689"/>
            <a:ext cx="3551148" cy="26651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C3734D-8A92-4AF9-9279-F99D330E28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02" y="1466161"/>
            <a:ext cx="4018980" cy="30142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5F78234-C904-44E3-B573-4E96739DC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050" y="572293"/>
            <a:ext cx="2842102" cy="3789469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EA7BDC-8487-42F8-873A-1BAB8882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12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757AE1-1E3A-431D-A05C-E98ADB2BC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314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660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0E89C8-7F0C-4D42-B86F-E67516C4A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Волонтерская деятельность. Мы с вами!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02C491-59E3-41E5-82E0-C685E3042D6F}"/>
              </a:ext>
            </a:extLst>
          </p:cNvPr>
          <p:cNvSpPr txBox="1"/>
          <p:nvPr/>
        </p:nvSpPr>
        <p:spPr>
          <a:xfrm>
            <a:off x="6410035" y="4622468"/>
            <a:ext cx="2697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75D2FB-E442-4E75-AF9E-3BEB53758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8" y="1649511"/>
            <a:ext cx="3228380" cy="42876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23622B-ED24-469C-8058-A1DAE3B685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20" y="1554495"/>
            <a:ext cx="3480447" cy="4622468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0A330F-94B7-4F80-9391-C728AA17A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13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E4C080-1584-40ED-BADB-84ED27E6C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075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660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0E89C8-7F0C-4D42-B86F-E67516C4A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Волонтерская деятельность. Мы с вами!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02C491-59E3-41E5-82E0-C685E3042D6F}"/>
              </a:ext>
            </a:extLst>
          </p:cNvPr>
          <p:cNvSpPr txBox="1"/>
          <p:nvPr/>
        </p:nvSpPr>
        <p:spPr>
          <a:xfrm>
            <a:off x="6410035" y="4622468"/>
            <a:ext cx="2697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</a:t>
            </a:r>
            <a:endParaRPr lang="ru-RU" dirty="0"/>
          </a:p>
        </p:txBody>
      </p:sp>
      <p:pic>
        <p:nvPicPr>
          <p:cNvPr id="6146" name="Picture 2" descr="G:\13 сентября\Фото СВО\IMG_20230907_0905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84" y="1825625"/>
            <a:ext cx="2822516" cy="376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13 сентября\Фото СВО\IMG_20230907_0925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236" y="629359"/>
            <a:ext cx="4283127" cy="321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200F03-DAC7-476A-B9FD-E316E563D3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844" y="3841704"/>
            <a:ext cx="3719981" cy="2800927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E6D507-8710-4B8A-91E0-59C7E8B12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14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46E022-00D0-4C26-86C7-CF379773B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609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"/>
            <a:ext cx="12224878" cy="68660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041933-5763-4424-A104-ED8A99EBD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моды «Диво»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E6F24D-AD0B-422C-8577-2DD8718ED610}"/>
              </a:ext>
            </a:extLst>
          </p:cNvPr>
          <p:cNvSpPr txBox="1"/>
          <p:nvPr/>
        </p:nvSpPr>
        <p:spPr>
          <a:xfrm>
            <a:off x="969819" y="5394036"/>
            <a:ext cx="411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DB63B9-E630-4FBD-8A91-A07FCDC7A3ED}"/>
              </a:ext>
            </a:extLst>
          </p:cNvPr>
          <p:cNvSpPr txBox="1"/>
          <p:nvPr/>
        </p:nvSpPr>
        <p:spPr>
          <a:xfrm>
            <a:off x="5927437" y="5237018"/>
            <a:ext cx="464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14" y="1765933"/>
            <a:ext cx="3650514" cy="365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Nataliya\Desktop\DSC_01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1218" y="150660"/>
            <a:ext cx="4876800" cy="3230545"/>
          </a:xfrm>
          <a:prstGeom prst="rect">
            <a:avLst/>
          </a:prstGeom>
          <a:noFill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899" y="3491509"/>
            <a:ext cx="4771954" cy="3163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447B20-D4F5-4A3A-BE46-2AA62B6F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15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F7EF76-29B1-4B4A-8B21-723222652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516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"/>
            <a:ext cx="12224878" cy="68660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041933-5763-4424-A104-ED8A99EBD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моды «Диво»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E6F24D-AD0B-422C-8577-2DD8718ED610}"/>
              </a:ext>
            </a:extLst>
          </p:cNvPr>
          <p:cNvSpPr txBox="1"/>
          <p:nvPr/>
        </p:nvSpPr>
        <p:spPr>
          <a:xfrm>
            <a:off x="969819" y="5394036"/>
            <a:ext cx="411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DB63B9-E630-4FBD-8A91-A07FCDC7A3ED}"/>
              </a:ext>
            </a:extLst>
          </p:cNvPr>
          <p:cNvSpPr txBox="1"/>
          <p:nvPr/>
        </p:nvSpPr>
        <p:spPr>
          <a:xfrm>
            <a:off x="5927437" y="5237018"/>
            <a:ext cx="464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EA7082-22CF-4D19-873F-5727DB7E1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029" y="1416326"/>
            <a:ext cx="7192815" cy="4760637"/>
          </a:xfrm>
          <a:prstGeom prst="rect">
            <a:avLst/>
          </a:prstGeom>
        </p:spPr>
      </p:pic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F8BA5D-B5AC-42ED-8FB1-EED5BE8BF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16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32B255-780B-4B88-ADEF-E46B1C2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840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8023"/>
            <a:ext cx="12192000" cy="686602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024" y="156117"/>
            <a:ext cx="6216687" cy="602084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6554" y="627797"/>
            <a:ext cx="5228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взаимодействие, СПО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B1038B-1C60-449F-800E-AB586173E6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79" y="1452040"/>
            <a:ext cx="2854554" cy="37942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FD1CA7-2253-4AA0-86F3-4C77C5040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939" y="397162"/>
            <a:ext cx="3193029" cy="42441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E2353DA-6C17-4F12-9A93-90BA7D1CCC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539" y="1622697"/>
            <a:ext cx="3360230" cy="4466350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9C4D36-865E-4D0D-93C9-D2431FF4A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17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14A2B3-42C8-4427-A411-6AC385AC3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032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660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55575"/>
            <a:ext cx="11131550" cy="6021388"/>
          </a:xfrm>
        </p:spPr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E3F290-55DD-47EF-B215-7A682D475377}"/>
              </a:ext>
            </a:extLst>
          </p:cNvPr>
          <p:cNvSpPr txBox="1"/>
          <p:nvPr/>
        </p:nvSpPr>
        <p:spPr>
          <a:xfrm>
            <a:off x="2022765" y="2678545"/>
            <a:ext cx="729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EC28B5-8E41-4285-A6B8-657A08B91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17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877804-EF96-4F83-9D00-F0181C30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839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8021"/>
            <a:ext cx="12192000" cy="68660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1345" y="1160060"/>
            <a:ext cx="9541164" cy="56979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реализации проекта «Доброшкола» является создание современных условий для обучения и воспитания детей с особыми образовательными потребностями путем обновления инфраструктуры образовательной организации, оснащения ее высокотехнологичным оборудованием, что способствует обновлению содержания и повышению качества образовательной, коррекционной и воспитательной деятельности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EF1BD3-3E10-4C7F-B3FF-08C878585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2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18434F-1086-48FC-91FC-B410D91B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73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8021"/>
            <a:ext cx="12192000" cy="68660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760927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оборудование / оснащение мастерской </a:t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«швейное дело»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478" y="1314254"/>
            <a:ext cx="3955849" cy="26201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76" y="4057284"/>
            <a:ext cx="3947851" cy="261481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76" y="1302253"/>
            <a:ext cx="3948545" cy="26143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856" y="4057284"/>
            <a:ext cx="3949765" cy="2616078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19602F-F625-4BC1-8D34-3F9E41013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3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29EF0F-0D96-40D6-9993-AA86714C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153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660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BEA04-E40B-4847-87A7-C3043D6FD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уроках швейного дела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A7EE35-A50A-4DC2-BFFE-3CC092F523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38" y="2291840"/>
            <a:ext cx="4895273" cy="36714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16D5FB-0EB5-44E5-9A85-3E9E40A5A5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481" y="1072505"/>
            <a:ext cx="5408174" cy="3582037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DEBA05-E9DE-44E3-A4D2-0EFBB8DDC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4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5FE9AC-DF6A-4C6F-8BA1-36D8F087F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149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8021"/>
            <a:ext cx="12192000" cy="68660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85F46F-CE3B-4ACC-A3DF-9E661BEAF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уроках швейного дела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BBF1E8-3278-4C36-AB80-7CE9B3B2A5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28" y="2508013"/>
            <a:ext cx="4826442" cy="36198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CEC613-74B5-4D71-B084-A0E377FA1E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168" y="1376819"/>
            <a:ext cx="3563270" cy="4751026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FFFD13-74F0-423C-992A-6F01AE068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5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243E3E-8102-45B3-9C4F-6F919CC35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506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660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4DED9A-6EB1-468F-AD54-CEF89700F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обучения:</a:t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73707" y="1774209"/>
            <a:ext cx="3949736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презентаций</a:t>
            </a:r>
          </a:p>
          <a:p>
            <a:pPr marL="285750" indent="-285750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кейс-технология</a:t>
            </a:r>
          </a:p>
          <a:p>
            <a:pPr marL="285750" indent="-285750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проблемная лекция</a:t>
            </a:r>
          </a:p>
          <a:p>
            <a:pPr marL="285750" indent="-285750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</a:p>
          <a:p>
            <a:pPr marL="285750" indent="-285750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баскет-метод</a:t>
            </a:r>
          </a:p>
          <a:p>
            <a:pPr marL="285750" indent="-285750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мозговой штурм</a:t>
            </a:r>
          </a:p>
          <a:p>
            <a:pPr marL="285750" indent="-285750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ИКТ</a:t>
            </a:r>
          </a:p>
          <a:p>
            <a:pPr marL="285750" indent="-285750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</a:t>
            </a:r>
          </a:p>
          <a:p>
            <a:pPr marL="285750" indent="-285750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деловая игра</a:t>
            </a:r>
          </a:p>
          <a:p>
            <a:pPr marL="285750" indent="-285750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проектов…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319CE1-090E-4B33-9A2F-DDDAB4175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6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314372-98E4-4D0C-92B0-D8F394ED8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132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206869"/>
            <a:ext cx="12192000" cy="68660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                                          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831850" y="360486"/>
            <a:ext cx="10515600" cy="975946"/>
          </a:xfrm>
        </p:spPr>
        <p:txBody>
          <a:bodyPr>
            <a:normAutofit/>
          </a:bodyPr>
          <a:lstStyle/>
          <a:p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проектов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7180342" y="2758663"/>
            <a:ext cx="279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7007470" y="6145823"/>
            <a:ext cx="442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G:\13 сентября\IMG_6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146" y="841862"/>
            <a:ext cx="3892956" cy="259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861" y="126390"/>
            <a:ext cx="3614812" cy="275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C:\Users\Nataliya\Desktop\DSC_00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4889" y="3684664"/>
            <a:ext cx="4307598" cy="2852737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09" y="3658480"/>
            <a:ext cx="3759156" cy="287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5FFD343-D53B-4E77-83C2-57D2BAB05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7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49FAA9-CD2A-43D0-9C59-1BF2F6E1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74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89609"/>
            <a:ext cx="12192000" cy="68660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«Безграничный театр»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59152" y="81588"/>
            <a:ext cx="11554428" cy="1862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3200" dirty="0"/>
          </a:p>
        </p:txBody>
      </p:sp>
      <p:pic>
        <p:nvPicPr>
          <p:cNvPr id="2050" name="Picture 2" descr="G:\13 сентября\3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8" y="1569066"/>
            <a:ext cx="5235008" cy="352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13 сентября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483" y="2661312"/>
            <a:ext cx="5574097" cy="344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45EFBE2-E1B4-435F-ABFE-139E08A8F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8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78101AB-6E75-4A58-ABDE-6EA8FE135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411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8021"/>
            <a:ext cx="12192000" cy="6866021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82F40210-E250-4B93-BAF6-F02FD9D1D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810" y="365125"/>
            <a:ext cx="11074990" cy="1325563"/>
          </a:xfrm>
        </p:spPr>
        <p:txBody>
          <a:bodyPr>
            <a:norm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выставка «Нити доброты»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FC6E8B-34F4-4469-8A43-13EC552FC229}"/>
              </a:ext>
            </a:extLst>
          </p:cNvPr>
          <p:cNvSpPr txBox="1"/>
          <p:nvPr/>
        </p:nvSpPr>
        <p:spPr>
          <a:xfrm>
            <a:off x="1619607" y="57539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A1C1F6-B2CC-4FED-BDE1-D9A264CF9352}"/>
              </a:ext>
            </a:extLst>
          </p:cNvPr>
          <p:cNvSpPr txBox="1"/>
          <p:nvPr/>
        </p:nvSpPr>
        <p:spPr>
          <a:xfrm>
            <a:off x="6217257" y="58076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22" name="Picture 2" descr="G:\13 сентября\DSC_07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61"/>
          <a:stretch/>
        </p:blipFill>
        <p:spPr bwMode="auto">
          <a:xfrm>
            <a:off x="703060" y="1534107"/>
            <a:ext cx="3933596" cy="35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13 сентября\DSC_06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063" y="3551978"/>
            <a:ext cx="4477357" cy="296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36FF15-7F2A-4E67-9BBD-9EF3E34C00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346" y="247506"/>
            <a:ext cx="4357844" cy="2886364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A1DC05CD-8DD5-4158-B1BB-2CB242DC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9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24C062-0105-4E92-9288-97101CA64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4177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262</Words>
  <Application>Microsoft Office PowerPoint</Application>
  <PresentationFormat>Широкоэкранный</PresentationFormat>
  <Paragraphs>88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Обновление оборудование / оснащение мастерской  «швейное дело»</vt:lpstr>
      <vt:lpstr>На уроках швейного дела</vt:lpstr>
      <vt:lpstr>На уроках швейного дела</vt:lpstr>
      <vt:lpstr>Методы обучения: </vt:lpstr>
      <vt:lpstr>                                                                  </vt:lpstr>
      <vt:lpstr>Фестиваль «Безграничный театр»</vt:lpstr>
      <vt:lpstr>Региональная выставка «Нити доброты»</vt:lpstr>
      <vt:lpstr>Фестиваль «Я живу на красивой планете»</vt:lpstr>
      <vt:lpstr>Чемпионат «Абилимпикс»</vt:lpstr>
      <vt:lpstr>Чемпионат «Абилимпикс»</vt:lpstr>
      <vt:lpstr>Волонтерская деятельность. Мы с вами!</vt:lpstr>
      <vt:lpstr>Волонтерская деятельность. Мы с вами!</vt:lpstr>
      <vt:lpstr>Студия моды «Диво»</vt:lpstr>
      <vt:lpstr>Студия моды «Диво»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Регион, город</dc:title>
  <dc:creator>Gennadii</dc:creator>
  <cp:lastModifiedBy>ADMIN</cp:lastModifiedBy>
  <cp:revision>56</cp:revision>
  <dcterms:created xsi:type="dcterms:W3CDTF">2021-02-27T14:43:06Z</dcterms:created>
  <dcterms:modified xsi:type="dcterms:W3CDTF">2024-09-12T06:01:30Z</dcterms:modified>
</cp:coreProperties>
</file>