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60" r:id="rId6"/>
    <p:sldId id="261" r:id="rId7"/>
    <p:sldId id="264" r:id="rId8"/>
    <p:sldId id="259" r:id="rId9"/>
    <p:sldId id="263" r:id="rId10"/>
    <p:sldId id="262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1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1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5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360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4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233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9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1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9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41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73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2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2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7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9E89D-97D7-4335-A759-BE711A39857D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58D081-A18B-43AD-AAE0-1BA4CAC92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9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3700" y="124909"/>
            <a:ext cx="9749642" cy="243444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Социализация обучающихся с ОВЗ через реализацию программы «Полиграфическая студия»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8521" y="5047474"/>
            <a:ext cx="4179489" cy="109689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Педагог-психолог Бочкарева О.В.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МКОУ «ОШ ОВЗ №10 города Асино»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25" y="2559351"/>
            <a:ext cx="4144796" cy="3932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57" y="124909"/>
            <a:ext cx="206672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642" y="360218"/>
            <a:ext cx="9167750" cy="12073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проектом «История развития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прессы»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применяют практические навыки в работе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редактированием изображения, текста,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запускают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 в печать. Готовый документ ламинируют и брошюруют.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04" y="1953580"/>
            <a:ext cx="2371550" cy="2499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17" y="3622936"/>
            <a:ext cx="2426418" cy="243251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8849"/>
          <a:stretch/>
        </p:blipFill>
        <p:spPr bwMode="auto">
          <a:xfrm>
            <a:off x="4482435" y="1953580"/>
            <a:ext cx="2143125" cy="2748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794" y="3461377"/>
            <a:ext cx="2024047" cy="2755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677" y="1953580"/>
            <a:ext cx="224961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0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352" y="59772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Процесс работы над школьной газетой «Школьный городок»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19" y="2042555"/>
            <a:ext cx="3726213" cy="2095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73" y="3904012"/>
            <a:ext cx="3958441" cy="2226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06" y="1876857"/>
            <a:ext cx="6560777" cy="45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2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007" y="475013"/>
            <a:ext cx="9832769" cy="59257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подготовка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к доступной трудовой деятельности через овладение трудовыми умениями и навыками печатного и картонажно-переплетного дела. Получение опыта применения технологических знаний и умений в самостоятельной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практической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 учащихся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обучающиеся 5-9 классов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2" y="2370488"/>
            <a:ext cx="5546701" cy="369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04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950" y="224911"/>
            <a:ext cx="8596668" cy="5962133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Clr>
                <a:srgbClr val="90C226"/>
              </a:buClr>
              <a:buNone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9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развитие социально-ценных качеств личности;</a:t>
            </a: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подготовка учащихся к выполнению необходимых и доступных видов труда дома;</a:t>
            </a: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расширение знаний о материалах и их свойствах,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технологиях</a:t>
            </a: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ознакомление с ролью человека рабочих профессий и его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современном производстве;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формирование информационной грамотности, умения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различными источниками информации;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коррекция недостатков познавательной деятельности и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уровня общего развития;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воспитание положительных качеств и свойств личности;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― формирование коммуникативной культуры,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1575"/>
              </a:lnSpc>
              <a:buClr>
                <a:srgbClr val="90C226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активности, целенаправленности, инициативности.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23" y="1401287"/>
            <a:ext cx="3967843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7517" y="190007"/>
            <a:ext cx="10580914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ребенка с умственной отсталостью (интеллектуальными нарушениями) печатному, картонажно-переплётному делу является важным направлением подготовки к самостоятельной жизни. Благодаря занятиям основы полиграфии реализуется возможность занятости ребенка в трудовую деятельность, укрепляет его уверенность в своих силах.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Специфика кружка позволяет развивать такие черты характера, как аккуратность, наблюдательность, внимательность. Происходит коррекция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недостатков познавательной деятельности и повышение уровня общего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Ребенок тренируется работать по технологии в соответствии с требованиями и правилами, решать конкретные практические задачи, делать что-то своими руками.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45" y="2858430"/>
            <a:ext cx="2531688" cy="29546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313" y="3763024"/>
            <a:ext cx="2367761" cy="2900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263" y="3007183"/>
            <a:ext cx="3519729" cy="1978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622" y="2916856"/>
            <a:ext cx="2161309" cy="30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72" y="336645"/>
            <a:ext cx="9872385" cy="124649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 ламинаторе </a:t>
            </a:r>
            <a:r>
              <a:rPr lang="en-US" sz="3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Bulros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320 </a:t>
            </a:r>
            <a:r>
              <a:rPr lang="en-US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отрабатывают практические навыки работы на ламинаторе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63" y="2153715"/>
            <a:ext cx="3103855" cy="3201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83" y="2782914"/>
            <a:ext cx="3048191" cy="3557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39" y="2153715"/>
            <a:ext cx="329212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7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370" y="268406"/>
            <a:ext cx="9476600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 резаке </a:t>
            </a:r>
            <a:r>
              <a:rPr lang="en-US" sz="3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Bulros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320 </a:t>
            </a:r>
            <a:r>
              <a:rPr lang="en-US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отрабатывают практические навыки работы на резаке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43" y="2463104"/>
            <a:ext cx="3036071" cy="4163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8" y="2554552"/>
            <a:ext cx="3164098" cy="4072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613" y="2203355"/>
            <a:ext cx="2786113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56" y="538348"/>
            <a:ext cx="10295466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изготовления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карманного календаря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подарка учителям школы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23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февраля и 8 марта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225" y="1859148"/>
            <a:ext cx="8596668" cy="404480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применяют практические навыки в работы на ламинаторе и резаке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45" y="2309209"/>
            <a:ext cx="1944793" cy="3218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110" y="3086174"/>
            <a:ext cx="2639797" cy="337138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26440"/>
          <a:stretch/>
        </p:blipFill>
        <p:spPr bwMode="auto">
          <a:xfrm>
            <a:off x="6008955" y="2309209"/>
            <a:ext cx="2352675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504" y="3013015"/>
            <a:ext cx="232277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607" y="38396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Процесс изготовление блокнота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42"/>
          <a:stretch/>
        </p:blipFill>
        <p:spPr>
          <a:xfrm>
            <a:off x="154803" y="1348884"/>
            <a:ext cx="2481535" cy="3452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05" y="2616881"/>
            <a:ext cx="2434442" cy="4019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144" y="1308355"/>
            <a:ext cx="2565627" cy="4561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038" y="1321128"/>
            <a:ext cx="3656238" cy="2441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038" y="3934467"/>
            <a:ext cx="3656238" cy="20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0" y="580102"/>
            <a:ext cx="8098972" cy="52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4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458</TotalTime>
  <Words>119</Words>
  <Application>Microsoft Office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Аспект</vt:lpstr>
      <vt:lpstr>Социализация обучающихся с ОВЗ через реализацию программы «Полиграфическая студия»</vt:lpstr>
      <vt:lpstr>Презентация PowerPoint</vt:lpstr>
      <vt:lpstr>Презентация PowerPoint</vt:lpstr>
      <vt:lpstr>Презентация PowerPoint</vt:lpstr>
      <vt:lpstr>Работа на ламинаторе Bulros 320 S Обучающиеся отрабатывают практические навыки работы на ламинаторе </vt:lpstr>
      <vt:lpstr>Работа на резаке Bulros 320 V+ Обучающиеся отрабатывают практические навыки работы на резаке </vt:lpstr>
      <vt:lpstr>Процесс изготовления карманного календаря  для подарка учителям школы  к 23 февраля и 8 марта </vt:lpstr>
      <vt:lpstr>Процесс изготовление блокнота</vt:lpstr>
      <vt:lpstr>Презентация PowerPoint</vt:lpstr>
      <vt:lpstr>Работа над проектом «История развития прессы»  Обучающиеся применяют практические навыки в работе над редактированием изображения, текста, запускают документ в печать. Готовый документ ламинируют и брошюруют. </vt:lpstr>
      <vt:lpstr>Процесс работы над школьной газетой «Школьный городок»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Полиграфическая студия как средство социализации детей с интеллектуальными нарушениями</dc:title>
  <dc:creator>ADMIN</dc:creator>
  <cp:lastModifiedBy>ADMIN</cp:lastModifiedBy>
  <cp:revision>23</cp:revision>
  <dcterms:created xsi:type="dcterms:W3CDTF">2024-05-02T09:01:38Z</dcterms:created>
  <dcterms:modified xsi:type="dcterms:W3CDTF">2024-09-12T06:44:05Z</dcterms:modified>
</cp:coreProperties>
</file>