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1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64" r:id="rId11"/>
    <p:sldId id="265" r:id="rId12"/>
    <p:sldId id="267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151796-3173-4DC9-86AF-FF17A11F9A1D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C76C973-9189-4CB5-9D36-085A77C5203F}">
      <dgm:prSet phldrT="[Текст]" custT="1"/>
      <dgm:spPr/>
      <dgm:t>
        <a:bodyPr/>
        <a:lstStyle/>
        <a:p>
          <a:r>
            <a:rPr lang="ru-RU" sz="2000" dirty="0" smtClean="0"/>
            <a:t>Нормативно-правовая документация </a:t>
          </a:r>
          <a:endParaRPr lang="ru-RU" sz="2000" dirty="0"/>
        </a:p>
      </dgm:t>
    </dgm:pt>
    <dgm:pt modelId="{E7E40CDC-4416-4A13-8393-B89E98CDE06F}" type="parTrans" cxnId="{022D3D8F-E287-4A59-A765-D719EEF05E00}">
      <dgm:prSet/>
      <dgm:spPr/>
      <dgm:t>
        <a:bodyPr/>
        <a:lstStyle/>
        <a:p>
          <a:endParaRPr lang="ru-RU" sz="1800"/>
        </a:p>
      </dgm:t>
    </dgm:pt>
    <dgm:pt modelId="{FB42AF49-F389-40E5-8EC7-3AFB8519636B}" type="sibTrans" cxnId="{022D3D8F-E287-4A59-A765-D719EEF05E00}">
      <dgm:prSet/>
      <dgm:spPr/>
      <dgm:t>
        <a:bodyPr/>
        <a:lstStyle/>
        <a:p>
          <a:endParaRPr lang="ru-RU" sz="1800"/>
        </a:p>
      </dgm:t>
    </dgm:pt>
    <dgm:pt modelId="{6394036F-7F6B-4DA1-8F94-A95822FD18F1}">
      <dgm:prSet phldrT="[Текст]" custT="1"/>
      <dgm:spPr/>
      <dgm:t>
        <a:bodyPr/>
        <a:lstStyle/>
        <a:p>
          <a:r>
            <a:rPr lang="ru-RU" sz="1400" dirty="0" smtClean="0"/>
            <a:t>федеральные</a:t>
          </a:r>
          <a:endParaRPr lang="ru-RU" sz="1400" dirty="0"/>
        </a:p>
      </dgm:t>
    </dgm:pt>
    <dgm:pt modelId="{29310B11-8E96-49BE-83AC-F7F8B7A37572}" type="parTrans" cxnId="{D53D9E8C-22E8-4228-A63D-98C5C4E83060}">
      <dgm:prSet/>
      <dgm:spPr/>
      <dgm:t>
        <a:bodyPr/>
        <a:lstStyle/>
        <a:p>
          <a:endParaRPr lang="ru-RU" sz="1800"/>
        </a:p>
      </dgm:t>
    </dgm:pt>
    <dgm:pt modelId="{7EF8FF2D-EA08-45B4-B294-BF8993F1AE20}" type="sibTrans" cxnId="{D53D9E8C-22E8-4228-A63D-98C5C4E83060}">
      <dgm:prSet/>
      <dgm:spPr/>
      <dgm:t>
        <a:bodyPr/>
        <a:lstStyle/>
        <a:p>
          <a:endParaRPr lang="ru-RU" sz="1800"/>
        </a:p>
      </dgm:t>
    </dgm:pt>
    <dgm:pt modelId="{4495522D-11F6-43AA-97BD-6FA6D0E46BD5}">
      <dgm:prSet phldrT="[Текст]" custT="1"/>
      <dgm:spPr/>
      <dgm:t>
        <a:bodyPr/>
        <a:lstStyle/>
        <a:p>
          <a:r>
            <a:rPr lang="ru-RU" sz="1400" dirty="0" smtClean="0"/>
            <a:t>региональные</a:t>
          </a:r>
          <a:endParaRPr lang="ru-RU" sz="1400" dirty="0"/>
        </a:p>
      </dgm:t>
    </dgm:pt>
    <dgm:pt modelId="{E48880BE-D85F-4AD3-A438-F296C392DE78}" type="parTrans" cxnId="{6712C171-99C8-4084-B429-65D1C1BD7A69}">
      <dgm:prSet/>
      <dgm:spPr/>
      <dgm:t>
        <a:bodyPr/>
        <a:lstStyle/>
        <a:p>
          <a:endParaRPr lang="ru-RU" sz="1800"/>
        </a:p>
      </dgm:t>
    </dgm:pt>
    <dgm:pt modelId="{D37F6434-C9E4-4E2E-A860-03A54A71D06E}" type="sibTrans" cxnId="{6712C171-99C8-4084-B429-65D1C1BD7A69}">
      <dgm:prSet/>
      <dgm:spPr/>
      <dgm:t>
        <a:bodyPr/>
        <a:lstStyle/>
        <a:p>
          <a:endParaRPr lang="ru-RU" sz="1800"/>
        </a:p>
      </dgm:t>
    </dgm:pt>
    <dgm:pt modelId="{FFC6A9F7-5BB7-4CCD-A4B5-1CD660E0BB5F}">
      <dgm:prSet phldrT="[Текст]" custT="1"/>
      <dgm:spPr/>
      <dgm:t>
        <a:bodyPr/>
        <a:lstStyle/>
        <a:p>
          <a:r>
            <a:rPr lang="ru-RU" sz="2000" dirty="0" smtClean="0"/>
            <a:t>Учетно-отчетная документация </a:t>
          </a:r>
          <a:endParaRPr lang="ru-RU" sz="2000" dirty="0"/>
        </a:p>
      </dgm:t>
    </dgm:pt>
    <dgm:pt modelId="{A7A695AC-F9D4-4D37-BD47-B52A6AE4ED4A}" type="parTrans" cxnId="{0BD5DA9C-947B-4A04-A8F8-6B8BCE3E74A3}">
      <dgm:prSet/>
      <dgm:spPr/>
      <dgm:t>
        <a:bodyPr/>
        <a:lstStyle/>
        <a:p>
          <a:endParaRPr lang="ru-RU" sz="1800"/>
        </a:p>
      </dgm:t>
    </dgm:pt>
    <dgm:pt modelId="{4EAB177D-F4EE-4739-9E49-155D02B7B5CE}" type="sibTrans" cxnId="{0BD5DA9C-947B-4A04-A8F8-6B8BCE3E74A3}">
      <dgm:prSet/>
      <dgm:spPr/>
      <dgm:t>
        <a:bodyPr/>
        <a:lstStyle/>
        <a:p>
          <a:endParaRPr lang="ru-RU" sz="1800"/>
        </a:p>
      </dgm:t>
    </dgm:pt>
    <dgm:pt modelId="{1AEA3A9C-6D5F-4637-899D-4A8E3669B413}">
      <dgm:prSet phldrT="[Текст]" custT="1"/>
      <dgm:spPr/>
      <dgm:t>
        <a:bodyPr/>
        <a:lstStyle/>
        <a:p>
          <a:r>
            <a:rPr lang="ru-RU" sz="1400" dirty="0" smtClean="0"/>
            <a:t>рабочая</a:t>
          </a:r>
          <a:endParaRPr lang="ru-RU" sz="1400" dirty="0"/>
        </a:p>
      </dgm:t>
    </dgm:pt>
    <dgm:pt modelId="{850E2BD9-0451-4ABB-8AF7-4E2C24B35A46}" type="parTrans" cxnId="{29B46C7E-BF8E-4542-BB43-DB7003AD00C9}">
      <dgm:prSet/>
      <dgm:spPr/>
      <dgm:t>
        <a:bodyPr/>
        <a:lstStyle/>
        <a:p>
          <a:endParaRPr lang="ru-RU" sz="1800"/>
        </a:p>
      </dgm:t>
    </dgm:pt>
    <dgm:pt modelId="{5472CC5F-460C-43BA-B960-2B9166CA3A87}" type="sibTrans" cxnId="{29B46C7E-BF8E-4542-BB43-DB7003AD00C9}">
      <dgm:prSet/>
      <dgm:spPr/>
      <dgm:t>
        <a:bodyPr/>
        <a:lstStyle/>
        <a:p>
          <a:endParaRPr lang="ru-RU" sz="1800"/>
        </a:p>
      </dgm:t>
    </dgm:pt>
    <dgm:pt modelId="{978405E1-A68C-4DD6-BA85-911B3FA6707D}">
      <dgm:prSet phldrT="[Текст]" custT="1"/>
      <dgm:spPr/>
      <dgm:t>
        <a:bodyPr/>
        <a:lstStyle/>
        <a:p>
          <a:r>
            <a:rPr lang="ru-RU" sz="1400" dirty="0" smtClean="0"/>
            <a:t>текущая</a:t>
          </a:r>
          <a:endParaRPr lang="ru-RU" sz="1400" dirty="0"/>
        </a:p>
      </dgm:t>
    </dgm:pt>
    <dgm:pt modelId="{25A2DEAC-BB7C-4233-81CC-B4C92F4CBA4D}" type="parTrans" cxnId="{2BC95F4F-AADF-492F-8C6C-120758D22DC0}">
      <dgm:prSet/>
      <dgm:spPr/>
      <dgm:t>
        <a:bodyPr/>
        <a:lstStyle/>
        <a:p>
          <a:endParaRPr lang="ru-RU" sz="1800"/>
        </a:p>
      </dgm:t>
    </dgm:pt>
    <dgm:pt modelId="{DDCA2D95-8F11-40B8-BF4D-A0DF9E5FE23B}" type="sibTrans" cxnId="{2BC95F4F-AADF-492F-8C6C-120758D22DC0}">
      <dgm:prSet/>
      <dgm:spPr/>
      <dgm:t>
        <a:bodyPr/>
        <a:lstStyle/>
        <a:p>
          <a:endParaRPr lang="ru-RU" sz="1800"/>
        </a:p>
      </dgm:t>
    </dgm:pt>
    <dgm:pt modelId="{6168153B-3847-44D7-AF2F-8237AFCAB51C}">
      <dgm:prSet custT="1"/>
      <dgm:spPr/>
      <dgm:t>
        <a:bodyPr/>
        <a:lstStyle/>
        <a:p>
          <a:r>
            <a:rPr lang="ru-RU" sz="1400" dirty="0" smtClean="0"/>
            <a:t>муниципальные</a:t>
          </a:r>
          <a:endParaRPr lang="ru-RU" sz="1400" dirty="0"/>
        </a:p>
      </dgm:t>
    </dgm:pt>
    <dgm:pt modelId="{3034DFB5-1C38-4F02-8A6B-EA9E10341531}" type="parTrans" cxnId="{8F697A09-DA8B-4369-A8A1-7967F5EDDB48}">
      <dgm:prSet/>
      <dgm:spPr/>
      <dgm:t>
        <a:bodyPr/>
        <a:lstStyle/>
        <a:p>
          <a:endParaRPr lang="ru-RU" sz="1800"/>
        </a:p>
      </dgm:t>
    </dgm:pt>
    <dgm:pt modelId="{8071A291-B988-4D35-B7BE-F80D64266A9D}" type="sibTrans" cxnId="{8F697A09-DA8B-4369-A8A1-7967F5EDDB48}">
      <dgm:prSet/>
      <dgm:spPr/>
      <dgm:t>
        <a:bodyPr/>
        <a:lstStyle/>
        <a:p>
          <a:endParaRPr lang="ru-RU" sz="1800"/>
        </a:p>
      </dgm:t>
    </dgm:pt>
    <dgm:pt modelId="{596EDD58-F8EF-4B2E-91AA-A83A86F017E8}">
      <dgm:prSet phldrT="[Текст]" custT="1"/>
      <dgm:spPr/>
      <dgm:t>
        <a:bodyPr/>
        <a:lstStyle/>
        <a:p>
          <a:r>
            <a:rPr lang="ru-RU" sz="1400" dirty="0" smtClean="0"/>
            <a:t>организационно-методическая</a:t>
          </a:r>
          <a:endParaRPr lang="ru-RU" sz="1400" dirty="0"/>
        </a:p>
      </dgm:t>
    </dgm:pt>
    <dgm:pt modelId="{3CBBCBD8-4AEC-4F69-AC71-8D7832F0CAFE}" type="parTrans" cxnId="{5B9B5152-856A-4C19-9FE9-9500702AD037}">
      <dgm:prSet/>
      <dgm:spPr/>
      <dgm:t>
        <a:bodyPr/>
        <a:lstStyle/>
        <a:p>
          <a:endParaRPr lang="ru-RU" sz="1800"/>
        </a:p>
      </dgm:t>
    </dgm:pt>
    <dgm:pt modelId="{CAE07345-C8EA-49D4-BB3B-B0E4C7F4C009}" type="sibTrans" cxnId="{5B9B5152-856A-4C19-9FE9-9500702AD037}">
      <dgm:prSet/>
      <dgm:spPr/>
      <dgm:t>
        <a:bodyPr/>
        <a:lstStyle/>
        <a:p>
          <a:endParaRPr lang="ru-RU" sz="1800"/>
        </a:p>
      </dgm:t>
    </dgm:pt>
    <dgm:pt modelId="{E3903ADE-F73E-44B4-AA04-61C6B716D548}">
      <dgm:prSet custT="1"/>
      <dgm:spPr/>
      <dgm:t>
        <a:bodyPr/>
        <a:lstStyle/>
        <a:p>
          <a:r>
            <a:rPr lang="ru-RU" sz="1400" dirty="0" smtClean="0"/>
            <a:t>локальные</a:t>
          </a:r>
          <a:endParaRPr lang="ru-RU" sz="1400" dirty="0"/>
        </a:p>
      </dgm:t>
    </dgm:pt>
    <dgm:pt modelId="{96C43CE5-549A-4309-A294-4FE3C137DE33}" type="parTrans" cxnId="{D625FCAA-0B0C-4391-8C60-3507C16D4B9A}">
      <dgm:prSet/>
      <dgm:spPr/>
      <dgm:t>
        <a:bodyPr/>
        <a:lstStyle/>
        <a:p>
          <a:endParaRPr lang="ru-RU" sz="1800"/>
        </a:p>
      </dgm:t>
    </dgm:pt>
    <dgm:pt modelId="{79881BC5-522E-4422-8BDB-421BF4CD41AC}" type="sibTrans" cxnId="{D625FCAA-0B0C-4391-8C60-3507C16D4B9A}">
      <dgm:prSet/>
      <dgm:spPr/>
      <dgm:t>
        <a:bodyPr/>
        <a:lstStyle/>
        <a:p>
          <a:endParaRPr lang="ru-RU" sz="1800"/>
        </a:p>
      </dgm:t>
    </dgm:pt>
    <dgm:pt modelId="{59AB98FE-31C0-4A40-8CCB-C811F09755D7}" type="pres">
      <dgm:prSet presAssocID="{25151796-3173-4DC9-86AF-FF17A11F9A1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F237F9-A508-4C57-A1B6-858A1E010738}" type="pres">
      <dgm:prSet presAssocID="{BC76C973-9189-4CB5-9D36-085A77C5203F}" presName="root" presStyleCnt="0"/>
      <dgm:spPr/>
    </dgm:pt>
    <dgm:pt modelId="{766185C5-D60A-4688-97D3-8EA1651CA3A9}" type="pres">
      <dgm:prSet presAssocID="{BC76C973-9189-4CB5-9D36-085A77C5203F}" presName="rootComposite" presStyleCnt="0"/>
      <dgm:spPr/>
    </dgm:pt>
    <dgm:pt modelId="{EA03D82D-8706-4C66-BA91-8596E4895EC2}" type="pres">
      <dgm:prSet presAssocID="{BC76C973-9189-4CB5-9D36-085A77C5203F}" presName="rootText" presStyleLbl="node1" presStyleIdx="0" presStyleCnt="2"/>
      <dgm:spPr/>
      <dgm:t>
        <a:bodyPr/>
        <a:lstStyle/>
        <a:p>
          <a:endParaRPr lang="ru-RU"/>
        </a:p>
      </dgm:t>
    </dgm:pt>
    <dgm:pt modelId="{1DFF2946-F486-48FB-84C2-AE84D4566797}" type="pres">
      <dgm:prSet presAssocID="{BC76C973-9189-4CB5-9D36-085A77C5203F}" presName="rootConnector" presStyleLbl="node1" presStyleIdx="0" presStyleCnt="2"/>
      <dgm:spPr/>
      <dgm:t>
        <a:bodyPr/>
        <a:lstStyle/>
        <a:p>
          <a:endParaRPr lang="ru-RU"/>
        </a:p>
      </dgm:t>
    </dgm:pt>
    <dgm:pt modelId="{28C76936-6552-4A28-A114-732A24D7FC2B}" type="pres">
      <dgm:prSet presAssocID="{BC76C973-9189-4CB5-9D36-085A77C5203F}" presName="childShape" presStyleCnt="0"/>
      <dgm:spPr/>
    </dgm:pt>
    <dgm:pt modelId="{CFC7D1E9-FA27-4533-8725-F0ADCDB39FA8}" type="pres">
      <dgm:prSet presAssocID="{29310B11-8E96-49BE-83AC-F7F8B7A37572}" presName="Name13" presStyleLbl="parChTrans1D2" presStyleIdx="0" presStyleCnt="7"/>
      <dgm:spPr/>
      <dgm:t>
        <a:bodyPr/>
        <a:lstStyle/>
        <a:p>
          <a:endParaRPr lang="ru-RU"/>
        </a:p>
      </dgm:t>
    </dgm:pt>
    <dgm:pt modelId="{3E6BCDB2-65A2-4407-8792-B123075D1B8A}" type="pres">
      <dgm:prSet presAssocID="{6394036F-7F6B-4DA1-8F94-A95822FD18F1}" presName="childText" presStyleLbl="bg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850324-CF66-4EA4-9CD0-73E0C60548B9}" type="pres">
      <dgm:prSet presAssocID="{E48880BE-D85F-4AD3-A438-F296C392DE78}" presName="Name13" presStyleLbl="parChTrans1D2" presStyleIdx="1" presStyleCnt="7"/>
      <dgm:spPr/>
      <dgm:t>
        <a:bodyPr/>
        <a:lstStyle/>
        <a:p>
          <a:endParaRPr lang="ru-RU"/>
        </a:p>
      </dgm:t>
    </dgm:pt>
    <dgm:pt modelId="{E93B3E99-380C-430E-AA6A-4CCB54B673B5}" type="pres">
      <dgm:prSet presAssocID="{4495522D-11F6-43AA-97BD-6FA6D0E46BD5}" presName="childText" presStyleLbl="bg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3A7A75-4999-4815-9A54-3AEFA1462652}" type="pres">
      <dgm:prSet presAssocID="{3034DFB5-1C38-4F02-8A6B-EA9E10341531}" presName="Name13" presStyleLbl="parChTrans1D2" presStyleIdx="2" presStyleCnt="7"/>
      <dgm:spPr/>
      <dgm:t>
        <a:bodyPr/>
        <a:lstStyle/>
        <a:p>
          <a:endParaRPr lang="ru-RU"/>
        </a:p>
      </dgm:t>
    </dgm:pt>
    <dgm:pt modelId="{907A39EA-DC6B-4061-99B1-8D30246D0799}" type="pres">
      <dgm:prSet presAssocID="{6168153B-3847-44D7-AF2F-8237AFCAB51C}" presName="childText" presStyleLbl="bg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0F675A-5D86-4F86-AC00-FC0BD0FF1C24}" type="pres">
      <dgm:prSet presAssocID="{96C43CE5-549A-4309-A294-4FE3C137DE33}" presName="Name13" presStyleLbl="parChTrans1D2" presStyleIdx="3" presStyleCnt="7"/>
      <dgm:spPr/>
      <dgm:t>
        <a:bodyPr/>
        <a:lstStyle/>
        <a:p>
          <a:endParaRPr lang="ru-RU"/>
        </a:p>
      </dgm:t>
    </dgm:pt>
    <dgm:pt modelId="{B36E37A9-6C82-4402-91CA-70A21C930425}" type="pres">
      <dgm:prSet presAssocID="{E3903ADE-F73E-44B4-AA04-61C6B716D548}" presName="childText" presStyleLbl="bg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3F4E0D-0578-438D-AB1A-65E32D7C2017}" type="pres">
      <dgm:prSet presAssocID="{FFC6A9F7-5BB7-4CCD-A4B5-1CD660E0BB5F}" presName="root" presStyleCnt="0"/>
      <dgm:spPr/>
    </dgm:pt>
    <dgm:pt modelId="{E1C93FC3-14D3-4823-8DD6-409D19DCABE1}" type="pres">
      <dgm:prSet presAssocID="{FFC6A9F7-5BB7-4CCD-A4B5-1CD660E0BB5F}" presName="rootComposite" presStyleCnt="0"/>
      <dgm:spPr/>
    </dgm:pt>
    <dgm:pt modelId="{0C63FAA8-53BB-483A-AB5E-5648C35A9A5D}" type="pres">
      <dgm:prSet presAssocID="{FFC6A9F7-5BB7-4CCD-A4B5-1CD660E0BB5F}" presName="rootText" presStyleLbl="node1" presStyleIdx="1" presStyleCnt="2"/>
      <dgm:spPr/>
      <dgm:t>
        <a:bodyPr/>
        <a:lstStyle/>
        <a:p>
          <a:endParaRPr lang="ru-RU"/>
        </a:p>
      </dgm:t>
    </dgm:pt>
    <dgm:pt modelId="{EB95C9D1-2A22-452F-88B7-31425FA75C94}" type="pres">
      <dgm:prSet presAssocID="{FFC6A9F7-5BB7-4CCD-A4B5-1CD660E0BB5F}" presName="rootConnector" presStyleLbl="node1" presStyleIdx="1" presStyleCnt="2"/>
      <dgm:spPr/>
      <dgm:t>
        <a:bodyPr/>
        <a:lstStyle/>
        <a:p>
          <a:endParaRPr lang="ru-RU"/>
        </a:p>
      </dgm:t>
    </dgm:pt>
    <dgm:pt modelId="{89020142-E035-41A8-8F2A-F866EF518C2A}" type="pres">
      <dgm:prSet presAssocID="{FFC6A9F7-5BB7-4CCD-A4B5-1CD660E0BB5F}" presName="childShape" presStyleCnt="0"/>
      <dgm:spPr/>
    </dgm:pt>
    <dgm:pt modelId="{4B17F01F-58AD-43FE-80AE-AFC7C86D198E}" type="pres">
      <dgm:prSet presAssocID="{850E2BD9-0451-4ABB-8AF7-4E2C24B35A46}" presName="Name13" presStyleLbl="parChTrans1D2" presStyleIdx="4" presStyleCnt="7"/>
      <dgm:spPr/>
      <dgm:t>
        <a:bodyPr/>
        <a:lstStyle/>
        <a:p>
          <a:endParaRPr lang="ru-RU"/>
        </a:p>
      </dgm:t>
    </dgm:pt>
    <dgm:pt modelId="{CD26F115-56A1-4FFA-95BA-BEDB3BDF18F8}" type="pres">
      <dgm:prSet presAssocID="{1AEA3A9C-6D5F-4637-899D-4A8E3669B413}" presName="childText" presStyleLbl="bg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C81BAB-D951-47BA-922B-C46D11EA6615}" type="pres">
      <dgm:prSet presAssocID="{25A2DEAC-BB7C-4233-81CC-B4C92F4CBA4D}" presName="Name13" presStyleLbl="parChTrans1D2" presStyleIdx="5" presStyleCnt="7"/>
      <dgm:spPr/>
      <dgm:t>
        <a:bodyPr/>
        <a:lstStyle/>
        <a:p>
          <a:endParaRPr lang="ru-RU"/>
        </a:p>
      </dgm:t>
    </dgm:pt>
    <dgm:pt modelId="{5670F69B-34EB-4F40-B914-934E31E50976}" type="pres">
      <dgm:prSet presAssocID="{978405E1-A68C-4DD6-BA85-911B3FA6707D}" presName="childText" presStyleLbl="bg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9287ED-9067-41A6-AA74-F37B0C77C4AA}" type="pres">
      <dgm:prSet presAssocID="{3CBBCBD8-4AEC-4F69-AC71-8D7832F0CAFE}" presName="Name13" presStyleLbl="parChTrans1D2" presStyleIdx="6" presStyleCnt="7"/>
      <dgm:spPr/>
      <dgm:t>
        <a:bodyPr/>
        <a:lstStyle/>
        <a:p>
          <a:endParaRPr lang="ru-RU"/>
        </a:p>
      </dgm:t>
    </dgm:pt>
    <dgm:pt modelId="{85DF8891-1EAF-4EBE-A579-B7D28121082F}" type="pres">
      <dgm:prSet presAssocID="{596EDD58-F8EF-4B2E-91AA-A83A86F017E8}" presName="childText" presStyleLbl="bg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FE0C8A0-1753-4532-B230-A9157ED33C48}" type="presOf" srcId="{FFC6A9F7-5BB7-4CCD-A4B5-1CD660E0BB5F}" destId="{0C63FAA8-53BB-483A-AB5E-5648C35A9A5D}" srcOrd="0" destOrd="0" presId="urn:microsoft.com/office/officeart/2005/8/layout/hierarchy3"/>
    <dgm:cxn modelId="{F3B6EE79-07B9-4461-B371-E3E1A3525BA3}" type="presOf" srcId="{1AEA3A9C-6D5F-4637-899D-4A8E3669B413}" destId="{CD26F115-56A1-4FFA-95BA-BEDB3BDF18F8}" srcOrd="0" destOrd="0" presId="urn:microsoft.com/office/officeart/2005/8/layout/hierarchy3"/>
    <dgm:cxn modelId="{5B9B5152-856A-4C19-9FE9-9500702AD037}" srcId="{FFC6A9F7-5BB7-4CCD-A4B5-1CD660E0BB5F}" destId="{596EDD58-F8EF-4B2E-91AA-A83A86F017E8}" srcOrd="2" destOrd="0" parTransId="{3CBBCBD8-4AEC-4F69-AC71-8D7832F0CAFE}" sibTransId="{CAE07345-C8EA-49D4-BB3B-B0E4C7F4C009}"/>
    <dgm:cxn modelId="{F967A449-3635-47D7-9796-BA5717F9FA3D}" type="presOf" srcId="{25151796-3173-4DC9-86AF-FF17A11F9A1D}" destId="{59AB98FE-31C0-4A40-8CCB-C811F09755D7}" srcOrd="0" destOrd="0" presId="urn:microsoft.com/office/officeart/2005/8/layout/hierarchy3"/>
    <dgm:cxn modelId="{F4AE2591-68B2-4511-9774-7C1CD8E527A0}" type="presOf" srcId="{3CBBCBD8-4AEC-4F69-AC71-8D7832F0CAFE}" destId="{0D9287ED-9067-41A6-AA74-F37B0C77C4AA}" srcOrd="0" destOrd="0" presId="urn:microsoft.com/office/officeart/2005/8/layout/hierarchy3"/>
    <dgm:cxn modelId="{4B5CA621-DA18-4FAB-AA2E-5597AFF25C77}" type="presOf" srcId="{E48880BE-D85F-4AD3-A438-F296C392DE78}" destId="{CB850324-CF66-4EA4-9CD0-73E0C60548B9}" srcOrd="0" destOrd="0" presId="urn:microsoft.com/office/officeart/2005/8/layout/hierarchy3"/>
    <dgm:cxn modelId="{98D25DC8-8770-403A-84A6-13E5A1637917}" type="presOf" srcId="{25A2DEAC-BB7C-4233-81CC-B4C92F4CBA4D}" destId="{95C81BAB-D951-47BA-922B-C46D11EA6615}" srcOrd="0" destOrd="0" presId="urn:microsoft.com/office/officeart/2005/8/layout/hierarchy3"/>
    <dgm:cxn modelId="{0BD5DA9C-947B-4A04-A8F8-6B8BCE3E74A3}" srcId="{25151796-3173-4DC9-86AF-FF17A11F9A1D}" destId="{FFC6A9F7-5BB7-4CCD-A4B5-1CD660E0BB5F}" srcOrd="1" destOrd="0" parTransId="{A7A695AC-F9D4-4D37-BD47-B52A6AE4ED4A}" sibTransId="{4EAB177D-F4EE-4739-9E49-155D02B7B5CE}"/>
    <dgm:cxn modelId="{714AD2B8-048C-4B9B-AE27-6A697DC6F678}" type="presOf" srcId="{4495522D-11F6-43AA-97BD-6FA6D0E46BD5}" destId="{E93B3E99-380C-430E-AA6A-4CCB54B673B5}" srcOrd="0" destOrd="0" presId="urn:microsoft.com/office/officeart/2005/8/layout/hierarchy3"/>
    <dgm:cxn modelId="{D53D9E8C-22E8-4228-A63D-98C5C4E83060}" srcId="{BC76C973-9189-4CB5-9D36-085A77C5203F}" destId="{6394036F-7F6B-4DA1-8F94-A95822FD18F1}" srcOrd="0" destOrd="0" parTransId="{29310B11-8E96-49BE-83AC-F7F8B7A37572}" sibTransId="{7EF8FF2D-EA08-45B4-B294-BF8993F1AE20}"/>
    <dgm:cxn modelId="{2BC95F4F-AADF-492F-8C6C-120758D22DC0}" srcId="{FFC6A9F7-5BB7-4CCD-A4B5-1CD660E0BB5F}" destId="{978405E1-A68C-4DD6-BA85-911B3FA6707D}" srcOrd="1" destOrd="0" parTransId="{25A2DEAC-BB7C-4233-81CC-B4C92F4CBA4D}" sibTransId="{DDCA2D95-8F11-40B8-BF4D-A0DF9E5FE23B}"/>
    <dgm:cxn modelId="{8F697A09-DA8B-4369-A8A1-7967F5EDDB48}" srcId="{BC76C973-9189-4CB5-9D36-085A77C5203F}" destId="{6168153B-3847-44D7-AF2F-8237AFCAB51C}" srcOrd="2" destOrd="0" parTransId="{3034DFB5-1C38-4F02-8A6B-EA9E10341531}" sibTransId="{8071A291-B988-4D35-B7BE-F80D64266A9D}"/>
    <dgm:cxn modelId="{29B46C7E-BF8E-4542-BB43-DB7003AD00C9}" srcId="{FFC6A9F7-5BB7-4CCD-A4B5-1CD660E0BB5F}" destId="{1AEA3A9C-6D5F-4637-899D-4A8E3669B413}" srcOrd="0" destOrd="0" parTransId="{850E2BD9-0451-4ABB-8AF7-4E2C24B35A46}" sibTransId="{5472CC5F-460C-43BA-B960-2B9166CA3A87}"/>
    <dgm:cxn modelId="{771D00CE-3645-4F2F-898C-74578EF87EFD}" type="presOf" srcId="{6168153B-3847-44D7-AF2F-8237AFCAB51C}" destId="{907A39EA-DC6B-4061-99B1-8D30246D0799}" srcOrd="0" destOrd="0" presId="urn:microsoft.com/office/officeart/2005/8/layout/hierarchy3"/>
    <dgm:cxn modelId="{2E4F289D-3314-4038-B2FB-46C8E40627F1}" type="presOf" srcId="{978405E1-A68C-4DD6-BA85-911B3FA6707D}" destId="{5670F69B-34EB-4F40-B914-934E31E50976}" srcOrd="0" destOrd="0" presId="urn:microsoft.com/office/officeart/2005/8/layout/hierarchy3"/>
    <dgm:cxn modelId="{B923DA34-8283-4645-8958-F5739330A0E8}" type="presOf" srcId="{BC76C973-9189-4CB5-9D36-085A77C5203F}" destId="{1DFF2946-F486-48FB-84C2-AE84D4566797}" srcOrd="1" destOrd="0" presId="urn:microsoft.com/office/officeart/2005/8/layout/hierarchy3"/>
    <dgm:cxn modelId="{6712C171-99C8-4084-B429-65D1C1BD7A69}" srcId="{BC76C973-9189-4CB5-9D36-085A77C5203F}" destId="{4495522D-11F6-43AA-97BD-6FA6D0E46BD5}" srcOrd="1" destOrd="0" parTransId="{E48880BE-D85F-4AD3-A438-F296C392DE78}" sibTransId="{D37F6434-C9E4-4E2E-A860-03A54A71D06E}"/>
    <dgm:cxn modelId="{E2C03997-4C2F-4996-9497-E61823636118}" type="presOf" srcId="{6394036F-7F6B-4DA1-8F94-A95822FD18F1}" destId="{3E6BCDB2-65A2-4407-8792-B123075D1B8A}" srcOrd="0" destOrd="0" presId="urn:microsoft.com/office/officeart/2005/8/layout/hierarchy3"/>
    <dgm:cxn modelId="{D625FCAA-0B0C-4391-8C60-3507C16D4B9A}" srcId="{BC76C973-9189-4CB5-9D36-085A77C5203F}" destId="{E3903ADE-F73E-44B4-AA04-61C6B716D548}" srcOrd="3" destOrd="0" parTransId="{96C43CE5-549A-4309-A294-4FE3C137DE33}" sibTransId="{79881BC5-522E-4422-8BDB-421BF4CD41AC}"/>
    <dgm:cxn modelId="{022D3D8F-E287-4A59-A765-D719EEF05E00}" srcId="{25151796-3173-4DC9-86AF-FF17A11F9A1D}" destId="{BC76C973-9189-4CB5-9D36-085A77C5203F}" srcOrd="0" destOrd="0" parTransId="{E7E40CDC-4416-4A13-8393-B89E98CDE06F}" sibTransId="{FB42AF49-F389-40E5-8EC7-3AFB8519636B}"/>
    <dgm:cxn modelId="{95429466-71AD-481F-A953-186FF58CEF3C}" type="presOf" srcId="{E3903ADE-F73E-44B4-AA04-61C6B716D548}" destId="{B36E37A9-6C82-4402-91CA-70A21C930425}" srcOrd="0" destOrd="0" presId="urn:microsoft.com/office/officeart/2005/8/layout/hierarchy3"/>
    <dgm:cxn modelId="{382ADF03-67CC-49CB-847E-379EED341E51}" type="presOf" srcId="{FFC6A9F7-5BB7-4CCD-A4B5-1CD660E0BB5F}" destId="{EB95C9D1-2A22-452F-88B7-31425FA75C94}" srcOrd="1" destOrd="0" presId="urn:microsoft.com/office/officeart/2005/8/layout/hierarchy3"/>
    <dgm:cxn modelId="{9AE9143D-B0EE-4C25-8E53-EF4B8E892B5B}" type="presOf" srcId="{850E2BD9-0451-4ABB-8AF7-4E2C24B35A46}" destId="{4B17F01F-58AD-43FE-80AE-AFC7C86D198E}" srcOrd="0" destOrd="0" presId="urn:microsoft.com/office/officeart/2005/8/layout/hierarchy3"/>
    <dgm:cxn modelId="{7F973879-7F2D-43BD-BADA-AAA55A2A3F54}" type="presOf" srcId="{29310B11-8E96-49BE-83AC-F7F8B7A37572}" destId="{CFC7D1E9-FA27-4533-8725-F0ADCDB39FA8}" srcOrd="0" destOrd="0" presId="urn:microsoft.com/office/officeart/2005/8/layout/hierarchy3"/>
    <dgm:cxn modelId="{4E6F1413-35AD-4644-B96A-A0D6BA9BBA1F}" type="presOf" srcId="{3034DFB5-1C38-4F02-8A6B-EA9E10341531}" destId="{473A7A75-4999-4815-9A54-3AEFA1462652}" srcOrd="0" destOrd="0" presId="urn:microsoft.com/office/officeart/2005/8/layout/hierarchy3"/>
    <dgm:cxn modelId="{DAF286A6-8D28-4057-806F-399D2558008B}" type="presOf" srcId="{BC76C973-9189-4CB5-9D36-085A77C5203F}" destId="{EA03D82D-8706-4C66-BA91-8596E4895EC2}" srcOrd="0" destOrd="0" presId="urn:microsoft.com/office/officeart/2005/8/layout/hierarchy3"/>
    <dgm:cxn modelId="{11A0CD49-B6D1-444C-9A78-5B7A2D6BD49A}" type="presOf" srcId="{96C43CE5-549A-4309-A294-4FE3C137DE33}" destId="{1C0F675A-5D86-4F86-AC00-FC0BD0FF1C24}" srcOrd="0" destOrd="0" presId="urn:microsoft.com/office/officeart/2005/8/layout/hierarchy3"/>
    <dgm:cxn modelId="{DC256FEC-7F9F-4CB8-8930-C4B99A5CFE42}" type="presOf" srcId="{596EDD58-F8EF-4B2E-91AA-A83A86F017E8}" destId="{85DF8891-1EAF-4EBE-A579-B7D28121082F}" srcOrd="0" destOrd="0" presId="urn:microsoft.com/office/officeart/2005/8/layout/hierarchy3"/>
    <dgm:cxn modelId="{F9586214-D01D-4DBF-9539-41C7863C11FB}" type="presParOf" srcId="{59AB98FE-31C0-4A40-8CCB-C811F09755D7}" destId="{46F237F9-A508-4C57-A1B6-858A1E010738}" srcOrd="0" destOrd="0" presId="urn:microsoft.com/office/officeart/2005/8/layout/hierarchy3"/>
    <dgm:cxn modelId="{94E7A93A-B4A0-4BCD-B965-D49B36FEDEC5}" type="presParOf" srcId="{46F237F9-A508-4C57-A1B6-858A1E010738}" destId="{766185C5-D60A-4688-97D3-8EA1651CA3A9}" srcOrd="0" destOrd="0" presId="urn:microsoft.com/office/officeart/2005/8/layout/hierarchy3"/>
    <dgm:cxn modelId="{CE8FC16C-B184-4A6C-AEC2-29366FEEACD3}" type="presParOf" srcId="{766185C5-D60A-4688-97D3-8EA1651CA3A9}" destId="{EA03D82D-8706-4C66-BA91-8596E4895EC2}" srcOrd="0" destOrd="0" presId="urn:microsoft.com/office/officeart/2005/8/layout/hierarchy3"/>
    <dgm:cxn modelId="{AA456AC6-E2BC-42A2-B75F-2E25629DDD47}" type="presParOf" srcId="{766185C5-D60A-4688-97D3-8EA1651CA3A9}" destId="{1DFF2946-F486-48FB-84C2-AE84D4566797}" srcOrd="1" destOrd="0" presId="urn:microsoft.com/office/officeart/2005/8/layout/hierarchy3"/>
    <dgm:cxn modelId="{47B058DB-E13B-45C1-9198-23250108BBC7}" type="presParOf" srcId="{46F237F9-A508-4C57-A1B6-858A1E010738}" destId="{28C76936-6552-4A28-A114-732A24D7FC2B}" srcOrd="1" destOrd="0" presId="urn:microsoft.com/office/officeart/2005/8/layout/hierarchy3"/>
    <dgm:cxn modelId="{BC00000B-6F1E-4AF6-8685-451075AEF490}" type="presParOf" srcId="{28C76936-6552-4A28-A114-732A24D7FC2B}" destId="{CFC7D1E9-FA27-4533-8725-F0ADCDB39FA8}" srcOrd="0" destOrd="0" presId="urn:microsoft.com/office/officeart/2005/8/layout/hierarchy3"/>
    <dgm:cxn modelId="{203A5BFF-7043-41F0-9B5F-395BAA60C9E8}" type="presParOf" srcId="{28C76936-6552-4A28-A114-732A24D7FC2B}" destId="{3E6BCDB2-65A2-4407-8792-B123075D1B8A}" srcOrd="1" destOrd="0" presId="urn:microsoft.com/office/officeart/2005/8/layout/hierarchy3"/>
    <dgm:cxn modelId="{7B9C1CD4-4482-48DA-8950-540E2BACF7C1}" type="presParOf" srcId="{28C76936-6552-4A28-A114-732A24D7FC2B}" destId="{CB850324-CF66-4EA4-9CD0-73E0C60548B9}" srcOrd="2" destOrd="0" presId="urn:microsoft.com/office/officeart/2005/8/layout/hierarchy3"/>
    <dgm:cxn modelId="{01DF6968-CB82-4C78-BD79-2141883383BB}" type="presParOf" srcId="{28C76936-6552-4A28-A114-732A24D7FC2B}" destId="{E93B3E99-380C-430E-AA6A-4CCB54B673B5}" srcOrd="3" destOrd="0" presId="urn:microsoft.com/office/officeart/2005/8/layout/hierarchy3"/>
    <dgm:cxn modelId="{733E6BDB-9D44-4F41-9C7F-FC5A6B9D388C}" type="presParOf" srcId="{28C76936-6552-4A28-A114-732A24D7FC2B}" destId="{473A7A75-4999-4815-9A54-3AEFA1462652}" srcOrd="4" destOrd="0" presId="urn:microsoft.com/office/officeart/2005/8/layout/hierarchy3"/>
    <dgm:cxn modelId="{44A9B5FF-1D6A-42FF-9E46-99DBC7565AAF}" type="presParOf" srcId="{28C76936-6552-4A28-A114-732A24D7FC2B}" destId="{907A39EA-DC6B-4061-99B1-8D30246D0799}" srcOrd="5" destOrd="0" presId="urn:microsoft.com/office/officeart/2005/8/layout/hierarchy3"/>
    <dgm:cxn modelId="{4FFF3F25-69AA-41D7-A7C5-3262AEDFFECD}" type="presParOf" srcId="{28C76936-6552-4A28-A114-732A24D7FC2B}" destId="{1C0F675A-5D86-4F86-AC00-FC0BD0FF1C24}" srcOrd="6" destOrd="0" presId="urn:microsoft.com/office/officeart/2005/8/layout/hierarchy3"/>
    <dgm:cxn modelId="{6A90A61A-5B53-41E9-B845-8CCFACB987AE}" type="presParOf" srcId="{28C76936-6552-4A28-A114-732A24D7FC2B}" destId="{B36E37A9-6C82-4402-91CA-70A21C930425}" srcOrd="7" destOrd="0" presId="urn:microsoft.com/office/officeart/2005/8/layout/hierarchy3"/>
    <dgm:cxn modelId="{DD438CF4-6C57-4DEC-AABF-EBF5F7DEEE6B}" type="presParOf" srcId="{59AB98FE-31C0-4A40-8CCB-C811F09755D7}" destId="{C03F4E0D-0578-438D-AB1A-65E32D7C2017}" srcOrd="1" destOrd="0" presId="urn:microsoft.com/office/officeart/2005/8/layout/hierarchy3"/>
    <dgm:cxn modelId="{1FDB569B-560C-4CD6-91AE-487ED165E717}" type="presParOf" srcId="{C03F4E0D-0578-438D-AB1A-65E32D7C2017}" destId="{E1C93FC3-14D3-4823-8DD6-409D19DCABE1}" srcOrd="0" destOrd="0" presId="urn:microsoft.com/office/officeart/2005/8/layout/hierarchy3"/>
    <dgm:cxn modelId="{6E10726A-A399-4CFF-812F-4E3ED51C0942}" type="presParOf" srcId="{E1C93FC3-14D3-4823-8DD6-409D19DCABE1}" destId="{0C63FAA8-53BB-483A-AB5E-5648C35A9A5D}" srcOrd="0" destOrd="0" presId="urn:microsoft.com/office/officeart/2005/8/layout/hierarchy3"/>
    <dgm:cxn modelId="{97A31D70-DB03-449C-A40E-A32F7BDCF3DE}" type="presParOf" srcId="{E1C93FC3-14D3-4823-8DD6-409D19DCABE1}" destId="{EB95C9D1-2A22-452F-88B7-31425FA75C94}" srcOrd="1" destOrd="0" presId="urn:microsoft.com/office/officeart/2005/8/layout/hierarchy3"/>
    <dgm:cxn modelId="{F81A70AF-55BC-411C-B492-421459CA6F51}" type="presParOf" srcId="{C03F4E0D-0578-438D-AB1A-65E32D7C2017}" destId="{89020142-E035-41A8-8F2A-F866EF518C2A}" srcOrd="1" destOrd="0" presId="urn:microsoft.com/office/officeart/2005/8/layout/hierarchy3"/>
    <dgm:cxn modelId="{87CADDC3-2F26-4462-9955-C4E091A808F2}" type="presParOf" srcId="{89020142-E035-41A8-8F2A-F866EF518C2A}" destId="{4B17F01F-58AD-43FE-80AE-AFC7C86D198E}" srcOrd="0" destOrd="0" presId="urn:microsoft.com/office/officeart/2005/8/layout/hierarchy3"/>
    <dgm:cxn modelId="{D4BE0F11-E46A-497E-82FE-52E8CA906637}" type="presParOf" srcId="{89020142-E035-41A8-8F2A-F866EF518C2A}" destId="{CD26F115-56A1-4FFA-95BA-BEDB3BDF18F8}" srcOrd="1" destOrd="0" presId="urn:microsoft.com/office/officeart/2005/8/layout/hierarchy3"/>
    <dgm:cxn modelId="{AC20451C-1194-4753-808A-27D0A6CC0A8A}" type="presParOf" srcId="{89020142-E035-41A8-8F2A-F866EF518C2A}" destId="{95C81BAB-D951-47BA-922B-C46D11EA6615}" srcOrd="2" destOrd="0" presId="urn:microsoft.com/office/officeart/2005/8/layout/hierarchy3"/>
    <dgm:cxn modelId="{8F15CF0E-7B46-4057-8E0B-B1F90D065976}" type="presParOf" srcId="{89020142-E035-41A8-8F2A-F866EF518C2A}" destId="{5670F69B-34EB-4F40-B914-934E31E50976}" srcOrd="3" destOrd="0" presId="urn:microsoft.com/office/officeart/2005/8/layout/hierarchy3"/>
    <dgm:cxn modelId="{662D3A10-EE3A-461A-B720-2C2772D8F64A}" type="presParOf" srcId="{89020142-E035-41A8-8F2A-F866EF518C2A}" destId="{0D9287ED-9067-41A6-AA74-F37B0C77C4AA}" srcOrd="4" destOrd="0" presId="urn:microsoft.com/office/officeart/2005/8/layout/hierarchy3"/>
    <dgm:cxn modelId="{C6D43947-62DB-45B4-83E3-86497FFB1605}" type="presParOf" srcId="{89020142-E035-41A8-8F2A-F866EF518C2A}" destId="{85DF8891-1EAF-4EBE-A579-B7D28121082F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03D82D-8706-4C66-BA91-8596E4895EC2}">
      <dsp:nvSpPr>
        <dsp:cNvPr id="0" name=""/>
        <dsp:cNvSpPr/>
      </dsp:nvSpPr>
      <dsp:spPr>
        <a:xfrm>
          <a:off x="3076332" y="3602"/>
          <a:ext cx="2153365" cy="10766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Нормативно-правовая документация </a:t>
          </a:r>
          <a:endParaRPr lang="ru-RU" sz="2000" kern="1200" dirty="0"/>
        </a:p>
      </dsp:txBody>
      <dsp:txXfrm>
        <a:off x="3107867" y="35137"/>
        <a:ext cx="2090295" cy="1013612"/>
      </dsp:txXfrm>
    </dsp:sp>
    <dsp:sp modelId="{CFC7D1E9-FA27-4533-8725-F0ADCDB39FA8}">
      <dsp:nvSpPr>
        <dsp:cNvPr id="0" name=""/>
        <dsp:cNvSpPr/>
      </dsp:nvSpPr>
      <dsp:spPr>
        <a:xfrm>
          <a:off x="3291669" y="1080285"/>
          <a:ext cx="215336" cy="8075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7512"/>
              </a:lnTo>
              <a:lnTo>
                <a:pt x="215336" y="807512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6BCDB2-65A2-4407-8792-B123075D1B8A}">
      <dsp:nvSpPr>
        <dsp:cNvPr id="0" name=""/>
        <dsp:cNvSpPr/>
      </dsp:nvSpPr>
      <dsp:spPr>
        <a:xfrm>
          <a:off x="3507005" y="1349456"/>
          <a:ext cx="1722692" cy="10766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федеральные</a:t>
          </a:r>
          <a:endParaRPr lang="ru-RU" sz="1400" kern="1200" dirty="0"/>
        </a:p>
      </dsp:txBody>
      <dsp:txXfrm>
        <a:off x="3538540" y="1380991"/>
        <a:ext cx="1659622" cy="1013612"/>
      </dsp:txXfrm>
    </dsp:sp>
    <dsp:sp modelId="{CB850324-CF66-4EA4-9CD0-73E0C60548B9}">
      <dsp:nvSpPr>
        <dsp:cNvPr id="0" name=""/>
        <dsp:cNvSpPr/>
      </dsp:nvSpPr>
      <dsp:spPr>
        <a:xfrm>
          <a:off x="3291669" y="1080285"/>
          <a:ext cx="215336" cy="2153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53365"/>
              </a:lnTo>
              <a:lnTo>
                <a:pt x="215336" y="2153365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3B3E99-380C-430E-AA6A-4CCB54B673B5}">
      <dsp:nvSpPr>
        <dsp:cNvPr id="0" name=""/>
        <dsp:cNvSpPr/>
      </dsp:nvSpPr>
      <dsp:spPr>
        <a:xfrm>
          <a:off x="3507005" y="2695309"/>
          <a:ext cx="1722692" cy="10766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региональные</a:t>
          </a:r>
          <a:endParaRPr lang="ru-RU" sz="1400" kern="1200" dirty="0"/>
        </a:p>
      </dsp:txBody>
      <dsp:txXfrm>
        <a:off x="3538540" y="2726844"/>
        <a:ext cx="1659622" cy="1013612"/>
      </dsp:txXfrm>
    </dsp:sp>
    <dsp:sp modelId="{473A7A75-4999-4815-9A54-3AEFA1462652}">
      <dsp:nvSpPr>
        <dsp:cNvPr id="0" name=""/>
        <dsp:cNvSpPr/>
      </dsp:nvSpPr>
      <dsp:spPr>
        <a:xfrm>
          <a:off x="3291669" y="1080285"/>
          <a:ext cx="215336" cy="34992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99219"/>
              </a:lnTo>
              <a:lnTo>
                <a:pt x="215336" y="3499219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7A39EA-DC6B-4061-99B1-8D30246D0799}">
      <dsp:nvSpPr>
        <dsp:cNvPr id="0" name=""/>
        <dsp:cNvSpPr/>
      </dsp:nvSpPr>
      <dsp:spPr>
        <a:xfrm>
          <a:off x="3507005" y="4041163"/>
          <a:ext cx="1722692" cy="10766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муниципальные</a:t>
          </a:r>
          <a:endParaRPr lang="ru-RU" sz="1400" kern="1200" dirty="0"/>
        </a:p>
      </dsp:txBody>
      <dsp:txXfrm>
        <a:off x="3538540" y="4072698"/>
        <a:ext cx="1659622" cy="1013612"/>
      </dsp:txXfrm>
    </dsp:sp>
    <dsp:sp modelId="{1C0F675A-5D86-4F86-AC00-FC0BD0FF1C24}">
      <dsp:nvSpPr>
        <dsp:cNvPr id="0" name=""/>
        <dsp:cNvSpPr/>
      </dsp:nvSpPr>
      <dsp:spPr>
        <a:xfrm>
          <a:off x="3291669" y="1080285"/>
          <a:ext cx="215336" cy="48450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45072"/>
              </a:lnTo>
              <a:lnTo>
                <a:pt x="215336" y="4845072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6E37A9-6C82-4402-91CA-70A21C930425}">
      <dsp:nvSpPr>
        <dsp:cNvPr id="0" name=""/>
        <dsp:cNvSpPr/>
      </dsp:nvSpPr>
      <dsp:spPr>
        <a:xfrm>
          <a:off x="3507005" y="5387016"/>
          <a:ext cx="1722692" cy="10766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локальные</a:t>
          </a:r>
          <a:endParaRPr lang="ru-RU" sz="1400" kern="1200" dirty="0"/>
        </a:p>
      </dsp:txBody>
      <dsp:txXfrm>
        <a:off x="3538540" y="5418551"/>
        <a:ext cx="1659622" cy="1013612"/>
      </dsp:txXfrm>
    </dsp:sp>
    <dsp:sp modelId="{0C63FAA8-53BB-483A-AB5E-5648C35A9A5D}">
      <dsp:nvSpPr>
        <dsp:cNvPr id="0" name=""/>
        <dsp:cNvSpPr/>
      </dsp:nvSpPr>
      <dsp:spPr>
        <a:xfrm>
          <a:off x="5768039" y="3602"/>
          <a:ext cx="2153365" cy="10766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Учетно-отчетная документация </a:t>
          </a:r>
          <a:endParaRPr lang="ru-RU" sz="2000" kern="1200" dirty="0"/>
        </a:p>
      </dsp:txBody>
      <dsp:txXfrm>
        <a:off x="5799574" y="35137"/>
        <a:ext cx="2090295" cy="1013612"/>
      </dsp:txXfrm>
    </dsp:sp>
    <dsp:sp modelId="{4B17F01F-58AD-43FE-80AE-AFC7C86D198E}">
      <dsp:nvSpPr>
        <dsp:cNvPr id="0" name=""/>
        <dsp:cNvSpPr/>
      </dsp:nvSpPr>
      <dsp:spPr>
        <a:xfrm>
          <a:off x="5983376" y="1080285"/>
          <a:ext cx="215336" cy="8075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7512"/>
              </a:lnTo>
              <a:lnTo>
                <a:pt x="215336" y="807512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26F115-56A1-4FFA-95BA-BEDB3BDF18F8}">
      <dsp:nvSpPr>
        <dsp:cNvPr id="0" name=""/>
        <dsp:cNvSpPr/>
      </dsp:nvSpPr>
      <dsp:spPr>
        <a:xfrm>
          <a:off x="6198712" y="1349456"/>
          <a:ext cx="1722692" cy="10766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рабочая</a:t>
          </a:r>
          <a:endParaRPr lang="ru-RU" sz="1400" kern="1200" dirty="0"/>
        </a:p>
      </dsp:txBody>
      <dsp:txXfrm>
        <a:off x="6230247" y="1380991"/>
        <a:ext cx="1659622" cy="1013612"/>
      </dsp:txXfrm>
    </dsp:sp>
    <dsp:sp modelId="{95C81BAB-D951-47BA-922B-C46D11EA6615}">
      <dsp:nvSpPr>
        <dsp:cNvPr id="0" name=""/>
        <dsp:cNvSpPr/>
      </dsp:nvSpPr>
      <dsp:spPr>
        <a:xfrm>
          <a:off x="5983376" y="1080285"/>
          <a:ext cx="215336" cy="2153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53365"/>
              </a:lnTo>
              <a:lnTo>
                <a:pt x="215336" y="2153365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70F69B-34EB-4F40-B914-934E31E50976}">
      <dsp:nvSpPr>
        <dsp:cNvPr id="0" name=""/>
        <dsp:cNvSpPr/>
      </dsp:nvSpPr>
      <dsp:spPr>
        <a:xfrm>
          <a:off x="6198712" y="2695309"/>
          <a:ext cx="1722692" cy="10766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текущая</a:t>
          </a:r>
          <a:endParaRPr lang="ru-RU" sz="1400" kern="1200" dirty="0"/>
        </a:p>
      </dsp:txBody>
      <dsp:txXfrm>
        <a:off x="6230247" y="2726844"/>
        <a:ext cx="1659622" cy="1013612"/>
      </dsp:txXfrm>
    </dsp:sp>
    <dsp:sp modelId="{0D9287ED-9067-41A6-AA74-F37B0C77C4AA}">
      <dsp:nvSpPr>
        <dsp:cNvPr id="0" name=""/>
        <dsp:cNvSpPr/>
      </dsp:nvSpPr>
      <dsp:spPr>
        <a:xfrm>
          <a:off x="5983376" y="1080285"/>
          <a:ext cx="215336" cy="34992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99219"/>
              </a:lnTo>
              <a:lnTo>
                <a:pt x="215336" y="3499219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DF8891-1EAF-4EBE-A579-B7D28121082F}">
      <dsp:nvSpPr>
        <dsp:cNvPr id="0" name=""/>
        <dsp:cNvSpPr/>
      </dsp:nvSpPr>
      <dsp:spPr>
        <a:xfrm>
          <a:off x="6198712" y="4041163"/>
          <a:ext cx="1722692" cy="10766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организационно-методическая</a:t>
          </a:r>
          <a:endParaRPr lang="ru-RU" sz="1400" kern="1200" dirty="0"/>
        </a:p>
      </dsp:txBody>
      <dsp:txXfrm>
        <a:off x="6230247" y="4072698"/>
        <a:ext cx="1659622" cy="10136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425539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003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631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36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50244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016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194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077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616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658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837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754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52927"/>
            <a:ext cx="8710863" cy="3673642"/>
          </a:xfrm>
        </p:spPr>
        <p:txBody>
          <a:bodyPr>
            <a:normAutofit/>
          </a:bodyPr>
          <a:lstStyle/>
          <a:p>
            <a:pPr algn="ctr"/>
            <a:r>
              <a:rPr lang="ru-RU" sz="5400" dirty="0"/>
              <a:t>Банк документов специалистов: рабочая документация учителя-дефектолога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67852" y="4973638"/>
            <a:ext cx="9144000" cy="1655762"/>
          </a:xfrm>
        </p:spPr>
        <p:txBody>
          <a:bodyPr/>
          <a:lstStyle/>
          <a:p>
            <a:r>
              <a:rPr lang="ru-RU" dirty="0" smtClean="0"/>
              <a:t>Учитель- дефектолог МАОУ Заозерной СОШ №16 г. Томск</a:t>
            </a:r>
          </a:p>
          <a:p>
            <a:r>
              <a:rPr lang="ru-RU" dirty="0" smtClean="0"/>
              <a:t>Терентьева Галина </a:t>
            </a:r>
            <a:r>
              <a:rPr lang="ru-RU" dirty="0"/>
              <a:t>В</a:t>
            </a:r>
            <a:r>
              <a:rPr lang="ru-RU" dirty="0" smtClean="0"/>
              <a:t>икторовна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478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Журнал учета посещаемости коррекционно-развивающих занятий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1" t="10965" r="19653" b="52296"/>
          <a:stretch/>
        </p:blipFill>
        <p:spPr>
          <a:xfrm>
            <a:off x="87698" y="2369128"/>
            <a:ext cx="5772774" cy="407707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4" t="10238" r="4111" b="71944"/>
          <a:stretch/>
        </p:blipFill>
        <p:spPr>
          <a:xfrm>
            <a:off x="5860472" y="2959331"/>
            <a:ext cx="5435166" cy="160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05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4195" y="252744"/>
            <a:ext cx="9980317" cy="1325562"/>
          </a:xfrm>
        </p:spPr>
        <p:txBody>
          <a:bodyPr/>
          <a:lstStyle/>
          <a:p>
            <a:r>
              <a:rPr lang="ru-RU" dirty="0" smtClean="0"/>
              <a:t>Документы дефектолога для ПМПК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434" y="2111432"/>
            <a:ext cx="9109143" cy="1521230"/>
          </a:xfrm>
        </p:spPr>
        <p:txBody>
          <a:bodyPr>
            <a:noAutofit/>
          </a:bodyPr>
          <a:lstStyle/>
          <a:p>
            <a:r>
              <a:rPr lang="ru-RU" sz="2400" dirty="0" smtClean="0"/>
              <a:t>Дефектологическое представление</a:t>
            </a:r>
          </a:p>
          <a:p>
            <a:r>
              <a:rPr lang="ru-RU" sz="2400" dirty="0" smtClean="0"/>
              <a:t>Протокол </a:t>
            </a:r>
            <a:r>
              <a:rPr lang="ru-RU" sz="2400" dirty="0" err="1" smtClean="0"/>
              <a:t>ППк</a:t>
            </a:r>
            <a:r>
              <a:rPr lang="ru-RU" sz="2400" dirty="0" smtClean="0"/>
              <a:t>, часть, заполняемая дефектологом</a:t>
            </a:r>
          </a:p>
          <a:p>
            <a:r>
              <a:rPr lang="ru-RU" sz="2400" dirty="0" smtClean="0"/>
              <a:t>Коллегиальное заключение </a:t>
            </a:r>
            <a:r>
              <a:rPr lang="ru-RU" sz="2400" dirty="0" err="1" smtClean="0"/>
              <a:t>ППк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24301" y="4390508"/>
            <a:ext cx="413021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Распоряжение </a:t>
            </a:r>
            <a:r>
              <a:rPr lang="ru-RU" b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Минпросвещения</a:t>
            </a:r>
            <a:r>
              <a:rPr lang="ru-RU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России от </a:t>
            </a:r>
            <a:r>
              <a:rPr lang="ru-RU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09.09.2019 </a:t>
            </a:r>
            <a:r>
              <a:rPr lang="ru-RU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№ Р-93 </a:t>
            </a:r>
            <a:endParaRPr lang="ru-RU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ru-RU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«Об </a:t>
            </a:r>
            <a:r>
              <a:rPr lang="ru-RU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утверждении примерного Положения о психолого-педагогическом консилиуме образовательной </a:t>
            </a:r>
            <a:r>
              <a:rPr lang="ru-RU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организации»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549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Другие документы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1871" y="1828800"/>
            <a:ext cx="9328543" cy="4351337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Годовой план</a:t>
            </a:r>
          </a:p>
          <a:p>
            <a:r>
              <a:rPr lang="ru-RU" sz="2400" dirty="0" smtClean="0"/>
              <a:t>Годовой отчет</a:t>
            </a:r>
          </a:p>
          <a:p>
            <a:r>
              <a:rPr lang="ru-RU" sz="2400" dirty="0" smtClean="0"/>
              <a:t>Журнал консультаций педагогов</a:t>
            </a:r>
          </a:p>
          <a:p>
            <a:r>
              <a:rPr lang="ru-RU" sz="2400" dirty="0" smtClean="0"/>
              <a:t>Журнал консультаций родителей</a:t>
            </a:r>
          </a:p>
          <a:p>
            <a:r>
              <a:rPr lang="ru-RU" sz="2400" dirty="0" smtClean="0"/>
              <a:t>Согласие родителей на проведение дефектологической диагностики</a:t>
            </a:r>
          </a:p>
          <a:p>
            <a:r>
              <a:rPr lang="ru-RU" sz="2400" dirty="0" smtClean="0"/>
              <a:t>Согласие родителей для зачисления на дефектологические занятия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4778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308" y="1828798"/>
            <a:ext cx="9692640" cy="1218711"/>
          </a:xfrm>
        </p:spPr>
        <p:txBody>
          <a:bodyPr/>
          <a:lstStyle/>
          <a:p>
            <a:r>
              <a:rPr lang="ru-RU" dirty="0" smtClean="0"/>
              <a:t>Благодарю за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1872" y="4695290"/>
            <a:ext cx="8595360" cy="1484847"/>
          </a:xfrm>
        </p:spPr>
        <p:txBody>
          <a:bodyPr/>
          <a:lstStyle/>
          <a:p>
            <a:r>
              <a:rPr lang="ru-RU" dirty="0" smtClean="0"/>
              <a:t>Терентьева Галина Викторовна, </a:t>
            </a:r>
          </a:p>
          <a:p>
            <a:r>
              <a:rPr lang="ru-RU" dirty="0" smtClean="0"/>
              <a:t>учитель-дефектолог МАОУ Заозерной СОШ №16</a:t>
            </a:r>
          </a:p>
          <a:p>
            <a:pPr marL="0" indent="0">
              <a:buNone/>
            </a:pPr>
            <a:r>
              <a:rPr lang="ru-RU" dirty="0" smtClean="0"/>
              <a:t>+79234112286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167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9297894"/>
              </p:ext>
            </p:extLst>
          </p:nvPr>
        </p:nvGraphicFramePr>
        <p:xfrm>
          <a:off x="141317" y="290946"/>
          <a:ext cx="10997738" cy="6467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042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255" y="365761"/>
            <a:ext cx="10587258" cy="6110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Рабочий график учителя-дефектолога </a:t>
            </a: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4" t="3623" r="13868" b="42076"/>
          <a:stretch/>
        </p:blipFill>
        <p:spPr>
          <a:xfrm>
            <a:off x="367255" y="1147157"/>
            <a:ext cx="5184037" cy="5458619"/>
          </a:xfrm>
          <a:ln>
            <a:solidFill>
              <a:schemeClr val="tx1"/>
            </a:solidFill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5660884" y="1993342"/>
            <a:ext cx="5406468" cy="289286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Пункт 2.3 Приказа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Минобрнауки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России от 22.12.2014 </a:t>
            </a:r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N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1601 (ред. от 13.05.2019)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«О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продолжительности рабочего времени (нормах часов педагогической работы за ставку заработной платы) педагогических работников и о порядке определения учебной нагрузки педагогических работников, оговариваемой в трудовом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договоре»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(Зарегистрировано в Минюсте России 25.02.2015 N 36204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75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9130" y="-415076"/>
            <a:ext cx="9692640" cy="1325562"/>
          </a:xfrm>
        </p:spPr>
        <p:txBody>
          <a:bodyPr/>
          <a:lstStyle/>
          <a:p>
            <a:r>
              <a:rPr lang="ru-RU" dirty="0" smtClean="0"/>
              <a:t>Циклограмма рабочего времени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9982" y="1406532"/>
            <a:ext cx="5261788" cy="4553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Приказ Министерства образования и науки РФ от 11 мая 2016 г. № 536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«Об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утверждении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особенностей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режима рабочего времени и времени отдыха педагогических и иных работников организаций, осуществляющих образовательную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деятельность» </a:t>
            </a:r>
          </a:p>
          <a:p>
            <a:pPr marL="0" indent="0">
              <a:buNone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Постановление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Главного государственного санитарного врача РФ от 28.09.2020 N 28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«Об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утверждении санитарных правил СП 2.4.3648-20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«Санитарно-эпидемиологические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требования к организациям воспитания и обучения, отдыха и оздоровления детей и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молодежи»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(Зарегистрировано в Минюсте России 18.12.2020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N61573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4" t="5437" r="4074" b="10183"/>
          <a:stretch/>
        </p:blipFill>
        <p:spPr>
          <a:xfrm>
            <a:off x="889462" y="1071138"/>
            <a:ext cx="4031673" cy="570269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8643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7" t="5607" r="4471" b="14337"/>
          <a:stretch/>
        </p:blipFill>
        <p:spPr>
          <a:xfrm>
            <a:off x="881149" y="1055715"/>
            <a:ext cx="4181302" cy="55808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1872" y="-76029"/>
            <a:ext cx="9692640" cy="1041800"/>
          </a:xfrm>
        </p:spPr>
        <p:txBody>
          <a:bodyPr/>
          <a:lstStyle/>
          <a:p>
            <a:r>
              <a:rPr lang="ru-RU" dirty="0" smtClean="0"/>
              <a:t>Диагностическое обследование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33742" y="3000894"/>
            <a:ext cx="2815120" cy="12967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1 – 14 сентября</a:t>
            </a:r>
          </a:p>
          <a:p>
            <a:pPr marL="0" indent="0">
              <a:buNone/>
            </a:pPr>
            <a:r>
              <a:rPr lang="ru-RU" sz="2000" dirty="0" smtClean="0"/>
              <a:t>14 – 31 мая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9368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7293" y="274319"/>
            <a:ext cx="9692640" cy="62925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Диагностические материалы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458" y="1006587"/>
            <a:ext cx="11105411" cy="5383658"/>
          </a:xfrm>
        </p:spPr>
        <p:txBody>
          <a:bodyPr>
            <a:noAutofit/>
          </a:bodyPr>
          <a:lstStyle/>
          <a:p>
            <a:r>
              <a:rPr lang="ru-RU" sz="1600" dirty="0" err="1"/>
              <a:t>Забрамная</a:t>
            </a:r>
            <a:r>
              <a:rPr lang="ru-RU" sz="1600" dirty="0"/>
              <a:t> С.Д. Практический материал для проведения </a:t>
            </a:r>
            <a:r>
              <a:rPr lang="ru-RU" sz="1600" dirty="0" smtClean="0"/>
              <a:t>психолого-педагогического </a:t>
            </a:r>
            <a:r>
              <a:rPr lang="ru-RU" sz="1600" dirty="0"/>
              <a:t>обследования детей. Пособие для </a:t>
            </a:r>
            <a:r>
              <a:rPr lang="ru-RU" sz="1600" dirty="0" smtClean="0"/>
              <a:t>психолого-медико-педагогических </a:t>
            </a:r>
            <a:r>
              <a:rPr lang="ru-RU" sz="1600" dirty="0"/>
              <a:t>комиссий / С.Д. </a:t>
            </a:r>
            <a:r>
              <a:rPr lang="ru-RU" sz="1600" dirty="0" err="1"/>
              <a:t>Забрамная</a:t>
            </a:r>
            <a:r>
              <a:rPr lang="ru-RU" sz="1600" dirty="0"/>
              <a:t>, О.В. </a:t>
            </a:r>
            <a:r>
              <a:rPr lang="ru-RU" sz="1600" dirty="0" smtClean="0"/>
              <a:t>Боровик </a:t>
            </a:r>
            <a:endParaRPr lang="ru-RU" sz="1600" dirty="0" smtClean="0"/>
          </a:p>
          <a:p>
            <a:r>
              <a:rPr lang="ru-RU" sz="1600" dirty="0" smtClean="0"/>
              <a:t>Психолого-педагогическая </a:t>
            </a:r>
            <a:r>
              <a:rPr lang="ru-RU" sz="1600" dirty="0"/>
              <a:t>диагностика: учеб. пособие для студ. </a:t>
            </a:r>
            <a:r>
              <a:rPr lang="ru-RU" sz="1600" dirty="0" err="1"/>
              <a:t>высш</a:t>
            </a:r>
            <a:r>
              <a:rPr lang="ru-RU" sz="1600" dirty="0"/>
              <a:t>. </a:t>
            </a:r>
            <a:r>
              <a:rPr lang="ru-RU" sz="1600" dirty="0" err="1"/>
              <a:t>пед</a:t>
            </a:r>
            <a:r>
              <a:rPr lang="ru-RU" sz="1600" dirty="0"/>
              <a:t>. учеб. заведений / под ред. </a:t>
            </a:r>
            <a:r>
              <a:rPr lang="ru-RU" sz="1600" dirty="0" smtClean="0"/>
              <a:t>И.Ю</a:t>
            </a:r>
            <a:r>
              <a:rPr lang="ru-RU" sz="1600" dirty="0"/>
              <a:t>. Левченко, </a:t>
            </a:r>
            <a:r>
              <a:rPr lang="ru-RU" sz="1600" dirty="0" smtClean="0"/>
              <a:t>С.Д</a:t>
            </a:r>
            <a:r>
              <a:rPr lang="ru-RU" sz="1600" dirty="0"/>
              <a:t>. </a:t>
            </a:r>
            <a:r>
              <a:rPr lang="ru-RU" sz="1600" dirty="0" err="1" smtClean="0"/>
              <a:t>Забрамной</a:t>
            </a:r>
            <a:r>
              <a:rPr lang="ru-RU" sz="1600" dirty="0" smtClean="0"/>
              <a:t> </a:t>
            </a:r>
            <a:endParaRPr lang="ru-RU" sz="1600" dirty="0" smtClean="0"/>
          </a:p>
          <a:p>
            <a:r>
              <a:rPr lang="ru-RU" sz="1600" dirty="0"/>
              <a:t>Психолого-педагогическая диагностика развития детей дошкольного возраста: методическое пособие / под ред</a:t>
            </a:r>
            <a:r>
              <a:rPr lang="ru-RU" sz="1600" dirty="0" smtClean="0"/>
              <a:t>. Е.А</a:t>
            </a:r>
            <a:r>
              <a:rPr lang="ru-RU" sz="1600" dirty="0"/>
              <a:t>. </a:t>
            </a:r>
            <a:r>
              <a:rPr lang="ru-RU" sz="1600" dirty="0" err="1"/>
              <a:t>Стребелевой</a:t>
            </a:r>
            <a:r>
              <a:rPr lang="ru-RU" sz="1600" dirty="0"/>
              <a:t> (авторы Е.А. </a:t>
            </a:r>
            <a:r>
              <a:rPr lang="ru-RU" sz="1600" dirty="0" err="1"/>
              <a:t>Стребелева</a:t>
            </a:r>
            <a:r>
              <a:rPr lang="ru-RU" sz="1600" dirty="0"/>
              <a:t>, Ю.А. </a:t>
            </a:r>
            <a:r>
              <a:rPr lang="ru-RU" sz="1600" dirty="0" err="1"/>
              <a:t>Разенкова</a:t>
            </a:r>
            <a:r>
              <a:rPr lang="ru-RU" sz="1600" dirty="0"/>
              <a:t>, А.Н. Орлова, Н.Д. </a:t>
            </a:r>
            <a:r>
              <a:rPr lang="ru-RU" sz="1600" dirty="0" err="1"/>
              <a:t>Шматко</a:t>
            </a:r>
            <a:r>
              <a:rPr lang="ru-RU" sz="1600" dirty="0" smtClean="0"/>
              <a:t>)</a:t>
            </a:r>
            <a:endParaRPr lang="ru-RU" sz="1600" dirty="0" smtClean="0"/>
          </a:p>
          <a:p>
            <a:r>
              <a:rPr lang="ru-RU" sz="1600" dirty="0" err="1"/>
              <a:t>Стребелева</a:t>
            </a:r>
            <a:r>
              <a:rPr lang="ru-RU" sz="1600" dirty="0"/>
              <a:t>, Е. А. </a:t>
            </a:r>
            <a:r>
              <a:rPr lang="ru-RU" sz="1600" dirty="0" smtClean="0"/>
              <a:t>Психолого-педагогическая </a:t>
            </a:r>
            <a:r>
              <a:rPr lang="ru-RU" sz="1600" dirty="0"/>
              <a:t>диагностика развития детей раннего и дошкольного возраста: метод, пособие: с прил. альбома «</a:t>
            </a:r>
            <a:r>
              <a:rPr lang="ru-RU" sz="1600" dirty="0" err="1"/>
              <a:t>Нагляд</a:t>
            </a:r>
            <a:r>
              <a:rPr lang="ru-RU" sz="1600" dirty="0"/>
              <a:t>. материал для обследования детей</a:t>
            </a:r>
            <a:r>
              <a:rPr lang="ru-RU" sz="1600" dirty="0" smtClean="0"/>
              <a:t>» / Е</a:t>
            </a:r>
            <a:r>
              <a:rPr lang="ru-RU" sz="1600" dirty="0"/>
              <a:t>. А. </a:t>
            </a:r>
            <a:r>
              <a:rPr lang="ru-RU" sz="1600" dirty="0" err="1"/>
              <a:t>Стребелева</a:t>
            </a:r>
            <a:r>
              <a:rPr lang="ru-RU" sz="1600" dirty="0"/>
              <a:t> [и др.]; под ред. </a:t>
            </a:r>
            <a:r>
              <a:rPr lang="ru-RU" sz="1600" dirty="0" smtClean="0"/>
              <a:t>Е.А</a:t>
            </a:r>
            <a:r>
              <a:rPr lang="ru-RU" sz="1600" dirty="0"/>
              <a:t>. </a:t>
            </a:r>
            <a:r>
              <a:rPr lang="ru-RU" sz="1600" dirty="0" err="1"/>
              <a:t>Стребелевой</a:t>
            </a:r>
            <a:r>
              <a:rPr lang="ru-RU" sz="1600" dirty="0"/>
              <a:t>. — 2–е изд., </a:t>
            </a:r>
            <a:r>
              <a:rPr lang="ru-RU" sz="1600" dirty="0" err="1"/>
              <a:t>перераб</a:t>
            </a:r>
            <a:r>
              <a:rPr lang="ru-RU" sz="1600" dirty="0"/>
              <a:t>. и доп. </a:t>
            </a:r>
            <a:endParaRPr lang="ru-RU" sz="1600" dirty="0" smtClean="0"/>
          </a:p>
          <a:p>
            <a:r>
              <a:rPr lang="ru-RU" sz="1600" dirty="0" err="1" smtClean="0"/>
              <a:t>Переслени</a:t>
            </a:r>
            <a:r>
              <a:rPr lang="ru-RU" sz="1600" dirty="0" smtClean="0"/>
              <a:t> </a:t>
            </a:r>
            <a:r>
              <a:rPr lang="ru-RU" sz="1600" dirty="0"/>
              <a:t>Л.И. Психодиагностический комплекс методик для определения уровня развития познавательной деятельности младших школьников. </a:t>
            </a:r>
            <a:endParaRPr lang="ru-RU" sz="1600" dirty="0" smtClean="0"/>
          </a:p>
          <a:p>
            <a:r>
              <a:rPr lang="ru-RU" sz="1600" dirty="0" smtClean="0"/>
              <a:t>Семаго </a:t>
            </a:r>
            <a:r>
              <a:rPr lang="ru-RU" sz="1600" dirty="0"/>
              <a:t>Н.Я., Семаго М.М. Диагностический комплект исследования особенностей развития познавательной сферы детей дошкольного и младшего школьного возрастов. </a:t>
            </a:r>
            <a:endParaRPr lang="ru-RU" sz="1600" dirty="0" smtClean="0"/>
          </a:p>
          <a:p>
            <a:r>
              <a:rPr lang="ru-RU" sz="1600" dirty="0" err="1" smtClean="0"/>
              <a:t>Верещага</a:t>
            </a:r>
            <a:r>
              <a:rPr lang="ru-RU" sz="1600" dirty="0"/>
              <a:t>, Моисеева, </a:t>
            </a:r>
            <a:r>
              <a:rPr lang="ru-RU" sz="1600" dirty="0" err="1"/>
              <a:t>Пайкова</a:t>
            </a:r>
            <a:r>
              <a:rPr lang="ru-RU" sz="1600" dirty="0"/>
              <a:t>: Психолого-педагогическая диагностика детей с тяжелыми и множественными нарушениями </a:t>
            </a:r>
            <a:r>
              <a:rPr lang="ru-RU" sz="1600" dirty="0" smtClean="0"/>
              <a:t>развития</a:t>
            </a:r>
            <a:endParaRPr lang="ru-RU" sz="1600" dirty="0"/>
          </a:p>
          <a:p>
            <a:r>
              <a:rPr lang="ru-RU" sz="1600" dirty="0" smtClean="0"/>
              <a:t>Романович О.А., Кольцова Е.П. Диагностика </a:t>
            </a:r>
            <a:r>
              <a:rPr lang="ru-RU" sz="1600" dirty="0" smtClean="0"/>
              <a:t>психофизических </a:t>
            </a:r>
            <a:r>
              <a:rPr lang="ru-RU" sz="1600" dirty="0" smtClean="0"/>
              <a:t>процессов и речевого развития детей 3-4 лет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86727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4153" y="482137"/>
            <a:ext cx="9692640" cy="102713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Количество обучающихся с ОВЗ на ставку учителя-дефектолога </a:t>
            </a:r>
            <a:endParaRPr lang="ru-RU" sz="32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444837" y="1888528"/>
            <a:ext cx="4904507" cy="18986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lnSpc>
                <a:spcPct val="100000"/>
              </a:lnSpc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П. 21 Приказа 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Минпросвещения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России 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457200">
              <a:lnSpc>
                <a:spcPct val="100000"/>
              </a:lnSpc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от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31.07.2020 N 373 (ред. от 25.10.2023) 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457200">
              <a:lnSpc>
                <a:spcPct val="100000"/>
              </a:lnSpc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«Об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образования»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0627" y="1797088"/>
            <a:ext cx="45304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pc="-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П. </a:t>
            </a:r>
            <a:r>
              <a:rPr lang="ru-RU" spc="-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39 Приказа </a:t>
            </a:r>
            <a:r>
              <a:rPr lang="ru-RU" spc="-50" dirty="0" err="1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Минпросвещения</a:t>
            </a:r>
            <a:r>
              <a:rPr lang="ru-RU" spc="-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РФ от 22.03.2021 №115</a:t>
            </a:r>
          </a:p>
          <a:p>
            <a:pPr algn="just"/>
            <a:r>
              <a:rPr lang="ru-RU" spc="-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«Об утверждении Порядка организации и  осуществления образовательной деятельности по  основным общеобразовательным программам -  образовательным программам начального общего,  основного общего и среднего общего образования</a:t>
            </a:r>
            <a:r>
              <a:rPr lang="ru-RU" spc="-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»</a:t>
            </a:r>
            <a:endParaRPr lang="ru-RU" spc="-5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0627" y="4576108"/>
            <a:ext cx="4530436" cy="10874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230">
              <a:lnSpc>
                <a:spcPts val="2740"/>
              </a:lnSpc>
              <a:spcBef>
                <a:spcPts val="100"/>
              </a:spcBef>
            </a:pPr>
            <a:r>
              <a:rPr lang="ru-RU" b="1" spc="-15" dirty="0" smtClean="0">
                <a:latin typeface="Calibri"/>
                <a:cs typeface="Calibri"/>
              </a:rPr>
              <a:t>1 ставка учителя-дефектолога</a:t>
            </a:r>
            <a:endParaRPr lang="ru-RU" dirty="0">
              <a:latin typeface="Calibri"/>
              <a:cs typeface="Calibri"/>
            </a:endParaRPr>
          </a:p>
          <a:p>
            <a:pPr marL="62230">
              <a:lnSpc>
                <a:spcPts val="2740"/>
              </a:lnSpc>
            </a:pPr>
            <a:r>
              <a:rPr lang="ru-RU" b="1" spc="-20" dirty="0">
                <a:latin typeface="Calibri"/>
                <a:cs typeface="Calibri"/>
              </a:rPr>
              <a:t>(</a:t>
            </a:r>
            <a:r>
              <a:rPr lang="ru-RU" b="1" spc="-20" dirty="0" smtClean="0">
                <a:latin typeface="Calibri"/>
                <a:cs typeface="Calibri"/>
              </a:rPr>
              <a:t>сурдопедагога, </a:t>
            </a:r>
            <a:r>
              <a:rPr lang="ru-RU" b="1" spc="-10" dirty="0" smtClean="0">
                <a:latin typeface="Calibri"/>
                <a:cs typeface="Calibri"/>
              </a:rPr>
              <a:t>тифлопедагога)</a:t>
            </a:r>
            <a:endParaRPr lang="ru-RU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lang="ru-RU" dirty="0">
                <a:latin typeface="Calibri"/>
                <a:cs typeface="Calibri"/>
              </a:rPr>
              <a:t>-</a:t>
            </a:r>
            <a:r>
              <a:rPr lang="ru-RU" spc="-20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на</a:t>
            </a:r>
            <a:r>
              <a:rPr lang="ru-RU" spc="-10" dirty="0">
                <a:latin typeface="Calibri"/>
                <a:cs typeface="Calibri"/>
              </a:rPr>
              <a:t> каждые</a:t>
            </a:r>
            <a:r>
              <a:rPr lang="ru-RU" spc="-25" dirty="0">
                <a:latin typeface="Calibri"/>
                <a:cs typeface="Calibri"/>
              </a:rPr>
              <a:t> </a:t>
            </a:r>
            <a:r>
              <a:rPr lang="ru-RU" spc="-5" dirty="0">
                <a:latin typeface="Calibri"/>
                <a:cs typeface="Calibri"/>
              </a:rPr>
              <a:t>6-12</a:t>
            </a:r>
            <a:r>
              <a:rPr lang="ru-RU" spc="-20" dirty="0">
                <a:latin typeface="Calibri"/>
                <a:cs typeface="Calibri"/>
              </a:rPr>
              <a:t> </a:t>
            </a:r>
            <a:r>
              <a:rPr lang="ru-RU" spc="-5" dirty="0">
                <a:latin typeface="Calibri"/>
                <a:cs typeface="Calibri"/>
              </a:rPr>
              <a:t>обучающихся</a:t>
            </a:r>
            <a:r>
              <a:rPr lang="ru-RU" spc="-45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с</a:t>
            </a:r>
            <a:r>
              <a:rPr lang="ru-RU" spc="-20" dirty="0">
                <a:latin typeface="Calibri"/>
                <a:cs typeface="Calibri"/>
              </a:rPr>
              <a:t> </a:t>
            </a:r>
            <a:r>
              <a:rPr lang="ru-RU" spc="-5" dirty="0">
                <a:latin typeface="Calibri"/>
                <a:cs typeface="Calibri"/>
              </a:rPr>
              <a:t>ОВЗ</a:t>
            </a:r>
            <a:endParaRPr lang="ru-RU" dirty="0">
              <a:latin typeface="Calibri"/>
              <a:cs typeface="Calibri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44837" y="3853694"/>
            <a:ext cx="573578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pc="-15" dirty="0" smtClean="0">
                <a:latin typeface="Calibri"/>
                <a:cs typeface="Calibri"/>
              </a:rPr>
              <a:t>В группах компенсирующей направленности: </a:t>
            </a:r>
          </a:p>
          <a:p>
            <a:r>
              <a:rPr lang="ru-RU" spc="-15" dirty="0" smtClean="0">
                <a:latin typeface="Calibri"/>
                <a:cs typeface="Calibri"/>
              </a:rPr>
              <a:t>1 ставка учителя-дефектолога</a:t>
            </a:r>
            <a:endParaRPr lang="ru-RU" dirty="0">
              <a:latin typeface="Calibri"/>
              <a:cs typeface="Calibri"/>
            </a:endParaRPr>
          </a:p>
          <a:p>
            <a:r>
              <a:rPr lang="ru-RU" spc="-20" dirty="0" smtClean="0">
                <a:latin typeface="Calibri"/>
                <a:cs typeface="Calibri"/>
              </a:rPr>
              <a:t>(</a:t>
            </a:r>
            <a:r>
              <a:rPr lang="ru-RU" spc="-20" dirty="0" err="1" smtClean="0">
                <a:latin typeface="Calibri"/>
                <a:cs typeface="Calibri"/>
              </a:rPr>
              <a:t>олигофренопедагога</a:t>
            </a:r>
            <a:r>
              <a:rPr lang="ru-RU" spc="-20" dirty="0" smtClean="0">
                <a:latin typeface="Calibri"/>
                <a:cs typeface="Calibri"/>
              </a:rPr>
              <a:t>, сурдопедагога, </a:t>
            </a:r>
            <a:r>
              <a:rPr lang="ru-RU" spc="-10" dirty="0" smtClean="0">
                <a:latin typeface="Calibri"/>
                <a:cs typeface="Calibri"/>
              </a:rPr>
              <a:t>тифлопедагога) для</a:t>
            </a:r>
            <a:r>
              <a:rPr lang="ru-RU" spc="-20" dirty="0" smtClean="0">
                <a:latin typeface="Calibri"/>
                <a:cs typeface="Calibri"/>
              </a:rPr>
              <a:t> </a:t>
            </a:r>
            <a:r>
              <a:rPr lang="ru-RU" spc="-5" dirty="0">
                <a:latin typeface="Calibri"/>
                <a:cs typeface="Calibri"/>
              </a:rPr>
              <a:t>обучающихся</a:t>
            </a:r>
            <a:r>
              <a:rPr lang="ru-RU" spc="-45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с</a:t>
            </a:r>
            <a:r>
              <a:rPr lang="ru-RU" spc="-20" dirty="0">
                <a:latin typeface="Calibri"/>
                <a:cs typeface="Calibri"/>
              </a:rPr>
              <a:t> </a:t>
            </a:r>
            <a:r>
              <a:rPr lang="ru-RU" spc="-5" dirty="0" smtClean="0">
                <a:latin typeface="Calibri"/>
                <a:cs typeface="Calibri"/>
              </a:rPr>
              <a:t>НС, НЗ, НОДА*, ЗПР*, УО, ТМНР*; 0,5 – РАС* (*</a:t>
            </a:r>
            <a:r>
              <a:rPr lang="ru-RU" i="1" spc="-5" dirty="0" smtClean="0">
                <a:latin typeface="Calibri"/>
                <a:cs typeface="Calibri"/>
              </a:rPr>
              <a:t>может заменяться педагогом-психологом</a:t>
            </a:r>
            <a:r>
              <a:rPr lang="ru-RU" spc="-5" dirty="0" smtClean="0">
                <a:latin typeface="Calibri"/>
                <a:cs typeface="Calibri"/>
              </a:rPr>
              <a:t>)</a:t>
            </a:r>
          </a:p>
          <a:p>
            <a:pPr marL="298450" indent="-285750">
              <a:buFontTx/>
              <a:buChar char="-"/>
            </a:pPr>
            <a:endParaRPr lang="ru-RU" spc="-5" dirty="0">
              <a:latin typeface="Calibri"/>
              <a:cs typeface="Calibri"/>
            </a:endParaRPr>
          </a:p>
          <a:p>
            <a:pPr marL="12700"/>
            <a:r>
              <a:rPr lang="ru-RU" b="1" spc="-15" dirty="0" smtClean="0">
                <a:latin typeface="Calibri"/>
                <a:cs typeface="Calibri"/>
              </a:rPr>
              <a:t>В группах комбинированной направленности:</a:t>
            </a:r>
          </a:p>
          <a:p>
            <a:pPr marL="12700"/>
            <a:r>
              <a:rPr lang="ru-RU" spc="-15" dirty="0" smtClean="0">
                <a:latin typeface="Calibri"/>
                <a:cs typeface="Calibri"/>
              </a:rPr>
              <a:t>1 </a:t>
            </a:r>
            <a:r>
              <a:rPr lang="ru-RU" spc="-15" dirty="0">
                <a:latin typeface="Calibri"/>
                <a:cs typeface="Calibri"/>
              </a:rPr>
              <a:t>ставка учителя-дефектолога </a:t>
            </a:r>
            <a:r>
              <a:rPr lang="ru-RU" spc="-15" dirty="0">
                <a:latin typeface="Calibri"/>
                <a:cs typeface="Calibri"/>
              </a:rPr>
              <a:t>(сурдопедагога, тифлопедагога, </a:t>
            </a:r>
            <a:r>
              <a:rPr lang="ru-RU" spc="-15" dirty="0" err="1">
                <a:latin typeface="Calibri"/>
                <a:cs typeface="Calibri"/>
              </a:rPr>
              <a:t>олигофренопедагога</a:t>
            </a:r>
            <a:r>
              <a:rPr lang="ru-RU" spc="-15" dirty="0">
                <a:latin typeface="Calibri"/>
                <a:cs typeface="Calibri"/>
              </a:rPr>
              <a:t>) на каждые 5 - 12 обучающихся с </a:t>
            </a:r>
            <a:r>
              <a:rPr lang="ru-RU" spc="-15" dirty="0" smtClean="0">
                <a:latin typeface="Calibri"/>
                <a:cs typeface="Calibri"/>
              </a:rPr>
              <a:t>ОВЗ</a:t>
            </a:r>
            <a:endParaRPr lang="ru-RU" spc="-15" dirty="0">
              <a:latin typeface="Calibri"/>
              <a:cs typeface="Calibri"/>
            </a:endParaRPr>
          </a:p>
          <a:p>
            <a:pPr marL="298450" indent="-285750">
              <a:buFontTx/>
              <a:buChar char="-"/>
            </a:pPr>
            <a:endParaRPr lang="ru-RU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000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4153" y="482137"/>
            <a:ext cx="9692640" cy="102713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Список обучающихся, зачисленных на занятия </a:t>
            </a:r>
            <a:r>
              <a:rPr lang="ru-RU" sz="3200" b="1" dirty="0" smtClean="0"/>
              <a:t>с учителем-дефектологом 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7" t="8318" r="14881" b="49580"/>
          <a:stretch/>
        </p:blipFill>
        <p:spPr>
          <a:xfrm>
            <a:off x="2960742" y="1745673"/>
            <a:ext cx="5799461" cy="4746968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9155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9809" y="-394528"/>
            <a:ext cx="9692640" cy="1325562"/>
          </a:xfrm>
        </p:spPr>
        <p:txBody>
          <a:bodyPr/>
          <a:lstStyle/>
          <a:p>
            <a:r>
              <a:rPr lang="ru-RU" dirty="0" smtClean="0"/>
              <a:t>Рабочая программа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881" y="1359644"/>
            <a:ext cx="8595360" cy="4351337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Титульный лист</a:t>
            </a:r>
          </a:p>
          <a:p>
            <a:r>
              <a:rPr lang="ru-RU" dirty="0" smtClean="0"/>
              <a:t>Пояснительная записка</a:t>
            </a:r>
          </a:p>
          <a:p>
            <a:pPr>
              <a:buFontTx/>
              <a:buChar char="-"/>
            </a:pPr>
            <a:r>
              <a:rPr lang="ru-RU" dirty="0" smtClean="0"/>
              <a:t>общая характеристика коррекционного курса</a:t>
            </a:r>
          </a:p>
          <a:p>
            <a:pPr>
              <a:buFontTx/>
              <a:buChar char="-"/>
            </a:pPr>
            <a:r>
              <a:rPr lang="ru-RU" dirty="0"/>
              <a:t>м</a:t>
            </a:r>
            <a:r>
              <a:rPr lang="ru-RU" dirty="0" smtClean="0"/>
              <a:t>есто курса в учебном плане</a:t>
            </a:r>
          </a:p>
          <a:p>
            <a:pPr>
              <a:buFontTx/>
              <a:buChar char="-"/>
            </a:pPr>
            <a:r>
              <a:rPr lang="ru-RU" dirty="0" smtClean="0"/>
              <a:t>Результаты освоения курса</a:t>
            </a:r>
          </a:p>
          <a:p>
            <a:r>
              <a:rPr lang="ru-RU" dirty="0" smtClean="0"/>
              <a:t>Основное содержание коррекционного курса</a:t>
            </a:r>
          </a:p>
          <a:p>
            <a:r>
              <a:rPr lang="ru-RU" dirty="0" smtClean="0"/>
              <a:t>Календарно-тематическое планирование</a:t>
            </a:r>
          </a:p>
          <a:p>
            <a:r>
              <a:rPr lang="ru-RU" dirty="0" smtClean="0"/>
              <a:t>Рекомендации по учебно-методическому и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материально-техническому </a:t>
            </a:r>
            <a:r>
              <a:rPr lang="ru-RU" dirty="0" smtClean="0"/>
              <a:t>обеспечению </a:t>
            </a:r>
          </a:p>
          <a:p>
            <a:r>
              <a:rPr lang="ru-RU" dirty="0" smtClean="0"/>
              <a:t>Оценка планируемых результатов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994459" y="2211122"/>
            <a:ext cx="4119937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ru-RU" dirty="0">
                <a:latin typeface="Calibri" panose="020F0502020204030204" pitchFamily="34" charset="0"/>
              </a:rPr>
              <a:t>Приказ </a:t>
            </a:r>
            <a:r>
              <a:rPr lang="ru-RU" dirty="0" err="1">
                <a:latin typeface="Calibri" panose="020F0502020204030204" pitchFamily="34" charset="0"/>
              </a:rPr>
              <a:t>МинобрнаукиРоссии</a:t>
            </a:r>
            <a:r>
              <a:rPr lang="ru-RU" dirty="0">
                <a:latin typeface="Calibri" panose="020F0502020204030204" pitchFamily="34" charset="0"/>
              </a:rPr>
              <a:t> от 19.12.2014 № 1598 </a:t>
            </a:r>
            <a:endParaRPr lang="ru-RU" dirty="0" smtClean="0">
              <a:latin typeface="Calibri" panose="020F0502020204030204" pitchFamily="34" charset="0"/>
            </a:endParaRPr>
          </a:p>
          <a:p>
            <a:r>
              <a:rPr lang="ru-RU" dirty="0" smtClean="0">
                <a:latin typeface="Calibri" panose="020F0502020204030204" pitchFamily="34" charset="0"/>
              </a:rPr>
              <a:t>«</a:t>
            </a:r>
            <a:r>
              <a:rPr lang="ru-RU" dirty="0">
                <a:latin typeface="Calibri" panose="020F0502020204030204" pitchFamily="34" charset="0"/>
              </a:rPr>
              <a:t>Об утверждении федерального государственного образовательного стандарта начального общего образования обучающихся с ограниченными возможностями здоровья»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796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TM03457515[[fn=Вид]]</Template>
  <TotalTime>196</TotalTime>
  <Words>683</Words>
  <Application>Microsoft Office PowerPoint</Application>
  <PresentationFormat>Широкоэкранный</PresentationFormat>
  <Paragraphs>78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Century Schoolbook</vt:lpstr>
      <vt:lpstr>Wingdings 2</vt:lpstr>
      <vt:lpstr>View</vt:lpstr>
      <vt:lpstr>Банк документов специалистов: рабочая документация учителя-дефектолога</vt:lpstr>
      <vt:lpstr>Презентация PowerPoint</vt:lpstr>
      <vt:lpstr>Рабочий график учителя-дефектолога </vt:lpstr>
      <vt:lpstr>Циклограмма рабочего времени</vt:lpstr>
      <vt:lpstr>Диагностическое обследование</vt:lpstr>
      <vt:lpstr>Диагностические материалы</vt:lpstr>
      <vt:lpstr>Количество обучающихся с ОВЗ на ставку учителя-дефектолога </vt:lpstr>
      <vt:lpstr>Список обучающихся, зачисленных на занятия с учителем-дефектологом </vt:lpstr>
      <vt:lpstr>Рабочая программа</vt:lpstr>
      <vt:lpstr>Журнал учета посещаемости коррекционно-развивающих занятий</vt:lpstr>
      <vt:lpstr>Документы дефектолога для ПМПК</vt:lpstr>
      <vt:lpstr>Другие документы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Банк документов специалистов: рабочая документация учителя-дефектолога</dc:title>
  <dc:creator>Пользователь</dc:creator>
  <cp:lastModifiedBy>Наталья Юрьевна Макаревич</cp:lastModifiedBy>
  <cp:revision>20</cp:revision>
  <dcterms:created xsi:type="dcterms:W3CDTF">2024-12-16T14:22:24Z</dcterms:created>
  <dcterms:modified xsi:type="dcterms:W3CDTF">2024-12-18T06:28:23Z</dcterms:modified>
</cp:coreProperties>
</file>