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31" r:id="rId2"/>
    <p:sldId id="337" r:id="rId3"/>
    <p:sldId id="342" r:id="rId4"/>
    <p:sldId id="335" r:id="rId5"/>
    <p:sldId id="340" r:id="rId6"/>
    <p:sldId id="339" r:id="rId7"/>
    <p:sldId id="338" r:id="rId8"/>
    <p:sldId id="346" r:id="rId9"/>
    <p:sldId id="343" r:id="rId10"/>
    <p:sldId id="345" r:id="rId11"/>
    <p:sldId id="341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27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CAD"/>
    <a:srgbClr val="F7E4A7"/>
    <a:srgbClr val="F5DC8B"/>
    <a:srgbClr val="0A5E6C"/>
    <a:srgbClr val="F7921E"/>
    <a:srgbClr val="BD6607"/>
    <a:srgbClr val="109EB4"/>
    <a:srgbClr val="64CAD9"/>
    <a:srgbClr val="FDB913"/>
    <a:srgbClr val="216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76633" autoAdjust="0"/>
  </p:normalViewPr>
  <p:slideViewPr>
    <p:cSldViewPr snapToGrid="0">
      <p:cViewPr varScale="1">
        <p:scale>
          <a:sx n="88" d="100"/>
          <a:sy n="88" d="100"/>
        </p:scale>
        <p:origin x="1416" y="90"/>
      </p:cViewPr>
      <p:guideLst>
        <p:guide pos="5927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3254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949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854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4166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294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379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2517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46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0031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169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473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457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499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131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8300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0E7CBB-965E-4FF4-9DCC-483F45EC02E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273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4532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 userDrawn="1"/>
        </p:nvCxnSpPr>
        <p:spPr>
          <a:xfrm>
            <a:off x="5943600" y="1627922"/>
            <a:ext cx="6248400" cy="0"/>
          </a:xfrm>
          <a:prstGeom prst="line">
            <a:avLst/>
          </a:prstGeom>
          <a:ln w="19050">
            <a:solidFill>
              <a:srgbClr val="F792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380" y="640393"/>
            <a:ext cx="789143" cy="7781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095" y="581283"/>
            <a:ext cx="723608" cy="817444"/>
          </a:xfrm>
          <a:prstGeom prst="rect">
            <a:avLst/>
          </a:prstGeom>
        </p:spPr>
      </p:pic>
      <p:grpSp>
        <p:nvGrpSpPr>
          <p:cNvPr id="6" name="Группа 5"/>
          <p:cNvGrpSpPr/>
          <p:nvPr userDrawn="1"/>
        </p:nvGrpSpPr>
        <p:grpSpPr>
          <a:xfrm>
            <a:off x="10838733" y="672461"/>
            <a:ext cx="1080556" cy="742022"/>
            <a:chOff x="2981325" y="1289050"/>
            <a:chExt cx="6232526" cy="4279901"/>
          </a:xfrm>
        </p:grpSpPr>
        <p:sp>
          <p:nvSpPr>
            <p:cNvPr id="7" name="Freeform 55"/>
            <p:cNvSpPr>
              <a:spLocks/>
            </p:cNvSpPr>
            <p:nvPr/>
          </p:nvSpPr>
          <p:spPr bwMode="auto">
            <a:xfrm>
              <a:off x="2981325" y="1292225"/>
              <a:ext cx="1589088" cy="2670175"/>
            </a:xfrm>
            <a:custGeom>
              <a:avLst/>
              <a:gdLst>
                <a:gd name="T0" fmla="*/ 293 w 424"/>
                <a:gd name="T1" fmla="*/ 713 h 713"/>
                <a:gd name="T2" fmla="*/ 232 w 424"/>
                <a:gd name="T3" fmla="*/ 616 h 713"/>
                <a:gd name="T4" fmla="*/ 88 w 424"/>
                <a:gd name="T5" fmla="*/ 397 h 713"/>
                <a:gd name="T6" fmla="*/ 44 w 424"/>
                <a:gd name="T7" fmla="*/ 331 h 713"/>
                <a:gd name="T8" fmla="*/ 12 w 424"/>
                <a:gd name="T9" fmla="*/ 263 h 713"/>
                <a:gd name="T10" fmla="*/ 0 w 424"/>
                <a:gd name="T11" fmla="*/ 185 h 713"/>
                <a:gd name="T12" fmla="*/ 45 w 424"/>
                <a:gd name="T13" fmla="*/ 49 h 713"/>
                <a:gd name="T14" fmla="*/ 181 w 424"/>
                <a:gd name="T15" fmla="*/ 0 h 713"/>
                <a:gd name="T16" fmla="*/ 288 w 424"/>
                <a:gd name="T17" fmla="*/ 27 h 713"/>
                <a:gd name="T18" fmla="*/ 347 w 424"/>
                <a:gd name="T19" fmla="*/ 102 h 713"/>
                <a:gd name="T20" fmla="*/ 366 w 424"/>
                <a:gd name="T21" fmla="*/ 212 h 713"/>
                <a:gd name="T22" fmla="*/ 366 w 424"/>
                <a:gd name="T23" fmla="*/ 243 h 713"/>
                <a:gd name="T24" fmla="*/ 248 w 424"/>
                <a:gd name="T25" fmla="*/ 243 h 713"/>
                <a:gd name="T26" fmla="*/ 248 w 424"/>
                <a:gd name="T27" fmla="*/ 213 h 713"/>
                <a:gd name="T28" fmla="*/ 242 w 424"/>
                <a:gd name="T29" fmla="*/ 158 h 713"/>
                <a:gd name="T30" fmla="*/ 221 w 424"/>
                <a:gd name="T31" fmla="*/ 117 h 713"/>
                <a:gd name="T32" fmla="*/ 177 w 424"/>
                <a:gd name="T33" fmla="*/ 101 h 713"/>
                <a:gd name="T34" fmla="*/ 134 w 424"/>
                <a:gd name="T35" fmla="*/ 122 h 713"/>
                <a:gd name="T36" fmla="*/ 120 w 424"/>
                <a:gd name="T37" fmla="*/ 182 h 713"/>
                <a:gd name="T38" fmla="*/ 131 w 424"/>
                <a:gd name="T39" fmla="*/ 246 h 713"/>
                <a:gd name="T40" fmla="*/ 158 w 424"/>
                <a:gd name="T41" fmla="*/ 302 h 713"/>
                <a:gd name="T42" fmla="*/ 195 w 424"/>
                <a:gd name="T43" fmla="*/ 359 h 713"/>
                <a:gd name="T44" fmla="*/ 369 w 424"/>
                <a:gd name="T45" fmla="*/ 628 h 713"/>
                <a:gd name="T46" fmla="*/ 424 w 424"/>
                <a:gd name="T47" fmla="*/ 713 h 713"/>
                <a:gd name="T48" fmla="*/ 293 w 424"/>
                <a:gd name="T49" fmla="*/ 713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4" h="713">
                  <a:moveTo>
                    <a:pt x="293" y="713"/>
                  </a:moveTo>
                  <a:cubicBezTo>
                    <a:pt x="232" y="616"/>
                    <a:pt x="232" y="616"/>
                    <a:pt x="232" y="616"/>
                  </a:cubicBezTo>
                  <a:cubicBezTo>
                    <a:pt x="88" y="397"/>
                    <a:pt x="88" y="397"/>
                    <a:pt x="88" y="397"/>
                  </a:cubicBezTo>
                  <a:cubicBezTo>
                    <a:pt x="72" y="374"/>
                    <a:pt x="57" y="352"/>
                    <a:pt x="44" y="331"/>
                  </a:cubicBezTo>
                  <a:cubicBezTo>
                    <a:pt x="31" y="309"/>
                    <a:pt x="20" y="287"/>
                    <a:pt x="12" y="263"/>
                  </a:cubicBezTo>
                  <a:cubicBezTo>
                    <a:pt x="4" y="240"/>
                    <a:pt x="0" y="214"/>
                    <a:pt x="0" y="185"/>
                  </a:cubicBezTo>
                  <a:cubicBezTo>
                    <a:pt x="0" y="127"/>
                    <a:pt x="15" y="81"/>
                    <a:pt x="45" y="49"/>
                  </a:cubicBezTo>
                  <a:cubicBezTo>
                    <a:pt x="75" y="16"/>
                    <a:pt x="120" y="0"/>
                    <a:pt x="181" y="0"/>
                  </a:cubicBezTo>
                  <a:cubicBezTo>
                    <a:pt x="225" y="0"/>
                    <a:pt x="260" y="9"/>
                    <a:pt x="288" y="27"/>
                  </a:cubicBezTo>
                  <a:cubicBezTo>
                    <a:pt x="315" y="45"/>
                    <a:pt x="335" y="70"/>
                    <a:pt x="347" y="102"/>
                  </a:cubicBezTo>
                  <a:cubicBezTo>
                    <a:pt x="360" y="133"/>
                    <a:pt x="366" y="170"/>
                    <a:pt x="366" y="212"/>
                  </a:cubicBezTo>
                  <a:cubicBezTo>
                    <a:pt x="366" y="243"/>
                    <a:pt x="366" y="243"/>
                    <a:pt x="366" y="243"/>
                  </a:cubicBezTo>
                  <a:cubicBezTo>
                    <a:pt x="248" y="243"/>
                    <a:pt x="248" y="243"/>
                    <a:pt x="248" y="243"/>
                  </a:cubicBezTo>
                  <a:cubicBezTo>
                    <a:pt x="248" y="213"/>
                    <a:pt x="248" y="213"/>
                    <a:pt x="248" y="213"/>
                  </a:cubicBezTo>
                  <a:cubicBezTo>
                    <a:pt x="248" y="193"/>
                    <a:pt x="246" y="174"/>
                    <a:pt x="242" y="158"/>
                  </a:cubicBezTo>
                  <a:cubicBezTo>
                    <a:pt x="238" y="141"/>
                    <a:pt x="231" y="127"/>
                    <a:pt x="221" y="117"/>
                  </a:cubicBezTo>
                  <a:cubicBezTo>
                    <a:pt x="210" y="106"/>
                    <a:pt x="196" y="101"/>
                    <a:pt x="177" y="101"/>
                  </a:cubicBezTo>
                  <a:cubicBezTo>
                    <a:pt x="157" y="101"/>
                    <a:pt x="143" y="108"/>
                    <a:pt x="134" y="122"/>
                  </a:cubicBezTo>
                  <a:cubicBezTo>
                    <a:pt x="124" y="136"/>
                    <a:pt x="120" y="156"/>
                    <a:pt x="120" y="182"/>
                  </a:cubicBezTo>
                  <a:cubicBezTo>
                    <a:pt x="120" y="205"/>
                    <a:pt x="123" y="227"/>
                    <a:pt x="131" y="246"/>
                  </a:cubicBezTo>
                  <a:cubicBezTo>
                    <a:pt x="138" y="265"/>
                    <a:pt x="147" y="284"/>
                    <a:pt x="158" y="302"/>
                  </a:cubicBezTo>
                  <a:cubicBezTo>
                    <a:pt x="170" y="320"/>
                    <a:pt x="182" y="339"/>
                    <a:pt x="195" y="359"/>
                  </a:cubicBezTo>
                  <a:cubicBezTo>
                    <a:pt x="369" y="628"/>
                    <a:pt x="369" y="628"/>
                    <a:pt x="369" y="628"/>
                  </a:cubicBezTo>
                  <a:cubicBezTo>
                    <a:pt x="424" y="713"/>
                    <a:pt x="424" y="713"/>
                    <a:pt x="424" y="713"/>
                  </a:cubicBezTo>
                  <a:lnTo>
                    <a:pt x="293" y="713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56"/>
            <p:cNvSpPr>
              <a:spLocks/>
            </p:cNvSpPr>
            <p:nvPr/>
          </p:nvSpPr>
          <p:spPr bwMode="auto">
            <a:xfrm>
              <a:off x="3854450" y="4322763"/>
              <a:ext cx="352425" cy="1014413"/>
            </a:xfrm>
            <a:custGeom>
              <a:avLst/>
              <a:gdLst>
                <a:gd name="T0" fmla="*/ 0 w 222"/>
                <a:gd name="T1" fmla="*/ 639 h 639"/>
                <a:gd name="T2" fmla="*/ 0 w 222"/>
                <a:gd name="T3" fmla="*/ 0 h 639"/>
                <a:gd name="T4" fmla="*/ 222 w 222"/>
                <a:gd name="T5" fmla="*/ 0 h 639"/>
                <a:gd name="T6" fmla="*/ 222 w 222"/>
                <a:gd name="T7" fmla="*/ 44 h 639"/>
                <a:gd name="T8" fmla="*/ 59 w 222"/>
                <a:gd name="T9" fmla="*/ 44 h 639"/>
                <a:gd name="T10" fmla="*/ 59 w 222"/>
                <a:gd name="T11" fmla="*/ 639 h 639"/>
                <a:gd name="T12" fmla="*/ 0 w 222"/>
                <a:gd name="T13" fmla="*/ 639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639">
                  <a:moveTo>
                    <a:pt x="0" y="639"/>
                  </a:moveTo>
                  <a:lnTo>
                    <a:pt x="0" y="0"/>
                  </a:lnTo>
                  <a:lnTo>
                    <a:pt x="222" y="0"/>
                  </a:lnTo>
                  <a:lnTo>
                    <a:pt x="222" y="44"/>
                  </a:lnTo>
                  <a:lnTo>
                    <a:pt x="59" y="44"/>
                  </a:lnTo>
                  <a:lnTo>
                    <a:pt x="59" y="639"/>
                  </a:lnTo>
                  <a:lnTo>
                    <a:pt x="0" y="639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57"/>
            <p:cNvSpPr>
              <a:spLocks noEditPoints="1"/>
            </p:cNvSpPr>
            <p:nvPr/>
          </p:nvSpPr>
          <p:spPr bwMode="auto">
            <a:xfrm>
              <a:off x="4278313" y="4306888"/>
              <a:ext cx="508000" cy="1044575"/>
            </a:xfrm>
            <a:custGeom>
              <a:avLst/>
              <a:gdLst>
                <a:gd name="T0" fmla="*/ 68 w 136"/>
                <a:gd name="T1" fmla="*/ 279 h 279"/>
                <a:gd name="T2" fmla="*/ 27 w 136"/>
                <a:gd name="T3" fmla="*/ 267 h 279"/>
                <a:gd name="T4" fmla="*/ 6 w 136"/>
                <a:gd name="T5" fmla="*/ 232 h 279"/>
                <a:gd name="T6" fmla="*/ 0 w 136"/>
                <a:gd name="T7" fmla="*/ 176 h 279"/>
                <a:gd name="T8" fmla="*/ 0 w 136"/>
                <a:gd name="T9" fmla="*/ 103 h 279"/>
                <a:gd name="T10" fmla="*/ 6 w 136"/>
                <a:gd name="T11" fmla="*/ 46 h 279"/>
                <a:gd name="T12" fmla="*/ 27 w 136"/>
                <a:gd name="T13" fmla="*/ 11 h 279"/>
                <a:gd name="T14" fmla="*/ 68 w 136"/>
                <a:gd name="T15" fmla="*/ 0 h 279"/>
                <a:gd name="T16" fmla="*/ 110 w 136"/>
                <a:gd name="T17" fmla="*/ 11 h 279"/>
                <a:gd name="T18" fmla="*/ 131 w 136"/>
                <a:gd name="T19" fmla="*/ 46 h 279"/>
                <a:gd name="T20" fmla="*/ 136 w 136"/>
                <a:gd name="T21" fmla="*/ 103 h 279"/>
                <a:gd name="T22" fmla="*/ 136 w 136"/>
                <a:gd name="T23" fmla="*/ 176 h 279"/>
                <a:gd name="T24" fmla="*/ 131 w 136"/>
                <a:gd name="T25" fmla="*/ 232 h 279"/>
                <a:gd name="T26" fmla="*/ 110 w 136"/>
                <a:gd name="T27" fmla="*/ 267 h 279"/>
                <a:gd name="T28" fmla="*/ 68 w 136"/>
                <a:gd name="T29" fmla="*/ 279 h 279"/>
                <a:gd name="T30" fmla="*/ 68 w 136"/>
                <a:gd name="T31" fmla="*/ 260 h 279"/>
                <a:gd name="T32" fmla="*/ 97 w 136"/>
                <a:gd name="T33" fmla="*/ 250 h 279"/>
                <a:gd name="T34" fmla="*/ 109 w 136"/>
                <a:gd name="T35" fmla="*/ 221 h 279"/>
                <a:gd name="T36" fmla="*/ 112 w 136"/>
                <a:gd name="T37" fmla="*/ 177 h 279"/>
                <a:gd name="T38" fmla="*/ 112 w 136"/>
                <a:gd name="T39" fmla="*/ 102 h 279"/>
                <a:gd name="T40" fmla="*/ 109 w 136"/>
                <a:gd name="T41" fmla="*/ 57 h 279"/>
                <a:gd name="T42" fmla="*/ 97 w 136"/>
                <a:gd name="T43" fmla="*/ 28 h 279"/>
                <a:gd name="T44" fmla="*/ 68 w 136"/>
                <a:gd name="T45" fmla="*/ 18 h 279"/>
                <a:gd name="T46" fmla="*/ 39 w 136"/>
                <a:gd name="T47" fmla="*/ 28 h 279"/>
                <a:gd name="T48" fmla="*/ 28 w 136"/>
                <a:gd name="T49" fmla="*/ 57 h 279"/>
                <a:gd name="T50" fmla="*/ 25 w 136"/>
                <a:gd name="T51" fmla="*/ 102 h 279"/>
                <a:gd name="T52" fmla="*/ 25 w 136"/>
                <a:gd name="T53" fmla="*/ 177 h 279"/>
                <a:gd name="T54" fmla="*/ 28 w 136"/>
                <a:gd name="T55" fmla="*/ 221 h 279"/>
                <a:gd name="T56" fmla="*/ 39 w 136"/>
                <a:gd name="T57" fmla="*/ 250 h 279"/>
                <a:gd name="T58" fmla="*/ 68 w 136"/>
                <a:gd name="T59" fmla="*/ 26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6" h="279">
                  <a:moveTo>
                    <a:pt x="68" y="279"/>
                  </a:moveTo>
                  <a:cubicBezTo>
                    <a:pt x="50" y="279"/>
                    <a:pt x="36" y="275"/>
                    <a:pt x="27" y="267"/>
                  </a:cubicBezTo>
                  <a:cubicBezTo>
                    <a:pt x="17" y="259"/>
                    <a:pt x="10" y="248"/>
                    <a:pt x="6" y="232"/>
                  </a:cubicBezTo>
                  <a:cubicBezTo>
                    <a:pt x="2" y="217"/>
                    <a:pt x="0" y="198"/>
                    <a:pt x="0" y="176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80"/>
                    <a:pt x="2" y="61"/>
                    <a:pt x="6" y="46"/>
                  </a:cubicBezTo>
                  <a:cubicBezTo>
                    <a:pt x="10" y="31"/>
                    <a:pt x="17" y="19"/>
                    <a:pt x="27" y="11"/>
                  </a:cubicBezTo>
                  <a:cubicBezTo>
                    <a:pt x="36" y="3"/>
                    <a:pt x="50" y="0"/>
                    <a:pt x="68" y="0"/>
                  </a:cubicBezTo>
                  <a:cubicBezTo>
                    <a:pt x="86" y="0"/>
                    <a:pt x="100" y="3"/>
                    <a:pt x="110" y="11"/>
                  </a:cubicBezTo>
                  <a:cubicBezTo>
                    <a:pt x="120" y="19"/>
                    <a:pt x="127" y="31"/>
                    <a:pt x="131" y="46"/>
                  </a:cubicBezTo>
                  <a:cubicBezTo>
                    <a:pt x="135" y="61"/>
                    <a:pt x="136" y="80"/>
                    <a:pt x="136" y="103"/>
                  </a:cubicBezTo>
                  <a:cubicBezTo>
                    <a:pt x="136" y="176"/>
                    <a:pt x="136" y="176"/>
                    <a:pt x="136" y="176"/>
                  </a:cubicBezTo>
                  <a:cubicBezTo>
                    <a:pt x="136" y="198"/>
                    <a:pt x="135" y="217"/>
                    <a:pt x="131" y="232"/>
                  </a:cubicBezTo>
                  <a:cubicBezTo>
                    <a:pt x="127" y="248"/>
                    <a:pt x="120" y="259"/>
                    <a:pt x="110" y="267"/>
                  </a:cubicBezTo>
                  <a:cubicBezTo>
                    <a:pt x="100" y="275"/>
                    <a:pt x="86" y="279"/>
                    <a:pt x="68" y="279"/>
                  </a:cubicBezTo>
                  <a:moveTo>
                    <a:pt x="68" y="260"/>
                  </a:moveTo>
                  <a:cubicBezTo>
                    <a:pt x="81" y="260"/>
                    <a:pt x="91" y="257"/>
                    <a:pt x="97" y="250"/>
                  </a:cubicBezTo>
                  <a:cubicBezTo>
                    <a:pt x="103" y="243"/>
                    <a:pt x="107" y="234"/>
                    <a:pt x="109" y="221"/>
                  </a:cubicBezTo>
                  <a:cubicBezTo>
                    <a:pt x="111" y="209"/>
                    <a:pt x="112" y="194"/>
                    <a:pt x="112" y="177"/>
                  </a:cubicBezTo>
                  <a:cubicBezTo>
                    <a:pt x="112" y="102"/>
                    <a:pt x="112" y="102"/>
                    <a:pt x="112" y="102"/>
                  </a:cubicBezTo>
                  <a:cubicBezTo>
                    <a:pt x="112" y="84"/>
                    <a:pt x="111" y="69"/>
                    <a:pt x="109" y="57"/>
                  </a:cubicBezTo>
                  <a:cubicBezTo>
                    <a:pt x="107" y="45"/>
                    <a:pt x="103" y="35"/>
                    <a:pt x="97" y="28"/>
                  </a:cubicBezTo>
                  <a:cubicBezTo>
                    <a:pt x="91" y="22"/>
                    <a:pt x="81" y="18"/>
                    <a:pt x="68" y="18"/>
                  </a:cubicBezTo>
                  <a:cubicBezTo>
                    <a:pt x="55" y="18"/>
                    <a:pt x="45" y="22"/>
                    <a:pt x="39" y="28"/>
                  </a:cubicBezTo>
                  <a:cubicBezTo>
                    <a:pt x="33" y="35"/>
                    <a:pt x="29" y="45"/>
                    <a:pt x="28" y="57"/>
                  </a:cubicBezTo>
                  <a:cubicBezTo>
                    <a:pt x="26" y="69"/>
                    <a:pt x="25" y="84"/>
                    <a:pt x="25" y="102"/>
                  </a:cubicBezTo>
                  <a:cubicBezTo>
                    <a:pt x="25" y="177"/>
                    <a:pt x="25" y="177"/>
                    <a:pt x="25" y="177"/>
                  </a:cubicBezTo>
                  <a:cubicBezTo>
                    <a:pt x="25" y="194"/>
                    <a:pt x="26" y="209"/>
                    <a:pt x="28" y="221"/>
                  </a:cubicBezTo>
                  <a:cubicBezTo>
                    <a:pt x="29" y="234"/>
                    <a:pt x="33" y="243"/>
                    <a:pt x="39" y="250"/>
                  </a:cubicBezTo>
                  <a:cubicBezTo>
                    <a:pt x="45" y="257"/>
                    <a:pt x="55" y="260"/>
                    <a:pt x="68" y="26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58"/>
            <p:cNvSpPr>
              <a:spLocks noEditPoints="1"/>
            </p:cNvSpPr>
            <p:nvPr/>
          </p:nvSpPr>
          <p:spPr bwMode="auto">
            <a:xfrm>
              <a:off x="4821238" y="4322763"/>
              <a:ext cx="708025" cy="1246188"/>
            </a:xfrm>
            <a:custGeom>
              <a:avLst/>
              <a:gdLst>
                <a:gd name="T0" fmla="*/ 0 w 189"/>
                <a:gd name="T1" fmla="*/ 333 h 333"/>
                <a:gd name="T2" fmla="*/ 0 w 189"/>
                <a:gd name="T3" fmla="*/ 253 h 333"/>
                <a:gd name="T4" fmla="*/ 20 w 189"/>
                <a:gd name="T5" fmla="*/ 236 h 333"/>
                <a:gd name="T6" fmla="*/ 34 w 189"/>
                <a:gd name="T7" fmla="*/ 206 h 333"/>
                <a:gd name="T8" fmla="*/ 44 w 189"/>
                <a:gd name="T9" fmla="*/ 156 h 333"/>
                <a:gd name="T10" fmla="*/ 52 w 189"/>
                <a:gd name="T11" fmla="*/ 80 h 333"/>
                <a:gd name="T12" fmla="*/ 58 w 189"/>
                <a:gd name="T13" fmla="*/ 0 h 333"/>
                <a:gd name="T14" fmla="*/ 165 w 189"/>
                <a:gd name="T15" fmla="*/ 0 h 333"/>
                <a:gd name="T16" fmla="*/ 165 w 189"/>
                <a:gd name="T17" fmla="*/ 252 h 333"/>
                <a:gd name="T18" fmla="*/ 189 w 189"/>
                <a:gd name="T19" fmla="*/ 252 h 333"/>
                <a:gd name="T20" fmla="*/ 189 w 189"/>
                <a:gd name="T21" fmla="*/ 333 h 333"/>
                <a:gd name="T22" fmla="*/ 169 w 189"/>
                <a:gd name="T23" fmla="*/ 333 h 333"/>
                <a:gd name="T24" fmla="*/ 168 w 189"/>
                <a:gd name="T25" fmla="*/ 271 h 333"/>
                <a:gd name="T26" fmla="*/ 22 w 189"/>
                <a:gd name="T27" fmla="*/ 271 h 333"/>
                <a:gd name="T28" fmla="*/ 20 w 189"/>
                <a:gd name="T29" fmla="*/ 333 h 333"/>
                <a:gd name="T30" fmla="*/ 0 w 189"/>
                <a:gd name="T31" fmla="*/ 333 h 333"/>
                <a:gd name="T32" fmla="*/ 28 w 189"/>
                <a:gd name="T33" fmla="*/ 252 h 333"/>
                <a:gd name="T34" fmla="*/ 141 w 189"/>
                <a:gd name="T35" fmla="*/ 252 h 333"/>
                <a:gd name="T36" fmla="*/ 141 w 189"/>
                <a:gd name="T37" fmla="*/ 19 h 333"/>
                <a:gd name="T38" fmla="*/ 79 w 189"/>
                <a:gd name="T39" fmla="*/ 19 h 333"/>
                <a:gd name="T40" fmla="*/ 72 w 189"/>
                <a:gd name="T41" fmla="*/ 85 h 333"/>
                <a:gd name="T42" fmla="*/ 65 w 189"/>
                <a:gd name="T43" fmla="*/ 155 h 333"/>
                <a:gd name="T44" fmla="*/ 57 w 189"/>
                <a:gd name="T45" fmla="*/ 203 h 333"/>
                <a:gd name="T46" fmla="*/ 46 w 189"/>
                <a:gd name="T47" fmla="*/ 234 h 333"/>
                <a:gd name="T48" fmla="*/ 28 w 189"/>
                <a:gd name="T49" fmla="*/ 252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9" h="333">
                  <a:moveTo>
                    <a:pt x="0" y="333"/>
                  </a:moveTo>
                  <a:cubicBezTo>
                    <a:pt x="0" y="253"/>
                    <a:pt x="0" y="253"/>
                    <a:pt x="0" y="253"/>
                  </a:cubicBezTo>
                  <a:cubicBezTo>
                    <a:pt x="8" y="249"/>
                    <a:pt x="14" y="243"/>
                    <a:pt x="20" y="236"/>
                  </a:cubicBezTo>
                  <a:cubicBezTo>
                    <a:pt x="25" y="229"/>
                    <a:pt x="30" y="219"/>
                    <a:pt x="34" y="206"/>
                  </a:cubicBezTo>
                  <a:cubicBezTo>
                    <a:pt x="38" y="193"/>
                    <a:pt x="41" y="176"/>
                    <a:pt x="44" y="156"/>
                  </a:cubicBezTo>
                  <a:cubicBezTo>
                    <a:pt x="47" y="136"/>
                    <a:pt x="50" y="110"/>
                    <a:pt x="52" y="8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165" y="0"/>
                    <a:pt x="165" y="0"/>
                    <a:pt x="165" y="0"/>
                  </a:cubicBezTo>
                  <a:cubicBezTo>
                    <a:pt x="165" y="252"/>
                    <a:pt x="165" y="252"/>
                    <a:pt x="165" y="252"/>
                  </a:cubicBezTo>
                  <a:cubicBezTo>
                    <a:pt x="189" y="252"/>
                    <a:pt x="189" y="252"/>
                    <a:pt x="189" y="252"/>
                  </a:cubicBezTo>
                  <a:cubicBezTo>
                    <a:pt x="189" y="333"/>
                    <a:pt x="189" y="333"/>
                    <a:pt x="189" y="333"/>
                  </a:cubicBezTo>
                  <a:cubicBezTo>
                    <a:pt x="169" y="333"/>
                    <a:pt x="169" y="333"/>
                    <a:pt x="169" y="333"/>
                  </a:cubicBezTo>
                  <a:cubicBezTo>
                    <a:pt x="168" y="271"/>
                    <a:pt x="168" y="271"/>
                    <a:pt x="168" y="271"/>
                  </a:cubicBezTo>
                  <a:cubicBezTo>
                    <a:pt x="22" y="271"/>
                    <a:pt x="22" y="271"/>
                    <a:pt x="22" y="271"/>
                  </a:cubicBezTo>
                  <a:cubicBezTo>
                    <a:pt x="20" y="333"/>
                    <a:pt x="20" y="333"/>
                    <a:pt x="20" y="333"/>
                  </a:cubicBezTo>
                  <a:lnTo>
                    <a:pt x="0" y="333"/>
                  </a:lnTo>
                  <a:close/>
                  <a:moveTo>
                    <a:pt x="28" y="252"/>
                  </a:moveTo>
                  <a:cubicBezTo>
                    <a:pt x="141" y="252"/>
                    <a:pt x="141" y="252"/>
                    <a:pt x="141" y="252"/>
                  </a:cubicBezTo>
                  <a:cubicBezTo>
                    <a:pt x="141" y="19"/>
                    <a:pt x="141" y="19"/>
                    <a:pt x="141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2" y="85"/>
                    <a:pt x="72" y="85"/>
                    <a:pt x="72" y="85"/>
                  </a:cubicBezTo>
                  <a:cubicBezTo>
                    <a:pt x="70" y="112"/>
                    <a:pt x="68" y="136"/>
                    <a:pt x="65" y="155"/>
                  </a:cubicBezTo>
                  <a:cubicBezTo>
                    <a:pt x="63" y="174"/>
                    <a:pt x="60" y="190"/>
                    <a:pt x="57" y="203"/>
                  </a:cubicBezTo>
                  <a:cubicBezTo>
                    <a:pt x="55" y="215"/>
                    <a:pt x="51" y="226"/>
                    <a:pt x="46" y="234"/>
                  </a:cubicBezTo>
                  <a:cubicBezTo>
                    <a:pt x="42" y="241"/>
                    <a:pt x="36" y="248"/>
                    <a:pt x="28" y="25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Freeform 59"/>
            <p:cNvSpPr>
              <a:spLocks/>
            </p:cNvSpPr>
            <p:nvPr/>
          </p:nvSpPr>
          <p:spPr bwMode="auto">
            <a:xfrm>
              <a:off x="5832475" y="4306888"/>
              <a:ext cx="504825" cy="1044575"/>
            </a:xfrm>
            <a:custGeom>
              <a:avLst/>
              <a:gdLst>
                <a:gd name="T0" fmla="*/ 69 w 135"/>
                <a:gd name="T1" fmla="*/ 279 h 279"/>
                <a:gd name="T2" fmla="*/ 24 w 135"/>
                <a:gd name="T3" fmla="*/ 264 h 279"/>
                <a:gd name="T4" fmla="*/ 5 w 135"/>
                <a:gd name="T5" fmla="*/ 226 h 279"/>
                <a:gd name="T6" fmla="*/ 0 w 135"/>
                <a:gd name="T7" fmla="*/ 173 h 279"/>
                <a:gd name="T8" fmla="*/ 0 w 135"/>
                <a:gd name="T9" fmla="*/ 109 h 279"/>
                <a:gd name="T10" fmla="*/ 6 w 135"/>
                <a:gd name="T11" fmla="*/ 45 h 279"/>
                <a:gd name="T12" fmla="*/ 28 w 135"/>
                <a:gd name="T13" fmla="*/ 10 h 279"/>
                <a:gd name="T14" fmla="*/ 69 w 135"/>
                <a:gd name="T15" fmla="*/ 0 h 279"/>
                <a:gd name="T16" fmla="*/ 111 w 135"/>
                <a:gd name="T17" fmla="*/ 11 h 279"/>
                <a:gd name="T18" fmla="*/ 130 w 135"/>
                <a:gd name="T19" fmla="*/ 42 h 279"/>
                <a:gd name="T20" fmla="*/ 135 w 135"/>
                <a:gd name="T21" fmla="*/ 87 h 279"/>
                <a:gd name="T22" fmla="*/ 135 w 135"/>
                <a:gd name="T23" fmla="*/ 98 h 279"/>
                <a:gd name="T24" fmla="*/ 111 w 135"/>
                <a:gd name="T25" fmla="*/ 98 h 279"/>
                <a:gd name="T26" fmla="*/ 111 w 135"/>
                <a:gd name="T27" fmla="*/ 87 h 279"/>
                <a:gd name="T28" fmla="*/ 107 w 135"/>
                <a:gd name="T29" fmla="*/ 45 h 279"/>
                <a:gd name="T30" fmla="*/ 93 w 135"/>
                <a:gd name="T31" fmla="*/ 24 h 279"/>
                <a:gd name="T32" fmla="*/ 69 w 135"/>
                <a:gd name="T33" fmla="*/ 18 h 279"/>
                <a:gd name="T34" fmla="*/ 41 w 135"/>
                <a:gd name="T35" fmla="*/ 27 h 279"/>
                <a:gd name="T36" fmla="*/ 28 w 135"/>
                <a:gd name="T37" fmla="*/ 55 h 279"/>
                <a:gd name="T38" fmla="*/ 25 w 135"/>
                <a:gd name="T39" fmla="*/ 106 h 279"/>
                <a:gd name="T40" fmla="*/ 25 w 135"/>
                <a:gd name="T41" fmla="*/ 177 h 279"/>
                <a:gd name="T42" fmla="*/ 34 w 135"/>
                <a:gd name="T43" fmla="*/ 240 h 279"/>
                <a:gd name="T44" fmla="*/ 69 w 135"/>
                <a:gd name="T45" fmla="*/ 260 h 279"/>
                <a:gd name="T46" fmla="*/ 97 w 135"/>
                <a:gd name="T47" fmla="*/ 252 h 279"/>
                <a:gd name="T48" fmla="*/ 109 w 135"/>
                <a:gd name="T49" fmla="*/ 227 h 279"/>
                <a:gd name="T50" fmla="*/ 111 w 135"/>
                <a:gd name="T51" fmla="*/ 184 h 279"/>
                <a:gd name="T52" fmla="*/ 111 w 135"/>
                <a:gd name="T53" fmla="*/ 173 h 279"/>
                <a:gd name="T54" fmla="*/ 135 w 135"/>
                <a:gd name="T55" fmla="*/ 173 h 279"/>
                <a:gd name="T56" fmla="*/ 135 w 135"/>
                <a:gd name="T57" fmla="*/ 183 h 279"/>
                <a:gd name="T58" fmla="*/ 131 w 135"/>
                <a:gd name="T59" fmla="*/ 232 h 279"/>
                <a:gd name="T60" fmla="*/ 112 w 135"/>
                <a:gd name="T61" fmla="*/ 266 h 279"/>
                <a:gd name="T62" fmla="*/ 69 w 135"/>
                <a:gd name="T63" fmla="*/ 27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5" h="279">
                  <a:moveTo>
                    <a:pt x="69" y="279"/>
                  </a:moveTo>
                  <a:cubicBezTo>
                    <a:pt x="48" y="279"/>
                    <a:pt x="33" y="274"/>
                    <a:pt x="24" y="264"/>
                  </a:cubicBezTo>
                  <a:cubicBezTo>
                    <a:pt x="14" y="255"/>
                    <a:pt x="8" y="242"/>
                    <a:pt x="5" y="226"/>
                  </a:cubicBezTo>
                  <a:cubicBezTo>
                    <a:pt x="2" y="210"/>
                    <a:pt x="0" y="193"/>
                    <a:pt x="0" y="173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83"/>
                    <a:pt x="2" y="61"/>
                    <a:pt x="6" y="45"/>
                  </a:cubicBezTo>
                  <a:cubicBezTo>
                    <a:pt x="11" y="29"/>
                    <a:pt x="18" y="18"/>
                    <a:pt x="28" y="10"/>
                  </a:cubicBezTo>
                  <a:cubicBezTo>
                    <a:pt x="38" y="3"/>
                    <a:pt x="51" y="0"/>
                    <a:pt x="69" y="0"/>
                  </a:cubicBezTo>
                  <a:cubicBezTo>
                    <a:pt x="88" y="0"/>
                    <a:pt x="102" y="3"/>
                    <a:pt x="111" y="11"/>
                  </a:cubicBezTo>
                  <a:cubicBezTo>
                    <a:pt x="121" y="19"/>
                    <a:pt x="127" y="29"/>
                    <a:pt x="130" y="42"/>
                  </a:cubicBezTo>
                  <a:cubicBezTo>
                    <a:pt x="133" y="56"/>
                    <a:pt x="135" y="71"/>
                    <a:pt x="135" y="87"/>
                  </a:cubicBezTo>
                  <a:cubicBezTo>
                    <a:pt x="135" y="98"/>
                    <a:pt x="135" y="98"/>
                    <a:pt x="135" y="98"/>
                  </a:cubicBezTo>
                  <a:cubicBezTo>
                    <a:pt x="111" y="98"/>
                    <a:pt x="111" y="98"/>
                    <a:pt x="111" y="98"/>
                  </a:cubicBezTo>
                  <a:cubicBezTo>
                    <a:pt x="111" y="87"/>
                    <a:pt x="111" y="87"/>
                    <a:pt x="111" y="87"/>
                  </a:cubicBezTo>
                  <a:cubicBezTo>
                    <a:pt x="111" y="69"/>
                    <a:pt x="110" y="55"/>
                    <a:pt x="107" y="45"/>
                  </a:cubicBezTo>
                  <a:cubicBezTo>
                    <a:pt x="104" y="35"/>
                    <a:pt x="99" y="28"/>
                    <a:pt x="93" y="24"/>
                  </a:cubicBezTo>
                  <a:cubicBezTo>
                    <a:pt x="87" y="20"/>
                    <a:pt x="79" y="18"/>
                    <a:pt x="69" y="18"/>
                  </a:cubicBezTo>
                  <a:cubicBezTo>
                    <a:pt x="57" y="18"/>
                    <a:pt x="47" y="21"/>
                    <a:pt x="41" y="27"/>
                  </a:cubicBezTo>
                  <a:cubicBezTo>
                    <a:pt x="35" y="33"/>
                    <a:pt x="31" y="42"/>
                    <a:pt x="28" y="55"/>
                  </a:cubicBezTo>
                  <a:cubicBezTo>
                    <a:pt x="26" y="68"/>
                    <a:pt x="25" y="85"/>
                    <a:pt x="25" y="106"/>
                  </a:cubicBezTo>
                  <a:cubicBezTo>
                    <a:pt x="25" y="177"/>
                    <a:pt x="25" y="177"/>
                    <a:pt x="25" y="177"/>
                  </a:cubicBezTo>
                  <a:cubicBezTo>
                    <a:pt x="25" y="206"/>
                    <a:pt x="28" y="227"/>
                    <a:pt x="34" y="240"/>
                  </a:cubicBezTo>
                  <a:cubicBezTo>
                    <a:pt x="40" y="253"/>
                    <a:pt x="51" y="260"/>
                    <a:pt x="69" y="260"/>
                  </a:cubicBezTo>
                  <a:cubicBezTo>
                    <a:pt x="81" y="260"/>
                    <a:pt x="91" y="257"/>
                    <a:pt x="97" y="252"/>
                  </a:cubicBezTo>
                  <a:cubicBezTo>
                    <a:pt x="103" y="247"/>
                    <a:pt x="107" y="238"/>
                    <a:pt x="109" y="227"/>
                  </a:cubicBezTo>
                  <a:cubicBezTo>
                    <a:pt x="110" y="216"/>
                    <a:pt x="111" y="201"/>
                    <a:pt x="111" y="184"/>
                  </a:cubicBezTo>
                  <a:cubicBezTo>
                    <a:pt x="111" y="173"/>
                    <a:pt x="111" y="173"/>
                    <a:pt x="111" y="173"/>
                  </a:cubicBezTo>
                  <a:cubicBezTo>
                    <a:pt x="135" y="173"/>
                    <a:pt x="135" y="173"/>
                    <a:pt x="135" y="173"/>
                  </a:cubicBezTo>
                  <a:cubicBezTo>
                    <a:pt x="135" y="183"/>
                    <a:pt x="135" y="183"/>
                    <a:pt x="135" y="183"/>
                  </a:cubicBezTo>
                  <a:cubicBezTo>
                    <a:pt x="135" y="201"/>
                    <a:pt x="133" y="218"/>
                    <a:pt x="131" y="232"/>
                  </a:cubicBezTo>
                  <a:cubicBezTo>
                    <a:pt x="128" y="246"/>
                    <a:pt x="122" y="258"/>
                    <a:pt x="112" y="266"/>
                  </a:cubicBezTo>
                  <a:cubicBezTo>
                    <a:pt x="103" y="275"/>
                    <a:pt x="88" y="279"/>
                    <a:pt x="69" y="27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Freeform 60"/>
            <p:cNvSpPr>
              <a:spLocks noEditPoints="1"/>
            </p:cNvSpPr>
            <p:nvPr/>
          </p:nvSpPr>
          <p:spPr bwMode="auto">
            <a:xfrm>
              <a:off x="6442075" y="4306888"/>
              <a:ext cx="509588" cy="1044575"/>
            </a:xfrm>
            <a:custGeom>
              <a:avLst/>
              <a:gdLst>
                <a:gd name="T0" fmla="*/ 69 w 136"/>
                <a:gd name="T1" fmla="*/ 279 h 279"/>
                <a:gd name="T2" fmla="*/ 32 w 136"/>
                <a:gd name="T3" fmla="*/ 270 h 279"/>
                <a:gd name="T4" fmla="*/ 8 w 136"/>
                <a:gd name="T5" fmla="*/ 239 h 279"/>
                <a:gd name="T6" fmla="*/ 0 w 136"/>
                <a:gd name="T7" fmla="*/ 174 h 279"/>
                <a:gd name="T8" fmla="*/ 0 w 136"/>
                <a:gd name="T9" fmla="*/ 102 h 279"/>
                <a:gd name="T10" fmla="*/ 8 w 136"/>
                <a:gd name="T11" fmla="*/ 37 h 279"/>
                <a:gd name="T12" fmla="*/ 32 w 136"/>
                <a:gd name="T13" fmla="*/ 8 h 279"/>
                <a:gd name="T14" fmla="*/ 69 w 136"/>
                <a:gd name="T15" fmla="*/ 0 h 279"/>
                <a:gd name="T16" fmla="*/ 109 w 136"/>
                <a:gd name="T17" fmla="*/ 10 h 279"/>
                <a:gd name="T18" fmla="*/ 130 w 136"/>
                <a:gd name="T19" fmla="*/ 45 h 279"/>
                <a:gd name="T20" fmla="*/ 136 w 136"/>
                <a:gd name="T21" fmla="*/ 107 h 279"/>
                <a:gd name="T22" fmla="*/ 136 w 136"/>
                <a:gd name="T23" fmla="*/ 133 h 279"/>
                <a:gd name="T24" fmla="*/ 25 w 136"/>
                <a:gd name="T25" fmla="*/ 133 h 279"/>
                <a:gd name="T26" fmla="*/ 25 w 136"/>
                <a:gd name="T27" fmla="*/ 176 h 279"/>
                <a:gd name="T28" fmla="*/ 29 w 136"/>
                <a:gd name="T29" fmla="*/ 227 h 279"/>
                <a:gd name="T30" fmla="*/ 43 w 136"/>
                <a:gd name="T31" fmla="*/ 253 h 279"/>
                <a:gd name="T32" fmla="*/ 69 w 136"/>
                <a:gd name="T33" fmla="*/ 260 h 279"/>
                <a:gd name="T34" fmla="*/ 88 w 136"/>
                <a:gd name="T35" fmla="*/ 257 h 279"/>
                <a:gd name="T36" fmla="*/ 105 w 136"/>
                <a:gd name="T37" fmla="*/ 241 h 279"/>
                <a:gd name="T38" fmla="*/ 111 w 136"/>
                <a:gd name="T39" fmla="*/ 203 h 279"/>
                <a:gd name="T40" fmla="*/ 111 w 136"/>
                <a:gd name="T41" fmla="*/ 183 h 279"/>
                <a:gd name="T42" fmla="*/ 136 w 136"/>
                <a:gd name="T43" fmla="*/ 183 h 279"/>
                <a:gd name="T44" fmla="*/ 136 w 136"/>
                <a:gd name="T45" fmla="*/ 201 h 279"/>
                <a:gd name="T46" fmla="*/ 121 w 136"/>
                <a:gd name="T47" fmla="*/ 257 h 279"/>
                <a:gd name="T48" fmla="*/ 69 w 136"/>
                <a:gd name="T49" fmla="*/ 279 h 279"/>
                <a:gd name="T50" fmla="*/ 25 w 136"/>
                <a:gd name="T51" fmla="*/ 118 h 279"/>
                <a:gd name="T52" fmla="*/ 111 w 136"/>
                <a:gd name="T53" fmla="*/ 118 h 279"/>
                <a:gd name="T54" fmla="*/ 111 w 136"/>
                <a:gd name="T55" fmla="*/ 97 h 279"/>
                <a:gd name="T56" fmla="*/ 109 w 136"/>
                <a:gd name="T57" fmla="*/ 55 h 279"/>
                <a:gd name="T58" fmla="*/ 97 w 136"/>
                <a:gd name="T59" fmla="*/ 28 h 279"/>
                <a:gd name="T60" fmla="*/ 69 w 136"/>
                <a:gd name="T61" fmla="*/ 18 h 279"/>
                <a:gd name="T62" fmla="*/ 44 w 136"/>
                <a:gd name="T63" fmla="*/ 25 h 279"/>
                <a:gd name="T64" fmla="*/ 29 w 136"/>
                <a:gd name="T65" fmla="*/ 48 h 279"/>
                <a:gd name="T66" fmla="*/ 25 w 136"/>
                <a:gd name="T67" fmla="*/ 97 h 279"/>
                <a:gd name="T68" fmla="*/ 25 w 136"/>
                <a:gd name="T69" fmla="*/ 118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6" h="279">
                  <a:moveTo>
                    <a:pt x="69" y="279"/>
                  </a:moveTo>
                  <a:cubicBezTo>
                    <a:pt x="54" y="279"/>
                    <a:pt x="42" y="276"/>
                    <a:pt x="32" y="270"/>
                  </a:cubicBezTo>
                  <a:cubicBezTo>
                    <a:pt x="21" y="264"/>
                    <a:pt x="14" y="254"/>
                    <a:pt x="8" y="239"/>
                  </a:cubicBezTo>
                  <a:cubicBezTo>
                    <a:pt x="3" y="224"/>
                    <a:pt x="0" y="202"/>
                    <a:pt x="0" y="174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74"/>
                    <a:pt x="3" y="52"/>
                    <a:pt x="8" y="37"/>
                  </a:cubicBezTo>
                  <a:cubicBezTo>
                    <a:pt x="14" y="23"/>
                    <a:pt x="22" y="13"/>
                    <a:pt x="32" y="8"/>
                  </a:cubicBezTo>
                  <a:cubicBezTo>
                    <a:pt x="43" y="2"/>
                    <a:pt x="55" y="0"/>
                    <a:pt x="69" y="0"/>
                  </a:cubicBezTo>
                  <a:cubicBezTo>
                    <a:pt x="86" y="0"/>
                    <a:pt x="99" y="3"/>
                    <a:pt x="109" y="10"/>
                  </a:cubicBezTo>
                  <a:cubicBezTo>
                    <a:pt x="119" y="18"/>
                    <a:pt x="126" y="29"/>
                    <a:pt x="130" y="45"/>
                  </a:cubicBezTo>
                  <a:cubicBezTo>
                    <a:pt x="134" y="61"/>
                    <a:pt x="136" y="81"/>
                    <a:pt x="136" y="107"/>
                  </a:cubicBezTo>
                  <a:cubicBezTo>
                    <a:pt x="136" y="133"/>
                    <a:pt x="136" y="133"/>
                    <a:pt x="136" y="133"/>
                  </a:cubicBezTo>
                  <a:cubicBezTo>
                    <a:pt x="25" y="133"/>
                    <a:pt x="25" y="133"/>
                    <a:pt x="25" y="133"/>
                  </a:cubicBezTo>
                  <a:cubicBezTo>
                    <a:pt x="25" y="176"/>
                    <a:pt x="25" y="176"/>
                    <a:pt x="25" y="176"/>
                  </a:cubicBezTo>
                  <a:cubicBezTo>
                    <a:pt x="25" y="198"/>
                    <a:pt x="26" y="215"/>
                    <a:pt x="29" y="227"/>
                  </a:cubicBezTo>
                  <a:cubicBezTo>
                    <a:pt x="32" y="239"/>
                    <a:pt x="37" y="248"/>
                    <a:pt x="43" y="253"/>
                  </a:cubicBezTo>
                  <a:cubicBezTo>
                    <a:pt x="50" y="258"/>
                    <a:pt x="58" y="260"/>
                    <a:pt x="69" y="260"/>
                  </a:cubicBezTo>
                  <a:cubicBezTo>
                    <a:pt x="75" y="260"/>
                    <a:pt x="82" y="259"/>
                    <a:pt x="88" y="257"/>
                  </a:cubicBezTo>
                  <a:cubicBezTo>
                    <a:pt x="95" y="255"/>
                    <a:pt x="100" y="249"/>
                    <a:pt x="105" y="241"/>
                  </a:cubicBezTo>
                  <a:cubicBezTo>
                    <a:pt x="109" y="233"/>
                    <a:pt x="111" y="221"/>
                    <a:pt x="111" y="203"/>
                  </a:cubicBezTo>
                  <a:cubicBezTo>
                    <a:pt x="111" y="183"/>
                    <a:pt x="111" y="183"/>
                    <a:pt x="111" y="183"/>
                  </a:cubicBezTo>
                  <a:cubicBezTo>
                    <a:pt x="136" y="183"/>
                    <a:pt x="136" y="183"/>
                    <a:pt x="136" y="183"/>
                  </a:cubicBezTo>
                  <a:cubicBezTo>
                    <a:pt x="136" y="201"/>
                    <a:pt x="136" y="201"/>
                    <a:pt x="136" y="201"/>
                  </a:cubicBezTo>
                  <a:cubicBezTo>
                    <a:pt x="136" y="224"/>
                    <a:pt x="131" y="243"/>
                    <a:pt x="121" y="257"/>
                  </a:cubicBezTo>
                  <a:cubicBezTo>
                    <a:pt x="112" y="272"/>
                    <a:pt x="94" y="279"/>
                    <a:pt x="69" y="279"/>
                  </a:cubicBezTo>
                  <a:moveTo>
                    <a:pt x="25" y="118"/>
                  </a:moveTo>
                  <a:cubicBezTo>
                    <a:pt x="111" y="118"/>
                    <a:pt x="111" y="118"/>
                    <a:pt x="111" y="118"/>
                  </a:cubicBezTo>
                  <a:cubicBezTo>
                    <a:pt x="111" y="97"/>
                    <a:pt x="111" y="97"/>
                    <a:pt x="111" y="97"/>
                  </a:cubicBezTo>
                  <a:cubicBezTo>
                    <a:pt x="111" y="81"/>
                    <a:pt x="111" y="67"/>
                    <a:pt x="109" y="55"/>
                  </a:cubicBezTo>
                  <a:cubicBezTo>
                    <a:pt x="107" y="43"/>
                    <a:pt x="103" y="34"/>
                    <a:pt x="97" y="28"/>
                  </a:cubicBezTo>
                  <a:cubicBezTo>
                    <a:pt x="91" y="22"/>
                    <a:pt x="82" y="18"/>
                    <a:pt x="69" y="18"/>
                  </a:cubicBezTo>
                  <a:cubicBezTo>
                    <a:pt x="59" y="18"/>
                    <a:pt x="51" y="20"/>
                    <a:pt x="44" y="25"/>
                  </a:cubicBezTo>
                  <a:cubicBezTo>
                    <a:pt x="37" y="29"/>
                    <a:pt x="33" y="37"/>
                    <a:pt x="29" y="48"/>
                  </a:cubicBezTo>
                  <a:cubicBezTo>
                    <a:pt x="26" y="59"/>
                    <a:pt x="25" y="76"/>
                    <a:pt x="25" y="97"/>
                  </a:cubicBezTo>
                  <a:lnTo>
                    <a:pt x="25" y="11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61"/>
            <p:cNvSpPr>
              <a:spLocks/>
            </p:cNvSpPr>
            <p:nvPr/>
          </p:nvSpPr>
          <p:spPr bwMode="auto">
            <a:xfrm>
              <a:off x="7067550" y="4322763"/>
              <a:ext cx="652463" cy="1014413"/>
            </a:xfrm>
            <a:custGeom>
              <a:avLst/>
              <a:gdLst>
                <a:gd name="T0" fmla="*/ 0 w 411"/>
                <a:gd name="T1" fmla="*/ 639 h 639"/>
                <a:gd name="T2" fmla="*/ 5 w 411"/>
                <a:gd name="T3" fmla="*/ 0 h 639"/>
                <a:gd name="T4" fmla="*/ 50 w 411"/>
                <a:gd name="T5" fmla="*/ 0 h 639"/>
                <a:gd name="T6" fmla="*/ 203 w 411"/>
                <a:gd name="T7" fmla="*/ 467 h 639"/>
                <a:gd name="T8" fmla="*/ 359 w 411"/>
                <a:gd name="T9" fmla="*/ 0 h 639"/>
                <a:gd name="T10" fmla="*/ 406 w 411"/>
                <a:gd name="T11" fmla="*/ 0 h 639"/>
                <a:gd name="T12" fmla="*/ 411 w 411"/>
                <a:gd name="T13" fmla="*/ 639 h 639"/>
                <a:gd name="T14" fmla="*/ 359 w 411"/>
                <a:gd name="T15" fmla="*/ 639 h 639"/>
                <a:gd name="T16" fmla="*/ 356 w 411"/>
                <a:gd name="T17" fmla="*/ 148 h 639"/>
                <a:gd name="T18" fmla="*/ 215 w 411"/>
                <a:gd name="T19" fmla="*/ 570 h 639"/>
                <a:gd name="T20" fmla="*/ 196 w 411"/>
                <a:gd name="T21" fmla="*/ 570 h 639"/>
                <a:gd name="T22" fmla="*/ 54 w 411"/>
                <a:gd name="T23" fmla="*/ 151 h 639"/>
                <a:gd name="T24" fmla="*/ 52 w 411"/>
                <a:gd name="T25" fmla="*/ 639 h 639"/>
                <a:gd name="T26" fmla="*/ 0 w 411"/>
                <a:gd name="T27" fmla="*/ 639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1" h="639">
                  <a:moveTo>
                    <a:pt x="0" y="639"/>
                  </a:moveTo>
                  <a:lnTo>
                    <a:pt x="5" y="0"/>
                  </a:lnTo>
                  <a:lnTo>
                    <a:pt x="50" y="0"/>
                  </a:lnTo>
                  <a:lnTo>
                    <a:pt x="203" y="467"/>
                  </a:lnTo>
                  <a:lnTo>
                    <a:pt x="359" y="0"/>
                  </a:lnTo>
                  <a:lnTo>
                    <a:pt x="406" y="0"/>
                  </a:lnTo>
                  <a:lnTo>
                    <a:pt x="411" y="639"/>
                  </a:lnTo>
                  <a:lnTo>
                    <a:pt x="359" y="639"/>
                  </a:lnTo>
                  <a:lnTo>
                    <a:pt x="356" y="148"/>
                  </a:lnTo>
                  <a:lnTo>
                    <a:pt x="215" y="570"/>
                  </a:lnTo>
                  <a:lnTo>
                    <a:pt x="196" y="570"/>
                  </a:lnTo>
                  <a:lnTo>
                    <a:pt x="54" y="151"/>
                  </a:lnTo>
                  <a:lnTo>
                    <a:pt x="52" y="639"/>
                  </a:lnTo>
                  <a:lnTo>
                    <a:pt x="0" y="639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62"/>
            <p:cNvSpPr>
              <a:spLocks noEditPoints="1"/>
            </p:cNvSpPr>
            <p:nvPr/>
          </p:nvSpPr>
          <p:spPr bwMode="auto">
            <a:xfrm>
              <a:off x="7850188" y="4322763"/>
              <a:ext cx="498475" cy="1014413"/>
            </a:xfrm>
            <a:custGeom>
              <a:avLst/>
              <a:gdLst>
                <a:gd name="T0" fmla="*/ 0 w 133"/>
                <a:gd name="T1" fmla="*/ 271 h 271"/>
                <a:gd name="T2" fmla="*/ 0 w 133"/>
                <a:gd name="T3" fmla="*/ 0 h 271"/>
                <a:gd name="T4" fmla="*/ 25 w 133"/>
                <a:gd name="T5" fmla="*/ 0 h 271"/>
                <a:gd name="T6" fmla="*/ 25 w 133"/>
                <a:gd name="T7" fmla="*/ 108 h 271"/>
                <a:gd name="T8" fmla="*/ 30 w 133"/>
                <a:gd name="T9" fmla="*/ 108 h 271"/>
                <a:gd name="T10" fmla="*/ 46 w 133"/>
                <a:gd name="T11" fmla="*/ 108 h 271"/>
                <a:gd name="T12" fmla="*/ 91 w 133"/>
                <a:gd name="T13" fmla="*/ 116 h 271"/>
                <a:gd name="T14" fmla="*/ 117 w 133"/>
                <a:gd name="T15" fmla="*/ 135 h 271"/>
                <a:gd name="T16" fmla="*/ 129 w 133"/>
                <a:gd name="T17" fmla="*/ 161 h 271"/>
                <a:gd name="T18" fmla="*/ 133 w 133"/>
                <a:gd name="T19" fmla="*/ 190 h 271"/>
                <a:gd name="T20" fmla="*/ 129 w 133"/>
                <a:gd name="T21" fmla="*/ 219 h 271"/>
                <a:gd name="T22" fmla="*/ 116 w 133"/>
                <a:gd name="T23" fmla="*/ 245 h 271"/>
                <a:gd name="T24" fmla="*/ 90 w 133"/>
                <a:gd name="T25" fmla="*/ 264 h 271"/>
                <a:gd name="T26" fmla="*/ 45 w 133"/>
                <a:gd name="T27" fmla="*/ 271 h 271"/>
                <a:gd name="T28" fmla="*/ 0 w 133"/>
                <a:gd name="T29" fmla="*/ 271 h 271"/>
                <a:gd name="T30" fmla="*/ 25 w 133"/>
                <a:gd name="T31" fmla="*/ 254 h 271"/>
                <a:gd name="T32" fmla="*/ 45 w 133"/>
                <a:gd name="T33" fmla="*/ 254 h 271"/>
                <a:gd name="T34" fmla="*/ 86 w 133"/>
                <a:gd name="T35" fmla="*/ 245 h 271"/>
                <a:gd name="T36" fmla="*/ 104 w 133"/>
                <a:gd name="T37" fmla="*/ 222 h 271"/>
                <a:gd name="T38" fmla="*/ 109 w 133"/>
                <a:gd name="T39" fmla="*/ 190 h 271"/>
                <a:gd name="T40" fmla="*/ 105 w 133"/>
                <a:gd name="T41" fmla="*/ 159 h 271"/>
                <a:gd name="T42" fmla="*/ 87 w 133"/>
                <a:gd name="T43" fmla="*/ 135 h 271"/>
                <a:gd name="T44" fmla="*/ 46 w 133"/>
                <a:gd name="T45" fmla="*/ 125 h 271"/>
                <a:gd name="T46" fmla="*/ 38 w 133"/>
                <a:gd name="T47" fmla="*/ 125 h 271"/>
                <a:gd name="T48" fmla="*/ 25 w 133"/>
                <a:gd name="T49" fmla="*/ 125 h 271"/>
                <a:gd name="T50" fmla="*/ 25 w 133"/>
                <a:gd name="T51" fmla="*/ 254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3" h="271">
                  <a:moveTo>
                    <a:pt x="0" y="27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08"/>
                    <a:pt x="25" y="108"/>
                    <a:pt x="25" y="108"/>
                  </a:cubicBezTo>
                  <a:cubicBezTo>
                    <a:pt x="30" y="108"/>
                    <a:pt x="30" y="108"/>
                    <a:pt x="30" y="108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65" y="108"/>
                    <a:pt x="80" y="111"/>
                    <a:pt x="91" y="116"/>
                  </a:cubicBezTo>
                  <a:cubicBezTo>
                    <a:pt x="102" y="121"/>
                    <a:pt x="111" y="127"/>
                    <a:pt x="117" y="135"/>
                  </a:cubicBezTo>
                  <a:cubicBezTo>
                    <a:pt x="123" y="143"/>
                    <a:pt x="127" y="151"/>
                    <a:pt x="129" y="161"/>
                  </a:cubicBezTo>
                  <a:cubicBezTo>
                    <a:pt x="131" y="171"/>
                    <a:pt x="133" y="180"/>
                    <a:pt x="133" y="190"/>
                  </a:cubicBezTo>
                  <a:cubicBezTo>
                    <a:pt x="133" y="200"/>
                    <a:pt x="131" y="210"/>
                    <a:pt x="129" y="219"/>
                  </a:cubicBezTo>
                  <a:cubicBezTo>
                    <a:pt x="127" y="229"/>
                    <a:pt x="122" y="237"/>
                    <a:pt x="116" y="245"/>
                  </a:cubicBezTo>
                  <a:cubicBezTo>
                    <a:pt x="110" y="253"/>
                    <a:pt x="101" y="259"/>
                    <a:pt x="90" y="264"/>
                  </a:cubicBezTo>
                  <a:cubicBezTo>
                    <a:pt x="78" y="268"/>
                    <a:pt x="63" y="271"/>
                    <a:pt x="45" y="271"/>
                  </a:cubicBezTo>
                  <a:lnTo>
                    <a:pt x="0" y="271"/>
                  </a:lnTo>
                  <a:close/>
                  <a:moveTo>
                    <a:pt x="25" y="254"/>
                  </a:moveTo>
                  <a:cubicBezTo>
                    <a:pt x="45" y="254"/>
                    <a:pt x="45" y="254"/>
                    <a:pt x="45" y="254"/>
                  </a:cubicBezTo>
                  <a:cubicBezTo>
                    <a:pt x="63" y="254"/>
                    <a:pt x="77" y="251"/>
                    <a:pt x="86" y="245"/>
                  </a:cubicBezTo>
                  <a:cubicBezTo>
                    <a:pt x="95" y="239"/>
                    <a:pt x="101" y="231"/>
                    <a:pt x="104" y="222"/>
                  </a:cubicBezTo>
                  <a:cubicBezTo>
                    <a:pt x="108" y="212"/>
                    <a:pt x="109" y="202"/>
                    <a:pt x="109" y="190"/>
                  </a:cubicBezTo>
                  <a:cubicBezTo>
                    <a:pt x="109" y="180"/>
                    <a:pt x="108" y="169"/>
                    <a:pt x="105" y="159"/>
                  </a:cubicBezTo>
                  <a:cubicBezTo>
                    <a:pt x="102" y="149"/>
                    <a:pt x="96" y="141"/>
                    <a:pt x="87" y="135"/>
                  </a:cubicBezTo>
                  <a:cubicBezTo>
                    <a:pt x="78" y="129"/>
                    <a:pt x="64" y="125"/>
                    <a:pt x="46" y="125"/>
                  </a:cubicBezTo>
                  <a:cubicBezTo>
                    <a:pt x="38" y="125"/>
                    <a:pt x="38" y="125"/>
                    <a:pt x="38" y="125"/>
                  </a:cubicBezTo>
                  <a:cubicBezTo>
                    <a:pt x="25" y="125"/>
                    <a:pt x="25" y="125"/>
                    <a:pt x="25" y="125"/>
                  </a:cubicBezTo>
                  <a:lnTo>
                    <a:pt x="25" y="254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63"/>
            <p:cNvSpPr>
              <a:spLocks/>
            </p:cNvSpPr>
            <p:nvPr/>
          </p:nvSpPr>
          <p:spPr bwMode="auto">
            <a:xfrm>
              <a:off x="8464550" y="4322763"/>
              <a:ext cx="517525" cy="1014413"/>
            </a:xfrm>
            <a:custGeom>
              <a:avLst/>
              <a:gdLst>
                <a:gd name="T0" fmla="*/ 0 w 326"/>
                <a:gd name="T1" fmla="*/ 639 h 639"/>
                <a:gd name="T2" fmla="*/ 0 w 326"/>
                <a:gd name="T3" fmla="*/ 0 h 639"/>
                <a:gd name="T4" fmla="*/ 52 w 326"/>
                <a:gd name="T5" fmla="*/ 0 h 639"/>
                <a:gd name="T6" fmla="*/ 52 w 326"/>
                <a:gd name="T7" fmla="*/ 528 h 639"/>
                <a:gd name="T8" fmla="*/ 278 w 326"/>
                <a:gd name="T9" fmla="*/ 0 h 639"/>
                <a:gd name="T10" fmla="*/ 326 w 326"/>
                <a:gd name="T11" fmla="*/ 0 h 639"/>
                <a:gd name="T12" fmla="*/ 326 w 326"/>
                <a:gd name="T13" fmla="*/ 639 h 639"/>
                <a:gd name="T14" fmla="*/ 276 w 326"/>
                <a:gd name="T15" fmla="*/ 639 h 639"/>
                <a:gd name="T16" fmla="*/ 276 w 326"/>
                <a:gd name="T17" fmla="*/ 113 h 639"/>
                <a:gd name="T18" fmla="*/ 50 w 326"/>
                <a:gd name="T19" fmla="*/ 639 h 639"/>
                <a:gd name="T20" fmla="*/ 0 w 326"/>
                <a:gd name="T21" fmla="*/ 639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6" h="639">
                  <a:moveTo>
                    <a:pt x="0" y="639"/>
                  </a:moveTo>
                  <a:lnTo>
                    <a:pt x="0" y="0"/>
                  </a:lnTo>
                  <a:lnTo>
                    <a:pt x="52" y="0"/>
                  </a:lnTo>
                  <a:lnTo>
                    <a:pt x="52" y="528"/>
                  </a:lnTo>
                  <a:lnTo>
                    <a:pt x="278" y="0"/>
                  </a:lnTo>
                  <a:lnTo>
                    <a:pt x="326" y="0"/>
                  </a:lnTo>
                  <a:lnTo>
                    <a:pt x="326" y="639"/>
                  </a:lnTo>
                  <a:lnTo>
                    <a:pt x="276" y="639"/>
                  </a:lnTo>
                  <a:lnTo>
                    <a:pt x="276" y="113"/>
                  </a:lnTo>
                  <a:lnTo>
                    <a:pt x="50" y="639"/>
                  </a:lnTo>
                  <a:lnTo>
                    <a:pt x="0" y="639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64"/>
            <p:cNvSpPr>
              <a:spLocks/>
            </p:cNvSpPr>
            <p:nvPr/>
          </p:nvSpPr>
          <p:spPr bwMode="auto">
            <a:xfrm>
              <a:off x="3887788" y="1292225"/>
              <a:ext cx="1393825" cy="2670175"/>
            </a:xfrm>
            <a:custGeom>
              <a:avLst/>
              <a:gdLst>
                <a:gd name="T0" fmla="*/ 51 w 372"/>
                <a:gd name="T1" fmla="*/ 713 h 713"/>
                <a:gd name="T2" fmla="*/ 0 w 372"/>
                <a:gd name="T3" fmla="*/ 632 h 713"/>
                <a:gd name="T4" fmla="*/ 177 w 372"/>
                <a:gd name="T5" fmla="*/ 359 h 713"/>
                <a:gd name="T6" fmla="*/ 213 w 372"/>
                <a:gd name="T7" fmla="*/ 302 h 713"/>
                <a:gd name="T8" fmla="*/ 241 w 372"/>
                <a:gd name="T9" fmla="*/ 246 h 713"/>
                <a:gd name="T10" fmla="*/ 252 w 372"/>
                <a:gd name="T11" fmla="*/ 182 h 713"/>
                <a:gd name="T12" fmla="*/ 238 w 372"/>
                <a:gd name="T13" fmla="*/ 122 h 713"/>
                <a:gd name="T14" fmla="*/ 195 w 372"/>
                <a:gd name="T15" fmla="*/ 101 h 713"/>
                <a:gd name="T16" fmla="*/ 151 w 372"/>
                <a:gd name="T17" fmla="*/ 117 h 713"/>
                <a:gd name="T18" fmla="*/ 130 w 372"/>
                <a:gd name="T19" fmla="*/ 158 h 713"/>
                <a:gd name="T20" fmla="*/ 124 w 372"/>
                <a:gd name="T21" fmla="*/ 213 h 713"/>
                <a:gd name="T22" fmla="*/ 124 w 372"/>
                <a:gd name="T23" fmla="*/ 243 h 713"/>
                <a:gd name="T24" fmla="*/ 6 w 372"/>
                <a:gd name="T25" fmla="*/ 243 h 713"/>
                <a:gd name="T26" fmla="*/ 6 w 372"/>
                <a:gd name="T27" fmla="*/ 212 h 713"/>
                <a:gd name="T28" fmla="*/ 24 w 372"/>
                <a:gd name="T29" fmla="*/ 102 h 713"/>
                <a:gd name="T30" fmla="*/ 84 w 372"/>
                <a:gd name="T31" fmla="*/ 27 h 713"/>
                <a:gd name="T32" fmla="*/ 191 w 372"/>
                <a:gd name="T33" fmla="*/ 0 h 713"/>
                <a:gd name="T34" fmla="*/ 327 w 372"/>
                <a:gd name="T35" fmla="*/ 49 h 713"/>
                <a:gd name="T36" fmla="*/ 372 w 372"/>
                <a:gd name="T37" fmla="*/ 185 h 713"/>
                <a:gd name="T38" fmla="*/ 360 w 372"/>
                <a:gd name="T39" fmla="*/ 263 h 713"/>
                <a:gd name="T40" fmla="*/ 328 w 372"/>
                <a:gd name="T41" fmla="*/ 331 h 713"/>
                <a:gd name="T42" fmla="*/ 284 w 372"/>
                <a:gd name="T43" fmla="*/ 397 h 713"/>
                <a:gd name="T44" fmla="*/ 140 w 372"/>
                <a:gd name="T45" fmla="*/ 616 h 713"/>
                <a:gd name="T46" fmla="*/ 354 w 372"/>
                <a:gd name="T47" fmla="*/ 616 h 713"/>
                <a:gd name="T48" fmla="*/ 354 w 372"/>
                <a:gd name="T49" fmla="*/ 713 h 713"/>
                <a:gd name="T50" fmla="*/ 51 w 372"/>
                <a:gd name="T51" fmla="*/ 713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72" h="713">
                  <a:moveTo>
                    <a:pt x="51" y="713"/>
                  </a:moveTo>
                  <a:cubicBezTo>
                    <a:pt x="0" y="632"/>
                    <a:pt x="0" y="632"/>
                    <a:pt x="0" y="632"/>
                  </a:cubicBezTo>
                  <a:cubicBezTo>
                    <a:pt x="177" y="359"/>
                    <a:pt x="177" y="359"/>
                    <a:pt x="177" y="359"/>
                  </a:cubicBezTo>
                  <a:cubicBezTo>
                    <a:pt x="190" y="339"/>
                    <a:pt x="202" y="320"/>
                    <a:pt x="213" y="302"/>
                  </a:cubicBezTo>
                  <a:cubicBezTo>
                    <a:pt x="225" y="284"/>
                    <a:pt x="234" y="265"/>
                    <a:pt x="241" y="246"/>
                  </a:cubicBezTo>
                  <a:cubicBezTo>
                    <a:pt x="248" y="227"/>
                    <a:pt x="252" y="205"/>
                    <a:pt x="252" y="182"/>
                  </a:cubicBezTo>
                  <a:cubicBezTo>
                    <a:pt x="252" y="156"/>
                    <a:pt x="247" y="136"/>
                    <a:pt x="238" y="122"/>
                  </a:cubicBezTo>
                  <a:cubicBezTo>
                    <a:pt x="229" y="108"/>
                    <a:pt x="214" y="101"/>
                    <a:pt x="195" y="101"/>
                  </a:cubicBezTo>
                  <a:cubicBezTo>
                    <a:pt x="176" y="101"/>
                    <a:pt x="162" y="106"/>
                    <a:pt x="151" y="117"/>
                  </a:cubicBezTo>
                  <a:cubicBezTo>
                    <a:pt x="141" y="127"/>
                    <a:pt x="134" y="141"/>
                    <a:pt x="130" y="158"/>
                  </a:cubicBezTo>
                  <a:cubicBezTo>
                    <a:pt x="126" y="174"/>
                    <a:pt x="124" y="193"/>
                    <a:pt x="124" y="213"/>
                  </a:cubicBezTo>
                  <a:cubicBezTo>
                    <a:pt x="124" y="243"/>
                    <a:pt x="124" y="243"/>
                    <a:pt x="124" y="243"/>
                  </a:cubicBezTo>
                  <a:cubicBezTo>
                    <a:pt x="6" y="243"/>
                    <a:pt x="6" y="243"/>
                    <a:pt x="6" y="243"/>
                  </a:cubicBezTo>
                  <a:cubicBezTo>
                    <a:pt x="6" y="212"/>
                    <a:pt x="6" y="212"/>
                    <a:pt x="6" y="212"/>
                  </a:cubicBezTo>
                  <a:cubicBezTo>
                    <a:pt x="6" y="170"/>
                    <a:pt x="12" y="133"/>
                    <a:pt x="24" y="102"/>
                  </a:cubicBezTo>
                  <a:cubicBezTo>
                    <a:pt x="37" y="70"/>
                    <a:pt x="57" y="45"/>
                    <a:pt x="84" y="27"/>
                  </a:cubicBezTo>
                  <a:cubicBezTo>
                    <a:pt x="111" y="9"/>
                    <a:pt x="147" y="0"/>
                    <a:pt x="191" y="0"/>
                  </a:cubicBezTo>
                  <a:cubicBezTo>
                    <a:pt x="251" y="0"/>
                    <a:pt x="297" y="16"/>
                    <a:pt x="327" y="49"/>
                  </a:cubicBezTo>
                  <a:cubicBezTo>
                    <a:pt x="357" y="81"/>
                    <a:pt x="372" y="127"/>
                    <a:pt x="372" y="185"/>
                  </a:cubicBezTo>
                  <a:cubicBezTo>
                    <a:pt x="372" y="214"/>
                    <a:pt x="368" y="240"/>
                    <a:pt x="360" y="263"/>
                  </a:cubicBezTo>
                  <a:cubicBezTo>
                    <a:pt x="352" y="287"/>
                    <a:pt x="341" y="309"/>
                    <a:pt x="328" y="331"/>
                  </a:cubicBezTo>
                  <a:cubicBezTo>
                    <a:pt x="314" y="352"/>
                    <a:pt x="300" y="374"/>
                    <a:pt x="284" y="397"/>
                  </a:cubicBezTo>
                  <a:cubicBezTo>
                    <a:pt x="140" y="616"/>
                    <a:pt x="140" y="616"/>
                    <a:pt x="140" y="616"/>
                  </a:cubicBezTo>
                  <a:cubicBezTo>
                    <a:pt x="354" y="616"/>
                    <a:pt x="354" y="616"/>
                    <a:pt x="354" y="616"/>
                  </a:cubicBezTo>
                  <a:cubicBezTo>
                    <a:pt x="354" y="713"/>
                    <a:pt x="354" y="713"/>
                    <a:pt x="354" y="713"/>
                  </a:cubicBezTo>
                  <a:lnTo>
                    <a:pt x="51" y="713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Freeform 65"/>
            <p:cNvSpPr>
              <a:spLocks noEditPoints="1"/>
            </p:cNvSpPr>
            <p:nvPr/>
          </p:nvSpPr>
          <p:spPr bwMode="auto">
            <a:xfrm>
              <a:off x="5237163" y="1289050"/>
              <a:ext cx="1377950" cy="2711450"/>
            </a:xfrm>
            <a:custGeom>
              <a:avLst/>
              <a:gdLst>
                <a:gd name="T0" fmla="*/ 184 w 368"/>
                <a:gd name="T1" fmla="*/ 724 h 724"/>
                <a:gd name="T2" fmla="*/ 82 w 368"/>
                <a:gd name="T3" fmla="*/ 698 h 724"/>
                <a:gd name="T4" fmla="*/ 21 w 368"/>
                <a:gd name="T5" fmla="*/ 626 h 724"/>
                <a:gd name="T6" fmla="*/ 0 w 368"/>
                <a:gd name="T7" fmla="*/ 520 h 724"/>
                <a:gd name="T8" fmla="*/ 0 w 368"/>
                <a:gd name="T9" fmla="*/ 207 h 724"/>
                <a:gd name="T10" fmla="*/ 20 w 368"/>
                <a:gd name="T11" fmla="*/ 99 h 724"/>
                <a:gd name="T12" fmla="*/ 80 w 368"/>
                <a:gd name="T13" fmla="*/ 26 h 724"/>
                <a:gd name="T14" fmla="*/ 184 w 368"/>
                <a:gd name="T15" fmla="*/ 0 h 724"/>
                <a:gd name="T16" fmla="*/ 288 w 368"/>
                <a:gd name="T17" fmla="*/ 26 h 724"/>
                <a:gd name="T18" fmla="*/ 348 w 368"/>
                <a:gd name="T19" fmla="*/ 99 h 724"/>
                <a:gd name="T20" fmla="*/ 368 w 368"/>
                <a:gd name="T21" fmla="*/ 207 h 724"/>
                <a:gd name="T22" fmla="*/ 368 w 368"/>
                <a:gd name="T23" fmla="*/ 520 h 724"/>
                <a:gd name="T24" fmla="*/ 347 w 368"/>
                <a:gd name="T25" fmla="*/ 626 h 724"/>
                <a:gd name="T26" fmla="*/ 286 w 368"/>
                <a:gd name="T27" fmla="*/ 698 h 724"/>
                <a:gd name="T28" fmla="*/ 184 w 368"/>
                <a:gd name="T29" fmla="*/ 724 h 724"/>
                <a:gd name="T30" fmla="*/ 184 w 368"/>
                <a:gd name="T31" fmla="*/ 621 h 724"/>
                <a:gd name="T32" fmla="*/ 224 w 368"/>
                <a:gd name="T33" fmla="*/ 604 h 724"/>
                <a:gd name="T34" fmla="*/ 241 w 368"/>
                <a:gd name="T35" fmla="*/ 564 h 724"/>
                <a:gd name="T36" fmla="*/ 246 w 368"/>
                <a:gd name="T37" fmla="*/ 518 h 724"/>
                <a:gd name="T38" fmla="*/ 246 w 368"/>
                <a:gd name="T39" fmla="*/ 209 h 724"/>
                <a:gd name="T40" fmla="*/ 242 w 368"/>
                <a:gd name="T41" fmla="*/ 161 h 724"/>
                <a:gd name="T42" fmla="*/ 225 w 368"/>
                <a:gd name="T43" fmla="*/ 120 h 724"/>
                <a:gd name="T44" fmla="*/ 184 w 368"/>
                <a:gd name="T45" fmla="*/ 104 h 724"/>
                <a:gd name="T46" fmla="*/ 143 w 368"/>
                <a:gd name="T47" fmla="*/ 120 h 724"/>
                <a:gd name="T48" fmla="*/ 126 w 368"/>
                <a:gd name="T49" fmla="*/ 161 h 724"/>
                <a:gd name="T50" fmla="*/ 122 w 368"/>
                <a:gd name="T51" fmla="*/ 209 h 724"/>
                <a:gd name="T52" fmla="*/ 122 w 368"/>
                <a:gd name="T53" fmla="*/ 518 h 724"/>
                <a:gd name="T54" fmla="*/ 127 w 368"/>
                <a:gd name="T55" fmla="*/ 564 h 724"/>
                <a:gd name="T56" fmla="*/ 145 w 368"/>
                <a:gd name="T57" fmla="*/ 604 h 724"/>
                <a:gd name="T58" fmla="*/ 184 w 368"/>
                <a:gd name="T59" fmla="*/ 621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8" h="724">
                  <a:moveTo>
                    <a:pt x="184" y="724"/>
                  </a:moveTo>
                  <a:cubicBezTo>
                    <a:pt x="143" y="724"/>
                    <a:pt x="109" y="716"/>
                    <a:pt x="82" y="698"/>
                  </a:cubicBezTo>
                  <a:cubicBezTo>
                    <a:pt x="55" y="681"/>
                    <a:pt x="34" y="657"/>
                    <a:pt x="21" y="626"/>
                  </a:cubicBezTo>
                  <a:cubicBezTo>
                    <a:pt x="7" y="595"/>
                    <a:pt x="0" y="560"/>
                    <a:pt x="0" y="52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0" y="166"/>
                    <a:pt x="7" y="130"/>
                    <a:pt x="20" y="99"/>
                  </a:cubicBezTo>
                  <a:cubicBezTo>
                    <a:pt x="33" y="68"/>
                    <a:pt x="53" y="44"/>
                    <a:pt x="80" y="26"/>
                  </a:cubicBezTo>
                  <a:cubicBezTo>
                    <a:pt x="107" y="9"/>
                    <a:pt x="142" y="0"/>
                    <a:pt x="184" y="0"/>
                  </a:cubicBezTo>
                  <a:cubicBezTo>
                    <a:pt x="226" y="0"/>
                    <a:pt x="261" y="9"/>
                    <a:pt x="288" y="26"/>
                  </a:cubicBezTo>
                  <a:cubicBezTo>
                    <a:pt x="315" y="44"/>
                    <a:pt x="335" y="68"/>
                    <a:pt x="348" y="99"/>
                  </a:cubicBezTo>
                  <a:cubicBezTo>
                    <a:pt x="361" y="130"/>
                    <a:pt x="368" y="166"/>
                    <a:pt x="368" y="207"/>
                  </a:cubicBezTo>
                  <a:cubicBezTo>
                    <a:pt x="368" y="520"/>
                    <a:pt x="368" y="520"/>
                    <a:pt x="368" y="520"/>
                  </a:cubicBezTo>
                  <a:cubicBezTo>
                    <a:pt x="368" y="560"/>
                    <a:pt x="361" y="595"/>
                    <a:pt x="347" y="626"/>
                  </a:cubicBezTo>
                  <a:cubicBezTo>
                    <a:pt x="334" y="657"/>
                    <a:pt x="313" y="681"/>
                    <a:pt x="286" y="698"/>
                  </a:cubicBezTo>
                  <a:cubicBezTo>
                    <a:pt x="259" y="716"/>
                    <a:pt x="225" y="724"/>
                    <a:pt x="184" y="724"/>
                  </a:cubicBezTo>
                  <a:moveTo>
                    <a:pt x="184" y="621"/>
                  </a:moveTo>
                  <a:cubicBezTo>
                    <a:pt x="202" y="621"/>
                    <a:pt x="215" y="615"/>
                    <a:pt x="224" y="604"/>
                  </a:cubicBezTo>
                  <a:cubicBezTo>
                    <a:pt x="233" y="593"/>
                    <a:pt x="238" y="580"/>
                    <a:pt x="241" y="564"/>
                  </a:cubicBezTo>
                  <a:cubicBezTo>
                    <a:pt x="244" y="549"/>
                    <a:pt x="246" y="533"/>
                    <a:pt x="246" y="518"/>
                  </a:cubicBezTo>
                  <a:cubicBezTo>
                    <a:pt x="246" y="209"/>
                    <a:pt x="246" y="209"/>
                    <a:pt x="246" y="209"/>
                  </a:cubicBezTo>
                  <a:cubicBezTo>
                    <a:pt x="246" y="193"/>
                    <a:pt x="244" y="177"/>
                    <a:pt x="242" y="161"/>
                  </a:cubicBezTo>
                  <a:cubicBezTo>
                    <a:pt x="239" y="145"/>
                    <a:pt x="234" y="131"/>
                    <a:pt x="225" y="120"/>
                  </a:cubicBezTo>
                  <a:cubicBezTo>
                    <a:pt x="216" y="109"/>
                    <a:pt x="202" y="104"/>
                    <a:pt x="184" y="104"/>
                  </a:cubicBezTo>
                  <a:cubicBezTo>
                    <a:pt x="165" y="104"/>
                    <a:pt x="152" y="109"/>
                    <a:pt x="143" y="120"/>
                  </a:cubicBezTo>
                  <a:cubicBezTo>
                    <a:pt x="134" y="131"/>
                    <a:pt x="129" y="145"/>
                    <a:pt x="126" y="161"/>
                  </a:cubicBezTo>
                  <a:cubicBezTo>
                    <a:pt x="123" y="177"/>
                    <a:pt x="122" y="193"/>
                    <a:pt x="122" y="209"/>
                  </a:cubicBezTo>
                  <a:cubicBezTo>
                    <a:pt x="122" y="518"/>
                    <a:pt x="122" y="518"/>
                    <a:pt x="122" y="518"/>
                  </a:cubicBezTo>
                  <a:cubicBezTo>
                    <a:pt x="122" y="533"/>
                    <a:pt x="124" y="549"/>
                    <a:pt x="127" y="564"/>
                  </a:cubicBezTo>
                  <a:cubicBezTo>
                    <a:pt x="130" y="580"/>
                    <a:pt x="136" y="593"/>
                    <a:pt x="145" y="604"/>
                  </a:cubicBezTo>
                  <a:cubicBezTo>
                    <a:pt x="153" y="615"/>
                    <a:pt x="167" y="621"/>
                    <a:pt x="184" y="62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Freeform 66"/>
            <p:cNvSpPr>
              <a:spLocks/>
            </p:cNvSpPr>
            <p:nvPr/>
          </p:nvSpPr>
          <p:spPr bwMode="auto">
            <a:xfrm>
              <a:off x="6584950" y="1292225"/>
              <a:ext cx="1381125" cy="2670175"/>
            </a:xfrm>
            <a:custGeom>
              <a:avLst/>
              <a:gdLst>
                <a:gd name="T0" fmla="*/ 0 w 369"/>
                <a:gd name="T1" fmla="*/ 713 h 713"/>
                <a:gd name="T2" fmla="*/ 0 w 369"/>
                <a:gd name="T3" fmla="*/ 628 h 713"/>
                <a:gd name="T4" fmla="*/ 174 w 369"/>
                <a:gd name="T5" fmla="*/ 359 h 713"/>
                <a:gd name="T6" fmla="*/ 210 w 369"/>
                <a:gd name="T7" fmla="*/ 302 h 713"/>
                <a:gd name="T8" fmla="*/ 238 w 369"/>
                <a:gd name="T9" fmla="*/ 246 h 713"/>
                <a:gd name="T10" fmla="*/ 249 w 369"/>
                <a:gd name="T11" fmla="*/ 182 h 713"/>
                <a:gd name="T12" fmla="*/ 235 w 369"/>
                <a:gd name="T13" fmla="*/ 122 h 713"/>
                <a:gd name="T14" fmla="*/ 191 w 369"/>
                <a:gd name="T15" fmla="*/ 101 h 713"/>
                <a:gd name="T16" fmla="*/ 148 w 369"/>
                <a:gd name="T17" fmla="*/ 117 h 713"/>
                <a:gd name="T18" fmla="*/ 126 w 369"/>
                <a:gd name="T19" fmla="*/ 158 h 713"/>
                <a:gd name="T20" fmla="*/ 121 w 369"/>
                <a:gd name="T21" fmla="*/ 213 h 713"/>
                <a:gd name="T22" fmla="*/ 121 w 369"/>
                <a:gd name="T23" fmla="*/ 243 h 713"/>
                <a:gd name="T24" fmla="*/ 2 w 369"/>
                <a:gd name="T25" fmla="*/ 243 h 713"/>
                <a:gd name="T26" fmla="*/ 2 w 369"/>
                <a:gd name="T27" fmla="*/ 212 h 713"/>
                <a:gd name="T28" fmla="*/ 21 w 369"/>
                <a:gd name="T29" fmla="*/ 102 h 713"/>
                <a:gd name="T30" fmla="*/ 81 w 369"/>
                <a:gd name="T31" fmla="*/ 27 h 713"/>
                <a:gd name="T32" fmla="*/ 188 w 369"/>
                <a:gd name="T33" fmla="*/ 0 h 713"/>
                <a:gd name="T34" fmla="*/ 323 w 369"/>
                <a:gd name="T35" fmla="*/ 49 h 713"/>
                <a:gd name="T36" fmla="*/ 369 w 369"/>
                <a:gd name="T37" fmla="*/ 185 h 713"/>
                <a:gd name="T38" fmla="*/ 357 w 369"/>
                <a:gd name="T39" fmla="*/ 263 h 713"/>
                <a:gd name="T40" fmla="*/ 324 w 369"/>
                <a:gd name="T41" fmla="*/ 331 h 713"/>
                <a:gd name="T42" fmla="*/ 281 w 369"/>
                <a:gd name="T43" fmla="*/ 397 h 713"/>
                <a:gd name="T44" fmla="*/ 136 w 369"/>
                <a:gd name="T45" fmla="*/ 616 h 713"/>
                <a:gd name="T46" fmla="*/ 350 w 369"/>
                <a:gd name="T47" fmla="*/ 616 h 713"/>
                <a:gd name="T48" fmla="*/ 350 w 369"/>
                <a:gd name="T49" fmla="*/ 713 h 713"/>
                <a:gd name="T50" fmla="*/ 0 w 369"/>
                <a:gd name="T51" fmla="*/ 713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69" h="713">
                  <a:moveTo>
                    <a:pt x="0" y="713"/>
                  </a:moveTo>
                  <a:cubicBezTo>
                    <a:pt x="0" y="628"/>
                    <a:pt x="0" y="628"/>
                    <a:pt x="0" y="628"/>
                  </a:cubicBezTo>
                  <a:cubicBezTo>
                    <a:pt x="174" y="359"/>
                    <a:pt x="174" y="359"/>
                    <a:pt x="174" y="359"/>
                  </a:cubicBezTo>
                  <a:cubicBezTo>
                    <a:pt x="187" y="339"/>
                    <a:pt x="199" y="320"/>
                    <a:pt x="210" y="302"/>
                  </a:cubicBezTo>
                  <a:cubicBezTo>
                    <a:pt x="221" y="284"/>
                    <a:pt x="230" y="265"/>
                    <a:pt x="238" y="246"/>
                  </a:cubicBezTo>
                  <a:cubicBezTo>
                    <a:pt x="245" y="227"/>
                    <a:pt x="249" y="205"/>
                    <a:pt x="249" y="182"/>
                  </a:cubicBezTo>
                  <a:cubicBezTo>
                    <a:pt x="249" y="156"/>
                    <a:pt x="244" y="136"/>
                    <a:pt x="235" y="122"/>
                  </a:cubicBezTo>
                  <a:cubicBezTo>
                    <a:pt x="225" y="108"/>
                    <a:pt x="211" y="101"/>
                    <a:pt x="191" y="101"/>
                  </a:cubicBezTo>
                  <a:cubicBezTo>
                    <a:pt x="173" y="101"/>
                    <a:pt x="158" y="106"/>
                    <a:pt x="148" y="117"/>
                  </a:cubicBezTo>
                  <a:cubicBezTo>
                    <a:pt x="137" y="127"/>
                    <a:pt x="130" y="141"/>
                    <a:pt x="126" y="158"/>
                  </a:cubicBezTo>
                  <a:cubicBezTo>
                    <a:pt x="123" y="174"/>
                    <a:pt x="121" y="193"/>
                    <a:pt x="121" y="213"/>
                  </a:cubicBezTo>
                  <a:cubicBezTo>
                    <a:pt x="121" y="243"/>
                    <a:pt x="121" y="243"/>
                    <a:pt x="121" y="243"/>
                  </a:cubicBezTo>
                  <a:cubicBezTo>
                    <a:pt x="2" y="243"/>
                    <a:pt x="2" y="243"/>
                    <a:pt x="2" y="243"/>
                  </a:cubicBezTo>
                  <a:cubicBezTo>
                    <a:pt x="2" y="212"/>
                    <a:pt x="2" y="212"/>
                    <a:pt x="2" y="212"/>
                  </a:cubicBezTo>
                  <a:cubicBezTo>
                    <a:pt x="2" y="170"/>
                    <a:pt x="9" y="133"/>
                    <a:pt x="21" y="102"/>
                  </a:cubicBezTo>
                  <a:cubicBezTo>
                    <a:pt x="33" y="70"/>
                    <a:pt x="53" y="45"/>
                    <a:pt x="81" y="27"/>
                  </a:cubicBezTo>
                  <a:cubicBezTo>
                    <a:pt x="108" y="9"/>
                    <a:pt x="144" y="0"/>
                    <a:pt x="188" y="0"/>
                  </a:cubicBezTo>
                  <a:cubicBezTo>
                    <a:pt x="248" y="0"/>
                    <a:pt x="293" y="16"/>
                    <a:pt x="323" y="49"/>
                  </a:cubicBezTo>
                  <a:cubicBezTo>
                    <a:pt x="354" y="81"/>
                    <a:pt x="369" y="127"/>
                    <a:pt x="369" y="185"/>
                  </a:cubicBezTo>
                  <a:cubicBezTo>
                    <a:pt x="369" y="214"/>
                    <a:pt x="365" y="240"/>
                    <a:pt x="357" y="263"/>
                  </a:cubicBezTo>
                  <a:cubicBezTo>
                    <a:pt x="348" y="287"/>
                    <a:pt x="338" y="309"/>
                    <a:pt x="324" y="331"/>
                  </a:cubicBezTo>
                  <a:cubicBezTo>
                    <a:pt x="311" y="352"/>
                    <a:pt x="297" y="374"/>
                    <a:pt x="281" y="397"/>
                  </a:cubicBezTo>
                  <a:cubicBezTo>
                    <a:pt x="136" y="616"/>
                    <a:pt x="136" y="616"/>
                    <a:pt x="136" y="616"/>
                  </a:cubicBezTo>
                  <a:cubicBezTo>
                    <a:pt x="350" y="616"/>
                    <a:pt x="350" y="616"/>
                    <a:pt x="350" y="616"/>
                  </a:cubicBezTo>
                  <a:cubicBezTo>
                    <a:pt x="350" y="713"/>
                    <a:pt x="350" y="713"/>
                    <a:pt x="350" y="713"/>
                  </a:cubicBezTo>
                  <a:lnTo>
                    <a:pt x="0" y="713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Freeform 67"/>
            <p:cNvSpPr>
              <a:spLocks noEditPoints="1"/>
            </p:cNvSpPr>
            <p:nvPr/>
          </p:nvSpPr>
          <p:spPr bwMode="auto">
            <a:xfrm>
              <a:off x="7764463" y="1322388"/>
              <a:ext cx="1449388" cy="2640013"/>
            </a:xfrm>
            <a:custGeom>
              <a:avLst/>
              <a:gdLst>
                <a:gd name="T0" fmla="*/ 498 w 913"/>
                <a:gd name="T1" fmla="*/ 1663 h 1663"/>
                <a:gd name="T2" fmla="*/ 498 w 913"/>
                <a:gd name="T3" fmla="*/ 1255 h 1663"/>
                <a:gd name="T4" fmla="*/ 0 w 913"/>
                <a:gd name="T5" fmla="*/ 1255 h 1663"/>
                <a:gd name="T6" fmla="*/ 0 w 913"/>
                <a:gd name="T7" fmla="*/ 1012 h 1663"/>
                <a:gd name="T8" fmla="*/ 434 w 913"/>
                <a:gd name="T9" fmla="*/ 0 h 1663"/>
                <a:gd name="T10" fmla="*/ 764 w 913"/>
                <a:gd name="T11" fmla="*/ 0 h 1663"/>
                <a:gd name="T12" fmla="*/ 764 w 913"/>
                <a:gd name="T13" fmla="*/ 1029 h 1663"/>
                <a:gd name="T14" fmla="*/ 913 w 913"/>
                <a:gd name="T15" fmla="*/ 1029 h 1663"/>
                <a:gd name="T16" fmla="*/ 913 w 913"/>
                <a:gd name="T17" fmla="*/ 1255 h 1663"/>
                <a:gd name="T18" fmla="*/ 764 w 913"/>
                <a:gd name="T19" fmla="*/ 1255 h 1663"/>
                <a:gd name="T20" fmla="*/ 764 w 913"/>
                <a:gd name="T21" fmla="*/ 1663 h 1663"/>
                <a:gd name="T22" fmla="*/ 498 w 913"/>
                <a:gd name="T23" fmla="*/ 1663 h 1663"/>
                <a:gd name="T24" fmla="*/ 238 w 913"/>
                <a:gd name="T25" fmla="*/ 1029 h 1663"/>
                <a:gd name="T26" fmla="*/ 498 w 913"/>
                <a:gd name="T27" fmla="*/ 1029 h 1663"/>
                <a:gd name="T28" fmla="*/ 498 w 913"/>
                <a:gd name="T29" fmla="*/ 307 h 1663"/>
                <a:gd name="T30" fmla="*/ 238 w 913"/>
                <a:gd name="T31" fmla="*/ 1029 h 1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13" h="1663">
                  <a:moveTo>
                    <a:pt x="498" y="1663"/>
                  </a:moveTo>
                  <a:lnTo>
                    <a:pt x="498" y="1255"/>
                  </a:lnTo>
                  <a:lnTo>
                    <a:pt x="0" y="1255"/>
                  </a:lnTo>
                  <a:lnTo>
                    <a:pt x="0" y="1012"/>
                  </a:lnTo>
                  <a:lnTo>
                    <a:pt x="434" y="0"/>
                  </a:lnTo>
                  <a:lnTo>
                    <a:pt x="764" y="0"/>
                  </a:lnTo>
                  <a:lnTo>
                    <a:pt x="764" y="1029"/>
                  </a:lnTo>
                  <a:lnTo>
                    <a:pt x="913" y="1029"/>
                  </a:lnTo>
                  <a:lnTo>
                    <a:pt x="913" y="1255"/>
                  </a:lnTo>
                  <a:lnTo>
                    <a:pt x="764" y="1255"/>
                  </a:lnTo>
                  <a:lnTo>
                    <a:pt x="764" y="1663"/>
                  </a:lnTo>
                  <a:lnTo>
                    <a:pt x="498" y="1663"/>
                  </a:lnTo>
                  <a:close/>
                  <a:moveTo>
                    <a:pt x="238" y="1029"/>
                  </a:moveTo>
                  <a:lnTo>
                    <a:pt x="498" y="1029"/>
                  </a:lnTo>
                  <a:lnTo>
                    <a:pt x="498" y="307"/>
                  </a:lnTo>
                  <a:lnTo>
                    <a:pt x="238" y="1029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TextBox 19"/>
          <p:cNvSpPr txBox="1"/>
          <p:nvPr userDrawn="1"/>
        </p:nvSpPr>
        <p:spPr>
          <a:xfrm>
            <a:off x="7135072" y="825378"/>
            <a:ext cx="73499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ДЕПАРТАМЕНТ ОБРАЗОВАНИЯ </a:t>
            </a:r>
          </a:p>
          <a:p>
            <a: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ТОМСКОЙ ОБЛАСТИ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8975191" y="820908"/>
            <a:ext cx="163105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ТОМСКИЙ ОБЛАСТНОЙ ИНСТИТУТ ПОВЫШЕНИЯ КВАЛИФИКАЦИИ </a:t>
            </a:r>
            <a:b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ПЕРЕПОДГОТОВКИ </a:t>
            </a:r>
            <a:b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РАБОТНИКОВ ОБРАЗОВАНИЯ</a:t>
            </a:r>
          </a:p>
        </p:txBody>
      </p:sp>
      <p:grpSp>
        <p:nvGrpSpPr>
          <p:cNvPr id="22" name="Группа 21"/>
          <p:cNvGrpSpPr/>
          <p:nvPr userDrawn="1"/>
        </p:nvGrpSpPr>
        <p:grpSpPr>
          <a:xfrm>
            <a:off x="281504" y="301181"/>
            <a:ext cx="1725329" cy="2063297"/>
            <a:chOff x="2997201" y="1511300"/>
            <a:chExt cx="3241675" cy="3876675"/>
          </a:xfrm>
        </p:grpSpPr>
        <p:sp>
          <p:nvSpPr>
            <p:cNvPr id="23" name="Freeform 5"/>
            <p:cNvSpPr>
              <a:spLocks/>
            </p:cNvSpPr>
            <p:nvPr/>
          </p:nvSpPr>
          <p:spPr bwMode="auto">
            <a:xfrm>
              <a:off x="4416426" y="1924050"/>
              <a:ext cx="898525" cy="900113"/>
            </a:xfrm>
            <a:custGeom>
              <a:avLst/>
              <a:gdLst>
                <a:gd name="T0" fmla="*/ 295 w 446"/>
                <a:gd name="T1" fmla="*/ 41 h 447"/>
                <a:gd name="T2" fmla="*/ 406 w 446"/>
                <a:gd name="T3" fmla="*/ 296 h 447"/>
                <a:gd name="T4" fmla="*/ 150 w 446"/>
                <a:gd name="T5" fmla="*/ 407 h 447"/>
                <a:gd name="T6" fmla="*/ 40 w 446"/>
                <a:gd name="T7" fmla="*/ 151 h 447"/>
                <a:gd name="T8" fmla="*/ 295 w 446"/>
                <a:gd name="T9" fmla="*/ 41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6" h="447">
                  <a:moveTo>
                    <a:pt x="295" y="41"/>
                  </a:moveTo>
                  <a:cubicBezTo>
                    <a:pt x="397" y="81"/>
                    <a:pt x="446" y="195"/>
                    <a:pt x="406" y="296"/>
                  </a:cubicBezTo>
                  <a:cubicBezTo>
                    <a:pt x="366" y="398"/>
                    <a:pt x="251" y="447"/>
                    <a:pt x="150" y="407"/>
                  </a:cubicBezTo>
                  <a:cubicBezTo>
                    <a:pt x="49" y="367"/>
                    <a:pt x="0" y="252"/>
                    <a:pt x="40" y="151"/>
                  </a:cubicBezTo>
                  <a:cubicBezTo>
                    <a:pt x="80" y="50"/>
                    <a:pt x="194" y="0"/>
                    <a:pt x="295" y="41"/>
                  </a:cubicBezTo>
                  <a:close/>
                </a:path>
              </a:pathLst>
            </a:custGeom>
            <a:solidFill>
              <a:srgbClr val="F7921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2997201" y="1511300"/>
              <a:ext cx="3241675" cy="3876675"/>
            </a:xfrm>
            <a:custGeom>
              <a:avLst/>
              <a:gdLst>
                <a:gd name="T0" fmla="*/ 804 w 1608"/>
                <a:gd name="T1" fmla="*/ 0 h 1925"/>
                <a:gd name="T2" fmla="*/ 0 w 1608"/>
                <a:gd name="T3" fmla="*/ 804 h 1925"/>
                <a:gd name="T4" fmla="*/ 250 w 1608"/>
                <a:gd name="T5" fmla="*/ 1387 h 1925"/>
                <a:gd name="T6" fmla="*/ 340 w 1608"/>
                <a:gd name="T7" fmla="*/ 1385 h 1925"/>
                <a:gd name="T8" fmla="*/ 338 w 1608"/>
                <a:gd name="T9" fmla="*/ 1294 h 1925"/>
                <a:gd name="T10" fmla="*/ 127 w 1608"/>
                <a:gd name="T11" fmla="*/ 804 h 1925"/>
                <a:gd name="T12" fmla="*/ 804 w 1608"/>
                <a:gd name="T13" fmla="*/ 127 h 1925"/>
                <a:gd name="T14" fmla="*/ 1481 w 1608"/>
                <a:gd name="T15" fmla="*/ 804 h 1925"/>
                <a:gd name="T16" fmla="*/ 804 w 1608"/>
                <a:gd name="T17" fmla="*/ 1481 h 1925"/>
                <a:gd name="T18" fmla="*/ 767 w 1608"/>
                <a:gd name="T19" fmla="*/ 1492 h 1925"/>
                <a:gd name="T20" fmla="*/ 498 w 1608"/>
                <a:gd name="T21" fmla="*/ 1682 h 1925"/>
                <a:gd name="T22" fmla="*/ 811 w 1608"/>
                <a:gd name="T23" fmla="*/ 895 h 1925"/>
                <a:gd name="T24" fmla="*/ 906 w 1608"/>
                <a:gd name="T25" fmla="*/ 1115 h 1925"/>
                <a:gd name="T26" fmla="*/ 990 w 1608"/>
                <a:gd name="T27" fmla="*/ 1148 h 1925"/>
                <a:gd name="T28" fmla="*/ 1023 w 1608"/>
                <a:gd name="T29" fmla="*/ 1064 h 1925"/>
                <a:gd name="T30" fmla="*/ 867 w 1608"/>
                <a:gd name="T31" fmla="*/ 703 h 1925"/>
                <a:gd name="T32" fmla="*/ 783 w 1608"/>
                <a:gd name="T33" fmla="*/ 669 h 1925"/>
                <a:gd name="T34" fmla="*/ 421 w 1608"/>
                <a:gd name="T35" fmla="*/ 826 h 1925"/>
                <a:gd name="T36" fmla="*/ 388 w 1608"/>
                <a:gd name="T37" fmla="*/ 910 h 1925"/>
                <a:gd name="T38" fmla="*/ 472 w 1608"/>
                <a:gd name="T39" fmla="*/ 943 h 1925"/>
                <a:gd name="T40" fmla="*/ 692 w 1608"/>
                <a:gd name="T41" fmla="*/ 848 h 1925"/>
                <a:gd name="T42" fmla="*/ 301 w 1608"/>
                <a:gd name="T43" fmla="*/ 1833 h 1925"/>
                <a:gd name="T44" fmla="*/ 321 w 1608"/>
                <a:gd name="T45" fmla="*/ 1907 h 1925"/>
                <a:gd name="T46" fmla="*/ 397 w 1608"/>
                <a:gd name="T47" fmla="*/ 1909 h 1925"/>
                <a:gd name="T48" fmla="*/ 826 w 1608"/>
                <a:gd name="T49" fmla="*/ 1607 h 1925"/>
                <a:gd name="T50" fmla="*/ 1608 w 1608"/>
                <a:gd name="T51" fmla="*/ 804 h 1925"/>
                <a:gd name="T52" fmla="*/ 804 w 1608"/>
                <a:gd name="T53" fmla="*/ 0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08" h="1925">
                  <a:moveTo>
                    <a:pt x="804" y="0"/>
                  </a:moveTo>
                  <a:cubicBezTo>
                    <a:pt x="361" y="0"/>
                    <a:pt x="0" y="360"/>
                    <a:pt x="0" y="804"/>
                  </a:cubicBezTo>
                  <a:cubicBezTo>
                    <a:pt x="0" y="1026"/>
                    <a:pt x="88" y="1233"/>
                    <a:pt x="250" y="1387"/>
                  </a:cubicBezTo>
                  <a:cubicBezTo>
                    <a:pt x="275" y="1411"/>
                    <a:pt x="316" y="1410"/>
                    <a:pt x="340" y="1385"/>
                  </a:cubicBezTo>
                  <a:cubicBezTo>
                    <a:pt x="364" y="1359"/>
                    <a:pt x="363" y="1319"/>
                    <a:pt x="338" y="1294"/>
                  </a:cubicBezTo>
                  <a:cubicBezTo>
                    <a:pt x="202" y="1165"/>
                    <a:pt x="127" y="991"/>
                    <a:pt x="127" y="804"/>
                  </a:cubicBezTo>
                  <a:cubicBezTo>
                    <a:pt x="127" y="431"/>
                    <a:pt x="431" y="127"/>
                    <a:pt x="804" y="127"/>
                  </a:cubicBezTo>
                  <a:cubicBezTo>
                    <a:pt x="1177" y="127"/>
                    <a:pt x="1481" y="431"/>
                    <a:pt x="1481" y="804"/>
                  </a:cubicBezTo>
                  <a:cubicBezTo>
                    <a:pt x="1481" y="1177"/>
                    <a:pt x="1177" y="1481"/>
                    <a:pt x="804" y="1481"/>
                  </a:cubicBezTo>
                  <a:cubicBezTo>
                    <a:pt x="791" y="1481"/>
                    <a:pt x="778" y="1485"/>
                    <a:pt x="767" y="1492"/>
                  </a:cubicBezTo>
                  <a:cubicBezTo>
                    <a:pt x="767" y="1492"/>
                    <a:pt x="627" y="1591"/>
                    <a:pt x="498" y="1682"/>
                  </a:cubicBezTo>
                  <a:cubicBezTo>
                    <a:pt x="578" y="1481"/>
                    <a:pt x="738" y="1077"/>
                    <a:pt x="811" y="895"/>
                  </a:cubicBezTo>
                  <a:cubicBezTo>
                    <a:pt x="852" y="991"/>
                    <a:pt x="906" y="1115"/>
                    <a:pt x="906" y="1115"/>
                  </a:cubicBezTo>
                  <a:cubicBezTo>
                    <a:pt x="920" y="1147"/>
                    <a:pt x="957" y="1162"/>
                    <a:pt x="990" y="1148"/>
                  </a:cubicBezTo>
                  <a:cubicBezTo>
                    <a:pt x="1022" y="1134"/>
                    <a:pt x="1037" y="1097"/>
                    <a:pt x="1023" y="1064"/>
                  </a:cubicBezTo>
                  <a:cubicBezTo>
                    <a:pt x="867" y="703"/>
                    <a:pt x="867" y="703"/>
                    <a:pt x="867" y="703"/>
                  </a:cubicBezTo>
                  <a:cubicBezTo>
                    <a:pt x="853" y="670"/>
                    <a:pt x="815" y="655"/>
                    <a:pt x="783" y="669"/>
                  </a:cubicBezTo>
                  <a:cubicBezTo>
                    <a:pt x="421" y="826"/>
                    <a:pt x="421" y="826"/>
                    <a:pt x="421" y="826"/>
                  </a:cubicBezTo>
                  <a:cubicBezTo>
                    <a:pt x="389" y="840"/>
                    <a:pt x="374" y="877"/>
                    <a:pt x="388" y="910"/>
                  </a:cubicBezTo>
                  <a:cubicBezTo>
                    <a:pt x="402" y="942"/>
                    <a:pt x="439" y="957"/>
                    <a:pt x="472" y="943"/>
                  </a:cubicBezTo>
                  <a:cubicBezTo>
                    <a:pt x="472" y="943"/>
                    <a:pt x="595" y="889"/>
                    <a:pt x="692" y="848"/>
                  </a:cubicBezTo>
                  <a:cubicBezTo>
                    <a:pt x="301" y="1833"/>
                    <a:pt x="301" y="1833"/>
                    <a:pt x="301" y="1833"/>
                  </a:cubicBezTo>
                  <a:cubicBezTo>
                    <a:pt x="290" y="1860"/>
                    <a:pt x="299" y="1889"/>
                    <a:pt x="321" y="1907"/>
                  </a:cubicBezTo>
                  <a:cubicBezTo>
                    <a:pt x="343" y="1924"/>
                    <a:pt x="374" y="1925"/>
                    <a:pt x="397" y="1909"/>
                  </a:cubicBezTo>
                  <a:cubicBezTo>
                    <a:pt x="397" y="1909"/>
                    <a:pt x="798" y="1627"/>
                    <a:pt x="826" y="1607"/>
                  </a:cubicBezTo>
                  <a:cubicBezTo>
                    <a:pt x="1259" y="1596"/>
                    <a:pt x="1608" y="1240"/>
                    <a:pt x="1608" y="804"/>
                  </a:cubicBezTo>
                  <a:cubicBezTo>
                    <a:pt x="1608" y="360"/>
                    <a:pt x="1248" y="0"/>
                    <a:pt x="804" y="0"/>
                  </a:cubicBez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5" name="Группа 24"/>
          <p:cNvGrpSpPr/>
          <p:nvPr userDrawn="1"/>
        </p:nvGrpSpPr>
        <p:grpSpPr>
          <a:xfrm>
            <a:off x="2389742" y="710911"/>
            <a:ext cx="3103240" cy="921972"/>
            <a:chOff x="3307898" y="2588306"/>
            <a:chExt cx="6951661" cy="2065337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3341235" y="2588306"/>
              <a:ext cx="6913562" cy="352425"/>
              <a:chOff x="3341235" y="2588306"/>
              <a:chExt cx="6913562" cy="352425"/>
            </a:xfrm>
            <a:solidFill>
              <a:srgbClr val="009CAD"/>
            </a:solidFill>
          </p:grpSpPr>
          <p:sp>
            <p:nvSpPr>
              <p:cNvPr id="49" name="Freeform 10"/>
              <p:cNvSpPr>
                <a:spLocks noEditPoints="1"/>
              </p:cNvSpPr>
              <p:nvPr/>
            </p:nvSpPr>
            <p:spPr bwMode="auto">
              <a:xfrm>
                <a:off x="3341235" y="2593068"/>
                <a:ext cx="207962" cy="292100"/>
              </a:xfrm>
              <a:custGeom>
                <a:avLst/>
                <a:gdLst>
                  <a:gd name="T0" fmla="*/ 19 w 108"/>
                  <a:gd name="T1" fmla="*/ 151 h 151"/>
                  <a:gd name="T2" fmla="*/ 0 w 108"/>
                  <a:gd name="T3" fmla="*/ 151 h 151"/>
                  <a:gd name="T4" fmla="*/ 0 w 108"/>
                  <a:gd name="T5" fmla="*/ 0 h 151"/>
                  <a:gd name="T6" fmla="*/ 61 w 108"/>
                  <a:gd name="T7" fmla="*/ 0 h 151"/>
                  <a:gd name="T8" fmla="*/ 95 w 108"/>
                  <a:gd name="T9" fmla="*/ 13 h 151"/>
                  <a:gd name="T10" fmla="*/ 108 w 108"/>
                  <a:gd name="T11" fmla="*/ 46 h 151"/>
                  <a:gd name="T12" fmla="*/ 95 w 108"/>
                  <a:gd name="T13" fmla="*/ 78 h 151"/>
                  <a:gd name="T14" fmla="*/ 61 w 108"/>
                  <a:gd name="T15" fmla="*/ 91 h 151"/>
                  <a:gd name="T16" fmla="*/ 19 w 108"/>
                  <a:gd name="T17" fmla="*/ 91 h 151"/>
                  <a:gd name="T18" fmla="*/ 19 w 108"/>
                  <a:gd name="T19" fmla="*/ 151 h 151"/>
                  <a:gd name="T20" fmla="*/ 59 w 108"/>
                  <a:gd name="T21" fmla="*/ 75 h 151"/>
                  <a:gd name="T22" fmla="*/ 80 w 108"/>
                  <a:gd name="T23" fmla="*/ 67 h 151"/>
                  <a:gd name="T24" fmla="*/ 89 w 108"/>
                  <a:gd name="T25" fmla="*/ 46 h 151"/>
                  <a:gd name="T26" fmla="*/ 80 w 108"/>
                  <a:gd name="T27" fmla="*/ 25 h 151"/>
                  <a:gd name="T28" fmla="*/ 59 w 108"/>
                  <a:gd name="T29" fmla="*/ 17 h 151"/>
                  <a:gd name="T30" fmla="*/ 19 w 108"/>
                  <a:gd name="T31" fmla="*/ 17 h 151"/>
                  <a:gd name="T32" fmla="*/ 19 w 108"/>
                  <a:gd name="T33" fmla="*/ 75 h 151"/>
                  <a:gd name="T34" fmla="*/ 59 w 108"/>
                  <a:gd name="T35" fmla="*/ 7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8" h="151">
                    <a:moveTo>
                      <a:pt x="19" y="15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75" y="0"/>
                      <a:pt x="87" y="5"/>
                      <a:pt x="95" y="13"/>
                    </a:cubicBezTo>
                    <a:cubicBezTo>
                      <a:pt x="104" y="22"/>
                      <a:pt x="108" y="33"/>
                      <a:pt x="108" y="46"/>
                    </a:cubicBezTo>
                    <a:cubicBezTo>
                      <a:pt x="108" y="59"/>
                      <a:pt x="104" y="69"/>
                      <a:pt x="95" y="78"/>
                    </a:cubicBezTo>
                    <a:cubicBezTo>
                      <a:pt x="87" y="87"/>
                      <a:pt x="75" y="91"/>
                      <a:pt x="61" y="91"/>
                    </a:cubicBezTo>
                    <a:cubicBezTo>
                      <a:pt x="19" y="91"/>
                      <a:pt x="19" y="91"/>
                      <a:pt x="19" y="91"/>
                    </a:cubicBezTo>
                    <a:lnTo>
                      <a:pt x="19" y="151"/>
                    </a:lnTo>
                    <a:close/>
                    <a:moveTo>
                      <a:pt x="59" y="75"/>
                    </a:moveTo>
                    <a:cubicBezTo>
                      <a:pt x="67" y="75"/>
                      <a:pt x="75" y="72"/>
                      <a:pt x="80" y="67"/>
                    </a:cubicBezTo>
                    <a:cubicBezTo>
                      <a:pt x="86" y="61"/>
                      <a:pt x="89" y="54"/>
                      <a:pt x="89" y="46"/>
                    </a:cubicBezTo>
                    <a:cubicBezTo>
                      <a:pt x="89" y="37"/>
                      <a:pt x="86" y="31"/>
                      <a:pt x="80" y="25"/>
                    </a:cubicBezTo>
                    <a:cubicBezTo>
                      <a:pt x="75" y="20"/>
                      <a:pt x="67" y="17"/>
                      <a:pt x="5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75"/>
                      <a:pt x="19" y="75"/>
                      <a:pt x="19" y="75"/>
                    </a:cubicBezTo>
                    <a:lnTo>
                      <a:pt x="59" y="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Freeform 11"/>
              <p:cNvSpPr>
                <a:spLocks/>
              </p:cNvSpPr>
              <p:nvPr/>
            </p:nvSpPr>
            <p:spPr bwMode="auto">
              <a:xfrm>
                <a:off x="3607935" y="2593068"/>
                <a:ext cx="192087" cy="292100"/>
              </a:xfrm>
              <a:custGeom>
                <a:avLst/>
                <a:gdLst>
                  <a:gd name="T0" fmla="*/ 121 w 121"/>
                  <a:gd name="T1" fmla="*/ 184 h 184"/>
                  <a:gd name="T2" fmla="*/ 0 w 121"/>
                  <a:gd name="T3" fmla="*/ 184 h 184"/>
                  <a:gd name="T4" fmla="*/ 0 w 121"/>
                  <a:gd name="T5" fmla="*/ 0 h 184"/>
                  <a:gd name="T6" fmla="*/ 121 w 121"/>
                  <a:gd name="T7" fmla="*/ 0 h 184"/>
                  <a:gd name="T8" fmla="*/ 121 w 121"/>
                  <a:gd name="T9" fmla="*/ 21 h 184"/>
                  <a:gd name="T10" fmla="*/ 23 w 121"/>
                  <a:gd name="T11" fmla="*/ 21 h 184"/>
                  <a:gd name="T12" fmla="*/ 23 w 121"/>
                  <a:gd name="T13" fmla="*/ 80 h 184"/>
                  <a:gd name="T14" fmla="*/ 119 w 121"/>
                  <a:gd name="T15" fmla="*/ 80 h 184"/>
                  <a:gd name="T16" fmla="*/ 119 w 121"/>
                  <a:gd name="T17" fmla="*/ 101 h 184"/>
                  <a:gd name="T18" fmla="*/ 23 w 121"/>
                  <a:gd name="T19" fmla="*/ 101 h 184"/>
                  <a:gd name="T20" fmla="*/ 23 w 121"/>
                  <a:gd name="T21" fmla="*/ 165 h 184"/>
                  <a:gd name="T22" fmla="*/ 121 w 121"/>
                  <a:gd name="T23" fmla="*/ 165 h 184"/>
                  <a:gd name="T24" fmla="*/ 121 w 121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1" h="184">
                    <a:moveTo>
                      <a:pt x="121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121" y="0"/>
                    </a:lnTo>
                    <a:lnTo>
                      <a:pt x="121" y="21"/>
                    </a:lnTo>
                    <a:lnTo>
                      <a:pt x="23" y="21"/>
                    </a:lnTo>
                    <a:lnTo>
                      <a:pt x="23" y="80"/>
                    </a:lnTo>
                    <a:lnTo>
                      <a:pt x="119" y="80"/>
                    </a:lnTo>
                    <a:lnTo>
                      <a:pt x="119" y="101"/>
                    </a:lnTo>
                    <a:lnTo>
                      <a:pt x="23" y="101"/>
                    </a:lnTo>
                    <a:lnTo>
                      <a:pt x="23" y="165"/>
                    </a:lnTo>
                    <a:lnTo>
                      <a:pt x="121" y="165"/>
                    </a:lnTo>
                    <a:lnTo>
                      <a:pt x="121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Freeform 12"/>
              <p:cNvSpPr>
                <a:spLocks/>
              </p:cNvSpPr>
              <p:nvPr/>
            </p:nvSpPr>
            <p:spPr bwMode="auto">
              <a:xfrm>
                <a:off x="3868285" y="2593068"/>
                <a:ext cx="192087" cy="292100"/>
              </a:xfrm>
              <a:custGeom>
                <a:avLst/>
                <a:gdLst>
                  <a:gd name="T0" fmla="*/ 23 w 121"/>
                  <a:gd name="T1" fmla="*/ 184 h 184"/>
                  <a:gd name="T2" fmla="*/ 0 w 121"/>
                  <a:gd name="T3" fmla="*/ 184 h 184"/>
                  <a:gd name="T4" fmla="*/ 0 w 121"/>
                  <a:gd name="T5" fmla="*/ 0 h 184"/>
                  <a:gd name="T6" fmla="*/ 121 w 121"/>
                  <a:gd name="T7" fmla="*/ 0 h 184"/>
                  <a:gd name="T8" fmla="*/ 121 w 121"/>
                  <a:gd name="T9" fmla="*/ 21 h 184"/>
                  <a:gd name="T10" fmla="*/ 23 w 121"/>
                  <a:gd name="T11" fmla="*/ 21 h 184"/>
                  <a:gd name="T12" fmla="*/ 23 w 121"/>
                  <a:gd name="T13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1" h="184">
                    <a:moveTo>
                      <a:pt x="23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121" y="0"/>
                    </a:lnTo>
                    <a:lnTo>
                      <a:pt x="121" y="21"/>
                    </a:lnTo>
                    <a:lnTo>
                      <a:pt x="23" y="21"/>
                    </a:lnTo>
                    <a:lnTo>
                      <a:pt x="23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Freeform 13"/>
              <p:cNvSpPr>
                <a:spLocks/>
              </p:cNvSpPr>
              <p:nvPr/>
            </p:nvSpPr>
            <p:spPr bwMode="auto">
              <a:xfrm>
                <a:off x="4120697" y="2593068"/>
                <a:ext cx="241300" cy="292100"/>
              </a:xfrm>
              <a:custGeom>
                <a:avLst/>
                <a:gdLst>
                  <a:gd name="T0" fmla="*/ 22 w 152"/>
                  <a:gd name="T1" fmla="*/ 184 h 184"/>
                  <a:gd name="T2" fmla="*/ 0 w 152"/>
                  <a:gd name="T3" fmla="*/ 184 h 184"/>
                  <a:gd name="T4" fmla="*/ 0 w 152"/>
                  <a:gd name="T5" fmla="*/ 0 h 184"/>
                  <a:gd name="T6" fmla="*/ 22 w 152"/>
                  <a:gd name="T7" fmla="*/ 0 h 184"/>
                  <a:gd name="T8" fmla="*/ 22 w 152"/>
                  <a:gd name="T9" fmla="*/ 144 h 184"/>
                  <a:gd name="T10" fmla="*/ 128 w 152"/>
                  <a:gd name="T11" fmla="*/ 0 h 184"/>
                  <a:gd name="T12" fmla="*/ 152 w 152"/>
                  <a:gd name="T13" fmla="*/ 0 h 184"/>
                  <a:gd name="T14" fmla="*/ 152 w 152"/>
                  <a:gd name="T15" fmla="*/ 184 h 184"/>
                  <a:gd name="T16" fmla="*/ 129 w 152"/>
                  <a:gd name="T17" fmla="*/ 184 h 184"/>
                  <a:gd name="T18" fmla="*/ 129 w 152"/>
                  <a:gd name="T19" fmla="*/ 38 h 184"/>
                  <a:gd name="T20" fmla="*/ 22 w 152"/>
                  <a:gd name="T21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2" h="184">
                    <a:moveTo>
                      <a:pt x="22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22" y="0"/>
                    </a:lnTo>
                    <a:lnTo>
                      <a:pt x="22" y="144"/>
                    </a:lnTo>
                    <a:lnTo>
                      <a:pt x="128" y="0"/>
                    </a:lnTo>
                    <a:lnTo>
                      <a:pt x="152" y="0"/>
                    </a:lnTo>
                    <a:lnTo>
                      <a:pt x="152" y="184"/>
                    </a:lnTo>
                    <a:lnTo>
                      <a:pt x="129" y="184"/>
                    </a:lnTo>
                    <a:lnTo>
                      <a:pt x="129" y="38"/>
                    </a:lnTo>
                    <a:lnTo>
                      <a:pt x="22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Freeform 14"/>
              <p:cNvSpPr>
                <a:spLocks noEditPoints="1"/>
              </p:cNvSpPr>
              <p:nvPr/>
            </p:nvSpPr>
            <p:spPr bwMode="auto">
              <a:xfrm>
                <a:off x="4428672" y="2588306"/>
                <a:ext cx="290512" cy="303213"/>
              </a:xfrm>
              <a:custGeom>
                <a:avLst/>
                <a:gdLst>
                  <a:gd name="T0" fmla="*/ 75 w 150"/>
                  <a:gd name="T1" fmla="*/ 156 h 156"/>
                  <a:gd name="T2" fmla="*/ 21 w 150"/>
                  <a:gd name="T3" fmla="*/ 134 h 156"/>
                  <a:gd name="T4" fmla="*/ 0 w 150"/>
                  <a:gd name="T5" fmla="*/ 78 h 156"/>
                  <a:gd name="T6" fmla="*/ 21 w 150"/>
                  <a:gd name="T7" fmla="*/ 22 h 156"/>
                  <a:gd name="T8" fmla="*/ 75 w 150"/>
                  <a:gd name="T9" fmla="*/ 0 h 156"/>
                  <a:gd name="T10" fmla="*/ 129 w 150"/>
                  <a:gd name="T11" fmla="*/ 22 h 156"/>
                  <a:gd name="T12" fmla="*/ 150 w 150"/>
                  <a:gd name="T13" fmla="*/ 78 h 156"/>
                  <a:gd name="T14" fmla="*/ 129 w 150"/>
                  <a:gd name="T15" fmla="*/ 134 h 156"/>
                  <a:gd name="T16" fmla="*/ 75 w 150"/>
                  <a:gd name="T17" fmla="*/ 156 h 156"/>
                  <a:gd name="T18" fmla="*/ 75 w 150"/>
                  <a:gd name="T19" fmla="*/ 139 h 156"/>
                  <a:gd name="T20" fmla="*/ 115 w 150"/>
                  <a:gd name="T21" fmla="*/ 122 h 156"/>
                  <a:gd name="T22" fmla="*/ 130 w 150"/>
                  <a:gd name="T23" fmla="*/ 78 h 156"/>
                  <a:gd name="T24" fmla="*/ 115 w 150"/>
                  <a:gd name="T25" fmla="*/ 34 h 156"/>
                  <a:gd name="T26" fmla="*/ 75 w 150"/>
                  <a:gd name="T27" fmla="*/ 17 h 156"/>
                  <a:gd name="T28" fmla="*/ 34 w 150"/>
                  <a:gd name="T29" fmla="*/ 34 h 156"/>
                  <a:gd name="T30" fmla="*/ 19 w 150"/>
                  <a:gd name="T31" fmla="*/ 78 h 156"/>
                  <a:gd name="T32" fmla="*/ 34 w 150"/>
                  <a:gd name="T33" fmla="*/ 122 h 156"/>
                  <a:gd name="T34" fmla="*/ 75 w 150"/>
                  <a:gd name="T35" fmla="*/ 13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0" h="156">
                    <a:moveTo>
                      <a:pt x="75" y="156"/>
                    </a:moveTo>
                    <a:cubicBezTo>
                      <a:pt x="53" y="156"/>
                      <a:pt x="35" y="149"/>
                      <a:pt x="21" y="134"/>
                    </a:cubicBezTo>
                    <a:cubicBezTo>
                      <a:pt x="7" y="119"/>
                      <a:pt x="0" y="100"/>
                      <a:pt x="0" y="78"/>
                    </a:cubicBezTo>
                    <a:cubicBezTo>
                      <a:pt x="0" y="55"/>
                      <a:pt x="7" y="37"/>
                      <a:pt x="21" y="22"/>
                    </a:cubicBezTo>
                    <a:cubicBezTo>
                      <a:pt x="35" y="7"/>
                      <a:pt x="53" y="0"/>
                      <a:pt x="75" y="0"/>
                    </a:cubicBezTo>
                    <a:cubicBezTo>
                      <a:pt x="97" y="0"/>
                      <a:pt x="115" y="7"/>
                      <a:pt x="129" y="22"/>
                    </a:cubicBezTo>
                    <a:cubicBezTo>
                      <a:pt x="143" y="37"/>
                      <a:pt x="150" y="55"/>
                      <a:pt x="150" y="78"/>
                    </a:cubicBezTo>
                    <a:cubicBezTo>
                      <a:pt x="150" y="100"/>
                      <a:pt x="143" y="119"/>
                      <a:pt x="129" y="134"/>
                    </a:cubicBezTo>
                    <a:cubicBezTo>
                      <a:pt x="115" y="149"/>
                      <a:pt x="97" y="156"/>
                      <a:pt x="75" y="156"/>
                    </a:cubicBezTo>
                    <a:close/>
                    <a:moveTo>
                      <a:pt x="75" y="139"/>
                    </a:moveTo>
                    <a:cubicBezTo>
                      <a:pt x="91" y="139"/>
                      <a:pt x="105" y="134"/>
                      <a:pt x="115" y="122"/>
                    </a:cubicBezTo>
                    <a:cubicBezTo>
                      <a:pt x="125" y="110"/>
                      <a:pt x="130" y="96"/>
                      <a:pt x="130" y="78"/>
                    </a:cubicBezTo>
                    <a:cubicBezTo>
                      <a:pt x="130" y="60"/>
                      <a:pt x="125" y="45"/>
                      <a:pt x="115" y="34"/>
                    </a:cubicBezTo>
                    <a:cubicBezTo>
                      <a:pt x="105" y="22"/>
                      <a:pt x="91" y="17"/>
                      <a:pt x="75" y="17"/>
                    </a:cubicBezTo>
                    <a:cubicBezTo>
                      <a:pt x="58" y="17"/>
                      <a:pt x="45" y="22"/>
                      <a:pt x="34" y="34"/>
                    </a:cubicBezTo>
                    <a:cubicBezTo>
                      <a:pt x="24" y="45"/>
                      <a:pt x="19" y="60"/>
                      <a:pt x="19" y="78"/>
                    </a:cubicBezTo>
                    <a:cubicBezTo>
                      <a:pt x="19" y="96"/>
                      <a:pt x="24" y="110"/>
                      <a:pt x="34" y="122"/>
                    </a:cubicBezTo>
                    <a:cubicBezTo>
                      <a:pt x="45" y="134"/>
                      <a:pt x="58" y="139"/>
                      <a:pt x="75" y="1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" name="Freeform 15"/>
              <p:cNvSpPr>
                <a:spLocks/>
              </p:cNvSpPr>
              <p:nvPr/>
            </p:nvSpPr>
            <p:spPr bwMode="auto">
              <a:xfrm>
                <a:off x="4785860" y="2593068"/>
                <a:ext cx="242887" cy="292100"/>
              </a:xfrm>
              <a:custGeom>
                <a:avLst/>
                <a:gdLst>
                  <a:gd name="T0" fmla="*/ 153 w 153"/>
                  <a:gd name="T1" fmla="*/ 184 h 184"/>
                  <a:gd name="T2" fmla="*/ 130 w 153"/>
                  <a:gd name="T3" fmla="*/ 184 h 184"/>
                  <a:gd name="T4" fmla="*/ 130 w 153"/>
                  <a:gd name="T5" fmla="*/ 100 h 184"/>
                  <a:gd name="T6" fmla="*/ 23 w 153"/>
                  <a:gd name="T7" fmla="*/ 100 h 184"/>
                  <a:gd name="T8" fmla="*/ 23 w 153"/>
                  <a:gd name="T9" fmla="*/ 184 h 184"/>
                  <a:gd name="T10" fmla="*/ 0 w 153"/>
                  <a:gd name="T11" fmla="*/ 184 h 184"/>
                  <a:gd name="T12" fmla="*/ 0 w 153"/>
                  <a:gd name="T13" fmla="*/ 0 h 184"/>
                  <a:gd name="T14" fmla="*/ 23 w 153"/>
                  <a:gd name="T15" fmla="*/ 0 h 184"/>
                  <a:gd name="T16" fmla="*/ 23 w 153"/>
                  <a:gd name="T17" fmla="*/ 79 h 184"/>
                  <a:gd name="T18" fmla="*/ 130 w 153"/>
                  <a:gd name="T19" fmla="*/ 79 h 184"/>
                  <a:gd name="T20" fmla="*/ 130 w 153"/>
                  <a:gd name="T21" fmla="*/ 0 h 184"/>
                  <a:gd name="T22" fmla="*/ 153 w 153"/>
                  <a:gd name="T23" fmla="*/ 0 h 184"/>
                  <a:gd name="T24" fmla="*/ 153 w 153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3" h="184">
                    <a:moveTo>
                      <a:pt x="153" y="184"/>
                    </a:moveTo>
                    <a:lnTo>
                      <a:pt x="130" y="184"/>
                    </a:lnTo>
                    <a:lnTo>
                      <a:pt x="130" y="100"/>
                    </a:lnTo>
                    <a:lnTo>
                      <a:pt x="23" y="100"/>
                    </a:lnTo>
                    <a:lnTo>
                      <a:pt x="23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79"/>
                    </a:lnTo>
                    <a:lnTo>
                      <a:pt x="130" y="79"/>
                    </a:lnTo>
                    <a:lnTo>
                      <a:pt x="130" y="0"/>
                    </a:lnTo>
                    <a:lnTo>
                      <a:pt x="153" y="0"/>
                    </a:lnTo>
                    <a:lnTo>
                      <a:pt x="153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5" name="Freeform 16"/>
              <p:cNvSpPr>
                <a:spLocks noEditPoints="1"/>
              </p:cNvSpPr>
              <p:nvPr/>
            </p:nvSpPr>
            <p:spPr bwMode="auto">
              <a:xfrm>
                <a:off x="5077960" y="2593068"/>
                <a:ext cx="280987" cy="292100"/>
              </a:xfrm>
              <a:custGeom>
                <a:avLst/>
                <a:gdLst>
                  <a:gd name="T0" fmla="*/ 177 w 177"/>
                  <a:gd name="T1" fmla="*/ 184 h 184"/>
                  <a:gd name="T2" fmla="*/ 150 w 177"/>
                  <a:gd name="T3" fmla="*/ 184 h 184"/>
                  <a:gd name="T4" fmla="*/ 134 w 177"/>
                  <a:gd name="T5" fmla="*/ 144 h 184"/>
                  <a:gd name="T6" fmla="*/ 43 w 177"/>
                  <a:gd name="T7" fmla="*/ 144 h 184"/>
                  <a:gd name="T8" fmla="*/ 26 w 177"/>
                  <a:gd name="T9" fmla="*/ 184 h 184"/>
                  <a:gd name="T10" fmla="*/ 0 w 177"/>
                  <a:gd name="T11" fmla="*/ 184 h 184"/>
                  <a:gd name="T12" fmla="*/ 74 w 177"/>
                  <a:gd name="T13" fmla="*/ 0 h 184"/>
                  <a:gd name="T14" fmla="*/ 103 w 177"/>
                  <a:gd name="T15" fmla="*/ 0 h 184"/>
                  <a:gd name="T16" fmla="*/ 177 w 177"/>
                  <a:gd name="T17" fmla="*/ 184 h 184"/>
                  <a:gd name="T18" fmla="*/ 127 w 177"/>
                  <a:gd name="T19" fmla="*/ 123 h 184"/>
                  <a:gd name="T20" fmla="*/ 88 w 177"/>
                  <a:gd name="T21" fmla="*/ 24 h 184"/>
                  <a:gd name="T22" fmla="*/ 49 w 177"/>
                  <a:gd name="T23" fmla="*/ 123 h 184"/>
                  <a:gd name="T24" fmla="*/ 127 w 177"/>
                  <a:gd name="T25" fmla="*/ 12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7" h="184">
                    <a:moveTo>
                      <a:pt x="177" y="184"/>
                    </a:moveTo>
                    <a:lnTo>
                      <a:pt x="150" y="184"/>
                    </a:lnTo>
                    <a:lnTo>
                      <a:pt x="134" y="144"/>
                    </a:lnTo>
                    <a:lnTo>
                      <a:pt x="43" y="144"/>
                    </a:lnTo>
                    <a:lnTo>
                      <a:pt x="26" y="184"/>
                    </a:lnTo>
                    <a:lnTo>
                      <a:pt x="0" y="184"/>
                    </a:lnTo>
                    <a:lnTo>
                      <a:pt x="74" y="0"/>
                    </a:lnTo>
                    <a:lnTo>
                      <a:pt x="103" y="0"/>
                    </a:lnTo>
                    <a:lnTo>
                      <a:pt x="177" y="184"/>
                    </a:lnTo>
                    <a:close/>
                    <a:moveTo>
                      <a:pt x="127" y="123"/>
                    </a:moveTo>
                    <a:lnTo>
                      <a:pt x="88" y="24"/>
                    </a:lnTo>
                    <a:lnTo>
                      <a:pt x="49" y="123"/>
                    </a:lnTo>
                    <a:lnTo>
                      <a:pt x="127" y="1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6" name="Freeform 17"/>
              <p:cNvSpPr>
                <a:spLocks/>
              </p:cNvSpPr>
              <p:nvPr/>
            </p:nvSpPr>
            <p:spPr bwMode="auto">
              <a:xfrm>
                <a:off x="5385935" y="2593068"/>
                <a:ext cx="266700" cy="298450"/>
              </a:xfrm>
              <a:custGeom>
                <a:avLst/>
                <a:gdLst>
                  <a:gd name="T0" fmla="*/ 0 w 137"/>
                  <a:gd name="T1" fmla="*/ 154 h 154"/>
                  <a:gd name="T2" fmla="*/ 0 w 137"/>
                  <a:gd name="T3" fmla="*/ 137 h 154"/>
                  <a:gd name="T4" fmla="*/ 16 w 137"/>
                  <a:gd name="T5" fmla="*/ 133 h 154"/>
                  <a:gd name="T6" fmla="*/ 27 w 137"/>
                  <a:gd name="T7" fmla="*/ 115 h 154"/>
                  <a:gd name="T8" fmla="*/ 35 w 137"/>
                  <a:gd name="T9" fmla="*/ 76 h 154"/>
                  <a:gd name="T10" fmla="*/ 44 w 137"/>
                  <a:gd name="T11" fmla="*/ 0 h 154"/>
                  <a:gd name="T12" fmla="*/ 137 w 137"/>
                  <a:gd name="T13" fmla="*/ 0 h 154"/>
                  <a:gd name="T14" fmla="*/ 137 w 137"/>
                  <a:gd name="T15" fmla="*/ 151 h 154"/>
                  <a:gd name="T16" fmla="*/ 118 w 137"/>
                  <a:gd name="T17" fmla="*/ 151 h 154"/>
                  <a:gd name="T18" fmla="*/ 118 w 137"/>
                  <a:gd name="T19" fmla="*/ 17 h 154"/>
                  <a:gd name="T20" fmla="*/ 61 w 137"/>
                  <a:gd name="T21" fmla="*/ 17 h 154"/>
                  <a:gd name="T22" fmla="*/ 53 w 137"/>
                  <a:gd name="T23" fmla="*/ 78 h 154"/>
                  <a:gd name="T24" fmla="*/ 46 w 137"/>
                  <a:gd name="T25" fmla="*/ 117 h 154"/>
                  <a:gd name="T26" fmla="*/ 34 w 137"/>
                  <a:gd name="T27" fmla="*/ 141 h 154"/>
                  <a:gd name="T28" fmla="*/ 19 w 137"/>
                  <a:gd name="T29" fmla="*/ 151 h 154"/>
                  <a:gd name="T30" fmla="*/ 0 w 137"/>
                  <a:gd name="T31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154">
                    <a:moveTo>
                      <a:pt x="0" y="154"/>
                    </a:moveTo>
                    <a:cubicBezTo>
                      <a:pt x="0" y="137"/>
                      <a:pt x="0" y="137"/>
                      <a:pt x="0" y="137"/>
                    </a:cubicBezTo>
                    <a:cubicBezTo>
                      <a:pt x="7" y="137"/>
                      <a:pt x="12" y="136"/>
                      <a:pt x="16" y="133"/>
                    </a:cubicBezTo>
                    <a:cubicBezTo>
                      <a:pt x="20" y="130"/>
                      <a:pt x="24" y="124"/>
                      <a:pt x="27" y="115"/>
                    </a:cubicBezTo>
                    <a:cubicBezTo>
                      <a:pt x="30" y="106"/>
                      <a:pt x="33" y="93"/>
                      <a:pt x="35" y="76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137" y="0"/>
                      <a:pt x="137" y="0"/>
                      <a:pt x="137" y="0"/>
                    </a:cubicBezTo>
                    <a:cubicBezTo>
                      <a:pt x="137" y="151"/>
                      <a:pt x="137" y="151"/>
                      <a:pt x="137" y="151"/>
                    </a:cubicBezTo>
                    <a:cubicBezTo>
                      <a:pt x="118" y="151"/>
                      <a:pt x="118" y="151"/>
                      <a:pt x="118" y="151"/>
                    </a:cubicBezTo>
                    <a:cubicBezTo>
                      <a:pt x="118" y="17"/>
                      <a:pt x="118" y="17"/>
                      <a:pt x="118" y="17"/>
                    </a:cubicBezTo>
                    <a:cubicBezTo>
                      <a:pt x="61" y="17"/>
                      <a:pt x="61" y="17"/>
                      <a:pt x="61" y="17"/>
                    </a:cubicBezTo>
                    <a:cubicBezTo>
                      <a:pt x="53" y="78"/>
                      <a:pt x="53" y="78"/>
                      <a:pt x="53" y="78"/>
                    </a:cubicBezTo>
                    <a:cubicBezTo>
                      <a:pt x="51" y="94"/>
                      <a:pt x="49" y="107"/>
                      <a:pt x="46" y="117"/>
                    </a:cubicBezTo>
                    <a:cubicBezTo>
                      <a:pt x="42" y="128"/>
                      <a:pt x="38" y="136"/>
                      <a:pt x="34" y="141"/>
                    </a:cubicBezTo>
                    <a:cubicBezTo>
                      <a:pt x="29" y="146"/>
                      <a:pt x="24" y="150"/>
                      <a:pt x="19" y="151"/>
                    </a:cubicBezTo>
                    <a:cubicBezTo>
                      <a:pt x="14" y="153"/>
                      <a:pt x="8" y="154"/>
                      <a:pt x="0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Freeform 18"/>
              <p:cNvSpPr>
                <a:spLocks noEditPoints="1"/>
              </p:cNvSpPr>
              <p:nvPr/>
            </p:nvSpPr>
            <p:spPr bwMode="auto">
              <a:xfrm>
                <a:off x="5728835" y="2593068"/>
                <a:ext cx="209550" cy="292100"/>
              </a:xfrm>
              <a:custGeom>
                <a:avLst/>
                <a:gdLst>
                  <a:gd name="T0" fmla="*/ 0 w 108"/>
                  <a:gd name="T1" fmla="*/ 0 h 151"/>
                  <a:gd name="T2" fmla="*/ 19 w 108"/>
                  <a:gd name="T3" fmla="*/ 0 h 151"/>
                  <a:gd name="T4" fmla="*/ 19 w 108"/>
                  <a:gd name="T5" fmla="*/ 60 h 151"/>
                  <a:gd name="T6" fmla="*/ 61 w 108"/>
                  <a:gd name="T7" fmla="*/ 60 h 151"/>
                  <a:gd name="T8" fmla="*/ 95 w 108"/>
                  <a:gd name="T9" fmla="*/ 73 h 151"/>
                  <a:gd name="T10" fmla="*/ 108 w 108"/>
                  <a:gd name="T11" fmla="*/ 106 h 151"/>
                  <a:gd name="T12" fmla="*/ 95 w 108"/>
                  <a:gd name="T13" fmla="*/ 138 h 151"/>
                  <a:gd name="T14" fmla="*/ 61 w 108"/>
                  <a:gd name="T15" fmla="*/ 151 h 151"/>
                  <a:gd name="T16" fmla="*/ 0 w 108"/>
                  <a:gd name="T17" fmla="*/ 151 h 151"/>
                  <a:gd name="T18" fmla="*/ 0 w 108"/>
                  <a:gd name="T19" fmla="*/ 0 h 151"/>
                  <a:gd name="T20" fmla="*/ 58 w 108"/>
                  <a:gd name="T21" fmla="*/ 77 h 151"/>
                  <a:gd name="T22" fmla="*/ 19 w 108"/>
                  <a:gd name="T23" fmla="*/ 77 h 151"/>
                  <a:gd name="T24" fmla="*/ 19 w 108"/>
                  <a:gd name="T25" fmla="*/ 135 h 151"/>
                  <a:gd name="T26" fmla="*/ 58 w 108"/>
                  <a:gd name="T27" fmla="*/ 135 h 151"/>
                  <a:gd name="T28" fmla="*/ 80 w 108"/>
                  <a:gd name="T29" fmla="*/ 127 h 151"/>
                  <a:gd name="T30" fmla="*/ 88 w 108"/>
                  <a:gd name="T31" fmla="*/ 106 h 151"/>
                  <a:gd name="T32" fmla="*/ 80 w 108"/>
                  <a:gd name="T33" fmla="*/ 85 h 151"/>
                  <a:gd name="T34" fmla="*/ 58 w 108"/>
                  <a:gd name="T35" fmla="*/ 77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8" h="151">
                    <a:moveTo>
                      <a:pt x="0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75" y="60"/>
                      <a:pt x="87" y="65"/>
                      <a:pt x="95" y="73"/>
                    </a:cubicBezTo>
                    <a:cubicBezTo>
                      <a:pt x="104" y="82"/>
                      <a:pt x="108" y="93"/>
                      <a:pt x="108" y="106"/>
                    </a:cubicBezTo>
                    <a:cubicBezTo>
                      <a:pt x="108" y="119"/>
                      <a:pt x="104" y="130"/>
                      <a:pt x="95" y="138"/>
                    </a:cubicBezTo>
                    <a:cubicBezTo>
                      <a:pt x="87" y="147"/>
                      <a:pt x="75" y="151"/>
                      <a:pt x="61" y="151"/>
                    </a:cubicBezTo>
                    <a:cubicBezTo>
                      <a:pt x="0" y="151"/>
                      <a:pt x="0" y="151"/>
                      <a:pt x="0" y="151"/>
                    </a:cubicBezTo>
                    <a:lnTo>
                      <a:pt x="0" y="0"/>
                    </a:lnTo>
                    <a:close/>
                    <a:moveTo>
                      <a:pt x="58" y="77"/>
                    </a:moveTo>
                    <a:cubicBezTo>
                      <a:pt x="19" y="77"/>
                      <a:pt x="19" y="77"/>
                      <a:pt x="19" y="77"/>
                    </a:cubicBezTo>
                    <a:cubicBezTo>
                      <a:pt x="19" y="135"/>
                      <a:pt x="19" y="135"/>
                      <a:pt x="19" y="135"/>
                    </a:cubicBezTo>
                    <a:cubicBezTo>
                      <a:pt x="58" y="135"/>
                      <a:pt x="58" y="135"/>
                      <a:pt x="58" y="135"/>
                    </a:cubicBezTo>
                    <a:cubicBezTo>
                      <a:pt x="67" y="135"/>
                      <a:pt x="75" y="132"/>
                      <a:pt x="80" y="127"/>
                    </a:cubicBezTo>
                    <a:cubicBezTo>
                      <a:pt x="86" y="121"/>
                      <a:pt x="88" y="114"/>
                      <a:pt x="88" y="106"/>
                    </a:cubicBezTo>
                    <a:cubicBezTo>
                      <a:pt x="88" y="97"/>
                      <a:pt x="86" y="91"/>
                      <a:pt x="80" y="85"/>
                    </a:cubicBezTo>
                    <a:cubicBezTo>
                      <a:pt x="75" y="80"/>
                      <a:pt x="67" y="77"/>
                      <a:pt x="58" y="7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8" name="Freeform 19"/>
              <p:cNvSpPr>
                <a:spLocks/>
              </p:cNvSpPr>
              <p:nvPr/>
            </p:nvSpPr>
            <p:spPr bwMode="auto">
              <a:xfrm>
                <a:off x="5997122" y="2593068"/>
                <a:ext cx="244475" cy="292100"/>
              </a:xfrm>
              <a:custGeom>
                <a:avLst/>
                <a:gdLst>
                  <a:gd name="T0" fmla="*/ 154 w 154"/>
                  <a:gd name="T1" fmla="*/ 184 h 184"/>
                  <a:gd name="T2" fmla="*/ 131 w 154"/>
                  <a:gd name="T3" fmla="*/ 184 h 184"/>
                  <a:gd name="T4" fmla="*/ 131 w 154"/>
                  <a:gd name="T5" fmla="*/ 100 h 184"/>
                  <a:gd name="T6" fmla="*/ 23 w 154"/>
                  <a:gd name="T7" fmla="*/ 100 h 184"/>
                  <a:gd name="T8" fmla="*/ 23 w 154"/>
                  <a:gd name="T9" fmla="*/ 184 h 184"/>
                  <a:gd name="T10" fmla="*/ 0 w 154"/>
                  <a:gd name="T11" fmla="*/ 184 h 184"/>
                  <a:gd name="T12" fmla="*/ 0 w 154"/>
                  <a:gd name="T13" fmla="*/ 0 h 184"/>
                  <a:gd name="T14" fmla="*/ 23 w 154"/>
                  <a:gd name="T15" fmla="*/ 0 h 184"/>
                  <a:gd name="T16" fmla="*/ 23 w 154"/>
                  <a:gd name="T17" fmla="*/ 79 h 184"/>
                  <a:gd name="T18" fmla="*/ 131 w 154"/>
                  <a:gd name="T19" fmla="*/ 79 h 184"/>
                  <a:gd name="T20" fmla="*/ 131 w 154"/>
                  <a:gd name="T21" fmla="*/ 0 h 184"/>
                  <a:gd name="T22" fmla="*/ 154 w 154"/>
                  <a:gd name="T23" fmla="*/ 0 h 184"/>
                  <a:gd name="T24" fmla="*/ 154 w 154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4" h="184">
                    <a:moveTo>
                      <a:pt x="154" y="184"/>
                    </a:moveTo>
                    <a:lnTo>
                      <a:pt x="131" y="184"/>
                    </a:lnTo>
                    <a:lnTo>
                      <a:pt x="131" y="100"/>
                    </a:lnTo>
                    <a:lnTo>
                      <a:pt x="23" y="100"/>
                    </a:lnTo>
                    <a:lnTo>
                      <a:pt x="23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79"/>
                    </a:lnTo>
                    <a:lnTo>
                      <a:pt x="131" y="79"/>
                    </a:lnTo>
                    <a:lnTo>
                      <a:pt x="131" y="0"/>
                    </a:lnTo>
                    <a:lnTo>
                      <a:pt x="154" y="0"/>
                    </a:lnTo>
                    <a:lnTo>
                      <a:pt x="154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9" name="Freeform 20"/>
              <p:cNvSpPr>
                <a:spLocks noEditPoints="1"/>
              </p:cNvSpPr>
              <p:nvPr/>
            </p:nvSpPr>
            <p:spPr bwMode="auto">
              <a:xfrm>
                <a:off x="6289222" y="2593068"/>
                <a:ext cx="282575" cy="292100"/>
              </a:xfrm>
              <a:custGeom>
                <a:avLst/>
                <a:gdLst>
                  <a:gd name="T0" fmla="*/ 178 w 178"/>
                  <a:gd name="T1" fmla="*/ 184 h 184"/>
                  <a:gd name="T2" fmla="*/ 151 w 178"/>
                  <a:gd name="T3" fmla="*/ 184 h 184"/>
                  <a:gd name="T4" fmla="*/ 135 w 178"/>
                  <a:gd name="T5" fmla="*/ 144 h 184"/>
                  <a:gd name="T6" fmla="*/ 42 w 178"/>
                  <a:gd name="T7" fmla="*/ 144 h 184"/>
                  <a:gd name="T8" fmla="*/ 26 w 178"/>
                  <a:gd name="T9" fmla="*/ 184 h 184"/>
                  <a:gd name="T10" fmla="*/ 0 w 178"/>
                  <a:gd name="T11" fmla="*/ 184 h 184"/>
                  <a:gd name="T12" fmla="*/ 74 w 178"/>
                  <a:gd name="T13" fmla="*/ 0 h 184"/>
                  <a:gd name="T14" fmla="*/ 103 w 178"/>
                  <a:gd name="T15" fmla="*/ 0 h 184"/>
                  <a:gd name="T16" fmla="*/ 178 w 178"/>
                  <a:gd name="T17" fmla="*/ 184 h 184"/>
                  <a:gd name="T18" fmla="*/ 127 w 178"/>
                  <a:gd name="T19" fmla="*/ 123 h 184"/>
                  <a:gd name="T20" fmla="*/ 88 w 178"/>
                  <a:gd name="T21" fmla="*/ 24 h 184"/>
                  <a:gd name="T22" fmla="*/ 49 w 178"/>
                  <a:gd name="T23" fmla="*/ 123 h 184"/>
                  <a:gd name="T24" fmla="*/ 127 w 178"/>
                  <a:gd name="T25" fmla="*/ 12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8" h="184">
                    <a:moveTo>
                      <a:pt x="178" y="184"/>
                    </a:moveTo>
                    <a:lnTo>
                      <a:pt x="151" y="184"/>
                    </a:lnTo>
                    <a:lnTo>
                      <a:pt x="135" y="144"/>
                    </a:lnTo>
                    <a:lnTo>
                      <a:pt x="42" y="144"/>
                    </a:lnTo>
                    <a:lnTo>
                      <a:pt x="26" y="184"/>
                    </a:lnTo>
                    <a:lnTo>
                      <a:pt x="0" y="184"/>
                    </a:lnTo>
                    <a:lnTo>
                      <a:pt x="74" y="0"/>
                    </a:lnTo>
                    <a:lnTo>
                      <a:pt x="103" y="0"/>
                    </a:lnTo>
                    <a:lnTo>
                      <a:pt x="178" y="184"/>
                    </a:lnTo>
                    <a:close/>
                    <a:moveTo>
                      <a:pt x="127" y="123"/>
                    </a:moveTo>
                    <a:lnTo>
                      <a:pt x="88" y="24"/>
                    </a:lnTo>
                    <a:lnTo>
                      <a:pt x="49" y="123"/>
                    </a:lnTo>
                    <a:lnTo>
                      <a:pt x="127" y="1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Freeform 21"/>
              <p:cNvSpPr>
                <a:spLocks noEditPoints="1"/>
              </p:cNvSpPr>
              <p:nvPr/>
            </p:nvSpPr>
            <p:spPr bwMode="auto">
              <a:xfrm>
                <a:off x="6603547" y="2593068"/>
                <a:ext cx="214312" cy="292100"/>
              </a:xfrm>
              <a:custGeom>
                <a:avLst/>
                <a:gdLst>
                  <a:gd name="T0" fmla="*/ 22 w 110"/>
                  <a:gd name="T1" fmla="*/ 151 h 151"/>
                  <a:gd name="T2" fmla="*/ 0 w 110"/>
                  <a:gd name="T3" fmla="*/ 151 h 151"/>
                  <a:gd name="T4" fmla="*/ 41 w 110"/>
                  <a:gd name="T5" fmla="*/ 90 h 151"/>
                  <a:gd name="T6" fmla="*/ 13 w 110"/>
                  <a:gd name="T7" fmla="*/ 77 h 151"/>
                  <a:gd name="T8" fmla="*/ 2 w 110"/>
                  <a:gd name="T9" fmla="*/ 46 h 151"/>
                  <a:gd name="T10" fmla="*/ 15 w 110"/>
                  <a:gd name="T11" fmla="*/ 13 h 151"/>
                  <a:gd name="T12" fmla="*/ 49 w 110"/>
                  <a:gd name="T13" fmla="*/ 0 h 151"/>
                  <a:gd name="T14" fmla="*/ 110 w 110"/>
                  <a:gd name="T15" fmla="*/ 0 h 151"/>
                  <a:gd name="T16" fmla="*/ 110 w 110"/>
                  <a:gd name="T17" fmla="*/ 151 h 151"/>
                  <a:gd name="T18" fmla="*/ 91 w 110"/>
                  <a:gd name="T19" fmla="*/ 151 h 151"/>
                  <a:gd name="T20" fmla="*/ 91 w 110"/>
                  <a:gd name="T21" fmla="*/ 91 h 151"/>
                  <a:gd name="T22" fmla="*/ 61 w 110"/>
                  <a:gd name="T23" fmla="*/ 91 h 151"/>
                  <a:gd name="T24" fmla="*/ 22 w 110"/>
                  <a:gd name="T25" fmla="*/ 151 h 151"/>
                  <a:gd name="T26" fmla="*/ 51 w 110"/>
                  <a:gd name="T27" fmla="*/ 75 h 151"/>
                  <a:gd name="T28" fmla="*/ 91 w 110"/>
                  <a:gd name="T29" fmla="*/ 75 h 151"/>
                  <a:gd name="T30" fmla="*/ 91 w 110"/>
                  <a:gd name="T31" fmla="*/ 17 h 151"/>
                  <a:gd name="T32" fmla="*/ 51 w 110"/>
                  <a:gd name="T33" fmla="*/ 17 h 151"/>
                  <a:gd name="T34" fmla="*/ 29 w 110"/>
                  <a:gd name="T35" fmla="*/ 25 h 151"/>
                  <a:gd name="T36" fmla="*/ 21 w 110"/>
                  <a:gd name="T37" fmla="*/ 46 h 151"/>
                  <a:gd name="T38" fmla="*/ 30 w 110"/>
                  <a:gd name="T39" fmla="*/ 67 h 151"/>
                  <a:gd name="T40" fmla="*/ 51 w 110"/>
                  <a:gd name="T41" fmla="*/ 7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0" h="151">
                    <a:moveTo>
                      <a:pt x="22" y="15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30" y="89"/>
                      <a:pt x="21" y="85"/>
                      <a:pt x="13" y="77"/>
                    </a:cubicBezTo>
                    <a:cubicBezTo>
                      <a:pt x="5" y="69"/>
                      <a:pt x="2" y="59"/>
                      <a:pt x="2" y="46"/>
                    </a:cubicBezTo>
                    <a:cubicBezTo>
                      <a:pt x="2" y="32"/>
                      <a:pt x="6" y="21"/>
                      <a:pt x="15" y="13"/>
                    </a:cubicBezTo>
                    <a:cubicBezTo>
                      <a:pt x="24" y="4"/>
                      <a:pt x="35" y="0"/>
                      <a:pt x="4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10" y="151"/>
                      <a:pt x="110" y="151"/>
                      <a:pt x="110" y="151"/>
                    </a:cubicBezTo>
                    <a:cubicBezTo>
                      <a:pt x="91" y="151"/>
                      <a:pt x="91" y="151"/>
                      <a:pt x="91" y="151"/>
                    </a:cubicBezTo>
                    <a:cubicBezTo>
                      <a:pt x="91" y="91"/>
                      <a:pt x="91" y="91"/>
                      <a:pt x="91" y="91"/>
                    </a:cubicBezTo>
                    <a:cubicBezTo>
                      <a:pt x="61" y="91"/>
                      <a:pt x="61" y="91"/>
                      <a:pt x="61" y="91"/>
                    </a:cubicBezTo>
                    <a:lnTo>
                      <a:pt x="22" y="151"/>
                    </a:lnTo>
                    <a:close/>
                    <a:moveTo>
                      <a:pt x="51" y="75"/>
                    </a:moveTo>
                    <a:cubicBezTo>
                      <a:pt x="91" y="75"/>
                      <a:pt x="91" y="75"/>
                      <a:pt x="91" y="75"/>
                    </a:cubicBezTo>
                    <a:cubicBezTo>
                      <a:pt x="91" y="17"/>
                      <a:pt x="91" y="17"/>
                      <a:pt x="91" y="17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42" y="17"/>
                      <a:pt x="35" y="20"/>
                      <a:pt x="29" y="25"/>
                    </a:cubicBezTo>
                    <a:cubicBezTo>
                      <a:pt x="24" y="31"/>
                      <a:pt x="21" y="37"/>
                      <a:pt x="21" y="46"/>
                    </a:cubicBezTo>
                    <a:cubicBezTo>
                      <a:pt x="21" y="54"/>
                      <a:pt x="24" y="61"/>
                      <a:pt x="30" y="67"/>
                    </a:cubicBezTo>
                    <a:cubicBezTo>
                      <a:pt x="35" y="72"/>
                      <a:pt x="42" y="75"/>
                      <a:pt x="51" y="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" name="Freeform 22"/>
              <p:cNvSpPr>
                <a:spLocks/>
              </p:cNvSpPr>
              <p:nvPr/>
            </p:nvSpPr>
            <p:spPr bwMode="auto">
              <a:xfrm>
                <a:off x="7016297" y="2593068"/>
                <a:ext cx="223837" cy="292100"/>
              </a:xfrm>
              <a:custGeom>
                <a:avLst/>
                <a:gdLst>
                  <a:gd name="T0" fmla="*/ 141 w 141"/>
                  <a:gd name="T1" fmla="*/ 184 h 184"/>
                  <a:gd name="T2" fmla="*/ 113 w 141"/>
                  <a:gd name="T3" fmla="*/ 184 h 184"/>
                  <a:gd name="T4" fmla="*/ 42 w 141"/>
                  <a:gd name="T5" fmla="*/ 101 h 184"/>
                  <a:gd name="T6" fmla="*/ 24 w 141"/>
                  <a:gd name="T7" fmla="*/ 123 h 184"/>
                  <a:gd name="T8" fmla="*/ 24 w 141"/>
                  <a:gd name="T9" fmla="*/ 184 h 184"/>
                  <a:gd name="T10" fmla="*/ 0 w 141"/>
                  <a:gd name="T11" fmla="*/ 184 h 184"/>
                  <a:gd name="T12" fmla="*/ 0 w 141"/>
                  <a:gd name="T13" fmla="*/ 0 h 184"/>
                  <a:gd name="T14" fmla="*/ 24 w 141"/>
                  <a:gd name="T15" fmla="*/ 0 h 184"/>
                  <a:gd name="T16" fmla="*/ 24 w 141"/>
                  <a:gd name="T17" fmla="*/ 95 h 184"/>
                  <a:gd name="T18" fmla="*/ 105 w 141"/>
                  <a:gd name="T19" fmla="*/ 0 h 184"/>
                  <a:gd name="T20" fmla="*/ 135 w 141"/>
                  <a:gd name="T21" fmla="*/ 0 h 184"/>
                  <a:gd name="T22" fmla="*/ 58 w 141"/>
                  <a:gd name="T23" fmla="*/ 88 h 184"/>
                  <a:gd name="T24" fmla="*/ 141 w 141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1" h="184">
                    <a:moveTo>
                      <a:pt x="141" y="184"/>
                    </a:moveTo>
                    <a:lnTo>
                      <a:pt x="113" y="184"/>
                    </a:lnTo>
                    <a:lnTo>
                      <a:pt x="42" y="101"/>
                    </a:lnTo>
                    <a:lnTo>
                      <a:pt x="24" y="123"/>
                    </a:lnTo>
                    <a:lnTo>
                      <a:pt x="24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24" y="95"/>
                    </a:lnTo>
                    <a:lnTo>
                      <a:pt x="105" y="0"/>
                    </a:lnTo>
                    <a:lnTo>
                      <a:pt x="135" y="0"/>
                    </a:lnTo>
                    <a:lnTo>
                      <a:pt x="58" y="88"/>
                    </a:lnTo>
                    <a:lnTo>
                      <a:pt x="141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2" name="Freeform 23"/>
              <p:cNvSpPr>
                <a:spLocks noEditPoints="1"/>
              </p:cNvSpPr>
              <p:nvPr/>
            </p:nvSpPr>
            <p:spPr bwMode="auto">
              <a:xfrm>
                <a:off x="7256010" y="2588306"/>
                <a:ext cx="290512" cy="303213"/>
              </a:xfrm>
              <a:custGeom>
                <a:avLst/>
                <a:gdLst>
                  <a:gd name="T0" fmla="*/ 75 w 150"/>
                  <a:gd name="T1" fmla="*/ 156 h 156"/>
                  <a:gd name="T2" fmla="*/ 21 w 150"/>
                  <a:gd name="T3" fmla="*/ 134 h 156"/>
                  <a:gd name="T4" fmla="*/ 0 w 150"/>
                  <a:gd name="T5" fmla="*/ 78 h 156"/>
                  <a:gd name="T6" fmla="*/ 21 w 150"/>
                  <a:gd name="T7" fmla="*/ 22 h 156"/>
                  <a:gd name="T8" fmla="*/ 75 w 150"/>
                  <a:gd name="T9" fmla="*/ 0 h 156"/>
                  <a:gd name="T10" fmla="*/ 129 w 150"/>
                  <a:gd name="T11" fmla="*/ 22 h 156"/>
                  <a:gd name="T12" fmla="*/ 150 w 150"/>
                  <a:gd name="T13" fmla="*/ 78 h 156"/>
                  <a:gd name="T14" fmla="*/ 129 w 150"/>
                  <a:gd name="T15" fmla="*/ 134 h 156"/>
                  <a:gd name="T16" fmla="*/ 75 w 150"/>
                  <a:gd name="T17" fmla="*/ 156 h 156"/>
                  <a:gd name="T18" fmla="*/ 75 w 150"/>
                  <a:gd name="T19" fmla="*/ 139 h 156"/>
                  <a:gd name="T20" fmla="*/ 115 w 150"/>
                  <a:gd name="T21" fmla="*/ 122 h 156"/>
                  <a:gd name="T22" fmla="*/ 131 w 150"/>
                  <a:gd name="T23" fmla="*/ 78 h 156"/>
                  <a:gd name="T24" fmla="*/ 115 w 150"/>
                  <a:gd name="T25" fmla="*/ 34 h 156"/>
                  <a:gd name="T26" fmla="*/ 75 w 150"/>
                  <a:gd name="T27" fmla="*/ 17 h 156"/>
                  <a:gd name="T28" fmla="*/ 35 w 150"/>
                  <a:gd name="T29" fmla="*/ 34 h 156"/>
                  <a:gd name="T30" fmla="*/ 20 w 150"/>
                  <a:gd name="T31" fmla="*/ 78 h 156"/>
                  <a:gd name="T32" fmla="*/ 35 w 150"/>
                  <a:gd name="T33" fmla="*/ 122 h 156"/>
                  <a:gd name="T34" fmla="*/ 75 w 150"/>
                  <a:gd name="T35" fmla="*/ 13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0" h="156">
                    <a:moveTo>
                      <a:pt x="75" y="156"/>
                    </a:moveTo>
                    <a:cubicBezTo>
                      <a:pt x="53" y="156"/>
                      <a:pt x="35" y="149"/>
                      <a:pt x="21" y="134"/>
                    </a:cubicBezTo>
                    <a:cubicBezTo>
                      <a:pt x="7" y="119"/>
                      <a:pt x="0" y="100"/>
                      <a:pt x="0" y="78"/>
                    </a:cubicBezTo>
                    <a:cubicBezTo>
                      <a:pt x="0" y="55"/>
                      <a:pt x="7" y="37"/>
                      <a:pt x="21" y="22"/>
                    </a:cubicBezTo>
                    <a:cubicBezTo>
                      <a:pt x="35" y="7"/>
                      <a:pt x="53" y="0"/>
                      <a:pt x="75" y="0"/>
                    </a:cubicBezTo>
                    <a:cubicBezTo>
                      <a:pt x="97" y="0"/>
                      <a:pt x="115" y="7"/>
                      <a:pt x="129" y="22"/>
                    </a:cubicBezTo>
                    <a:cubicBezTo>
                      <a:pt x="143" y="37"/>
                      <a:pt x="150" y="55"/>
                      <a:pt x="150" y="78"/>
                    </a:cubicBezTo>
                    <a:cubicBezTo>
                      <a:pt x="150" y="100"/>
                      <a:pt x="143" y="119"/>
                      <a:pt x="129" y="134"/>
                    </a:cubicBezTo>
                    <a:cubicBezTo>
                      <a:pt x="115" y="149"/>
                      <a:pt x="97" y="156"/>
                      <a:pt x="75" y="156"/>
                    </a:cubicBezTo>
                    <a:close/>
                    <a:moveTo>
                      <a:pt x="75" y="139"/>
                    </a:moveTo>
                    <a:cubicBezTo>
                      <a:pt x="92" y="139"/>
                      <a:pt x="105" y="134"/>
                      <a:pt x="115" y="122"/>
                    </a:cubicBezTo>
                    <a:cubicBezTo>
                      <a:pt x="126" y="110"/>
                      <a:pt x="131" y="96"/>
                      <a:pt x="131" y="78"/>
                    </a:cubicBezTo>
                    <a:cubicBezTo>
                      <a:pt x="131" y="60"/>
                      <a:pt x="126" y="45"/>
                      <a:pt x="115" y="34"/>
                    </a:cubicBezTo>
                    <a:cubicBezTo>
                      <a:pt x="105" y="22"/>
                      <a:pt x="92" y="17"/>
                      <a:pt x="75" y="17"/>
                    </a:cubicBezTo>
                    <a:cubicBezTo>
                      <a:pt x="58" y="17"/>
                      <a:pt x="45" y="22"/>
                      <a:pt x="35" y="34"/>
                    </a:cubicBezTo>
                    <a:cubicBezTo>
                      <a:pt x="25" y="45"/>
                      <a:pt x="20" y="60"/>
                      <a:pt x="20" y="78"/>
                    </a:cubicBezTo>
                    <a:cubicBezTo>
                      <a:pt x="20" y="96"/>
                      <a:pt x="25" y="110"/>
                      <a:pt x="35" y="122"/>
                    </a:cubicBezTo>
                    <a:cubicBezTo>
                      <a:pt x="45" y="134"/>
                      <a:pt x="58" y="139"/>
                      <a:pt x="75" y="1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3" name="Freeform 24"/>
              <p:cNvSpPr>
                <a:spLocks/>
              </p:cNvSpPr>
              <p:nvPr/>
            </p:nvSpPr>
            <p:spPr bwMode="auto">
              <a:xfrm>
                <a:off x="7614785" y="2593068"/>
                <a:ext cx="244475" cy="292100"/>
              </a:xfrm>
              <a:custGeom>
                <a:avLst/>
                <a:gdLst>
                  <a:gd name="T0" fmla="*/ 154 w 154"/>
                  <a:gd name="T1" fmla="*/ 184 h 184"/>
                  <a:gd name="T2" fmla="*/ 130 w 154"/>
                  <a:gd name="T3" fmla="*/ 184 h 184"/>
                  <a:gd name="T4" fmla="*/ 130 w 154"/>
                  <a:gd name="T5" fmla="*/ 100 h 184"/>
                  <a:gd name="T6" fmla="*/ 22 w 154"/>
                  <a:gd name="T7" fmla="*/ 100 h 184"/>
                  <a:gd name="T8" fmla="*/ 22 w 154"/>
                  <a:gd name="T9" fmla="*/ 184 h 184"/>
                  <a:gd name="T10" fmla="*/ 0 w 154"/>
                  <a:gd name="T11" fmla="*/ 184 h 184"/>
                  <a:gd name="T12" fmla="*/ 0 w 154"/>
                  <a:gd name="T13" fmla="*/ 0 h 184"/>
                  <a:gd name="T14" fmla="*/ 22 w 154"/>
                  <a:gd name="T15" fmla="*/ 0 h 184"/>
                  <a:gd name="T16" fmla="*/ 22 w 154"/>
                  <a:gd name="T17" fmla="*/ 79 h 184"/>
                  <a:gd name="T18" fmla="*/ 130 w 154"/>
                  <a:gd name="T19" fmla="*/ 79 h 184"/>
                  <a:gd name="T20" fmla="*/ 130 w 154"/>
                  <a:gd name="T21" fmla="*/ 0 h 184"/>
                  <a:gd name="T22" fmla="*/ 154 w 154"/>
                  <a:gd name="T23" fmla="*/ 0 h 184"/>
                  <a:gd name="T24" fmla="*/ 154 w 154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4" h="184">
                    <a:moveTo>
                      <a:pt x="154" y="184"/>
                    </a:moveTo>
                    <a:lnTo>
                      <a:pt x="130" y="184"/>
                    </a:lnTo>
                    <a:lnTo>
                      <a:pt x="130" y="100"/>
                    </a:lnTo>
                    <a:lnTo>
                      <a:pt x="22" y="100"/>
                    </a:lnTo>
                    <a:lnTo>
                      <a:pt x="22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2" y="0"/>
                    </a:lnTo>
                    <a:lnTo>
                      <a:pt x="22" y="79"/>
                    </a:lnTo>
                    <a:lnTo>
                      <a:pt x="130" y="79"/>
                    </a:lnTo>
                    <a:lnTo>
                      <a:pt x="130" y="0"/>
                    </a:lnTo>
                    <a:lnTo>
                      <a:pt x="154" y="0"/>
                    </a:lnTo>
                    <a:lnTo>
                      <a:pt x="154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4" name="Freeform 25"/>
              <p:cNvSpPr>
                <a:spLocks noEditPoints="1"/>
              </p:cNvSpPr>
              <p:nvPr/>
            </p:nvSpPr>
            <p:spPr bwMode="auto">
              <a:xfrm>
                <a:off x="7924347" y="2593068"/>
                <a:ext cx="307975" cy="292100"/>
              </a:xfrm>
              <a:custGeom>
                <a:avLst/>
                <a:gdLst>
                  <a:gd name="T0" fmla="*/ 89 w 159"/>
                  <a:gd name="T1" fmla="*/ 151 h 151"/>
                  <a:gd name="T2" fmla="*/ 70 w 159"/>
                  <a:gd name="T3" fmla="*/ 151 h 151"/>
                  <a:gd name="T4" fmla="*/ 70 w 159"/>
                  <a:gd name="T5" fmla="*/ 137 h 151"/>
                  <a:gd name="T6" fmla="*/ 19 w 159"/>
                  <a:gd name="T7" fmla="*/ 118 h 151"/>
                  <a:gd name="T8" fmla="*/ 0 w 159"/>
                  <a:gd name="T9" fmla="*/ 76 h 151"/>
                  <a:gd name="T10" fmla="*/ 19 w 159"/>
                  <a:gd name="T11" fmla="*/ 34 h 151"/>
                  <a:gd name="T12" fmla="*/ 70 w 159"/>
                  <a:gd name="T13" fmla="*/ 16 h 151"/>
                  <a:gd name="T14" fmla="*/ 70 w 159"/>
                  <a:gd name="T15" fmla="*/ 0 h 151"/>
                  <a:gd name="T16" fmla="*/ 89 w 159"/>
                  <a:gd name="T17" fmla="*/ 0 h 151"/>
                  <a:gd name="T18" fmla="*/ 89 w 159"/>
                  <a:gd name="T19" fmla="*/ 16 h 151"/>
                  <a:gd name="T20" fmla="*/ 140 w 159"/>
                  <a:gd name="T21" fmla="*/ 34 h 151"/>
                  <a:gd name="T22" fmla="*/ 159 w 159"/>
                  <a:gd name="T23" fmla="*/ 76 h 151"/>
                  <a:gd name="T24" fmla="*/ 140 w 159"/>
                  <a:gd name="T25" fmla="*/ 118 h 151"/>
                  <a:gd name="T26" fmla="*/ 89 w 159"/>
                  <a:gd name="T27" fmla="*/ 137 h 151"/>
                  <a:gd name="T28" fmla="*/ 89 w 159"/>
                  <a:gd name="T29" fmla="*/ 151 h 151"/>
                  <a:gd name="T30" fmla="*/ 33 w 159"/>
                  <a:gd name="T31" fmla="*/ 46 h 151"/>
                  <a:gd name="T32" fmla="*/ 19 w 159"/>
                  <a:gd name="T33" fmla="*/ 76 h 151"/>
                  <a:gd name="T34" fmla="*/ 33 w 159"/>
                  <a:gd name="T35" fmla="*/ 106 h 151"/>
                  <a:gd name="T36" fmla="*/ 70 w 159"/>
                  <a:gd name="T37" fmla="*/ 120 h 151"/>
                  <a:gd name="T38" fmla="*/ 70 w 159"/>
                  <a:gd name="T39" fmla="*/ 32 h 151"/>
                  <a:gd name="T40" fmla="*/ 33 w 159"/>
                  <a:gd name="T41" fmla="*/ 46 h 151"/>
                  <a:gd name="T42" fmla="*/ 126 w 159"/>
                  <a:gd name="T43" fmla="*/ 106 h 151"/>
                  <a:gd name="T44" fmla="*/ 140 w 159"/>
                  <a:gd name="T45" fmla="*/ 76 h 151"/>
                  <a:gd name="T46" fmla="*/ 126 w 159"/>
                  <a:gd name="T47" fmla="*/ 46 h 151"/>
                  <a:gd name="T48" fmla="*/ 89 w 159"/>
                  <a:gd name="T49" fmla="*/ 32 h 151"/>
                  <a:gd name="T50" fmla="*/ 89 w 159"/>
                  <a:gd name="T51" fmla="*/ 120 h 151"/>
                  <a:gd name="T52" fmla="*/ 126 w 159"/>
                  <a:gd name="T53" fmla="*/ 10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9" h="151">
                    <a:moveTo>
                      <a:pt x="89" y="151"/>
                    </a:moveTo>
                    <a:cubicBezTo>
                      <a:pt x="70" y="151"/>
                      <a:pt x="70" y="151"/>
                      <a:pt x="70" y="151"/>
                    </a:cubicBezTo>
                    <a:cubicBezTo>
                      <a:pt x="70" y="137"/>
                      <a:pt x="70" y="137"/>
                      <a:pt x="70" y="137"/>
                    </a:cubicBezTo>
                    <a:cubicBezTo>
                      <a:pt x="48" y="135"/>
                      <a:pt x="31" y="129"/>
                      <a:pt x="19" y="118"/>
                    </a:cubicBezTo>
                    <a:cubicBezTo>
                      <a:pt x="6" y="107"/>
                      <a:pt x="0" y="93"/>
                      <a:pt x="0" y="76"/>
                    </a:cubicBezTo>
                    <a:cubicBezTo>
                      <a:pt x="0" y="59"/>
                      <a:pt x="6" y="45"/>
                      <a:pt x="19" y="34"/>
                    </a:cubicBezTo>
                    <a:cubicBezTo>
                      <a:pt x="31" y="23"/>
                      <a:pt x="48" y="17"/>
                      <a:pt x="70" y="16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89" y="0"/>
                      <a:pt x="89" y="0"/>
                      <a:pt x="89" y="0"/>
                    </a:cubicBezTo>
                    <a:cubicBezTo>
                      <a:pt x="89" y="16"/>
                      <a:pt x="89" y="16"/>
                      <a:pt x="89" y="16"/>
                    </a:cubicBezTo>
                    <a:cubicBezTo>
                      <a:pt x="110" y="17"/>
                      <a:pt x="128" y="23"/>
                      <a:pt x="140" y="34"/>
                    </a:cubicBezTo>
                    <a:cubicBezTo>
                      <a:pt x="153" y="45"/>
                      <a:pt x="159" y="59"/>
                      <a:pt x="159" y="76"/>
                    </a:cubicBezTo>
                    <a:cubicBezTo>
                      <a:pt x="159" y="93"/>
                      <a:pt x="153" y="107"/>
                      <a:pt x="140" y="118"/>
                    </a:cubicBezTo>
                    <a:cubicBezTo>
                      <a:pt x="128" y="129"/>
                      <a:pt x="111" y="135"/>
                      <a:pt x="89" y="137"/>
                    </a:cubicBezTo>
                    <a:lnTo>
                      <a:pt x="89" y="151"/>
                    </a:lnTo>
                    <a:close/>
                    <a:moveTo>
                      <a:pt x="33" y="46"/>
                    </a:moveTo>
                    <a:cubicBezTo>
                      <a:pt x="24" y="54"/>
                      <a:pt x="19" y="64"/>
                      <a:pt x="19" y="76"/>
                    </a:cubicBezTo>
                    <a:cubicBezTo>
                      <a:pt x="19" y="88"/>
                      <a:pt x="24" y="98"/>
                      <a:pt x="33" y="106"/>
                    </a:cubicBezTo>
                    <a:cubicBezTo>
                      <a:pt x="42" y="114"/>
                      <a:pt x="54" y="118"/>
                      <a:pt x="70" y="120"/>
                    </a:cubicBezTo>
                    <a:cubicBezTo>
                      <a:pt x="70" y="32"/>
                      <a:pt x="70" y="32"/>
                      <a:pt x="70" y="32"/>
                    </a:cubicBezTo>
                    <a:cubicBezTo>
                      <a:pt x="54" y="34"/>
                      <a:pt x="42" y="38"/>
                      <a:pt x="33" y="46"/>
                    </a:cubicBezTo>
                    <a:close/>
                    <a:moveTo>
                      <a:pt x="126" y="106"/>
                    </a:moveTo>
                    <a:cubicBezTo>
                      <a:pt x="135" y="98"/>
                      <a:pt x="140" y="88"/>
                      <a:pt x="140" y="76"/>
                    </a:cubicBezTo>
                    <a:cubicBezTo>
                      <a:pt x="140" y="64"/>
                      <a:pt x="135" y="54"/>
                      <a:pt x="126" y="46"/>
                    </a:cubicBezTo>
                    <a:cubicBezTo>
                      <a:pt x="117" y="38"/>
                      <a:pt x="105" y="34"/>
                      <a:pt x="89" y="32"/>
                    </a:cubicBezTo>
                    <a:cubicBezTo>
                      <a:pt x="89" y="120"/>
                      <a:pt x="89" y="120"/>
                      <a:pt x="89" y="120"/>
                    </a:cubicBezTo>
                    <a:cubicBezTo>
                      <a:pt x="105" y="118"/>
                      <a:pt x="117" y="114"/>
                      <a:pt x="126" y="10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5" name="Freeform 26"/>
              <p:cNvSpPr>
                <a:spLocks/>
              </p:cNvSpPr>
              <p:nvPr/>
            </p:nvSpPr>
            <p:spPr bwMode="auto">
              <a:xfrm>
                <a:off x="8300585" y="2593068"/>
                <a:ext cx="192087" cy="292100"/>
              </a:xfrm>
              <a:custGeom>
                <a:avLst/>
                <a:gdLst>
                  <a:gd name="T0" fmla="*/ 121 w 121"/>
                  <a:gd name="T1" fmla="*/ 184 h 184"/>
                  <a:gd name="T2" fmla="*/ 0 w 121"/>
                  <a:gd name="T3" fmla="*/ 184 h 184"/>
                  <a:gd name="T4" fmla="*/ 0 w 121"/>
                  <a:gd name="T5" fmla="*/ 0 h 184"/>
                  <a:gd name="T6" fmla="*/ 121 w 121"/>
                  <a:gd name="T7" fmla="*/ 0 h 184"/>
                  <a:gd name="T8" fmla="*/ 121 w 121"/>
                  <a:gd name="T9" fmla="*/ 21 h 184"/>
                  <a:gd name="T10" fmla="*/ 22 w 121"/>
                  <a:gd name="T11" fmla="*/ 21 h 184"/>
                  <a:gd name="T12" fmla="*/ 22 w 121"/>
                  <a:gd name="T13" fmla="*/ 80 h 184"/>
                  <a:gd name="T14" fmla="*/ 119 w 121"/>
                  <a:gd name="T15" fmla="*/ 80 h 184"/>
                  <a:gd name="T16" fmla="*/ 119 w 121"/>
                  <a:gd name="T17" fmla="*/ 101 h 184"/>
                  <a:gd name="T18" fmla="*/ 22 w 121"/>
                  <a:gd name="T19" fmla="*/ 101 h 184"/>
                  <a:gd name="T20" fmla="*/ 22 w 121"/>
                  <a:gd name="T21" fmla="*/ 165 h 184"/>
                  <a:gd name="T22" fmla="*/ 121 w 121"/>
                  <a:gd name="T23" fmla="*/ 165 h 184"/>
                  <a:gd name="T24" fmla="*/ 121 w 121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1" h="184">
                    <a:moveTo>
                      <a:pt x="121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121" y="0"/>
                    </a:lnTo>
                    <a:lnTo>
                      <a:pt x="121" y="21"/>
                    </a:lnTo>
                    <a:lnTo>
                      <a:pt x="22" y="21"/>
                    </a:lnTo>
                    <a:lnTo>
                      <a:pt x="22" y="80"/>
                    </a:lnTo>
                    <a:lnTo>
                      <a:pt x="119" y="80"/>
                    </a:lnTo>
                    <a:lnTo>
                      <a:pt x="119" y="101"/>
                    </a:lnTo>
                    <a:lnTo>
                      <a:pt x="22" y="101"/>
                    </a:lnTo>
                    <a:lnTo>
                      <a:pt x="22" y="165"/>
                    </a:lnTo>
                    <a:lnTo>
                      <a:pt x="121" y="165"/>
                    </a:lnTo>
                    <a:lnTo>
                      <a:pt x="121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" name="Freeform 27"/>
              <p:cNvSpPr>
                <a:spLocks noEditPoints="1"/>
              </p:cNvSpPr>
              <p:nvPr/>
            </p:nvSpPr>
            <p:spPr bwMode="auto">
              <a:xfrm>
                <a:off x="8559347" y="2593068"/>
                <a:ext cx="207962" cy="292100"/>
              </a:xfrm>
              <a:custGeom>
                <a:avLst/>
                <a:gdLst>
                  <a:gd name="T0" fmla="*/ 19 w 108"/>
                  <a:gd name="T1" fmla="*/ 151 h 151"/>
                  <a:gd name="T2" fmla="*/ 0 w 108"/>
                  <a:gd name="T3" fmla="*/ 151 h 151"/>
                  <a:gd name="T4" fmla="*/ 0 w 108"/>
                  <a:gd name="T5" fmla="*/ 0 h 151"/>
                  <a:gd name="T6" fmla="*/ 61 w 108"/>
                  <a:gd name="T7" fmla="*/ 0 h 151"/>
                  <a:gd name="T8" fmla="*/ 96 w 108"/>
                  <a:gd name="T9" fmla="*/ 13 h 151"/>
                  <a:gd name="T10" fmla="*/ 108 w 108"/>
                  <a:gd name="T11" fmla="*/ 46 h 151"/>
                  <a:gd name="T12" fmla="*/ 96 w 108"/>
                  <a:gd name="T13" fmla="*/ 78 h 151"/>
                  <a:gd name="T14" fmla="*/ 61 w 108"/>
                  <a:gd name="T15" fmla="*/ 91 h 151"/>
                  <a:gd name="T16" fmla="*/ 19 w 108"/>
                  <a:gd name="T17" fmla="*/ 91 h 151"/>
                  <a:gd name="T18" fmla="*/ 19 w 108"/>
                  <a:gd name="T19" fmla="*/ 151 h 151"/>
                  <a:gd name="T20" fmla="*/ 59 w 108"/>
                  <a:gd name="T21" fmla="*/ 75 h 151"/>
                  <a:gd name="T22" fmla="*/ 81 w 108"/>
                  <a:gd name="T23" fmla="*/ 67 h 151"/>
                  <a:gd name="T24" fmla="*/ 89 w 108"/>
                  <a:gd name="T25" fmla="*/ 46 h 151"/>
                  <a:gd name="T26" fmla="*/ 81 w 108"/>
                  <a:gd name="T27" fmla="*/ 25 h 151"/>
                  <a:gd name="T28" fmla="*/ 59 w 108"/>
                  <a:gd name="T29" fmla="*/ 17 h 151"/>
                  <a:gd name="T30" fmla="*/ 19 w 108"/>
                  <a:gd name="T31" fmla="*/ 17 h 151"/>
                  <a:gd name="T32" fmla="*/ 19 w 108"/>
                  <a:gd name="T33" fmla="*/ 75 h 151"/>
                  <a:gd name="T34" fmla="*/ 59 w 108"/>
                  <a:gd name="T35" fmla="*/ 7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8" h="151">
                    <a:moveTo>
                      <a:pt x="19" y="15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76" y="0"/>
                      <a:pt x="87" y="5"/>
                      <a:pt x="96" y="13"/>
                    </a:cubicBezTo>
                    <a:cubicBezTo>
                      <a:pt x="104" y="22"/>
                      <a:pt x="108" y="33"/>
                      <a:pt x="108" y="46"/>
                    </a:cubicBezTo>
                    <a:cubicBezTo>
                      <a:pt x="108" y="59"/>
                      <a:pt x="104" y="69"/>
                      <a:pt x="96" y="78"/>
                    </a:cubicBezTo>
                    <a:cubicBezTo>
                      <a:pt x="87" y="87"/>
                      <a:pt x="76" y="91"/>
                      <a:pt x="61" y="91"/>
                    </a:cubicBezTo>
                    <a:cubicBezTo>
                      <a:pt x="19" y="91"/>
                      <a:pt x="19" y="91"/>
                      <a:pt x="19" y="91"/>
                    </a:cubicBezTo>
                    <a:lnTo>
                      <a:pt x="19" y="151"/>
                    </a:lnTo>
                    <a:close/>
                    <a:moveTo>
                      <a:pt x="59" y="75"/>
                    </a:moveTo>
                    <a:cubicBezTo>
                      <a:pt x="68" y="75"/>
                      <a:pt x="75" y="72"/>
                      <a:pt x="81" y="67"/>
                    </a:cubicBezTo>
                    <a:cubicBezTo>
                      <a:pt x="86" y="61"/>
                      <a:pt x="89" y="54"/>
                      <a:pt x="89" y="46"/>
                    </a:cubicBezTo>
                    <a:cubicBezTo>
                      <a:pt x="89" y="37"/>
                      <a:pt x="86" y="31"/>
                      <a:pt x="81" y="25"/>
                    </a:cubicBezTo>
                    <a:cubicBezTo>
                      <a:pt x="75" y="20"/>
                      <a:pt x="68" y="17"/>
                      <a:pt x="5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75"/>
                      <a:pt x="19" y="75"/>
                      <a:pt x="19" y="75"/>
                    </a:cubicBezTo>
                    <a:lnTo>
                      <a:pt x="59" y="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" name="Freeform 28"/>
              <p:cNvSpPr>
                <a:spLocks/>
              </p:cNvSpPr>
              <p:nvPr/>
            </p:nvSpPr>
            <p:spPr bwMode="auto">
              <a:xfrm>
                <a:off x="8826047" y="2593068"/>
                <a:ext cx="192087" cy="292100"/>
              </a:xfrm>
              <a:custGeom>
                <a:avLst/>
                <a:gdLst>
                  <a:gd name="T0" fmla="*/ 121 w 121"/>
                  <a:gd name="T1" fmla="*/ 184 h 184"/>
                  <a:gd name="T2" fmla="*/ 0 w 121"/>
                  <a:gd name="T3" fmla="*/ 184 h 184"/>
                  <a:gd name="T4" fmla="*/ 0 w 121"/>
                  <a:gd name="T5" fmla="*/ 0 h 184"/>
                  <a:gd name="T6" fmla="*/ 121 w 121"/>
                  <a:gd name="T7" fmla="*/ 0 h 184"/>
                  <a:gd name="T8" fmla="*/ 121 w 121"/>
                  <a:gd name="T9" fmla="*/ 21 h 184"/>
                  <a:gd name="T10" fmla="*/ 23 w 121"/>
                  <a:gd name="T11" fmla="*/ 21 h 184"/>
                  <a:gd name="T12" fmla="*/ 23 w 121"/>
                  <a:gd name="T13" fmla="*/ 80 h 184"/>
                  <a:gd name="T14" fmla="*/ 120 w 121"/>
                  <a:gd name="T15" fmla="*/ 80 h 184"/>
                  <a:gd name="T16" fmla="*/ 120 w 121"/>
                  <a:gd name="T17" fmla="*/ 101 h 184"/>
                  <a:gd name="T18" fmla="*/ 23 w 121"/>
                  <a:gd name="T19" fmla="*/ 101 h 184"/>
                  <a:gd name="T20" fmla="*/ 23 w 121"/>
                  <a:gd name="T21" fmla="*/ 165 h 184"/>
                  <a:gd name="T22" fmla="*/ 121 w 121"/>
                  <a:gd name="T23" fmla="*/ 165 h 184"/>
                  <a:gd name="T24" fmla="*/ 121 w 121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1" h="184">
                    <a:moveTo>
                      <a:pt x="121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121" y="0"/>
                    </a:lnTo>
                    <a:lnTo>
                      <a:pt x="121" y="21"/>
                    </a:lnTo>
                    <a:lnTo>
                      <a:pt x="23" y="21"/>
                    </a:lnTo>
                    <a:lnTo>
                      <a:pt x="23" y="80"/>
                    </a:lnTo>
                    <a:lnTo>
                      <a:pt x="120" y="80"/>
                    </a:lnTo>
                    <a:lnTo>
                      <a:pt x="120" y="101"/>
                    </a:lnTo>
                    <a:lnTo>
                      <a:pt x="23" y="101"/>
                    </a:lnTo>
                    <a:lnTo>
                      <a:pt x="23" y="165"/>
                    </a:lnTo>
                    <a:lnTo>
                      <a:pt x="121" y="165"/>
                    </a:lnTo>
                    <a:lnTo>
                      <a:pt x="121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8" name="Freeform 29"/>
              <p:cNvSpPr>
                <a:spLocks/>
              </p:cNvSpPr>
              <p:nvPr/>
            </p:nvSpPr>
            <p:spPr bwMode="auto">
              <a:xfrm>
                <a:off x="9086397" y="2593068"/>
                <a:ext cx="244475" cy="292100"/>
              </a:xfrm>
              <a:custGeom>
                <a:avLst/>
                <a:gdLst>
                  <a:gd name="T0" fmla="*/ 154 w 154"/>
                  <a:gd name="T1" fmla="*/ 184 h 184"/>
                  <a:gd name="T2" fmla="*/ 130 w 154"/>
                  <a:gd name="T3" fmla="*/ 184 h 184"/>
                  <a:gd name="T4" fmla="*/ 130 w 154"/>
                  <a:gd name="T5" fmla="*/ 100 h 184"/>
                  <a:gd name="T6" fmla="*/ 23 w 154"/>
                  <a:gd name="T7" fmla="*/ 100 h 184"/>
                  <a:gd name="T8" fmla="*/ 23 w 154"/>
                  <a:gd name="T9" fmla="*/ 184 h 184"/>
                  <a:gd name="T10" fmla="*/ 0 w 154"/>
                  <a:gd name="T11" fmla="*/ 184 h 184"/>
                  <a:gd name="T12" fmla="*/ 0 w 154"/>
                  <a:gd name="T13" fmla="*/ 0 h 184"/>
                  <a:gd name="T14" fmla="*/ 23 w 154"/>
                  <a:gd name="T15" fmla="*/ 0 h 184"/>
                  <a:gd name="T16" fmla="*/ 23 w 154"/>
                  <a:gd name="T17" fmla="*/ 79 h 184"/>
                  <a:gd name="T18" fmla="*/ 130 w 154"/>
                  <a:gd name="T19" fmla="*/ 79 h 184"/>
                  <a:gd name="T20" fmla="*/ 130 w 154"/>
                  <a:gd name="T21" fmla="*/ 0 h 184"/>
                  <a:gd name="T22" fmla="*/ 154 w 154"/>
                  <a:gd name="T23" fmla="*/ 0 h 184"/>
                  <a:gd name="T24" fmla="*/ 154 w 154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4" h="184">
                    <a:moveTo>
                      <a:pt x="154" y="184"/>
                    </a:moveTo>
                    <a:lnTo>
                      <a:pt x="130" y="184"/>
                    </a:lnTo>
                    <a:lnTo>
                      <a:pt x="130" y="100"/>
                    </a:lnTo>
                    <a:lnTo>
                      <a:pt x="23" y="100"/>
                    </a:lnTo>
                    <a:lnTo>
                      <a:pt x="23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79"/>
                    </a:lnTo>
                    <a:lnTo>
                      <a:pt x="130" y="79"/>
                    </a:lnTo>
                    <a:lnTo>
                      <a:pt x="130" y="0"/>
                    </a:lnTo>
                    <a:lnTo>
                      <a:pt x="154" y="0"/>
                    </a:lnTo>
                    <a:lnTo>
                      <a:pt x="154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9" name="Freeform 30"/>
              <p:cNvSpPr>
                <a:spLocks/>
              </p:cNvSpPr>
              <p:nvPr/>
            </p:nvSpPr>
            <p:spPr bwMode="auto">
              <a:xfrm>
                <a:off x="9410247" y="2593068"/>
                <a:ext cx="269875" cy="347663"/>
              </a:xfrm>
              <a:custGeom>
                <a:avLst/>
                <a:gdLst>
                  <a:gd name="T0" fmla="*/ 148 w 170"/>
                  <a:gd name="T1" fmla="*/ 219 h 219"/>
                  <a:gd name="T2" fmla="*/ 148 w 170"/>
                  <a:gd name="T3" fmla="*/ 184 h 219"/>
                  <a:gd name="T4" fmla="*/ 0 w 170"/>
                  <a:gd name="T5" fmla="*/ 184 h 219"/>
                  <a:gd name="T6" fmla="*/ 0 w 170"/>
                  <a:gd name="T7" fmla="*/ 0 h 219"/>
                  <a:gd name="T8" fmla="*/ 22 w 170"/>
                  <a:gd name="T9" fmla="*/ 0 h 219"/>
                  <a:gd name="T10" fmla="*/ 22 w 170"/>
                  <a:gd name="T11" fmla="*/ 165 h 219"/>
                  <a:gd name="T12" fmla="*/ 130 w 170"/>
                  <a:gd name="T13" fmla="*/ 165 h 219"/>
                  <a:gd name="T14" fmla="*/ 130 w 170"/>
                  <a:gd name="T15" fmla="*/ 0 h 219"/>
                  <a:gd name="T16" fmla="*/ 154 w 170"/>
                  <a:gd name="T17" fmla="*/ 0 h 219"/>
                  <a:gd name="T18" fmla="*/ 154 w 170"/>
                  <a:gd name="T19" fmla="*/ 165 h 219"/>
                  <a:gd name="T20" fmla="*/ 170 w 170"/>
                  <a:gd name="T21" fmla="*/ 165 h 219"/>
                  <a:gd name="T22" fmla="*/ 170 w 170"/>
                  <a:gd name="T23" fmla="*/ 219 h 219"/>
                  <a:gd name="T24" fmla="*/ 148 w 170"/>
                  <a:gd name="T25" fmla="*/ 21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0" h="219">
                    <a:moveTo>
                      <a:pt x="148" y="219"/>
                    </a:moveTo>
                    <a:lnTo>
                      <a:pt x="148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2" y="0"/>
                    </a:lnTo>
                    <a:lnTo>
                      <a:pt x="22" y="165"/>
                    </a:lnTo>
                    <a:lnTo>
                      <a:pt x="130" y="165"/>
                    </a:lnTo>
                    <a:lnTo>
                      <a:pt x="130" y="0"/>
                    </a:lnTo>
                    <a:lnTo>
                      <a:pt x="154" y="0"/>
                    </a:lnTo>
                    <a:lnTo>
                      <a:pt x="154" y="165"/>
                    </a:lnTo>
                    <a:lnTo>
                      <a:pt x="170" y="165"/>
                    </a:lnTo>
                    <a:lnTo>
                      <a:pt x="170" y="219"/>
                    </a:lnTo>
                    <a:lnTo>
                      <a:pt x="148" y="2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0" name="Freeform 31"/>
              <p:cNvSpPr>
                <a:spLocks/>
              </p:cNvSpPr>
              <p:nvPr/>
            </p:nvSpPr>
            <p:spPr bwMode="auto">
              <a:xfrm>
                <a:off x="9735685" y="2593068"/>
                <a:ext cx="242887" cy="292100"/>
              </a:xfrm>
              <a:custGeom>
                <a:avLst/>
                <a:gdLst>
                  <a:gd name="T0" fmla="*/ 22 w 153"/>
                  <a:gd name="T1" fmla="*/ 184 h 184"/>
                  <a:gd name="T2" fmla="*/ 0 w 153"/>
                  <a:gd name="T3" fmla="*/ 184 h 184"/>
                  <a:gd name="T4" fmla="*/ 0 w 153"/>
                  <a:gd name="T5" fmla="*/ 0 h 184"/>
                  <a:gd name="T6" fmla="*/ 23 w 153"/>
                  <a:gd name="T7" fmla="*/ 0 h 184"/>
                  <a:gd name="T8" fmla="*/ 23 w 153"/>
                  <a:gd name="T9" fmla="*/ 144 h 184"/>
                  <a:gd name="T10" fmla="*/ 129 w 153"/>
                  <a:gd name="T11" fmla="*/ 0 h 184"/>
                  <a:gd name="T12" fmla="*/ 153 w 153"/>
                  <a:gd name="T13" fmla="*/ 0 h 184"/>
                  <a:gd name="T14" fmla="*/ 153 w 153"/>
                  <a:gd name="T15" fmla="*/ 184 h 184"/>
                  <a:gd name="T16" fmla="*/ 131 w 153"/>
                  <a:gd name="T17" fmla="*/ 184 h 184"/>
                  <a:gd name="T18" fmla="*/ 131 w 153"/>
                  <a:gd name="T19" fmla="*/ 38 h 184"/>
                  <a:gd name="T20" fmla="*/ 22 w 153"/>
                  <a:gd name="T21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3" h="184">
                    <a:moveTo>
                      <a:pt x="22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144"/>
                    </a:lnTo>
                    <a:lnTo>
                      <a:pt x="129" y="0"/>
                    </a:lnTo>
                    <a:lnTo>
                      <a:pt x="153" y="0"/>
                    </a:lnTo>
                    <a:lnTo>
                      <a:pt x="153" y="184"/>
                    </a:lnTo>
                    <a:lnTo>
                      <a:pt x="131" y="184"/>
                    </a:lnTo>
                    <a:lnTo>
                      <a:pt x="131" y="38"/>
                    </a:lnTo>
                    <a:lnTo>
                      <a:pt x="22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1" name="Freeform 32"/>
              <p:cNvSpPr>
                <a:spLocks noEditPoints="1"/>
              </p:cNvSpPr>
              <p:nvPr/>
            </p:nvSpPr>
            <p:spPr bwMode="auto">
              <a:xfrm>
                <a:off x="10043660" y="2593068"/>
                <a:ext cx="211137" cy="292100"/>
              </a:xfrm>
              <a:custGeom>
                <a:avLst/>
                <a:gdLst>
                  <a:gd name="T0" fmla="*/ 22 w 109"/>
                  <a:gd name="T1" fmla="*/ 151 h 151"/>
                  <a:gd name="T2" fmla="*/ 0 w 109"/>
                  <a:gd name="T3" fmla="*/ 151 h 151"/>
                  <a:gd name="T4" fmla="*/ 41 w 109"/>
                  <a:gd name="T5" fmla="*/ 90 h 151"/>
                  <a:gd name="T6" fmla="*/ 13 w 109"/>
                  <a:gd name="T7" fmla="*/ 77 h 151"/>
                  <a:gd name="T8" fmla="*/ 1 w 109"/>
                  <a:gd name="T9" fmla="*/ 46 h 151"/>
                  <a:gd name="T10" fmla="*/ 14 w 109"/>
                  <a:gd name="T11" fmla="*/ 13 h 151"/>
                  <a:gd name="T12" fmla="*/ 49 w 109"/>
                  <a:gd name="T13" fmla="*/ 0 h 151"/>
                  <a:gd name="T14" fmla="*/ 109 w 109"/>
                  <a:gd name="T15" fmla="*/ 0 h 151"/>
                  <a:gd name="T16" fmla="*/ 109 w 109"/>
                  <a:gd name="T17" fmla="*/ 151 h 151"/>
                  <a:gd name="T18" fmla="*/ 91 w 109"/>
                  <a:gd name="T19" fmla="*/ 151 h 151"/>
                  <a:gd name="T20" fmla="*/ 91 w 109"/>
                  <a:gd name="T21" fmla="*/ 91 h 151"/>
                  <a:gd name="T22" fmla="*/ 60 w 109"/>
                  <a:gd name="T23" fmla="*/ 91 h 151"/>
                  <a:gd name="T24" fmla="*/ 22 w 109"/>
                  <a:gd name="T25" fmla="*/ 151 h 151"/>
                  <a:gd name="T26" fmla="*/ 51 w 109"/>
                  <a:gd name="T27" fmla="*/ 75 h 151"/>
                  <a:gd name="T28" fmla="*/ 91 w 109"/>
                  <a:gd name="T29" fmla="*/ 75 h 151"/>
                  <a:gd name="T30" fmla="*/ 91 w 109"/>
                  <a:gd name="T31" fmla="*/ 17 h 151"/>
                  <a:gd name="T32" fmla="*/ 51 w 109"/>
                  <a:gd name="T33" fmla="*/ 17 h 151"/>
                  <a:gd name="T34" fmla="*/ 29 w 109"/>
                  <a:gd name="T35" fmla="*/ 25 h 151"/>
                  <a:gd name="T36" fmla="*/ 21 w 109"/>
                  <a:gd name="T37" fmla="*/ 46 h 151"/>
                  <a:gd name="T38" fmla="*/ 29 w 109"/>
                  <a:gd name="T39" fmla="*/ 67 h 151"/>
                  <a:gd name="T40" fmla="*/ 51 w 109"/>
                  <a:gd name="T41" fmla="*/ 7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9" h="151">
                    <a:moveTo>
                      <a:pt x="22" y="15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29" y="89"/>
                      <a:pt x="20" y="85"/>
                      <a:pt x="13" y="77"/>
                    </a:cubicBezTo>
                    <a:cubicBezTo>
                      <a:pt x="5" y="69"/>
                      <a:pt x="1" y="59"/>
                      <a:pt x="1" y="46"/>
                    </a:cubicBezTo>
                    <a:cubicBezTo>
                      <a:pt x="1" y="32"/>
                      <a:pt x="6" y="21"/>
                      <a:pt x="14" y="13"/>
                    </a:cubicBezTo>
                    <a:cubicBezTo>
                      <a:pt x="23" y="4"/>
                      <a:pt x="35" y="0"/>
                      <a:pt x="49" y="0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109" y="151"/>
                      <a:pt x="109" y="151"/>
                      <a:pt x="109" y="151"/>
                    </a:cubicBezTo>
                    <a:cubicBezTo>
                      <a:pt x="91" y="151"/>
                      <a:pt x="91" y="151"/>
                      <a:pt x="91" y="151"/>
                    </a:cubicBezTo>
                    <a:cubicBezTo>
                      <a:pt x="91" y="91"/>
                      <a:pt x="91" y="91"/>
                      <a:pt x="91" y="91"/>
                    </a:cubicBezTo>
                    <a:cubicBezTo>
                      <a:pt x="60" y="91"/>
                      <a:pt x="60" y="91"/>
                      <a:pt x="60" y="91"/>
                    </a:cubicBezTo>
                    <a:lnTo>
                      <a:pt x="22" y="151"/>
                    </a:lnTo>
                    <a:close/>
                    <a:moveTo>
                      <a:pt x="51" y="75"/>
                    </a:moveTo>
                    <a:cubicBezTo>
                      <a:pt x="91" y="75"/>
                      <a:pt x="91" y="75"/>
                      <a:pt x="91" y="75"/>
                    </a:cubicBezTo>
                    <a:cubicBezTo>
                      <a:pt x="91" y="17"/>
                      <a:pt x="91" y="17"/>
                      <a:pt x="91" y="17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42" y="17"/>
                      <a:pt x="35" y="20"/>
                      <a:pt x="29" y="25"/>
                    </a:cubicBezTo>
                    <a:cubicBezTo>
                      <a:pt x="23" y="31"/>
                      <a:pt x="21" y="37"/>
                      <a:pt x="21" y="46"/>
                    </a:cubicBezTo>
                    <a:cubicBezTo>
                      <a:pt x="21" y="54"/>
                      <a:pt x="23" y="61"/>
                      <a:pt x="29" y="67"/>
                    </a:cubicBezTo>
                    <a:cubicBezTo>
                      <a:pt x="35" y="72"/>
                      <a:pt x="42" y="75"/>
                      <a:pt x="51" y="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7" name="Группа 26"/>
            <p:cNvGrpSpPr/>
            <p:nvPr/>
          </p:nvGrpSpPr>
          <p:grpSpPr>
            <a:xfrm>
              <a:off x="3307898" y="3107418"/>
              <a:ext cx="6951661" cy="1546225"/>
              <a:chOff x="3307898" y="3107418"/>
              <a:chExt cx="6951661" cy="1546225"/>
            </a:xfrm>
            <a:solidFill>
              <a:srgbClr val="F7921E"/>
            </a:solidFill>
          </p:grpSpPr>
          <p:sp>
            <p:nvSpPr>
              <p:cNvPr id="28" name="Freeform 33"/>
              <p:cNvSpPr>
                <a:spLocks/>
              </p:cNvSpPr>
              <p:nvPr/>
            </p:nvSpPr>
            <p:spPr bwMode="auto">
              <a:xfrm>
                <a:off x="3338060" y="3116943"/>
                <a:ext cx="568325" cy="631825"/>
              </a:xfrm>
              <a:custGeom>
                <a:avLst/>
                <a:gdLst>
                  <a:gd name="T0" fmla="*/ 358 w 358"/>
                  <a:gd name="T1" fmla="*/ 398 h 398"/>
                  <a:gd name="T2" fmla="*/ 273 w 358"/>
                  <a:gd name="T3" fmla="*/ 398 h 398"/>
                  <a:gd name="T4" fmla="*/ 273 w 358"/>
                  <a:gd name="T5" fmla="*/ 74 h 398"/>
                  <a:gd name="T6" fmla="*/ 85 w 358"/>
                  <a:gd name="T7" fmla="*/ 74 h 398"/>
                  <a:gd name="T8" fmla="*/ 85 w 358"/>
                  <a:gd name="T9" fmla="*/ 398 h 398"/>
                  <a:gd name="T10" fmla="*/ 0 w 358"/>
                  <a:gd name="T11" fmla="*/ 398 h 398"/>
                  <a:gd name="T12" fmla="*/ 0 w 358"/>
                  <a:gd name="T13" fmla="*/ 0 h 398"/>
                  <a:gd name="T14" fmla="*/ 358 w 358"/>
                  <a:gd name="T15" fmla="*/ 0 h 398"/>
                  <a:gd name="T16" fmla="*/ 358 w 358"/>
                  <a:gd name="T17" fmla="*/ 39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8" h="398">
                    <a:moveTo>
                      <a:pt x="358" y="398"/>
                    </a:moveTo>
                    <a:lnTo>
                      <a:pt x="273" y="398"/>
                    </a:lnTo>
                    <a:lnTo>
                      <a:pt x="273" y="74"/>
                    </a:lnTo>
                    <a:lnTo>
                      <a:pt x="85" y="74"/>
                    </a:lnTo>
                    <a:lnTo>
                      <a:pt x="85" y="398"/>
                    </a:lnTo>
                    <a:lnTo>
                      <a:pt x="0" y="398"/>
                    </a:lnTo>
                    <a:lnTo>
                      <a:pt x="0" y="0"/>
                    </a:lnTo>
                    <a:lnTo>
                      <a:pt x="358" y="0"/>
                    </a:lnTo>
                    <a:lnTo>
                      <a:pt x="358" y="3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34"/>
              <p:cNvSpPr>
                <a:spLocks noEditPoints="1"/>
              </p:cNvSpPr>
              <p:nvPr/>
            </p:nvSpPr>
            <p:spPr bwMode="auto">
              <a:xfrm>
                <a:off x="4009572" y="3107418"/>
                <a:ext cx="658812" cy="654050"/>
              </a:xfrm>
              <a:custGeom>
                <a:avLst/>
                <a:gdLst>
                  <a:gd name="T0" fmla="*/ 170 w 340"/>
                  <a:gd name="T1" fmla="*/ 337 h 337"/>
                  <a:gd name="T2" fmla="*/ 48 w 340"/>
                  <a:gd name="T3" fmla="*/ 289 h 337"/>
                  <a:gd name="T4" fmla="*/ 0 w 340"/>
                  <a:gd name="T5" fmla="*/ 168 h 337"/>
                  <a:gd name="T6" fmla="*/ 48 w 340"/>
                  <a:gd name="T7" fmla="*/ 48 h 337"/>
                  <a:gd name="T8" fmla="*/ 170 w 340"/>
                  <a:gd name="T9" fmla="*/ 0 h 337"/>
                  <a:gd name="T10" fmla="*/ 292 w 340"/>
                  <a:gd name="T11" fmla="*/ 47 h 337"/>
                  <a:gd name="T12" fmla="*/ 340 w 340"/>
                  <a:gd name="T13" fmla="*/ 168 h 337"/>
                  <a:gd name="T14" fmla="*/ 292 w 340"/>
                  <a:gd name="T15" fmla="*/ 289 h 337"/>
                  <a:gd name="T16" fmla="*/ 170 w 340"/>
                  <a:gd name="T17" fmla="*/ 337 h 337"/>
                  <a:gd name="T18" fmla="*/ 98 w 340"/>
                  <a:gd name="T19" fmla="*/ 245 h 337"/>
                  <a:gd name="T20" fmla="*/ 170 w 340"/>
                  <a:gd name="T21" fmla="*/ 275 h 337"/>
                  <a:gd name="T22" fmla="*/ 242 w 340"/>
                  <a:gd name="T23" fmla="*/ 245 h 337"/>
                  <a:gd name="T24" fmla="*/ 269 w 340"/>
                  <a:gd name="T25" fmla="*/ 168 h 337"/>
                  <a:gd name="T26" fmla="*/ 242 w 340"/>
                  <a:gd name="T27" fmla="*/ 92 h 337"/>
                  <a:gd name="T28" fmla="*/ 170 w 340"/>
                  <a:gd name="T29" fmla="*/ 61 h 337"/>
                  <a:gd name="T30" fmla="*/ 98 w 340"/>
                  <a:gd name="T31" fmla="*/ 92 h 337"/>
                  <a:gd name="T32" fmla="*/ 71 w 340"/>
                  <a:gd name="T33" fmla="*/ 168 h 337"/>
                  <a:gd name="T34" fmla="*/ 98 w 340"/>
                  <a:gd name="T35" fmla="*/ 24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0" h="337">
                    <a:moveTo>
                      <a:pt x="170" y="337"/>
                    </a:moveTo>
                    <a:cubicBezTo>
                      <a:pt x="121" y="337"/>
                      <a:pt x="80" y="321"/>
                      <a:pt x="48" y="289"/>
                    </a:cubicBezTo>
                    <a:cubicBezTo>
                      <a:pt x="16" y="257"/>
                      <a:pt x="0" y="217"/>
                      <a:pt x="0" y="168"/>
                    </a:cubicBezTo>
                    <a:cubicBezTo>
                      <a:pt x="0" y="120"/>
                      <a:pt x="16" y="79"/>
                      <a:pt x="48" y="48"/>
                    </a:cubicBezTo>
                    <a:cubicBezTo>
                      <a:pt x="80" y="16"/>
                      <a:pt x="121" y="0"/>
                      <a:pt x="170" y="0"/>
                    </a:cubicBezTo>
                    <a:cubicBezTo>
                      <a:pt x="219" y="0"/>
                      <a:pt x="260" y="16"/>
                      <a:pt x="292" y="47"/>
                    </a:cubicBezTo>
                    <a:cubicBezTo>
                      <a:pt x="324" y="79"/>
                      <a:pt x="340" y="119"/>
                      <a:pt x="340" y="168"/>
                    </a:cubicBezTo>
                    <a:cubicBezTo>
                      <a:pt x="340" y="218"/>
                      <a:pt x="324" y="258"/>
                      <a:pt x="292" y="289"/>
                    </a:cubicBezTo>
                    <a:cubicBezTo>
                      <a:pt x="260" y="321"/>
                      <a:pt x="219" y="337"/>
                      <a:pt x="170" y="337"/>
                    </a:cubicBezTo>
                    <a:close/>
                    <a:moveTo>
                      <a:pt x="98" y="245"/>
                    </a:moveTo>
                    <a:cubicBezTo>
                      <a:pt x="116" y="265"/>
                      <a:pt x="140" y="275"/>
                      <a:pt x="170" y="275"/>
                    </a:cubicBezTo>
                    <a:cubicBezTo>
                      <a:pt x="199" y="275"/>
                      <a:pt x="223" y="265"/>
                      <a:pt x="242" y="245"/>
                    </a:cubicBezTo>
                    <a:cubicBezTo>
                      <a:pt x="260" y="225"/>
                      <a:pt x="269" y="199"/>
                      <a:pt x="269" y="168"/>
                    </a:cubicBezTo>
                    <a:cubicBezTo>
                      <a:pt x="269" y="137"/>
                      <a:pt x="260" y="112"/>
                      <a:pt x="242" y="92"/>
                    </a:cubicBezTo>
                    <a:cubicBezTo>
                      <a:pt x="223" y="72"/>
                      <a:pt x="199" y="61"/>
                      <a:pt x="170" y="61"/>
                    </a:cubicBezTo>
                    <a:cubicBezTo>
                      <a:pt x="140" y="61"/>
                      <a:pt x="116" y="72"/>
                      <a:pt x="98" y="92"/>
                    </a:cubicBezTo>
                    <a:cubicBezTo>
                      <a:pt x="80" y="112"/>
                      <a:pt x="71" y="137"/>
                      <a:pt x="71" y="168"/>
                    </a:cubicBezTo>
                    <a:cubicBezTo>
                      <a:pt x="71" y="199"/>
                      <a:pt x="80" y="225"/>
                      <a:pt x="98" y="2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35"/>
              <p:cNvSpPr>
                <a:spLocks/>
              </p:cNvSpPr>
              <p:nvPr/>
            </p:nvSpPr>
            <p:spPr bwMode="auto">
              <a:xfrm>
                <a:off x="5025572" y="3116943"/>
                <a:ext cx="541337" cy="631825"/>
              </a:xfrm>
              <a:custGeom>
                <a:avLst/>
                <a:gdLst>
                  <a:gd name="T0" fmla="*/ 341 w 341"/>
                  <a:gd name="T1" fmla="*/ 398 h 398"/>
                  <a:gd name="T2" fmla="*/ 236 w 341"/>
                  <a:gd name="T3" fmla="*/ 398 h 398"/>
                  <a:gd name="T4" fmla="*/ 116 w 341"/>
                  <a:gd name="T5" fmla="*/ 239 h 398"/>
                  <a:gd name="T6" fmla="*/ 84 w 341"/>
                  <a:gd name="T7" fmla="*/ 276 h 398"/>
                  <a:gd name="T8" fmla="*/ 84 w 341"/>
                  <a:gd name="T9" fmla="*/ 398 h 398"/>
                  <a:gd name="T10" fmla="*/ 0 w 341"/>
                  <a:gd name="T11" fmla="*/ 398 h 398"/>
                  <a:gd name="T12" fmla="*/ 0 w 341"/>
                  <a:gd name="T13" fmla="*/ 0 h 398"/>
                  <a:gd name="T14" fmla="*/ 84 w 341"/>
                  <a:gd name="T15" fmla="*/ 0 h 398"/>
                  <a:gd name="T16" fmla="*/ 84 w 341"/>
                  <a:gd name="T17" fmla="*/ 178 h 398"/>
                  <a:gd name="T18" fmla="*/ 225 w 341"/>
                  <a:gd name="T19" fmla="*/ 0 h 398"/>
                  <a:gd name="T20" fmla="*/ 330 w 341"/>
                  <a:gd name="T21" fmla="*/ 0 h 398"/>
                  <a:gd name="T22" fmla="*/ 171 w 341"/>
                  <a:gd name="T23" fmla="*/ 187 h 398"/>
                  <a:gd name="T24" fmla="*/ 341 w 341"/>
                  <a:gd name="T25" fmla="*/ 39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1" h="398">
                    <a:moveTo>
                      <a:pt x="341" y="398"/>
                    </a:moveTo>
                    <a:lnTo>
                      <a:pt x="236" y="398"/>
                    </a:lnTo>
                    <a:lnTo>
                      <a:pt x="116" y="239"/>
                    </a:lnTo>
                    <a:lnTo>
                      <a:pt x="84" y="276"/>
                    </a:lnTo>
                    <a:lnTo>
                      <a:pt x="84" y="398"/>
                    </a:lnTo>
                    <a:lnTo>
                      <a:pt x="0" y="398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178"/>
                    </a:lnTo>
                    <a:lnTo>
                      <a:pt x="225" y="0"/>
                    </a:lnTo>
                    <a:lnTo>
                      <a:pt x="330" y="0"/>
                    </a:lnTo>
                    <a:lnTo>
                      <a:pt x="171" y="187"/>
                    </a:lnTo>
                    <a:lnTo>
                      <a:pt x="341" y="3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36"/>
              <p:cNvSpPr>
                <a:spLocks noEditPoints="1"/>
              </p:cNvSpPr>
              <p:nvPr/>
            </p:nvSpPr>
            <p:spPr bwMode="auto">
              <a:xfrm>
                <a:off x="5570085" y="3116943"/>
                <a:ext cx="655637" cy="631825"/>
              </a:xfrm>
              <a:custGeom>
                <a:avLst/>
                <a:gdLst>
                  <a:gd name="T0" fmla="*/ 413 w 413"/>
                  <a:gd name="T1" fmla="*/ 398 h 398"/>
                  <a:gd name="T2" fmla="*/ 317 w 413"/>
                  <a:gd name="T3" fmla="*/ 398 h 398"/>
                  <a:gd name="T4" fmla="*/ 292 w 413"/>
                  <a:gd name="T5" fmla="*/ 331 h 398"/>
                  <a:gd name="T6" fmla="*/ 121 w 413"/>
                  <a:gd name="T7" fmla="*/ 331 h 398"/>
                  <a:gd name="T8" fmla="*/ 97 w 413"/>
                  <a:gd name="T9" fmla="*/ 398 h 398"/>
                  <a:gd name="T10" fmla="*/ 0 w 413"/>
                  <a:gd name="T11" fmla="*/ 398 h 398"/>
                  <a:gd name="T12" fmla="*/ 154 w 413"/>
                  <a:gd name="T13" fmla="*/ 0 h 398"/>
                  <a:gd name="T14" fmla="*/ 260 w 413"/>
                  <a:gd name="T15" fmla="*/ 0 h 398"/>
                  <a:gd name="T16" fmla="*/ 413 w 413"/>
                  <a:gd name="T17" fmla="*/ 398 h 398"/>
                  <a:gd name="T18" fmla="*/ 269 w 413"/>
                  <a:gd name="T19" fmla="*/ 257 h 398"/>
                  <a:gd name="T20" fmla="*/ 207 w 413"/>
                  <a:gd name="T21" fmla="*/ 85 h 398"/>
                  <a:gd name="T22" fmla="*/ 144 w 413"/>
                  <a:gd name="T23" fmla="*/ 257 h 398"/>
                  <a:gd name="T24" fmla="*/ 269 w 413"/>
                  <a:gd name="T25" fmla="*/ 257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3" h="398">
                    <a:moveTo>
                      <a:pt x="413" y="398"/>
                    </a:moveTo>
                    <a:lnTo>
                      <a:pt x="317" y="398"/>
                    </a:lnTo>
                    <a:lnTo>
                      <a:pt x="292" y="331"/>
                    </a:lnTo>
                    <a:lnTo>
                      <a:pt x="121" y="331"/>
                    </a:lnTo>
                    <a:lnTo>
                      <a:pt x="97" y="398"/>
                    </a:lnTo>
                    <a:lnTo>
                      <a:pt x="0" y="398"/>
                    </a:lnTo>
                    <a:lnTo>
                      <a:pt x="154" y="0"/>
                    </a:lnTo>
                    <a:lnTo>
                      <a:pt x="260" y="0"/>
                    </a:lnTo>
                    <a:lnTo>
                      <a:pt x="413" y="398"/>
                    </a:lnTo>
                    <a:close/>
                    <a:moveTo>
                      <a:pt x="269" y="257"/>
                    </a:moveTo>
                    <a:lnTo>
                      <a:pt x="207" y="85"/>
                    </a:lnTo>
                    <a:lnTo>
                      <a:pt x="144" y="257"/>
                    </a:lnTo>
                    <a:lnTo>
                      <a:pt x="269" y="2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37"/>
              <p:cNvSpPr>
                <a:spLocks/>
              </p:cNvSpPr>
              <p:nvPr/>
            </p:nvSpPr>
            <p:spPr bwMode="auto">
              <a:xfrm>
                <a:off x="6217785" y="3116943"/>
                <a:ext cx="504825" cy="631825"/>
              </a:xfrm>
              <a:custGeom>
                <a:avLst/>
                <a:gdLst>
                  <a:gd name="T0" fmla="*/ 69 w 260"/>
                  <a:gd name="T1" fmla="*/ 0 h 326"/>
                  <a:gd name="T2" fmla="*/ 69 w 260"/>
                  <a:gd name="T3" fmla="*/ 92 h 326"/>
                  <a:gd name="T4" fmla="*/ 129 w 260"/>
                  <a:gd name="T5" fmla="*/ 151 h 326"/>
                  <a:gd name="T6" fmla="*/ 191 w 260"/>
                  <a:gd name="T7" fmla="*/ 140 h 326"/>
                  <a:gd name="T8" fmla="*/ 191 w 260"/>
                  <a:gd name="T9" fmla="*/ 0 h 326"/>
                  <a:gd name="T10" fmla="*/ 260 w 260"/>
                  <a:gd name="T11" fmla="*/ 0 h 326"/>
                  <a:gd name="T12" fmla="*/ 260 w 260"/>
                  <a:gd name="T13" fmla="*/ 326 h 326"/>
                  <a:gd name="T14" fmla="*/ 191 w 260"/>
                  <a:gd name="T15" fmla="*/ 326 h 326"/>
                  <a:gd name="T16" fmla="*/ 191 w 260"/>
                  <a:gd name="T17" fmla="*/ 201 h 326"/>
                  <a:gd name="T18" fmla="*/ 121 w 260"/>
                  <a:gd name="T19" fmla="*/ 212 h 326"/>
                  <a:gd name="T20" fmla="*/ 30 w 260"/>
                  <a:gd name="T21" fmla="*/ 180 h 326"/>
                  <a:gd name="T22" fmla="*/ 0 w 260"/>
                  <a:gd name="T23" fmla="*/ 92 h 326"/>
                  <a:gd name="T24" fmla="*/ 0 w 260"/>
                  <a:gd name="T25" fmla="*/ 0 h 326"/>
                  <a:gd name="T26" fmla="*/ 69 w 260"/>
                  <a:gd name="T27" fmla="*/ 0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60" h="326">
                    <a:moveTo>
                      <a:pt x="69" y="0"/>
                    </a:moveTo>
                    <a:cubicBezTo>
                      <a:pt x="69" y="92"/>
                      <a:pt x="69" y="92"/>
                      <a:pt x="69" y="92"/>
                    </a:cubicBezTo>
                    <a:cubicBezTo>
                      <a:pt x="69" y="131"/>
                      <a:pt x="89" y="151"/>
                      <a:pt x="129" y="151"/>
                    </a:cubicBezTo>
                    <a:cubicBezTo>
                      <a:pt x="152" y="151"/>
                      <a:pt x="173" y="147"/>
                      <a:pt x="191" y="140"/>
                    </a:cubicBezTo>
                    <a:cubicBezTo>
                      <a:pt x="191" y="0"/>
                      <a:pt x="191" y="0"/>
                      <a:pt x="191" y="0"/>
                    </a:cubicBezTo>
                    <a:cubicBezTo>
                      <a:pt x="260" y="0"/>
                      <a:pt x="260" y="0"/>
                      <a:pt x="260" y="0"/>
                    </a:cubicBezTo>
                    <a:cubicBezTo>
                      <a:pt x="260" y="326"/>
                      <a:pt x="260" y="326"/>
                      <a:pt x="260" y="326"/>
                    </a:cubicBezTo>
                    <a:cubicBezTo>
                      <a:pt x="191" y="326"/>
                      <a:pt x="191" y="326"/>
                      <a:pt x="191" y="326"/>
                    </a:cubicBezTo>
                    <a:cubicBezTo>
                      <a:pt x="191" y="201"/>
                      <a:pt x="191" y="201"/>
                      <a:pt x="191" y="201"/>
                    </a:cubicBezTo>
                    <a:cubicBezTo>
                      <a:pt x="167" y="208"/>
                      <a:pt x="144" y="212"/>
                      <a:pt x="121" y="212"/>
                    </a:cubicBezTo>
                    <a:cubicBezTo>
                      <a:pt x="80" y="212"/>
                      <a:pt x="50" y="201"/>
                      <a:pt x="30" y="180"/>
                    </a:cubicBezTo>
                    <a:cubicBezTo>
                      <a:pt x="10" y="158"/>
                      <a:pt x="0" y="129"/>
                      <a:pt x="0" y="9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38"/>
              <p:cNvSpPr>
                <a:spLocks/>
              </p:cNvSpPr>
              <p:nvPr/>
            </p:nvSpPr>
            <p:spPr bwMode="auto">
              <a:xfrm>
                <a:off x="6857547" y="3116943"/>
                <a:ext cx="446087" cy="631825"/>
              </a:xfrm>
              <a:custGeom>
                <a:avLst/>
                <a:gdLst>
                  <a:gd name="T0" fmla="*/ 281 w 281"/>
                  <a:gd name="T1" fmla="*/ 398 h 398"/>
                  <a:gd name="T2" fmla="*/ 0 w 281"/>
                  <a:gd name="T3" fmla="*/ 398 h 398"/>
                  <a:gd name="T4" fmla="*/ 0 w 281"/>
                  <a:gd name="T5" fmla="*/ 0 h 398"/>
                  <a:gd name="T6" fmla="*/ 281 w 281"/>
                  <a:gd name="T7" fmla="*/ 0 h 398"/>
                  <a:gd name="T8" fmla="*/ 281 w 281"/>
                  <a:gd name="T9" fmla="*/ 74 h 398"/>
                  <a:gd name="T10" fmla="*/ 85 w 281"/>
                  <a:gd name="T11" fmla="*/ 74 h 398"/>
                  <a:gd name="T12" fmla="*/ 85 w 281"/>
                  <a:gd name="T13" fmla="*/ 159 h 398"/>
                  <a:gd name="T14" fmla="*/ 278 w 281"/>
                  <a:gd name="T15" fmla="*/ 159 h 398"/>
                  <a:gd name="T16" fmla="*/ 278 w 281"/>
                  <a:gd name="T17" fmla="*/ 233 h 398"/>
                  <a:gd name="T18" fmla="*/ 85 w 281"/>
                  <a:gd name="T19" fmla="*/ 233 h 398"/>
                  <a:gd name="T20" fmla="*/ 85 w 281"/>
                  <a:gd name="T21" fmla="*/ 324 h 398"/>
                  <a:gd name="T22" fmla="*/ 281 w 281"/>
                  <a:gd name="T23" fmla="*/ 324 h 398"/>
                  <a:gd name="T24" fmla="*/ 281 w 281"/>
                  <a:gd name="T25" fmla="*/ 39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1" h="398">
                    <a:moveTo>
                      <a:pt x="281" y="398"/>
                    </a:moveTo>
                    <a:lnTo>
                      <a:pt x="0" y="398"/>
                    </a:lnTo>
                    <a:lnTo>
                      <a:pt x="0" y="0"/>
                    </a:lnTo>
                    <a:lnTo>
                      <a:pt x="281" y="0"/>
                    </a:lnTo>
                    <a:lnTo>
                      <a:pt x="281" y="74"/>
                    </a:lnTo>
                    <a:lnTo>
                      <a:pt x="85" y="74"/>
                    </a:lnTo>
                    <a:lnTo>
                      <a:pt x="85" y="159"/>
                    </a:lnTo>
                    <a:lnTo>
                      <a:pt x="278" y="159"/>
                    </a:lnTo>
                    <a:lnTo>
                      <a:pt x="278" y="233"/>
                    </a:lnTo>
                    <a:lnTo>
                      <a:pt x="85" y="233"/>
                    </a:lnTo>
                    <a:lnTo>
                      <a:pt x="85" y="324"/>
                    </a:lnTo>
                    <a:lnTo>
                      <a:pt x="281" y="324"/>
                    </a:lnTo>
                    <a:lnTo>
                      <a:pt x="281" y="3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39"/>
              <p:cNvSpPr>
                <a:spLocks/>
              </p:cNvSpPr>
              <p:nvPr/>
            </p:nvSpPr>
            <p:spPr bwMode="auto">
              <a:xfrm>
                <a:off x="7389360" y="3107418"/>
                <a:ext cx="598487" cy="654050"/>
              </a:xfrm>
              <a:custGeom>
                <a:avLst/>
                <a:gdLst>
                  <a:gd name="T0" fmla="*/ 173 w 309"/>
                  <a:gd name="T1" fmla="*/ 337 h 337"/>
                  <a:gd name="T2" fmla="*/ 49 w 309"/>
                  <a:gd name="T3" fmla="*/ 290 h 337"/>
                  <a:gd name="T4" fmla="*/ 0 w 309"/>
                  <a:gd name="T5" fmla="*/ 168 h 337"/>
                  <a:gd name="T6" fmla="*/ 49 w 309"/>
                  <a:gd name="T7" fmla="*/ 47 h 337"/>
                  <a:gd name="T8" fmla="*/ 173 w 309"/>
                  <a:gd name="T9" fmla="*/ 0 h 337"/>
                  <a:gd name="T10" fmla="*/ 309 w 309"/>
                  <a:gd name="T11" fmla="*/ 79 h 337"/>
                  <a:gd name="T12" fmla="*/ 250 w 309"/>
                  <a:gd name="T13" fmla="*/ 109 h 337"/>
                  <a:gd name="T14" fmla="*/ 218 w 309"/>
                  <a:gd name="T15" fmla="*/ 75 h 337"/>
                  <a:gd name="T16" fmla="*/ 173 w 309"/>
                  <a:gd name="T17" fmla="*/ 61 h 337"/>
                  <a:gd name="T18" fmla="*/ 100 w 309"/>
                  <a:gd name="T19" fmla="*/ 92 h 337"/>
                  <a:gd name="T20" fmla="*/ 71 w 309"/>
                  <a:gd name="T21" fmla="*/ 168 h 337"/>
                  <a:gd name="T22" fmla="*/ 100 w 309"/>
                  <a:gd name="T23" fmla="*/ 245 h 337"/>
                  <a:gd name="T24" fmla="*/ 173 w 309"/>
                  <a:gd name="T25" fmla="*/ 275 h 337"/>
                  <a:gd name="T26" fmla="*/ 218 w 309"/>
                  <a:gd name="T27" fmla="*/ 262 h 337"/>
                  <a:gd name="T28" fmla="*/ 250 w 309"/>
                  <a:gd name="T29" fmla="*/ 228 h 337"/>
                  <a:gd name="T30" fmla="*/ 309 w 309"/>
                  <a:gd name="T31" fmla="*/ 257 h 337"/>
                  <a:gd name="T32" fmla="*/ 173 w 309"/>
                  <a:gd name="T33" fmla="*/ 337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9" h="337">
                    <a:moveTo>
                      <a:pt x="173" y="337"/>
                    </a:moveTo>
                    <a:cubicBezTo>
                      <a:pt x="124" y="337"/>
                      <a:pt x="82" y="321"/>
                      <a:pt x="49" y="290"/>
                    </a:cubicBezTo>
                    <a:cubicBezTo>
                      <a:pt x="16" y="258"/>
                      <a:pt x="0" y="218"/>
                      <a:pt x="0" y="168"/>
                    </a:cubicBezTo>
                    <a:cubicBezTo>
                      <a:pt x="0" y="119"/>
                      <a:pt x="16" y="78"/>
                      <a:pt x="49" y="47"/>
                    </a:cubicBezTo>
                    <a:cubicBezTo>
                      <a:pt x="82" y="16"/>
                      <a:pt x="124" y="0"/>
                      <a:pt x="173" y="0"/>
                    </a:cubicBezTo>
                    <a:cubicBezTo>
                      <a:pt x="234" y="0"/>
                      <a:pt x="279" y="26"/>
                      <a:pt x="309" y="79"/>
                    </a:cubicBezTo>
                    <a:cubicBezTo>
                      <a:pt x="250" y="109"/>
                      <a:pt x="250" y="109"/>
                      <a:pt x="250" y="109"/>
                    </a:cubicBezTo>
                    <a:cubicBezTo>
                      <a:pt x="243" y="95"/>
                      <a:pt x="232" y="84"/>
                      <a:pt x="218" y="75"/>
                    </a:cubicBezTo>
                    <a:cubicBezTo>
                      <a:pt x="204" y="66"/>
                      <a:pt x="189" y="61"/>
                      <a:pt x="173" y="61"/>
                    </a:cubicBezTo>
                    <a:cubicBezTo>
                      <a:pt x="143" y="61"/>
                      <a:pt x="119" y="72"/>
                      <a:pt x="100" y="92"/>
                    </a:cubicBezTo>
                    <a:cubicBezTo>
                      <a:pt x="81" y="112"/>
                      <a:pt x="71" y="137"/>
                      <a:pt x="71" y="168"/>
                    </a:cubicBezTo>
                    <a:cubicBezTo>
                      <a:pt x="71" y="199"/>
                      <a:pt x="81" y="225"/>
                      <a:pt x="100" y="245"/>
                    </a:cubicBezTo>
                    <a:cubicBezTo>
                      <a:pt x="119" y="265"/>
                      <a:pt x="143" y="275"/>
                      <a:pt x="173" y="275"/>
                    </a:cubicBezTo>
                    <a:cubicBezTo>
                      <a:pt x="189" y="275"/>
                      <a:pt x="204" y="271"/>
                      <a:pt x="218" y="262"/>
                    </a:cubicBezTo>
                    <a:cubicBezTo>
                      <a:pt x="232" y="253"/>
                      <a:pt x="243" y="242"/>
                      <a:pt x="250" y="228"/>
                    </a:cubicBezTo>
                    <a:cubicBezTo>
                      <a:pt x="309" y="257"/>
                      <a:pt x="309" y="257"/>
                      <a:pt x="309" y="257"/>
                    </a:cubicBezTo>
                    <a:cubicBezTo>
                      <a:pt x="278" y="310"/>
                      <a:pt x="233" y="337"/>
                      <a:pt x="173" y="3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40"/>
              <p:cNvSpPr>
                <a:spLocks/>
              </p:cNvSpPr>
              <p:nvPr/>
            </p:nvSpPr>
            <p:spPr bwMode="auto">
              <a:xfrm>
                <a:off x="8040235" y="3116943"/>
                <a:ext cx="503237" cy="631825"/>
              </a:xfrm>
              <a:custGeom>
                <a:avLst/>
                <a:gdLst>
                  <a:gd name="T0" fmla="*/ 202 w 317"/>
                  <a:gd name="T1" fmla="*/ 398 h 398"/>
                  <a:gd name="T2" fmla="*/ 116 w 317"/>
                  <a:gd name="T3" fmla="*/ 398 h 398"/>
                  <a:gd name="T4" fmla="*/ 116 w 317"/>
                  <a:gd name="T5" fmla="*/ 74 h 398"/>
                  <a:gd name="T6" fmla="*/ 0 w 317"/>
                  <a:gd name="T7" fmla="*/ 74 h 398"/>
                  <a:gd name="T8" fmla="*/ 0 w 317"/>
                  <a:gd name="T9" fmla="*/ 0 h 398"/>
                  <a:gd name="T10" fmla="*/ 317 w 317"/>
                  <a:gd name="T11" fmla="*/ 0 h 398"/>
                  <a:gd name="T12" fmla="*/ 317 w 317"/>
                  <a:gd name="T13" fmla="*/ 74 h 398"/>
                  <a:gd name="T14" fmla="*/ 202 w 317"/>
                  <a:gd name="T15" fmla="*/ 74 h 398"/>
                  <a:gd name="T16" fmla="*/ 202 w 317"/>
                  <a:gd name="T17" fmla="*/ 39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7" h="398">
                    <a:moveTo>
                      <a:pt x="202" y="398"/>
                    </a:moveTo>
                    <a:lnTo>
                      <a:pt x="116" y="398"/>
                    </a:lnTo>
                    <a:lnTo>
                      <a:pt x="116" y="74"/>
                    </a:lnTo>
                    <a:lnTo>
                      <a:pt x="0" y="74"/>
                    </a:lnTo>
                    <a:lnTo>
                      <a:pt x="0" y="0"/>
                    </a:lnTo>
                    <a:lnTo>
                      <a:pt x="317" y="0"/>
                    </a:lnTo>
                    <a:lnTo>
                      <a:pt x="317" y="74"/>
                    </a:lnTo>
                    <a:lnTo>
                      <a:pt x="202" y="74"/>
                    </a:lnTo>
                    <a:lnTo>
                      <a:pt x="202" y="3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41"/>
              <p:cNvSpPr>
                <a:spLocks noEditPoints="1"/>
              </p:cNvSpPr>
              <p:nvPr/>
            </p:nvSpPr>
            <p:spPr bwMode="auto">
              <a:xfrm>
                <a:off x="8640310" y="3116943"/>
                <a:ext cx="525462" cy="631825"/>
              </a:xfrm>
              <a:custGeom>
                <a:avLst/>
                <a:gdLst>
                  <a:gd name="T0" fmla="*/ 177 w 271"/>
                  <a:gd name="T1" fmla="*/ 326 h 326"/>
                  <a:gd name="T2" fmla="*/ 0 w 271"/>
                  <a:gd name="T3" fmla="*/ 326 h 326"/>
                  <a:gd name="T4" fmla="*/ 0 w 271"/>
                  <a:gd name="T5" fmla="*/ 0 h 326"/>
                  <a:gd name="T6" fmla="*/ 171 w 271"/>
                  <a:gd name="T7" fmla="*/ 0 h 326"/>
                  <a:gd name="T8" fmla="*/ 240 w 271"/>
                  <a:gd name="T9" fmla="*/ 24 h 326"/>
                  <a:gd name="T10" fmla="*/ 265 w 271"/>
                  <a:gd name="T11" fmla="*/ 83 h 326"/>
                  <a:gd name="T12" fmla="*/ 249 w 271"/>
                  <a:gd name="T13" fmla="*/ 133 h 326"/>
                  <a:gd name="T14" fmla="*/ 209 w 271"/>
                  <a:gd name="T15" fmla="*/ 158 h 326"/>
                  <a:gd name="T16" fmla="*/ 253 w 271"/>
                  <a:gd name="T17" fmla="*/ 185 h 326"/>
                  <a:gd name="T18" fmla="*/ 271 w 271"/>
                  <a:gd name="T19" fmla="*/ 238 h 326"/>
                  <a:gd name="T20" fmla="*/ 246 w 271"/>
                  <a:gd name="T21" fmla="*/ 301 h 326"/>
                  <a:gd name="T22" fmla="*/ 177 w 271"/>
                  <a:gd name="T23" fmla="*/ 326 h 326"/>
                  <a:gd name="T24" fmla="*/ 156 w 271"/>
                  <a:gd name="T25" fmla="*/ 131 h 326"/>
                  <a:gd name="T26" fmla="*/ 184 w 271"/>
                  <a:gd name="T27" fmla="*/ 121 h 326"/>
                  <a:gd name="T28" fmla="*/ 194 w 271"/>
                  <a:gd name="T29" fmla="*/ 95 h 326"/>
                  <a:gd name="T30" fmla="*/ 184 w 271"/>
                  <a:gd name="T31" fmla="*/ 70 h 326"/>
                  <a:gd name="T32" fmla="*/ 156 w 271"/>
                  <a:gd name="T33" fmla="*/ 60 h 326"/>
                  <a:gd name="T34" fmla="*/ 69 w 271"/>
                  <a:gd name="T35" fmla="*/ 60 h 326"/>
                  <a:gd name="T36" fmla="*/ 69 w 271"/>
                  <a:gd name="T37" fmla="*/ 131 h 326"/>
                  <a:gd name="T38" fmla="*/ 156 w 271"/>
                  <a:gd name="T39" fmla="*/ 131 h 326"/>
                  <a:gd name="T40" fmla="*/ 158 w 271"/>
                  <a:gd name="T41" fmla="*/ 266 h 326"/>
                  <a:gd name="T42" fmla="*/ 189 w 271"/>
                  <a:gd name="T43" fmla="*/ 256 h 326"/>
                  <a:gd name="T44" fmla="*/ 200 w 271"/>
                  <a:gd name="T45" fmla="*/ 228 h 326"/>
                  <a:gd name="T46" fmla="*/ 189 w 271"/>
                  <a:gd name="T47" fmla="*/ 201 h 326"/>
                  <a:gd name="T48" fmla="*/ 158 w 271"/>
                  <a:gd name="T49" fmla="*/ 190 h 326"/>
                  <a:gd name="T50" fmla="*/ 69 w 271"/>
                  <a:gd name="T51" fmla="*/ 190 h 326"/>
                  <a:gd name="T52" fmla="*/ 69 w 271"/>
                  <a:gd name="T53" fmla="*/ 266 h 326"/>
                  <a:gd name="T54" fmla="*/ 158 w 271"/>
                  <a:gd name="T55" fmla="*/ 266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71" h="326">
                    <a:moveTo>
                      <a:pt x="177" y="326"/>
                    </a:moveTo>
                    <a:cubicBezTo>
                      <a:pt x="0" y="326"/>
                      <a:pt x="0" y="326"/>
                      <a:pt x="0" y="32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71" y="0"/>
                      <a:pt x="171" y="0"/>
                      <a:pt x="171" y="0"/>
                    </a:cubicBezTo>
                    <a:cubicBezTo>
                      <a:pt x="201" y="0"/>
                      <a:pt x="224" y="8"/>
                      <a:pt x="240" y="24"/>
                    </a:cubicBezTo>
                    <a:cubicBezTo>
                      <a:pt x="257" y="41"/>
                      <a:pt x="265" y="60"/>
                      <a:pt x="265" y="83"/>
                    </a:cubicBezTo>
                    <a:cubicBezTo>
                      <a:pt x="265" y="103"/>
                      <a:pt x="260" y="120"/>
                      <a:pt x="249" y="133"/>
                    </a:cubicBezTo>
                    <a:cubicBezTo>
                      <a:pt x="238" y="146"/>
                      <a:pt x="225" y="155"/>
                      <a:pt x="209" y="158"/>
                    </a:cubicBezTo>
                    <a:cubicBezTo>
                      <a:pt x="226" y="161"/>
                      <a:pt x="241" y="170"/>
                      <a:pt x="253" y="185"/>
                    </a:cubicBezTo>
                    <a:cubicBezTo>
                      <a:pt x="265" y="200"/>
                      <a:pt x="271" y="218"/>
                      <a:pt x="271" y="238"/>
                    </a:cubicBezTo>
                    <a:cubicBezTo>
                      <a:pt x="271" y="263"/>
                      <a:pt x="263" y="284"/>
                      <a:pt x="246" y="301"/>
                    </a:cubicBezTo>
                    <a:cubicBezTo>
                      <a:pt x="230" y="318"/>
                      <a:pt x="206" y="326"/>
                      <a:pt x="177" y="326"/>
                    </a:cubicBezTo>
                    <a:close/>
                    <a:moveTo>
                      <a:pt x="156" y="131"/>
                    </a:moveTo>
                    <a:cubicBezTo>
                      <a:pt x="168" y="131"/>
                      <a:pt x="177" y="127"/>
                      <a:pt x="184" y="121"/>
                    </a:cubicBezTo>
                    <a:cubicBezTo>
                      <a:pt x="191" y="114"/>
                      <a:pt x="194" y="106"/>
                      <a:pt x="194" y="95"/>
                    </a:cubicBezTo>
                    <a:cubicBezTo>
                      <a:pt x="194" y="85"/>
                      <a:pt x="191" y="77"/>
                      <a:pt x="184" y="70"/>
                    </a:cubicBezTo>
                    <a:cubicBezTo>
                      <a:pt x="177" y="63"/>
                      <a:pt x="167" y="60"/>
                      <a:pt x="156" y="60"/>
                    </a:cubicBezTo>
                    <a:cubicBezTo>
                      <a:pt x="69" y="60"/>
                      <a:pt x="69" y="60"/>
                      <a:pt x="69" y="60"/>
                    </a:cubicBezTo>
                    <a:cubicBezTo>
                      <a:pt x="69" y="131"/>
                      <a:pt x="69" y="131"/>
                      <a:pt x="69" y="131"/>
                    </a:cubicBezTo>
                    <a:lnTo>
                      <a:pt x="156" y="131"/>
                    </a:lnTo>
                    <a:close/>
                    <a:moveTo>
                      <a:pt x="158" y="266"/>
                    </a:moveTo>
                    <a:cubicBezTo>
                      <a:pt x="172" y="266"/>
                      <a:pt x="182" y="263"/>
                      <a:pt x="189" y="256"/>
                    </a:cubicBezTo>
                    <a:cubicBezTo>
                      <a:pt x="197" y="249"/>
                      <a:pt x="200" y="240"/>
                      <a:pt x="200" y="228"/>
                    </a:cubicBezTo>
                    <a:cubicBezTo>
                      <a:pt x="200" y="218"/>
                      <a:pt x="197" y="209"/>
                      <a:pt x="189" y="201"/>
                    </a:cubicBezTo>
                    <a:cubicBezTo>
                      <a:pt x="182" y="194"/>
                      <a:pt x="172" y="190"/>
                      <a:pt x="158" y="190"/>
                    </a:cubicBezTo>
                    <a:cubicBezTo>
                      <a:pt x="69" y="190"/>
                      <a:pt x="69" y="190"/>
                      <a:pt x="69" y="190"/>
                    </a:cubicBezTo>
                    <a:cubicBezTo>
                      <a:pt x="69" y="266"/>
                      <a:pt x="69" y="266"/>
                      <a:pt x="69" y="266"/>
                    </a:cubicBezTo>
                    <a:lnTo>
                      <a:pt x="158" y="2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42"/>
              <p:cNvSpPr>
                <a:spLocks/>
              </p:cNvSpPr>
              <p:nvPr/>
            </p:nvSpPr>
            <p:spPr bwMode="auto">
              <a:xfrm>
                <a:off x="9210222" y="3116943"/>
                <a:ext cx="619125" cy="644525"/>
              </a:xfrm>
              <a:custGeom>
                <a:avLst/>
                <a:gdLst>
                  <a:gd name="T0" fmla="*/ 78 w 319"/>
                  <a:gd name="T1" fmla="*/ 332 h 332"/>
                  <a:gd name="T2" fmla="*/ 36 w 319"/>
                  <a:gd name="T3" fmla="*/ 325 h 332"/>
                  <a:gd name="T4" fmla="*/ 5 w 319"/>
                  <a:gd name="T5" fmla="*/ 308 h 332"/>
                  <a:gd name="T6" fmla="*/ 31 w 319"/>
                  <a:gd name="T7" fmla="*/ 253 h 332"/>
                  <a:gd name="T8" fmla="*/ 73 w 319"/>
                  <a:gd name="T9" fmla="*/ 270 h 332"/>
                  <a:gd name="T10" fmla="*/ 101 w 319"/>
                  <a:gd name="T11" fmla="*/ 263 h 332"/>
                  <a:gd name="T12" fmla="*/ 120 w 319"/>
                  <a:gd name="T13" fmla="*/ 237 h 332"/>
                  <a:gd name="T14" fmla="*/ 0 w 319"/>
                  <a:gd name="T15" fmla="*/ 0 h 332"/>
                  <a:gd name="T16" fmla="*/ 79 w 319"/>
                  <a:gd name="T17" fmla="*/ 0 h 332"/>
                  <a:gd name="T18" fmla="*/ 159 w 319"/>
                  <a:gd name="T19" fmla="*/ 173 h 332"/>
                  <a:gd name="T20" fmla="*/ 240 w 319"/>
                  <a:gd name="T21" fmla="*/ 0 h 332"/>
                  <a:gd name="T22" fmla="*/ 319 w 319"/>
                  <a:gd name="T23" fmla="*/ 0 h 332"/>
                  <a:gd name="T24" fmla="*/ 185 w 319"/>
                  <a:gd name="T25" fmla="*/ 263 h 332"/>
                  <a:gd name="T26" fmla="*/ 144 w 319"/>
                  <a:gd name="T27" fmla="*/ 314 h 332"/>
                  <a:gd name="T28" fmla="*/ 78 w 319"/>
                  <a:gd name="T29" fmla="*/ 332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19" h="332">
                    <a:moveTo>
                      <a:pt x="78" y="332"/>
                    </a:moveTo>
                    <a:cubicBezTo>
                      <a:pt x="64" y="332"/>
                      <a:pt x="50" y="330"/>
                      <a:pt x="36" y="325"/>
                    </a:cubicBezTo>
                    <a:cubicBezTo>
                      <a:pt x="23" y="321"/>
                      <a:pt x="12" y="315"/>
                      <a:pt x="5" y="308"/>
                    </a:cubicBezTo>
                    <a:cubicBezTo>
                      <a:pt x="31" y="253"/>
                      <a:pt x="31" y="253"/>
                      <a:pt x="31" y="253"/>
                    </a:cubicBezTo>
                    <a:cubicBezTo>
                      <a:pt x="45" y="264"/>
                      <a:pt x="59" y="270"/>
                      <a:pt x="73" y="270"/>
                    </a:cubicBezTo>
                    <a:cubicBezTo>
                      <a:pt x="85" y="270"/>
                      <a:pt x="94" y="268"/>
                      <a:pt x="101" y="263"/>
                    </a:cubicBezTo>
                    <a:cubicBezTo>
                      <a:pt x="107" y="258"/>
                      <a:pt x="114" y="249"/>
                      <a:pt x="120" y="2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9" y="0"/>
                      <a:pt x="79" y="0"/>
                      <a:pt x="79" y="0"/>
                    </a:cubicBezTo>
                    <a:cubicBezTo>
                      <a:pt x="159" y="173"/>
                      <a:pt x="159" y="173"/>
                      <a:pt x="159" y="173"/>
                    </a:cubicBezTo>
                    <a:cubicBezTo>
                      <a:pt x="240" y="0"/>
                      <a:pt x="240" y="0"/>
                      <a:pt x="240" y="0"/>
                    </a:cubicBezTo>
                    <a:cubicBezTo>
                      <a:pt x="319" y="0"/>
                      <a:pt x="319" y="0"/>
                      <a:pt x="319" y="0"/>
                    </a:cubicBezTo>
                    <a:cubicBezTo>
                      <a:pt x="185" y="263"/>
                      <a:pt x="185" y="263"/>
                      <a:pt x="185" y="263"/>
                    </a:cubicBezTo>
                    <a:cubicBezTo>
                      <a:pt x="174" y="286"/>
                      <a:pt x="160" y="303"/>
                      <a:pt x="144" y="314"/>
                    </a:cubicBezTo>
                    <a:cubicBezTo>
                      <a:pt x="127" y="326"/>
                      <a:pt x="105" y="332"/>
                      <a:pt x="78" y="3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43"/>
              <p:cNvSpPr>
                <a:spLocks noEditPoints="1"/>
              </p:cNvSpPr>
              <p:nvPr/>
            </p:nvSpPr>
            <p:spPr bwMode="auto">
              <a:xfrm>
                <a:off x="3307898" y="3999593"/>
                <a:ext cx="658812" cy="654050"/>
              </a:xfrm>
              <a:custGeom>
                <a:avLst/>
                <a:gdLst>
                  <a:gd name="T0" fmla="*/ 170 w 340"/>
                  <a:gd name="T1" fmla="*/ 337 h 337"/>
                  <a:gd name="T2" fmla="*/ 48 w 340"/>
                  <a:gd name="T3" fmla="*/ 289 h 337"/>
                  <a:gd name="T4" fmla="*/ 0 w 340"/>
                  <a:gd name="T5" fmla="*/ 168 h 337"/>
                  <a:gd name="T6" fmla="*/ 48 w 340"/>
                  <a:gd name="T7" fmla="*/ 48 h 337"/>
                  <a:gd name="T8" fmla="*/ 170 w 340"/>
                  <a:gd name="T9" fmla="*/ 0 h 337"/>
                  <a:gd name="T10" fmla="*/ 292 w 340"/>
                  <a:gd name="T11" fmla="*/ 47 h 337"/>
                  <a:gd name="T12" fmla="*/ 340 w 340"/>
                  <a:gd name="T13" fmla="*/ 168 h 337"/>
                  <a:gd name="T14" fmla="*/ 292 w 340"/>
                  <a:gd name="T15" fmla="*/ 289 h 337"/>
                  <a:gd name="T16" fmla="*/ 170 w 340"/>
                  <a:gd name="T17" fmla="*/ 337 h 337"/>
                  <a:gd name="T18" fmla="*/ 98 w 340"/>
                  <a:gd name="T19" fmla="*/ 245 h 337"/>
                  <a:gd name="T20" fmla="*/ 170 w 340"/>
                  <a:gd name="T21" fmla="*/ 275 h 337"/>
                  <a:gd name="T22" fmla="*/ 242 w 340"/>
                  <a:gd name="T23" fmla="*/ 245 h 337"/>
                  <a:gd name="T24" fmla="*/ 269 w 340"/>
                  <a:gd name="T25" fmla="*/ 168 h 337"/>
                  <a:gd name="T26" fmla="*/ 242 w 340"/>
                  <a:gd name="T27" fmla="*/ 92 h 337"/>
                  <a:gd name="T28" fmla="*/ 170 w 340"/>
                  <a:gd name="T29" fmla="*/ 61 h 337"/>
                  <a:gd name="T30" fmla="*/ 98 w 340"/>
                  <a:gd name="T31" fmla="*/ 92 h 337"/>
                  <a:gd name="T32" fmla="*/ 71 w 340"/>
                  <a:gd name="T33" fmla="*/ 168 h 337"/>
                  <a:gd name="T34" fmla="*/ 98 w 340"/>
                  <a:gd name="T35" fmla="*/ 24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0" h="337">
                    <a:moveTo>
                      <a:pt x="170" y="337"/>
                    </a:moveTo>
                    <a:cubicBezTo>
                      <a:pt x="121" y="337"/>
                      <a:pt x="80" y="321"/>
                      <a:pt x="48" y="289"/>
                    </a:cubicBezTo>
                    <a:cubicBezTo>
                      <a:pt x="16" y="257"/>
                      <a:pt x="0" y="217"/>
                      <a:pt x="0" y="168"/>
                    </a:cubicBezTo>
                    <a:cubicBezTo>
                      <a:pt x="0" y="120"/>
                      <a:pt x="16" y="79"/>
                      <a:pt x="48" y="48"/>
                    </a:cubicBezTo>
                    <a:cubicBezTo>
                      <a:pt x="80" y="16"/>
                      <a:pt x="121" y="0"/>
                      <a:pt x="170" y="0"/>
                    </a:cubicBezTo>
                    <a:cubicBezTo>
                      <a:pt x="219" y="0"/>
                      <a:pt x="260" y="16"/>
                      <a:pt x="292" y="47"/>
                    </a:cubicBezTo>
                    <a:cubicBezTo>
                      <a:pt x="324" y="79"/>
                      <a:pt x="340" y="119"/>
                      <a:pt x="340" y="168"/>
                    </a:cubicBezTo>
                    <a:cubicBezTo>
                      <a:pt x="340" y="218"/>
                      <a:pt x="324" y="258"/>
                      <a:pt x="292" y="289"/>
                    </a:cubicBezTo>
                    <a:cubicBezTo>
                      <a:pt x="260" y="321"/>
                      <a:pt x="219" y="337"/>
                      <a:pt x="170" y="337"/>
                    </a:cubicBezTo>
                    <a:close/>
                    <a:moveTo>
                      <a:pt x="98" y="245"/>
                    </a:moveTo>
                    <a:cubicBezTo>
                      <a:pt x="116" y="265"/>
                      <a:pt x="140" y="275"/>
                      <a:pt x="170" y="275"/>
                    </a:cubicBezTo>
                    <a:cubicBezTo>
                      <a:pt x="200" y="275"/>
                      <a:pt x="223" y="265"/>
                      <a:pt x="242" y="245"/>
                    </a:cubicBezTo>
                    <a:cubicBezTo>
                      <a:pt x="260" y="225"/>
                      <a:pt x="269" y="199"/>
                      <a:pt x="269" y="168"/>
                    </a:cubicBezTo>
                    <a:cubicBezTo>
                      <a:pt x="269" y="137"/>
                      <a:pt x="260" y="112"/>
                      <a:pt x="242" y="92"/>
                    </a:cubicBezTo>
                    <a:cubicBezTo>
                      <a:pt x="223" y="72"/>
                      <a:pt x="200" y="61"/>
                      <a:pt x="170" y="61"/>
                    </a:cubicBezTo>
                    <a:cubicBezTo>
                      <a:pt x="140" y="61"/>
                      <a:pt x="116" y="72"/>
                      <a:pt x="98" y="92"/>
                    </a:cubicBezTo>
                    <a:cubicBezTo>
                      <a:pt x="80" y="112"/>
                      <a:pt x="71" y="137"/>
                      <a:pt x="71" y="168"/>
                    </a:cubicBezTo>
                    <a:cubicBezTo>
                      <a:pt x="71" y="199"/>
                      <a:pt x="80" y="225"/>
                      <a:pt x="98" y="2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44"/>
              <p:cNvSpPr>
                <a:spLocks noEditPoints="1"/>
              </p:cNvSpPr>
              <p:nvPr/>
            </p:nvSpPr>
            <p:spPr bwMode="auto">
              <a:xfrm>
                <a:off x="4061960" y="4009118"/>
                <a:ext cx="508000" cy="633413"/>
              </a:xfrm>
              <a:custGeom>
                <a:avLst/>
                <a:gdLst>
                  <a:gd name="T0" fmla="*/ 0 w 262"/>
                  <a:gd name="T1" fmla="*/ 0 h 326"/>
                  <a:gd name="T2" fmla="*/ 238 w 262"/>
                  <a:gd name="T3" fmla="*/ 0 h 326"/>
                  <a:gd name="T4" fmla="*/ 238 w 262"/>
                  <a:gd name="T5" fmla="*/ 61 h 326"/>
                  <a:gd name="T6" fmla="*/ 70 w 262"/>
                  <a:gd name="T7" fmla="*/ 61 h 326"/>
                  <a:gd name="T8" fmla="*/ 70 w 262"/>
                  <a:gd name="T9" fmla="*/ 119 h 326"/>
                  <a:gd name="T10" fmla="*/ 154 w 262"/>
                  <a:gd name="T11" fmla="*/ 119 h 326"/>
                  <a:gd name="T12" fmla="*/ 233 w 262"/>
                  <a:gd name="T13" fmla="*/ 149 h 326"/>
                  <a:gd name="T14" fmla="*/ 262 w 262"/>
                  <a:gd name="T15" fmla="*/ 222 h 326"/>
                  <a:gd name="T16" fmla="*/ 233 w 262"/>
                  <a:gd name="T17" fmla="*/ 296 h 326"/>
                  <a:gd name="T18" fmla="*/ 154 w 262"/>
                  <a:gd name="T19" fmla="*/ 326 h 326"/>
                  <a:gd name="T20" fmla="*/ 0 w 262"/>
                  <a:gd name="T21" fmla="*/ 326 h 326"/>
                  <a:gd name="T22" fmla="*/ 0 w 262"/>
                  <a:gd name="T23" fmla="*/ 0 h 326"/>
                  <a:gd name="T24" fmla="*/ 145 w 262"/>
                  <a:gd name="T25" fmla="*/ 180 h 326"/>
                  <a:gd name="T26" fmla="*/ 70 w 262"/>
                  <a:gd name="T27" fmla="*/ 180 h 326"/>
                  <a:gd name="T28" fmla="*/ 70 w 262"/>
                  <a:gd name="T29" fmla="*/ 265 h 326"/>
                  <a:gd name="T30" fmla="*/ 145 w 262"/>
                  <a:gd name="T31" fmla="*/ 265 h 326"/>
                  <a:gd name="T32" fmla="*/ 178 w 262"/>
                  <a:gd name="T33" fmla="*/ 253 h 326"/>
                  <a:gd name="T34" fmla="*/ 191 w 262"/>
                  <a:gd name="T35" fmla="*/ 222 h 326"/>
                  <a:gd name="T36" fmla="*/ 178 w 262"/>
                  <a:gd name="T37" fmla="*/ 191 h 326"/>
                  <a:gd name="T38" fmla="*/ 145 w 262"/>
                  <a:gd name="T39" fmla="*/ 180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2" h="326">
                    <a:moveTo>
                      <a:pt x="0" y="0"/>
                    </a:moveTo>
                    <a:cubicBezTo>
                      <a:pt x="238" y="0"/>
                      <a:pt x="238" y="0"/>
                      <a:pt x="238" y="0"/>
                    </a:cubicBezTo>
                    <a:cubicBezTo>
                      <a:pt x="238" y="61"/>
                      <a:pt x="238" y="61"/>
                      <a:pt x="238" y="61"/>
                    </a:cubicBezTo>
                    <a:cubicBezTo>
                      <a:pt x="70" y="61"/>
                      <a:pt x="70" y="61"/>
                      <a:pt x="70" y="61"/>
                    </a:cubicBezTo>
                    <a:cubicBezTo>
                      <a:pt x="70" y="119"/>
                      <a:pt x="70" y="119"/>
                      <a:pt x="70" y="119"/>
                    </a:cubicBezTo>
                    <a:cubicBezTo>
                      <a:pt x="154" y="119"/>
                      <a:pt x="154" y="119"/>
                      <a:pt x="154" y="119"/>
                    </a:cubicBezTo>
                    <a:cubicBezTo>
                      <a:pt x="188" y="119"/>
                      <a:pt x="214" y="129"/>
                      <a:pt x="233" y="149"/>
                    </a:cubicBezTo>
                    <a:cubicBezTo>
                      <a:pt x="252" y="169"/>
                      <a:pt x="262" y="193"/>
                      <a:pt x="262" y="222"/>
                    </a:cubicBezTo>
                    <a:cubicBezTo>
                      <a:pt x="262" y="252"/>
                      <a:pt x="252" y="276"/>
                      <a:pt x="233" y="296"/>
                    </a:cubicBezTo>
                    <a:cubicBezTo>
                      <a:pt x="214" y="316"/>
                      <a:pt x="188" y="326"/>
                      <a:pt x="154" y="326"/>
                    </a:cubicBezTo>
                    <a:cubicBezTo>
                      <a:pt x="0" y="326"/>
                      <a:pt x="0" y="326"/>
                      <a:pt x="0" y="326"/>
                    </a:cubicBezTo>
                    <a:lnTo>
                      <a:pt x="0" y="0"/>
                    </a:lnTo>
                    <a:close/>
                    <a:moveTo>
                      <a:pt x="145" y="180"/>
                    </a:moveTo>
                    <a:cubicBezTo>
                      <a:pt x="70" y="180"/>
                      <a:pt x="70" y="180"/>
                      <a:pt x="70" y="180"/>
                    </a:cubicBezTo>
                    <a:cubicBezTo>
                      <a:pt x="70" y="265"/>
                      <a:pt x="70" y="265"/>
                      <a:pt x="70" y="265"/>
                    </a:cubicBezTo>
                    <a:cubicBezTo>
                      <a:pt x="145" y="265"/>
                      <a:pt x="145" y="265"/>
                      <a:pt x="145" y="265"/>
                    </a:cubicBezTo>
                    <a:cubicBezTo>
                      <a:pt x="158" y="265"/>
                      <a:pt x="170" y="261"/>
                      <a:pt x="178" y="253"/>
                    </a:cubicBezTo>
                    <a:cubicBezTo>
                      <a:pt x="187" y="245"/>
                      <a:pt x="191" y="235"/>
                      <a:pt x="191" y="222"/>
                    </a:cubicBezTo>
                    <a:cubicBezTo>
                      <a:pt x="191" y="209"/>
                      <a:pt x="187" y="199"/>
                      <a:pt x="178" y="191"/>
                    </a:cubicBezTo>
                    <a:cubicBezTo>
                      <a:pt x="170" y="184"/>
                      <a:pt x="158" y="180"/>
                      <a:pt x="145" y="1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45"/>
              <p:cNvSpPr>
                <a:spLocks noEditPoints="1"/>
              </p:cNvSpPr>
              <p:nvPr/>
            </p:nvSpPr>
            <p:spPr bwMode="auto">
              <a:xfrm>
                <a:off x="4652510" y="4009118"/>
                <a:ext cx="508000" cy="633413"/>
              </a:xfrm>
              <a:custGeom>
                <a:avLst/>
                <a:gdLst>
                  <a:gd name="T0" fmla="*/ 69 w 262"/>
                  <a:gd name="T1" fmla="*/ 326 h 326"/>
                  <a:gd name="T2" fmla="*/ 0 w 262"/>
                  <a:gd name="T3" fmla="*/ 326 h 326"/>
                  <a:gd name="T4" fmla="*/ 0 w 262"/>
                  <a:gd name="T5" fmla="*/ 0 h 326"/>
                  <a:gd name="T6" fmla="*/ 152 w 262"/>
                  <a:gd name="T7" fmla="*/ 0 h 326"/>
                  <a:gd name="T8" fmla="*/ 233 w 262"/>
                  <a:gd name="T9" fmla="*/ 30 h 326"/>
                  <a:gd name="T10" fmla="*/ 262 w 262"/>
                  <a:gd name="T11" fmla="*/ 105 h 326"/>
                  <a:gd name="T12" fmla="*/ 232 w 262"/>
                  <a:gd name="T13" fmla="*/ 180 h 326"/>
                  <a:gd name="T14" fmla="*/ 152 w 262"/>
                  <a:gd name="T15" fmla="*/ 210 h 326"/>
                  <a:gd name="T16" fmla="*/ 69 w 262"/>
                  <a:gd name="T17" fmla="*/ 210 h 326"/>
                  <a:gd name="T18" fmla="*/ 69 w 262"/>
                  <a:gd name="T19" fmla="*/ 326 h 326"/>
                  <a:gd name="T20" fmla="*/ 143 w 262"/>
                  <a:gd name="T21" fmla="*/ 149 h 326"/>
                  <a:gd name="T22" fmla="*/ 177 w 262"/>
                  <a:gd name="T23" fmla="*/ 137 h 326"/>
                  <a:gd name="T24" fmla="*/ 191 w 262"/>
                  <a:gd name="T25" fmla="*/ 105 h 326"/>
                  <a:gd name="T26" fmla="*/ 177 w 262"/>
                  <a:gd name="T27" fmla="*/ 73 h 326"/>
                  <a:gd name="T28" fmla="*/ 143 w 262"/>
                  <a:gd name="T29" fmla="*/ 61 h 326"/>
                  <a:gd name="T30" fmla="*/ 69 w 262"/>
                  <a:gd name="T31" fmla="*/ 61 h 326"/>
                  <a:gd name="T32" fmla="*/ 69 w 262"/>
                  <a:gd name="T33" fmla="*/ 149 h 326"/>
                  <a:gd name="T34" fmla="*/ 143 w 262"/>
                  <a:gd name="T35" fmla="*/ 149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2" h="326">
                    <a:moveTo>
                      <a:pt x="69" y="326"/>
                    </a:moveTo>
                    <a:cubicBezTo>
                      <a:pt x="0" y="326"/>
                      <a:pt x="0" y="326"/>
                      <a:pt x="0" y="32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52" y="0"/>
                      <a:pt x="152" y="0"/>
                      <a:pt x="152" y="0"/>
                    </a:cubicBezTo>
                    <a:cubicBezTo>
                      <a:pt x="186" y="0"/>
                      <a:pt x="213" y="10"/>
                      <a:pt x="233" y="30"/>
                    </a:cubicBezTo>
                    <a:cubicBezTo>
                      <a:pt x="252" y="50"/>
                      <a:pt x="262" y="75"/>
                      <a:pt x="262" y="105"/>
                    </a:cubicBezTo>
                    <a:cubicBezTo>
                      <a:pt x="262" y="135"/>
                      <a:pt x="252" y="160"/>
                      <a:pt x="232" y="180"/>
                    </a:cubicBezTo>
                    <a:cubicBezTo>
                      <a:pt x="213" y="200"/>
                      <a:pt x="186" y="210"/>
                      <a:pt x="152" y="210"/>
                    </a:cubicBezTo>
                    <a:cubicBezTo>
                      <a:pt x="69" y="210"/>
                      <a:pt x="69" y="210"/>
                      <a:pt x="69" y="210"/>
                    </a:cubicBezTo>
                    <a:lnTo>
                      <a:pt x="69" y="326"/>
                    </a:lnTo>
                    <a:close/>
                    <a:moveTo>
                      <a:pt x="143" y="149"/>
                    </a:moveTo>
                    <a:cubicBezTo>
                      <a:pt x="157" y="149"/>
                      <a:pt x="168" y="145"/>
                      <a:pt x="177" y="137"/>
                    </a:cubicBezTo>
                    <a:cubicBezTo>
                      <a:pt x="186" y="129"/>
                      <a:pt x="191" y="119"/>
                      <a:pt x="191" y="105"/>
                    </a:cubicBezTo>
                    <a:cubicBezTo>
                      <a:pt x="191" y="92"/>
                      <a:pt x="186" y="81"/>
                      <a:pt x="177" y="73"/>
                    </a:cubicBezTo>
                    <a:cubicBezTo>
                      <a:pt x="168" y="65"/>
                      <a:pt x="157" y="61"/>
                      <a:pt x="143" y="61"/>
                    </a:cubicBezTo>
                    <a:cubicBezTo>
                      <a:pt x="69" y="61"/>
                      <a:pt x="69" y="61"/>
                      <a:pt x="69" y="61"/>
                    </a:cubicBezTo>
                    <a:cubicBezTo>
                      <a:pt x="69" y="149"/>
                      <a:pt x="69" y="149"/>
                      <a:pt x="69" y="149"/>
                    </a:cubicBezTo>
                    <a:lnTo>
                      <a:pt x="143" y="1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46"/>
              <p:cNvSpPr>
                <a:spLocks noEditPoints="1"/>
              </p:cNvSpPr>
              <p:nvPr/>
            </p:nvSpPr>
            <p:spPr bwMode="auto">
              <a:xfrm>
                <a:off x="5106535" y="4009118"/>
                <a:ext cx="655637" cy="633413"/>
              </a:xfrm>
              <a:custGeom>
                <a:avLst/>
                <a:gdLst>
                  <a:gd name="T0" fmla="*/ 413 w 413"/>
                  <a:gd name="T1" fmla="*/ 399 h 399"/>
                  <a:gd name="T2" fmla="*/ 317 w 413"/>
                  <a:gd name="T3" fmla="*/ 399 h 399"/>
                  <a:gd name="T4" fmla="*/ 292 w 413"/>
                  <a:gd name="T5" fmla="*/ 331 h 399"/>
                  <a:gd name="T6" fmla="*/ 121 w 413"/>
                  <a:gd name="T7" fmla="*/ 331 h 399"/>
                  <a:gd name="T8" fmla="*/ 97 w 413"/>
                  <a:gd name="T9" fmla="*/ 399 h 399"/>
                  <a:gd name="T10" fmla="*/ 0 w 413"/>
                  <a:gd name="T11" fmla="*/ 399 h 399"/>
                  <a:gd name="T12" fmla="*/ 154 w 413"/>
                  <a:gd name="T13" fmla="*/ 0 h 399"/>
                  <a:gd name="T14" fmla="*/ 260 w 413"/>
                  <a:gd name="T15" fmla="*/ 0 h 399"/>
                  <a:gd name="T16" fmla="*/ 413 w 413"/>
                  <a:gd name="T17" fmla="*/ 399 h 399"/>
                  <a:gd name="T18" fmla="*/ 269 w 413"/>
                  <a:gd name="T19" fmla="*/ 257 h 399"/>
                  <a:gd name="T20" fmla="*/ 207 w 413"/>
                  <a:gd name="T21" fmla="*/ 86 h 399"/>
                  <a:gd name="T22" fmla="*/ 144 w 413"/>
                  <a:gd name="T23" fmla="*/ 257 h 399"/>
                  <a:gd name="T24" fmla="*/ 269 w 413"/>
                  <a:gd name="T25" fmla="*/ 257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3" h="399">
                    <a:moveTo>
                      <a:pt x="413" y="399"/>
                    </a:moveTo>
                    <a:lnTo>
                      <a:pt x="317" y="399"/>
                    </a:lnTo>
                    <a:lnTo>
                      <a:pt x="292" y="331"/>
                    </a:lnTo>
                    <a:lnTo>
                      <a:pt x="121" y="331"/>
                    </a:lnTo>
                    <a:lnTo>
                      <a:pt x="97" y="399"/>
                    </a:lnTo>
                    <a:lnTo>
                      <a:pt x="0" y="399"/>
                    </a:lnTo>
                    <a:lnTo>
                      <a:pt x="154" y="0"/>
                    </a:lnTo>
                    <a:lnTo>
                      <a:pt x="260" y="0"/>
                    </a:lnTo>
                    <a:lnTo>
                      <a:pt x="413" y="399"/>
                    </a:lnTo>
                    <a:close/>
                    <a:moveTo>
                      <a:pt x="269" y="257"/>
                    </a:moveTo>
                    <a:lnTo>
                      <a:pt x="207" y="86"/>
                    </a:lnTo>
                    <a:lnTo>
                      <a:pt x="144" y="257"/>
                    </a:lnTo>
                    <a:lnTo>
                      <a:pt x="269" y="2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47"/>
              <p:cNvSpPr>
                <a:spLocks/>
              </p:cNvSpPr>
              <p:nvPr/>
            </p:nvSpPr>
            <p:spPr bwMode="auto">
              <a:xfrm>
                <a:off x="5771697" y="3999593"/>
                <a:ext cx="520700" cy="654050"/>
              </a:xfrm>
              <a:custGeom>
                <a:avLst/>
                <a:gdLst>
                  <a:gd name="T0" fmla="*/ 134 w 268"/>
                  <a:gd name="T1" fmla="*/ 337 h 337"/>
                  <a:gd name="T2" fmla="*/ 54 w 268"/>
                  <a:gd name="T3" fmla="*/ 322 h 337"/>
                  <a:gd name="T4" fmla="*/ 0 w 268"/>
                  <a:gd name="T5" fmla="*/ 285 h 337"/>
                  <a:gd name="T6" fmla="*/ 36 w 268"/>
                  <a:gd name="T7" fmla="*/ 238 h 337"/>
                  <a:gd name="T8" fmla="*/ 79 w 268"/>
                  <a:gd name="T9" fmla="*/ 265 h 337"/>
                  <a:gd name="T10" fmla="*/ 131 w 268"/>
                  <a:gd name="T11" fmla="*/ 275 h 337"/>
                  <a:gd name="T12" fmla="*/ 181 w 268"/>
                  <a:gd name="T13" fmla="*/ 264 h 337"/>
                  <a:gd name="T14" fmla="*/ 199 w 268"/>
                  <a:gd name="T15" fmla="*/ 234 h 337"/>
                  <a:gd name="T16" fmla="*/ 127 w 268"/>
                  <a:gd name="T17" fmla="*/ 196 h 337"/>
                  <a:gd name="T18" fmla="*/ 61 w 268"/>
                  <a:gd name="T19" fmla="*/ 196 h 337"/>
                  <a:gd name="T20" fmla="*/ 61 w 268"/>
                  <a:gd name="T21" fmla="*/ 135 h 337"/>
                  <a:gd name="T22" fmla="*/ 127 w 268"/>
                  <a:gd name="T23" fmla="*/ 135 h 337"/>
                  <a:gd name="T24" fmla="*/ 175 w 268"/>
                  <a:gd name="T25" fmla="*/ 126 h 337"/>
                  <a:gd name="T26" fmla="*/ 193 w 268"/>
                  <a:gd name="T27" fmla="*/ 100 h 337"/>
                  <a:gd name="T28" fmla="*/ 175 w 268"/>
                  <a:gd name="T29" fmla="*/ 72 h 337"/>
                  <a:gd name="T30" fmla="*/ 127 w 268"/>
                  <a:gd name="T31" fmla="*/ 62 h 337"/>
                  <a:gd name="T32" fmla="*/ 39 w 268"/>
                  <a:gd name="T33" fmla="*/ 96 h 337"/>
                  <a:gd name="T34" fmla="*/ 4 w 268"/>
                  <a:gd name="T35" fmla="*/ 52 h 337"/>
                  <a:gd name="T36" fmla="*/ 58 w 268"/>
                  <a:gd name="T37" fmla="*/ 15 h 337"/>
                  <a:gd name="T38" fmla="*/ 134 w 268"/>
                  <a:gd name="T39" fmla="*/ 0 h 337"/>
                  <a:gd name="T40" fmla="*/ 227 w 268"/>
                  <a:gd name="T41" fmla="*/ 24 h 337"/>
                  <a:gd name="T42" fmla="*/ 263 w 268"/>
                  <a:gd name="T43" fmla="*/ 89 h 337"/>
                  <a:gd name="T44" fmla="*/ 242 w 268"/>
                  <a:gd name="T45" fmla="*/ 138 h 337"/>
                  <a:gd name="T46" fmla="*/ 192 w 268"/>
                  <a:gd name="T47" fmla="*/ 163 h 337"/>
                  <a:gd name="T48" fmla="*/ 244 w 268"/>
                  <a:gd name="T49" fmla="*/ 187 h 337"/>
                  <a:gd name="T50" fmla="*/ 268 w 268"/>
                  <a:gd name="T51" fmla="*/ 241 h 337"/>
                  <a:gd name="T52" fmla="*/ 230 w 268"/>
                  <a:gd name="T53" fmla="*/ 310 h 337"/>
                  <a:gd name="T54" fmla="*/ 134 w 268"/>
                  <a:gd name="T55" fmla="*/ 337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8" h="337">
                    <a:moveTo>
                      <a:pt x="134" y="337"/>
                    </a:moveTo>
                    <a:cubicBezTo>
                      <a:pt x="105" y="337"/>
                      <a:pt x="78" y="332"/>
                      <a:pt x="54" y="322"/>
                    </a:cubicBezTo>
                    <a:cubicBezTo>
                      <a:pt x="30" y="312"/>
                      <a:pt x="12" y="300"/>
                      <a:pt x="0" y="285"/>
                    </a:cubicBezTo>
                    <a:cubicBezTo>
                      <a:pt x="36" y="238"/>
                      <a:pt x="36" y="238"/>
                      <a:pt x="36" y="238"/>
                    </a:cubicBezTo>
                    <a:cubicBezTo>
                      <a:pt x="47" y="250"/>
                      <a:pt x="61" y="259"/>
                      <a:pt x="79" y="265"/>
                    </a:cubicBezTo>
                    <a:cubicBezTo>
                      <a:pt x="97" y="272"/>
                      <a:pt x="114" y="275"/>
                      <a:pt x="131" y="275"/>
                    </a:cubicBezTo>
                    <a:cubicBezTo>
                      <a:pt x="152" y="275"/>
                      <a:pt x="169" y="271"/>
                      <a:pt x="181" y="264"/>
                    </a:cubicBezTo>
                    <a:cubicBezTo>
                      <a:pt x="193" y="256"/>
                      <a:pt x="199" y="246"/>
                      <a:pt x="199" y="234"/>
                    </a:cubicBezTo>
                    <a:cubicBezTo>
                      <a:pt x="199" y="209"/>
                      <a:pt x="175" y="196"/>
                      <a:pt x="127" y="196"/>
                    </a:cubicBezTo>
                    <a:cubicBezTo>
                      <a:pt x="61" y="196"/>
                      <a:pt x="61" y="196"/>
                      <a:pt x="61" y="196"/>
                    </a:cubicBezTo>
                    <a:cubicBezTo>
                      <a:pt x="61" y="135"/>
                      <a:pt x="61" y="135"/>
                      <a:pt x="61" y="135"/>
                    </a:cubicBezTo>
                    <a:cubicBezTo>
                      <a:pt x="127" y="135"/>
                      <a:pt x="127" y="135"/>
                      <a:pt x="127" y="135"/>
                    </a:cubicBezTo>
                    <a:cubicBezTo>
                      <a:pt x="147" y="135"/>
                      <a:pt x="163" y="132"/>
                      <a:pt x="175" y="126"/>
                    </a:cubicBezTo>
                    <a:cubicBezTo>
                      <a:pt x="187" y="121"/>
                      <a:pt x="193" y="112"/>
                      <a:pt x="193" y="100"/>
                    </a:cubicBezTo>
                    <a:cubicBezTo>
                      <a:pt x="193" y="88"/>
                      <a:pt x="187" y="79"/>
                      <a:pt x="175" y="72"/>
                    </a:cubicBezTo>
                    <a:cubicBezTo>
                      <a:pt x="163" y="65"/>
                      <a:pt x="147" y="62"/>
                      <a:pt x="127" y="62"/>
                    </a:cubicBezTo>
                    <a:cubicBezTo>
                      <a:pt x="92" y="62"/>
                      <a:pt x="62" y="73"/>
                      <a:pt x="39" y="96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8" y="37"/>
                      <a:pt x="36" y="24"/>
                      <a:pt x="58" y="15"/>
                    </a:cubicBezTo>
                    <a:cubicBezTo>
                      <a:pt x="81" y="5"/>
                      <a:pt x="106" y="0"/>
                      <a:pt x="134" y="0"/>
                    </a:cubicBezTo>
                    <a:cubicBezTo>
                      <a:pt x="172" y="0"/>
                      <a:pt x="203" y="8"/>
                      <a:pt x="227" y="24"/>
                    </a:cubicBezTo>
                    <a:cubicBezTo>
                      <a:pt x="251" y="40"/>
                      <a:pt x="263" y="62"/>
                      <a:pt x="263" y="89"/>
                    </a:cubicBezTo>
                    <a:cubicBezTo>
                      <a:pt x="263" y="108"/>
                      <a:pt x="256" y="125"/>
                      <a:pt x="242" y="138"/>
                    </a:cubicBezTo>
                    <a:cubicBezTo>
                      <a:pt x="228" y="151"/>
                      <a:pt x="211" y="159"/>
                      <a:pt x="192" y="163"/>
                    </a:cubicBezTo>
                    <a:cubicBezTo>
                      <a:pt x="211" y="165"/>
                      <a:pt x="228" y="173"/>
                      <a:pt x="244" y="187"/>
                    </a:cubicBezTo>
                    <a:cubicBezTo>
                      <a:pt x="260" y="200"/>
                      <a:pt x="268" y="219"/>
                      <a:pt x="268" y="241"/>
                    </a:cubicBezTo>
                    <a:cubicBezTo>
                      <a:pt x="268" y="269"/>
                      <a:pt x="255" y="292"/>
                      <a:pt x="230" y="310"/>
                    </a:cubicBezTo>
                    <a:cubicBezTo>
                      <a:pt x="205" y="328"/>
                      <a:pt x="173" y="337"/>
                      <a:pt x="134" y="3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48"/>
              <p:cNvSpPr>
                <a:spLocks noEditPoints="1"/>
              </p:cNvSpPr>
              <p:nvPr/>
            </p:nvSpPr>
            <p:spPr bwMode="auto">
              <a:xfrm>
                <a:off x="6362247" y="3999593"/>
                <a:ext cx="660400" cy="654050"/>
              </a:xfrm>
              <a:custGeom>
                <a:avLst/>
                <a:gdLst>
                  <a:gd name="T0" fmla="*/ 170 w 341"/>
                  <a:gd name="T1" fmla="*/ 337 h 337"/>
                  <a:gd name="T2" fmla="*/ 48 w 341"/>
                  <a:gd name="T3" fmla="*/ 289 h 337"/>
                  <a:gd name="T4" fmla="*/ 0 w 341"/>
                  <a:gd name="T5" fmla="*/ 168 h 337"/>
                  <a:gd name="T6" fmla="*/ 48 w 341"/>
                  <a:gd name="T7" fmla="*/ 48 h 337"/>
                  <a:gd name="T8" fmla="*/ 170 w 341"/>
                  <a:gd name="T9" fmla="*/ 0 h 337"/>
                  <a:gd name="T10" fmla="*/ 293 w 341"/>
                  <a:gd name="T11" fmla="*/ 47 h 337"/>
                  <a:gd name="T12" fmla="*/ 341 w 341"/>
                  <a:gd name="T13" fmla="*/ 168 h 337"/>
                  <a:gd name="T14" fmla="*/ 293 w 341"/>
                  <a:gd name="T15" fmla="*/ 289 h 337"/>
                  <a:gd name="T16" fmla="*/ 170 w 341"/>
                  <a:gd name="T17" fmla="*/ 337 h 337"/>
                  <a:gd name="T18" fmla="*/ 99 w 341"/>
                  <a:gd name="T19" fmla="*/ 245 h 337"/>
                  <a:gd name="T20" fmla="*/ 170 w 341"/>
                  <a:gd name="T21" fmla="*/ 275 h 337"/>
                  <a:gd name="T22" fmla="*/ 242 w 341"/>
                  <a:gd name="T23" fmla="*/ 245 h 337"/>
                  <a:gd name="T24" fmla="*/ 269 w 341"/>
                  <a:gd name="T25" fmla="*/ 168 h 337"/>
                  <a:gd name="T26" fmla="*/ 242 w 341"/>
                  <a:gd name="T27" fmla="*/ 92 h 337"/>
                  <a:gd name="T28" fmla="*/ 170 w 341"/>
                  <a:gd name="T29" fmla="*/ 61 h 337"/>
                  <a:gd name="T30" fmla="*/ 99 w 341"/>
                  <a:gd name="T31" fmla="*/ 92 h 337"/>
                  <a:gd name="T32" fmla="*/ 72 w 341"/>
                  <a:gd name="T33" fmla="*/ 168 h 337"/>
                  <a:gd name="T34" fmla="*/ 99 w 341"/>
                  <a:gd name="T35" fmla="*/ 24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1" h="337">
                    <a:moveTo>
                      <a:pt x="170" y="337"/>
                    </a:moveTo>
                    <a:cubicBezTo>
                      <a:pt x="121" y="337"/>
                      <a:pt x="81" y="321"/>
                      <a:pt x="48" y="289"/>
                    </a:cubicBezTo>
                    <a:cubicBezTo>
                      <a:pt x="16" y="257"/>
                      <a:pt x="0" y="217"/>
                      <a:pt x="0" y="168"/>
                    </a:cubicBezTo>
                    <a:cubicBezTo>
                      <a:pt x="0" y="120"/>
                      <a:pt x="16" y="79"/>
                      <a:pt x="48" y="48"/>
                    </a:cubicBezTo>
                    <a:cubicBezTo>
                      <a:pt x="81" y="16"/>
                      <a:pt x="121" y="0"/>
                      <a:pt x="170" y="0"/>
                    </a:cubicBezTo>
                    <a:cubicBezTo>
                      <a:pt x="220" y="0"/>
                      <a:pt x="261" y="16"/>
                      <a:pt x="293" y="47"/>
                    </a:cubicBezTo>
                    <a:cubicBezTo>
                      <a:pt x="325" y="79"/>
                      <a:pt x="341" y="119"/>
                      <a:pt x="341" y="168"/>
                    </a:cubicBezTo>
                    <a:cubicBezTo>
                      <a:pt x="341" y="218"/>
                      <a:pt x="325" y="258"/>
                      <a:pt x="293" y="289"/>
                    </a:cubicBezTo>
                    <a:cubicBezTo>
                      <a:pt x="261" y="321"/>
                      <a:pt x="220" y="337"/>
                      <a:pt x="170" y="337"/>
                    </a:cubicBezTo>
                    <a:close/>
                    <a:moveTo>
                      <a:pt x="99" y="245"/>
                    </a:moveTo>
                    <a:cubicBezTo>
                      <a:pt x="117" y="265"/>
                      <a:pt x="141" y="275"/>
                      <a:pt x="170" y="275"/>
                    </a:cubicBezTo>
                    <a:cubicBezTo>
                      <a:pt x="200" y="275"/>
                      <a:pt x="224" y="265"/>
                      <a:pt x="242" y="245"/>
                    </a:cubicBezTo>
                    <a:cubicBezTo>
                      <a:pt x="260" y="225"/>
                      <a:pt x="269" y="199"/>
                      <a:pt x="269" y="168"/>
                    </a:cubicBezTo>
                    <a:cubicBezTo>
                      <a:pt x="269" y="137"/>
                      <a:pt x="260" y="112"/>
                      <a:pt x="242" y="92"/>
                    </a:cubicBezTo>
                    <a:cubicBezTo>
                      <a:pt x="224" y="72"/>
                      <a:pt x="200" y="61"/>
                      <a:pt x="170" y="61"/>
                    </a:cubicBezTo>
                    <a:cubicBezTo>
                      <a:pt x="141" y="61"/>
                      <a:pt x="117" y="72"/>
                      <a:pt x="99" y="92"/>
                    </a:cubicBezTo>
                    <a:cubicBezTo>
                      <a:pt x="81" y="112"/>
                      <a:pt x="72" y="137"/>
                      <a:pt x="72" y="168"/>
                    </a:cubicBezTo>
                    <a:cubicBezTo>
                      <a:pt x="72" y="199"/>
                      <a:pt x="81" y="225"/>
                      <a:pt x="99" y="2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49"/>
              <p:cNvSpPr>
                <a:spLocks noEditPoints="1"/>
              </p:cNvSpPr>
              <p:nvPr/>
            </p:nvSpPr>
            <p:spPr bwMode="auto">
              <a:xfrm>
                <a:off x="7117897" y="4009118"/>
                <a:ext cx="525462" cy="633413"/>
              </a:xfrm>
              <a:custGeom>
                <a:avLst/>
                <a:gdLst>
                  <a:gd name="T0" fmla="*/ 176 w 271"/>
                  <a:gd name="T1" fmla="*/ 326 h 326"/>
                  <a:gd name="T2" fmla="*/ 0 w 271"/>
                  <a:gd name="T3" fmla="*/ 326 h 326"/>
                  <a:gd name="T4" fmla="*/ 0 w 271"/>
                  <a:gd name="T5" fmla="*/ 0 h 326"/>
                  <a:gd name="T6" fmla="*/ 171 w 271"/>
                  <a:gd name="T7" fmla="*/ 0 h 326"/>
                  <a:gd name="T8" fmla="*/ 240 w 271"/>
                  <a:gd name="T9" fmla="*/ 24 h 326"/>
                  <a:gd name="T10" fmla="*/ 265 w 271"/>
                  <a:gd name="T11" fmla="*/ 83 h 326"/>
                  <a:gd name="T12" fmla="*/ 249 w 271"/>
                  <a:gd name="T13" fmla="*/ 133 h 326"/>
                  <a:gd name="T14" fmla="*/ 209 w 271"/>
                  <a:gd name="T15" fmla="*/ 158 h 326"/>
                  <a:gd name="T16" fmla="*/ 253 w 271"/>
                  <a:gd name="T17" fmla="*/ 185 h 326"/>
                  <a:gd name="T18" fmla="*/ 271 w 271"/>
                  <a:gd name="T19" fmla="*/ 238 h 326"/>
                  <a:gd name="T20" fmla="*/ 246 w 271"/>
                  <a:gd name="T21" fmla="*/ 301 h 326"/>
                  <a:gd name="T22" fmla="*/ 176 w 271"/>
                  <a:gd name="T23" fmla="*/ 326 h 326"/>
                  <a:gd name="T24" fmla="*/ 156 w 271"/>
                  <a:gd name="T25" fmla="*/ 131 h 326"/>
                  <a:gd name="T26" fmla="*/ 184 w 271"/>
                  <a:gd name="T27" fmla="*/ 121 h 326"/>
                  <a:gd name="T28" fmla="*/ 194 w 271"/>
                  <a:gd name="T29" fmla="*/ 95 h 326"/>
                  <a:gd name="T30" fmla="*/ 183 w 271"/>
                  <a:gd name="T31" fmla="*/ 70 h 326"/>
                  <a:gd name="T32" fmla="*/ 156 w 271"/>
                  <a:gd name="T33" fmla="*/ 60 h 326"/>
                  <a:gd name="T34" fmla="*/ 69 w 271"/>
                  <a:gd name="T35" fmla="*/ 60 h 326"/>
                  <a:gd name="T36" fmla="*/ 69 w 271"/>
                  <a:gd name="T37" fmla="*/ 131 h 326"/>
                  <a:gd name="T38" fmla="*/ 156 w 271"/>
                  <a:gd name="T39" fmla="*/ 131 h 326"/>
                  <a:gd name="T40" fmla="*/ 158 w 271"/>
                  <a:gd name="T41" fmla="*/ 266 h 326"/>
                  <a:gd name="T42" fmla="*/ 189 w 271"/>
                  <a:gd name="T43" fmla="*/ 256 h 326"/>
                  <a:gd name="T44" fmla="*/ 200 w 271"/>
                  <a:gd name="T45" fmla="*/ 228 h 326"/>
                  <a:gd name="T46" fmla="*/ 189 w 271"/>
                  <a:gd name="T47" fmla="*/ 201 h 326"/>
                  <a:gd name="T48" fmla="*/ 158 w 271"/>
                  <a:gd name="T49" fmla="*/ 190 h 326"/>
                  <a:gd name="T50" fmla="*/ 69 w 271"/>
                  <a:gd name="T51" fmla="*/ 190 h 326"/>
                  <a:gd name="T52" fmla="*/ 69 w 271"/>
                  <a:gd name="T53" fmla="*/ 266 h 326"/>
                  <a:gd name="T54" fmla="*/ 158 w 271"/>
                  <a:gd name="T55" fmla="*/ 266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71" h="326">
                    <a:moveTo>
                      <a:pt x="176" y="326"/>
                    </a:moveTo>
                    <a:cubicBezTo>
                      <a:pt x="0" y="326"/>
                      <a:pt x="0" y="326"/>
                      <a:pt x="0" y="32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71" y="0"/>
                      <a:pt x="171" y="0"/>
                      <a:pt x="171" y="0"/>
                    </a:cubicBezTo>
                    <a:cubicBezTo>
                      <a:pt x="201" y="0"/>
                      <a:pt x="224" y="8"/>
                      <a:pt x="240" y="24"/>
                    </a:cubicBezTo>
                    <a:cubicBezTo>
                      <a:pt x="256" y="41"/>
                      <a:pt x="265" y="60"/>
                      <a:pt x="265" y="83"/>
                    </a:cubicBezTo>
                    <a:cubicBezTo>
                      <a:pt x="265" y="103"/>
                      <a:pt x="259" y="120"/>
                      <a:pt x="249" y="133"/>
                    </a:cubicBezTo>
                    <a:cubicBezTo>
                      <a:pt x="238" y="146"/>
                      <a:pt x="224" y="155"/>
                      <a:pt x="209" y="158"/>
                    </a:cubicBezTo>
                    <a:cubicBezTo>
                      <a:pt x="226" y="161"/>
                      <a:pt x="241" y="170"/>
                      <a:pt x="253" y="185"/>
                    </a:cubicBezTo>
                    <a:cubicBezTo>
                      <a:pt x="265" y="200"/>
                      <a:pt x="271" y="218"/>
                      <a:pt x="271" y="238"/>
                    </a:cubicBezTo>
                    <a:cubicBezTo>
                      <a:pt x="271" y="263"/>
                      <a:pt x="263" y="284"/>
                      <a:pt x="246" y="301"/>
                    </a:cubicBezTo>
                    <a:cubicBezTo>
                      <a:pt x="230" y="318"/>
                      <a:pt x="206" y="326"/>
                      <a:pt x="176" y="326"/>
                    </a:cubicBezTo>
                    <a:close/>
                    <a:moveTo>
                      <a:pt x="156" y="131"/>
                    </a:moveTo>
                    <a:cubicBezTo>
                      <a:pt x="168" y="131"/>
                      <a:pt x="177" y="127"/>
                      <a:pt x="184" y="121"/>
                    </a:cubicBezTo>
                    <a:cubicBezTo>
                      <a:pt x="190" y="114"/>
                      <a:pt x="194" y="106"/>
                      <a:pt x="194" y="95"/>
                    </a:cubicBezTo>
                    <a:cubicBezTo>
                      <a:pt x="194" y="85"/>
                      <a:pt x="190" y="77"/>
                      <a:pt x="183" y="70"/>
                    </a:cubicBezTo>
                    <a:cubicBezTo>
                      <a:pt x="176" y="63"/>
                      <a:pt x="167" y="60"/>
                      <a:pt x="156" y="60"/>
                    </a:cubicBezTo>
                    <a:cubicBezTo>
                      <a:pt x="69" y="60"/>
                      <a:pt x="69" y="60"/>
                      <a:pt x="69" y="60"/>
                    </a:cubicBezTo>
                    <a:cubicBezTo>
                      <a:pt x="69" y="131"/>
                      <a:pt x="69" y="131"/>
                      <a:pt x="69" y="131"/>
                    </a:cubicBezTo>
                    <a:lnTo>
                      <a:pt x="156" y="131"/>
                    </a:lnTo>
                    <a:close/>
                    <a:moveTo>
                      <a:pt x="158" y="266"/>
                    </a:moveTo>
                    <a:cubicBezTo>
                      <a:pt x="171" y="266"/>
                      <a:pt x="182" y="263"/>
                      <a:pt x="189" y="256"/>
                    </a:cubicBezTo>
                    <a:cubicBezTo>
                      <a:pt x="197" y="249"/>
                      <a:pt x="200" y="240"/>
                      <a:pt x="200" y="228"/>
                    </a:cubicBezTo>
                    <a:cubicBezTo>
                      <a:pt x="200" y="218"/>
                      <a:pt x="197" y="209"/>
                      <a:pt x="189" y="201"/>
                    </a:cubicBezTo>
                    <a:cubicBezTo>
                      <a:pt x="182" y="194"/>
                      <a:pt x="171" y="190"/>
                      <a:pt x="158" y="190"/>
                    </a:cubicBezTo>
                    <a:cubicBezTo>
                      <a:pt x="69" y="190"/>
                      <a:pt x="69" y="190"/>
                      <a:pt x="69" y="190"/>
                    </a:cubicBezTo>
                    <a:cubicBezTo>
                      <a:pt x="69" y="266"/>
                      <a:pt x="69" y="266"/>
                      <a:pt x="69" y="266"/>
                    </a:cubicBezTo>
                    <a:lnTo>
                      <a:pt x="158" y="2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50"/>
              <p:cNvSpPr>
                <a:spLocks noEditPoints="1"/>
              </p:cNvSpPr>
              <p:nvPr/>
            </p:nvSpPr>
            <p:spPr bwMode="auto">
              <a:xfrm>
                <a:off x="7678285" y="4009118"/>
                <a:ext cx="655637" cy="633413"/>
              </a:xfrm>
              <a:custGeom>
                <a:avLst/>
                <a:gdLst>
                  <a:gd name="T0" fmla="*/ 413 w 413"/>
                  <a:gd name="T1" fmla="*/ 399 h 399"/>
                  <a:gd name="T2" fmla="*/ 316 w 413"/>
                  <a:gd name="T3" fmla="*/ 399 h 399"/>
                  <a:gd name="T4" fmla="*/ 292 w 413"/>
                  <a:gd name="T5" fmla="*/ 331 h 399"/>
                  <a:gd name="T6" fmla="*/ 121 w 413"/>
                  <a:gd name="T7" fmla="*/ 331 h 399"/>
                  <a:gd name="T8" fmla="*/ 96 w 413"/>
                  <a:gd name="T9" fmla="*/ 399 h 399"/>
                  <a:gd name="T10" fmla="*/ 0 w 413"/>
                  <a:gd name="T11" fmla="*/ 399 h 399"/>
                  <a:gd name="T12" fmla="*/ 154 w 413"/>
                  <a:gd name="T13" fmla="*/ 0 h 399"/>
                  <a:gd name="T14" fmla="*/ 260 w 413"/>
                  <a:gd name="T15" fmla="*/ 0 h 399"/>
                  <a:gd name="T16" fmla="*/ 413 w 413"/>
                  <a:gd name="T17" fmla="*/ 399 h 399"/>
                  <a:gd name="T18" fmla="*/ 269 w 413"/>
                  <a:gd name="T19" fmla="*/ 257 h 399"/>
                  <a:gd name="T20" fmla="*/ 206 w 413"/>
                  <a:gd name="T21" fmla="*/ 86 h 399"/>
                  <a:gd name="T22" fmla="*/ 144 w 413"/>
                  <a:gd name="T23" fmla="*/ 257 h 399"/>
                  <a:gd name="T24" fmla="*/ 269 w 413"/>
                  <a:gd name="T25" fmla="*/ 257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3" h="399">
                    <a:moveTo>
                      <a:pt x="413" y="399"/>
                    </a:moveTo>
                    <a:lnTo>
                      <a:pt x="316" y="399"/>
                    </a:lnTo>
                    <a:lnTo>
                      <a:pt x="292" y="331"/>
                    </a:lnTo>
                    <a:lnTo>
                      <a:pt x="121" y="331"/>
                    </a:lnTo>
                    <a:lnTo>
                      <a:pt x="96" y="399"/>
                    </a:lnTo>
                    <a:lnTo>
                      <a:pt x="0" y="399"/>
                    </a:lnTo>
                    <a:lnTo>
                      <a:pt x="154" y="0"/>
                    </a:lnTo>
                    <a:lnTo>
                      <a:pt x="260" y="0"/>
                    </a:lnTo>
                    <a:lnTo>
                      <a:pt x="413" y="399"/>
                    </a:lnTo>
                    <a:close/>
                    <a:moveTo>
                      <a:pt x="269" y="257"/>
                    </a:moveTo>
                    <a:lnTo>
                      <a:pt x="206" y="86"/>
                    </a:lnTo>
                    <a:lnTo>
                      <a:pt x="144" y="257"/>
                    </a:lnTo>
                    <a:lnTo>
                      <a:pt x="269" y="2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51"/>
              <p:cNvSpPr>
                <a:spLocks/>
              </p:cNvSpPr>
              <p:nvPr/>
            </p:nvSpPr>
            <p:spPr bwMode="auto">
              <a:xfrm>
                <a:off x="8391072" y="4009118"/>
                <a:ext cx="568325" cy="633413"/>
              </a:xfrm>
              <a:custGeom>
                <a:avLst/>
                <a:gdLst>
                  <a:gd name="T0" fmla="*/ 358 w 358"/>
                  <a:gd name="T1" fmla="*/ 399 h 399"/>
                  <a:gd name="T2" fmla="*/ 274 w 358"/>
                  <a:gd name="T3" fmla="*/ 399 h 399"/>
                  <a:gd name="T4" fmla="*/ 274 w 358"/>
                  <a:gd name="T5" fmla="*/ 231 h 399"/>
                  <a:gd name="T6" fmla="*/ 86 w 358"/>
                  <a:gd name="T7" fmla="*/ 231 h 399"/>
                  <a:gd name="T8" fmla="*/ 86 w 358"/>
                  <a:gd name="T9" fmla="*/ 399 h 399"/>
                  <a:gd name="T10" fmla="*/ 0 w 358"/>
                  <a:gd name="T11" fmla="*/ 399 h 399"/>
                  <a:gd name="T12" fmla="*/ 0 w 358"/>
                  <a:gd name="T13" fmla="*/ 0 h 399"/>
                  <a:gd name="T14" fmla="*/ 86 w 358"/>
                  <a:gd name="T15" fmla="*/ 0 h 399"/>
                  <a:gd name="T16" fmla="*/ 86 w 358"/>
                  <a:gd name="T17" fmla="*/ 157 h 399"/>
                  <a:gd name="T18" fmla="*/ 274 w 358"/>
                  <a:gd name="T19" fmla="*/ 157 h 399"/>
                  <a:gd name="T20" fmla="*/ 274 w 358"/>
                  <a:gd name="T21" fmla="*/ 0 h 399"/>
                  <a:gd name="T22" fmla="*/ 358 w 358"/>
                  <a:gd name="T23" fmla="*/ 0 h 399"/>
                  <a:gd name="T24" fmla="*/ 358 w 358"/>
                  <a:gd name="T25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8" h="399">
                    <a:moveTo>
                      <a:pt x="358" y="399"/>
                    </a:moveTo>
                    <a:lnTo>
                      <a:pt x="274" y="399"/>
                    </a:lnTo>
                    <a:lnTo>
                      <a:pt x="274" y="231"/>
                    </a:lnTo>
                    <a:lnTo>
                      <a:pt x="86" y="231"/>
                    </a:lnTo>
                    <a:lnTo>
                      <a:pt x="86" y="399"/>
                    </a:lnTo>
                    <a:lnTo>
                      <a:pt x="0" y="399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157"/>
                    </a:lnTo>
                    <a:lnTo>
                      <a:pt x="274" y="157"/>
                    </a:lnTo>
                    <a:lnTo>
                      <a:pt x="274" y="0"/>
                    </a:lnTo>
                    <a:lnTo>
                      <a:pt x="358" y="0"/>
                    </a:lnTo>
                    <a:lnTo>
                      <a:pt x="358" y="39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52"/>
              <p:cNvSpPr>
                <a:spLocks/>
              </p:cNvSpPr>
              <p:nvPr/>
            </p:nvSpPr>
            <p:spPr bwMode="auto">
              <a:xfrm>
                <a:off x="9084810" y="4009118"/>
                <a:ext cx="565150" cy="633413"/>
              </a:xfrm>
              <a:custGeom>
                <a:avLst/>
                <a:gdLst>
                  <a:gd name="T0" fmla="*/ 81 w 356"/>
                  <a:gd name="T1" fmla="*/ 399 h 399"/>
                  <a:gd name="T2" fmla="*/ 0 w 356"/>
                  <a:gd name="T3" fmla="*/ 399 h 399"/>
                  <a:gd name="T4" fmla="*/ 0 w 356"/>
                  <a:gd name="T5" fmla="*/ 0 h 399"/>
                  <a:gd name="T6" fmla="*/ 85 w 356"/>
                  <a:gd name="T7" fmla="*/ 0 h 399"/>
                  <a:gd name="T8" fmla="*/ 85 w 356"/>
                  <a:gd name="T9" fmla="*/ 258 h 399"/>
                  <a:gd name="T10" fmla="*/ 269 w 356"/>
                  <a:gd name="T11" fmla="*/ 0 h 399"/>
                  <a:gd name="T12" fmla="*/ 356 w 356"/>
                  <a:gd name="T13" fmla="*/ 0 h 399"/>
                  <a:gd name="T14" fmla="*/ 356 w 356"/>
                  <a:gd name="T15" fmla="*/ 399 h 399"/>
                  <a:gd name="T16" fmla="*/ 271 w 356"/>
                  <a:gd name="T17" fmla="*/ 399 h 399"/>
                  <a:gd name="T18" fmla="*/ 271 w 356"/>
                  <a:gd name="T19" fmla="*/ 132 h 399"/>
                  <a:gd name="T20" fmla="*/ 81 w 356"/>
                  <a:gd name="T21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6" h="399">
                    <a:moveTo>
                      <a:pt x="81" y="399"/>
                    </a:moveTo>
                    <a:lnTo>
                      <a:pt x="0" y="399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5" y="258"/>
                    </a:lnTo>
                    <a:lnTo>
                      <a:pt x="269" y="0"/>
                    </a:lnTo>
                    <a:lnTo>
                      <a:pt x="356" y="0"/>
                    </a:lnTo>
                    <a:lnTo>
                      <a:pt x="356" y="399"/>
                    </a:lnTo>
                    <a:lnTo>
                      <a:pt x="271" y="399"/>
                    </a:lnTo>
                    <a:lnTo>
                      <a:pt x="271" y="132"/>
                    </a:lnTo>
                    <a:lnTo>
                      <a:pt x="81" y="39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53"/>
              <p:cNvSpPr>
                <a:spLocks noEditPoints="1"/>
              </p:cNvSpPr>
              <p:nvPr/>
            </p:nvSpPr>
            <p:spPr bwMode="auto">
              <a:xfrm>
                <a:off x="9746797" y="4009118"/>
                <a:ext cx="512762" cy="633413"/>
              </a:xfrm>
              <a:custGeom>
                <a:avLst/>
                <a:gdLst>
                  <a:gd name="T0" fmla="*/ 80 w 264"/>
                  <a:gd name="T1" fmla="*/ 326 h 326"/>
                  <a:gd name="T2" fmla="*/ 0 w 264"/>
                  <a:gd name="T3" fmla="*/ 326 h 326"/>
                  <a:gd name="T4" fmla="*/ 73 w 264"/>
                  <a:gd name="T5" fmla="*/ 202 h 326"/>
                  <a:gd name="T6" fmla="*/ 23 w 264"/>
                  <a:gd name="T7" fmla="*/ 170 h 326"/>
                  <a:gd name="T8" fmla="*/ 2 w 264"/>
                  <a:gd name="T9" fmla="*/ 105 h 326"/>
                  <a:gd name="T10" fmla="*/ 32 w 264"/>
                  <a:gd name="T11" fmla="*/ 30 h 326"/>
                  <a:gd name="T12" fmla="*/ 111 w 264"/>
                  <a:gd name="T13" fmla="*/ 0 h 326"/>
                  <a:gd name="T14" fmla="*/ 264 w 264"/>
                  <a:gd name="T15" fmla="*/ 0 h 326"/>
                  <a:gd name="T16" fmla="*/ 264 w 264"/>
                  <a:gd name="T17" fmla="*/ 326 h 326"/>
                  <a:gd name="T18" fmla="*/ 195 w 264"/>
                  <a:gd name="T19" fmla="*/ 326 h 326"/>
                  <a:gd name="T20" fmla="*/ 195 w 264"/>
                  <a:gd name="T21" fmla="*/ 210 h 326"/>
                  <a:gd name="T22" fmla="*/ 144 w 264"/>
                  <a:gd name="T23" fmla="*/ 210 h 326"/>
                  <a:gd name="T24" fmla="*/ 80 w 264"/>
                  <a:gd name="T25" fmla="*/ 326 h 326"/>
                  <a:gd name="T26" fmla="*/ 122 w 264"/>
                  <a:gd name="T27" fmla="*/ 149 h 326"/>
                  <a:gd name="T28" fmla="*/ 195 w 264"/>
                  <a:gd name="T29" fmla="*/ 149 h 326"/>
                  <a:gd name="T30" fmla="*/ 195 w 264"/>
                  <a:gd name="T31" fmla="*/ 61 h 326"/>
                  <a:gd name="T32" fmla="*/ 122 w 264"/>
                  <a:gd name="T33" fmla="*/ 61 h 326"/>
                  <a:gd name="T34" fmla="*/ 87 w 264"/>
                  <a:gd name="T35" fmla="*/ 73 h 326"/>
                  <a:gd name="T36" fmla="*/ 73 w 264"/>
                  <a:gd name="T37" fmla="*/ 105 h 326"/>
                  <a:gd name="T38" fmla="*/ 87 w 264"/>
                  <a:gd name="T39" fmla="*/ 137 h 326"/>
                  <a:gd name="T40" fmla="*/ 122 w 264"/>
                  <a:gd name="T41" fmla="*/ 149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64" h="326">
                    <a:moveTo>
                      <a:pt x="80" y="326"/>
                    </a:moveTo>
                    <a:cubicBezTo>
                      <a:pt x="0" y="326"/>
                      <a:pt x="0" y="326"/>
                      <a:pt x="0" y="326"/>
                    </a:cubicBezTo>
                    <a:cubicBezTo>
                      <a:pt x="73" y="202"/>
                      <a:pt x="73" y="202"/>
                      <a:pt x="73" y="202"/>
                    </a:cubicBezTo>
                    <a:cubicBezTo>
                      <a:pt x="54" y="197"/>
                      <a:pt x="37" y="187"/>
                      <a:pt x="23" y="170"/>
                    </a:cubicBezTo>
                    <a:cubicBezTo>
                      <a:pt x="9" y="154"/>
                      <a:pt x="2" y="132"/>
                      <a:pt x="2" y="105"/>
                    </a:cubicBezTo>
                    <a:cubicBezTo>
                      <a:pt x="2" y="74"/>
                      <a:pt x="12" y="49"/>
                      <a:pt x="32" y="30"/>
                    </a:cubicBezTo>
                    <a:cubicBezTo>
                      <a:pt x="51" y="10"/>
                      <a:pt x="78" y="0"/>
                      <a:pt x="111" y="0"/>
                    </a:cubicBezTo>
                    <a:cubicBezTo>
                      <a:pt x="264" y="0"/>
                      <a:pt x="264" y="0"/>
                      <a:pt x="264" y="0"/>
                    </a:cubicBezTo>
                    <a:cubicBezTo>
                      <a:pt x="264" y="326"/>
                      <a:pt x="264" y="326"/>
                      <a:pt x="264" y="326"/>
                    </a:cubicBezTo>
                    <a:cubicBezTo>
                      <a:pt x="195" y="326"/>
                      <a:pt x="195" y="326"/>
                      <a:pt x="195" y="326"/>
                    </a:cubicBezTo>
                    <a:cubicBezTo>
                      <a:pt x="195" y="210"/>
                      <a:pt x="195" y="210"/>
                      <a:pt x="195" y="210"/>
                    </a:cubicBezTo>
                    <a:cubicBezTo>
                      <a:pt x="144" y="210"/>
                      <a:pt x="144" y="210"/>
                      <a:pt x="144" y="210"/>
                    </a:cubicBezTo>
                    <a:lnTo>
                      <a:pt x="80" y="326"/>
                    </a:lnTo>
                    <a:close/>
                    <a:moveTo>
                      <a:pt x="122" y="149"/>
                    </a:moveTo>
                    <a:cubicBezTo>
                      <a:pt x="195" y="149"/>
                      <a:pt x="195" y="149"/>
                      <a:pt x="195" y="149"/>
                    </a:cubicBezTo>
                    <a:cubicBezTo>
                      <a:pt x="195" y="61"/>
                      <a:pt x="195" y="61"/>
                      <a:pt x="195" y="61"/>
                    </a:cubicBezTo>
                    <a:cubicBezTo>
                      <a:pt x="122" y="61"/>
                      <a:pt x="122" y="61"/>
                      <a:pt x="122" y="61"/>
                    </a:cubicBezTo>
                    <a:cubicBezTo>
                      <a:pt x="107" y="61"/>
                      <a:pt x="96" y="65"/>
                      <a:pt x="87" y="73"/>
                    </a:cubicBezTo>
                    <a:cubicBezTo>
                      <a:pt x="77" y="81"/>
                      <a:pt x="73" y="92"/>
                      <a:pt x="73" y="105"/>
                    </a:cubicBezTo>
                    <a:cubicBezTo>
                      <a:pt x="73" y="119"/>
                      <a:pt x="77" y="129"/>
                      <a:pt x="87" y="137"/>
                    </a:cubicBezTo>
                    <a:cubicBezTo>
                      <a:pt x="96" y="145"/>
                      <a:pt x="107" y="149"/>
                      <a:pt x="122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72" name="Rectangle 5"/>
          <p:cNvSpPr>
            <a:spLocks noChangeArrowheads="1"/>
          </p:cNvSpPr>
          <p:nvPr userDrawn="1"/>
        </p:nvSpPr>
        <p:spPr bwMode="auto">
          <a:xfrm>
            <a:off x="4763" y="6032500"/>
            <a:ext cx="12195175" cy="825499"/>
          </a:xfrm>
          <a:prstGeom prst="rect">
            <a:avLst/>
          </a:prstGeom>
          <a:solidFill>
            <a:srgbClr val="F7921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3" name="TextBox 72"/>
          <p:cNvSpPr txBox="1"/>
          <p:nvPr userDrawn="1"/>
        </p:nvSpPr>
        <p:spPr>
          <a:xfrm>
            <a:off x="466718" y="6190957"/>
            <a:ext cx="11410957" cy="2908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89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</p:spTree>
    <p:extLst>
      <p:ext uri="{BB962C8B-B14F-4D97-AF65-F5344CB8AC3E}">
        <p14:creationId xmlns:p14="http://schemas.microsoft.com/office/powerpoint/2010/main" val="3902683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Слайд с колонтитуло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 22"/>
          <p:cNvGrpSpPr/>
          <p:nvPr userDrawn="1"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24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25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26" name="TextBox 25"/>
          <p:cNvSpPr txBox="1"/>
          <p:nvPr userDrawn="1"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ПО КАЧЕСТВУ ОБРАЗОВАНИЯ</a:t>
            </a:r>
          </a:p>
        </p:txBody>
      </p:sp>
      <p:cxnSp>
        <p:nvCxnSpPr>
          <p:cNvPr id="27" name="Прямая соединительная линия 26"/>
          <p:cNvCxnSpPr/>
          <p:nvPr userDrawn="1"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 descr="Герб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29" name="Рисунок 28" descr="Лого ТОИПКРО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0" name="Группа 29"/>
          <p:cNvGrpSpPr/>
          <p:nvPr userDrawn="1"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1" name="Freeform 5"/>
            <p:cNvSpPr>
              <a:spLocks/>
            </p:cNvSpPr>
            <p:nvPr userDrawn="1"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Freeform 6"/>
            <p:cNvSpPr>
              <a:spLocks/>
            </p:cNvSpPr>
            <p:nvPr userDrawn="1"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Freeform 7"/>
            <p:cNvSpPr>
              <a:spLocks noEditPoints="1"/>
            </p:cNvSpPr>
            <p:nvPr userDrawn="1"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Freeform 8"/>
            <p:cNvSpPr>
              <a:spLocks noEditPoints="1"/>
            </p:cNvSpPr>
            <p:nvPr userDrawn="1"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9"/>
            <p:cNvSpPr>
              <a:spLocks/>
            </p:cNvSpPr>
            <p:nvPr userDrawn="1"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10"/>
            <p:cNvSpPr>
              <a:spLocks noEditPoints="1"/>
            </p:cNvSpPr>
            <p:nvPr userDrawn="1"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11"/>
            <p:cNvSpPr>
              <a:spLocks/>
            </p:cNvSpPr>
            <p:nvPr userDrawn="1"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12"/>
            <p:cNvSpPr>
              <a:spLocks noEditPoints="1"/>
            </p:cNvSpPr>
            <p:nvPr userDrawn="1"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Freeform 13"/>
            <p:cNvSpPr>
              <a:spLocks/>
            </p:cNvSpPr>
            <p:nvPr userDrawn="1"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14"/>
            <p:cNvSpPr>
              <a:spLocks/>
            </p:cNvSpPr>
            <p:nvPr userDrawn="1"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15"/>
            <p:cNvSpPr>
              <a:spLocks noEditPoints="1"/>
            </p:cNvSpPr>
            <p:nvPr userDrawn="1"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16"/>
            <p:cNvSpPr>
              <a:spLocks/>
            </p:cNvSpPr>
            <p:nvPr userDrawn="1"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17"/>
            <p:cNvSpPr>
              <a:spLocks noEditPoints="1"/>
            </p:cNvSpPr>
            <p:nvPr userDrawn="1"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Rectangle 5"/>
          <p:cNvSpPr>
            <a:spLocks noChangeArrowheads="1"/>
          </p:cNvSpPr>
          <p:nvPr userDrawn="1"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F7921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TextBox 44"/>
          <p:cNvSpPr txBox="1"/>
          <p:nvPr userDrawn="1"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‹#›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do.tomsk.gov.ru/programma-profilaktiki-riskov-prichinenija-vreda-i-plan-provedenija-planovyh-kontrolnyh-nadzornyh-meroprijatij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0" y="3898900"/>
            <a:ext cx="12199938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4763" y="6269729"/>
            <a:ext cx="12195175" cy="358775"/>
          </a:xfrm>
          <a:prstGeom prst="rect">
            <a:avLst/>
          </a:prstGeom>
          <a:solidFill>
            <a:srgbClr val="F7921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304800" y="6302252"/>
            <a:ext cx="11572875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900" dirty="0">
                <a:solidFill>
                  <a:schemeClr val="bg1"/>
                </a:solidFill>
                <a:latin typeface="Proxima Nova Rg" panose="02000506030000020004" pitchFamily="2" charset="0"/>
              </a:rPr>
              <a:t>#ТОИПКРО  #УЧИБУДУЩЕМУ  #УЧИСЬСТОИПКРО  #ТОИПКРО  #УЧИБУДУЩЕМУ #УЧИСЬСТОИПКРО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155" y="353704"/>
            <a:ext cx="789143" cy="778183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858" y="294594"/>
            <a:ext cx="723608" cy="817444"/>
          </a:xfrm>
          <a:prstGeom prst="rect">
            <a:avLst/>
          </a:prstGeom>
        </p:spPr>
      </p:pic>
      <p:grpSp>
        <p:nvGrpSpPr>
          <p:cNvPr id="34" name="Группа 33"/>
          <p:cNvGrpSpPr/>
          <p:nvPr/>
        </p:nvGrpSpPr>
        <p:grpSpPr>
          <a:xfrm>
            <a:off x="7710499" y="385772"/>
            <a:ext cx="1080556" cy="742022"/>
            <a:chOff x="2981325" y="1289050"/>
            <a:chExt cx="6232526" cy="4279901"/>
          </a:xfrm>
        </p:grpSpPr>
        <p:sp>
          <p:nvSpPr>
            <p:cNvPr id="43" name="Freeform 55"/>
            <p:cNvSpPr>
              <a:spLocks/>
            </p:cNvSpPr>
            <p:nvPr/>
          </p:nvSpPr>
          <p:spPr bwMode="auto">
            <a:xfrm>
              <a:off x="2981325" y="1292225"/>
              <a:ext cx="1589088" cy="2670175"/>
            </a:xfrm>
            <a:custGeom>
              <a:avLst/>
              <a:gdLst>
                <a:gd name="T0" fmla="*/ 293 w 424"/>
                <a:gd name="T1" fmla="*/ 713 h 713"/>
                <a:gd name="T2" fmla="*/ 232 w 424"/>
                <a:gd name="T3" fmla="*/ 616 h 713"/>
                <a:gd name="T4" fmla="*/ 88 w 424"/>
                <a:gd name="T5" fmla="*/ 397 h 713"/>
                <a:gd name="T6" fmla="*/ 44 w 424"/>
                <a:gd name="T7" fmla="*/ 331 h 713"/>
                <a:gd name="T8" fmla="*/ 12 w 424"/>
                <a:gd name="T9" fmla="*/ 263 h 713"/>
                <a:gd name="T10" fmla="*/ 0 w 424"/>
                <a:gd name="T11" fmla="*/ 185 h 713"/>
                <a:gd name="T12" fmla="*/ 45 w 424"/>
                <a:gd name="T13" fmla="*/ 49 h 713"/>
                <a:gd name="T14" fmla="*/ 181 w 424"/>
                <a:gd name="T15" fmla="*/ 0 h 713"/>
                <a:gd name="T16" fmla="*/ 288 w 424"/>
                <a:gd name="T17" fmla="*/ 27 h 713"/>
                <a:gd name="T18" fmla="*/ 347 w 424"/>
                <a:gd name="T19" fmla="*/ 102 h 713"/>
                <a:gd name="T20" fmla="*/ 366 w 424"/>
                <a:gd name="T21" fmla="*/ 212 h 713"/>
                <a:gd name="T22" fmla="*/ 366 w 424"/>
                <a:gd name="T23" fmla="*/ 243 h 713"/>
                <a:gd name="T24" fmla="*/ 248 w 424"/>
                <a:gd name="T25" fmla="*/ 243 h 713"/>
                <a:gd name="T26" fmla="*/ 248 w 424"/>
                <a:gd name="T27" fmla="*/ 213 h 713"/>
                <a:gd name="T28" fmla="*/ 242 w 424"/>
                <a:gd name="T29" fmla="*/ 158 h 713"/>
                <a:gd name="T30" fmla="*/ 221 w 424"/>
                <a:gd name="T31" fmla="*/ 117 h 713"/>
                <a:gd name="T32" fmla="*/ 177 w 424"/>
                <a:gd name="T33" fmla="*/ 101 h 713"/>
                <a:gd name="T34" fmla="*/ 134 w 424"/>
                <a:gd name="T35" fmla="*/ 122 h 713"/>
                <a:gd name="T36" fmla="*/ 120 w 424"/>
                <a:gd name="T37" fmla="*/ 182 h 713"/>
                <a:gd name="T38" fmla="*/ 131 w 424"/>
                <a:gd name="T39" fmla="*/ 246 h 713"/>
                <a:gd name="T40" fmla="*/ 158 w 424"/>
                <a:gd name="T41" fmla="*/ 302 h 713"/>
                <a:gd name="T42" fmla="*/ 195 w 424"/>
                <a:gd name="T43" fmla="*/ 359 h 713"/>
                <a:gd name="T44" fmla="*/ 369 w 424"/>
                <a:gd name="T45" fmla="*/ 628 h 713"/>
                <a:gd name="T46" fmla="*/ 424 w 424"/>
                <a:gd name="T47" fmla="*/ 713 h 713"/>
                <a:gd name="T48" fmla="*/ 293 w 424"/>
                <a:gd name="T49" fmla="*/ 713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4" h="713">
                  <a:moveTo>
                    <a:pt x="293" y="713"/>
                  </a:moveTo>
                  <a:cubicBezTo>
                    <a:pt x="232" y="616"/>
                    <a:pt x="232" y="616"/>
                    <a:pt x="232" y="616"/>
                  </a:cubicBezTo>
                  <a:cubicBezTo>
                    <a:pt x="88" y="397"/>
                    <a:pt x="88" y="397"/>
                    <a:pt x="88" y="397"/>
                  </a:cubicBezTo>
                  <a:cubicBezTo>
                    <a:pt x="72" y="374"/>
                    <a:pt x="57" y="352"/>
                    <a:pt x="44" y="331"/>
                  </a:cubicBezTo>
                  <a:cubicBezTo>
                    <a:pt x="31" y="309"/>
                    <a:pt x="20" y="287"/>
                    <a:pt x="12" y="263"/>
                  </a:cubicBezTo>
                  <a:cubicBezTo>
                    <a:pt x="4" y="240"/>
                    <a:pt x="0" y="214"/>
                    <a:pt x="0" y="185"/>
                  </a:cubicBezTo>
                  <a:cubicBezTo>
                    <a:pt x="0" y="127"/>
                    <a:pt x="15" y="81"/>
                    <a:pt x="45" y="49"/>
                  </a:cubicBezTo>
                  <a:cubicBezTo>
                    <a:pt x="75" y="16"/>
                    <a:pt x="120" y="0"/>
                    <a:pt x="181" y="0"/>
                  </a:cubicBezTo>
                  <a:cubicBezTo>
                    <a:pt x="225" y="0"/>
                    <a:pt x="260" y="9"/>
                    <a:pt x="288" y="27"/>
                  </a:cubicBezTo>
                  <a:cubicBezTo>
                    <a:pt x="315" y="45"/>
                    <a:pt x="335" y="70"/>
                    <a:pt x="347" y="102"/>
                  </a:cubicBezTo>
                  <a:cubicBezTo>
                    <a:pt x="360" y="133"/>
                    <a:pt x="366" y="170"/>
                    <a:pt x="366" y="212"/>
                  </a:cubicBezTo>
                  <a:cubicBezTo>
                    <a:pt x="366" y="243"/>
                    <a:pt x="366" y="243"/>
                    <a:pt x="366" y="243"/>
                  </a:cubicBezTo>
                  <a:cubicBezTo>
                    <a:pt x="248" y="243"/>
                    <a:pt x="248" y="243"/>
                    <a:pt x="248" y="243"/>
                  </a:cubicBezTo>
                  <a:cubicBezTo>
                    <a:pt x="248" y="213"/>
                    <a:pt x="248" y="213"/>
                    <a:pt x="248" y="213"/>
                  </a:cubicBezTo>
                  <a:cubicBezTo>
                    <a:pt x="248" y="193"/>
                    <a:pt x="246" y="174"/>
                    <a:pt x="242" y="158"/>
                  </a:cubicBezTo>
                  <a:cubicBezTo>
                    <a:pt x="238" y="141"/>
                    <a:pt x="231" y="127"/>
                    <a:pt x="221" y="117"/>
                  </a:cubicBezTo>
                  <a:cubicBezTo>
                    <a:pt x="210" y="106"/>
                    <a:pt x="196" y="101"/>
                    <a:pt x="177" y="101"/>
                  </a:cubicBezTo>
                  <a:cubicBezTo>
                    <a:pt x="157" y="101"/>
                    <a:pt x="143" y="108"/>
                    <a:pt x="134" y="122"/>
                  </a:cubicBezTo>
                  <a:cubicBezTo>
                    <a:pt x="124" y="136"/>
                    <a:pt x="120" y="156"/>
                    <a:pt x="120" y="182"/>
                  </a:cubicBezTo>
                  <a:cubicBezTo>
                    <a:pt x="120" y="205"/>
                    <a:pt x="123" y="227"/>
                    <a:pt x="131" y="246"/>
                  </a:cubicBezTo>
                  <a:cubicBezTo>
                    <a:pt x="138" y="265"/>
                    <a:pt x="147" y="284"/>
                    <a:pt x="158" y="302"/>
                  </a:cubicBezTo>
                  <a:cubicBezTo>
                    <a:pt x="170" y="320"/>
                    <a:pt x="182" y="339"/>
                    <a:pt x="195" y="359"/>
                  </a:cubicBezTo>
                  <a:cubicBezTo>
                    <a:pt x="369" y="628"/>
                    <a:pt x="369" y="628"/>
                    <a:pt x="369" y="628"/>
                  </a:cubicBezTo>
                  <a:cubicBezTo>
                    <a:pt x="424" y="713"/>
                    <a:pt x="424" y="713"/>
                    <a:pt x="424" y="713"/>
                  </a:cubicBezTo>
                  <a:lnTo>
                    <a:pt x="293" y="713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56"/>
            <p:cNvSpPr>
              <a:spLocks/>
            </p:cNvSpPr>
            <p:nvPr/>
          </p:nvSpPr>
          <p:spPr bwMode="auto">
            <a:xfrm>
              <a:off x="3854450" y="4322763"/>
              <a:ext cx="352425" cy="1014413"/>
            </a:xfrm>
            <a:custGeom>
              <a:avLst/>
              <a:gdLst>
                <a:gd name="T0" fmla="*/ 0 w 222"/>
                <a:gd name="T1" fmla="*/ 639 h 639"/>
                <a:gd name="T2" fmla="*/ 0 w 222"/>
                <a:gd name="T3" fmla="*/ 0 h 639"/>
                <a:gd name="T4" fmla="*/ 222 w 222"/>
                <a:gd name="T5" fmla="*/ 0 h 639"/>
                <a:gd name="T6" fmla="*/ 222 w 222"/>
                <a:gd name="T7" fmla="*/ 44 h 639"/>
                <a:gd name="T8" fmla="*/ 59 w 222"/>
                <a:gd name="T9" fmla="*/ 44 h 639"/>
                <a:gd name="T10" fmla="*/ 59 w 222"/>
                <a:gd name="T11" fmla="*/ 639 h 639"/>
                <a:gd name="T12" fmla="*/ 0 w 222"/>
                <a:gd name="T13" fmla="*/ 639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2" h="639">
                  <a:moveTo>
                    <a:pt x="0" y="639"/>
                  </a:moveTo>
                  <a:lnTo>
                    <a:pt x="0" y="0"/>
                  </a:lnTo>
                  <a:lnTo>
                    <a:pt x="222" y="0"/>
                  </a:lnTo>
                  <a:lnTo>
                    <a:pt x="222" y="44"/>
                  </a:lnTo>
                  <a:lnTo>
                    <a:pt x="59" y="44"/>
                  </a:lnTo>
                  <a:lnTo>
                    <a:pt x="59" y="639"/>
                  </a:lnTo>
                  <a:lnTo>
                    <a:pt x="0" y="639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57"/>
            <p:cNvSpPr>
              <a:spLocks noEditPoints="1"/>
            </p:cNvSpPr>
            <p:nvPr/>
          </p:nvSpPr>
          <p:spPr bwMode="auto">
            <a:xfrm>
              <a:off x="4278313" y="4306888"/>
              <a:ext cx="508000" cy="1044575"/>
            </a:xfrm>
            <a:custGeom>
              <a:avLst/>
              <a:gdLst>
                <a:gd name="T0" fmla="*/ 68 w 136"/>
                <a:gd name="T1" fmla="*/ 279 h 279"/>
                <a:gd name="T2" fmla="*/ 27 w 136"/>
                <a:gd name="T3" fmla="*/ 267 h 279"/>
                <a:gd name="T4" fmla="*/ 6 w 136"/>
                <a:gd name="T5" fmla="*/ 232 h 279"/>
                <a:gd name="T6" fmla="*/ 0 w 136"/>
                <a:gd name="T7" fmla="*/ 176 h 279"/>
                <a:gd name="T8" fmla="*/ 0 w 136"/>
                <a:gd name="T9" fmla="*/ 103 h 279"/>
                <a:gd name="T10" fmla="*/ 6 w 136"/>
                <a:gd name="T11" fmla="*/ 46 h 279"/>
                <a:gd name="T12" fmla="*/ 27 w 136"/>
                <a:gd name="T13" fmla="*/ 11 h 279"/>
                <a:gd name="T14" fmla="*/ 68 w 136"/>
                <a:gd name="T15" fmla="*/ 0 h 279"/>
                <a:gd name="T16" fmla="*/ 110 w 136"/>
                <a:gd name="T17" fmla="*/ 11 h 279"/>
                <a:gd name="T18" fmla="*/ 131 w 136"/>
                <a:gd name="T19" fmla="*/ 46 h 279"/>
                <a:gd name="T20" fmla="*/ 136 w 136"/>
                <a:gd name="T21" fmla="*/ 103 h 279"/>
                <a:gd name="T22" fmla="*/ 136 w 136"/>
                <a:gd name="T23" fmla="*/ 176 h 279"/>
                <a:gd name="T24" fmla="*/ 131 w 136"/>
                <a:gd name="T25" fmla="*/ 232 h 279"/>
                <a:gd name="T26" fmla="*/ 110 w 136"/>
                <a:gd name="T27" fmla="*/ 267 h 279"/>
                <a:gd name="T28" fmla="*/ 68 w 136"/>
                <a:gd name="T29" fmla="*/ 279 h 279"/>
                <a:gd name="T30" fmla="*/ 68 w 136"/>
                <a:gd name="T31" fmla="*/ 260 h 279"/>
                <a:gd name="T32" fmla="*/ 97 w 136"/>
                <a:gd name="T33" fmla="*/ 250 h 279"/>
                <a:gd name="T34" fmla="*/ 109 w 136"/>
                <a:gd name="T35" fmla="*/ 221 h 279"/>
                <a:gd name="T36" fmla="*/ 112 w 136"/>
                <a:gd name="T37" fmla="*/ 177 h 279"/>
                <a:gd name="T38" fmla="*/ 112 w 136"/>
                <a:gd name="T39" fmla="*/ 102 h 279"/>
                <a:gd name="T40" fmla="*/ 109 w 136"/>
                <a:gd name="T41" fmla="*/ 57 h 279"/>
                <a:gd name="T42" fmla="*/ 97 w 136"/>
                <a:gd name="T43" fmla="*/ 28 h 279"/>
                <a:gd name="T44" fmla="*/ 68 w 136"/>
                <a:gd name="T45" fmla="*/ 18 h 279"/>
                <a:gd name="T46" fmla="*/ 39 w 136"/>
                <a:gd name="T47" fmla="*/ 28 h 279"/>
                <a:gd name="T48" fmla="*/ 28 w 136"/>
                <a:gd name="T49" fmla="*/ 57 h 279"/>
                <a:gd name="T50" fmla="*/ 25 w 136"/>
                <a:gd name="T51" fmla="*/ 102 h 279"/>
                <a:gd name="T52" fmla="*/ 25 w 136"/>
                <a:gd name="T53" fmla="*/ 177 h 279"/>
                <a:gd name="T54" fmla="*/ 28 w 136"/>
                <a:gd name="T55" fmla="*/ 221 h 279"/>
                <a:gd name="T56" fmla="*/ 39 w 136"/>
                <a:gd name="T57" fmla="*/ 250 h 279"/>
                <a:gd name="T58" fmla="*/ 68 w 136"/>
                <a:gd name="T59" fmla="*/ 26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6" h="279">
                  <a:moveTo>
                    <a:pt x="68" y="279"/>
                  </a:moveTo>
                  <a:cubicBezTo>
                    <a:pt x="50" y="279"/>
                    <a:pt x="36" y="275"/>
                    <a:pt x="27" y="267"/>
                  </a:cubicBezTo>
                  <a:cubicBezTo>
                    <a:pt x="17" y="259"/>
                    <a:pt x="10" y="248"/>
                    <a:pt x="6" y="232"/>
                  </a:cubicBezTo>
                  <a:cubicBezTo>
                    <a:pt x="2" y="217"/>
                    <a:pt x="0" y="198"/>
                    <a:pt x="0" y="176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80"/>
                    <a:pt x="2" y="61"/>
                    <a:pt x="6" y="46"/>
                  </a:cubicBezTo>
                  <a:cubicBezTo>
                    <a:pt x="10" y="31"/>
                    <a:pt x="17" y="19"/>
                    <a:pt x="27" y="11"/>
                  </a:cubicBezTo>
                  <a:cubicBezTo>
                    <a:pt x="36" y="3"/>
                    <a:pt x="50" y="0"/>
                    <a:pt x="68" y="0"/>
                  </a:cubicBezTo>
                  <a:cubicBezTo>
                    <a:pt x="86" y="0"/>
                    <a:pt x="100" y="3"/>
                    <a:pt x="110" y="11"/>
                  </a:cubicBezTo>
                  <a:cubicBezTo>
                    <a:pt x="120" y="19"/>
                    <a:pt x="127" y="31"/>
                    <a:pt x="131" y="46"/>
                  </a:cubicBezTo>
                  <a:cubicBezTo>
                    <a:pt x="135" y="61"/>
                    <a:pt x="136" y="80"/>
                    <a:pt x="136" y="103"/>
                  </a:cubicBezTo>
                  <a:cubicBezTo>
                    <a:pt x="136" y="176"/>
                    <a:pt x="136" y="176"/>
                    <a:pt x="136" y="176"/>
                  </a:cubicBezTo>
                  <a:cubicBezTo>
                    <a:pt x="136" y="198"/>
                    <a:pt x="135" y="217"/>
                    <a:pt x="131" y="232"/>
                  </a:cubicBezTo>
                  <a:cubicBezTo>
                    <a:pt x="127" y="248"/>
                    <a:pt x="120" y="259"/>
                    <a:pt x="110" y="267"/>
                  </a:cubicBezTo>
                  <a:cubicBezTo>
                    <a:pt x="100" y="275"/>
                    <a:pt x="86" y="279"/>
                    <a:pt x="68" y="279"/>
                  </a:cubicBezTo>
                  <a:moveTo>
                    <a:pt x="68" y="260"/>
                  </a:moveTo>
                  <a:cubicBezTo>
                    <a:pt x="81" y="260"/>
                    <a:pt x="91" y="257"/>
                    <a:pt x="97" y="250"/>
                  </a:cubicBezTo>
                  <a:cubicBezTo>
                    <a:pt x="103" y="243"/>
                    <a:pt x="107" y="234"/>
                    <a:pt x="109" y="221"/>
                  </a:cubicBezTo>
                  <a:cubicBezTo>
                    <a:pt x="111" y="209"/>
                    <a:pt x="112" y="194"/>
                    <a:pt x="112" y="177"/>
                  </a:cubicBezTo>
                  <a:cubicBezTo>
                    <a:pt x="112" y="102"/>
                    <a:pt x="112" y="102"/>
                    <a:pt x="112" y="102"/>
                  </a:cubicBezTo>
                  <a:cubicBezTo>
                    <a:pt x="112" y="84"/>
                    <a:pt x="111" y="69"/>
                    <a:pt x="109" y="57"/>
                  </a:cubicBezTo>
                  <a:cubicBezTo>
                    <a:pt x="107" y="45"/>
                    <a:pt x="103" y="35"/>
                    <a:pt x="97" y="28"/>
                  </a:cubicBezTo>
                  <a:cubicBezTo>
                    <a:pt x="91" y="22"/>
                    <a:pt x="81" y="18"/>
                    <a:pt x="68" y="18"/>
                  </a:cubicBezTo>
                  <a:cubicBezTo>
                    <a:pt x="55" y="18"/>
                    <a:pt x="45" y="22"/>
                    <a:pt x="39" y="28"/>
                  </a:cubicBezTo>
                  <a:cubicBezTo>
                    <a:pt x="33" y="35"/>
                    <a:pt x="29" y="45"/>
                    <a:pt x="28" y="57"/>
                  </a:cubicBezTo>
                  <a:cubicBezTo>
                    <a:pt x="26" y="69"/>
                    <a:pt x="25" y="84"/>
                    <a:pt x="25" y="102"/>
                  </a:cubicBezTo>
                  <a:cubicBezTo>
                    <a:pt x="25" y="177"/>
                    <a:pt x="25" y="177"/>
                    <a:pt x="25" y="177"/>
                  </a:cubicBezTo>
                  <a:cubicBezTo>
                    <a:pt x="25" y="194"/>
                    <a:pt x="26" y="209"/>
                    <a:pt x="28" y="221"/>
                  </a:cubicBezTo>
                  <a:cubicBezTo>
                    <a:pt x="29" y="234"/>
                    <a:pt x="33" y="243"/>
                    <a:pt x="39" y="250"/>
                  </a:cubicBezTo>
                  <a:cubicBezTo>
                    <a:pt x="45" y="257"/>
                    <a:pt x="55" y="260"/>
                    <a:pt x="68" y="26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58"/>
            <p:cNvSpPr>
              <a:spLocks noEditPoints="1"/>
            </p:cNvSpPr>
            <p:nvPr/>
          </p:nvSpPr>
          <p:spPr bwMode="auto">
            <a:xfrm>
              <a:off x="4821238" y="4322763"/>
              <a:ext cx="708025" cy="1246188"/>
            </a:xfrm>
            <a:custGeom>
              <a:avLst/>
              <a:gdLst>
                <a:gd name="T0" fmla="*/ 0 w 189"/>
                <a:gd name="T1" fmla="*/ 333 h 333"/>
                <a:gd name="T2" fmla="*/ 0 w 189"/>
                <a:gd name="T3" fmla="*/ 253 h 333"/>
                <a:gd name="T4" fmla="*/ 20 w 189"/>
                <a:gd name="T5" fmla="*/ 236 h 333"/>
                <a:gd name="T6" fmla="*/ 34 w 189"/>
                <a:gd name="T7" fmla="*/ 206 h 333"/>
                <a:gd name="T8" fmla="*/ 44 w 189"/>
                <a:gd name="T9" fmla="*/ 156 h 333"/>
                <a:gd name="T10" fmla="*/ 52 w 189"/>
                <a:gd name="T11" fmla="*/ 80 h 333"/>
                <a:gd name="T12" fmla="*/ 58 w 189"/>
                <a:gd name="T13" fmla="*/ 0 h 333"/>
                <a:gd name="T14" fmla="*/ 165 w 189"/>
                <a:gd name="T15" fmla="*/ 0 h 333"/>
                <a:gd name="T16" fmla="*/ 165 w 189"/>
                <a:gd name="T17" fmla="*/ 252 h 333"/>
                <a:gd name="T18" fmla="*/ 189 w 189"/>
                <a:gd name="T19" fmla="*/ 252 h 333"/>
                <a:gd name="T20" fmla="*/ 189 w 189"/>
                <a:gd name="T21" fmla="*/ 333 h 333"/>
                <a:gd name="T22" fmla="*/ 169 w 189"/>
                <a:gd name="T23" fmla="*/ 333 h 333"/>
                <a:gd name="T24" fmla="*/ 168 w 189"/>
                <a:gd name="T25" fmla="*/ 271 h 333"/>
                <a:gd name="T26" fmla="*/ 22 w 189"/>
                <a:gd name="T27" fmla="*/ 271 h 333"/>
                <a:gd name="T28" fmla="*/ 20 w 189"/>
                <a:gd name="T29" fmla="*/ 333 h 333"/>
                <a:gd name="T30" fmla="*/ 0 w 189"/>
                <a:gd name="T31" fmla="*/ 333 h 333"/>
                <a:gd name="T32" fmla="*/ 28 w 189"/>
                <a:gd name="T33" fmla="*/ 252 h 333"/>
                <a:gd name="T34" fmla="*/ 141 w 189"/>
                <a:gd name="T35" fmla="*/ 252 h 333"/>
                <a:gd name="T36" fmla="*/ 141 w 189"/>
                <a:gd name="T37" fmla="*/ 19 h 333"/>
                <a:gd name="T38" fmla="*/ 79 w 189"/>
                <a:gd name="T39" fmla="*/ 19 h 333"/>
                <a:gd name="T40" fmla="*/ 72 w 189"/>
                <a:gd name="T41" fmla="*/ 85 h 333"/>
                <a:gd name="T42" fmla="*/ 65 w 189"/>
                <a:gd name="T43" fmla="*/ 155 h 333"/>
                <a:gd name="T44" fmla="*/ 57 w 189"/>
                <a:gd name="T45" fmla="*/ 203 h 333"/>
                <a:gd name="T46" fmla="*/ 46 w 189"/>
                <a:gd name="T47" fmla="*/ 234 h 333"/>
                <a:gd name="T48" fmla="*/ 28 w 189"/>
                <a:gd name="T49" fmla="*/ 252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9" h="333">
                  <a:moveTo>
                    <a:pt x="0" y="333"/>
                  </a:moveTo>
                  <a:cubicBezTo>
                    <a:pt x="0" y="253"/>
                    <a:pt x="0" y="253"/>
                    <a:pt x="0" y="253"/>
                  </a:cubicBezTo>
                  <a:cubicBezTo>
                    <a:pt x="8" y="249"/>
                    <a:pt x="14" y="243"/>
                    <a:pt x="20" y="236"/>
                  </a:cubicBezTo>
                  <a:cubicBezTo>
                    <a:pt x="25" y="229"/>
                    <a:pt x="30" y="219"/>
                    <a:pt x="34" y="206"/>
                  </a:cubicBezTo>
                  <a:cubicBezTo>
                    <a:pt x="38" y="193"/>
                    <a:pt x="41" y="176"/>
                    <a:pt x="44" y="156"/>
                  </a:cubicBezTo>
                  <a:cubicBezTo>
                    <a:pt x="47" y="136"/>
                    <a:pt x="50" y="110"/>
                    <a:pt x="52" y="8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165" y="0"/>
                    <a:pt x="165" y="0"/>
                    <a:pt x="165" y="0"/>
                  </a:cubicBezTo>
                  <a:cubicBezTo>
                    <a:pt x="165" y="252"/>
                    <a:pt x="165" y="252"/>
                    <a:pt x="165" y="252"/>
                  </a:cubicBezTo>
                  <a:cubicBezTo>
                    <a:pt x="189" y="252"/>
                    <a:pt x="189" y="252"/>
                    <a:pt x="189" y="252"/>
                  </a:cubicBezTo>
                  <a:cubicBezTo>
                    <a:pt x="189" y="333"/>
                    <a:pt x="189" y="333"/>
                    <a:pt x="189" y="333"/>
                  </a:cubicBezTo>
                  <a:cubicBezTo>
                    <a:pt x="169" y="333"/>
                    <a:pt x="169" y="333"/>
                    <a:pt x="169" y="333"/>
                  </a:cubicBezTo>
                  <a:cubicBezTo>
                    <a:pt x="168" y="271"/>
                    <a:pt x="168" y="271"/>
                    <a:pt x="168" y="271"/>
                  </a:cubicBezTo>
                  <a:cubicBezTo>
                    <a:pt x="22" y="271"/>
                    <a:pt x="22" y="271"/>
                    <a:pt x="22" y="271"/>
                  </a:cubicBezTo>
                  <a:cubicBezTo>
                    <a:pt x="20" y="333"/>
                    <a:pt x="20" y="333"/>
                    <a:pt x="20" y="333"/>
                  </a:cubicBezTo>
                  <a:lnTo>
                    <a:pt x="0" y="333"/>
                  </a:lnTo>
                  <a:close/>
                  <a:moveTo>
                    <a:pt x="28" y="252"/>
                  </a:moveTo>
                  <a:cubicBezTo>
                    <a:pt x="141" y="252"/>
                    <a:pt x="141" y="252"/>
                    <a:pt x="141" y="252"/>
                  </a:cubicBezTo>
                  <a:cubicBezTo>
                    <a:pt x="141" y="19"/>
                    <a:pt x="141" y="19"/>
                    <a:pt x="141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2" y="85"/>
                    <a:pt x="72" y="85"/>
                    <a:pt x="72" y="85"/>
                  </a:cubicBezTo>
                  <a:cubicBezTo>
                    <a:pt x="70" y="112"/>
                    <a:pt x="68" y="136"/>
                    <a:pt x="65" y="155"/>
                  </a:cubicBezTo>
                  <a:cubicBezTo>
                    <a:pt x="63" y="174"/>
                    <a:pt x="60" y="190"/>
                    <a:pt x="57" y="203"/>
                  </a:cubicBezTo>
                  <a:cubicBezTo>
                    <a:pt x="55" y="215"/>
                    <a:pt x="51" y="226"/>
                    <a:pt x="46" y="234"/>
                  </a:cubicBezTo>
                  <a:cubicBezTo>
                    <a:pt x="42" y="241"/>
                    <a:pt x="36" y="248"/>
                    <a:pt x="28" y="25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59"/>
            <p:cNvSpPr>
              <a:spLocks/>
            </p:cNvSpPr>
            <p:nvPr/>
          </p:nvSpPr>
          <p:spPr bwMode="auto">
            <a:xfrm>
              <a:off x="5832475" y="4306888"/>
              <a:ext cx="504825" cy="1044575"/>
            </a:xfrm>
            <a:custGeom>
              <a:avLst/>
              <a:gdLst>
                <a:gd name="T0" fmla="*/ 69 w 135"/>
                <a:gd name="T1" fmla="*/ 279 h 279"/>
                <a:gd name="T2" fmla="*/ 24 w 135"/>
                <a:gd name="T3" fmla="*/ 264 h 279"/>
                <a:gd name="T4" fmla="*/ 5 w 135"/>
                <a:gd name="T5" fmla="*/ 226 h 279"/>
                <a:gd name="T6" fmla="*/ 0 w 135"/>
                <a:gd name="T7" fmla="*/ 173 h 279"/>
                <a:gd name="T8" fmla="*/ 0 w 135"/>
                <a:gd name="T9" fmla="*/ 109 h 279"/>
                <a:gd name="T10" fmla="*/ 6 w 135"/>
                <a:gd name="T11" fmla="*/ 45 h 279"/>
                <a:gd name="T12" fmla="*/ 28 w 135"/>
                <a:gd name="T13" fmla="*/ 10 h 279"/>
                <a:gd name="T14" fmla="*/ 69 w 135"/>
                <a:gd name="T15" fmla="*/ 0 h 279"/>
                <a:gd name="T16" fmla="*/ 111 w 135"/>
                <a:gd name="T17" fmla="*/ 11 h 279"/>
                <a:gd name="T18" fmla="*/ 130 w 135"/>
                <a:gd name="T19" fmla="*/ 42 h 279"/>
                <a:gd name="T20" fmla="*/ 135 w 135"/>
                <a:gd name="T21" fmla="*/ 87 h 279"/>
                <a:gd name="T22" fmla="*/ 135 w 135"/>
                <a:gd name="T23" fmla="*/ 98 h 279"/>
                <a:gd name="T24" fmla="*/ 111 w 135"/>
                <a:gd name="T25" fmla="*/ 98 h 279"/>
                <a:gd name="T26" fmla="*/ 111 w 135"/>
                <a:gd name="T27" fmla="*/ 87 h 279"/>
                <a:gd name="T28" fmla="*/ 107 w 135"/>
                <a:gd name="T29" fmla="*/ 45 h 279"/>
                <a:gd name="T30" fmla="*/ 93 w 135"/>
                <a:gd name="T31" fmla="*/ 24 h 279"/>
                <a:gd name="T32" fmla="*/ 69 w 135"/>
                <a:gd name="T33" fmla="*/ 18 h 279"/>
                <a:gd name="T34" fmla="*/ 41 w 135"/>
                <a:gd name="T35" fmla="*/ 27 h 279"/>
                <a:gd name="T36" fmla="*/ 28 w 135"/>
                <a:gd name="T37" fmla="*/ 55 h 279"/>
                <a:gd name="T38" fmla="*/ 25 w 135"/>
                <a:gd name="T39" fmla="*/ 106 h 279"/>
                <a:gd name="T40" fmla="*/ 25 w 135"/>
                <a:gd name="T41" fmla="*/ 177 h 279"/>
                <a:gd name="T42" fmla="*/ 34 w 135"/>
                <a:gd name="T43" fmla="*/ 240 h 279"/>
                <a:gd name="T44" fmla="*/ 69 w 135"/>
                <a:gd name="T45" fmla="*/ 260 h 279"/>
                <a:gd name="T46" fmla="*/ 97 w 135"/>
                <a:gd name="T47" fmla="*/ 252 h 279"/>
                <a:gd name="T48" fmla="*/ 109 w 135"/>
                <a:gd name="T49" fmla="*/ 227 h 279"/>
                <a:gd name="T50" fmla="*/ 111 w 135"/>
                <a:gd name="T51" fmla="*/ 184 h 279"/>
                <a:gd name="T52" fmla="*/ 111 w 135"/>
                <a:gd name="T53" fmla="*/ 173 h 279"/>
                <a:gd name="T54" fmla="*/ 135 w 135"/>
                <a:gd name="T55" fmla="*/ 173 h 279"/>
                <a:gd name="T56" fmla="*/ 135 w 135"/>
                <a:gd name="T57" fmla="*/ 183 h 279"/>
                <a:gd name="T58" fmla="*/ 131 w 135"/>
                <a:gd name="T59" fmla="*/ 232 h 279"/>
                <a:gd name="T60" fmla="*/ 112 w 135"/>
                <a:gd name="T61" fmla="*/ 266 h 279"/>
                <a:gd name="T62" fmla="*/ 69 w 135"/>
                <a:gd name="T63" fmla="*/ 27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5" h="279">
                  <a:moveTo>
                    <a:pt x="69" y="279"/>
                  </a:moveTo>
                  <a:cubicBezTo>
                    <a:pt x="48" y="279"/>
                    <a:pt x="33" y="274"/>
                    <a:pt x="24" y="264"/>
                  </a:cubicBezTo>
                  <a:cubicBezTo>
                    <a:pt x="14" y="255"/>
                    <a:pt x="8" y="242"/>
                    <a:pt x="5" y="226"/>
                  </a:cubicBezTo>
                  <a:cubicBezTo>
                    <a:pt x="2" y="210"/>
                    <a:pt x="0" y="193"/>
                    <a:pt x="0" y="173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83"/>
                    <a:pt x="2" y="61"/>
                    <a:pt x="6" y="45"/>
                  </a:cubicBezTo>
                  <a:cubicBezTo>
                    <a:pt x="11" y="29"/>
                    <a:pt x="18" y="18"/>
                    <a:pt x="28" y="10"/>
                  </a:cubicBezTo>
                  <a:cubicBezTo>
                    <a:pt x="38" y="3"/>
                    <a:pt x="51" y="0"/>
                    <a:pt x="69" y="0"/>
                  </a:cubicBezTo>
                  <a:cubicBezTo>
                    <a:pt x="88" y="0"/>
                    <a:pt x="102" y="3"/>
                    <a:pt x="111" y="11"/>
                  </a:cubicBezTo>
                  <a:cubicBezTo>
                    <a:pt x="121" y="19"/>
                    <a:pt x="127" y="29"/>
                    <a:pt x="130" y="42"/>
                  </a:cubicBezTo>
                  <a:cubicBezTo>
                    <a:pt x="133" y="56"/>
                    <a:pt x="135" y="71"/>
                    <a:pt x="135" y="87"/>
                  </a:cubicBezTo>
                  <a:cubicBezTo>
                    <a:pt x="135" y="98"/>
                    <a:pt x="135" y="98"/>
                    <a:pt x="135" y="98"/>
                  </a:cubicBezTo>
                  <a:cubicBezTo>
                    <a:pt x="111" y="98"/>
                    <a:pt x="111" y="98"/>
                    <a:pt x="111" y="98"/>
                  </a:cubicBezTo>
                  <a:cubicBezTo>
                    <a:pt x="111" y="87"/>
                    <a:pt x="111" y="87"/>
                    <a:pt x="111" y="87"/>
                  </a:cubicBezTo>
                  <a:cubicBezTo>
                    <a:pt x="111" y="69"/>
                    <a:pt x="110" y="55"/>
                    <a:pt x="107" y="45"/>
                  </a:cubicBezTo>
                  <a:cubicBezTo>
                    <a:pt x="104" y="35"/>
                    <a:pt x="99" y="28"/>
                    <a:pt x="93" y="24"/>
                  </a:cubicBezTo>
                  <a:cubicBezTo>
                    <a:pt x="87" y="20"/>
                    <a:pt x="79" y="18"/>
                    <a:pt x="69" y="18"/>
                  </a:cubicBezTo>
                  <a:cubicBezTo>
                    <a:pt x="57" y="18"/>
                    <a:pt x="47" y="21"/>
                    <a:pt x="41" y="27"/>
                  </a:cubicBezTo>
                  <a:cubicBezTo>
                    <a:pt x="35" y="33"/>
                    <a:pt x="31" y="42"/>
                    <a:pt x="28" y="55"/>
                  </a:cubicBezTo>
                  <a:cubicBezTo>
                    <a:pt x="26" y="68"/>
                    <a:pt x="25" y="85"/>
                    <a:pt x="25" y="106"/>
                  </a:cubicBezTo>
                  <a:cubicBezTo>
                    <a:pt x="25" y="177"/>
                    <a:pt x="25" y="177"/>
                    <a:pt x="25" y="177"/>
                  </a:cubicBezTo>
                  <a:cubicBezTo>
                    <a:pt x="25" y="206"/>
                    <a:pt x="28" y="227"/>
                    <a:pt x="34" y="240"/>
                  </a:cubicBezTo>
                  <a:cubicBezTo>
                    <a:pt x="40" y="253"/>
                    <a:pt x="51" y="260"/>
                    <a:pt x="69" y="260"/>
                  </a:cubicBezTo>
                  <a:cubicBezTo>
                    <a:pt x="81" y="260"/>
                    <a:pt x="91" y="257"/>
                    <a:pt x="97" y="252"/>
                  </a:cubicBezTo>
                  <a:cubicBezTo>
                    <a:pt x="103" y="247"/>
                    <a:pt x="107" y="238"/>
                    <a:pt x="109" y="227"/>
                  </a:cubicBezTo>
                  <a:cubicBezTo>
                    <a:pt x="110" y="216"/>
                    <a:pt x="111" y="201"/>
                    <a:pt x="111" y="184"/>
                  </a:cubicBezTo>
                  <a:cubicBezTo>
                    <a:pt x="111" y="173"/>
                    <a:pt x="111" y="173"/>
                    <a:pt x="111" y="173"/>
                  </a:cubicBezTo>
                  <a:cubicBezTo>
                    <a:pt x="135" y="173"/>
                    <a:pt x="135" y="173"/>
                    <a:pt x="135" y="173"/>
                  </a:cubicBezTo>
                  <a:cubicBezTo>
                    <a:pt x="135" y="183"/>
                    <a:pt x="135" y="183"/>
                    <a:pt x="135" y="183"/>
                  </a:cubicBezTo>
                  <a:cubicBezTo>
                    <a:pt x="135" y="201"/>
                    <a:pt x="133" y="218"/>
                    <a:pt x="131" y="232"/>
                  </a:cubicBezTo>
                  <a:cubicBezTo>
                    <a:pt x="128" y="246"/>
                    <a:pt x="122" y="258"/>
                    <a:pt x="112" y="266"/>
                  </a:cubicBezTo>
                  <a:cubicBezTo>
                    <a:pt x="103" y="275"/>
                    <a:pt x="88" y="279"/>
                    <a:pt x="69" y="27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60"/>
            <p:cNvSpPr>
              <a:spLocks noEditPoints="1"/>
            </p:cNvSpPr>
            <p:nvPr/>
          </p:nvSpPr>
          <p:spPr bwMode="auto">
            <a:xfrm>
              <a:off x="6442075" y="4306888"/>
              <a:ext cx="509588" cy="1044575"/>
            </a:xfrm>
            <a:custGeom>
              <a:avLst/>
              <a:gdLst>
                <a:gd name="T0" fmla="*/ 69 w 136"/>
                <a:gd name="T1" fmla="*/ 279 h 279"/>
                <a:gd name="T2" fmla="*/ 32 w 136"/>
                <a:gd name="T3" fmla="*/ 270 h 279"/>
                <a:gd name="T4" fmla="*/ 8 w 136"/>
                <a:gd name="T5" fmla="*/ 239 h 279"/>
                <a:gd name="T6" fmla="*/ 0 w 136"/>
                <a:gd name="T7" fmla="*/ 174 h 279"/>
                <a:gd name="T8" fmla="*/ 0 w 136"/>
                <a:gd name="T9" fmla="*/ 102 h 279"/>
                <a:gd name="T10" fmla="*/ 8 w 136"/>
                <a:gd name="T11" fmla="*/ 37 h 279"/>
                <a:gd name="T12" fmla="*/ 32 w 136"/>
                <a:gd name="T13" fmla="*/ 8 h 279"/>
                <a:gd name="T14" fmla="*/ 69 w 136"/>
                <a:gd name="T15" fmla="*/ 0 h 279"/>
                <a:gd name="T16" fmla="*/ 109 w 136"/>
                <a:gd name="T17" fmla="*/ 10 h 279"/>
                <a:gd name="T18" fmla="*/ 130 w 136"/>
                <a:gd name="T19" fmla="*/ 45 h 279"/>
                <a:gd name="T20" fmla="*/ 136 w 136"/>
                <a:gd name="T21" fmla="*/ 107 h 279"/>
                <a:gd name="T22" fmla="*/ 136 w 136"/>
                <a:gd name="T23" fmla="*/ 133 h 279"/>
                <a:gd name="T24" fmla="*/ 25 w 136"/>
                <a:gd name="T25" fmla="*/ 133 h 279"/>
                <a:gd name="T26" fmla="*/ 25 w 136"/>
                <a:gd name="T27" fmla="*/ 176 h 279"/>
                <a:gd name="T28" fmla="*/ 29 w 136"/>
                <a:gd name="T29" fmla="*/ 227 h 279"/>
                <a:gd name="T30" fmla="*/ 43 w 136"/>
                <a:gd name="T31" fmla="*/ 253 h 279"/>
                <a:gd name="T32" fmla="*/ 69 w 136"/>
                <a:gd name="T33" fmla="*/ 260 h 279"/>
                <a:gd name="T34" fmla="*/ 88 w 136"/>
                <a:gd name="T35" fmla="*/ 257 h 279"/>
                <a:gd name="T36" fmla="*/ 105 w 136"/>
                <a:gd name="T37" fmla="*/ 241 h 279"/>
                <a:gd name="T38" fmla="*/ 111 w 136"/>
                <a:gd name="T39" fmla="*/ 203 h 279"/>
                <a:gd name="T40" fmla="*/ 111 w 136"/>
                <a:gd name="T41" fmla="*/ 183 h 279"/>
                <a:gd name="T42" fmla="*/ 136 w 136"/>
                <a:gd name="T43" fmla="*/ 183 h 279"/>
                <a:gd name="T44" fmla="*/ 136 w 136"/>
                <a:gd name="T45" fmla="*/ 201 h 279"/>
                <a:gd name="T46" fmla="*/ 121 w 136"/>
                <a:gd name="T47" fmla="*/ 257 h 279"/>
                <a:gd name="T48" fmla="*/ 69 w 136"/>
                <a:gd name="T49" fmla="*/ 279 h 279"/>
                <a:gd name="T50" fmla="*/ 25 w 136"/>
                <a:gd name="T51" fmla="*/ 118 h 279"/>
                <a:gd name="T52" fmla="*/ 111 w 136"/>
                <a:gd name="T53" fmla="*/ 118 h 279"/>
                <a:gd name="T54" fmla="*/ 111 w 136"/>
                <a:gd name="T55" fmla="*/ 97 h 279"/>
                <a:gd name="T56" fmla="*/ 109 w 136"/>
                <a:gd name="T57" fmla="*/ 55 h 279"/>
                <a:gd name="T58" fmla="*/ 97 w 136"/>
                <a:gd name="T59" fmla="*/ 28 h 279"/>
                <a:gd name="T60" fmla="*/ 69 w 136"/>
                <a:gd name="T61" fmla="*/ 18 h 279"/>
                <a:gd name="T62" fmla="*/ 44 w 136"/>
                <a:gd name="T63" fmla="*/ 25 h 279"/>
                <a:gd name="T64" fmla="*/ 29 w 136"/>
                <a:gd name="T65" fmla="*/ 48 h 279"/>
                <a:gd name="T66" fmla="*/ 25 w 136"/>
                <a:gd name="T67" fmla="*/ 97 h 279"/>
                <a:gd name="T68" fmla="*/ 25 w 136"/>
                <a:gd name="T69" fmla="*/ 118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6" h="279">
                  <a:moveTo>
                    <a:pt x="69" y="279"/>
                  </a:moveTo>
                  <a:cubicBezTo>
                    <a:pt x="54" y="279"/>
                    <a:pt x="42" y="276"/>
                    <a:pt x="32" y="270"/>
                  </a:cubicBezTo>
                  <a:cubicBezTo>
                    <a:pt x="21" y="264"/>
                    <a:pt x="14" y="254"/>
                    <a:pt x="8" y="239"/>
                  </a:cubicBezTo>
                  <a:cubicBezTo>
                    <a:pt x="3" y="224"/>
                    <a:pt x="0" y="202"/>
                    <a:pt x="0" y="174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74"/>
                    <a:pt x="3" y="52"/>
                    <a:pt x="8" y="37"/>
                  </a:cubicBezTo>
                  <a:cubicBezTo>
                    <a:pt x="14" y="23"/>
                    <a:pt x="22" y="13"/>
                    <a:pt x="32" y="8"/>
                  </a:cubicBezTo>
                  <a:cubicBezTo>
                    <a:pt x="43" y="2"/>
                    <a:pt x="55" y="0"/>
                    <a:pt x="69" y="0"/>
                  </a:cubicBezTo>
                  <a:cubicBezTo>
                    <a:pt x="86" y="0"/>
                    <a:pt x="99" y="3"/>
                    <a:pt x="109" y="10"/>
                  </a:cubicBezTo>
                  <a:cubicBezTo>
                    <a:pt x="119" y="18"/>
                    <a:pt x="126" y="29"/>
                    <a:pt x="130" y="45"/>
                  </a:cubicBezTo>
                  <a:cubicBezTo>
                    <a:pt x="134" y="61"/>
                    <a:pt x="136" y="81"/>
                    <a:pt x="136" y="107"/>
                  </a:cubicBezTo>
                  <a:cubicBezTo>
                    <a:pt x="136" y="133"/>
                    <a:pt x="136" y="133"/>
                    <a:pt x="136" y="133"/>
                  </a:cubicBezTo>
                  <a:cubicBezTo>
                    <a:pt x="25" y="133"/>
                    <a:pt x="25" y="133"/>
                    <a:pt x="25" y="133"/>
                  </a:cubicBezTo>
                  <a:cubicBezTo>
                    <a:pt x="25" y="176"/>
                    <a:pt x="25" y="176"/>
                    <a:pt x="25" y="176"/>
                  </a:cubicBezTo>
                  <a:cubicBezTo>
                    <a:pt x="25" y="198"/>
                    <a:pt x="26" y="215"/>
                    <a:pt x="29" y="227"/>
                  </a:cubicBezTo>
                  <a:cubicBezTo>
                    <a:pt x="32" y="239"/>
                    <a:pt x="37" y="248"/>
                    <a:pt x="43" y="253"/>
                  </a:cubicBezTo>
                  <a:cubicBezTo>
                    <a:pt x="50" y="258"/>
                    <a:pt x="58" y="260"/>
                    <a:pt x="69" y="260"/>
                  </a:cubicBezTo>
                  <a:cubicBezTo>
                    <a:pt x="75" y="260"/>
                    <a:pt x="82" y="259"/>
                    <a:pt x="88" y="257"/>
                  </a:cubicBezTo>
                  <a:cubicBezTo>
                    <a:pt x="95" y="255"/>
                    <a:pt x="100" y="249"/>
                    <a:pt x="105" y="241"/>
                  </a:cubicBezTo>
                  <a:cubicBezTo>
                    <a:pt x="109" y="233"/>
                    <a:pt x="111" y="221"/>
                    <a:pt x="111" y="203"/>
                  </a:cubicBezTo>
                  <a:cubicBezTo>
                    <a:pt x="111" y="183"/>
                    <a:pt x="111" y="183"/>
                    <a:pt x="111" y="183"/>
                  </a:cubicBezTo>
                  <a:cubicBezTo>
                    <a:pt x="136" y="183"/>
                    <a:pt x="136" y="183"/>
                    <a:pt x="136" y="183"/>
                  </a:cubicBezTo>
                  <a:cubicBezTo>
                    <a:pt x="136" y="201"/>
                    <a:pt x="136" y="201"/>
                    <a:pt x="136" y="201"/>
                  </a:cubicBezTo>
                  <a:cubicBezTo>
                    <a:pt x="136" y="224"/>
                    <a:pt x="131" y="243"/>
                    <a:pt x="121" y="257"/>
                  </a:cubicBezTo>
                  <a:cubicBezTo>
                    <a:pt x="112" y="272"/>
                    <a:pt x="94" y="279"/>
                    <a:pt x="69" y="279"/>
                  </a:cubicBezTo>
                  <a:moveTo>
                    <a:pt x="25" y="118"/>
                  </a:moveTo>
                  <a:cubicBezTo>
                    <a:pt x="111" y="118"/>
                    <a:pt x="111" y="118"/>
                    <a:pt x="111" y="118"/>
                  </a:cubicBezTo>
                  <a:cubicBezTo>
                    <a:pt x="111" y="97"/>
                    <a:pt x="111" y="97"/>
                    <a:pt x="111" y="97"/>
                  </a:cubicBezTo>
                  <a:cubicBezTo>
                    <a:pt x="111" y="81"/>
                    <a:pt x="111" y="67"/>
                    <a:pt x="109" y="55"/>
                  </a:cubicBezTo>
                  <a:cubicBezTo>
                    <a:pt x="107" y="43"/>
                    <a:pt x="103" y="34"/>
                    <a:pt x="97" y="28"/>
                  </a:cubicBezTo>
                  <a:cubicBezTo>
                    <a:pt x="91" y="22"/>
                    <a:pt x="82" y="18"/>
                    <a:pt x="69" y="18"/>
                  </a:cubicBezTo>
                  <a:cubicBezTo>
                    <a:pt x="59" y="18"/>
                    <a:pt x="51" y="20"/>
                    <a:pt x="44" y="25"/>
                  </a:cubicBezTo>
                  <a:cubicBezTo>
                    <a:pt x="37" y="29"/>
                    <a:pt x="33" y="37"/>
                    <a:pt x="29" y="48"/>
                  </a:cubicBezTo>
                  <a:cubicBezTo>
                    <a:pt x="26" y="59"/>
                    <a:pt x="25" y="76"/>
                    <a:pt x="25" y="97"/>
                  </a:cubicBezTo>
                  <a:lnTo>
                    <a:pt x="25" y="11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61"/>
            <p:cNvSpPr>
              <a:spLocks/>
            </p:cNvSpPr>
            <p:nvPr/>
          </p:nvSpPr>
          <p:spPr bwMode="auto">
            <a:xfrm>
              <a:off x="7067550" y="4322763"/>
              <a:ext cx="652463" cy="1014413"/>
            </a:xfrm>
            <a:custGeom>
              <a:avLst/>
              <a:gdLst>
                <a:gd name="T0" fmla="*/ 0 w 411"/>
                <a:gd name="T1" fmla="*/ 639 h 639"/>
                <a:gd name="T2" fmla="*/ 5 w 411"/>
                <a:gd name="T3" fmla="*/ 0 h 639"/>
                <a:gd name="T4" fmla="*/ 50 w 411"/>
                <a:gd name="T5" fmla="*/ 0 h 639"/>
                <a:gd name="T6" fmla="*/ 203 w 411"/>
                <a:gd name="T7" fmla="*/ 467 h 639"/>
                <a:gd name="T8" fmla="*/ 359 w 411"/>
                <a:gd name="T9" fmla="*/ 0 h 639"/>
                <a:gd name="T10" fmla="*/ 406 w 411"/>
                <a:gd name="T11" fmla="*/ 0 h 639"/>
                <a:gd name="T12" fmla="*/ 411 w 411"/>
                <a:gd name="T13" fmla="*/ 639 h 639"/>
                <a:gd name="T14" fmla="*/ 359 w 411"/>
                <a:gd name="T15" fmla="*/ 639 h 639"/>
                <a:gd name="T16" fmla="*/ 356 w 411"/>
                <a:gd name="T17" fmla="*/ 148 h 639"/>
                <a:gd name="T18" fmla="*/ 215 w 411"/>
                <a:gd name="T19" fmla="*/ 570 h 639"/>
                <a:gd name="T20" fmla="*/ 196 w 411"/>
                <a:gd name="T21" fmla="*/ 570 h 639"/>
                <a:gd name="T22" fmla="*/ 54 w 411"/>
                <a:gd name="T23" fmla="*/ 151 h 639"/>
                <a:gd name="T24" fmla="*/ 52 w 411"/>
                <a:gd name="T25" fmla="*/ 639 h 639"/>
                <a:gd name="T26" fmla="*/ 0 w 411"/>
                <a:gd name="T27" fmla="*/ 639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1" h="639">
                  <a:moveTo>
                    <a:pt x="0" y="639"/>
                  </a:moveTo>
                  <a:lnTo>
                    <a:pt x="5" y="0"/>
                  </a:lnTo>
                  <a:lnTo>
                    <a:pt x="50" y="0"/>
                  </a:lnTo>
                  <a:lnTo>
                    <a:pt x="203" y="467"/>
                  </a:lnTo>
                  <a:lnTo>
                    <a:pt x="359" y="0"/>
                  </a:lnTo>
                  <a:lnTo>
                    <a:pt x="406" y="0"/>
                  </a:lnTo>
                  <a:lnTo>
                    <a:pt x="411" y="639"/>
                  </a:lnTo>
                  <a:lnTo>
                    <a:pt x="359" y="639"/>
                  </a:lnTo>
                  <a:lnTo>
                    <a:pt x="356" y="148"/>
                  </a:lnTo>
                  <a:lnTo>
                    <a:pt x="215" y="570"/>
                  </a:lnTo>
                  <a:lnTo>
                    <a:pt x="196" y="570"/>
                  </a:lnTo>
                  <a:lnTo>
                    <a:pt x="54" y="151"/>
                  </a:lnTo>
                  <a:lnTo>
                    <a:pt x="52" y="639"/>
                  </a:lnTo>
                  <a:lnTo>
                    <a:pt x="0" y="639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Freeform 62"/>
            <p:cNvSpPr>
              <a:spLocks noEditPoints="1"/>
            </p:cNvSpPr>
            <p:nvPr/>
          </p:nvSpPr>
          <p:spPr bwMode="auto">
            <a:xfrm>
              <a:off x="7850188" y="4322763"/>
              <a:ext cx="498475" cy="1014413"/>
            </a:xfrm>
            <a:custGeom>
              <a:avLst/>
              <a:gdLst>
                <a:gd name="T0" fmla="*/ 0 w 133"/>
                <a:gd name="T1" fmla="*/ 271 h 271"/>
                <a:gd name="T2" fmla="*/ 0 w 133"/>
                <a:gd name="T3" fmla="*/ 0 h 271"/>
                <a:gd name="T4" fmla="*/ 25 w 133"/>
                <a:gd name="T5" fmla="*/ 0 h 271"/>
                <a:gd name="T6" fmla="*/ 25 w 133"/>
                <a:gd name="T7" fmla="*/ 108 h 271"/>
                <a:gd name="T8" fmla="*/ 30 w 133"/>
                <a:gd name="T9" fmla="*/ 108 h 271"/>
                <a:gd name="T10" fmla="*/ 46 w 133"/>
                <a:gd name="T11" fmla="*/ 108 h 271"/>
                <a:gd name="T12" fmla="*/ 91 w 133"/>
                <a:gd name="T13" fmla="*/ 116 h 271"/>
                <a:gd name="T14" fmla="*/ 117 w 133"/>
                <a:gd name="T15" fmla="*/ 135 h 271"/>
                <a:gd name="T16" fmla="*/ 129 w 133"/>
                <a:gd name="T17" fmla="*/ 161 h 271"/>
                <a:gd name="T18" fmla="*/ 133 w 133"/>
                <a:gd name="T19" fmla="*/ 190 h 271"/>
                <a:gd name="T20" fmla="*/ 129 w 133"/>
                <a:gd name="T21" fmla="*/ 219 h 271"/>
                <a:gd name="T22" fmla="*/ 116 w 133"/>
                <a:gd name="T23" fmla="*/ 245 h 271"/>
                <a:gd name="T24" fmla="*/ 90 w 133"/>
                <a:gd name="T25" fmla="*/ 264 h 271"/>
                <a:gd name="T26" fmla="*/ 45 w 133"/>
                <a:gd name="T27" fmla="*/ 271 h 271"/>
                <a:gd name="T28" fmla="*/ 0 w 133"/>
                <a:gd name="T29" fmla="*/ 271 h 271"/>
                <a:gd name="T30" fmla="*/ 25 w 133"/>
                <a:gd name="T31" fmla="*/ 254 h 271"/>
                <a:gd name="T32" fmla="*/ 45 w 133"/>
                <a:gd name="T33" fmla="*/ 254 h 271"/>
                <a:gd name="T34" fmla="*/ 86 w 133"/>
                <a:gd name="T35" fmla="*/ 245 h 271"/>
                <a:gd name="T36" fmla="*/ 104 w 133"/>
                <a:gd name="T37" fmla="*/ 222 h 271"/>
                <a:gd name="T38" fmla="*/ 109 w 133"/>
                <a:gd name="T39" fmla="*/ 190 h 271"/>
                <a:gd name="T40" fmla="*/ 105 w 133"/>
                <a:gd name="T41" fmla="*/ 159 h 271"/>
                <a:gd name="T42" fmla="*/ 87 w 133"/>
                <a:gd name="T43" fmla="*/ 135 h 271"/>
                <a:gd name="T44" fmla="*/ 46 w 133"/>
                <a:gd name="T45" fmla="*/ 125 h 271"/>
                <a:gd name="T46" fmla="*/ 38 w 133"/>
                <a:gd name="T47" fmla="*/ 125 h 271"/>
                <a:gd name="T48" fmla="*/ 25 w 133"/>
                <a:gd name="T49" fmla="*/ 125 h 271"/>
                <a:gd name="T50" fmla="*/ 25 w 133"/>
                <a:gd name="T51" fmla="*/ 254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3" h="271">
                  <a:moveTo>
                    <a:pt x="0" y="27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5" y="108"/>
                    <a:pt x="25" y="108"/>
                    <a:pt x="25" y="108"/>
                  </a:cubicBezTo>
                  <a:cubicBezTo>
                    <a:pt x="30" y="108"/>
                    <a:pt x="30" y="108"/>
                    <a:pt x="30" y="108"/>
                  </a:cubicBezTo>
                  <a:cubicBezTo>
                    <a:pt x="46" y="108"/>
                    <a:pt x="46" y="108"/>
                    <a:pt x="46" y="108"/>
                  </a:cubicBezTo>
                  <a:cubicBezTo>
                    <a:pt x="65" y="108"/>
                    <a:pt x="80" y="111"/>
                    <a:pt x="91" y="116"/>
                  </a:cubicBezTo>
                  <a:cubicBezTo>
                    <a:pt x="102" y="121"/>
                    <a:pt x="111" y="127"/>
                    <a:pt x="117" y="135"/>
                  </a:cubicBezTo>
                  <a:cubicBezTo>
                    <a:pt x="123" y="143"/>
                    <a:pt x="127" y="151"/>
                    <a:pt x="129" y="161"/>
                  </a:cubicBezTo>
                  <a:cubicBezTo>
                    <a:pt x="131" y="171"/>
                    <a:pt x="133" y="180"/>
                    <a:pt x="133" y="190"/>
                  </a:cubicBezTo>
                  <a:cubicBezTo>
                    <a:pt x="133" y="200"/>
                    <a:pt x="131" y="210"/>
                    <a:pt x="129" y="219"/>
                  </a:cubicBezTo>
                  <a:cubicBezTo>
                    <a:pt x="127" y="229"/>
                    <a:pt x="122" y="237"/>
                    <a:pt x="116" y="245"/>
                  </a:cubicBezTo>
                  <a:cubicBezTo>
                    <a:pt x="110" y="253"/>
                    <a:pt x="101" y="259"/>
                    <a:pt x="90" y="264"/>
                  </a:cubicBezTo>
                  <a:cubicBezTo>
                    <a:pt x="78" y="268"/>
                    <a:pt x="63" y="271"/>
                    <a:pt x="45" y="271"/>
                  </a:cubicBezTo>
                  <a:lnTo>
                    <a:pt x="0" y="271"/>
                  </a:lnTo>
                  <a:close/>
                  <a:moveTo>
                    <a:pt x="25" y="254"/>
                  </a:moveTo>
                  <a:cubicBezTo>
                    <a:pt x="45" y="254"/>
                    <a:pt x="45" y="254"/>
                    <a:pt x="45" y="254"/>
                  </a:cubicBezTo>
                  <a:cubicBezTo>
                    <a:pt x="63" y="254"/>
                    <a:pt x="77" y="251"/>
                    <a:pt x="86" y="245"/>
                  </a:cubicBezTo>
                  <a:cubicBezTo>
                    <a:pt x="95" y="239"/>
                    <a:pt x="101" y="231"/>
                    <a:pt x="104" y="222"/>
                  </a:cubicBezTo>
                  <a:cubicBezTo>
                    <a:pt x="108" y="212"/>
                    <a:pt x="109" y="202"/>
                    <a:pt x="109" y="190"/>
                  </a:cubicBezTo>
                  <a:cubicBezTo>
                    <a:pt x="109" y="180"/>
                    <a:pt x="108" y="169"/>
                    <a:pt x="105" y="159"/>
                  </a:cubicBezTo>
                  <a:cubicBezTo>
                    <a:pt x="102" y="149"/>
                    <a:pt x="96" y="141"/>
                    <a:pt x="87" y="135"/>
                  </a:cubicBezTo>
                  <a:cubicBezTo>
                    <a:pt x="78" y="129"/>
                    <a:pt x="64" y="125"/>
                    <a:pt x="46" y="125"/>
                  </a:cubicBezTo>
                  <a:cubicBezTo>
                    <a:pt x="38" y="125"/>
                    <a:pt x="38" y="125"/>
                    <a:pt x="38" y="125"/>
                  </a:cubicBezTo>
                  <a:cubicBezTo>
                    <a:pt x="25" y="125"/>
                    <a:pt x="25" y="125"/>
                    <a:pt x="25" y="125"/>
                  </a:cubicBezTo>
                  <a:lnTo>
                    <a:pt x="25" y="254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Freeform 63"/>
            <p:cNvSpPr>
              <a:spLocks/>
            </p:cNvSpPr>
            <p:nvPr/>
          </p:nvSpPr>
          <p:spPr bwMode="auto">
            <a:xfrm>
              <a:off x="8464550" y="4322763"/>
              <a:ext cx="517525" cy="1014413"/>
            </a:xfrm>
            <a:custGeom>
              <a:avLst/>
              <a:gdLst>
                <a:gd name="T0" fmla="*/ 0 w 326"/>
                <a:gd name="T1" fmla="*/ 639 h 639"/>
                <a:gd name="T2" fmla="*/ 0 w 326"/>
                <a:gd name="T3" fmla="*/ 0 h 639"/>
                <a:gd name="T4" fmla="*/ 52 w 326"/>
                <a:gd name="T5" fmla="*/ 0 h 639"/>
                <a:gd name="T6" fmla="*/ 52 w 326"/>
                <a:gd name="T7" fmla="*/ 528 h 639"/>
                <a:gd name="T8" fmla="*/ 278 w 326"/>
                <a:gd name="T9" fmla="*/ 0 h 639"/>
                <a:gd name="T10" fmla="*/ 326 w 326"/>
                <a:gd name="T11" fmla="*/ 0 h 639"/>
                <a:gd name="T12" fmla="*/ 326 w 326"/>
                <a:gd name="T13" fmla="*/ 639 h 639"/>
                <a:gd name="T14" fmla="*/ 276 w 326"/>
                <a:gd name="T15" fmla="*/ 639 h 639"/>
                <a:gd name="T16" fmla="*/ 276 w 326"/>
                <a:gd name="T17" fmla="*/ 113 h 639"/>
                <a:gd name="T18" fmla="*/ 50 w 326"/>
                <a:gd name="T19" fmla="*/ 639 h 639"/>
                <a:gd name="T20" fmla="*/ 0 w 326"/>
                <a:gd name="T21" fmla="*/ 639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6" h="639">
                  <a:moveTo>
                    <a:pt x="0" y="639"/>
                  </a:moveTo>
                  <a:lnTo>
                    <a:pt x="0" y="0"/>
                  </a:lnTo>
                  <a:lnTo>
                    <a:pt x="52" y="0"/>
                  </a:lnTo>
                  <a:lnTo>
                    <a:pt x="52" y="528"/>
                  </a:lnTo>
                  <a:lnTo>
                    <a:pt x="278" y="0"/>
                  </a:lnTo>
                  <a:lnTo>
                    <a:pt x="326" y="0"/>
                  </a:lnTo>
                  <a:lnTo>
                    <a:pt x="326" y="639"/>
                  </a:lnTo>
                  <a:lnTo>
                    <a:pt x="276" y="639"/>
                  </a:lnTo>
                  <a:lnTo>
                    <a:pt x="276" y="113"/>
                  </a:lnTo>
                  <a:lnTo>
                    <a:pt x="50" y="639"/>
                  </a:lnTo>
                  <a:lnTo>
                    <a:pt x="0" y="639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64"/>
            <p:cNvSpPr>
              <a:spLocks/>
            </p:cNvSpPr>
            <p:nvPr/>
          </p:nvSpPr>
          <p:spPr bwMode="auto">
            <a:xfrm>
              <a:off x="3887788" y="1292225"/>
              <a:ext cx="1393825" cy="2670175"/>
            </a:xfrm>
            <a:custGeom>
              <a:avLst/>
              <a:gdLst>
                <a:gd name="T0" fmla="*/ 51 w 372"/>
                <a:gd name="T1" fmla="*/ 713 h 713"/>
                <a:gd name="T2" fmla="*/ 0 w 372"/>
                <a:gd name="T3" fmla="*/ 632 h 713"/>
                <a:gd name="T4" fmla="*/ 177 w 372"/>
                <a:gd name="T5" fmla="*/ 359 h 713"/>
                <a:gd name="T6" fmla="*/ 213 w 372"/>
                <a:gd name="T7" fmla="*/ 302 h 713"/>
                <a:gd name="T8" fmla="*/ 241 w 372"/>
                <a:gd name="T9" fmla="*/ 246 h 713"/>
                <a:gd name="T10" fmla="*/ 252 w 372"/>
                <a:gd name="T11" fmla="*/ 182 h 713"/>
                <a:gd name="T12" fmla="*/ 238 w 372"/>
                <a:gd name="T13" fmla="*/ 122 h 713"/>
                <a:gd name="T14" fmla="*/ 195 w 372"/>
                <a:gd name="T15" fmla="*/ 101 h 713"/>
                <a:gd name="T16" fmla="*/ 151 w 372"/>
                <a:gd name="T17" fmla="*/ 117 h 713"/>
                <a:gd name="T18" fmla="*/ 130 w 372"/>
                <a:gd name="T19" fmla="*/ 158 h 713"/>
                <a:gd name="T20" fmla="*/ 124 w 372"/>
                <a:gd name="T21" fmla="*/ 213 h 713"/>
                <a:gd name="T22" fmla="*/ 124 w 372"/>
                <a:gd name="T23" fmla="*/ 243 h 713"/>
                <a:gd name="T24" fmla="*/ 6 w 372"/>
                <a:gd name="T25" fmla="*/ 243 h 713"/>
                <a:gd name="T26" fmla="*/ 6 w 372"/>
                <a:gd name="T27" fmla="*/ 212 h 713"/>
                <a:gd name="T28" fmla="*/ 24 w 372"/>
                <a:gd name="T29" fmla="*/ 102 h 713"/>
                <a:gd name="T30" fmla="*/ 84 w 372"/>
                <a:gd name="T31" fmla="*/ 27 h 713"/>
                <a:gd name="T32" fmla="*/ 191 w 372"/>
                <a:gd name="T33" fmla="*/ 0 h 713"/>
                <a:gd name="T34" fmla="*/ 327 w 372"/>
                <a:gd name="T35" fmla="*/ 49 h 713"/>
                <a:gd name="T36" fmla="*/ 372 w 372"/>
                <a:gd name="T37" fmla="*/ 185 h 713"/>
                <a:gd name="T38" fmla="*/ 360 w 372"/>
                <a:gd name="T39" fmla="*/ 263 h 713"/>
                <a:gd name="T40" fmla="*/ 328 w 372"/>
                <a:gd name="T41" fmla="*/ 331 h 713"/>
                <a:gd name="T42" fmla="*/ 284 w 372"/>
                <a:gd name="T43" fmla="*/ 397 h 713"/>
                <a:gd name="T44" fmla="*/ 140 w 372"/>
                <a:gd name="T45" fmla="*/ 616 h 713"/>
                <a:gd name="T46" fmla="*/ 354 w 372"/>
                <a:gd name="T47" fmla="*/ 616 h 713"/>
                <a:gd name="T48" fmla="*/ 354 w 372"/>
                <a:gd name="T49" fmla="*/ 713 h 713"/>
                <a:gd name="T50" fmla="*/ 51 w 372"/>
                <a:gd name="T51" fmla="*/ 713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72" h="713">
                  <a:moveTo>
                    <a:pt x="51" y="713"/>
                  </a:moveTo>
                  <a:cubicBezTo>
                    <a:pt x="0" y="632"/>
                    <a:pt x="0" y="632"/>
                    <a:pt x="0" y="632"/>
                  </a:cubicBezTo>
                  <a:cubicBezTo>
                    <a:pt x="177" y="359"/>
                    <a:pt x="177" y="359"/>
                    <a:pt x="177" y="359"/>
                  </a:cubicBezTo>
                  <a:cubicBezTo>
                    <a:pt x="190" y="339"/>
                    <a:pt x="202" y="320"/>
                    <a:pt x="213" y="302"/>
                  </a:cubicBezTo>
                  <a:cubicBezTo>
                    <a:pt x="225" y="284"/>
                    <a:pt x="234" y="265"/>
                    <a:pt x="241" y="246"/>
                  </a:cubicBezTo>
                  <a:cubicBezTo>
                    <a:pt x="248" y="227"/>
                    <a:pt x="252" y="205"/>
                    <a:pt x="252" y="182"/>
                  </a:cubicBezTo>
                  <a:cubicBezTo>
                    <a:pt x="252" y="156"/>
                    <a:pt x="247" y="136"/>
                    <a:pt x="238" y="122"/>
                  </a:cubicBezTo>
                  <a:cubicBezTo>
                    <a:pt x="229" y="108"/>
                    <a:pt x="214" y="101"/>
                    <a:pt x="195" y="101"/>
                  </a:cubicBezTo>
                  <a:cubicBezTo>
                    <a:pt x="176" y="101"/>
                    <a:pt x="162" y="106"/>
                    <a:pt x="151" y="117"/>
                  </a:cubicBezTo>
                  <a:cubicBezTo>
                    <a:pt x="141" y="127"/>
                    <a:pt x="134" y="141"/>
                    <a:pt x="130" y="158"/>
                  </a:cubicBezTo>
                  <a:cubicBezTo>
                    <a:pt x="126" y="174"/>
                    <a:pt x="124" y="193"/>
                    <a:pt x="124" y="213"/>
                  </a:cubicBezTo>
                  <a:cubicBezTo>
                    <a:pt x="124" y="243"/>
                    <a:pt x="124" y="243"/>
                    <a:pt x="124" y="243"/>
                  </a:cubicBezTo>
                  <a:cubicBezTo>
                    <a:pt x="6" y="243"/>
                    <a:pt x="6" y="243"/>
                    <a:pt x="6" y="243"/>
                  </a:cubicBezTo>
                  <a:cubicBezTo>
                    <a:pt x="6" y="212"/>
                    <a:pt x="6" y="212"/>
                    <a:pt x="6" y="212"/>
                  </a:cubicBezTo>
                  <a:cubicBezTo>
                    <a:pt x="6" y="170"/>
                    <a:pt x="12" y="133"/>
                    <a:pt x="24" y="102"/>
                  </a:cubicBezTo>
                  <a:cubicBezTo>
                    <a:pt x="37" y="70"/>
                    <a:pt x="57" y="45"/>
                    <a:pt x="84" y="27"/>
                  </a:cubicBezTo>
                  <a:cubicBezTo>
                    <a:pt x="111" y="9"/>
                    <a:pt x="147" y="0"/>
                    <a:pt x="191" y="0"/>
                  </a:cubicBezTo>
                  <a:cubicBezTo>
                    <a:pt x="251" y="0"/>
                    <a:pt x="297" y="16"/>
                    <a:pt x="327" y="49"/>
                  </a:cubicBezTo>
                  <a:cubicBezTo>
                    <a:pt x="357" y="81"/>
                    <a:pt x="372" y="127"/>
                    <a:pt x="372" y="185"/>
                  </a:cubicBezTo>
                  <a:cubicBezTo>
                    <a:pt x="372" y="214"/>
                    <a:pt x="368" y="240"/>
                    <a:pt x="360" y="263"/>
                  </a:cubicBezTo>
                  <a:cubicBezTo>
                    <a:pt x="352" y="287"/>
                    <a:pt x="341" y="309"/>
                    <a:pt x="328" y="331"/>
                  </a:cubicBezTo>
                  <a:cubicBezTo>
                    <a:pt x="314" y="352"/>
                    <a:pt x="300" y="374"/>
                    <a:pt x="284" y="397"/>
                  </a:cubicBezTo>
                  <a:cubicBezTo>
                    <a:pt x="140" y="616"/>
                    <a:pt x="140" y="616"/>
                    <a:pt x="140" y="616"/>
                  </a:cubicBezTo>
                  <a:cubicBezTo>
                    <a:pt x="354" y="616"/>
                    <a:pt x="354" y="616"/>
                    <a:pt x="354" y="616"/>
                  </a:cubicBezTo>
                  <a:cubicBezTo>
                    <a:pt x="354" y="713"/>
                    <a:pt x="354" y="713"/>
                    <a:pt x="354" y="713"/>
                  </a:cubicBezTo>
                  <a:lnTo>
                    <a:pt x="51" y="713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65"/>
            <p:cNvSpPr>
              <a:spLocks noEditPoints="1"/>
            </p:cNvSpPr>
            <p:nvPr/>
          </p:nvSpPr>
          <p:spPr bwMode="auto">
            <a:xfrm>
              <a:off x="5237163" y="1289050"/>
              <a:ext cx="1377950" cy="2711450"/>
            </a:xfrm>
            <a:custGeom>
              <a:avLst/>
              <a:gdLst>
                <a:gd name="T0" fmla="*/ 184 w 368"/>
                <a:gd name="T1" fmla="*/ 724 h 724"/>
                <a:gd name="T2" fmla="*/ 82 w 368"/>
                <a:gd name="T3" fmla="*/ 698 h 724"/>
                <a:gd name="T4" fmla="*/ 21 w 368"/>
                <a:gd name="T5" fmla="*/ 626 h 724"/>
                <a:gd name="T6" fmla="*/ 0 w 368"/>
                <a:gd name="T7" fmla="*/ 520 h 724"/>
                <a:gd name="T8" fmla="*/ 0 w 368"/>
                <a:gd name="T9" fmla="*/ 207 h 724"/>
                <a:gd name="T10" fmla="*/ 20 w 368"/>
                <a:gd name="T11" fmla="*/ 99 h 724"/>
                <a:gd name="T12" fmla="*/ 80 w 368"/>
                <a:gd name="T13" fmla="*/ 26 h 724"/>
                <a:gd name="T14" fmla="*/ 184 w 368"/>
                <a:gd name="T15" fmla="*/ 0 h 724"/>
                <a:gd name="T16" fmla="*/ 288 w 368"/>
                <a:gd name="T17" fmla="*/ 26 h 724"/>
                <a:gd name="T18" fmla="*/ 348 w 368"/>
                <a:gd name="T19" fmla="*/ 99 h 724"/>
                <a:gd name="T20" fmla="*/ 368 w 368"/>
                <a:gd name="T21" fmla="*/ 207 h 724"/>
                <a:gd name="T22" fmla="*/ 368 w 368"/>
                <a:gd name="T23" fmla="*/ 520 h 724"/>
                <a:gd name="T24" fmla="*/ 347 w 368"/>
                <a:gd name="T25" fmla="*/ 626 h 724"/>
                <a:gd name="T26" fmla="*/ 286 w 368"/>
                <a:gd name="T27" fmla="*/ 698 h 724"/>
                <a:gd name="T28" fmla="*/ 184 w 368"/>
                <a:gd name="T29" fmla="*/ 724 h 724"/>
                <a:gd name="T30" fmla="*/ 184 w 368"/>
                <a:gd name="T31" fmla="*/ 621 h 724"/>
                <a:gd name="T32" fmla="*/ 224 w 368"/>
                <a:gd name="T33" fmla="*/ 604 h 724"/>
                <a:gd name="T34" fmla="*/ 241 w 368"/>
                <a:gd name="T35" fmla="*/ 564 h 724"/>
                <a:gd name="T36" fmla="*/ 246 w 368"/>
                <a:gd name="T37" fmla="*/ 518 h 724"/>
                <a:gd name="T38" fmla="*/ 246 w 368"/>
                <a:gd name="T39" fmla="*/ 209 h 724"/>
                <a:gd name="T40" fmla="*/ 242 w 368"/>
                <a:gd name="T41" fmla="*/ 161 h 724"/>
                <a:gd name="T42" fmla="*/ 225 w 368"/>
                <a:gd name="T43" fmla="*/ 120 h 724"/>
                <a:gd name="T44" fmla="*/ 184 w 368"/>
                <a:gd name="T45" fmla="*/ 104 h 724"/>
                <a:gd name="T46" fmla="*/ 143 w 368"/>
                <a:gd name="T47" fmla="*/ 120 h 724"/>
                <a:gd name="T48" fmla="*/ 126 w 368"/>
                <a:gd name="T49" fmla="*/ 161 h 724"/>
                <a:gd name="T50" fmla="*/ 122 w 368"/>
                <a:gd name="T51" fmla="*/ 209 h 724"/>
                <a:gd name="T52" fmla="*/ 122 w 368"/>
                <a:gd name="T53" fmla="*/ 518 h 724"/>
                <a:gd name="T54" fmla="*/ 127 w 368"/>
                <a:gd name="T55" fmla="*/ 564 h 724"/>
                <a:gd name="T56" fmla="*/ 145 w 368"/>
                <a:gd name="T57" fmla="*/ 604 h 724"/>
                <a:gd name="T58" fmla="*/ 184 w 368"/>
                <a:gd name="T59" fmla="*/ 621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68" h="724">
                  <a:moveTo>
                    <a:pt x="184" y="724"/>
                  </a:moveTo>
                  <a:cubicBezTo>
                    <a:pt x="143" y="724"/>
                    <a:pt x="109" y="716"/>
                    <a:pt x="82" y="698"/>
                  </a:cubicBezTo>
                  <a:cubicBezTo>
                    <a:pt x="55" y="681"/>
                    <a:pt x="34" y="657"/>
                    <a:pt x="21" y="626"/>
                  </a:cubicBezTo>
                  <a:cubicBezTo>
                    <a:pt x="7" y="595"/>
                    <a:pt x="0" y="560"/>
                    <a:pt x="0" y="520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0" y="166"/>
                    <a:pt x="7" y="130"/>
                    <a:pt x="20" y="99"/>
                  </a:cubicBezTo>
                  <a:cubicBezTo>
                    <a:pt x="33" y="68"/>
                    <a:pt x="53" y="44"/>
                    <a:pt x="80" y="26"/>
                  </a:cubicBezTo>
                  <a:cubicBezTo>
                    <a:pt x="107" y="9"/>
                    <a:pt x="142" y="0"/>
                    <a:pt x="184" y="0"/>
                  </a:cubicBezTo>
                  <a:cubicBezTo>
                    <a:pt x="226" y="0"/>
                    <a:pt x="261" y="9"/>
                    <a:pt x="288" y="26"/>
                  </a:cubicBezTo>
                  <a:cubicBezTo>
                    <a:pt x="315" y="44"/>
                    <a:pt x="335" y="68"/>
                    <a:pt x="348" y="99"/>
                  </a:cubicBezTo>
                  <a:cubicBezTo>
                    <a:pt x="361" y="130"/>
                    <a:pt x="368" y="166"/>
                    <a:pt x="368" y="207"/>
                  </a:cubicBezTo>
                  <a:cubicBezTo>
                    <a:pt x="368" y="520"/>
                    <a:pt x="368" y="520"/>
                    <a:pt x="368" y="520"/>
                  </a:cubicBezTo>
                  <a:cubicBezTo>
                    <a:pt x="368" y="560"/>
                    <a:pt x="361" y="595"/>
                    <a:pt x="347" y="626"/>
                  </a:cubicBezTo>
                  <a:cubicBezTo>
                    <a:pt x="334" y="657"/>
                    <a:pt x="313" y="681"/>
                    <a:pt x="286" y="698"/>
                  </a:cubicBezTo>
                  <a:cubicBezTo>
                    <a:pt x="259" y="716"/>
                    <a:pt x="225" y="724"/>
                    <a:pt x="184" y="724"/>
                  </a:cubicBezTo>
                  <a:moveTo>
                    <a:pt x="184" y="621"/>
                  </a:moveTo>
                  <a:cubicBezTo>
                    <a:pt x="202" y="621"/>
                    <a:pt x="215" y="615"/>
                    <a:pt x="224" y="604"/>
                  </a:cubicBezTo>
                  <a:cubicBezTo>
                    <a:pt x="233" y="593"/>
                    <a:pt x="238" y="580"/>
                    <a:pt x="241" y="564"/>
                  </a:cubicBezTo>
                  <a:cubicBezTo>
                    <a:pt x="244" y="549"/>
                    <a:pt x="246" y="533"/>
                    <a:pt x="246" y="518"/>
                  </a:cubicBezTo>
                  <a:cubicBezTo>
                    <a:pt x="246" y="209"/>
                    <a:pt x="246" y="209"/>
                    <a:pt x="246" y="209"/>
                  </a:cubicBezTo>
                  <a:cubicBezTo>
                    <a:pt x="246" y="193"/>
                    <a:pt x="244" y="177"/>
                    <a:pt x="242" y="161"/>
                  </a:cubicBezTo>
                  <a:cubicBezTo>
                    <a:pt x="239" y="145"/>
                    <a:pt x="234" y="131"/>
                    <a:pt x="225" y="120"/>
                  </a:cubicBezTo>
                  <a:cubicBezTo>
                    <a:pt x="216" y="109"/>
                    <a:pt x="202" y="104"/>
                    <a:pt x="184" y="104"/>
                  </a:cubicBezTo>
                  <a:cubicBezTo>
                    <a:pt x="165" y="104"/>
                    <a:pt x="152" y="109"/>
                    <a:pt x="143" y="120"/>
                  </a:cubicBezTo>
                  <a:cubicBezTo>
                    <a:pt x="134" y="131"/>
                    <a:pt x="129" y="145"/>
                    <a:pt x="126" y="161"/>
                  </a:cubicBezTo>
                  <a:cubicBezTo>
                    <a:pt x="123" y="177"/>
                    <a:pt x="122" y="193"/>
                    <a:pt x="122" y="209"/>
                  </a:cubicBezTo>
                  <a:cubicBezTo>
                    <a:pt x="122" y="518"/>
                    <a:pt x="122" y="518"/>
                    <a:pt x="122" y="518"/>
                  </a:cubicBezTo>
                  <a:cubicBezTo>
                    <a:pt x="122" y="533"/>
                    <a:pt x="124" y="549"/>
                    <a:pt x="127" y="564"/>
                  </a:cubicBezTo>
                  <a:cubicBezTo>
                    <a:pt x="130" y="580"/>
                    <a:pt x="136" y="593"/>
                    <a:pt x="145" y="604"/>
                  </a:cubicBezTo>
                  <a:cubicBezTo>
                    <a:pt x="153" y="615"/>
                    <a:pt x="167" y="621"/>
                    <a:pt x="184" y="62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Freeform 66"/>
            <p:cNvSpPr>
              <a:spLocks/>
            </p:cNvSpPr>
            <p:nvPr/>
          </p:nvSpPr>
          <p:spPr bwMode="auto">
            <a:xfrm>
              <a:off x="6584950" y="1292225"/>
              <a:ext cx="1381125" cy="2670175"/>
            </a:xfrm>
            <a:custGeom>
              <a:avLst/>
              <a:gdLst>
                <a:gd name="T0" fmla="*/ 0 w 369"/>
                <a:gd name="T1" fmla="*/ 713 h 713"/>
                <a:gd name="T2" fmla="*/ 0 w 369"/>
                <a:gd name="T3" fmla="*/ 628 h 713"/>
                <a:gd name="T4" fmla="*/ 174 w 369"/>
                <a:gd name="T5" fmla="*/ 359 h 713"/>
                <a:gd name="T6" fmla="*/ 210 w 369"/>
                <a:gd name="T7" fmla="*/ 302 h 713"/>
                <a:gd name="T8" fmla="*/ 238 w 369"/>
                <a:gd name="T9" fmla="*/ 246 h 713"/>
                <a:gd name="T10" fmla="*/ 249 w 369"/>
                <a:gd name="T11" fmla="*/ 182 h 713"/>
                <a:gd name="T12" fmla="*/ 235 w 369"/>
                <a:gd name="T13" fmla="*/ 122 h 713"/>
                <a:gd name="T14" fmla="*/ 191 w 369"/>
                <a:gd name="T15" fmla="*/ 101 h 713"/>
                <a:gd name="T16" fmla="*/ 148 w 369"/>
                <a:gd name="T17" fmla="*/ 117 h 713"/>
                <a:gd name="T18" fmla="*/ 126 w 369"/>
                <a:gd name="T19" fmla="*/ 158 h 713"/>
                <a:gd name="T20" fmla="*/ 121 w 369"/>
                <a:gd name="T21" fmla="*/ 213 h 713"/>
                <a:gd name="T22" fmla="*/ 121 w 369"/>
                <a:gd name="T23" fmla="*/ 243 h 713"/>
                <a:gd name="T24" fmla="*/ 2 w 369"/>
                <a:gd name="T25" fmla="*/ 243 h 713"/>
                <a:gd name="T26" fmla="*/ 2 w 369"/>
                <a:gd name="T27" fmla="*/ 212 h 713"/>
                <a:gd name="T28" fmla="*/ 21 w 369"/>
                <a:gd name="T29" fmla="*/ 102 h 713"/>
                <a:gd name="T30" fmla="*/ 81 w 369"/>
                <a:gd name="T31" fmla="*/ 27 h 713"/>
                <a:gd name="T32" fmla="*/ 188 w 369"/>
                <a:gd name="T33" fmla="*/ 0 h 713"/>
                <a:gd name="T34" fmla="*/ 323 w 369"/>
                <a:gd name="T35" fmla="*/ 49 h 713"/>
                <a:gd name="T36" fmla="*/ 369 w 369"/>
                <a:gd name="T37" fmla="*/ 185 h 713"/>
                <a:gd name="T38" fmla="*/ 357 w 369"/>
                <a:gd name="T39" fmla="*/ 263 h 713"/>
                <a:gd name="T40" fmla="*/ 324 w 369"/>
                <a:gd name="T41" fmla="*/ 331 h 713"/>
                <a:gd name="T42" fmla="*/ 281 w 369"/>
                <a:gd name="T43" fmla="*/ 397 h 713"/>
                <a:gd name="T44" fmla="*/ 136 w 369"/>
                <a:gd name="T45" fmla="*/ 616 h 713"/>
                <a:gd name="T46" fmla="*/ 350 w 369"/>
                <a:gd name="T47" fmla="*/ 616 h 713"/>
                <a:gd name="T48" fmla="*/ 350 w 369"/>
                <a:gd name="T49" fmla="*/ 713 h 713"/>
                <a:gd name="T50" fmla="*/ 0 w 369"/>
                <a:gd name="T51" fmla="*/ 713 h 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69" h="713">
                  <a:moveTo>
                    <a:pt x="0" y="713"/>
                  </a:moveTo>
                  <a:cubicBezTo>
                    <a:pt x="0" y="628"/>
                    <a:pt x="0" y="628"/>
                    <a:pt x="0" y="628"/>
                  </a:cubicBezTo>
                  <a:cubicBezTo>
                    <a:pt x="174" y="359"/>
                    <a:pt x="174" y="359"/>
                    <a:pt x="174" y="359"/>
                  </a:cubicBezTo>
                  <a:cubicBezTo>
                    <a:pt x="187" y="339"/>
                    <a:pt x="199" y="320"/>
                    <a:pt x="210" y="302"/>
                  </a:cubicBezTo>
                  <a:cubicBezTo>
                    <a:pt x="221" y="284"/>
                    <a:pt x="230" y="265"/>
                    <a:pt x="238" y="246"/>
                  </a:cubicBezTo>
                  <a:cubicBezTo>
                    <a:pt x="245" y="227"/>
                    <a:pt x="249" y="205"/>
                    <a:pt x="249" y="182"/>
                  </a:cubicBezTo>
                  <a:cubicBezTo>
                    <a:pt x="249" y="156"/>
                    <a:pt x="244" y="136"/>
                    <a:pt x="235" y="122"/>
                  </a:cubicBezTo>
                  <a:cubicBezTo>
                    <a:pt x="225" y="108"/>
                    <a:pt x="211" y="101"/>
                    <a:pt x="191" y="101"/>
                  </a:cubicBezTo>
                  <a:cubicBezTo>
                    <a:pt x="173" y="101"/>
                    <a:pt x="158" y="106"/>
                    <a:pt x="148" y="117"/>
                  </a:cubicBezTo>
                  <a:cubicBezTo>
                    <a:pt x="137" y="127"/>
                    <a:pt x="130" y="141"/>
                    <a:pt x="126" y="158"/>
                  </a:cubicBezTo>
                  <a:cubicBezTo>
                    <a:pt x="123" y="174"/>
                    <a:pt x="121" y="193"/>
                    <a:pt x="121" y="213"/>
                  </a:cubicBezTo>
                  <a:cubicBezTo>
                    <a:pt x="121" y="243"/>
                    <a:pt x="121" y="243"/>
                    <a:pt x="121" y="243"/>
                  </a:cubicBezTo>
                  <a:cubicBezTo>
                    <a:pt x="2" y="243"/>
                    <a:pt x="2" y="243"/>
                    <a:pt x="2" y="243"/>
                  </a:cubicBezTo>
                  <a:cubicBezTo>
                    <a:pt x="2" y="212"/>
                    <a:pt x="2" y="212"/>
                    <a:pt x="2" y="212"/>
                  </a:cubicBezTo>
                  <a:cubicBezTo>
                    <a:pt x="2" y="170"/>
                    <a:pt x="9" y="133"/>
                    <a:pt x="21" y="102"/>
                  </a:cubicBezTo>
                  <a:cubicBezTo>
                    <a:pt x="33" y="70"/>
                    <a:pt x="53" y="45"/>
                    <a:pt x="81" y="27"/>
                  </a:cubicBezTo>
                  <a:cubicBezTo>
                    <a:pt x="108" y="9"/>
                    <a:pt x="144" y="0"/>
                    <a:pt x="188" y="0"/>
                  </a:cubicBezTo>
                  <a:cubicBezTo>
                    <a:pt x="248" y="0"/>
                    <a:pt x="293" y="16"/>
                    <a:pt x="323" y="49"/>
                  </a:cubicBezTo>
                  <a:cubicBezTo>
                    <a:pt x="354" y="81"/>
                    <a:pt x="369" y="127"/>
                    <a:pt x="369" y="185"/>
                  </a:cubicBezTo>
                  <a:cubicBezTo>
                    <a:pt x="369" y="214"/>
                    <a:pt x="365" y="240"/>
                    <a:pt x="357" y="263"/>
                  </a:cubicBezTo>
                  <a:cubicBezTo>
                    <a:pt x="348" y="287"/>
                    <a:pt x="338" y="309"/>
                    <a:pt x="324" y="331"/>
                  </a:cubicBezTo>
                  <a:cubicBezTo>
                    <a:pt x="311" y="352"/>
                    <a:pt x="297" y="374"/>
                    <a:pt x="281" y="397"/>
                  </a:cubicBezTo>
                  <a:cubicBezTo>
                    <a:pt x="136" y="616"/>
                    <a:pt x="136" y="616"/>
                    <a:pt x="136" y="616"/>
                  </a:cubicBezTo>
                  <a:cubicBezTo>
                    <a:pt x="350" y="616"/>
                    <a:pt x="350" y="616"/>
                    <a:pt x="350" y="616"/>
                  </a:cubicBezTo>
                  <a:cubicBezTo>
                    <a:pt x="350" y="713"/>
                    <a:pt x="350" y="713"/>
                    <a:pt x="350" y="713"/>
                  </a:cubicBezTo>
                  <a:lnTo>
                    <a:pt x="0" y="713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Freeform 67"/>
            <p:cNvSpPr>
              <a:spLocks noEditPoints="1"/>
            </p:cNvSpPr>
            <p:nvPr/>
          </p:nvSpPr>
          <p:spPr bwMode="auto">
            <a:xfrm>
              <a:off x="7764463" y="1322388"/>
              <a:ext cx="1449388" cy="2640013"/>
            </a:xfrm>
            <a:custGeom>
              <a:avLst/>
              <a:gdLst>
                <a:gd name="T0" fmla="*/ 498 w 913"/>
                <a:gd name="T1" fmla="*/ 1663 h 1663"/>
                <a:gd name="T2" fmla="*/ 498 w 913"/>
                <a:gd name="T3" fmla="*/ 1255 h 1663"/>
                <a:gd name="T4" fmla="*/ 0 w 913"/>
                <a:gd name="T5" fmla="*/ 1255 h 1663"/>
                <a:gd name="T6" fmla="*/ 0 w 913"/>
                <a:gd name="T7" fmla="*/ 1012 h 1663"/>
                <a:gd name="T8" fmla="*/ 434 w 913"/>
                <a:gd name="T9" fmla="*/ 0 h 1663"/>
                <a:gd name="T10" fmla="*/ 764 w 913"/>
                <a:gd name="T11" fmla="*/ 0 h 1663"/>
                <a:gd name="T12" fmla="*/ 764 w 913"/>
                <a:gd name="T13" fmla="*/ 1029 h 1663"/>
                <a:gd name="T14" fmla="*/ 913 w 913"/>
                <a:gd name="T15" fmla="*/ 1029 h 1663"/>
                <a:gd name="T16" fmla="*/ 913 w 913"/>
                <a:gd name="T17" fmla="*/ 1255 h 1663"/>
                <a:gd name="T18" fmla="*/ 764 w 913"/>
                <a:gd name="T19" fmla="*/ 1255 h 1663"/>
                <a:gd name="T20" fmla="*/ 764 w 913"/>
                <a:gd name="T21" fmla="*/ 1663 h 1663"/>
                <a:gd name="T22" fmla="*/ 498 w 913"/>
                <a:gd name="T23" fmla="*/ 1663 h 1663"/>
                <a:gd name="T24" fmla="*/ 238 w 913"/>
                <a:gd name="T25" fmla="*/ 1029 h 1663"/>
                <a:gd name="T26" fmla="*/ 498 w 913"/>
                <a:gd name="T27" fmla="*/ 1029 h 1663"/>
                <a:gd name="T28" fmla="*/ 498 w 913"/>
                <a:gd name="T29" fmla="*/ 307 h 1663"/>
                <a:gd name="T30" fmla="*/ 238 w 913"/>
                <a:gd name="T31" fmla="*/ 1029 h 1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13" h="1663">
                  <a:moveTo>
                    <a:pt x="498" y="1663"/>
                  </a:moveTo>
                  <a:lnTo>
                    <a:pt x="498" y="1255"/>
                  </a:lnTo>
                  <a:lnTo>
                    <a:pt x="0" y="1255"/>
                  </a:lnTo>
                  <a:lnTo>
                    <a:pt x="0" y="1012"/>
                  </a:lnTo>
                  <a:lnTo>
                    <a:pt x="434" y="0"/>
                  </a:lnTo>
                  <a:lnTo>
                    <a:pt x="764" y="0"/>
                  </a:lnTo>
                  <a:lnTo>
                    <a:pt x="764" y="1029"/>
                  </a:lnTo>
                  <a:lnTo>
                    <a:pt x="913" y="1029"/>
                  </a:lnTo>
                  <a:lnTo>
                    <a:pt x="913" y="1255"/>
                  </a:lnTo>
                  <a:lnTo>
                    <a:pt x="764" y="1255"/>
                  </a:lnTo>
                  <a:lnTo>
                    <a:pt x="764" y="1663"/>
                  </a:lnTo>
                  <a:lnTo>
                    <a:pt x="498" y="1663"/>
                  </a:lnTo>
                  <a:close/>
                  <a:moveTo>
                    <a:pt x="238" y="1029"/>
                  </a:moveTo>
                  <a:lnTo>
                    <a:pt x="498" y="1029"/>
                  </a:lnTo>
                  <a:lnTo>
                    <a:pt x="498" y="307"/>
                  </a:lnTo>
                  <a:lnTo>
                    <a:pt x="238" y="1029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3948847" y="538689"/>
            <a:ext cx="734999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ДЕПАРТАМЕНТ ОБРАЗОВАНИЯ </a:t>
            </a:r>
          </a:p>
          <a:p>
            <a: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ТОМСКОЙ ОБЛАСТИ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894954" y="534219"/>
            <a:ext cx="163105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ТОМСКИЙ ОБЛАСТНОЙ ИНСТИТУТ ПОВЫШЕНИЯ КВАЛИФИКАЦИИ </a:t>
            </a:r>
            <a:b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ПЕРЕПОДГОТОВКИ </a:t>
            </a:r>
            <a:b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РАБОТНИКОВ ОБРАЗОВАНИЯ</a:t>
            </a:r>
          </a:p>
        </p:txBody>
      </p:sp>
      <p:grpSp>
        <p:nvGrpSpPr>
          <p:cNvPr id="23" name="Группа 22"/>
          <p:cNvGrpSpPr/>
          <p:nvPr/>
        </p:nvGrpSpPr>
        <p:grpSpPr>
          <a:xfrm>
            <a:off x="203889" y="385772"/>
            <a:ext cx="2677914" cy="3202481"/>
            <a:chOff x="2997201" y="1511300"/>
            <a:chExt cx="3241675" cy="3876675"/>
          </a:xfrm>
        </p:grpSpPr>
        <p:sp>
          <p:nvSpPr>
            <p:cNvPr id="24" name="Freeform 5"/>
            <p:cNvSpPr>
              <a:spLocks/>
            </p:cNvSpPr>
            <p:nvPr/>
          </p:nvSpPr>
          <p:spPr bwMode="auto">
            <a:xfrm>
              <a:off x="4416426" y="1924050"/>
              <a:ext cx="898525" cy="900113"/>
            </a:xfrm>
            <a:custGeom>
              <a:avLst/>
              <a:gdLst>
                <a:gd name="T0" fmla="*/ 295 w 446"/>
                <a:gd name="T1" fmla="*/ 41 h 447"/>
                <a:gd name="T2" fmla="*/ 406 w 446"/>
                <a:gd name="T3" fmla="*/ 296 h 447"/>
                <a:gd name="T4" fmla="*/ 150 w 446"/>
                <a:gd name="T5" fmla="*/ 407 h 447"/>
                <a:gd name="T6" fmla="*/ 40 w 446"/>
                <a:gd name="T7" fmla="*/ 151 h 447"/>
                <a:gd name="T8" fmla="*/ 295 w 446"/>
                <a:gd name="T9" fmla="*/ 41 h 4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6" h="447">
                  <a:moveTo>
                    <a:pt x="295" y="41"/>
                  </a:moveTo>
                  <a:cubicBezTo>
                    <a:pt x="397" y="81"/>
                    <a:pt x="446" y="195"/>
                    <a:pt x="406" y="296"/>
                  </a:cubicBezTo>
                  <a:cubicBezTo>
                    <a:pt x="366" y="398"/>
                    <a:pt x="251" y="447"/>
                    <a:pt x="150" y="407"/>
                  </a:cubicBezTo>
                  <a:cubicBezTo>
                    <a:pt x="49" y="367"/>
                    <a:pt x="0" y="252"/>
                    <a:pt x="40" y="151"/>
                  </a:cubicBezTo>
                  <a:cubicBezTo>
                    <a:pt x="80" y="50"/>
                    <a:pt x="194" y="0"/>
                    <a:pt x="295" y="41"/>
                  </a:cubicBezTo>
                  <a:close/>
                </a:path>
              </a:pathLst>
            </a:custGeom>
            <a:solidFill>
              <a:srgbClr val="F7921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Freeform 6"/>
            <p:cNvSpPr>
              <a:spLocks/>
            </p:cNvSpPr>
            <p:nvPr/>
          </p:nvSpPr>
          <p:spPr bwMode="auto">
            <a:xfrm>
              <a:off x="2997201" y="1511300"/>
              <a:ext cx="3241675" cy="3876675"/>
            </a:xfrm>
            <a:custGeom>
              <a:avLst/>
              <a:gdLst>
                <a:gd name="T0" fmla="*/ 804 w 1608"/>
                <a:gd name="T1" fmla="*/ 0 h 1925"/>
                <a:gd name="T2" fmla="*/ 0 w 1608"/>
                <a:gd name="T3" fmla="*/ 804 h 1925"/>
                <a:gd name="T4" fmla="*/ 250 w 1608"/>
                <a:gd name="T5" fmla="*/ 1387 h 1925"/>
                <a:gd name="T6" fmla="*/ 340 w 1608"/>
                <a:gd name="T7" fmla="*/ 1385 h 1925"/>
                <a:gd name="T8" fmla="*/ 338 w 1608"/>
                <a:gd name="T9" fmla="*/ 1294 h 1925"/>
                <a:gd name="T10" fmla="*/ 127 w 1608"/>
                <a:gd name="T11" fmla="*/ 804 h 1925"/>
                <a:gd name="T12" fmla="*/ 804 w 1608"/>
                <a:gd name="T13" fmla="*/ 127 h 1925"/>
                <a:gd name="T14" fmla="*/ 1481 w 1608"/>
                <a:gd name="T15" fmla="*/ 804 h 1925"/>
                <a:gd name="T16" fmla="*/ 804 w 1608"/>
                <a:gd name="T17" fmla="*/ 1481 h 1925"/>
                <a:gd name="T18" fmla="*/ 767 w 1608"/>
                <a:gd name="T19" fmla="*/ 1492 h 1925"/>
                <a:gd name="T20" fmla="*/ 498 w 1608"/>
                <a:gd name="T21" fmla="*/ 1682 h 1925"/>
                <a:gd name="T22" fmla="*/ 811 w 1608"/>
                <a:gd name="T23" fmla="*/ 895 h 1925"/>
                <a:gd name="T24" fmla="*/ 906 w 1608"/>
                <a:gd name="T25" fmla="*/ 1115 h 1925"/>
                <a:gd name="T26" fmla="*/ 990 w 1608"/>
                <a:gd name="T27" fmla="*/ 1148 h 1925"/>
                <a:gd name="T28" fmla="*/ 1023 w 1608"/>
                <a:gd name="T29" fmla="*/ 1064 h 1925"/>
                <a:gd name="T30" fmla="*/ 867 w 1608"/>
                <a:gd name="T31" fmla="*/ 703 h 1925"/>
                <a:gd name="T32" fmla="*/ 783 w 1608"/>
                <a:gd name="T33" fmla="*/ 669 h 1925"/>
                <a:gd name="T34" fmla="*/ 421 w 1608"/>
                <a:gd name="T35" fmla="*/ 826 h 1925"/>
                <a:gd name="T36" fmla="*/ 388 w 1608"/>
                <a:gd name="T37" fmla="*/ 910 h 1925"/>
                <a:gd name="T38" fmla="*/ 472 w 1608"/>
                <a:gd name="T39" fmla="*/ 943 h 1925"/>
                <a:gd name="T40" fmla="*/ 692 w 1608"/>
                <a:gd name="T41" fmla="*/ 848 h 1925"/>
                <a:gd name="T42" fmla="*/ 301 w 1608"/>
                <a:gd name="T43" fmla="*/ 1833 h 1925"/>
                <a:gd name="T44" fmla="*/ 321 w 1608"/>
                <a:gd name="T45" fmla="*/ 1907 h 1925"/>
                <a:gd name="T46" fmla="*/ 397 w 1608"/>
                <a:gd name="T47" fmla="*/ 1909 h 1925"/>
                <a:gd name="T48" fmla="*/ 826 w 1608"/>
                <a:gd name="T49" fmla="*/ 1607 h 1925"/>
                <a:gd name="T50" fmla="*/ 1608 w 1608"/>
                <a:gd name="T51" fmla="*/ 804 h 1925"/>
                <a:gd name="T52" fmla="*/ 804 w 1608"/>
                <a:gd name="T53" fmla="*/ 0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08" h="1925">
                  <a:moveTo>
                    <a:pt x="804" y="0"/>
                  </a:moveTo>
                  <a:cubicBezTo>
                    <a:pt x="361" y="0"/>
                    <a:pt x="0" y="360"/>
                    <a:pt x="0" y="804"/>
                  </a:cubicBezTo>
                  <a:cubicBezTo>
                    <a:pt x="0" y="1026"/>
                    <a:pt x="88" y="1233"/>
                    <a:pt x="250" y="1387"/>
                  </a:cubicBezTo>
                  <a:cubicBezTo>
                    <a:pt x="275" y="1411"/>
                    <a:pt x="316" y="1410"/>
                    <a:pt x="340" y="1385"/>
                  </a:cubicBezTo>
                  <a:cubicBezTo>
                    <a:pt x="364" y="1359"/>
                    <a:pt x="363" y="1319"/>
                    <a:pt x="338" y="1294"/>
                  </a:cubicBezTo>
                  <a:cubicBezTo>
                    <a:pt x="202" y="1165"/>
                    <a:pt x="127" y="991"/>
                    <a:pt x="127" y="804"/>
                  </a:cubicBezTo>
                  <a:cubicBezTo>
                    <a:pt x="127" y="431"/>
                    <a:pt x="431" y="127"/>
                    <a:pt x="804" y="127"/>
                  </a:cubicBezTo>
                  <a:cubicBezTo>
                    <a:pt x="1177" y="127"/>
                    <a:pt x="1481" y="431"/>
                    <a:pt x="1481" y="804"/>
                  </a:cubicBezTo>
                  <a:cubicBezTo>
                    <a:pt x="1481" y="1177"/>
                    <a:pt x="1177" y="1481"/>
                    <a:pt x="804" y="1481"/>
                  </a:cubicBezTo>
                  <a:cubicBezTo>
                    <a:pt x="791" y="1481"/>
                    <a:pt x="778" y="1485"/>
                    <a:pt x="767" y="1492"/>
                  </a:cubicBezTo>
                  <a:cubicBezTo>
                    <a:pt x="767" y="1492"/>
                    <a:pt x="627" y="1591"/>
                    <a:pt x="498" y="1682"/>
                  </a:cubicBezTo>
                  <a:cubicBezTo>
                    <a:pt x="578" y="1481"/>
                    <a:pt x="738" y="1077"/>
                    <a:pt x="811" y="895"/>
                  </a:cubicBezTo>
                  <a:cubicBezTo>
                    <a:pt x="852" y="991"/>
                    <a:pt x="906" y="1115"/>
                    <a:pt x="906" y="1115"/>
                  </a:cubicBezTo>
                  <a:cubicBezTo>
                    <a:pt x="920" y="1147"/>
                    <a:pt x="957" y="1162"/>
                    <a:pt x="990" y="1148"/>
                  </a:cubicBezTo>
                  <a:cubicBezTo>
                    <a:pt x="1022" y="1134"/>
                    <a:pt x="1037" y="1097"/>
                    <a:pt x="1023" y="1064"/>
                  </a:cubicBezTo>
                  <a:cubicBezTo>
                    <a:pt x="867" y="703"/>
                    <a:pt x="867" y="703"/>
                    <a:pt x="867" y="703"/>
                  </a:cubicBezTo>
                  <a:cubicBezTo>
                    <a:pt x="853" y="670"/>
                    <a:pt x="815" y="655"/>
                    <a:pt x="783" y="669"/>
                  </a:cubicBezTo>
                  <a:cubicBezTo>
                    <a:pt x="421" y="826"/>
                    <a:pt x="421" y="826"/>
                    <a:pt x="421" y="826"/>
                  </a:cubicBezTo>
                  <a:cubicBezTo>
                    <a:pt x="389" y="840"/>
                    <a:pt x="374" y="877"/>
                    <a:pt x="388" y="910"/>
                  </a:cubicBezTo>
                  <a:cubicBezTo>
                    <a:pt x="402" y="942"/>
                    <a:pt x="439" y="957"/>
                    <a:pt x="472" y="943"/>
                  </a:cubicBezTo>
                  <a:cubicBezTo>
                    <a:pt x="472" y="943"/>
                    <a:pt x="595" y="889"/>
                    <a:pt x="692" y="848"/>
                  </a:cubicBezTo>
                  <a:cubicBezTo>
                    <a:pt x="301" y="1833"/>
                    <a:pt x="301" y="1833"/>
                    <a:pt x="301" y="1833"/>
                  </a:cubicBezTo>
                  <a:cubicBezTo>
                    <a:pt x="290" y="1860"/>
                    <a:pt x="299" y="1889"/>
                    <a:pt x="321" y="1907"/>
                  </a:cubicBezTo>
                  <a:cubicBezTo>
                    <a:pt x="343" y="1924"/>
                    <a:pt x="374" y="1925"/>
                    <a:pt x="397" y="1909"/>
                  </a:cubicBezTo>
                  <a:cubicBezTo>
                    <a:pt x="397" y="1909"/>
                    <a:pt x="798" y="1627"/>
                    <a:pt x="826" y="1607"/>
                  </a:cubicBezTo>
                  <a:cubicBezTo>
                    <a:pt x="1259" y="1596"/>
                    <a:pt x="1608" y="1240"/>
                    <a:pt x="1608" y="804"/>
                  </a:cubicBezTo>
                  <a:cubicBezTo>
                    <a:pt x="1608" y="360"/>
                    <a:pt x="1248" y="0"/>
                    <a:pt x="804" y="0"/>
                  </a:cubicBez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3065140" y="1442082"/>
            <a:ext cx="5590004" cy="1660789"/>
            <a:chOff x="3307898" y="2588306"/>
            <a:chExt cx="6951661" cy="2065337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3341235" y="2588306"/>
              <a:ext cx="6913562" cy="352425"/>
              <a:chOff x="3341235" y="2588306"/>
              <a:chExt cx="6913562" cy="352425"/>
            </a:xfrm>
            <a:solidFill>
              <a:srgbClr val="009CAD"/>
            </a:solidFill>
          </p:grpSpPr>
          <p:sp>
            <p:nvSpPr>
              <p:cNvPr id="69" name="Freeform 10"/>
              <p:cNvSpPr>
                <a:spLocks noEditPoints="1"/>
              </p:cNvSpPr>
              <p:nvPr/>
            </p:nvSpPr>
            <p:spPr bwMode="auto">
              <a:xfrm>
                <a:off x="3341235" y="2593068"/>
                <a:ext cx="207962" cy="292100"/>
              </a:xfrm>
              <a:custGeom>
                <a:avLst/>
                <a:gdLst>
                  <a:gd name="T0" fmla="*/ 19 w 108"/>
                  <a:gd name="T1" fmla="*/ 151 h 151"/>
                  <a:gd name="T2" fmla="*/ 0 w 108"/>
                  <a:gd name="T3" fmla="*/ 151 h 151"/>
                  <a:gd name="T4" fmla="*/ 0 w 108"/>
                  <a:gd name="T5" fmla="*/ 0 h 151"/>
                  <a:gd name="T6" fmla="*/ 61 w 108"/>
                  <a:gd name="T7" fmla="*/ 0 h 151"/>
                  <a:gd name="T8" fmla="*/ 95 w 108"/>
                  <a:gd name="T9" fmla="*/ 13 h 151"/>
                  <a:gd name="T10" fmla="*/ 108 w 108"/>
                  <a:gd name="T11" fmla="*/ 46 h 151"/>
                  <a:gd name="T12" fmla="*/ 95 w 108"/>
                  <a:gd name="T13" fmla="*/ 78 h 151"/>
                  <a:gd name="T14" fmla="*/ 61 w 108"/>
                  <a:gd name="T15" fmla="*/ 91 h 151"/>
                  <a:gd name="T16" fmla="*/ 19 w 108"/>
                  <a:gd name="T17" fmla="*/ 91 h 151"/>
                  <a:gd name="T18" fmla="*/ 19 w 108"/>
                  <a:gd name="T19" fmla="*/ 151 h 151"/>
                  <a:gd name="T20" fmla="*/ 59 w 108"/>
                  <a:gd name="T21" fmla="*/ 75 h 151"/>
                  <a:gd name="T22" fmla="*/ 80 w 108"/>
                  <a:gd name="T23" fmla="*/ 67 h 151"/>
                  <a:gd name="T24" fmla="*/ 89 w 108"/>
                  <a:gd name="T25" fmla="*/ 46 h 151"/>
                  <a:gd name="T26" fmla="*/ 80 w 108"/>
                  <a:gd name="T27" fmla="*/ 25 h 151"/>
                  <a:gd name="T28" fmla="*/ 59 w 108"/>
                  <a:gd name="T29" fmla="*/ 17 h 151"/>
                  <a:gd name="T30" fmla="*/ 19 w 108"/>
                  <a:gd name="T31" fmla="*/ 17 h 151"/>
                  <a:gd name="T32" fmla="*/ 19 w 108"/>
                  <a:gd name="T33" fmla="*/ 75 h 151"/>
                  <a:gd name="T34" fmla="*/ 59 w 108"/>
                  <a:gd name="T35" fmla="*/ 7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8" h="151">
                    <a:moveTo>
                      <a:pt x="19" y="15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75" y="0"/>
                      <a:pt x="87" y="5"/>
                      <a:pt x="95" y="13"/>
                    </a:cubicBezTo>
                    <a:cubicBezTo>
                      <a:pt x="104" y="22"/>
                      <a:pt x="108" y="33"/>
                      <a:pt x="108" y="46"/>
                    </a:cubicBezTo>
                    <a:cubicBezTo>
                      <a:pt x="108" y="59"/>
                      <a:pt x="104" y="69"/>
                      <a:pt x="95" y="78"/>
                    </a:cubicBezTo>
                    <a:cubicBezTo>
                      <a:pt x="87" y="87"/>
                      <a:pt x="75" y="91"/>
                      <a:pt x="61" y="91"/>
                    </a:cubicBezTo>
                    <a:cubicBezTo>
                      <a:pt x="19" y="91"/>
                      <a:pt x="19" y="91"/>
                      <a:pt x="19" y="91"/>
                    </a:cubicBezTo>
                    <a:lnTo>
                      <a:pt x="19" y="151"/>
                    </a:lnTo>
                    <a:close/>
                    <a:moveTo>
                      <a:pt x="59" y="75"/>
                    </a:moveTo>
                    <a:cubicBezTo>
                      <a:pt x="67" y="75"/>
                      <a:pt x="75" y="72"/>
                      <a:pt x="80" y="67"/>
                    </a:cubicBezTo>
                    <a:cubicBezTo>
                      <a:pt x="86" y="61"/>
                      <a:pt x="89" y="54"/>
                      <a:pt x="89" y="46"/>
                    </a:cubicBezTo>
                    <a:cubicBezTo>
                      <a:pt x="89" y="37"/>
                      <a:pt x="86" y="31"/>
                      <a:pt x="80" y="25"/>
                    </a:cubicBezTo>
                    <a:cubicBezTo>
                      <a:pt x="75" y="20"/>
                      <a:pt x="67" y="17"/>
                      <a:pt x="5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75"/>
                      <a:pt x="19" y="75"/>
                      <a:pt x="19" y="75"/>
                    </a:cubicBezTo>
                    <a:lnTo>
                      <a:pt x="59" y="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0" name="Freeform 11"/>
              <p:cNvSpPr>
                <a:spLocks/>
              </p:cNvSpPr>
              <p:nvPr/>
            </p:nvSpPr>
            <p:spPr bwMode="auto">
              <a:xfrm>
                <a:off x="3607935" y="2593068"/>
                <a:ext cx="192087" cy="292100"/>
              </a:xfrm>
              <a:custGeom>
                <a:avLst/>
                <a:gdLst>
                  <a:gd name="T0" fmla="*/ 121 w 121"/>
                  <a:gd name="T1" fmla="*/ 184 h 184"/>
                  <a:gd name="T2" fmla="*/ 0 w 121"/>
                  <a:gd name="T3" fmla="*/ 184 h 184"/>
                  <a:gd name="T4" fmla="*/ 0 w 121"/>
                  <a:gd name="T5" fmla="*/ 0 h 184"/>
                  <a:gd name="T6" fmla="*/ 121 w 121"/>
                  <a:gd name="T7" fmla="*/ 0 h 184"/>
                  <a:gd name="T8" fmla="*/ 121 w 121"/>
                  <a:gd name="T9" fmla="*/ 21 h 184"/>
                  <a:gd name="T10" fmla="*/ 23 w 121"/>
                  <a:gd name="T11" fmla="*/ 21 h 184"/>
                  <a:gd name="T12" fmla="*/ 23 w 121"/>
                  <a:gd name="T13" fmla="*/ 80 h 184"/>
                  <a:gd name="T14" fmla="*/ 119 w 121"/>
                  <a:gd name="T15" fmla="*/ 80 h 184"/>
                  <a:gd name="T16" fmla="*/ 119 w 121"/>
                  <a:gd name="T17" fmla="*/ 101 h 184"/>
                  <a:gd name="T18" fmla="*/ 23 w 121"/>
                  <a:gd name="T19" fmla="*/ 101 h 184"/>
                  <a:gd name="T20" fmla="*/ 23 w 121"/>
                  <a:gd name="T21" fmla="*/ 165 h 184"/>
                  <a:gd name="T22" fmla="*/ 121 w 121"/>
                  <a:gd name="T23" fmla="*/ 165 h 184"/>
                  <a:gd name="T24" fmla="*/ 121 w 121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1" h="184">
                    <a:moveTo>
                      <a:pt x="121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121" y="0"/>
                    </a:lnTo>
                    <a:lnTo>
                      <a:pt x="121" y="21"/>
                    </a:lnTo>
                    <a:lnTo>
                      <a:pt x="23" y="21"/>
                    </a:lnTo>
                    <a:lnTo>
                      <a:pt x="23" y="80"/>
                    </a:lnTo>
                    <a:lnTo>
                      <a:pt x="119" y="80"/>
                    </a:lnTo>
                    <a:lnTo>
                      <a:pt x="119" y="101"/>
                    </a:lnTo>
                    <a:lnTo>
                      <a:pt x="23" y="101"/>
                    </a:lnTo>
                    <a:lnTo>
                      <a:pt x="23" y="165"/>
                    </a:lnTo>
                    <a:lnTo>
                      <a:pt x="121" y="165"/>
                    </a:lnTo>
                    <a:lnTo>
                      <a:pt x="121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1" name="Freeform 12"/>
              <p:cNvSpPr>
                <a:spLocks/>
              </p:cNvSpPr>
              <p:nvPr/>
            </p:nvSpPr>
            <p:spPr bwMode="auto">
              <a:xfrm>
                <a:off x="3868285" y="2593068"/>
                <a:ext cx="192087" cy="292100"/>
              </a:xfrm>
              <a:custGeom>
                <a:avLst/>
                <a:gdLst>
                  <a:gd name="T0" fmla="*/ 23 w 121"/>
                  <a:gd name="T1" fmla="*/ 184 h 184"/>
                  <a:gd name="T2" fmla="*/ 0 w 121"/>
                  <a:gd name="T3" fmla="*/ 184 h 184"/>
                  <a:gd name="T4" fmla="*/ 0 w 121"/>
                  <a:gd name="T5" fmla="*/ 0 h 184"/>
                  <a:gd name="T6" fmla="*/ 121 w 121"/>
                  <a:gd name="T7" fmla="*/ 0 h 184"/>
                  <a:gd name="T8" fmla="*/ 121 w 121"/>
                  <a:gd name="T9" fmla="*/ 21 h 184"/>
                  <a:gd name="T10" fmla="*/ 23 w 121"/>
                  <a:gd name="T11" fmla="*/ 21 h 184"/>
                  <a:gd name="T12" fmla="*/ 23 w 121"/>
                  <a:gd name="T13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1" h="184">
                    <a:moveTo>
                      <a:pt x="23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121" y="0"/>
                    </a:lnTo>
                    <a:lnTo>
                      <a:pt x="121" y="21"/>
                    </a:lnTo>
                    <a:lnTo>
                      <a:pt x="23" y="21"/>
                    </a:lnTo>
                    <a:lnTo>
                      <a:pt x="23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2" name="Freeform 13"/>
              <p:cNvSpPr>
                <a:spLocks/>
              </p:cNvSpPr>
              <p:nvPr/>
            </p:nvSpPr>
            <p:spPr bwMode="auto">
              <a:xfrm>
                <a:off x="4120697" y="2593068"/>
                <a:ext cx="241300" cy="292100"/>
              </a:xfrm>
              <a:custGeom>
                <a:avLst/>
                <a:gdLst>
                  <a:gd name="T0" fmla="*/ 22 w 152"/>
                  <a:gd name="T1" fmla="*/ 184 h 184"/>
                  <a:gd name="T2" fmla="*/ 0 w 152"/>
                  <a:gd name="T3" fmla="*/ 184 h 184"/>
                  <a:gd name="T4" fmla="*/ 0 w 152"/>
                  <a:gd name="T5" fmla="*/ 0 h 184"/>
                  <a:gd name="T6" fmla="*/ 22 w 152"/>
                  <a:gd name="T7" fmla="*/ 0 h 184"/>
                  <a:gd name="T8" fmla="*/ 22 w 152"/>
                  <a:gd name="T9" fmla="*/ 144 h 184"/>
                  <a:gd name="T10" fmla="*/ 128 w 152"/>
                  <a:gd name="T11" fmla="*/ 0 h 184"/>
                  <a:gd name="T12" fmla="*/ 152 w 152"/>
                  <a:gd name="T13" fmla="*/ 0 h 184"/>
                  <a:gd name="T14" fmla="*/ 152 w 152"/>
                  <a:gd name="T15" fmla="*/ 184 h 184"/>
                  <a:gd name="T16" fmla="*/ 129 w 152"/>
                  <a:gd name="T17" fmla="*/ 184 h 184"/>
                  <a:gd name="T18" fmla="*/ 129 w 152"/>
                  <a:gd name="T19" fmla="*/ 38 h 184"/>
                  <a:gd name="T20" fmla="*/ 22 w 152"/>
                  <a:gd name="T21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2" h="184">
                    <a:moveTo>
                      <a:pt x="22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22" y="0"/>
                    </a:lnTo>
                    <a:lnTo>
                      <a:pt x="22" y="144"/>
                    </a:lnTo>
                    <a:lnTo>
                      <a:pt x="128" y="0"/>
                    </a:lnTo>
                    <a:lnTo>
                      <a:pt x="152" y="0"/>
                    </a:lnTo>
                    <a:lnTo>
                      <a:pt x="152" y="184"/>
                    </a:lnTo>
                    <a:lnTo>
                      <a:pt x="129" y="184"/>
                    </a:lnTo>
                    <a:lnTo>
                      <a:pt x="129" y="38"/>
                    </a:lnTo>
                    <a:lnTo>
                      <a:pt x="22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3" name="Freeform 14"/>
              <p:cNvSpPr>
                <a:spLocks noEditPoints="1"/>
              </p:cNvSpPr>
              <p:nvPr/>
            </p:nvSpPr>
            <p:spPr bwMode="auto">
              <a:xfrm>
                <a:off x="4428672" y="2588306"/>
                <a:ext cx="290512" cy="303213"/>
              </a:xfrm>
              <a:custGeom>
                <a:avLst/>
                <a:gdLst>
                  <a:gd name="T0" fmla="*/ 75 w 150"/>
                  <a:gd name="T1" fmla="*/ 156 h 156"/>
                  <a:gd name="T2" fmla="*/ 21 w 150"/>
                  <a:gd name="T3" fmla="*/ 134 h 156"/>
                  <a:gd name="T4" fmla="*/ 0 w 150"/>
                  <a:gd name="T5" fmla="*/ 78 h 156"/>
                  <a:gd name="T6" fmla="*/ 21 w 150"/>
                  <a:gd name="T7" fmla="*/ 22 h 156"/>
                  <a:gd name="T8" fmla="*/ 75 w 150"/>
                  <a:gd name="T9" fmla="*/ 0 h 156"/>
                  <a:gd name="T10" fmla="*/ 129 w 150"/>
                  <a:gd name="T11" fmla="*/ 22 h 156"/>
                  <a:gd name="T12" fmla="*/ 150 w 150"/>
                  <a:gd name="T13" fmla="*/ 78 h 156"/>
                  <a:gd name="T14" fmla="*/ 129 w 150"/>
                  <a:gd name="T15" fmla="*/ 134 h 156"/>
                  <a:gd name="T16" fmla="*/ 75 w 150"/>
                  <a:gd name="T17" fmla="*/ 156 h 156"/>
                  <a:gd name="T18" fmla="*/ 75 w 150"/>
                  <a:gd name="T19" fmla="*/ 139 h 156"/>
                  <a:gd name="T20" fmla="*/ 115 w 150"/>
                  <a:gd name="T21" fmla="*/ 122 h 156"/>
                  <a:gd name="T22" fmla="*/ 130 w 150"/>
                  <a:gd name="T23" fmla="*/ 78 h 156"/>
                  <a:gd name="T24" fmla="*/ 115 w 150"/>
                  <a:gd name="T25" fmla="*/ 34 h 156"/>
                  <a:gd name="T26" fmla="*/ 75 w 150"/>
                  <a:gd name="T27" fmla="*/ 17 h 156"/>
                  <a:gd name="T28" fmla="*/ 34 w 150"/>
                  <a:gd name="T29" fmla="*/ 34 h 156"/>
                  <a:gd name="T30" fmla="*/ 19 w 150"/>
                  <a:gd name="T31" fmla="*/ 78 h 156"/>
                  <a:gd name="T32" fmla="*/ 34 w 150"/>
                  <a:gd name="T33" fmla="*/ 122 h 156"/>
                  <a:gd name="T34" fmla="*/ 75 w 150"/>
                  <a:gd name="T35" fmla="*/ 13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0" h="156">
                    <a:moveTo>
                      <a:pt x="75" y="156"/>
                    </a:moveTo>
                    <a:cubicBezTo>
                      <a:pt x="53" y="156"/>
                      <a:pt x="35" y="149"/>
                      <a:pt x="21" y="134"/>
                    </a:cubicBezTo>
                    <a:cubicBezTo>
                      <a:pt x="7" y="119"/>
                      <a:pt x="0" y="100"/>
                      <a:pt x="0" y="78"/>
                    </a:cubicBezTo>
                    <a:cubicBezTo>
                      <a:pt x="0" y="55"/>
                      <a:pt x="7" y="37"/>
                      <a:pt x="21" y="22"/>
                    </a:cubicBezTo>
                    <a:cubicBezTo>
                      <a:pt x="35" y="7"/>
                      <a:pt x="53" y="0"/>
                      <a:pt x="75" y="0"/>
                    </a:cubicBezTo>
                    <a:cubicBezTo>
                      <a:pt x="97" y="0"/>
                      <a:pt x="115" y="7"/>
                      <a:pt x="129" y="22"/>
                    </a:cubicBezTo>
                    <a:cubicBezTo>
                      <a:pt x="143" y="37"/>
                      <a:pt x="150" y="55"/>
                      <a:pt x="150" y="78"/>
                    </a:cubicBezTo>
                    <a:cubicBezTo>
                      <a:pt x="150" y="100"/>
                      <a:pt x="143" y="119"/>
                      <a:pt x="129" y="134"/>
                    </a:cubicBezTo>
                    <a:cubicBezTo>
                      <a:pt x="115" y="149"/>
                      <a:pt x="97" y="156"/>
                      <a:pt x="75" y="156"/>
                    </a:cubicBezTo>
                    <a:close/>
                    <a:moveTo>
                      <a:pt x="75" y="139"/>
                    </a:moveTo>
                    <a:cubicBezTo>
                      <a:pt x="91" y="139"/>
                      <a:pt x="105" y="134"/>
                      <a:pt x="115" y="122"/>
                    </a:cubicBezTo>
                    <a:cubicBezTo>
                      <a:pt x="125" y="110"/>
                      <a:pt x="130" y="96"/>
                      <a:pt x="130" y="78"/>
                    </a:cubicBezTo>
                    <a:cubicBezTo>
                      <a:pt x="130" y="60"/>
                      <a:pt x="125" y="45"/>
                      <a:pt x="115" y="34"/>
                    </a:cubicBezTo>
                    <a:cubicBezTo>
                      <a:pt x="105" y="22"/>
                      <a:pt x="91" y="17"/>
                      <a:pt x="75" y="17"/>
                    </a:cubicBezTo>
                    <a:cubicBezTo>
                      <a:pt x="58" y="17"/>
                      <a:pt x="45" y="22"/>
                      <a:pt x="34" y="34"/>
                    </a:cubicBezTo>
                    <a:cubicBezTo>
                      <a:pt x="24" y="45"/>
                      <a:pt x="19" y="60"/>
                      <a:pt x="19" y="78"/>
                    </a:cubicBezTo>
                    <a:cubicBezTo>
                      <a:pt x="19" y="96"/>
                      <a:pt x="24" y="110"/>
                      <a:pt x="34" y="122"/>
                    </a:cubicBezTo>
                    <a:cubicBezTo>
                      <a:pt x="45" y="134"/>
                      <a:pt x="58" y="139"/>
                      <a:pt x="75" y="1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4" name="Freeform 15"/>
              <p:cNvSpPr>
                <a:spLocks/>
              </p:cNvSpPr>
              <p:nvPr/>
            </p:nvSpPr>
            <p:spPr bwMode="auto">
              <a:xfrm>
                <a:off x="4785860" y="2593068"/>
                <a:ext cx="242887" cy="292100"/>
              </a:xfrm>
              <a:custGeom>
                <a:avLst/>
                <a:gdLst>
                  <a:gd name="T0" fmla="*/ 153 w 153"/>
                  <a:gd name="T1" fmla="*/ 184 h 184"/>
                  <a:gd name="T2" fmla="*/ 130 w 153"/>
                  <a:gd name="T3" fmla="*/ 184 h 184"/>
                  <a:gd name="T4" fmla="*/ 130 w 153"/>
                  <a:gd name="T5" fmla="*/ 100 h 184"/>
                  <a:gd name="T6" fmla="*/ 23 w 153"/>
                  <a:gd name="T7" fmla="*/ 100 h 184"/>
                  <a:gd name="T8" fmla="*/ 23 w 153"/>
                  <a:gd name="T9" fmla="*/ 184 h 184"/>
                  <a:gd name="T10" fmla="*/ 0 w 153"/>
                  <a:gd name="T11" fmla="*/ 184 h 184"/>
                  <a:gd name="T12" fmla="*/ 0 w 153"/>
                  <a:gd name="T13" fmla="*/ 0 h 184"/>
                  <a:gd name="T14" fmla="*/ 23 w 153"/>
                  <a:gd name="T15" fmla="*/ 0 h 184"/>
                  <a:gd name="T16" fmla="*/ 23 w 153"/>
                  <a:gd name="T17" fmla="*/ 79 h 184"/>
                  <a:gd name="T18" fmla="*/ 130 w 153"/>
                  <a:gd name="T19" fmla="*/ 79 h 184"/>
                  <a:gd name="T20" fmla="*/ 130 w 153"/>
                  <a:gd name="T21" fmla="*/ 0 h 184"/>
                  <a:gd name="T22" fmla="*/ 153 w 153"/>
                  <a:gd name="T23" fmla="*/ 0 h 184"/>
                  <a:gd name="T24" fmla="*/ 153 w 153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3" h="184">
                    <a:moveTo>
                      <a:pt x="153" y="184"/>
                    </a:moveTo>
                    <a:lnTo>
                      <a:pt x="130" y="184"/>
                    </a:lnTo>
                    <a:lnTo>
                      <a:pt x="130" y="100"/>
                    </a:lnTo>
                    <a:lnTo>
                      <a:pt x="23" y="100"/>
                    </a:lnTo>
                    <a:lnTo>
                      <a:pt x="23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79"/>
                    </a:lnTo>
                    <a:lnTo>
                      <a:pt x="130" y="79"/>
                    </a:lnTo>
                    <a:lnTo>
                      <a:pt x="130" y="0"/>
                    </a:lnTo>
                    <a:lnTo>
                      <a:pt x="153" y="0"/>
                    </a:lnTo>
                    <a:lnTo>
                      <a:pt x="153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5" name="Freeform 16"/>
              <p:cNvSpPr>
                <a:spLocks noEditPoints="1"/>
              </p:cNvSpPr>
              <p:nvPr/>
            </p:nvSpPr>
            <p:spPr bwMode="auto">
              <a:xfrm>
                <a:off x="5077960" y="2593068"/>
                <a:ext cx="280987" cy="292100"/>
              </a:xfrm>
              <a:custGeom>
                <a:avLst/>
                <a:gdLst>
                  <a:gd name="T0" fmla="*/ 177 w 177"/>
                  <a:gd name="T1" fmla="*/ 184 h 184"/>
                  <a:gd name="T2" fmla="*/ 150 w 177"/>
                  <a:gd name="T3" fmla="*/ 184 h 184"/>
                  <a:gd name="T4" fmla="*/ 134 w 177"/>
                  <a:gd name="T5" fmla="*/ 144 h 184"/>
                  <a:gd name="T6" fmla="*/ 43 w 177"/>
                  <a:gd name="T7" fmla="*/ 144 h 184"/>
                  <a:gd name="T8" fmla="*/ 26 w 177"/>
                  <a:gd name="T9" fmla="*/ 184 h 184"/>
                  <a:gd name="T10" fmla="*/ 0 w 177"/>
                  <a:gd name="T11" fmla="*/ 184 h 184"/>
                  <a:gd name="T12" fmla="*/ 74 w 177"/>
                  <a:gd name="T13" fmla="*/ 0 h 184"/>
                  <a:gd name="T14" fmla="*/ 103 w 177"/>
                  <a:gd name="T15" fmla="*/ 0 h 184"/>
                  <a:gd name="T16" fmla="*/ 177 w 177"/>
                  <a:gd name="T17" fmla="*/ 184 h 184"/>
                  <a:gd name="T18" fmla="*/ 127 w 177"/>
                  <a:gd name="T19" fmla="*/ 123 h 184"/>
                  <a:gd name="T20" fmla="*/ 88 w 177"/>
                  <a:gd name="T21" fmla="*/ 24 h 184"/>
                  <a:gd name="T22" fmla="*/ 49 w 177"/>
                  <a:gd name="T23" fmla="*/ 123 h 184"/>
                  <a:gd name="T24" fmla="*/ 127 w 177"/>
                  <a:gd name="T25" fmla="*/ 12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7" h="184">
                    <a:moveTo>
                      <a:pt x="177" y="184"/>
                    </a:moveTo>
                    <a:lnTo>
                      <a:pt x="150" y="184"/>
                    </a:lnTo>
                    <a:lnTo>
                      <a:pt x="134" y="144"/>
                    </a:lnTo>
                    <a:lnTo>
                      <a:pt x="43" y="144"/>
                    </a:lnTo>
                    <a:lnTo>
                      <a:pt x="26" y="184"/>
                    </a:lnTo>
                    <a:lnTo>
                      <a:pt x="0" y="184"/>
                    </a:lnTo>
                    <a:lnTo>
                      <a:pt x="74" y="0"/>
                    </a:lnTo>
                    <a:lnTo>
                      <a:pt x="103" y="0"/>
                    </a:lnTo>
                    <a:lnTo>
                      <a:pt x="177" y="184"/>
                    </a:lnTo>
                    <a:close/>
                    <a:moveTo>
                      <a:pt x="127" y="123"/>
                    </a:moveTo>
                    <a:lnTo>
                      <a:pt x="88" y="24"/>
                    </a:lnTo>
                    <a:lnTo>
                      <a:pt x="49" y="123"/>
                    </a:lnTo>
                    <a:lnTo>
                      <a:pt x="127" y="1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6" name="Freeform 17"/>
              <p:cNvSpPr>
                <a:spLocks/>
              </p:cNvSpPr>
              <p:nvPr/>
            </p:nvSpPr>
            <p:spPr bwMode="auto">
              <a:xfrm>
                <a:off x="5385935" y="2593068"/>
                <a:ext cx="266700" cy="298450"/>
              </a:xfrm>
              <a:custGeom>
                <a:avLst/>
                <a:gdLst>
                  <a:gd name="T0" fmla="*/ 0 w 137"/>
                  <a:gd name="T1" fmla="*/ 154 h 154"/>
                  <a:gd name="T2" fmla="*/ 0 w 137"/>
                  <a:gd name="T3" fmla="*/ 137 h 154"/>
                  <a:gd name="T4" fmla="*/ 16 w 137"/>
                  <a:gd name="T5" fmla="*/ 133 h 154"/>
                  <a:gd name="T6" fmla="*/ 27 w 137"/>
                  <a:gd name="T7" fmla="*/ 115 h 154"/>
                  <a:gd name="T8" fmla="*/ 35 w 137"/>
                  <a:gd name="T9" fmla="*/ 76 h 154"/>
                  <a:gd name="T10" fmla="*/ 44 w 137"/>
                  <a:gd name="T11" fmla="*/ 0 h 154"/>
                  <a:gd name="T12" fmla="*/ 137 w 137"/>
                  <a:gd name="T13" fmla="*/ 0 h 154"/>
                  <a:gd name="T14" fmla="*/ 137 w 137"/>
                  <a:gd name="T15" fmla="*/ 151 h 154"/>
                  <a:gd name="T16" fmla="*/ 118 w 137"/>
                  <a:gd name="T17" fmla="*/ 151 h 154"/>
                  <a:gd name="T18" fmla="*/ 118 w 137"/>
                  <a:gd name="T19" fmla="*/ 17 h 154"/>
                  <a:gd name="T20" fmla="*/ 61 w 137"/>
                  <a:gd name="T21" fmla="*/ 17 h 154"/>
                  <a:gd name="T22" fmla="*/ 53 w 137"/>
                  <a:gd name="T23" fmla="*/ 78 h 154"/>
                  <a:gd name="T24" fmla="*/ 46 w 137"/>
                  <a:gd name="T25" fmla="*/ 117 h 154"/>
                  <a:gd name="T26" fmla="*/ 34 w 137"/>
                  <a:gd name="T27" fmla="*/ 141 h 154"/>
                  <a:gd name="T28" fmla="*/ 19 w 137"/>
                  <a:gd name="T29" fmla="*/ 151 h 154"/>
                  <a:gd name="T30" fmla="*/ 0 w 137"/>
                  <a:gd name="T31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7" h="154">
                    <a:moveTo>
                      <a:pt x="0" y="154"/>
                    </a:moveTo>
                    <a:cubicBezTo>
                      <a:pt x="0" y="137"/>
                      <a:pt x="0" y="137"/>
                      <a:pt x="0" y="137"/>
                    </a:cubicBezTo>
                    <a:cubicBezTo>
                      <a:pt x="7" y="137"/>
                      <a:pt x="12" y="136"/>
                      <a:pt x="16" y="133"/>
                    </a:cubicBezTo>
                    <a:cubicBezTo>
                      <a:pt x="20" y="130"/>
                      <a:pt x="24" y="124"/>
                      <a:pt x="27" y="115"/>
                    </a:cubicBezTo>
                    <a:cubicBezTo>
                      <a:pt x="30" y="106"/>
                      <a:pt x="33" y="93"/>
                      <a:pt x="35" y="76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137" y="0"/>
                      <a:pt x="137" y="0"/>
                      <a:pt x="137" y="0"/>
                    </a:cubicBezTo>
                    <a:cubicBezTo>
                      <a:pt x="137" y="151"/>
                      <a:pt x="137" y="151"/>
                      <a:pt x="137" y="151"/>
                    </a:cubicBezTo>
                    <a:cubicBezTo>
                      <a:pt x="118" y="151"/>
                      <a:pt x="118" y="151"/>
                      <a:pt x="118" y="151"/>
                    </a:cubicBezTo>
                    <a:cubicBezTo>
                      <a:pt x="118" y="17"/>
                      <a:pt x="118" y="17"/>
                      <a:pt x="118" y="17"/>
                    </a:cubicBezTo>
                    <a:cubicBezTo>
                      <a:pt x="61" y="17"/>
                      <a:pt x="61" y="17"/>
                      <a:pt x="61" y="17"/>
                    </a:cubicBezTo>
                    <a:cubicBezTo>
                      <a:pt x="53" y="78"/>
                      <a:pt x="53" y="78"/>
                      <a:pt x="53" y="78"/>
                    </a:cubicBezTo>
                    <a:cubicBezTo>
                      <a:pt x="51" y="94"/>
                      <a:pt x="49" y="107"/>
                      <a:pt x="46" y="117"/>
                    </a:cubicBezTo>
                    <a:cubicBezTo>
                      <a:pt x="42" y="128"/>
                      <a:pt x="38" y="136"/>
                      <a:pt x="34" y="141"/>
                    </a:cubicBezTo>
                    <a:cubicBezTo>
                      <a:pt x="29" y="146"/>
                      <a:pt x="24" y="150"/>
                      <a:pt x="19" y="151"/>
                    </a:cubicBezTo>
                    <a:cubicBezTo>
                      <a:pt x="14" y="153"/>
                      <a:pt x="8" y="154"/>
                      <a:pt x="0" y="1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7" name="Freeform 18"/>
              <p:cNvSpPr>
                <a:spLocks noEditPoints="1"/>
              </p:cNvSpPr>
              <p:nvPr/>
            </p:nvSpPr>
            <p:spPr bwMode="auto">
              <a:xfrm>
                <a:off x="5728835" y="2593068"/>
                <a:ext cx="209550" cy="292100"/>
              </a:xfrm>
              <a:custGeom>
                <a:avLst/>
                <a:gdLst>
                  <a:gd name="T0" fmla="*/ 0 w 108"/>
                  <a:gd name="T1" fmla="*/ 0 h 151"/>
                  <a:gd name="T2" fmla="*/ 19 w 108"/>
                  <a:gd name="T3" fmla="*/ 0 h 151"/>
                  <a:gd name="T4" fmla="*/ 19 w 108"/>
                  <a:gd name="T5" fmla="*/ 60 h 151"/>
                  <a:gd name="T6" fmla="*/ 61 w 108"/>
                  <a:gd name="T7" fmla="*/ 60 h 151"/>
                  <a:gd name="T8" fmla="*/ 95 w 108"/>
                  <a:gd name="T9" fmla="*/ 73 h 151"/>
                  <a:gd name="T10" fmla="*/ 108 w 108"/>
                  <a:gd name="T11" fmla="*/ 106 h 151"/>
                  <a:gd name="T12" fmla="*/ 95 w 108"/>
                  <a:gd name="T13" fmla="*/ 138 h 151"/>
                  <a:gd name="T14" fmla="*/ 61 w 108"/>
                  <a:gd name="T15" fmla="*/ 151 h 151"/>
                  <a:gd name="T16" fmla="*/ 0 w 108"/>
                  <a:gd name="T17" fmla="*/ 151 h 151"/>
                  <a:gd name="T18" fmla="*/ 0 w 108"/>
                  <a:gd name="T19" fmla="*/ 0 h 151"/>
                  <a:gd name="T20" fmla="*/ 58 w 108"/>
                  <a:gd name="T21" fmla="*/ 77 h 151"/>
                  <a:gd name="T22" fmla="*/ 19 w 108"/>
                  <a:gd name="T23" fmla="*/ 77 h 151"/>
                  <a:gd name="T24" fmla="*/ 19 w 108"/>
                  <a:gd name="T25" fmla="*/ 135 h 151"/>
                  <a:gd name="T26" fmla="*/ 58 w 108"/>
                  <a:gd name="T27" fmla="*/ 135 h 151"/>
                  <a:gd name="T28" fmla="*/ 80 w 108"/>
                  <a:gd name="T29" fmla="*/ 127 h 151"/>
                  <a:gd name="T30" fmla="*/ 88 w 108"/>
                  <a:gd name="T31" fmla="*/ 106 h 151"/>
                  <a:gd name="T32" fmla="*/ 80 w 108"/>
                  <a:gd name="T33" fmla="*/ 85 h 151"/>
                  <a:gd name="T34" fmla="*/ 58 w 108"/>
                  <a:gd name="T35" fmla="*/ 77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8" h="151">
                    <a:moveTo>
                      <a:pt x="0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75" y="60"/>
                      <a:pt x="87" y="65"/>
                      <a:pt x="95" y="73"/>
                    </a:cubicBezTo>
                    <a:cubicBezTo>
                      <a:pt x="104" y="82"/>
                      <a:pt x="108" y="93"/>
                      <a:pt x="108" y="106"/>
                    </a:cubicBezTo>
                    <a:cubicBezTo>
                      <a:pt x="108" y="119"/>
                      <a:pt x="104" y="130"/>
                      <a:pt x="95" y="138"/>
                    </a:cubicBezTo>
                    <a:cubicBezTo>
                      <a:pt x="87" y="147"/>
                      <a:pt x="75" y="151"/>
                      <a:pt x="61" y="151"/>
                    </a:cubicBezTo>
                    <a:cubicBezTo>
                      <a:pt x="0" y="151"/>
                      <a:pt x="0" y="151"/>
                      <a:pt x="0" y="151"/>
                    </a:cubicBezTo>
                    <a:lnTo>
                      <a:pt x="0" y="0"/>
                    </a:lnTo>
                    <a:close/>
                    <a:moveTo>
                      <a:pt x="58" y="77"/>
                    </a:moveTo>
                    <a:cubicBezTo>
                      <a:pt x="19" y="77"/>
                      <a:pt x="19" y="77"/>
                      <a:pt x="19" y="77"/>
                    </a:cubicBezTo>
                    <a:cubicBezTo>
                      <a:pt x="19" y="135"/>
                      <a:pt x="19" y="135"/>
                      <a:pt x="19" y="135"/>
                    </a:cubicBezTo>
                    <a:cubicBezTo>
                      <a:pt x="58" y="135"/>
                      <a:pt x="58" y="135"/>
                      <a:pt x="58" y="135"/>
                    </a:cubicBezTo>
                    <a:cubicBezTo>
                      <a:pt x="67" y="135"/>
                      <a:pt x="75" y="132"/>
                      <a:pt x="80" y="127"/>
                    </a:cubicBezTo>
                    <a:cubicBezTo>
                      <a:pt x="86" y="121"/>
                      <a:pt x="88" y="114"/>
                      <a:pt x="88" y="106"/>
                    </a:cubicBezTo>
                    <a:cubicBezTo>
                      <a:pt x="88" y="97"/>
                      <a:pt x="86" y="91"/>
                      <a:pt x="80" y="85"/>
                    </a:cubicBezTo>
                    <a:cubicBezTo>
                      <a:pt x="75" y="80"/>
                      <a:pt x="67" y="77"/>
                      <a:pt x="58" y="7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8" name="Freeform 19"/>
              <p:cNvSpPr>
                <a:spLocks/>
              </p:cNvSpPr>
              <p:nvPr/>
            </p:nvSpPr>
            <p:spPr bwMode="auto">
              <a:xfrm>
                <a:off x="5997122" y="2593068"/>
                <a:ext cx="244475" cy="292100"/>
              </a:xfrm>
              <a:custGeom>
                <a:avLst/>
                <a:gdLst>
                  <a:gd name="T0" fmla="*/ 154 w 154"/>
                  <a:gd name="T1" fmla="*/ 184 h 184"/>
                  <a:gd name="T2" fmla="*/ 131 w 154"/>
                  <a:gd name="T3" fmla="*/ 184 h 184"/>
                  <a:gd name="T4" fmla="*/ 131 w 154"/>
                  <a:gd name="T5" fmla="*/ 100 h 184"/>
                  <a:gd name="T6" fmla="*/ 23 w 154"/>
                  <a:gd name="T7" fmla="*/ 100 h 184"/>
                  <a:gd name="T8" fmla="*/ 23 w 154"/>
                  <a:gd name="T9" fmla="*/ 184 h 184"/>
                  <a:gd name="T10" fmla="*/ 0 w 154"/>
                  <a:gd name="T11" fmla="*/ 184 h 184"/>
                  <a:gd name="T12" fmla="*/ 0 w 154"/>
                  <a:gd name="T13" fmla="*/ 0 h 184"/>
                  <a:gd name="T14" fmla="*/ 23 w 154"/>
                  <a:gd name="T15" fmla="*/ 0 h 184"/>
                  <a:gd name="T16" fmla="*/ 23 w 154"/>
                  <a:gd name="T17" fmla="*/ 79 h 184"/>
                  <a:gd name="T18" fmla="*/ 131 w 154"/>
                  <a:gd name="T19" fmla="*/ 79 h 184"/>
                  <a:gd name="T20" fmla="*/ 131 w 154"/>
                  <a:gd name="T21" fmla="*/ 0 h 184"/>
                  <a:gd name="T22" fmla="*/ 154 w 154"/>
                  <a:gd name="T23" fmla="*/ 0 h 184"/>
                  <a:gd name="T24" fmla="*/ 154 w 154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4" h="184">
                    <a:moveTo>
                      <a:pt x="154" y="184"/>
                    </a:moveTo>
                    <a:lnTo>
                      <a:pt x="131" y="184"/>
                    </a:lnTo>
                    <a:lnTo>
                      <a:pt x="131" y="100"/>
                    </a:lnTo>
                    <a:lnTo>
                      <a:pt x="23" y="100"/>
                    </a:lnTo>
                    <a:lnTo>
                      <a:pt x="23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79"/>
                    </a:lnTo>
                    <a:lnTo>
                      <a:pt x="131" y="79"/>
                    </a:lnTo>
                    <a:lnTo>
                      <a:pt x="131" y="0"/>
                    </a:lnTo>
                    <a:lnTo>
                      <a:pt x="154" y="0"/>
                    </a:lnTo>
                    <a:lnTo>
                      <a:pt x="154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9" name="Freeform 20"/>
              <p:cNvSpPr>
                <a:spLocks noEditPoints="1"/>
              </p:cNvSpPr>
              <p:nvPr/>
            </p:nvSpPr>
            <p:spPr bwMode="auto">
              <a:xfrm>
                <a:off x="6289222" y="2593068"/>
                <a:ext cx="282575" cy="292100"/>
              </a:xfrm>
              <a:custGeom>
                <a:avLst/>
                <a:gdLst>
                  <a:gd name="T0" fmla="*/ 178 w 178"/>
                  <a:gd name="T1" fmla="*/ 184 h 184"/>
                  <a:gd name="T2" fmla="*/ 151 w 178"/>
                  <a:gd name="T3" fmla="*/ 184 h 184"/>
                  <a:gd name="T4" fmla="*/ 135 w 178"/>
                  <a:gd name="T5" fmla="*/ 144 h 184"/>
                  <a:gd name="T6" fmla="*/ 42 w 178"/>
                  <a:gd name="T7" fmla="*/ 144 h 184"/>
                  <a:gd name="T8" fmla="*/ 26 w 178"/>
                  <a:gd name="T9" fmla="*/ 184 h 184"/>
                  <a:gd name="T10" fmla="*/ 0 w 178"/>
                  <a:gd name="T11" fmla="*/ 184 h 184"/>
                  <a:gd name="T12" fmla="*/ 74 w 178"/>
                  <a:gd name="T13" fmla="*/ 0 h 184"/>
                  <a:gd name="T14" fmla="*/ 103 w 178"/>
                  <a:gd name="T15" fmla="*/ 0 h 184"/>
                  <a:gd name="T16" fmla="*/ 178 w 178"/>
                  <a:gd name="T17" fmla="*/ 184 h 184"/>
                  <a:gd name="T18" fmla="*/ 127 w 178"/>
                  <a:gd name="T19" fmla="*/ 123 h 184"/>
                  <a:gd name="T20" fmla="*/ 88 w 178"/>
                  <a:gd name="T21" fmla="*/ 24 h 184"/>
                  <a:gd name="T22" fmla="*/ 49 w 178"/>
                  <a:gd name="T23" fmla="*/ 123 h 184"/>
                  <a:gd name="T24" fmla="*/ 127 w 178"/>
                  <a:gd name="T25" fmla="*/ 123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8" h="184">
                    <a:moveTo>
                      <a:pt x="178" y="184"/>
                    </a:moveTo>
                    <a:lnTo>
                      <a:pt x="151" y="184"/>
                    </a:lnTo>
                    <a:lnTo>
                      <a:pt x="135" y="144"/>
                    </a:lnTo>
                    <a:lnTo>
                      <a:pt x="42" y="144"/>
                    </a:lnTo>
                    <a:lnTo>
                      <a:pt x="26" y="184"/>
                    </a:lnTo>
                    <a:lnTo>
                      <a:pt x="0" y="184"/>
                    </a:lnTo>
                    <a:lnTo>
                      <a:pt x="74" y="0"/>
                    </a:lnTo>
                    <a:lnTo>
                      <a:pt x="103" y="0"/>
                    </a:lnTo>
                    <a:lnTo>
                      <a:pt x="178" y="184"/>
                    </a:lnTo>
                    <a:close/>
                    <a:moveTo>
                      <a:pt x="127" y="123"/>
                    </a:moveTo>
                    <a:lnTo>
                      <a:pt x="88" y="24"/>
                    </a:lnTo>
                    <a:lnTo>
                      <a:pt x="49" y="123"/>
                    </a:lnTo>
                    <a:lnTo>
                      <a:pt x="127" y="1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0" name="Freeform 21"/>
              <p:cNvSpPr>
                <a:spLocks noEditPoints="1"/>
              </p:cNvSpPr>
              <p:nvPr/>
            </p:nvSpPr>
            <p:spPr bwMode="auto">
              <a:xfrm>
                <a:off x="6603547" y="2593068"/>
                <a:ext cx="214312" cy="292100"/>
              </a:xfrm>
              <a:custGeom>
                <a:avLst/>
                <a:gdLst>
                  <a:gd name="T0" fmla="*/ 22 w 110"/>
                  <a:gd name="T1" fmla="*/ 151 h 151"/>
                  <a:gd name="T2" fmla="*/ 0 w 110"/>
                  <a:gd name="T3" fmla="*/ 151 h 151"/>
                  <a:gd name="T4" fmla="*/ 41 w 110"/>
                  <a:gd name="T5" fmla="*/ 90 h 151"/>
                  <a:gd name="T6" fmla="*/ 13 w 110"/>
                  <a:gd name="T7" fmla="*/ 77 h 151"/>
                  <a:gd name="T8" fmla="*/ 2 w 110"/>
                  <a:gd name="T9" fmla="*/ 46 h 151"/>
                  <a:gd name="T10" fmla="*/ 15 w 110"/>
                  <a:gd name="T11" fmla="*/ 13 h 151"/>
                  <a:gd name="T12" fmla="*/ 49 w 110"/>
                  <a:gd name="T13" fmla="*/ 0 h 151"/>
                  <a:gd name="T14" fmla="*/ 110 w 110"/>
                  <a:gd name="T15" fmla="*/ 0 h 151"/>
                  <a:gd name="T16" fmla="*/ 110 w 110"/>
                  <a:gd name="T17" fmla="*/ 151 h 151"/>
                  <a:gd name="T18" fmla="*/ 91 w 110"/>
                  <a:gd name="T19" fmla="*/ 151 h 151"/>
                  <a:gd name="T20" fmla="*/ 91 w 110"/>
                  <a:gd name="T21" fmla="*/ 91 h 151"/>
                  <a:gd name="T22" fmla="*/ 61 w 110"/>
                  <a:gd name="T23" fmla="*/ 91 h 151"/>
                  <a:gd name="T24" fmla="*/ 22 w 110"/>
                  <a:gd name="T25" fmla="*/ 151 h 151"/>
                  <a:gd name="T26" fmla="*/ 51 w 110"/>
                  <a:gd name="T27" fmla="*/ 75 h 151"/>
                  <a:gd name="T28" fmla="*/ 91 w 110"/>
                  <a:gd name="T29" fmla="*/ 75 h 151"/>
                  <a:gd name="T30" fmla="*/ 91 w 110"/>
                  <a:gd name="T31" fmla="*/ 17 h 151"/>
                  <a:gd name="T32" fmla="*/ 51 w 110"/>
                  <a:gd name="T33" fmla="*/ 17 h 151"/>
                  <a:gd name="T34" fmla="*/ 29 w 110"/>
                  <a:gd name="T35" fmla="*/ 25 h 151"/>
                  <a:gd name="T36" fmla="*/ 21 w 110"/>
                  <a:gd name="T37" fmla="*/ 46 h 151"/>
                  <a:gd name="T38" fmla="*/ 30 w 110"/>
                  <a:gd name="T39" fmla="*/ 67 h 151"/>
                  <a:gd name="T40" fmla="*/ 51 w 110"/>
                  <a:gd name="T41" fmla="*/ 7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0" h="151">
                    <a:moveTo>
                      <a:pt x="22" y="15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30" y="89"/>
                      <a:pt x="21" y="85"/>
                      <a:pt x="13" y="77"/>
                    </a:cubicBezTo>
                    <a:cubicBezTo>
                      <a:pt x="5" y="69"/>
                      <a:pt x="2" y="59"/>
                      <a:pt x="2" y="46"/>
                    </a:cubicBezTo>
                    <a:cubicBezTo>
                      <a:pt x="2" y="32"/>
                      <a:pt x="6" y="21"/>
                      <a:pt x="15" y="13"/>
                    </a:cubicBezTo>
                    <a:cubicBezTo>
                      <a:pt x="24" y="4"/>
                      <a:pt x="35" y="0"/>
                      <a:pt x="49" y="0"/>
                    </a:cubicBezTo>
                    <a:cubicBezTo>
                      <a:pt x="110" y="0"/>
                      <a:pt x="110" y="0"/>
                      <a:pt x="110" y="0"/>
                    </a:cubicBezTo>
                    <a:cubicBezTo>
                      <a:pt x="110" y="151"/>
                      <a:pt x="110" y="151"/>
                      <a:pt x="110" y="151"/>
                    </a:cubicBezTo>
                    <a:cubicBezTo>
                      <a:pt x="91" y="151"/>
                      <a:pt x="91" y="151"/>
                      <a:pt x="91" y="151"/>
                    </a:cubicBezTo>
                    <a:cubicBezTo>
                      <a:pt x="91" y="91"/>
                      <a:pt x="91" y="91"/>
                      <a:pt x="91" y="91"/>
                    </a:cubicBezTo>
                    <a:cubicBezTo>
                      <a:pt x="61" y="91"/>
                      <a:pt x="61" y="91"/>
                      <a:pt x="61" y="91"/>
                    </a:cubicBezTo>
                    <a:lnTo>
                      <a:pt x="22" y="151"/>
                    </a:lnTo>
                    <a:close/>
                    <a:moveTo>
                      <a:pt x="51" y="75"/>
                    </a:moveTo>
                    <a:cubicBezTo>
                      <a:pt x="91" y="75"/>
                      <a:pt x="91" y="75"/>
                      <a:pt x="91" y="75"/>
                    </a:cubicBezTo>
                    <a:cubicBezTo>
                      <a:pt x="91" y="17"/>
                      <a:pt x="91" y="17"/>
                      <a:pt x="91" y="17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42" y="17"/>
                      <a:pt x="35" y="20"/>
                      <a:pt x="29" y="25"/>
                    </a:cubicBezTo>
                    <a:cubicBezTo>
                      <a:pt x="24" y="31"/>
                      <a:pt x="21" y="37"/>
                      <a:pt x="21" y="46"/>
                    </a:cubicBezTo>
                    <a:cubicBezTo>
                      <a:pt x="21" y="54"/>
                      <a:pt x="24" y="61"/>
                      <a:pt x="30" y="67"/>
                    </a:cubicBezTo>
                    <a:cubicBezTo>
                      <a:pt x="35" y="72"/>
                      <a:pt x="42" y="75"/>
                      <a:pt x="51" y="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" name="Freeform 22"/>
              <p:cNvSpPr>
                <a:spLocks/>
              </p:cNvSpPr>
              <p:nvPr/>
            </p:nvSpPr>
            <p:spPr bwMode="auto">
              <a:xfrm>
                <a:off x="7016297" y="2593068"/>
                <a:ext cx="223837" cy="292100"/>
              </a:xfrm>
              <a:custGeom>
                <a:avLst/>
                <a:gdLst>
                  <a:gd name="T0" fmla="*/ 141 w 141"/>
                  <a:gd name="T1" fmla="*/ 184 h 184"/>
                  <a:gd name="T2" fmla="*/ 113 w 141"/>
                  <a:gd name="T3" fmla="*/ 184 h 184"/>
                  <a:gd name="T4" fmla="*/ 42 w 141"/>
                  <a:gd name="T5" fmla="*/ 101 h 184"/>
                  <a:gd name="T6" fmla="*/ 24 w 141"/>
                  <a:gd name="T7" fmla="*/ 123 h 184"/>
                  <a:gd name="T8" fmla="*/ 24 w 141"/>
                  <a:gd name="T9" fmla="*/ 184 h 184"/>
                  <a:gd name="T10" fmla="*/ 0 w 141"/>
                  <a:gd name="T11" fmla="*/ 184 h 184"/>
                  <a:gd name="T12" fmla="*/ 0 w 141"/>
                  <a:gd name="T13" fmla="*/ 0 h 184"/>
                  <a:gd name="T14" fmla="*/ 24 w 141"/>
                  <a:gd name="T15" fmla="*/ 0 h 184"/>
                  <a:gd name="T16" fmla="*/ 24 w 141"/>
                  <a:gd name="T17" fmla="*/ 95 h 184"/>
                  <a:gd name="T18" fmla="*/ 105 w 141"/>
                  <a:gd name="T19" fmla="*/ 0 h 184"/>
                  <a:gd name="T20" fmla="*/ 135 w 141"/>
                  <a:gd name="T21" fmla="*/ 0 h 184"/>
                  <a:gd name="T22" fmla="*/ 58 w 141"/>
                  <a:gd name="T23" fmla="*/ 88 h 184"/>
                  <a:gd name="T24" fmla="*/ 141 w 141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1" h="184">
                    <a:moveTo>
                      <a:pt x="141" y="184"/>
                    </a:moveTo>
                    <a:lnTo>
                      <a:pt x="113" y="184"/>
                    </a:lnTo>
                    <a:lnTo>
                      <a:pt x="42" y="101"/>
                    </a:lnTo>
                    <a:lnTo>
                      <a:pt x="24" y="123"/>
                    </a:lnTo>
                    <a:lnTo>
                      <a:pt x="24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24" y="95"/>
                    </a:lnTo>
                    <a:lnTo>
                      <a:pt x="105" y="0"/>
                    </a:lnTo>
                    <a:lnTo>
                      <a:pt x="135" y="0"/>
                    </a:lnTo>
                    <a:lnTo>
                      <a:pt x="58" y="88"/>
                    </a:lnTo>
                    <a:lnTo>
                      <a:pt x="141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" name="Freeform 23"/>
              <p:cNvSpPr>
                <a:spLocks noEditPoints="1"/>
              </p:cNvSpPr>
              <p:nvPr/>
            </p:nvSpPr>
            <p:spPr bwMode="auto">
              <a:xfrm>
                <a:off x="7256010" y="2588306"/>
                <a:ext cx="290512" cy="303213"/>
              </a:xfrm>
              <a:custGeom>
                <a:avLst/>
                <a:gdLst>
                  <a:gd name="T0" fmla="*/ 75 w 150"/>
                  <a:gd name="T1" fmla="*/ 156 h 156"/>
                  <a:gd name="T2" fmla="*/ 21 w 150"/>
                  <a:gd name="T3" fmla="*/ 134 h 156"/>
                  <a:gd name="T4" fmla="*/ 0 w 150"/>
                  <a:gd name="T5" fmla="*/ 78 h 156"/>
                  <a:gd name="T6" fmla="*/ 21 w 150"/>
                  <a:gd name="T7" fmla="*/ 22 h 156"/>
                  <a:gd name="T8" fmla="*/ 75 w 150"/>
                  <a:gd name="T9" fmla="*/ 0 h 156"/>
                  <a:gd name="T10" fmla="*/ 129 w 150"/>
                  <a:gd name="T11" fmla="*/ 22 h 156"/>
                  <a:gd name="T12" fmla="*/ 150 w 150"/>
                  <a:gd name="T13" fmla="*/ 78 h 156"/>
                  <a:gd name="T14" fmla="*/ 129 w 150"/>
                  <a:gd name="T15" fmla="*/ 134 h 156"/>
                  <a:gd name="T16" fmla="*/ 75 w 150"/>
                  <a:gd name="T17" fmla="*/ 156 h 156"/>
                  <a:gd name="T18" fmla="*/ 75 w 150"/>
                  <a:gd name="T19" fmla="*/ 139 h 156"/>
                  <a:gd name="T20" fmla="*/ 115 w 150"/>
                  <a:gd name="T21" fmla="*/ 122 h 156"/>
                  <a:gd name="T22" fmla="*/ 131 w 150"/>
                  <a:gd name="T23" fmla="*/ 78 h 156"/>
                  <a:gd name="T24" fmla="*/ 115 w 150"/>
                  <a:gd name="T25" fmla="*/ 34 h 156"/>
                  <a:gd name="T26" fmla="*/ 75 w 150"/>
                  <a:gd name="T27" fmla="*/ 17 h 156"/>
                  <a:gd name="T28" fmla="*/ 35 w 150"/>
                  <a:gd name="T29" fmla="*/ 34 h 156"/>
                  <a:gd name="T30" fmla="*/ 20 w 150"/>
                  <a:gd name="T31" fmla="*/ 78 h 156"/>
                  <a:gd name="T32" fmla="*/ 35 w 150"/>
                  <a:gd name="T33" fmla="*/ 122 h 156"/>
                  <a:gd name="T34" fmla="*/ 75 w 150"/>
                  <a:gd name="T35" fmla="*/ 13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0" h="156">
                    <a:moveTo>
                      <a:pt x="75" y="156"/>
                    </a:moveTo>
                    <a:cubicBezTo>
                      <a:pt x="53" y="156"/>
                      <a:pt x="35" y="149"/>
                      <a:pt x="21" y="134"/>
                    </a:cubicBezTo>
                    <a:cubicBezTo>
                      <a:pt x="7" y="119"/>
                      <a:pt x="0" y="100"/>
                      <a:pt x="0" y="78"/>
                    </a:cubicBezTo>
                    <a:cubicBezTo>
                      <a:pt x="0" y="55"/>
                      <a:pt x="7" y="37"/>
                      <a:pt x="21" y="22"/>
                    </a:cubicBezTo>
                    <a:cubicBezTo>
                      <a:pt x="35" y="7"/>
                      <a:pt x="53" y="0"/>
                      <a:pt x="75" y="0"/>
                    </a:cubicBezTo>
                    <a:cubicBezTo>
                      <a:pt x="97" y="0"/>
                      <a:pt x="115" y="7"/>
                      <a:pt x="129" y="22"/>
                    </a:cubicBezTo>
                    <a:cubicBezTo>
                      <a:pt x="143" y="37"/>
                      <a:pt x="150" y="55"/>
                      <a:pt x="150" y="78"/>
                    </a:cubicBezTo>
                    <a:cubicBezTo>
                      <a:pt x="150" y="100"/>
                      <a:pt x="143" y="119"/>
                      <a:pt x="129" y="134"/>
                    </a:cubicBezTo>
                    <a:cubicBezTo>
                      <a:pt x="115" y="149"/>
                      <a:pt x="97" y="156"/>
                      <a:pt x="75" y="156"/>
                    </a:cubicBezTo>
                    <a:close/>
                    <a:moveTo>
                      <a:pt x="75" y="139"/>
                    </a:moveTo>
                    <a:cubicBezTo>
                      <a:pt x="92" y="139"/>
                      <a:pt x="105" y="134"/>
                      <a:pt x="115" y="122"/>
                    </a:cubicBezTo>
                    <a:cubicBezTo>
                      <a:pt x="126" y="110"/>
                      <a:pt x="131" y="96"/>
                      <a:pt x="131" y="78"/>
                    </a:cubicBezTo>
                    <a:cubicBezTo>
                      <a:pt x="131" y="60"/>
                      <a:pt x="126" y="45"/>
                      <a:pt x="115" y="34"/>
                    </a:cubicBezTo>
                    <a:cubicBezTo>
                      <a:pt x="105" y="22"/>
                      <a:pt x="92" y="17"/>
                      <a:pt x="75" y="17"/>
                    </a:cubicBezTo>
                    <a:cubicBezTo>
                      <a:pt x="58" y="17"/>
                      <a:pt x="45" y="22"/>
                      <a:pt x="35" y="34"/>
                    </a:cubicBezTo>
                    <a:cubicBezTo>
                      <a:pt x="25" y="45"/>
                      <a:pt x="20" y="60"/>
                      <a:pt x="20" y="78"/>
                    </a:cubicBezTo>
                    <a:cubicBezTo>
                      <a:pt x="20" y="96"/>
                      <a:pt x="25" y="110"/>
                      <a:pt x="35" y="122"/>
                    </a:cubicBezTo>
                    <a:cubicBezTo>
                      <a:pt x="45" y="134"/>
                      <a:pt x="58" y="139"/>
                      <a:pt x="75" y="1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3" name="Freeform 24"/>
              <p:cNvSpPr>
                <a:spLocks/>
              </p:cNvSpPr>
              <p:nvPr/>
            </p:nvSpPr>
            <p:spPr bwMode="auto">
              <a:xfrm>
                <a:off x="7614785" y="2593068"/>
                <a:ext cx="244475" cy="292100"/>
              </a:xfrm>
              <a:custGeom>
                <a:avLst/>
                <a:gdLst>
                  <a:gd name="T0" fmla="*/ 154 w 154"/>
                  <a:gd name="T1" fmla="*/ 184 h 184"/>
                  <a:gd name="T2" fmla="*/ 130 w 154"/>
                  <a:gd name="T3" fmla="*/ 184 h 184"/>
                  <a:gd name="T4" fmla="*/ 130 w 154"/>
                  <a:gd name="T5" fmla="*/ 100 h 184"/>
                  <a:gd name="T6" fmla="*/ 22 w 154"/>
                  <a:gd name="T7" fmla="*/ 100 h 184"/>
                  <a:gd name="T8" fmla="*/ 22 w 154"/>
                  <a:gd name="T9" fmla="*/ 184 h 184"/>
                  <a:gd name="T10" fmla="*/ 0 w 154"/>
                  <a:gd name="T11" fmla="*/ 184 h 184"/>
                  <a:gd name="T12" fmla="*/ 0 w 154"/>
                  <a:gd name="T13" fmla="*/ 0 h 184"/>
                  <a:gd name="T14" fmla="*/ 22 w 154"/>
                  <a:gd name="T15" fmla="*/ 0 h 184"/>
                  <a:gd name="T16" fmla="*/ 22 w 154"/>
                  <a:gd name="T17" fmla="*/ 79 h 184"/>
                  <a:gd name="T18" fmla="*/ 130 w 154"/>
                  <a:gd name="T19" fmla="*/ 79 h 184"/>
                  <a:gd name="T20" fmla="*/ 130 w 154"/>
                  <a:gd name="T21" fmla="*/ 0 h 184"/>
                  <a:gd name="T22" fmla="*/ 154 w 154"/>
                  <a:gd name="T23" fmla="*/ 0 h 184"/>
                  <a:gd name="T24" fmla="*/ 154 w 154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4" h="184">
                    <a:moveTo>
                      <a:pt x="154" y="184"/>
                    </a:moveTo>
                    <a:lnTo>
                      <a:pt x="130" y="184"/>
                    </a:lnTo>
                    <a:lnTo>
                      <a:pt x="130" y="100"/>
                    </a:lnTo>
                    <a:lnTo>
                      <a:pt x="22" y="100"/>
                    </a:lnTo>
                    <a:lnTo>
                      <a:pt x="22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2" y="0"/>
                    </a:lnTo>
                    <a:lnTo>
                      <a:pt x="22" y="79"/>
                    </a:lnTo>
                    <a:lnTo>
                      <a:pt x="130" y="79"/>
                    </a:lnTo>
                    <a:lnTo>
                      <a:pt x="130" y="0"/>
                    </a:lnTo>
                    <a:lnTo>
                      <a:pt x="154" y="0"/>
                    </a:lnTo>
                    <a:lnTo>
                      <a:pt x="154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4" name="Freeform 25"/>
              <p:cNvSpPr>
                <a:spLocks noEditPoints="1"/>
              </p:cNvSpPr>
              <p:nvPr/>
            </p:nvSpPr>
            <p:spPr bwMode="auto">
              <a:xfrm>
                <a:off x="7924347" y="2593068"/>
                <a:ext cx="307975" cy="292100"/>
              </a:xfrm>
              <a:custGeom>
                <a:avLst/>
                <a:gdLst>
                  <a:gd name="T0" fmla="*/ 89 w 159"/>
                  <a:gd name="T1" fmla="*/ 151 h 151"/>
                  <a:gd name="T2" fmla="*/ 70 w 159"/>
                  <a:gd name="T3" fmla="*/ 151 h 151"/>
                  <a:gd name="T4" fmla="*/ 70 w 159"/>
                  <a:gd name="T5" fmla="*/ 137 h 151"/>
                  <a:gd name="T6" fmla="*/ 19 w 159"/>
                  <a:gd name="T7" fmla="*/ 118 h 151"/>
                  <a:gd name="T8" fmla="*/ 0 w 159"/>
                  <a:gd name="T9" fmla="*/ 76 h 151"/>
                  <a:gd name="T10" fmla="*/ 19 w 159"/>
                  <a:gd name="T11" fmla="*/ 34 h 151"/>
                  <a:gd name="T12" fmla="*/ 70 w 159"/>
                  <a:gd name="T13" fmla="*/ 16 h 151"/>
                  <a:gd name="T14" fmla="*/ 70 w 159"/>
                  <a:gd name="T15" fmla="*/ 0 h 151"/>
                  <a:gd name="T16" fmla="*/ 89 w 159"/>
                  <a:gd name="T17" fmla="*/ 0 h 151"/>
                  <a:gd name="T18" fmla="*/ 89 w 159"/>
                  <a:gd name="T19" fmla="*/ 16 h 151"/>
                  <a:gd name="T20" fmla="*/ 140 w 159"/>
                  <a:gd name="T21" fmla="*/ 34 h 151"/>
                  <a:gd name="T22" fmla="*/ 159 w 159"/>
                  <a:gd name="T23" fmla="*/ 76 h 151"/>
                  <a:gd name="T24" fmla="*/ 140 w 159"/>
                  <a:gd name="T25" fmla="*/ 118 h 151"/>
                  <a:gd name="T26" fmla="*/ 89 w 159"/>
                  <a:gd name="T27" fmla="*/ 137 h 151"/>
                  <a:gd name="T28" fmla="*/ 89 w 159"/>
                  <a:gd name="T29" fmla="*/ 151 h 151"/>
                  <a:gd name="T30" fmla="*/ 33 w 159"/>
                  <a:gd name="T31" fmla="*/ 46 h 151"/>
                  <a:gd name="T32" fmla="*/ 19 w 159"/>
                  <a:gd name="T33" fmla="*/ 76 h 151"/>
                  <a:gd name="T34" fmla="*/ 33 w 159"/>
                  <a:gd name="T35" fmla="*/ 106 h 151"/>
                  <a:gd name="T36" fmla="*/ 70 w 159"/>
                  <a:gd name="T37" fmla="*/ 120 h 151"/>
                  <a:gd name="T38" fmla="*/ 70 w 159"/>
                  <a:gd name="T39" fmla="*/ 32 h 151"/>
                  <a:gd name="T40" fmla="*/ 33 w 159"/>
                  <a:gd name="T41" fmla="*/ 46 h 151"/>
                  <a:gd name="T42" fmla="*/ 126 w 159"/>
                  <a:gd name="T43" fmla="*/ 106 h 151"/>
                  <a:gd name="T44" fmla="*/ 140 w 159"/>
                  <a:gd name="T45" fmla="*/ 76 h 151"/>
                  <a:gd name="T46" fmla="*/ 126 w 159"/>
                  <a:gd name="T47" fmla="*/ 46 h 151"/>
                  <a:gd name="T48" fmla="*/ 89 w 159"/>
                  <a:gd name="T49" fmla="*/ 32 h 151"/>
                  <a:gd name="T50" fmla="*/ 89 w 159"/>
                  <a:gd name="T51" fmla="*/ 120 h 151"/>
                  <a:gd name="T52" fmla="*/ 126 w 159"/>
                  <a:gd name="T53" fmla="*/ 106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9" h="151">
                    <a:moveTo>
                      <a:pt x="89" y="151"/>
                    </a:moveTo>
                    <a:cubicBezTo>
                      <a:pt x="70" y="151"/>
                      <a:pt x="70" y="151"/>
                      <a:pt x="70" y="151"/>
                    </a:cubicBezTo>
                    <a:cubicBezTo>
                      <a:pt x="70" y="137"/>
                      <a:pt x="70" y="137"/>
                      <a:pt x="70" y="137"/>
                    </a:cubicBezTo>
                    <a:cubicBezTo>
                      <a:pt x="48" y="135"/>
                      <a:pt x="31" y="129"/>
                      <a:pt x="19" y="118"/>
                    </a:cubicBezTo>
                    <a:cubicBezTo>
                      <a:pt x="6" y="107"/>
                      <a:pt x="0" y="93"/>
                      <a:pt x="0" y="76"/>
                    </a:cubicBezTo>
                    <a:cubicBezTo>
                      <a:pt x="0" y="59"/>
                      <a:pt x="6" y="45"/>
                      <a:pt x="19" y="34"/>
                    </a:cubicBezTo>
                    <a:cubicBezTo>
                      <a:pt x="31" y="23"/>
                      <a:pt x="48" y="17"/>
                      <a:pt x="70" y="16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89" y="0"/>
                      <a:pt x="89" y="0"/>
                      <a:pt x="89" y="0"/>
                    </a:cubicBezTo>
                    <a:cubicBezTo>
                      <a:pt x="89" y="16"/>
                      <a:pt x="89" y="16"/>
                      <a:pt x="89" y="16"/>
                    </a:cubicBezTo>
                    <a:cubicBezTo>
                      <a:pt x="110" y="17"/>
                      <a:pt x="128" y="23"/>
                      <a:pt x="140" y="34"/>
                    </a:cubicBezTo>
                    <a:cubicBezTo>
                      <a:pt x="153" y="45"/>
                      <a:pt x="159" y="59"/>
                      <a:pt x="159" y="76"/>
                    </a:cubicBezTo>
                    <a:cubicBezTo>
                      <a:pt x="159" y="93"/>
                      <a:pt x="153" y="107"/>
                      <a:pt x="140" y="118"/>
                    </a:cubicBezTo>
                    <a:cubicBezTo>
                      <a:pt x="128" y="129"/>
                      <a:pt x="111" y="135"/>
                      <a:pt x="89" y="137"/>
                    </a:cubicBezTo>
                    <a:lnTo>
                      <a:pt x="89" y="151"/>
                    </a:lnTo>
                    <a:close/>
                    <a:moveTo>
                      <a:pt x="33" y="46"/>
                    </a:moveTo>
                    <a:cubicBezTo>
                      <a:pt x="24" y="54"/>
                      <a:pt x="19" y="64"/>
                      <a:pt x="19" y="76"/>
                    </a:cubicBezTo>
                    <a:cubicBezTo>
                      <a:pt x="19" y="88"/>
                      <a:pt x="24" y="98"/>
                      <a:pt x="33" y="106"/>
                    </a:cubicBezTo>
                    <a:cubicBezTo>
                      <a:pt x="42" y="114"/>
                      <a:pt x="54" y="118"/>
                      <a:pt x="70" y="120"/>
                    </a:cubicBezTo>
                    <a:cubicBezTo>
                      <a:pt x="70" y="32"/>
                      <a:pt x="70" y="32"/>
                      <a:pt x="70" y="32"/>
                    </a:cubicBezTo>
                    <a:cubicBezTo>
                      <a:pt x="54" y="34"/>
                      <a:pt x="42" y="38"/>
                      <a:pt x="33" y="46"/>
                    </a:cubicBezTo>
                    <a:close/>
                    <a:moveTo>
                      <a:pt x="126" y="106"/>
                    </a:moveTo>
                    <a:cubicBezTo>
                      <a:pt x="135" y="98"/>
                      <a:pt x="140" y="88"/>
                      <a:pt x="140" y="76"/>
                    </a:cubicBezTo>
                    <a:cubicBezTo>
                      <a:pt x="140" y="64"/>
                      <a:pt x="135" y="54"/>
                      <a:pt x="126" y="46"/>
                    </a:cubicBezTo>
                    <a:cubicBezTo>
                      <a:pt x="117" y="38"/>
                      <a:pt x="105" y="34"/>
                      <a:pt x="89" y="32"/>
                    </a:cubicBezTo>
                    <a:cubicBezTo>
                      <a:pt x="89" y="120"/>
                      <a:pt x="89" y="120"/>
                      <a:pt x="89" y="120"/>
                    </a:cubicBezTo>
                    <a:cubicBezTo>
                      <a:pt x="105" y="118"/>
                      <a:pt x="117" y="114"/>
                      <a:pt x="126" y="10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5" name="Freeform 26"/>
              <p:cNvSpPr>
                <a:spLocks/>
              </p:cNvSpPr>
              <p:nvPr/>
            </p:nvSpPr>
            <p:spPr bwMode="auto">
              <a:xfrm>
                <a:off x="8300585" y="2593068"/>
                <a:ext cx="192087" cy="292100"/>
              </a:xfrm>
              <a:custGeom>
                <a:avLst/>
                <a:gdLst>
                  <a:gd name="T0" fmla="*/ 121 w 121"/>
                  <a:gd name="T1" fmla="*/ 184 h 184"/>
                  <a:gd name="T2" fmla="*/ 0 w 121"/>
                  <a:gd name="T3" fmla="*/ 184 h 184"/>
                  <a:gd name="T4" fmla="*/ 0 w 121"/>
                  <a:gd name="T5" fmla="*/ 0 h 184"/>
                  <a:gd name="T6" fmla="*/ 121 w 121"/>
                  <a:gd name="T7" fmla="*/ 0 h 184"/>
                  <a:gd name="T8" fmla="*/ 121 w 121"/>
                  <a:gd name="T9" fmla="*/ 21 h 184"/>
                  <a:gd name="T10" fmla="*/ 22 w 121"/>
                  <a:gd name="T11" fmla="*/ 21 h 184"/>
                  <a:gd name="T12" fmla="*/ 22 w 121"/>
                  <a:gd name="T13" fmla="*/ 80 h 184"/>
                  <a:gd name="T14" fmla="*/ 119 w 121"/>
                  <a:gd name="T15" fmla="*/ 80 h 184"/>
                  <a:gd name="T16" fmla="*/ 119 w 121"/>
                  <a:gd name="T17" fmla="*/ 101 h 184"/>
                  <a:gd name="T18" fmla="*/ 22 w 121"/>
                  <a:gd name="T19" fmla="*/ 101 h 184"/>
                  <a:gd name="T20" fmla="*/ 22 w 121"/>
                  <a:gd name="T21" fmla="*/ 165 h 184"/>
                  <a:gd name="T22" fmla="*/ 121 w 121"/>
                  <a:gd name="T23" fmla="*/ 165 h 184"/>
                  <a:gd name="T24" fmla="*/ 121 w 121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1" h="184">
                    <a:moveTo>
                      <a:pt x="121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121" y="0"/>
                    </a:lnTo>
                    <a:lnTo>
                      <a:pt x="121" y="21"/>
                    </a:lnTo>
                    <a:lnTo>
                      <a:pt x="22" y="21"/>
                    </a:lnTo>
                    <a:lnTo>
                      <a:pt x="22" y="80"/>
                    </a:lnTo>
                    <a:lnTo>
                      <a:pt x="119" y="80"/>
                    </a:lnTo>
                    <a:lnTo>
                      <a:pt x="119" y="101"/>
                    </a:lnTo>
                    <a:lnTo>
                      <a:pt x="22" y="101"/>
                    </a:lnTo>
                    <a:lnTo>
                      <a:pt x="22" y="165"/>
                    </a:lnTo>
                    <a:lnTo>
                      <a:pt x="121" y="165"/>
                    </a:lnTo>
                    <a:lnTo>
                      <a:pt x="121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6" name="Freeform 27"/>
              <p:cNvSpPr>
                <a:spLocks noEditPoints="1"/>
              </p:cNvSpPr>
              <p:nvPr/>
            </p:nvSpPr>
            <p:spPr bwMode="auto">
              <a:xfrm>
                <a:off x="8559347" y="2593068"/>
                <a:ext cx="207962" cy="292100"/>
              </a:xfrm>
              <a:custGeom>
                <a:avLst/>
                <a:gdLst>
                  <a:gd name="T0" fmla="*/ 19 w 108"/>
                  <a:gd name="T1" fmla="*/ 151 h 151"/>
                  <a:gd name="T2" fmla="*/ 0 w 108"/>
                  <a:gd name="T3" fmla="*/ 151 h 151"/>
                  <a:gd name="T4" fmla="*/ 0 w 108"/>
                  <a:gd name="T5" fmla="*/ 0 h 151"/>
                  <a:gd name="T6" fmla="*/ 61 w 108"/>
                  <a:gd name="T7" fmla="*/ 0 h 151"/>
                  <a:gd name="T8" fmla="*/ 96 w 108"/>
                  <a:gd name="T9" fmla="*/ 13 h 151"/>
                  <a:gd name="T10" fmla="*/ 108 w 108"/>
                  <a:gd name="T11" fmla="*/ 46 h 151"/>
                  <a:gd name="T12" fmla="*/ 96 w 108"/>
                  <a:gd name="T13" fmla="*/ 78 h 151"/>
                  <a:gd name="T14" fmla="*/ 61 w 108"/>
                  <a:gd name="T15" fmla="*/ 91 h 151"/>
                  <a:gd name="T16" fmla="*/ 19 w 108"/>
                  <a:gd name="T17" fmla="*/ 91 h 151"/>
                  <a:gd name="T18" fmla="*/ 19 w 108"/>
                  <a:gd name="T19" fmla="*/ 151 h 151"/>
                  <a:gd name="T20" fmla="*/ 59 w 108"/>
                  <a:gd name="T21" fmla="*/ 75 h 151"/>
                  <a:gd name="T22" fmla="*/ 81 w 108"/>
                  <a:gd name="T23" fmla="*/ 67 h 151"/>
                  <a:gd name="T24" fmla="*/ 89 w 108"/>
                  <a:gd name="T25" fmla="*/ 46 h 151"/>
                  <a:gd name="T26" fmla="*/ 81 w 108"/>
                  <a:gd name="T27" fmla="*/ 25 h 151"/>
                  <a:gd name="T28" fmla="*/ 59 w 108"/>
                  <a:gd name="T29" fmla="*/ 17 h 151"/>
                  <a:gd name="T30" fmla="*/ 19 w 108"/>
                  <a:gd name="T31" fmla="*/ 17 h 151"/>
                  <a:gd name="T32" fmla="*/ 19 w 108"/>
                  <a:gd name="T33" fmla="*/ 75 h 151"/>
                  <a:gd name="T34" fmla="*/ 59 w 108"/>
                  <a:gd name="T35" fmla="*/ 7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8" h="151">
                    <a:moveTo>
                      <a:pt x="19" y="15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76" y="0"/>
                      <a:pt x="87" y="5"/>
                      <a:pt x="96" y="13"/>
                    </a:cubicBezTo>
                    <a:cubicBezTo>
                      <a:pt x="104" y="22"/>
                      <a:pt x="108" y="33"/>
                      <a:pt x="108" y="46"/>
                    </a:cubicBezTo>
                    <a:cubicBezTo>
                      <a:pt x="108" y="59"/>
                      <a:pt x="104" y="69"/>
                      <a:pt x="96" y="78"/>
                    </a:cubicBezTo>
                    <a:cubicBezTo>
                      <a:pt x="87" y="87"/>
                      <a:pt x="76" y="91"/>
                      <a:pt x="61" y="91"/>
                    </a:cubicBezTo>
                    <a:cubicBezTo>
                      <a:pt x="19" y="91"/>
                      <a:pt x="19" y="91"/>
                      <a:pt x="19" y="91"/>
                    </a:cubicBezTo>
                    <a:lnTo>
                      <a:pt x="19" y="151"/>
                    </a:lnTo>
                    <a:close/>
                    <a:moveTo>
                      <a:pt x="59" y="75"/>
                    </a:moveTo>
                    <a:cubicBezTo>
                      <a:pt x="68" y="75"/>
                      <a:pt x="75" y="72"/>
                      <a:pt x="81" y="67"/>
                    </a:cubicBezTo>
                    <a:cubicBezTo>
                      <a:pt x="86" y="61"/>
                      <a:pt x="89" y="54"/>
                      <a:pt x="89" y="46"/>
                    </a:cubicBezTo>
                    <a:cubicBezTo>
                      <a:pt x="89" y="37"/>
                      <a:pt x="86" y="31"/>
                      <a:pt x="81" y="25"/>
                    </a:cubicBezTo>
                    <a:cubicBezTo>
                      <a:pt x="75" y="20"/>
                      <a:pt x="68" y="17"/>
                      <a:pt x="5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75"/>
                      <a:pt x="19" y="75"/>
                      <a:pt x="19" y="75"/>
                    </a:cubicBezTo>
                    <a:lnTo>
                      <a:pt x="59" y="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7" name="Freeform 28"/>
              <p:cNvSpPr>
                <a:spLocks/>
              </p:cNvSpPr>
              <p:nvPr/>
            </p:nvSpPr>
            <p:spPr bwMode="auto">
              <a:xfrm>
                <a:off x="8826047" y="2593068"/>
                <a:ext cx="192087" cy="292100"/>
              </a:xfrm>
              <a:custGeom>
                <a:avLst/>
                <a:gdLst>
                  <a:gd name="T0" fmla="*/ 121 w 121"/>
                  <a:gd name="T1" fmla="*/ 184 h 184"/>
                  <a:gd name="T2" fmla="*/ 0 w 121"/>
                  <a:gd name="T3" fmla="*/ 184 h 184"/>
                  <a:gd name="T4" fmla="*/ 0 w 121"/>
                  <a:gd name="T5" fmla="*/ 0 h 184"/>
                  <a:gd name="T6" fmla="*/ 121 w 121"/>
                  <a:gd name="T7" fmla="*/ 0 h 184"/>
                  <a:gd name="T8" fmla="*/ 121 w 121"/>
                  <a:gd name="T9" fmla="*/ 21 h 184"/>
                  <a:gd name="T10" fmla="*/ 23 w 121"/>
                  <a:gd name="T11" fmla="*/ 21 h 184"/>
                  <a:gd name="T12" fmla="*/ 23 w 121"/>
                  <a:gd name="T13" fmla="*/ 80 h 184"/>
                  <a:gd name="T14" fmla="*/ 120 w 121"/>
                  <a:gd name="T15" fmla="*/ 80 h 184"/>
                  <a:gd name="T16" fmla="*/ 120 w 121"/>
                  <a:gd name="T17" fmla="*/ 101 h 184"/>
                  <a:gd name="T18" fmla="*/ 23 w 121"/>
                  <a:gd name="T19" fmla="*/ 101 h 184"/>
                  <a:gd name="T20" fmla="*/ 23 w 121"/>
                  <a:gd name="T21" fmla="*/ 165 h 184"/>
                  <a:gd name="T22" fmla="*/ 121 w 121"/>
                  <a:gd name="T23" fmla="*/ 165 h 184"/>
                  <a:gd name="T24" fmla="*/ 121 w 121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1" h="184">
                    <a:moveTo>
                      <a:pt x="121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121" y="0"/>
                    </a:lnTo>
                    <a:lnTo>
                      <a:pt x="121" y="21"/>
                    </a:lnTo>
                    <a:lnTo>
                      <a:pt x="23" y="21"/>
                    </a:lnTo>
                    <a:lnTo>
                      <a:pt x="23" y="80"/>
                    </a:lnTo>
                    <a:lnTo>
                      <a:pt x="120" y="80"/>
                    </a:lnTo>
                    <a:lnTo>
                      <a:pt x="120" y="101"/>
                    </a:lnTo>
                    <a:lnTo>
                      <a:pt x="23" y="101"/>
                    </a:lnTo>
                    <a:lnTo>
                      <a:pt x="23" y="165"/>
                    </a:lnTo>
                    <a:lnTo>
                      <a:pt x="121" y="165"/>
                    </a:lnTo>
                    <a:lnTo>
                      <a:pt x="121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Freeform 29"/>
              <p:cNvSpPr>
                <a:spLocks/>
              </p:cNvSpPr>
              <p:nvPr/>
            </p:nvSpPr>
            <p:spPr bwMode="auto">
              <a:xfrm>
                <a:off x="9086397" y="2593068"/>
                <a:ext cx="244475" cy="292100"/>
              </a:xfrm>
              <a:custGeom>
                <a:avLst/>
                <a:gdLst>
                  <a:gd name="T0" fmla="*/ 154 w 154"/>
                  <a:gd name="T1" fmla="*/ 184 h 184"/>
                  <a:gd name="T2" fmla="*/ 130 w 154"/>
                  <a:gd name="T3" fmla="*/ 184 h 184"/>
                  <a:gd name="T4" fmla="*/ 130 w 154"/>
                  <a:gd name="T5" fmla="*/ 100 h 184"/>
                  <a:gd name="T6" fmla="*/ 23 w 154"/>
                  <a:gd name="T7" fmla="*/ 100 h 184"/>
                  <a:gd name="T8" fmla="*/ 23 w 154"/>
                  <a:gd name="T9" fmla="*/ 184 h 184"/>
                  <a:gd name="T10" fmla="*/ 0 w 154"/>
                  <a:gd name="T11" fmla="*/ 184 h 184"/>
                  <a:gd name="T12" fmla="*/ 0 w 154"/>
                  <a:gd name="T13" fmla="*/ 0 h 184"/>
                  <a:gd name="T14" fmla="*/ 23 w 154"/>
                  <a:gd name="T15" fmla="*/ 0 h 184"/>
                  <a:gd name="T16" fmla="*/ 23 w 154"/>
                  <a:gd name="T17" fmla="*/ 79 h 184"/>
                  <a:gd name="T18" fmla="*/ 130 w 154"/>
                  <a:gd name="T19" fmla="*/ 79 h 184"/>
                  <a:gd name="T20" fmla="*/ 130 w 154"/>
                  <a:gd name="T21" fmla="*/ 0 h 184"/>
                  <a:gd name="T22" fmla="*/ 154 w 154"/>
                  <a:gd name="T23" fmla="*/ 0 h 184"/>
                  <a:gd name="T24" fmla="*/ 154 w 154"/>
                  <a:gd name="T25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4" h="184">
                    <a:moveTo>
                      <a:pt x="154" y="184"/>
                    </a:moveTo>
                    <a:lnTo>
                      <a:pt x="130" y="184"/>
                    </a:lnTo>
                    <a:lnTo>
                      <a:pt x="130" y="100"/>
                    </a:lnTo>
                    <a:lnTo>
                      <a:pt x="23" y="100"/>
                    </a:lnTo>
                    <a:lnTo>
                      <a:pt x="23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79"/>
                    </a:lnTo>
                    <a:lnTo>
                      <a:pt x="130" y="79"/>
                    </a:lnTo>
                    <a:lnTo>
                      <a:pt x="130" y="0"/>
                    </a:lnTo>
                    <a:lnTo>
                      <a:pt x="154" y="0"/>
                    </a:lnTo>
                    <a:lnTo>
                      <a:pt x="154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9" name="Freeform 30"/>
              <p:cNvSpPr>
                <a:spLocks/>
              </p:cNvSpPr>
              <p:nvPr/>
            </p:nvSpPr>
            <p:spPr bwMode="auto">
              <a:xfrm>
                <a:off x="9410247" y="2593068"/>
                <a:ext cx="269875" cy="347663"/>
              </a:xfrm>
              <a:custGeom>
                <a:avLst/>
                <a:gdLst>
                  <a:gd name="T0" fmla="*/ 148 w 170"/>
                  <a:gd name="T1" fmla="*/ 219 h 219"/>
                  <a:gd name="T2" fmla="*/ 148 w 170"/>
                  <a:gd name="T3" fmla="*/ 184 h 219"/>
                  <a:gd name="T4" fmla="*/ 0 w 170"/>
                  <a:gd name="T5" fmla="*/ 184 h 219"/>
                  <a:gd name="T6" fmla="*/ 0 w 170"/>
                  <a:gd name="T7" fmla="*/ 0 h 219"/>
                  <a:gd name="T8" fmla="*/ 22 w 170"/>
                  <a:gd name="T9" fmla="*/ 0 h 219"/>
                  <a:gd name="T10" fmla="*/ 22 w 170"/>
                  <a:gd name="T11" fmla="*/ 165 h 219"/>
                  <a:gd name="T12" fmla="*/ 130 w 170"/>
                  <a:gd name="T13" fmla="*/ 165 h 219"/>
                  <a:gd name="T14" fmla="*/ 130 w 170"/>
                  <a:gd name="T15" fmla="*/ 0 h 219"/>
                  <a:gd name="T16" fmla="*/ 154 w 170"/>
                  <a:gd name="T17" fmla="*/ 0 h 219"/>
                  <a:gd name="T18" fmla="*/ 154 w 170"/>
                  <a:gd name="T19" fmla="*/ 165 h 219"/>
                  <a:gd name="T20" fmla="*/ 170 w 170"/>
                  <a:gd name="T21" fmla="*/ 165 h 219"/>
                  <a:gd name="T22" fmla="*/ 170 w 170"/>
                  <a:gd name="T23" fmla="*/ 219 h 219"/>
                  <a:gd name="T24" fmla="*/ 148 w 170"/>
                  <a:gd name="T25" fmla="*/ 21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0" h="219">
                    <a:moveTo>
                      <a:pt x="148" y="219"/>
                    </a:moveTo>
                    <a:lnTo>
                      <a:pt x="148" y="184"/>
                    </a:lnTo>
                    <a:lnTo>
                      <a:pt x="0" y="184"/>
                    </a:lnTo>
                    <a:lnTo>
                      <a:pt x="0" y="0"/>
                    </a:lnTo>
                    <a:lnTo>
                      <a:pt x="22" y="0"/>
                    </a:lnTo>
                    <a:lnTo>
                      <a:pt x="22" y="165"/>
                    </a:lnTo>
                    <a:lnTo>
                      <a:pt x="130" y="165"/>
                    </a:lnTo>
                    <a:lnTo>
                      <a:pt x="130" y="0"/>
                    </a:lnTo>
                    <a:lnTo>
                      <a:pt x="154" y="0"/>
                    </a:lnTo>
                    <a:lnTo>
                      <a:pt x="154" y="165"/>
                    </a:lnTo>
                    <a:lnTo>
                      <a:pt x="170" y="165"/>
                    </a:lnTo>
                    <a:lnTo>
                      <a:pt x="170" y="219"/>
                    </a:lnTo>
                    <a:lnTo>
                      <a:pt x="148" y="2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0" name="Freeform 31"/>
              <p:cNvSpPr>
                <a:spLocks/>
              </p:cNvSpPr>
              <p:nvPr/>
            </p:nvSpPr>
            <p:spPr bwMode="auto">
              <a:xfrm>
                <a:off x="9735685" y="2593068"/>
                <a:ext cx="242887" cy="292100"/>
              </a:xfrm>
              <a:custGeom>
                <a:avLst/>
                <a:gdLst>
                  <a:gd name="T0" fmla="*/ 22 w 153"/>
                  <a:gd name="T1" fmla="*/ 184 h 184"/>
                  <a:gd name="T2" fmla="*/ 0 w 153"/>
                  <a:gd name="T3" fmla="*/ 184 h 184"/>
                  <a:gd name="T4" fmla="*/ 0 w 153"/>
                  <a:gd name="T5" fmla="*/ 0 h 184"/>
                  <a:gd name="T6" fmla="*/ 23 w 153"/>
                  <a:gd name="T7" fmla="*/ 0 h 184"/>
                  <a:gd name="T8" fmla="*/ 23 w 153"/>
                  <a:gd name="T9" fmla="*/ 144 h 184"/>
                  <a:gd name="T10" fmla="*/ 129 w 153"/>
                  <a:gd name="T11" fmla="*/ 0 h 184"/>
                  <a:gd name="T12" fmla="*/ 153 w 153"/>
                  <a:gd name="T13" fmla="*/ 0 h 184"/>
                  <a:gd name="T14" fmla="*/ 153 w 153"/>
                  <a:gd name="T15" fmla="*/ 184 h 184"/>
                  <a:gd name="T16" fmla="*/ 131 w 153"/>
                  <a:gd name="T17" fmla="*/ 184 h 184"/>
                  <a:gd name="T18" fmla="*/ 131 w 153"/>
                  <a:gd name="T19" fmla="*/ 38 h 184"/>
                  <a:gd name="T20" fmla="*/ 22 w 153"/>
                  <a:gd name="T21" fmla="*/ 184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3" h="184">
                    <a:moveTo>
                      <a:pt x="22" y="184"/>
                    </a:moveTo>
                    <a:lnTo>
                      <a:pt x="0" y="18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144"/>
                    </a:lnTo>
                    <a:lnTo>
                      <a:pt x="129" y="0"/>
                    </a:lnTo>
                    <a:lnTo>
                      <a:pt x="153" y="0"/>
                    </a:lnTo>
                    <a:lnTo>
                      <a:pt x="153" y="184"/>
                    </a:lnTo>
                    <a:lnTo>
                      <a:pt x="131" y="184"/>
                    </a:lnTo>
                    <a:lnTo>
                      <a:pt x="131" y="38"/>
                    </a:lnTo>
                    <a:lnTo>
                      <a:pt x="22" y="18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1" name="Freeform 32"/>
              <p:cNvSpPr>
                <a:spLocks noEditPoints="1"/>
              </p:cNvSpPr>
              <p:nvPr/>
            </p:nvSpPr>
            <p:spPr bwMode="auto">
              <a:xfrm>
                <a:off x="10043660" y="2593068"/>
                <a:ext cx="211137" cy="292100"/>
              </a:xfrm>
              <a:custGeom>
                <a:avLst/>
                <a:gdLst>
                  <a:gd name="T0" fmla="*/ 22 w 109"/>
                  <a:gd name="T1" fmla="*/ 151 h 151"/>
                  <a:gd name="T2" fmla="*/ 0 w 109"/>
                  <a:gd name="T3" fmla="*/ 151 h 151"/>
                  <a:gd name="T4" fmla="*/ 41 w 109"/>
                  <a:gd name="T5" fmla="*/ 90 h 151"/>
                  <a:gd name="T6" fmla="*/ 13 w 109"/>
                  <a:gd name="T7" fmla="*/ 77 h 151"/>
                  <a:gd name="T8" fmla="*/ 1 w 109"/>
                  <a:gd name="T9" fmla="*/ 46 h 151"/>
                  <a:gd name="T10" fmla="*/ 14 w 109"/>
                  <a:gd name="T11" fmla="*/ 13 h 151"/>
                  <a:gd name="T12" fmla="*/ 49 w 109"/>
                  <a:gd name="T13" fmla="*/ 0 h 151"/>
                  <a:gd name="T14" fmla="*/ 109 w 109"/>
                  <a:gd name="T15" fmla="*/ 0 h 151"/>
                  <a:gd name="T16" fmla="*/ 109 w 109"/>
                  <a:gd name="T17" fmla="*/ 151 h 151"/>
                  <a:gd name="T18" fmla="*/ 91 w 109"/>
                  <a:gd name="T19" fmla="*/ 151 h 151"/>
                  <a:gd name="T20" fmla="*/ 91 w 109"/>
                  <a:gd name="T21" fmla="*/ 91 h 151"/>
                  <a:gd name="T22" fmla="*/ 60 w 109"/>
                  <a:gd name="T23" fmla="*/ 91 h 151"/>
                  <a:gd name="T24" fmla="*/ 22 w 109"/>
                  <a:gd name="T25" fmla="*/ 151 h 151"/>
                  <a:gd name="T26" fmla="*/ 51 w 109"/>
                  <a:gd name="T27" fmla="*/ 75 h 151"/>
                  <a:gd name="T28" fmla="*/ 91 w 109"/>
                  <a:gd name="T29" fmla="*/ 75 h 151"/>
                  <a:gd name="T30" fmla="*/ 91 w 109"/>
                  <a:gd name="T31" fmla="*/ 17 h 151"/>
                  <a:gd name="T32" fmla="*/ 51 w 109"/>
                  <a:gd name="T33" fmla="*/ 17 h 151"/>
                  <a:gd name="T34" fmla="*/ 29 w 109"/>
                  <a:gd name="T35" fmla="*/ 25 h 151"/>
                  <a:gd name="T36" fmla="*/ 21 w 109"/>
                  <a:gd name="T37" fmla="*/ 46 h 151"/>
                  <a:gd name="T38" fmla="*/ 29 w 109"/>
                  <a:gd name="T39" fmla="*/ 67 h 151"/>
                  <a:gd name="T40" fmla="*/ 51 w 109"/>
                  <a:gd name="T41" fmla="*/ 75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9" h="151">
                    <a:moveTo>
                      <a:pt x="22" y="15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29" y="89"/>
                      <a:pt x="20" y="85"/>
                      <a:pt x="13" y="77"/>
                    </a:cubicBezTo>
                    <a:cubicBezTo>
                      <a:pt x="5" y="69"/>
                      <a:pt x="1" y="59"/>
                      <a:pt x="1" y="46"/>
                    </a:cubicBezTo>
                    <a:cubicBezTo>
                      <a:pt x="1" y="32"/>
                      <a:pt x="6" y="21"/>
                      <a:pt x="14" y="13"/>
                    </a:cubicBezTo>
                    <a:cubicBezTo>
                      <a:pt x="23" y="4"/>
                      <a:pt x="35" y="0"/>
                      <a:pt x="49" y="0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109" y="151"/>
                      <a:pt x="109" y="151"/>
                      <a:pt x="109" y="151"/>
                    </a:cubicBezTo>
                    <a:cubicBezTo>
                      <a:pt x="91" y="151"/>
                      <a:pt x="91" y="151"/>
                      <a:pt x="91" y="151"/>
                    </a:cubicBezTo>
                    <a:cubicBezTo>
                      <a:pt x="91" y="91"/>
                      <a:pt x="91" y="91"/>
                      <a:pt x="91" y="91"/>
                    </a:cubicBezTo>
                    <a:cubicBezTo>
                      <a:pt x="60" y="91"/>
                      <a:pt x="60" y="91"/>
                      <a:pt x="60" y="91"/>
                    </a:cubicBezTo>
                    <a:lnTo>
                      <a:pt x="22" y="151"/>
                    </a:lnTo>
                    <a:close/>
                    <a:moveTo>
                      <a:pt x="51" y="75"/>
                    </a:moveTo>
                    <a:cubicBezTo>
                      <a:pt x="91" y="75"/>
                      <a:pt x="91" y="75"/>
                      <a:pt x="91" y="75"/>
                    </a:cubicBezTo>
                    <a:cubicBezTo>
                      <a:pt x="91" y="17"/>
                      <a:pt x="91" y="17"/>
                      <a:pt x="91" y="17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42" y="17"/>
                      <a:pt x="35" y="20"/>
                      <a:pt x="29" y="25"/>
                    </a:cubicBezTo>
                    <a:cubicBezTo>
                      <a:pt x="23" y="31"/>
                      <a:pt x="21" y="37"/>
                      <a:pt x="21" y="46"/>
                    </a:cubicBezTo>
                    <a:cubicBezTo>
                      <a:pt x="21" y="54"/>
                      <a:pt x="23" y="61"/>
                      <a:pt x="29" y="67"/>
                    </a:cubicBezTo>
                    <a:cubicBezTo>
                      <a:pt x="35" y="72"/>
                      <a:pt x="42" y="75"/>
                      <a:pt x="51" y="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9" name="Группа 28"/>
            <p:cNvGrpSpPr/>
            <p:nvPr/>
          </p:nvGrpSpPr>
          <p:grpSpPr>
            <a:xfrm>
              <a:off x="3307898" y="3107418"/>
              <a:ext cx="6951661" cy="1546225"/>
              <a:chOff x="3307898" y="3107418"/>
              <a:chExt cx="6951661" cy="1546225"/>
            </a:xfrm>
            <a:solidFill>
              <a:srgbClr val="F7921E"/>
            </a:solidFill>
          </p:grpSpPr>
          <p:sp>
            <p:nvSpPr>
              <p:cNvPr id="30" name="Freeform 33"/>
              <p:cNvSpPr>
                <a:spLocks/>
              </p:cNvSpPr>
              <p:nvPr/>
            </p:nvSpPr>
            <p:spPr bwMode="auto">
              <a:xfrm>
                <a:off x="3338060" y="3116943"/>
                <a:ext cx="568325" cy="631825"/>
              </a:xfrm>
              <a:custGeom>
                <a:avLst/>
                <a:gdLst>
                  <a:gd name="T0" fmla="*/ 358 w 358"/>
                  <a:gd name="T1" fmla="*/ 398 h 398"/>
                  <a:gd name="T2" fmla="*/ 273 w 358"/>
                  <a:gd name="T3" fmla="*/ 398 h 398"/>
                  <a:gd name="T4" fmla="*/ 273 w 358"/>
                  <a:gd name="T5" fmla="*/ 74 h 398"/>
                  <a:gd name="T6" fmla="*/ 85 w 358"/>
                  <a:gd name="T7" fmla="*/ 74 h 398"/>
                  <a:gd name="T8" fmla="*/ 85 w 358"/>
                  <a:gd name="T9" fmla="*/ 398 h 398"/>
                  <a:gd name="T10" fmla="*/ 0 w 358"/>
                  <a:gd name="T11" fmla="*/ 398 h 398"/>
                  <a:gd name="T12" fmla="*/ 0 w 358"/>
                  <a:gd name="T13" fmla="*/ 0 h 398"/>
                  <a:gd name="T14" fmla="*/ 358 w 358"/>
                  <a:gd name="T15" fmla="*/ 0 h 398"/>
                  <a:gd name="T16" fmla="*/ 358 w 358"/>
                  <a:gd name="T17" fmla="*/ 39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8" h="398">
                    <a:moveTo>
                      <a:pt x="358" y="398"/>
                    </a:moveTo>
                    <a:lnTo>
                      <a:pt x="273" y="398"/>
                    </a:lnTo>
                    <a:lnTo>
                      <a:pt x="273" y="74"/>
                    </a:lnTo>
                    <a:lnTo>
                      <a:pt x="85" y="74"/>
                    </a:lnTo>
                    <a:lnTo>
                      <a:pt x="85" y="398"/>
                    </a:lnTo>
                    <a:lnTo>
                      <a:pt x="0" y="398"/>
                    </a:lnTo>
                    <a:lnTo>
                      <a:pt x="0" y="0"/>
                    </a:lnTo>
                    <a:lnTo>
                      <a:pt x="358" y="0"/>
                    </a:lnTo>
                    <a:lnTo>
                      <a:pt x="358" y="3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34"/>
              <p:cNvSpPr>
                <a:spLocks noEditPoints="1"/>
              </p:cNvSpPr>
              <p:nvPr/>
            </p:nvSpPr>
            <p:spPr bwMode="auto">
              <a:xfrm>
                <a:off x="4009572" y="3107418"/>
                <a:ext cx="658812" cy="654050"/>
              </a:xfrm>
              <a:custGeom>
                <a:avLst/>
                <a:gdLst>
                  <a:gd name="T0" fmla="*/ 170 w 340"/>
                  <a:gd name="T1" fmla="*/ 337 h 337"/>
                  <a:gd name="T2" fmla="*/ 48 w 340"/>
                  <a:gd name="T3" fmla="*/ 289 h 337"/>
                  <a:gd name="T4" fmla="*/ 0 w 340"/>
                  <a:gd name="T5" fmla="*/ 168 h 337"/>
                  <a:gd name="T6" fmla="*/ 48 w 340"/>
                  <a:gd name="T7" fmla="*/ 48 h 337"/>
                  <a:gd name="T8" fmla="*/ 170 w 340"/>
                  <a:gd name="T9" fmla="*/ 0 h 337"/>
                  <a:gd name="T10" fmla="*/ 292 w 340"/>
                  <a:gd name="T11" fmla="*/ 47 h 337"/>
                  <a:gd name="T12" fmla="*/ 340 w 340"/>
                  <a:gd name="T13" fmla="*/ 168 h 337"/>
                  <a:gd name="T14" fmla="*/ 292 w 340"/>
                  <a:gd name="T15" fmla="*/ 289 h 337"/>
                  <a:gd name="T16" fmla="*/ 170 w 340"/>
                  <a:gd name="T17" fmla="*/ 337 h 337"/>
                  <a:gd name="T18" fmla="*/ 98 w 340"/>
                  <a:gd name="T19" fmla="*/ 245 h 337"/>
                  <a:gd name="T20" fmla="*/ 170 w 340"/>
                  <a:gd name="T21" fmla="*/ 275 h 337"/>
                  <a:gd name="T22" fmla="*/ 242 w 340"/>
                  <a:gd name="T23" fmla="*/ 245 h 337"/>
                  <a:gd name="T24" fmla="*/ 269 w 340"/>
                  <a:gd name="T25" fmla="*/ 168 h 337"/>
                  <a:gd name="T26" fmla="*/ 242 w 340"/>
                  <a:gd name="T27" fmla="*/ 92 h 337"/>
                  <a:gd name="T28" fmla="*/ 170 w 340"/>
                  <a:gd name="T29" fmla="*/ 61 h 337"/>
                  <a:gd name="T30" fmla="*/ 98 w 340"/>
                  <a:gd name="T31" fmla="*/ 92 h 337"/>
                  <a:gd name="T32" fmla="*/ 71 w 340"/>
                  <a:gd name="T33" fmla="*/ 168 h 337"/>
                  <a:gd name="T34" fmla="*/ 98 w 340"/>
                  <a:gd name="T35" fmla="*/ 24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0" h="337">
                    <a:moveTo>
                      <a:pt x="170" y="337"/>
                    </a:moveTo>
                    <a:cubicBezTo>
                      <a:pt x="121" y="337"/>
                      <a:pt x="80" y="321"/>
                      <a:pt x="48" y="289"/>
                    </a:cubicBezTo>
                    <a:cubicBezTo>
                      <a:pt x="16" y="257"/>
                      <a:pt x="0" y="217"/>
                      <a:pt x="0" y="168"/>
                    </a:cubicBezTo>
                    <a:cubicBezTo>
                      <a:pt x="0" y="120"/>
                      <a:pt x="16" y="79"/>
                      <a:pt x="48" y="48"/>
                    </a:cubicBezTo>
                    <a:cubicBezTo>
                      <a:pt x="80" y="16"/>
                      <a:pt x="121" y="0"/>
                      <a:pt x="170" y="0"/>
                    </a:cubicBezTo>
                    <a:cubicBezTo>
                      <a:pt x="219" y="0"/>
                      <a:pt x="260" y="16"/>
                      <a:pt x="292" y="47"/>
                    </a:cubicBezTo>
                    <a:cubicBezTo>
                      <a:pt x="324" y="79"/>
                      <a:pt x="340" y="119"/>
                      <a:pt x="340" y="168"/>
                    </a:cubicBezTo>
                    <a:cubicBezTo>
                      <a:pt x="340" y="218"/>
                      <a:pt x="324" y="258"/>
                      <a:pt x="292" y="289"/>
                    </a:cubicBezTo>
                    <a:cubicBezTo>
                      <a:pt x="260" y="321"/>
                      <a:pt x="219" y="337"/>
                      <a:pt x="170" y="337"/>
                    </a:cubicBezTo>
                    <a:close/>
                    <a:moveTo>
                      <a:pt x="98" y="245"/>
                    </a:moveTo>
                    <a:cubicBezTo>
                      <a:pt x="116" y="265"/>
                      <a:pt x="140" y="275"/>
                      <a:pt x="170" y="275"/>
                    </a:cubicBezTo>
                    <a:cubicBezTo>
                      <a:pt x="199" y="275"/>
                      <a:pt x="223" y="265"/>
                      <a:pt x="242" y="245"/>
                    </a:cubicBezTo>
                    <a:cubicBezTo>
                      <a:pt x="260" y="225"/>
                      <a:pt x="269" y="199"/>
                      <a:pt x="269" y="168"/>
                    </a:cubicBezTo>
                    <a:cubicBezTo>
                      <a:pt x="269" y="137"/>
                      <a:pt x="260" y="112"/>
                      <a:pt x="242" y="92"/>
                    </a:cubicBezTo>
                    <a:cubicBezTo>
                      <a:pt x="223" y="72"/>
                      <a:pt x="199" y="61"/>
                      <a:pt x="170" y="61"/>
                    </a:cubicBezTo>
                    <a:cubicBezTo>
                      <a:pt x="140" y="61"/>
                      <a:pt x="116" y="72"/>
                      <a:pt x="98" y="92"/>
                    </a:cubicBezTo>
                    <a:cubicBezTo>
                      <a:pt x="80" y="112"/>
                      <a:pt x="71" y="137"/>
                      <a:pt x="71" y="168"/>
                    </a:cubicBezTo>
                    <a:cubicBezTo>
                      <a:pt x="71" y="199"/>
                      <a:pt x="80" y="225"/>
                      <a:pt x="98" y="2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35"/>
              <p:cNvSpPr>
                <a:spLocks/>
              </p:cNvSpPr>
              <p:nvPr/>
            </p:nvSpPr>
            <p:spPr bwMode="auto">
              <a:xfrm>
                <a:off x="5025572" y="3116943"/>
                <a:ext cx="541337" cy="631825"/>
              </a:xfrm>
              <a:custGeom>
                <a:avLst/>
                <a:gdLst>
                  <a:gd name="T0" fmla="*/ 341 w 341"/>
                  <a:gd name="T1" fmla="*/ 398 h 398"/>
                  <a:gd name="T2" fmla="*/ 236 w 341"/>
                  <a:gd name="T3" fmla="*/ 398 h 398"/>
                  <a:gd name="T4" fmla="*/ 116 w 341"/>
                  <a:gd name="T5" fmla="*/ 239 h 398"/>
                  <a:gd name="T6" fmla="*/ 84 w 341"/>
                  <a:gd name="T7" fmla="*/ 276 h 398"/>
                  <a:gd name="T8" fmla="*/ 84 w 341"/>
                  <a:gd name="T9" fmla="*/ 398 h 398"/>
                  <a:gd name="T10" fmla="*/ 0 w 341"/>
                  <a:gd name="T11" fmla="*/ 398 h 398"/>
                  <a:gd name="T12" fmla="*/ 0 w 341"/>
                  <a:gd name="T13" fmla="*/ 0 h 398"/>
                  <a:gd name="T14" fmla="*/ 84 w 341"/>
                  <a:gd name="T15" fmla="*/ 0 h 398"/>
                  <a:gd name="T16" fmla="*/ 84 w 341"/>
                  <a:gd name="T17" fmla="*/ 178 h 398"/>
                  <a:gd name="T18" fmla="*/ 225 w 341"/>
                  <a:gd name="T19" fmla="*/ 0 h 398"/>
                  <a:gd name="T20" fmla="*/ 330 w 341"/>
                  <a:gd name="T21" fmla="*/ 0 h 398"/>
                  <a:gd name="T22" fmla="*/ 171 w 341"/>
                  <a:gd name="T23" fmla="*/ 187 h 398"/>
                  <a:gd name="T24" fmla="*/ 341 w 341"/>
                  <a:gd name="T25" fmla="*/ 39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41" h="398">
                    <a:moveTo>
                      <a:pt x="341" y="398"/>
                    </a:moveTo>
                    <a:lnTo>
                      <a:pt x="236" y="398"/>
                    </a:lnTo>
                    <a:lnTo>
                      <a:pt x="116" y="239"/>
                    </a:lnTo>
                    <a:lnTo>
                      <a:pt x="84" y="276"/>
                    </a:lnTo>
                    <a:lnTo>
                      <a:pt x="84" y="398"/>
                    </a:lnTo>
                    <a:lnTo>
                      <a:pt x="0" y="398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178"/>
                    </a:lnTo>
                    <a:lnTo>
                      <a:pt x="225" y="0"/>
                    </a:lnTo>
                    <a:lnTo>
                      <a:pt x="330" y="0"/>
                    </a:lnTo>
                    <a:lnTo>
                      <a:pt x="171" y="187"/>
                    </a:lnTo>
                    <a:lnTo>
                      <a:pt x="341" y="3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36"/>
              <p:cNvSpPr>
                <a:spLocks noEditPoints="1"/>
              </p:cNvSpPr>
              <p:nvPr/>
            </p:nvSpPr>
            <p:spPr bwMode="auto">
              <a:xfrm>
                <a:off x="5570085" y="3116943"/>
                <a:ext cx="655637" cy="631825"/>
              </a:xfrm>
              <a:custGeom>
                <a:avLst/>
                <a:gdLst>
                  <a:gd name="T0" fmla="*/ 413 w 413"/>
                  <a:gd name="T1" fmla="*/ 398 h 398"/>
                  <a:gd name="T2" fmla="*/ 317 w 413"/>
                  <a:gd name="T3" fmla="*/ 398 h 398"/>
                  <a:gd name="T4" fmla="*/ 292 w 413"/>
                  <a:gd name="T5" fmla="*/ 331 h 398"/>
                  <a:gd name="T6" fmla="*/ 121 w 413"/>
                  <a:gd name="T7" fmla="*/ 331 h 398"/>
                  <a:gd name="T8" fmla="*/ 97 w 413"/>
                  <a:gd name="T9" fmla="*/ 398 h 398"/>
                  <a:gd name="T10" fmla="*/ 0 w 413"/>
                  <a:gd name="T11" fmla="*/ 398 h 398"/>
                  <a:gd name="T12" fmla="*/ 154 w 413"/>
                  <a:gd name="T13" fmla="*/ 0 h 398"/>
                  <a:gd name="T14" fmla="*/ 260 w 413"/>
                  <a:gd name="T15" fmla="*/ 0 h 398"/>
                  <a:gd name="T16" fmla="*/ 413 w 413"/>
                  <a:gd name="T17" fmla="*/ 398 h 398"/>
                  <a:gd name="T18" fmla="*/ 269 w 413"/>
                  <a:gd name="T19" fmla="*/ 257 h 398"/>
                  <a:gd name="T20" fmla="*/ 207 w 413"/>
                  <a:gd name="T21" fmla="*/ 85 h 398"/>
                  <a:gd name="T22" fmla="*/ 144 w 413"/>
                  <a:gd name="T23" fmla="*/ 257 h 398"/>
                  <a:gd name="T24" fmla="*/ 269 w 413"/>
                  <a:gd name="T25" fmla="*/ 257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3" h="398">
                    <a:moveTo>
                      <a:pt x="413" y="398"/>
                    </a:moveTo>
                    <a:lnTo>
                      <a:pt x="317" y="398"/>
                    </a:lnTo>
                    <a:lnTo>
                      <a:pt x="292" y="331"/>
                    </a:lnTo>
                    <a:lnTo>
                      <a:pt x="121" y="331"/>
                    </a:lnTo>
                    <a:lnTo>
                      <a:pt x="97" y="398"/>
                    </a:lnTo>
                    <a:lnTo>
                      <a:pt x="0" y="398"/>
                    </a:lnTo>
                    <a:lnTo>
                      <a:pt x="154" y="0"/>
                    </a:lnTo>
                    <a:lnTo>
                      <a:pt x="260" y="0"/>
                    </a:lnTo>
                    <a:lnTo>
                      <a:pt x="413" y="398"/>
                    </a:lnTo>
                    <a:close/>
                    <a:moveTo>
                      <a:pt x="269" y="257"/>
                    </a:moveTo>
                    <a:lnTo>
                      <a:pt x="207" y="85"/>
                    </a:lnTo>
                    <a:lnTo>
                      <a:pt x="144" y="257"/>
                    </a:lnTo>
                    <a:lnTo>
                      <a:pt x="269" y="2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37"/>
              <p:cNvSpPr>
                <a:spLocks/>
              </p:cNvSpPr>
              <p:nvPr/>
            </p:nvSpPr>
            <p:spPr bwMode="auto">
              <a:xfrm>
                <a:off x="6217785" y="3116943"/>
                <a:ext cx="504825" cy="631825"/>
              </a:xfrm>
              <a:custGeom>
                <a:avLst/>
                <a:gdLst>
                  <a:gd name="T0" fmla="*/ 69 w 260"/>
                  <a:gd name="T1" fmla="*/ 0 h 326"/>
                  <a:gd name="T2" fmla="*/ 69 w 260"/>
                  <a:gd name="T3" fmla="*/ 92 h 326"/>
                  <a:gd name="T4" fmla="*/ 129 w 260"/>
                  <a:gd name="T5" fmla="*/ 151 h 326"/>
                  <a:gd name="T6" fmla="*/ 191 w 260"/>
                  <a:gd name="T7" fmla="*/ 140 h 326"/>
                  <a:gd name="T8" fmla="*/ 191 w 260"/>
                  <a:gd name="T9" fmla="*/ 0 h 326"/>
                  <a:gd name="T10" fmla="*/ 260 w 260"/>
                  <a:gd name="T11" fmla="*/ 0 h 326"/>
                  <a:gd name="T12" fmla="*/ 260 w 260"/>
                  <a:gd name="T13" fmla="*/ 326 h 326"/>
                  <a:gd name="T14" fmla="*/ 191 w 260"/>
                  <a:gd name="T15" fmla="*/ 326 h 326"/>
                  <a:gd name="T16" fmla="*/ 191 w 260"/>
                  <a:gd name="T17" fmla="*/ 201 h 326"/>
                  <a:gd name="T18" fmla="*/ 121 w 260"/>
                  <a:gd name="T19" fmla="*/ 212 h 326"/>
                  <a:gd name="T20" fmla="*/ 30 w 260"/>
                  <a:gd name="T21" fmla="*/ 180 h 326"/>
                  <a:gd name="T22" fmla="*/ 0 w 260"/>
                  <a:gd name="T23" fmla="*/ 92 h 326"/>
                  <a:gd name="T24" fmla="*/ 0 w 260"/>
                  <a:gd name="T25" fmla="*/ 0 h 326"/>
                  <a:gd name="T26" fmla="*/ 69 w 260"/>
                  <a:gd name="T27" fmla="*/ 0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60" h="326">
                    <a:moveTo>
                      <a:pt x="69" y="0"/>
                    </a:moveTo>
                    <a:cubicBezTo>
                      <a:pt x="69" y="92"/>
                      <a:pt x="69" y="92"/>
                      <a:pt x="69" y="92"/>
                    </a:cubicBezTo>
                    <a:cubicBezTo>
                      <a:pt x="69" y="131"/>
                      <a:pt x="89" y="151"/>
                      <a:pt x="129" y="151"/>
                    </a:cubicBezTo>
                    <a:cubicBezTo>
                      <a:pt x="152" y="151"/>
                      <a:pt x="173" y="147"/>
                      <a:pt x="191" y="140"/>
                    </a:cubicBezTo>
                    <a:cubicBezTo>
                      <a:pt x="191" y="0"/>
                      <a:pt x="191" y="0"/>
                      <a:pt x="191" y="0"/>
                    </a:cubicBezTo>
                    <a:cubicBezTo>
                      <a:pt x="260" y="0"/>
                      <a:pt x="260" y="0"/>
                      <a:pt x="260" y="0"/>
                    </a:cubicBezTo>
                    <a:cubicBezTo>
                      <a:pt x="260" y="326"/>
                      <a:pt x="260" y="326"/>
                      <a:pt x="260" y="326"/>
                    </a:cubicBezTo>
                    <a:cubicBezTo>
                      <a:pt x="191" y="326"/>
                      <a:pt x="191" y="326"/>
                      <a:pt x="191" y="326"/>
                    </a:cubicBezTo>
                    <a:cubicBezTo>
                      <a:pt x="191" y="201"/>
                      <a:pt x="191" y="201"/>
                      <a:pt x="191" y="201"/>
                    </a:cubicBezTo>
                    <a:cubicBezTo>
                      <a:pt x="167" y="208"/>
                      <a:pt x="144" y="212"/>
                      <a:pt x="121" y="212"/>
                    </a:cubicBezTo>
                    <a:cubicBezTo>
                      <a:pt x="80" y="212"/>
                      <a:pt x="50" y="201"/>
                      <a:pt x="30" y="180"/>
                    </a:cubicBezTo>
                    <a:cubicBezTo>
                      <a:pt x="10" y="158"/>
                      <a:pt x="0" y="129"/>
                      <a:pt x="0" y="9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38"/>
              <p:cNvSpPr>
                <a:spLocks/>
              </p:cNvSpPr>
              <p:nvPr/>
            </p:nvSpPr>
            <p:spPr bwMode="auto">
              <a:xfrm>
                <a:off x="6857547" y="3116943"/>
                <a:ext cx="446087" cy="631825"/>
              </a:xfrm>
              <a:custGeom>
                <a:avLst/>
                <a:gdLst>
                  <a:gd name="T0" fmla="*/ 281 w 281"/>
                  <a:gd name="T1" fmla="*/ 398 h 398"/>
                  <a:gd name="T2" fmla="*/ 0 w 281"/>
                  <a:gd name="T3" fmla="*/ 398 h 398"/>
                  <a:gd name="T4" fmla="*/ 0 w 281"/>
                  <a:gd name="T5" fmla="*/ 0 h 398"/>
                  <a:gd name="T6" fmla="*/ 281 w 281"/>
                  <a:gd name="T7" fmla="*/ 0 h 398"/>
                  <a:gd name="T8" fmla="*/ 281 w 281"/>
                  <a:gd name="T9" fmla="*/ 74 h 398"/>
                  <a:gd name="T10" fmla="*/ 85 w 281"/>
                  <a:gd name="T11" fmla="*/ 74 h 398"/>
                  <a:gd name="T12" fmla="*/ 85 w 281"/>
                  <a:gd name="T13" fmla="*/ 159 h 398"/>
                  <a:gd name="T14" fmla="*/ 278 w 281"/>
                  <a:gd name="T15" fmla="*/ 159 h 398"/>
                  <a:gd name="T16" fmla="*/ 278 w 281"/>
                  <a:gd name="T17" fmla="*/ 233 h 398"/>
                  <a:gd name="T18" fmla="*/ 85 w 281"/>
                  <a:gd name="T19" fmla="*/ 233 h 398"/>
                  <a:gd name="T20" fmla="*/ 85 w 281"/>
                  <a:gd name="T21" fmla="*/ 324 h 398"/>
                  <a:gd name="T22" fmla="*/ 281 w 281"/>
                  <a:gd name="T23" fmla="*/ 324 h 398"/>
                  <a:gd name="T24" fmla="*/ 281 w 281"/>
                  <a:gd name="T25" fmla="*/ 39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1" h="398">
                    <a:moveTo>
                      <a:pt x="281" y="398"/>
                    </a:moveTo>
                    <a:lnTo>
                      <a:pt x="0" y="398"/>
                    </a:lnTo>
                    <a:lnTo>
                      <a:pt x="0" y="0"/>
                    </a:lnTo>
                    <a:lnTo>
                      <a:pt x="281" y="0"/>
                    </a:lnTo>
                    <a:lnTo>
                      <a:pt x="281" y="74"/>
                    </a:lnTo>
                    <a:lnTo>
                      <a:pt x="85" y="74"/>
                    </a:lnTo>
                    <a:lnTo>
                      <a:pt x="85" y="159"/>
                    </a:lnTo>
                    <a:lnTo>
                      <a:pt x="278" y="159"/>
                    </a:lnTo>
                    <a:lnTo>
                      <a:pt x="278" y="233"/>
                    </a:lnTo>
                    <a:lnTo>
                      <a:pt x="85" y="233"/>
                    </a:lnTo>
                    <a:lnTo>
                      <a:pt x="85" y="324"/>
                    </a:lnTo>
                    <a:lnTo>
                      <a:pt x="281" y="324"/>
                    </a:lnTo>
                    <a:lnTo>
                      <a:pt x="281" y="3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39"/>
              <p:cNvSpPr>
                <a:spLocks/>
              </p:cNvSpPr>
              <p:nvPr/>
            </p:nvSpPr>
            <p:spPr bwMode="auto">
              <a:xfrm>
                <a:off x="7389360" y="3107418"/>
                <a:ext cx="598487" cy="654050"/>
              </a:xfrm>
              <a:custGeom>
                <a:avLst/>
                <a:gdLst>
                  <a:gd name="T0" fmla="*/ 173 w 309"/>
                  <a:gd name="T1" fmla="*/ 337 h 337"/>
                  <a:gd name="T2" fmla="*/ 49 w 309"/>
                  <a:gd name="T3" fmla="*/ 290 h 337"/>
                  <a:gd name="T4" fmla="*/ 0 w 309"/>
                  <a:gd name="T5" fmla="*/ 168 h 337"/>
                  <a:gd name="T6" fmla="*/ 49 w 309"/>
                  <a:gd name="T7" fmla="*/ 47 h 337"/>
                  <a:gd name="T8" fmla="*/ 173 w 309"/>
                  <a:gd name="T9" fmla="*/ 0 h 337"/>
                  <a:gd name="T10" fmla="*/ 309 w 309"/>
                  <a:gd name="T11" fmla="*/ 79 h 337"/>
                  <a:gd name="T12" fmla="*/ 250 w 309"/>
                  <a:gd name="T13" fmla="*/ 109 h 337"/>
                  <a:gd name="T14" fmla="*/ 218 w 309"/>
                  <a:gd name="T15" fmla="*/ 75 h 337"/>
                  <a:gd name="T16" fmla="*/ 173 w 309"/>
                  <a:gd name="T17" fmla="*/ 61 h 337"/>
                  <a:gd name="T18" fmla="*/ 100 w 309"/>
                  <a:gd name="T19" fmla="*/ 92 h 337"/>
                  <a:gd name="T20" fmla="*/ 71 w 309"/>
                  <a:gd name="T21" fmla="*/ 168 h 337"/>
                  <a:gd name="T22" fmla="*/ 100 w 309"/>
                  <a:gd name="T23" fmla="*/ 245 h 337"/>
                  <a:gd name="T24" fmla="*/ 173 w 309"/>
                  <a:gd name="T25" fmla="*/ 275 h 337"/>
                  <a:gd name="T26" fmla="*/ 218 w 309"/>
                  <a:gd name="T27" fmla="*/ 262 h 337"/>
                  <a:gd name="T28" fmla="*/ 250 w 309"/>
                  <a:gd name="T29" fmla="*/ 228 h 337"/>
                  <a:gd name="T30" fmla="*/ 309 w 309"/>
                  <a:gd name="T31" fmla="*/ 257 h 337"/>
                  <a:gd name="T32" fmla="*/ 173 w 309"/>
                  <a:gd name="T33" fmla="*/ 337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9" h="337">
                    <a:moveTo>
                      <a:pt x="173" y="337"/>
                    </a:moveTo>
                    <a:cubicBezTo>
                      <a:pt x="124" y="337"/>
                      <a:pt x="82" y="321"/>
                      <a:pt x="49" y="290"/>
                    </a:cubicBezTo>
                    <a:cubicBezTo>
                      <a:pt x="16" y="258"/>
                      <a:pt x="0" y="218"/>
                      <a:pt x="0" y="168"/>
                    </a:cubicBezTo>
                    <a:cubicBezTo>
                      <a:pt x="0" y="119"/>
                      <a:pt x="16" y="78"/>
                      <a:pt x="49" y="47"/>
                    </a:cubicBezTo>
                    <a:cubicBezTo>
                      <a:pt x="82" y="16"/>
                      <a:pt x="124" y="0"/>
                      <a:pt x="173" y="0"/>
                    </a:cubicBezTo>
                    <a:cubicBezTo>
                      <a:pt x="234" y="0"/>
                      <a:pt x="279" y="26"/>
                      <a:pt x="309" y="79"/>
                    </a:cubicBezTo>
                    <a:cubicBezTo>
                      <a:pt x="250" y="109"/>
                      <a:pt x="250" y="109"/>
                      <a:pt x="250" y="109"/>
                    </a:cubicBezTo>
                    <a:cubicBezTo>
                      <a:pt x="243" y="95"/>
                      <a:pt x="232" y="84"/>
                      <a:pt x="218" y="75"/>
                    </a:cubicBezTo>
                    <a:cubicBezTo>
                      <a:pt x="204" y="66"/>
                      <a:pt x="189" y="61"/>
                      <a:pt x="173" y="61"/>
                    </a:cubicBezTo>
                    <a:cubicBezTo>
                      <a:pt x="143" y="61"/>
                      <a:pt x="119" y="72"/>
                      <a:pt x="100" y="92"/>
                    </a:cubicBezTo>
                    <a:cubicBezTo>
                      <a:pt x="81" y="112"/>
                      <a:pt x="71" y="137"/>
                      <a:pt x="71" y="168"/>
                    </a:cubicBezTo>
                    <a:cubicBezTo>
                      <a:pt x="71" y="199"/>
                      <a:pt x="81" y="225"/>
                      <a:pt x="100" y="245"/>
                    </a:cubicBezTo>
                    <a:cubicBezTo>
                      <a:pt x="119" y="265"/>
                      <a:pt x="143" y="275"/>
                      <a:pt x="173" y="275"/>
                    </a:cubicBezTo>
                    <a:cubicBezTo>
                      <a:pt x="189" y="275"/>
                      <a:pt x="204" y="271"/>
                      <a:pt x="218" y="262"/>
                    </a:cubicBezTo>
                    <a:cubicBezTo>
                      <a:pt x="232" y="253"/>
                      <a:pt x="243" y="242"/>
                      <a:pt x="250" y="228"/>
                    </a:cubicBezTo>
                    <a:cubicBezTo>
                      <a:pt x="309" y="257"/>
                      <a:pt x="309" y="257"/>
                      <a:pt x="309" y="257"/>
                    </a:cubicBezTo>
                    <a:cubicBezTo>
                      <a:pt x="278" y="310"/>
                      <a:pt x="233" y="337"/>
                      <a:pt x="173" y="3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40"/>
              <p:cNvSpPr>
                <a:spLocks/>
              </p:cNvSpPr>
              <p:nvPr/>
            </p:nvSpPr>
            <p:spPr bwMode="auto">
              <a:xfrm>
                <a:off x="8040235" y="3116943"/>
                <a:ext cx="503237" cy="631825"/>
              </a:xfrm>
              <a:custGeom>
                <a:avLst/>
                <a:gdLst>
                  <a:gd name="T0" fmla="*/ 202 w 317"/>
                  <a:gd name="T1" fmla="*/ 398 h 398"/>
                  <a:gd name="T2" fmla="*/ 116 w 317"/>
                  <a:gd name="T3" fmla="*/ 398 h 398"/>
                  <a:gd name="T4" fmla="*/ 116 w 317"/>
                  <a:gd name="T5" fmla="*/ 74 h 398"/>
                  <a:gd name="T6" fmla="*/ 0 w 317"/>
                  <a:gd name="T7" fmla="*/ 74 h 398"/>
                  <a:gd name="T8" fmla="*/ 0 w 317"/>
                  <a:gd name="T9" fmla="*/ 0 h 398"/>
                  <a:gd name="T10" fmla="*/ 317 w 317"/>
                  <a:gd name="T11" fmla="*/ 0 h 398"/>
                  <a:gd name="T12" fmla="*/ 317 w 317"/>
                  <a:gd name="T13" fmla="*/ 74 h 398"/>
                  <a:gd name="T14" fmla="*/ 202 w 317"/>
                  <a:gd name="T15" fmla="*/ 74 h 398"/>
                  <a:gd name="T16" fmla="*/ 202 w 317"/>
                  <a:gd name="T17" fmla="*/ 398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7" h="398">
                    <a:moveTo>
                      <a:pt x="202" y="398"/>
                    </a:moveTo>
                    <a:lnTo>
                      <a:pt x="116" y="398"/>
                    </a:lnTo>
                    <a:lnTo>
                      <a:pt x="116" y="74"/>
                    </a:lnTo>
                    <a:lnTo>
                      <a:pt x="0" y="74"/>
                    </a:lnTo>
                    <a:lnTo>
                      <a:pt x="0" y="0"/>
                    </a:lnTo>
                    <a:lnTo>
                      <a:pt x="317" y="0"/>
                    </a:lnTo>
                    <a:lnTo>
                      <a:pt x="317" y="74"/>
                    </a:lnTo>
                    <a:lnTo>
                      <a:pt x="202" y="74"/>
                    </a:lnTo>
                    <a:lnTo>
                      <a:pt x="202" y="3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41"/>
              <p:cNvSpPr>
                <a:spLocks noEditPoints="1"/>
              </p:cNvSpPr>
              <p:nvPr/>
            </p:nvSpPr>
            <p:spPr bwMode="auto">
              <a:xfrm>
                <a:off x="8640310" y="3116943"/>
                <a:ext cx="525462" cy="631825"/>
              </a:xfrm>
              <a:custGeom>
                <a:avLst/>
                <a:gdLst>
                  <a:gd name="T0" fmla="*/ 177 w 271"/>
                  <a:gd name="T1" fmla="*/ 326 h 326"/>
                  <a:gd name="T2" fmla="*/ 0 w 271"/>
                  <a:gd name="T3" fmla="*/ 326 h 326"/>
                  <a:gd name="T4" fmla="*/ 0 w 271"/>
                  <a:gd name="T5" fmla="*/ 0 h 326"/>
                  <a:gd name="T6" fmla="*/ 171 w 271"/>
                  <a:gd name="T7" fmla="*/ 0 h 326"/>
                  <a:gd name="T8" fmla="*/ 240 w 271"/>
                  <a:gd name="T9" fmla="*/ 24 h 326"/>
                  <a:gd name="T10" fmla="*/ 265 w 271"/>
                  <a:gd name="T11" fmla="*/ 83 h 326"/>
                  <a:gd name="T12" fmla="*/ 249 w 271"/>
                  <a:gd name="T13" fmla="*/ 133 h 326"/>
                  <a:gd name="T14" fmla="*/ 209 w 271"/>
                  <a:gd name="T15" fmla="*/ 158 h 326"/>
                  <a:gd name="T16" fmla="*/ 253 w 271"/>
                  <a:gd name="T17" fmla="*/ 185 h 326"/>
                  <a:gd name="T18" fmla="*/ 271 w 271"/>
                  <a:gd name="T19" fmla="*/ 238 h 326"/>
                  <a:gd name="T20" fmla="*/ 246 w 271"/>
                  <a:gd name="T21" fmla="*/ 301 h 326"/>
                  <a:gd name="T22" fmla="*/ 177 w 271"/>
                  <a:gd name="T23" fmla="*/ 326 h 326"/>
                  <a:gd name="T24" fmla="*/ 156 w 271"/>
                  <a:gd name="T25" fmla="*/ 131 h 326"/>
                  <a:gd name="T26" fmla="*/ 184 w 271"/>
                  <a:gd name="T27" fmla="*/ 121 h 326"/>
                  <a:gd name="T28" fmla="*/ 194 w 271"/>
                  <a:gd name="T29" fmla="*/ 95 h 326"/>
                  <a:gd name="T30" fmla="*/ 184 w 271"/>
                  <a:gd name="T31" fmla="*/ 70 h 326"/>
                  <a:gd name="T32" fmla="*/ 156 w 271"/>
                  <a:gd name="T33" fmla="*/ 60 h 326"/>
                  <a:gd name="T34" fmla="*/ 69 w 271"/>
                  <a:gd name="T35" fmla="*/ 60 h 326"/>
                  <a:gd name="T36" fmla="*/ 69 w 271"/>
                  <a:gd name="T37" fmla="*/ 131 h 326"/>
                  <a:gd name="T38" fmla="*/ 156 w 271"/>
                  <a:gd name="T39" fmla="*/ 131 h 326"/>
                  <a:gd name="T40" fmla="*/ 158 w 271"/>
                  <a:gd name="T41" fmla="*/ 266 h 326"/>
                  <a:gd name="T42" fmla="*/ 189 w 271"/>
                  <a:gd name="T43" fmla="*/ 256 h 326"/>
                  <a:gd name="T44" fmla="*/ 200 w 271"/>
                  <a:gd name="T45" fmla="*/ 228 h 326"/>
                  <a:gd name="T46" fmla="*/ 189 w 271"/>
                  <a:gd name="T47" fmla="*/ 201 h 326"/>
                  <a:gd name="T48" fmla="*/ 158 w 271"/>
                  <a:gd name="T49" fmla="*/ 190 h 326"/>
                  <a:gd name="T50" fmla="*/ 69 w 271"/>
                  <a:gd name="T51" fmla="*/ 190 h 326"/>
                  <a:gd name="T52" fmla="*/ 69 w 271"/>
                  <a:gd name="T53" fmla="*/ 266 h 326"/>
                  <a:gd name="T54" fmla="*/ 158 w 271"/>
                  <a:gd name="T55" fmla="*/ 266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71" h="326">
                    <a:moveTo>
                      <a:pt x="177" y="326"/>
                    </a:moveTo>
                    <a:cubicBezTo>
                      <a:pt x="0" y="326"/>
                      <a:pt x="0" y="326"/>
                      <a:pt x="0" y="32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71" y="0"/>
                      <a:pt x="171" y="0"/>
                      <a:pt x="171" y="0"/>
                    </a:cubicBezTo>
                    <a:cubicBezTo>
                      <a:pt x="201" y="0"/>
                      <a:pt x="224" y="8"/>
                      <a:pt x="240" y="24"/>
                    </a:cubicBezTo>
                    <a:cubicBezTo>
                      <a:pt x="257" y="41"/>
                      <a:pt x="265" y="60"/>
                      <a:pt x="265" y="83"/>
                    </a:cubicBezTo>
                    <a:cubicBezTo>
                      <a:pt x="265" y="103"/>
                      <a:pt x="260" y="120"/>
                      <a:pt x="249" y="133"/>
                    </a:cubicBezTo>
                    <a:cubicBezTo>
                      <a:pt x="238" y="146"/>
                      <a:pt x="225" y="155"/>
                      <a:pt x="209" y="158"/>
                    </a:cubicBezTo>
                    <a:cubicBezTo>
                      <a:pt x="226" y="161"/>
                      <a:pt x="241" y="170"/>
                      <a:pt x="253" y="185"/>
                    </a:cubicBezTo>
                    <a:cubicBezTo>
                      <a:pt x="265" y="200"/>
                      <a:pt x="271" y="218"/>
                      <a:pt x="271" y="238"/>
                    </a:cubicBezTo>
                    <a:cubicBezTo>
                      <a:pt x="271" y="263"/>
                      <a:pt x="263" y="284"/>
                      <a:pt x="246" y="301"/>
                    </a:cubicBezTo>
                    <a:cubicBezTo>
                      <a:pt x="230" y="318"/>
                      <a:pt x="206" y="326"/>
                      <a:pt x="177" y="326"/>
                    </a:cubicBezTo>
                    <a:close/>
                    <a:moveTo>
                      <a:pt x="156" y="131"/>
                    </a:moveTo>
                    <a:cubicBezTo>
                      <a:pt x="168" y="131"/>
                      <a:pt x="177" y="127"/>
                      <a:pt x="184" y="121"/>
                    </a:cubicBezTo>
                    <a:cubicBezTo>
                      <a:pt x="191" y="114"/>
                      <a:pt x="194" y="106"/>
                      <a:pt x="194" y="95"/>
                    </a:cubicBezTo>
                    <a:cubicBezTo>
                      <a:pt x="194" y="85"/>
                      <a:pt x="191" y="77"/>
                      <a:pt x="184" y="70"/>
                    </a:cubicBezTo>
                    <a:cubicBezTo>
                      <a:pt x="177" y="63"/>
                      <a:pt x="167" y="60"/>
                      <a:pt x="156" y="60"/>
                    </a:cubicBezTo>
                    <a:cubicBezTo>
                      <a:pt x="69" y="60"/>
                      <a:pt x="69" y="60"/>
                      <a:pt x="69" y="60"/>
                    </a:cubicBezTo>
                    <a:cubicBezTo>
                      <a:pt x="69" y="131"/>
                      <a:pt x="69" y="131"/>
                      <a:pt x="69" y="131"/>
                    </a:cubicBezTo>
                    <a:lnTo>
                      <a:pt x="156" y="131"/>
                    </a:lnTo>
                    <a:close/>
                    <a:moveTo>
                      <a:pt x="158" y="266"/>
                    </a:moveTo>
                    <a:cubicBezTo>
                      <a:pt x="172" y="266"/>
                      <a:pt x="182" y="263"/>
                      <a:pt x="189" y="256"/>
                    </a:cubicBezTo>
                    <a:cubicBezTo>
                      <a:pt x="197" y="249"/>
                      <a:pt x="200" y="240"/>
                      <a:pt x="200" y="228"/>
                    </a:cubicBezTo>
                    <a:cubicBezTo>
                      <a:pt x="200" y="218"/>
                      <a:pt x="197" y="209"/>
                      <a:pt x="189" y="201"/>
                    </a:cubicBezTo>
                    <a:cubicBezTo>
                      <a:pt x="182" y="194"/>
                      <a:pt x="172" y="190"/>
                      <a:pt x="158" y="190"/>
                    </a:cubicBezTo>
                    <a:cubicBezTo>
                      <a:pt x="69" y="190"/>
                      <a:pt x="69" y="190"/>
                      <a:pt x="69" y="190"/>
                    </a:cubicBezTo>
                    <a:cubicBezTo>
                      <a:pt x="69" y="266"/>
                      <a:pt x="69" y="266"/>
                      <a:pt x="69" y="266"/>
                    </a:cubicBezTo>
                    <a:lnTo>
                      <a:pt x="158" y="2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42"/>
              <p:cNvSpPr>
                <a:spLocks/>
              </p:cNvSpPr>
              <p:nvPr/>
            </p:nvSpPr>
            <p:spPr bwMode="auto">
              <a:xfrm>
                <a:off x="9210222" y="3116943"/>
                <a:ext cx="619125" cy="644525"/>
              </a:xfrm>
              <a:custGeom>
                <a:avLst/>
                <a:gdLst>
                  <a:gd name="T0" fmla="*/ 78 w 319"/>
                  <a:gd name="T1" fmla="*/ 332 h 332"/>
                  <a:gd name="T2" fmla="*/ 36 w 319"/>
                  <a:gd name="T3" fmla="*/ 325 h 332"/>
                  <a:gd name="T4" fmla="*/ 5 w 319"/>
                  <a:gd name="T5" fmla="*/ 308 h 332"/>
                  <a:gd name="T6" fmla="*/ 31 w 319"/>
                  <a:gd name="T7" fmla="*/ 253 h 332"/>
                  <a:gd name="T8" fmla="*/ 73 w 319"/>
                  <a:gd name="T9" fmla="*/ 270 h 332"/>
                  <a:gd name="T10" fmla="*/ 101 w 319"/>
                  <a:gd name="T11" fmla="*/ 263 h 332"/>
                  <a:gd name="T12" fmla="*/ 120 w 319"/>
                  <a:gd name="T13" fmla="*/ 237 h 332"/>
                  <a:gd name="T14" fmla="*/ 0 w 319"/>
                  <a:gd name="T15" fmla="*/ 0 h 332"/>
                  <a:gd name="T16" fmla="*/ 79 w 319"/>
                  <a:gd name="T17" fmla="*/ 0 h 332"/>
                  <a:gd name="T18" fmla="*/ 159 w 319"/>
                  <a:gd name="T19" fmla="*/ 173 h 332"/>
                  <a:gd name="T20" fmla="*/ 240 w 319"/>
                  <a:gd name="T21" fmla="*/ 0 h 332"/>
                  <a:gd name="T22" fmla="*/ 319 w 319"/>
                  <a:gd name="T23" fmla="*/ 0 h 332"/>
                  <a:gd name="T24" fmla="*/ 185 w 319"/>
                  <a:gd name="T25" fmla="*/ 263 h 332"/>
                  <a:gd name="T26" fmla="*/ 144 w 319"/>
                  <a:gd name="T27" fmla="*/ 314 h 332"/>
                  <a:gd name="T28" fmla="*/ 78 w 319"/>
                  <a:gd name="T29" fmla="*/ 332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19" h="332">
                    <a:moveTo>
                      <a:pt x="78" y="332"/>
                    </a:moveTo>
                    <a:cubicBezTo>
                      <a:pt x="64" y="332"/>
                      <a:pt x="50" y="330"/>
                      <a:pt x="36" y="325"/>
                    </a:cubicBezTo>
                    <a:cubicBezTo>
                      <a:pt x="23" y="321"/>
                      <a:pt x="12" y="315"/>
                      <a:pt x="5" y="308"/>
                    </a:cubicBezTo>
                    <a:cubicBezTo>
                      <a:pt x="31" y="253"/>
                      <a:pt x="31" y="253"/>
                      <a:pt x="31" y="253"/>
                    </a:cubicBezTo>
                    <a:cubicBezTo>
                      <a:pt x="45" y="264"/>
                      <a:pt x="59" y="270"/>
                      <a:pt x="73" y="270"/>
                    </a:cubicBezTo>
                    <a:cubicBezTo>
                      <a:pt x="85" y="270"/>
                      <a:pt x="94" y="268"/>
                      <a:pt x="101" y="263"/>
                    </a:cubicBezTo>
                    <a:cubicBezTo>
                      <a:pt x="107" y="258"/>
                      <a:pt x="114" y="249"/>
                      <a:pt x="120" y="2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9" y="0"/>
                      <a:pt x="79" y="0"/>
                      <a:pt x="79" y="0"/>
                    </a:cubicBezTo>
                    <a:cubicBezTo>
                      <a:pt x="159" y="173"/>
                      <a:pt x="159" y="173"/>
                      <a:pt x="159" y="173"/>
                    </a:cubicBezTo>
                    <a:cubicBezTo>
                      <a:pt x="240" y="0"/>
                      <a:pt x="240" y="0"/>
                      <a:pt x="240" y="0"/>
                    </a:cubicBezTo>
                    <a:cubicBezTo>
                      <a:pt x="319" y="0"/>
                      <a:pt x="319" y="0"/>
                      <a:pt x="319" y="0"/>
                    </a:cubicBezTo>
                    <a:cubicBezTo>
                      <a:pt x="185" y="263"/>
                      <a:pt x="185" y="263"/>
                      <a:pt x="185" y="263"/>
                    </a:cubicBezTo>
                    <a:cubicBezTo>
                      <a:pt x="174" y="286"/>
                      <a:pt x="160" y="303"/>
                      <a:pt x="144" y="314"/>
                    </a:cubicBezTo>
                    <a:cubicBezTo>
                      <a:pt x="127" y="326"/>
                      <a:pt x="105" y="332"/>
                      <a:pt x="78" y="33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43"/>
              <p:cNvSpPr>
                <a:spLocks noEditPoints="1"/>
              </p:cNvSpPr>
              <p:nvPr/>
            </p:nvSpPr>
            <p:spPr bwMode="auto">
              <a:xfrm>
                <a:off x="3307898" y="3999593"/>
                <a:ext cx="658812" cy="654050"/>
              </a:xfrm>
              <a:custGeom>
                <a:avLst/>
                <a:gdLst>
                  <a:gd name="T0" fmla="*/ 170 w 340"/>
                  <a:gd name="T1" fmla="*/ 337 h 337"/>
                  <a:gd name="T2" fmla="*/ 48 w 340"/>
                  <a:gd name="T3" fmla="*/ 289 h 337"/>
                  <a:gd name="T4" fmla="*/ 0 w 340"/>
                  <a:gd name="T5" fmla="*/ 168 h 337"/>
                  <a:gd name="T6" fmla="*/ 48 w 340"/>
                  <a:gd name="T7" fmla="*/ 48 h 337"/>
                  <a:gd name="T8" fmla="*/ 170 w 340"/>
                  <a:gd name="T9" fmla="*/ 0 h 337"/>
                  <a:gd name="T10" fmla="*/ 292 w 340"/>
                  <a:gd name="T11" fmla="*/ 47 h 337"/>
                  <a:gd name="T12" fmla="*/ 340 w 340"/>
                  <a:gd name="T13" fmla="*/ 168 h 337"/>
                  <a:gd name="T14" fmla="*/ 292 w 340"/>
                  <a:gd name="T15" fmla="*/ 289 h 337"/>
                  <a:gd name="T16" fmla="*/ 170 w 340"/>
                  <a:gd name="T17" fmla="*/ 337 h 337"/>
                  <a:gd name="T18" fmla="*/ 98 w 340"/>
                  <a:gd name="T19" fmla="*/ 245 h 337"/>
                  <a:gd name="T20" fmla="*/ 170 w 340"/>
                  <a:gd name="T21" fmla="*/ 275 h 337"/>
                  <a:gd name="T22" fmla="*/ 242 w 340"/>
                  <a:gd name="T23" fmla="*/ 245 h 337"/>
                  <a:gd name="T24" fmla="*/ 269 w 340"/>
                  <a:gd name="T25" fmla="*/ 168 h 337"/>
                  <a:gd name="T26" fmla="*/ 242 w 340"/>
                  <a:gd name="T27" fmla="*/ 92 h 337"/>
                  <a:gd name="T28" fmla="*/ 170 w 340"/>
                  <a:gd name="T29" fmla="*/ 61 h 337"/>
                  <a:gd name="T30" fmla="*/ 98 w 340"/>
                  <a:gd name="T31" fmla="*/ 92 h 337"/>
                  <a:gd name="T32" fmla="*/ 71 w 340"/>
                  <a:gd name="T33" fmla="*/ 168 h 337"/>
                  <a:gd name="T34" fmla="*/ 98 w 340"/>
                  <a:gd name="T35" fmla="*/ 24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0" h="337">
                    <a:moveTo>
                      <a:pt x="170" y="337"/>
                    </a:moveTo>
                    <a:cubicBezTo>
                      <a:pt x="121" y="337"/>
                      <a:pt x="80" y="321"/>
                      <a:pt x="48" y="289"/>
                    </a:cubicBezTo>
                    <a:cubicBezTo>
                      <a:pt x="16" y="257"/>
                      <a:pt x="0" y="217"/>
                      <a:pt x="0" y="168"/>
                    </a:cubicBezTo>
                    <a:cubicBezTo>
                      <a:pt x="0" y="120"/>
                      <a:pt x="16" y="79"/>
                      <a:pt x="48" y="48"/>
                    </a:cubicBezTo>
                    <a:cubicBezTo>
                      <a:pt x="80" y="16"/>
                      <a:pt x="121" y="0"/>
                      <a:pt x="170" y="0"/>
                    </a:cubicBezTo>
                    <a:cubicBezTo>
                      <a:pt x="219" y="0"/>
                      <a:pt x="260" y="16"/>
                      <a:pt x="292" y="47"/>
                    </a:cubicBezTo>
                    <a:cubicBezTo>
                      <a:pt x="324" y="79"/>
                      <a:pt x="340" y="119"/>
                      <a:pt x="340" y="168"/>
                    </a:cubicBezTo>
                    <a:cubicBezTo>
                      <a:pt x="340" y="218"/>
                      <a:pt x="324" y="258"/>
                      <a:pt x="292" y="289"/>
                    </a:cubicBezTo>
                    <a:cubicBezTo>
                      <a:pt x="260" y="321"/>
                      <a:pt x="219" y="337"/>
                      <a:pt x="170" y="337"/>
                    </a:cubicBezTo>
                    <a:close/>
                    <a:moveTo>
                      <a:pt x="98" y="245"/>
                    </a:moveTo>
                    <a:cubicBezTo>
                      <a:pt x="116" y="265"/>
                      <a:pt x="140" y="275"/>
                      <a:pt x="170" y="275"/>
                    </a:cubicBezTo>
                    <a:cubicBezTo>
                      <a:pt x="200" y="275"/>
                      <a:pt x="223" y="265"/>
                      <a:pt x="242" y="245"/>
                    </a:cubicBezTo>
                    <a:cubicBezTo>
                      <a:pt x="260" y="225"/>
                      <a:pt x="269" y="199"/>
                      <a:pt x="269" y="168"/>
                    </a:cubicBezTo>
                    <a:cubicBezTo>
                      <a:pt x="269" y="137"/>
                      <a:pt x="260" y="112"/>
                      <a:pt x="242" y="92"/>
                    </a:cubicBezTo>
                    <a:cubicBezTo>
                      <a:pt x="223" y="72"/>
                      <a:pt x="200" y="61"/>
                      <a:pt x="170" y="61"/>
                    </a:cubicBezTo>
                    <a:cubicBezTo>
                      <a:pt x="140" y="61"/>
                      <a:pt x="116" y="72"/>
                      <a:pt x="98" y="92"/>
                    </a:cubicBezTo>
                    <a:cubicBezTo>
                      <a:pt x="80" y="112"/>
                      <a:pt x="71" y="137"/>
                      <a:pt x="71" y="168"/>
                    </a:cubicBezTo>
                    <a:cubicBezTo>
                      <a:pt x="71" y="199"/>
                      <a:pt x="80" y="225"/>
                      <a:pt x="98" y="2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44"/>
              <p:cNvSpPr>
                <a:spLocks noEditPoints="1"/>
              </p:cNvSpPr>
              <p:nvPr/>
            </p:nvSpPr>
            <p:spPr bwMode="auto">
              <a:xfrm>
                <a:off x="4061960" y="4009118"/>
                <a:ext cx="508000" cy="633413"/>
              </a:xfrm>
              <a:custGeom>
                <a:avLst/>
                <a:gdLst>
                  <a:gd name="T0" fmla="*/ 0 w 262"/>
                  <a:gd name="T1" fmla="*/ 0 h 326"/>
                  <a:gd name="T2" fmla="*/ 238 w 262"/>
                  <a:gd name="T3" fmla="*/ 0 h 326"/>
                  <a:gd name="T4" fmla="*/ 238 w 262"/>
                  <a:gd name="T5" fmla="*/ 61 h 326"/>
                  <a:gd name="T6" fmla="*/ 70 w 262"/>
                  <a:gd name="T7" fmla="*/ 61 h 326"/>
                  <a:gd name="T8" fmla="*/ 70 w 262"/>
                  <a:gd name="T9" fmla="*/ 119 h 326"/>
                  <a:gd name="T10" fmla="*/ 154 w 262"/>
                  <a:gd name="T11" fmla="*/ 119 h 326"/>
                  <a:gd name="T12" fmla="*/ 233 w 262"/>
                  <a:gd name="T13" fmla="*/ 149 h 326"/>
                  <a:gd name="T14" fmla="*/ 262 w 262"/>
                  <a:gd name="T15" fmla="*/ 222 h 326"/>
                  <a:gd name="T16" fmla="*/ 233 w 262"/>
                  <a:gd name="T17" fmla="*/ 296 h 326"/>
                  <a:gd name="T18" fmla="*/ 154 w 262"/>
                  <a:gd name="T19" fmla="*/ 326 h 326"/>
                  <a:gd name="T20" fmla="*/ 0 w 262"/>
                  <a:gd name="T21" fmla="*/ 326 h 326"/>
                  <a:gd name="T22" fmla="*/ 0 w 262"/>
                  <a:gd name="T23" fmla="*/ 0 h 326"/>
                  <a:gd name="T24" fmla="*/ 145 w 262"/>
                  <a:gd name="T25" fmla="*/ 180 h 326"/>
                  <a:gd name="T26" fmla="*/ 70 w 262"/>
                  <a:gd name="T27" fmla="*/ 180 h 326"/>
                  <a:gd name="T28" fmla="*/ 70 w 262"/>
                  <a:gd name="T29" fmla="*/ 265 h 326"/>
                  <a:gd name="T30" fmla="*/ 145 w 262"/>
                  <a:gd name="T31" fmla="*/ 265 h 326"/>
                  <a:gd name="T32" fmla="*/ 178 w 262"/>
                  <a:gd name="T33" fmla="*/ 253 h 326"/>
                  <a:gd name="T34" fmla="*/ 191 w 262"/>
                  <a:gd name="T35" fmla="*/ 222 h 326"/>
                  <a:gd name="T36" fmla="*/ 178 w 262"/>
                  <a:gd name="T37" fmla="*/ 191 h 326"/>
                  <a:gd name="T38" fmla="*/ 145 w 262"/>
                  <a:gd name="T39" fmla="*/ 180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62" h="326">
                    <a:moveTo>
                      <a:pt x="0" y="0"/>
                    </a:moveTo>
                    <a:cubicBezTo>
                      <a:pt x="238" y="0"/>
                      <a:pt x="238" y="0"/>
                      <a:pt x="238" y="0"/>
                    </a:cubicBezTo>
                    <a:cubicBezTo>
                      <a:pt x="238" y="61"/>
                      <a:pt x="238" y="61"/>
                      <a:pt x="238" y="61"/>
                    </a:cubicBezTo>
                    <a:cubicBezTo>
                      <a:pt x="70" y="61"/>
                      <a:pt x="70" y="61"/>
                      <a:pt x="70" y="61"/>
                    </a:cubicBezTo>
                    <a:cubicBezTo>
                      <a:pt x="70" y="119"/>
                      <a:pt x="70" y="119"/>
                      <a:pt x="70" y="119"/>
                    </a:cubicBezTo>
                    <a:cubicBezTo>
                      <a:pt x="154" y="119"/>
                      <a:pt x="154" y="119"/>
                      <a:pt x="154" y="119"/>
                    </a:cubicBezTo>
                    <a:cubicBezTo>
                      <a:pt x="188" y="119"/>
                      <a:pt x="214" y="129"/>
                      <a:pt x="233" y="149"/>
                    </a:cubicBezTo>
                    <a:cubicBezTo>
                      <a:pt x="252" y="169"/>
                      <a:pt x="262" y="193"/>
                      <a:pt x="262" y="222"/>
                    </a:cubicBezTo>
                    <a:cubicBezTo>
                      <a:pt x="262" y="252"/>
                      <a:pt x="252" y="276"/>
                      <a:pt x="233" y="296"/>
                    </a:cubicBezTo>
                    <a:cubicBezTo>
                      <a:pt x="214" y="316"/>
                      <a:pt x="188" y="326"/>
                      <a:pt x="154" y="326"/>
                    </a:cubicBezTo>
                    <a:cubicBezTo>
                      <a:pt x="0" y="326"/>
                      <a:pt x="0" y="326"/>
                      <a:pt x="0" y="326"/>
                    </a:cubicBezTo>
                    <a:lnTo>
                      <a:pt x="0" y="0"/>
                    </a:lnTo>
                    <a:close/>
                    <a:moveTo>
                      <a:pt x="145" y="180"/>
                    </a:moveTo>
                    <a:cubicBezTo>
                      <a:pt x="70" y="180"/>
                      <a:pt x="70" y="180"/>
                      <a:pt x="70" y="180"/>
                    </a:cubicBezTo>
                    <a:cubicBezTo>
                      <a:pt x="70" y="265"/>
                      <a:pt x="70" y="265"/>
                      <a:pt x="70" y="265"/>
                    </a:cubicBezTo>
                    <a:cubicBezTo>
                      <a:pt x="145" y="265"/>
                      <a:pt x="145" y="265"/>
                      <a:pt x="145" y="265"/>
                    </a:cubicBezTo>
                    <a:cubicBezTo>
                      <a:pt x="158" y="265"/>
                      <a:pt x="170" y="261"/>
                      <a:pt x="178" y="253"/>
                    </a:cubicBezTo>
                    <a:cubicBezTo>
                      <a:pt x="187" y="245"/>
                      <a:pt x="191" y="235"/>
                      <a:pt x="191" y="222"/>
                    </a:cubicBezTo>
                    <a:cubicBezTo>
                      <a:pt x="191" y="209"/>
                      <a:pt x="187" y="199"/>
                      <a:pt x="178" y="191"/>
                    </a:cubicBezTo>
                    <a:cubicBezTo>
                      <a:pt x="170" y="184"/>
                      <a:pt x="158" y="180"/>
                      <a:pt x="145" y="1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0" name="Freeform 45"/>
              <p:cNvSpPr>
                <a:spLocks noEditPoints="1"/>
              </p:cNvSpPr>
              <p:nvPr/>
            </p:nvSpPr>
            <p:spPr bwMode="auto">
              <a:xfrm>
                <a:off x="4652510" y="4009118"/>
                <a:ext cx="508000" cy="633413"/>
              </a:xfrm>
              <a:custGeom>
                <a:avLst/>
                <a:gdLst>
                  <a:gd name="T0" fmla="*/ 69 w 262"/>
                  <a:gd name="T1" fmla="*/ 326 h 326"/>
                  <a:gd name="T2" fmla="*/ 0 w 262"/>
                  <a:gd name="T3" fmla="*/ 326 h 326"/>
                  <a:gd name="T4" fmla="*/ 0 w 262"/>
                  <a:gd name="T5" fmla="*/ 0 h 326"/>
                  <a:gd name="T6" fmla="*/ 152 w 262"/>
                  <a:gd name="T7" fmla="*/ 0 h 326"/>
                  <a:gd name="T8" fmla="*/ 233 w 262"/>
                  <a:gd name="T9" fmla="*/ 30 h 326"/>
                  <a:gd name="T10" fmla="*/ 262 w 262"/>
                  <a:gd name="T11" fmla="*/ 105 h 326"/>
                  <a:gd name="T12" fmla="*/ 232 w 262"/>
                  <a:gd name="T13" fmla="*/ 180 h 326"/>
                  <a:gd name="T14" fmla="*/ 152 w 262"/>
                  <a:gd name="T15" fmla="*/ 210 h 326"/>
                  <a:gd name="T16" fmla="*/ 69 w 262"/>
                  <a:gd name="T17" fmla="*/ 210 h 326"/>
                  <a:gd name="T18" fmla="*/ 69 w 262"/>
                  <a:gd name="T19" fmla="*/ 326 h 326"/>
                  <a:gd name="T20" fmla="*/ 143 w 262"/>
                  <a:gd name="T21" fmla="*/ 149 h 326"/>
                  <a:gd name="T22" fmla="*/ 177 w 262"/>
                  <a:gd name="T23" fmla="*/ 137 h 326"/>
                  <a:gd name="T24" fmla="*/ 191 w 262"/>
                  <a:gd name="T25" fmla="*/ 105 h 326"/>
                  <a:gd name="T26" fmla="*/ 177 w 262"/>
                  <a:gd name="T27" fmla="*/ 73 h 326"/>
                  <a:gd name="T28" fmla="*/ 143 w 262"/>
                  <a:gd name="T29" fmla="*/ 61 h 326"/>
                  <a:gd name="T30" fmla="*/ 69 w 262"/>
                  <a:gd name="T31" fmla="*/ 61 h 326"/>
                  <a:gd name="T32" fmla="*/ 69 w 262"/>
                  <a:gd name="T33" fmla="*/ 149 h 326"/>
                  <a:gd name="T34" fmla="*/ 143 w 262"/>
                  <a:gd name="T35" fmla="*/ 149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2" h="326">
                    <a:moveTo>
                      <a:pt x="69" y="326"/>
                    </a:moveTo>
                    <a:cubicBezTo>
                      <a:pt x="0" y="326"/>
                      <a:pt x="0" y="326"/>
                      <a:pt x="0" y="32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52" y="0"/>
                      <a:pt x="152" y="0"/>
                      <a:pt x="152" y="0"/>
                    </a:cubicBezTo>
                    <a:cubicBezTo>
                      <a:pt x="186" y="0"/>
                      <a:pt x="213" y="10"/>
                      <a:pt x="233" y="30"/>
                    </a:cubicBezTo>
                    <a:cubicBezTo>
                      <a:pt x="252" y="50"/>
                      <a:pt x="262" y="75"/>
                      <a:pt x="262" y="105"/>
                    </a:cubicBezTo>
                    <a:cubicBezTo>
                      <a:pt x="262" y="135"/>
                      <a:pt x="252" y="160"/>
                      <a:pt x="232" y="180"/>
                    </a:cubicBezTo>
                    <a:cubicBezTo>
                      <a:pt x="213" y="200"/>
                      <a:pt x="186" y="210"/>
                      <a:pt x="152" y="210"/>
                    </a:cubicBezTo>
                    <a:cubicBezTo>
                      <a:pt x="69" y="210"/>
                      <a:pt x="69" y="210"/>
                      <a:pt x="69" y="210"/>
                    </a:cubicBezTo>
                    <a:lnTo>
                      <a:pt x="69" y="326"/>
                    </a:lnTo>
                    <a:close/>
                    <a:moveTo>
                      <a:pt x="143" y="149"/>
                    </a:moveTo>
                    <a:cubicBezTo>
                      <a:pt x="157" y="149"/>
                      <a:pt x="168" y="145"/>
                      <a:pt x="177" y="137"/>
                    </a:cubicBezTo>
                    <a:cubicBezTo>
                      <a:pt x="186" y="129"/>
                      <a:pt x="191" y="119"/>
                      <a:pt x="191" y="105"/>
                    </a:cubicBezTo>
                    <a:cubicBezTo>
                      <a:pt x="191" y="92"/>
                      <a:pt x="186" y="81"/>
                      <a:pt x="177" y="73"/>
                    </a:cubicBezTo>
                    <a:cubicBezTo>
                      <a:pt x="168" y="65"/>
                      <a:pt x="157" y="61"/>
                      <a:pt x="143" y="61"/>
                    </a:cubicBezTo>
                    <a:cubicBezTo>
                      <a:pt x="69" y="61"/>
                      <a:pt x="69" y="61"/>
                      <a:pt x="69" y="61"/>
                    </a:cubicBezTo>
                    <a:cubicBezTo>
                      <a:pt x="69" y="149"/>
                      <a:pt x="69" y="149"/>
                      <a:pt x="69" y="149"/>
                    </a:cubicBezTo>
                    <a:lnTo>
                      <a:pt x="143" y="1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1" name="Freeform 46"/>
              <p:cNvSpPr>
                <a:spLocks noEditPoints="1"/>
              </p:cNvSpPr>
              <p:nvPr/>
            </p:nvSpPr>
            <p:spPr bwMode="auto">
              <a:xfrm>
                <a:off x="5106535" y="4009118"/>
                <a:ext cx="655637" cy="633413"/>
              </a:xfrm>
              <a:custGeom>
                <a:avLst/>
                <a:gdLst>
                  <a:gd name="T0" fmla="*/ 413 w 413"/>
                  <a:gd name="T1" fmla="*/ 399 h 399"/>
                  <a:gd name="T2" fmla="*/ 317 w 413"/>
                  <a:gd name="T3" fmla="*/ 399 h 399"/>
                  <a:gd name="T4" fmla="*/ 292 w 413"/>
                  <a:gd name="T5" fmla="*/ 331 h 399"/>
                  <a:gd name="T6" fmla="*/ 121 w 413"/>
                  <a:gd name="T7" fmla="*/ 331 h 399"/>
                  <a:gd name="T8" fmla="*/ 97 w 413"/>
                  <a:gd name="T9" fmla="*/ 399 h 399"/>
                  <a:gd name="T10" fmla="*/ 0 w 413"/>
                  <a:gd name="T11" fmla="*/ 399 h 399"/>
                  <a:gd name="T12" fmla="*/ 154 w 413"/>
                  <a:gd name="T13" fmla="*/ 0 h 399"/>
                  <a:gd name="T14" fmla="*/ 260 w 413"/>
                  <a:gd name="T15" fmla="*/ 0 h 399"/>
                  <a:gd name="T16" fmla="*/ 413 w 413"/>
                  <a:gd name="T17" fmla="*/ 399 h 399"/>
                  <a:gd name="T18" fmla="*/ 269 w 413"/>
                  <a:gd name="T19" fmla="*/ 257 h 399"/>
                  <a:gd name="T20" fmla="*/ 207 w 413"/>
                  <a:gd name="T21" fmla="*/ 86 h 399"/>
                  <a:gd name="T22" fmla="*/ 144 w 413"/>
                  <a:gd name="T23" fmla="*/ 257 h 399"/>
                  <a:gd name="T24" fmla="*/ 269 w 413"/>
                  <a:gd name="T25" fmla="*/ 257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3" h="399">
                    <a:moveTo>
                      <a:pt x="413" y="399"/>
                    </a:moveTo>
                    <a:lnTo>
                      <a:pt x="317" y="399"/>
                    </a:lnTo>
                    <a:lnTo>
                      <a:pt x="292" y="331"/>
                    </a:lnTo>
                    <a:lnTo>
                      <a:pt x="121" y="331"/>
                    </a:lnTo>
                    <a:lnTo>
                      <a:pt x="97" y="399"/>
                    </a:lnTo>
                    <a:lnTo>
                      <a:pt x="0" y="399"/>
                    </a:lnTo>
                    <a:lnTo>
                      <a:pt x="154" y="0"/>
                    </a:lnTo>
                    <a:lnTo>
                      <a:pt x="260" y="0"/>
                    </a:lnTo>
                    <a:lnTo>
                      <a:pt x="413" y="399"/>
                    </a:lnTo>
                    <a:close/>
                    <a:moveTo>
                      <a:pt x="269" y="257"/>
                    </a:moveTo>
                    <a:lnTo>
                      <a:pt x="207" y="86"/>
                    </a:lnTo>
                    <a:lnTo>
                      <a:pt x="144" y="257"/>
                    </a:lnTo>
                    <a:lnTo>
                      <a:pt x="269" y="2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2" name="Freeform 47"/>
              <p:cNvSpPr>
                <a:spLocks/>
              </p:cNvSpPr>
              <p:nvPr/>
            </p:nvSpPr>
            <p:spPr bwMode="auto">
              <a:xfrm>
                <a:off x="5771697" y="3999593"/>
                <a:ext cx="520700" cy="654050"/>
              </a:xfrm>
              <a:custGeom>
                <a:avLst/>
                <a:gdLst>
                  <a:gd name="T0" fmla="*/ 134 w 268"/>
                  <a:gd name="T1" fmla="*/ 337 h 337"/>
                  <a:gd name="T2" fmla="*/ 54 w 268"/>
                  <a:gd name="T3" fmla="*/ 322 h 337"/>
                  <a:gd name="T4" fmla="*/ 0 w 268"/>
                  <a:gd name="T5" fmla="*/ 285 h 337"/>
                  <a:gd name="T6" fmla="*/ 36 w 268"/>
                  <a:gd name="T7" fmla="*/ 238 h 337"/>
                  <a:gd name="T8" fmla="*/ 79 w 268"/>
                  <a:gd name="T9" fmla="*/ 265 h 337"/>
                  <a:gd name="T10" fmla="*/ 131 w 268"/>
                  <a:gd name="T11" fmla="*/ 275 h 337"/>
                  <a:gd name="T12" fmla="*/ 181 w 268"/>
                  <a:gd name="T13" fmla="*/ 264 h 337"/>
                  <a:gd name="T14" fmla="*/ 199 w 268"/>
                  <a:gd name="T15" fmla="*/ 234 h 337"/>
                  <a:gd name="T16" fmla="*/ 127 w 268"/>
                  <a:gd name="T17" fmla="*/ 196 h 337"/>
                  <a:gd name="T18" fmla="*/ 61 w 268"/>
                  <a:gd name="T19" fmla="*/ 196 h 337"/>
                  <a:gd name="T20" fmla="*/ 61 w 268"/>
                  <a:gd name="T21" fmla="*/ 135 h 337"/>
                  <a:gd name="T22" fmla="*/ 127 w 268"/>
                  <a:gd name="T23" fmla="*/ 135 h 337"/>
                  <a:gd name="T24" fmla="*/ 175 w 268"/>
                  <a:gd name="T25" fmla="*/ 126 h 337"/>
                  <a:gd name="T26" fmla="*/ 193 w 268"/>
                  <a:gd name="T27" fmla="*/ 100 h 337"/>
                  <a:gd name="T28" fmla="*/ 175 w 268"/>
                  <a:gd name="T29" fmla="*/ 72 h 337"/>
                  <a:gd name="T30" fmla="*/ 127 w 268"/>
                  <a:gd name="T31" fmla="*/ 62 h 337"/>
                  <a:gd name="T32" fmla="*/ 39 w 268"/>
                  <a:gd name="T33" fmla="*/ 96 h 337"/>
                  <a:gd name="T34" fmla="*/ 4 w 268"/>
                  <a:gd name="T35" fmla="*/ 52 h 337"/>
                  <a:gd name="T36" fmla="*/ 58 w 268"/>
                  <a:gd name="T37" fmla="*/ 15 h 337"/>
                  <a:gd name="T38" fmla="*/ 134 w 268"/>
                  <a:gd name="T39" fmla="*/ 0 h 337"/>
                  <a:gd name="T40" fmla="*/ 227 w 268"/>
                  <a:gd name="T41" fmla="*/ 24 h 337"/>
                  <a:gd name="T42" fmla="*/ 263 w 268"/>
                  <a:gd name="T43" fmla="*/ 89 h 337"/>
                  <a:gd name="T44" fmla="*/ 242 w 268"/>
                  <a:gd name="T45" fmla="*/ 138 h 337"/>
                  <a:gd name="T46" fmla="*/ 192 w 268"/>
                  <a:gd name="T47" fmla="*/ 163 h 337"/>
                  <a:gd name="T48" fmla="*/ 244 w 268"/>
                  <a:gd name="T49" fmla="*/ 187 h 337"/>
                  <a:gd name="T50" fmla="*/ 268 w 268"/>
                  <a:gd name="T51" fmla="*/ 241 h 337"/>
                  <a:gd name="T52" fmla="*/ 230 w 268"/>
                  <a:gd name="T53" fmla="*/ 310 h 337"/>
                  <a:gd name="T54" fmla="*/ 134 w 268"/>
                  <a:gd name="T55" fmla="*/ 337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68" h="337">
                    <a:moveTo>
                      <a:pt x="134" y="337"/>
                    </a:moveTo>
                    <a:cubicBezTo>
                      <a:pt x="105" y="337"/>
                      <a:pt x="78" y="332"/>
                      <a:pt x="54" y="322"/>
                    </a:cubicBezTo>
                    <a:cubicBezTo>
                      <a:pt x="30" y="312"/>
                      <a:pt x="12" y="300"/>
                      <a:pt x="0" y="285"/>
                    </a:cubicBezTo>
                    <a:cubicBezTo>
                      <a:pt x="36" y="238"/>
                      <a:pt x="36" y="238"/>
                      <a:pt x="36" y="238"/>
                    </a:cubicBezTo>
                    <a:cubicBezTo>
                      <a:pt x="47" y="250"/>
                      <a:pt x="61" y="259"/>
                      <a:pt x="79" y="265"/>
                    </a:cubicBezTo>
                    <a:cubicBezTo>
                      <a:pt x="97" y="272"/>
                      <a:pt x="114" y="275"/>
                      <a:pt x="131" y="275"/>
                    </a:cubicBezTo>
                    <a:cubicBezTo>
                      <a:pt x="152" y="275"/>
                      <a:pt x="169" y="271"/>
                      <a:pt x="181" y="264"/>
                    </a:cubicBezTo>
                    <a:cubicBezTo>
                      <a:pt x="193" y="256"/>
                      <a:pt x="199" y="246"/>
                      <a:pt x="199" y="234"/>
                    </a:cubicBezTo>
                    <a:cubicBezTo>
                      <a:pt x="199" y="209"/>
                      <a:pt x="175" y="196"/>
                      <a:pt x="127" y="196"/>
                    </a:cubicBezTo>
                    <a:cubicBezTo>
                      <a:pt x="61" y="196"/>
                      <a:pt x="61" y="196"/>
                      <a:pt x="61" y="196"/>
                    </a:cubicBezTo>
                    <a:cubicBezTo>
                      <a:pt x="61" y="135"/>
                      <a:pt x="61" y="135"/>
                      <a:pt x="61" y="135"/>
                    </a:cubicBezTo>
                    <a:cubicBezTo>
                      <a:pt x="127" y="135"/>
                      <a:pt x="127" y="135"/>
                      <a:pt x="127" y="135"/>
                    </a:cubicBezTo>
                    <a:cubicBezTo>
                      <a:pt x="147" y="135"/>
                      <a:pt x="163" y="132"/>
                      <a:pt x="175" y="126"/>
                    </a:cubicBezTo>
                    <a:cubicBezTo>
                      <a:pt x="187" y="121"/>
                      <a:pt x="193" y="112"/>
                      <a:pt x="193" y="100"/>
                    </a:cubicBezTo>
                    <a:cubicBezTo>
                      <a:pt x="193" y="88"/>
                      <a:pt x="187" y="79"/>
                      <a:pt x="175" y="72"/>
                    </a:cubicBezTo>
                    <a:cubicBezTo>
                      <a:pt x="163" y="65"/>
                      <a:pt x="147" y="62"/>
                      <a:pt x="127" y="62"/>
                    </a:cubicBezTo>
                    <a:cubicBezTo>
                      <a:pt x="92" y="62"/>
                      <a:pt x="62" y="73"/>
                      <a:pt x="39" y="96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18" y="37"/>
                      <a:pt x="36" y="24"/>
                      <a:pt x="58" y="15"/>
                    </a:cubicBezTo>
                    <a:cubicBezTo>
                      <a:pt x="81" y="5"/>
                      <a:pt x="106" y="0"/>
                      <a:pt x="134" y="0"/>
                    </a:cubicBezTo>
                    <a:cubicBezTo>
                      <a:pt x="172" y="0"/>
                      <a:pt x="203" y="8"/>
                      <a:pt x="227" y="24"/>
                    </a:cubicBezTo>
                    <a:cubicBezTo>
                      <a:pt x="251" y="40"/>
                      <a:pt x="263" y="62"/>
                      <a:pt x="263" y="89"/>
                    </a:cubicBezTo>
                    <a:cubicBezTo>
                      <a:pt x="263" y="108"/>
                      <a:pt x="256" y="125"/>
                      <a:pt x="242" y="138"/>
                    </a:cubicBezTo>
                    <a:cubicBezTo>
                      <a:pt x="228" y="151"/>
                      <a:pt x="211" y="159"/>
                      <a:pt x="192" y="163"/>
                    </a:cubicBezTo>
                    <a:cubicBezTo>
                      <a:pt x="211" y="165"/>
                      <a:pt x="228" y="173"/>
                      <a:pt x="244" y="187"/>
                    </a:cubicBezTo>
                    <a:cubicBezTo>
                      <a:pt x="260" y="200"/>
                      <a:pt x="268" y="219"/>
                      <a:pt x="268" y="241"/>
                    </a:cubicBezTo>
                    <a:cubicBezTo>
                      <a:pt x="268" y="269"/>
                      <a:pt x="255" y="292"/>
                      <a:pt x="230" y="310"/>
                    </a:cubicBezTo>
                    <a:cubicBezTo>
                      <a:pt x="205" y="328"/>
                      <a:pt x="173" y="337"/>
                      <a:pt x="134" y="3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3" name="Freeform 48"/>
              <p:cNvSpPr>
                <a:spLocks noEditPoints="1"/>
              </p:cNvSpPr>
              <p:nvPr/>
            </p:nvSpPr>
            <p:spPr bwMode="auto">
              <a:xfrm>
                <a:off x="6362247" y="3999593"/>
                <a:ext cx="660400" cy="654050"/>
              </a:xfrm>
              <a:custGeom>
                <a:avLst/>
                <a:gdLst>
                  <a:gd name="T0" fmla="*/ 170 w 341"/>
                  <a:gd name="T1" fmla="*/ 337 h 337"/>
                  <a:gd name="T2" fmla="*/ 48 w 341"/>
                  <a:gd name="T3" fmla="*/ 289 h 337"/>
                  <a:gd name="T4" fmla="*/ 0 w 341"/>
                  <a:gd name="T5" fmla="*/ 168 h 337"/>
                  <a:gd name="T6" fmla="*/ 48 w 341"/>
                  <a:gd name="T7" fmla="*/ 48 h 337"/>
                  <a:gd name="T8" fmla="*/ 170 w 341"/>
                  <a:gd name="T9" fmla="*/ 0 h 337"/>
                  <a:gd name="T10" fmla="*/ 293 w 341"/>
                  <a:gd name="T11" fmla="*/ 47 h 337"/>
                  <a:gd name="T12" fmla="*/ 341 w 341"/>
                  <a:gd name="T13" fmla="*/ 168 h 337"/>
                  <a:gd name="T14" fmla="*/ 293 w 341"/>
                  <a:gd name="T15" fmla="*/ 289 h 337"/>
                  <a:gd name="T16" fmla="*/ 170 w 341"/>
                  <a:gd name="T17" fmla="*/ 337 h 337"/>
                  <a:gd name="T18" fmla="*/ 99 w 341"/>
                  <a:gd name="T19" fmla="*/ 245 h 337"/>
                  <a:gd name="T20" fmla="*/ 170 w 341"/>
                  <a:gd name="T21" fmla="*/ 275 h 337"/>
                  <a:gd name="T22" fmla="*/ 242 w 341"/>
                  <a:gd name="T23" fmla="*/ 245 h 337"/>
                  <a:gd name="T24" fmla="*/ 269 w 341"/>
                  <a:gd name="T25" fmla="*/ 168 h 337"/>
                  <a:gd name="T26" fmla="*/ 242 w 341"/>
                  <a:gd name="T27" fmla="*/ 92 h 337"/>
                  <a:gd name="T28" fmla="*/ 170 w 341"/>
                  <a:gd name="T29" fmla="*/ 61 h 337"/>
                  <a:gd name="T30" fmla="*/ 99 w 341"/>
                  <a:gd name="T31" fmla="*/ 92 h 337"/>
                  <a:gd name="T32" fmla="*/ 72 w 341"/>
                  <a:gd name="T33" fmla="*/ 168 h 337"/>
                  <a:gd name="T34" fmla="*/ 99 w 341"/>
                  <a:gd name="T35" fmla="*/ 24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1" h="337">
                    <a:moveTo>
                      <a:pt x="170" y="337"/>
                    </a:moveTo>
                    <a:cubicBezTo>
                      <a:pt x="121" y="337"/>
                      <a:pt x="81" y="321"/>
                      <a:pt x="48" y="289"/>
                    </a:cubicBezTo>
                    <a:cubicBezTo>
                      <a:pt x="16" y="257"/>
                      <a:pt x="0" y="217"/>
                      <a:pt x="0" y="168"/>
                    </a:cubicBezTo>
                    <a:cubicBezTo>
                      <a:pt x="0" y="120"/>
                      <a:pt x="16" y="79"/>
                      <a:pt x="48" y="48"/>
                    </a:cubicBezTo>
                    <a:cubicBezTo>
                      <a:pt x="81" y="16"/>
                      <a:pt x="121" y="0"/>
                      <a:pt x="170" y="0"/>
                    </a:cubicBezTo>
                    <a:cubicBezTo>
                      <a:pt x="220" y="0"/>
                      <a:pt x="261" y="16"/>
                      <a:pt x="293" y="47"/>
                    </a:cubicBezTo>
                    <a:cubicBezTo>
                      <a:pt x="325" y="79"/>
                      <a:pt x="341" y="119"/>
                      <a:pt x="341" y="168"/>
                    </a:cubicBezTo>
                    <a:cubicBezTo>
                      <a:pt x="341" y="218"/>
                      <a:pt x="325" y="258"/>
                      <a:pt x="293" y="289"/>
                    </a:cubicBezTo>
                    <a:cubicBezTo>
                      <a:pt x="261" y="321"/>
                      <a:pt x="220" y="337"/>
                      <a:pt x="170" y="337"/>
                    </a:cubicBezTo>
                    <a:close/>
                    <a:moveTo>
                      <a:pt x="99" y="245"/>
                    </a:moveTo>
                    <a:cubicBezTo>
                      <a:pt x="117" y="265"/>
                      <a:pt x="141" y="275"/>
                      <a:pt x="170" y="275"/>
                    </a:cubicBezTo>
                    <a:cubicBezTo>
                      <a:pt x="200" y="275"/>
                      <a:pt x="224" y="265"/>
                      <a:pt x="242" y="245"/>
                    </a:cubicBezTo>
                    <a:cubicBezTo>
                      <a:pt x="260" y="225"/>
                      <a:pt x="269" y="199"/>
                      <a:pt x="269" y="168"/>
                    </a:cubicBezTo>
                    <a:cubicBezTo>
                      <a:pt x="269" y="137"/>
                      <a:pt x="260" y="112"/>
                      <a:pt x="242" y="92"/>
                    </a:cubicBezTo>
                    <a:cubicBezTo>
                      <a:pt x="224" y="72"/>
                      <a:pt x="200" y="61"/>
                      <a:pt x="170" y="61"/>
                    </a:cubicBezTo>
                    <a:cubicBezTo>
                      <a:pt x="141" y="61"/>
                      <a:pt x="117" y="72"/>
                      <a:pt x="99" y="92"/>
                    </a:cubicBezTo>
                    <a:cubicBezTo>
                      <a:pt x="81" y="112"/>
                      <a:pt x="72" y="137"/>
                      <a:pt x="72" y="168"/>
                    </a:cubicBezTo>
                    <a:cubicBezTo>
                      <a:pt x="72" y="199"/>
                      <a:pt x="81" y="225"/>
                      <a:pt x="99" y="24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4" name="Freeform 49"/>
              <p:cNvSpPr>
                <a:spLocks noEditPoints="1"/>
              </p:cNvSpPr>
              <p:nvPr/>
            </p:nvSpPr>
            <p:spPr bwMode="auto">
              <a:xfrm>
                <a:off x="7117897" y="4009118"/>
                <a:ext cx="525462" cy="633413"/>
              </a:xfrm>
              <a:custGeom>
                <a:avLst/>
                <a:gdLst>
                  <a:gd name="T0" fmla="*/ 176 w 271"/>
                  <a:gd name="T1" fmla="*/ 326 h 326"/>
                  <a:gd name="T2" fmla="*/ 0 w 271"/>
                  <a:gd name="T3" fmla="*/ 326 h 326"/>
                  <a:gd name="T4" fmla="*/ 0 w 271"/>
                  <a:gd name="T5" fmla="*/ 0 h 326"/>
                  <a:gd name="T6" fmla="*/ 171 w 271"/>
                  <a:gd name="T7" fmla="*/ 0 h 326"/>
                  <a:gd name="T8" fmla="*/ 240 w 271"/>
                  <a:gd name="T9" fmla="*/ 24 h 326"/>
                  <a:gd name="T10" fmla="*/ 265 w 271"/>
                  <a:gd name="T11" fmla="*/ 83 h 326"/>
                  <a:gd name="T12" fmla="*/ 249 w 271"/>
                  <a:gd name="T13" fmla="*/ 133 h 326"/>
                  <a:gd name="T14" fmla="*/ 209 w 271"/>
                  <a:gd name="T15" fmla="*/ 158 h 326"/>
                  <a:gd name="T16" fmla="*/ 253 w 271"/>
                  <a:gd name="T17" fmla="*/ 185 h 326"/>
                  <a:gd name="T18" fmla="*/ 271 w 271"/>
                  <a:gd name="T19" fmla="*/ 238 h 326"/>
                  <a:gd name="T20" fmla="*/ 246 w 271"/>
                  <a:gd name="T21" fmla="*/ 301 h 326"/>
                  <a:gd name="T22" fmla="*/ 176 w 271"/>
                  <a:gd name="T23" fmla="*/ 326 h 326"/>
                  <a:gd name="T24" fmla="*/ 156 w 271"/>
                  <a:gd name="T25" fmla="*/ 131 h 326"/>
                  <a:gd name="T26" fmla="*/ 184 w 271"/>
                  <a:gd name="T27" fmla="*/ 121 h 326"/>
                  <a:gd name="T28" fmla="*/ 194 w 271"/>
                  <a:gd name="T29" fmla="*/ 95 h 326"/>
                  <a:gd name="T30" fmla="*/ 183 w 271"/>
                  <a:gd name="T31" fmla="*/ 70 h 326"/>
                  <a:gd name="T32" fmla="*/ 156 w 271"/>
                  <a:gd name="T33" fmla="*/ 60 h 326"/>
                  <a:gd name="T34" fmla="*/ 69 w 271"/>
                  <a:gd name="T35" fmla="*/ 60 h 326"/>
                  <a:gd name="T36" fmla="*/ 69 w 271"/>
                  <a:gd name="T37" fmla="*/ 131 h 326"/>
                  <a:gd name="T38" fmla="*/ 156 w 271"/>
                  <a:gd name="T39" fmla="*/ 131 h 326"/>
                  <a:gd name="T40" fmla="*/ 158 w 271"/>
                  <a:gd name="T41" fmla="*/ 266 h 326"/>
                  <a:gd name="T42" fmla="*/ 189 w 271"/>
                  <a:gd name="T43" fmla="*/ 256 h 326"/>
                  <a:gd name="T44" fmla="*/ 200 w 271"/>
                  <a:gd name="T45" fmla="*/ 228 h 326"/>
                  <a:gd name="T46" fmla="*/ 189 w 271"/>
                  <a:gd name="T47" fmla="*/ 201 h 326"/>
                  <a:gd name="T48" fmla="*/ 158 w 271"/>
                  <a:gd name="T49" fmla="*/ 190 h 326"/>
                  <a:gd name="T50" fmla="*/ 69 w 271"/>
                  <a:gd name="T51" fmla="*/ 190 h 326"/>
                  <a:gd name="T52" fmla="*/ 69 w 271"/>
                  <a:gd name="T53" fmla="*/ 266 h 326"/>
                  <a:gd name="T54" fmla="*/ 158 w 271"/>
                  <a:gd name="T55" fmla="*/ 266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71" h="326">
                    <a:moveTo>
                      <a:pt x="176" y="326"/>
                    </a:moveTo>
                    <a:cubicBezTo>
                      <a:pt x="0" y="326"/>
                      <a:pt x="0" y="326"/>
                      <a:pt x="0" y="32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71" y="0"/>
                      <a:pt x="171" y="0"/>
                      <a:pt x="171" y="0"/>
                    </a:cubicBezTo>
                    <a:cubicBezTo>
                      <a:pt x="201" y="0"/>
                      <a:pt x="224" y="8"/>
                      <a:pt x="240" y="24"/>
                    </a:cubicBezTo>
                    <a:cubicBezTo>
                      <a:pt x="256" y="41"/>
                      <a:pt x="265" y="60"/>
                      <a:pt x="265" y="83"/>
                    </a:cubicBezTo>
                    <a:cubicBezTo>
                      <a:pt x="265" y="103"/>
                      <a:pt x="259" y="120"/>
                      <a:pt x="249" y="133"/>
                    </a:cubicBezTo>
                    <a:cubicBezTo>
                      <a:pt x="238" y="146"/>
                      <a:pt x="224" y="155"/>
                      <a:pt x="209" y="158"/>
                    </a:cubicBezTo>
                    <a:cubicBezTo>
                      <a:pt x="226" y="161"/>
                      <a:pt x="241" y="170"/>
                      <a:pt x="253" y="185"/>
                    </a:cubicBezTo>
                    <a:cubicBezTo>
                      <a:pt x="265" y="200"/>
                      <a:pt x="271" y="218"/>
                      <a:pt x="271" y="238"/>
                    </a:cubicBezTo>
                    <a:cubicBezTo>
                      <a:pt x="271" y="263"/>
                      <a:pt x="263" y="284"/>
                      <a:pt x="246" y="301"/>
                    </a:cubicBezTo>
                    <a:cubicBezTo>
                      <a:pt x="230" y="318"/>
                      <a:pt x="206" y="326"/>
                      <a:pt x="176" y="326"/>
                    </a:cubicBezTo>
                    <a:close/>
                    <a:moveTo>
                      <a:pt x="156" y="131"/>
                    </a:moveTo>
                    <a:cubicBezTo>
                      <a:pt x="168" y="131"/>
                      <a:pt x="177" y="127"/>
                      <a:pt x="184" y="121"/>
                    </a:cubicBezTo>
                    <a:cubicBezTo>
                      <a:pt x="190" y="114"/>
                      <a:pt x="194" y="106"/>
                      <a:pt x="194" y="95"/>
                    </a:cubicBezTo>
                    <a:cubicBezTo>
                      <a:pt x="194" y="85"/>
                      <a:pt x="190" y="77"/>
                      <a:pt x="183" y="70"/>
                    </a:cubicBezTo>
                    <a:cubicBezTo>
                      <a:pt x="176" y="63"/>
                      <a:pt x="167" y="60"/>
                      <a:pt x="156" y="60"/>
                    </a:cubicBezTo>
                    <a:cubicBezTo>
                      <a:pt x="69" y="60"/>
                      <a:pt x="69" y="60"/>
                      <a:pt x="69" y="60"/>
                    </a:cubicBezTo>
                    <a:cubicBezTo>
                      <a:pt x="69" y="131"/>
                      <a:pt x="69" y="131"/>
                      <a:pt x="69" y="131"/>
                    </a:cubicBezTo>
                    <a:lnTo>
                      <a:pt x="156" y="131"/>
                    </a:lnTo>
                    <a:close/>
                    <a:moveTo>
                      <a:pt x="158" y="266"/>
                    </a:moveTo>
                    <a:cubicBezTo>
                      <a:pt x="171" y="266"/>
                      <a:pt x="182" y="263"/>
                      <a:pt x="189" y="256"/>
                    </a:cubicBezTo>
                    <a:cubicBezTo>
                      <a:pt x="197" y="249"/>
                      <a:pt x="200" y="240"/>
                      <a:pt x="200" y="228"/>
                    </a:cubicBezTo>
                    <a:cubicBezTo>
                      <a:pt x="200" y="218"/>
                      <a:pt x="197" y="209"/>
                      <a:pt x="189" y="201"/>
                    </a:cubicBezTo>
                    <a:cubicBezTo>
                      <a:pt x="182" y="194"/>
                      <a:pt x="171" y="190"/>
                      <a:pt x="158" y="190"/>
                    </a:cubicBezTo>
                    <a:cubicBezTo>
                      <a:pt x="69" y="190"/>
                      <a:pt x="69" y="190"/>
                      <a:pt x="69" y="190"/>
                    </a:cubicBezTo>
                    <a:cubicBezTo>
                      <a:pt x="69" y="266"/>
                      <a:pt x="69" y="266"/>
                      <a:pt x="69" y="266"/>
                    </a:cubicBezTo>
                    <a:lnTo>
                      <a:pt x="158" y="2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5" name="Freeform 50"/>
              <p:cNvSpPr>
                <a:spLocks noEditPoints="1"/>
              </p:cNvSpPr>
              <p:nvPr/>
            </p:nvSpPr>
            <p:spPr bwMode="auto">
              <a:xfrm>
                <a:off x="7678285" y="4009118"/>
                <a:ext cx="655637" cy="633413"/>
              </a:xfrm>
              <a:custGeom>
                <a:avLst/>
                <a:gdLst>
                  <a:gd name="T0" fmla="*/ 413 w 413"/>
                  <a:gd name="T1" fmla="*/ 399 h 399"/>
                  <a:gd name="T2" fmla="*/ 316 w 413"/>
                  <a:gd name="T3" fmla="*/ 399 h 399"/>
                  <a:gd name="T4" fmla="*/ 292 w 413"/>
                  <a:gd name="T5" fmla="*/ 331 h 399"/>
                  <a:gd name="T6" fmla="*/ 121 w 413"/>
                  <a:gd name="T7" fmla="*/ 331 h 399"/>
                  <a:gd name="T8" fmla="*/ 96 w 413"/>
                  <a:gd name="T9" fmla="*/ 399 h 399"/>
                  <a:gd name="T10" fmla="*/ 0 w 413"/>
                  <a:gd name="T11" fmla="*/ 399 h 399"/>
                  <a:gd name="T12" fmla="*/ 154 w 413"/>
                  <a:gd name="T13" fmla="*/ 0 h 399"/>
                  <a:gd name="T14" fmla="*/ 260 w 413"/>
                  <a:gd name="T15" fmla="*/ 0 h 399"/>
                  <a:gd name="T16" fmla="*/ 413 w 413"/>
                  <a:gd name="T17" fmla="*/ 399 h 399"/>
                  <a:gd name="T18" fmla="*/ 269 w 413"/>
                  <a:gd name="T19" fmla="*/ 257 h 399"/>
                  <a:gd name="T20" fmla="*/ 206 w 413"/>
                  <a:gd name="T21" fmla="*/ 86 h 399"/>
                  <a:gd name="T22" fmla="*/ 144 w 413"/>
                  <a:gd name="T23" fmla="*/ 257 h 399"/>
                  <a:gd name="T24" fmla="*/ 269 w 413"/>
                  <a:gd name="T25" fmla="*/ 257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3" h="399">
                    <a:moveTo>
                      <a:pt x="413" y="399"/>
                    </a:moveTo>
                    <a:lnTo>
                      <a:pt x="316" y="399"/>
                    </a:lnTo>
                    <a:lnTo>
                      <a:pt x="292" y="331"/>
                    </a:lnTo>
                    <a:lnTo>
                      <a:pt x="121" y="331"/>
                    </a:lnTo>
                    <a:lnTo>
                      <a:pt x="96" y="399"/>
                    </a:lnTo>
                    <a:lnTo>
                      <a:pt x="0" y="399"/>
                    </a:lnTo>
                    <a:lnTo>
                      <a:pt x="154" y="0"/>
                    </a:lnTo>
                    <a:lnTo>
                      <a:pt x="260" y="0"/>
                    </a:lnTo>
                    <a:lnTo>
                      <a:pt x="413" y="399"/>
                    </a:lnTo>
                    <a:close/>
                    <a:moveTo>
                      <a:pt x="269" y="257"/>
                    </a:moveTo>
                    <a:lnTo>
                      <a:pt x="206" y="86"/>
                    </a:lnTo>
                    <a:lnTo>
                      <a:pt x="144" y="257"/>
                    </a:lnTo>
                    <a:lnTo>
                      <a:pt x="269" y="2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" name="Freeform 51"/>
              <p:cNvSpPr>
                <a:spLocks/>
              </p:cNvSpPr>
              <p:nvPr/>
            </p:nvSpPr>
            <p:spPr bwMode="auto">
              <a:xfrm>
                <a:off x="8391072" y="4009118"/>
                <a:ext cx="568325" cy="633413"/>
              </a:xfrm>
              <a:custGeom>
                <a:avLst/>
                <a:gdLst>
                  <a:gd name="T0" fmla="*/ 358 w 358"/>
                  <a:gd name="T1" fmla="*/ 399 h 399"/>
                  <a:gd name="T2" fmla="*/ 274 w 358"/>
                  <a:gd name="T3" fmla="*/ 399 h 399"/>
                  <a:gd name="T4" fmla="*/ 274 w 358"/>
                  <a:gd name="T5" fmla="*/ 231 h 399"/>
                  <a:gd name="T6" fmla="*/ 86 w 358"/>
                  <a:gd name="T7" fmla="*/ 231 h 399"/>
                  <a:gd name="T8" fmla="*/ 86 w 358"/>
                  <a:gd name="T9" fmla="*/ 399 h 399"/>
                  <a:gd name="T10" fmla="*/ 0 w 358"/>
                  <a:gd name="T11" fmla="*/ 399 h 399"/>
                  <a:gd name="T12" fmla="*/ 0 w 358"/>
                  <a:gd name="T13" fmla="*/ 0 h 399"/>
                  <a:gd name="T14" fmla="*/ 86 w 358"/>
                  <a:gd name="T15" fmla="*/ 0 h 399"/>
                  <a:gd name="T16" fmla="*/ 86 w 358"/>
                  <a:gd name="T17" fmla="*/ 157 h 399"/>
                  <a:gd name="T18" fmla="*/ 274 w 358"/>
                  <a:gd name="T19" fmla="*/ 157 h 399"/>
                  <a:gd name="T20" fmla="*/ 274 w 358"/>
                  <a:gd name="T21" fmla="*/ 0 h 399"/>
                  <a:gd name="T22" fmla="*/ 358 w 358"/>
                  <a:gd name="T23" fmla="*/ 0 h 399"/>
                  <a:gd name="T24" fmla="*/ 358 w 358"/>
                  <a:gd name="T25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58" h="399">
                    <a:moveTo>
                      <a:pt x="358" y="399"/>
                    </a:moveTo>
                    <a:lnTo>
                      <a:pt x="274" y="399"/>
                    </a:lnTo>
                    <a:lnTo>
                      <a:pt x="274" y="231"/>
                    </a:lnTo>
                    <a:lnTo>
                      <a:pt x="86" y="231"/>
                    </a:lnTo>
                    <a:lnTo>
                      <a:pt x="86" y="399"/>
                    </a:lnTo>
                    <a:lnTo>
                      <a:pt x="0" y="399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157"/>
                    </a:lnTo>
                    <a:lnTo>
                      <a:pt x="274" y="157"/>
                    </a:lnTo>
                    <a:lnTo>
                      <a:pt x="274" y="0"/>
                    </a:lnTo>
                    <a:lnTo>
                      <a:pt x="358" y="0"/>
                    </a:lnTo>
                    <a:lnTo>
                      <a:pt x="358" y="39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7" name="Freeform 52"/>
              <p:cNvSpPr>
                <a:spLocks/>
              </p:cNvSpPr>
              <p:nvPr/>
            </p:nvSpPr>
            <p:spPr bwMode="auto">
              <a:xfrm>
                <a:off x="9084810" y="4009118"/>
                <a:ext cx="565150" cy="633413"/>
              </a:xfrm>
              <a:custGeom>
                <a:avLst/>
                <a:gdLst>
                  <a:gd name="T0" fmla="*/ 81 w 356"/>
                  <a:gd name="T1" fmla="*/ 399 h 399"/>
                  <a:gd name="T2" fmla="*/ 0 w 356"/>
                  <a:gd name="T3" fmla="*/ 399 h 399"/>
                  <a:gd name="T4" fmla="*/ 0 w 356"/>
                  <a:gd name="T5" fmla="*/ 0 h 399"/>
                  <a:gd name="T6" fmla="*/ 85 w 356"/>
                  <a:gd name="T7" fmla="*/ 0 h 399"/>
                  <a:gd name="T8" fmla="*/ 85 w 356"/>
                  <a:gd name="T9" fmla="*/ 258 h 399"/>
                  <a:gd name="T10" fmla="*/ 269 w 356"/>
                  <a:gd name="T11" fmla="*/ 0 h 399"/>
                  <a:gd name="T12" fmla="*/ 356 w 356"/>
                  <a:gd name="T13" fmla="*/ 0 h 399"/>
                  <a:gd name="T14" fmla="*/ 356 w 356"/>
                  <a:gd name="T15" fmla="*/ 399 h 399"/>
                  <a:gd name="T16" fmla="*/ 271 w 356"/>
                  <a:gd name="T17" fmla="*/ 399 h 399"/>
                  <a:gd name="T18" fmla="*/ 271 w 356"/>
                  <a:gd name="T19" fmla="*/ 132 h 399"/>
                  <a:gd name="T20" fmla="*/ 81 w 356"/>
                  <a:gd name="T21" fmla="*/ 399 h 3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6" h="399">
                    <a:moveTo>
                      <a:pt x="81" y="399"/>
                    </a:moveTo>
                    <a:lnTo>
                      <a:pt x="0" y="399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5" y="258"/>
                    </a:lnTo>
                    <a:lnTo>
                      <a:pt x="269" y="0"/>
                    </a:lnTo>
                    <a:lnTo>
                      <a:pt x="356" y="0"/>
                    </a:lnTo>
                    <a:lnTo>
                      <a:pt x="356" y="399"/>
                    </a:lnTo>
                    <a:lnTo>
                      <a:pt x="271" y="399"/>
                    </a:lnTo>
                    <a:lnTo>
                      <a:pt x="271" y="132"/>
                    </a:lnTo>
                    <a:lnTo>
                      <a:pt x="81" y="39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8" name="Freeform 53"/>
              <p:cNvSpPr>
                <a:spLocks noEditPoints="1"/>
              </p:cNvSpPr>
              <p:nvPr/>
            </p:nvSpPr>
            <p:spPr bwMode="auto">
              <a:xfrm>
                <a:off x="9746797" y="4009118"/>
                <a:ext cx="512762" cy="633413"/>
              </a:xfrm>
              <a:custGeom>
                <a:avLst/>
                <a:gdLst>
                  <a:gd name="T0" fmla="*/ 80 w 264"/>
                  <a:gd name="T1" fmla="*/ 326 h 326"/>
                  <a:gd name="T2" fmla="*/ 0 w 264"/>
                  <a:gd name="T3" fmla="*/ 326 h 326"/>
                  <a:gd name="T4" fmla="*/ 73 w 264"/>
                  <a:gd name="T5" fmla="*/ 202 h 326"/>
                  <a:gd name="T6" fmla="*/ 23 w 264"/>
                  <a:gd name="T7" fmla="*/ 170 h 326"/>
                  <a:gd name="T8" fmla="*/ 2 w 264"/>
                  <a:gd name="T9" fmla="*/ 105 h 326"/>
                  <a:gd name="T10" fmla="*/ 32 w 264"/>
                  <a:gd name="T11" fmla="*/ 30 h 326"/>
                  <a:gd name="T12" fmla="*/ 111 w 264"/>
                  <a:gd name="T13" fmla="*/ 0 h 326"/>
                  <a:gd name="T14" fmla="*/ 264 w 264"/>
                  <a:gd name="T15" fmla="*/ 0 h 326"/>
                  <a:gd name="T16" fmla="*/ 264 w 264"/>
                  <a:gd name="T17" fmla="*/ 326 h 326"/>
                  <a:gd name="T18" fmla="*/ 195 w 264"/>
                  <a:gd name="T19" fmla="*/ 326 h 326"/>
                  <a:gd name="T20" fmla="*/ 195 w 264"/>
                  <a:gd name="T21" fmla="*/ 210 h 326"/>
                  <a:gd name="T22" fmla="*/ 144 w 264"/>
                  <a:gd name="T23" fmla="*/ 210 h 326"/>
                  <a:gd name="T24" fmla="*/ 80 w 264"/>
                  <a:gd name="T25" fmla="*/ 326 h 326"/>
                  <a:gd name="T26" fmla="*/ 122 w 264"/>
                  <a:gd name="T27" fmla="*/ 149 h 326"/>
                  <a:gd name="T28" fmla="*/ 195 w 264"/>
                  <a:gd name="T29" fmla="*/ 149 h 326"/>
                  <a:gd name="T30" fmla="*/ 195 w 264"/>
                  <a:gd name="T31" fmla="*/ 61 h 326"/>
                  <a:gd name="T32" fmla="*/ 122 w 264"/>
                  <a:gd name="T33" fmla="*/ 61 h 326"/>
                  <a:gd name="T34" fmla="*/ 87 w 264"/>
                  <a:gd name="T35" fmla="*/ 73 h 326"/>
                  <a:gd name="T36" fmla="*/ 73 w 264"/>
                  <a:gd name="T37" fmla="*/ 105 h 326"/>
                  <a:gd name="T38" fmla="*/ 87 w 264"/>
                  <a:gd name="T39" fmla="*/ 137 h 326"/>
                  <a:gd name="T40" fmla="*/ 122 w 264"/>
                  <a:gd name="T41" fmla="*/ 149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64" h="326">
                    <a:moveTo>
                      <a:pt x="80" y="326"/>
                    </a:moveTo>
                    <a:cubicBezTo>
                      <a:pt x="0" y="326"/>
                      <a:pt x="0" y="326"/>
                      <a:pt x="0" y="326"/>
                    </a:cubicBezTo>
                    <a:cubicBezTo>
                      <a:pt x="73" y="202"/>
                      <a:pt x="73" y="202"/>
                      <a:pt x="73" y="202"/>
                    </a:cubicBezTo>
                    <a:cubicBezTo>
                      <a:pt x="54" y="197"/>
                      <a:pt x="37" y="187"/>
                      <a:pt x="23" y="170"/>
                    </a:cubicBezTo>
                    <a:cubicBezTo>
                      <a:pt x="9" y="154"/>
                      <a:pt x="2" y="132"/>
                      <a:pt x="2" y="105"/>
                    </a:cubicBezTo>
                    <a:cubicBezTo>
                      <a:pt x="2" y="74"/>
                      <a:pt x="12" y="49"/>
                      <a:pt x="32" y="30"/>
                    </a:cubicBezTo>
                    <a:cubicBezTo>
                      <a:pt x="51" y="10"/>
                      <a:pt x="78" y="0"/>
                      <a:pt x="111" y="0"/>
                    </a:cubicBezTo>
                    <a:cubicBezTo>
                      <a:pt x="264" y="0"/>
                      <a:pt x="264" y="0"/>
                      <a:pt x="264" y="0"/>
                    </a:cubicBezTo>
                    <a:cubicBezTo>
                      <a:pt x="264" y="326"/>
                      <a:pt x="264" y="326"/>
                      <a:pt x="264" y="326"/>
                    </a:cubicBezTo>
                    <a:cubicBezTo>
                      <a:pt x="195" y="326"/>
                      <a:pt x="195" y="326"/>
                      <a:pt x="195" y="326"/>
                    </a:cubicBezTo>
                    <a:cubicBezTo>
                      <a:pt x="195" y="210"/>
                      <a:pt x="195" y="210"/>
                      <a:pt x="195" y="210"/>
                    </a:cubicBezTo>
                    <a:cubicBezTo>
                      <a:pt x="144" y="210"/>
                      <a:pt x="144" y="210"/>
                      <a:pt x="144" y="210"/>
                    </a:cubicBezTo>
                    <a:lnTo>
                      <a:pt x="80" y="326"/>
                    </a:lnTo>
                    <a:close/>
                    <a:moveTo>
                      <a:pt x="122" y="149"/>
                    </a:moveTo>
                    <a:cubicBezTo>
                      <a:pt x="195" y="149"/>
                      <a:pt x="195" y="149"/>
                      <a:pt x="195" y="149"/>
                    </a:cubicBezTo>
                    <a:cubicBezTo>
                      <a:pt x="195" y="61"/>
                      <a:pt x="195" y="61"/>
                      <a:pt x="195" y="61"/>
                    </a:cubicBezTo>
                    <a:cubicBezTo>
                      <a:pt x="122" y="61"/>
                      <a:pt x="122" y="61"/>
                      <a:pt x="122" y="61"/>
                    </a:cubicBezTo>
                    <a:cubicBezTo>
                      <a:pt x="107" y="61"/>
                      <a:pt x="96" y="65"/>
                      <a:pt x="87" y="73"/>
                    </a:cubicBezTo>
                    <a:cubicBezTo>
                      <a:pt x="77" y="81"/>
                      <a:pt x="73" y="92"/>
                      <a:pt x="73" y="105"/>
                    </a:cubicBezTo>
                    <a:cubicBezTo>
                      <a:pt x="73" y="119"/>
                      <a:pt x="77" y="129"/>
                      <a:pt x="87" y="137"/>
                    </a:cubicBezTo>
                    <a:cubicBezTo>
                      <a:pt x="96" y="145"/>
                      <a:pt x="107" y="149"/>
                      <a:pt x="122" y="1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92" name="TextBox 91"/>
          <p:cNvSpPr txBox="1"/>
          <p:nvPr/>
        </p:nvSpPr>
        <p:spPr>
          <a:xfrm>
            <a:off x="3054735" y="3180203"/>
            <a:ext cx="533980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000" dirty="0">
                <a:solidFill>
                  <a:srgbClr val="64CA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ДЕКАБРЯ</a:t>
            </a:r>
            <a:r>
              <a:rPr lang="en-US" sz="4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|</a:t>
            </a:r>
            <a:r>
              <a:rPr lang="en-US" sz="3000" b="1" dirty="0">
                <a:solidFill>
                  <a:srgbClr val="64CA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000" dirty="0">
                <a:solidFill>
                  <a:srgbClr val="64CA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2024</a:t>
            </a:r>
            <a:r>
              <a:rPr lang="en-US" sz="4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|</a:t>
            </a:r>
            <a:r>
              <a:rPr lang="en-US" sz="32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000" dirty="0">
                <a:solidFill>
                  <a:srgbClr val="64CAD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ТОМСК</a:t>
            </a:r>
          </a:p>
        </p:txBody>
      </p:sp>
    </p:spTree>
    <p:extLst>
      <p:ext uri="{BB962C8B-B14F-4D97-AF65-F5344CB8AC3E}">
        <p14:creationId xmlns:p14="http://schemas.microsoft.com/office/powerpoint/2010/main" val="22136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ПО КАЧЕСТВУ ОБРАЗОВАНИЯ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8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 userDrawn="1"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 userDrawn="1"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 userDrawn="1"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 userDrawn="1"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 userDrawn="1"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 userDrawn="1"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 userDrawn="1"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 userDrawn="1"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 userDrawn="1"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 userDrawn="1"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 userDrawn="1"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 userDrawn="1"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 userDrawn="1"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F7921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10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29" name="Прямоугольник 40">
            <a:extLst>
              <a:ext uri="{FF2B5EF4-FFF2-40B4-BE49-F238E27FC236}">
                <a16:creationId xmlns:a16="http://schemas.microsoft.com/office/drawing/2014/main" id="{8BB0EE06-DAF0-EB7F-E847-C84642263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1381"/>
            <a:ext cx="1219200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1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3 постановления Правительства Российской Федерации от 10.03.2022 № 336 «Об особенностях организации и осуществления государственного контроля (надзора), муниципального контроля»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52B1C7-DDBC-4136-BB13-3C1D354CC77D}"/>
              </a:ext>
            </a:extLst>
          </p:cNvPr>
          <p:cNvSpPr txBox="1"/>
          <p:nvPr/>
        </p:nvSpPr>
        <p:spPr>
          <a:xfrm>
            <a:off x="281188" y="2061472"/>
            <a:ext cx="227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A867EF8-1890-41B0-B5F8-FABFE59102F1}"/>
              </a:ext>
            </a:extLst>
          </p:cNvPr>
          <p:cNvSpPr txBox="1"/>
          <p:nvPr/>
        </p:nvSpPr>
        <p:spPr>
          <a:xfrm>
            <a:off x="621880" y="2075129"/>
            <a:ext cx="1146281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Наличие в организации, осуществляющей образовательную деятельность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 течение календарного года </a:t>
            </a:r>
            <a:r>
              <a:rPr lang="ru-RU" sz="13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10%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более выпускников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набравших минимального количества первичных баллов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подтверждающих освоение образовательных программ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основного общего образования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одному из обязательных учебных предметов 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прохождении </a:t>
            </a:r>
            <a:r>
              <a:rPr lang="ru-RU" sz="13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государственной итоговой аттестации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 основным общеобразовательным программам основного общего образования, от общего количества выпускников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576D037-BF23-43E1-844D-C7ADFE3ABE3A}"/>
              </a:ext>
            </a:extLst>
          </p:cNvPr>
          <p:cNvSpPr txBox="1"/>
          <p:nvPr/>
        </p:nvSpPr>
        <p:spPr>
          <a:xfrm>
            <a:off x="283652" y="3057786"/>
            <a:ext cx="227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8777B87-AA66-43A7-B78E-E52F3C675E76}"/>
              </a:ext>
            </a:extLst>
          </p:cNvPr>
          <p:cNvSpPr txBox="1"/>
          <p:nvPr/>
        </p:nvSpPr>
        <p:spPr>
          <a:xfrm>
            <a:off x="601170" y="3039391"/>
            <a:ext cx="11307177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Наличие в организации, осуществляющей образовательную деятельность,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течение календарного года </a:t>
            </a:r>
            <a:r>
              <a:rPr lang="ru-RU" sz="13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20%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более выпускников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получивших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неудовлетворительный результат ("незачет") по </a:t>
            </a:r>
            <a:r>
              <a:rPr lang="ru-RU" sz="13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итоговому собеседованию 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русскому языку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основную или дополнительные 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даты проведения итогового собеседования по русскому языку, от общего количества выпускников.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847624B-1CB8-46EC-A549-9D0243595D30}"/>
              </a:ext>
            </a:extLst>
          </p:cNvPr>
          <p:cNvSpPr txBox="1"/>
          <p:nvPr/>
        </p:nvSpPr>
        <p:spPr>
          <a:xfrm>
            <a:off x="601171" y="3735475"/>
            <a:ext cx="11307177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Наличие в организации, осуществляющей образовательную деятельность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 течение календарного года </a:t>
            </a:r>
            <a:r>
              <a:rPr lang="ru-RU" sz="13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10%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более выпускников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набравших минимального количества баллов единого государственного экзамена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подтверждающее освоение образовательной программы среднего общего образования, или при сдаче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государственного выпускного экзамена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получивших отметку ниже удовлетворительной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по одному из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обязательных учебных предметов 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прохождении </a:t>
            </a:r>
            <a:r>
              <a:rPr lang="ru-RU" sz="13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государственной итоговой аттестации 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основной общеобразовательной программе среднего общего образования, от общего количества выпускников.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98269D7-36E5-4C64-BFD8-6F39796B97A9}"/>
              </a:ext>
            </a:extLst>
          </p:cNvPr>
          <p:cNvSpPr txBox="1"/>
          <p:nvPr/>
        </p:nvSpPr>
        <p:spPr>
          <a:xfrm>
            <a:off x="283652" y="3765672"/>
            <a:ext cx="227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8139C942-651F-4AED-A8F7-F0B19080DF64}"/>
              </a:ext>
            </a:extLst>
          </p:cNvPr>
          <p:cNvSpPr/>
          <p:nvPr/>
        </p:nvSpPr>
        <p:spPr>
          <a:xfrm>
            <a:off x="7127790" y="1651997"/>
            <a:ext cx="5064210" cy="409475"/>
          </a:xfrm>
          <a:prstGeom prst="rect">
            <a:avLst/>
          </a:prstGeom>
          <a:noFill/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>
                <a:solidFill>
                  <a:srgbClr val="BD66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Приказ Рособрнадзора от 04.10.2021 № 1336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308717A-ED01-4261-A81A-9D64C10558E4}"/>
              </a:ext>
            </a:extLst>
          </p:cNvPr>
          <p:cNvSpPr txBox="1"/>
          <p:nvPr/>
        </p:nvSpPr>
        <p:spPr>
          <a:xfrm>
            <a:off x="621880" y="4828082"/>
            <a:ext cx="11320967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Наличие в организации, осуществляющей образовательную деятельность, </a:t>
            </a:r>
            <a:r>
              <a:rPr lang="ru-RU" sz="1300" b="1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течение календарного года </a:t>
            </a:r>
            <a:r>
              <a:rPr lang="ru-RU" sz="1300" b="1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20%</a:t>
            </a:r>
            <a:r>
              <a:rPr lang="ru-RU" sz="1300" b="1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более выпускников</a:t>
            </a:r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получивших </a:t>
            </a:r>
            <a:r>
              <a:rPr lang="ru-RU" sz="1300" b="1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неудовлетворительный результат ("незачет") </a:t>
            </a:r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итоговому </a:t>
            </a:r>
            <a:r>
              <a:rPr lang="ru-RU" sz="1300" b="1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сочинению (изложению) </a:t>
            </a:r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300" b="1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основную или дополнительные </a:t>
            </a:r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даты проведения итогового сочинения (изложения), от общего количества выпускников.</a:t>
            </a:r>
            <a:endParaRPr lang="ru-RU" sz="13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AE355D7-58E3-4E42-B307-3DA5C1529EF1}"/>
              </a:ext>
            </a:extLst>
          </p:cNvPr>
          <p:cNvSpPr txBox="1"/>
          <p:nvPr/>
        </p:nvSpPr>
        <p:spPr>
          <a:xfrm>
            <a:off x="283652" y="4754749"/>
            <a:ext cx="227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9FE77EBC-9139-4D0E-B4CE-1275688DD185}"/>
              </a:ext>
            </a:extLst>
          </p:cNvPr>
          <p:cNvSpPr txBox="1"/>
          <p:nvPr/>
        </p:nvSpPr>
        <p:spPr>
          <a:xfrm>
            <a:off x="608090" y="5555703"/>
            <a:ext cx="11320967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Более 25% обучающихся</a:t>
            </a:r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принимавших участие в диагностической работе, </a:t>
            </a:r>
            <a:r>
              <a:rPr lang="ru-RU" sz="1300" b="1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выполнили 50% и более </a:t>
            </a:r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заданий диагностической работы в ходе оценивания достижения обучающимися результатов обучения при проведении </a:t>
            </a:r>
            <a:r>
              <a:rPr lang="ru-RU" sz="1300" b="1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аккредитационной экспертизы </a:t>
            </a:r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основной образовательной программы.</a:t>
            </a:r>
            <a:endParaRPr lang="ru-RU" sz="13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9C823E8-CC33-47F0-827B-A840B88D885F}"/>
              </a:ext>
            </a:extLst>
          </p:cNvPr>
          <p:cNvSpPr txBox="1"/>
          <p:nvPr/>
        </p:nvSpPr>
        <p:spPr>
          <a:xfrm>
            <a:off x="283652" y="5609685"/>
            <a:ext cx="227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81321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0113" y="1410743"/>
            <a:ext cx="44426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ВОПРОСЫ:</a:t>
            </a:r>
          </a:p>
          <a:p>
            <a:endParaRPr lang="ru-RU" sz="2400" b="1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79698" y="1733909"/>
            <a:ext cx="569343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Головкова Диана Сергеевна</a:t>
            </a:r>
            <a:r>
              <a:rPr lang="ru-RU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главный специалист отдела контроля и надзора комитета по контролю, надзору и лицензированию в сфере образования</a:t>
            </a:r>
          </a:p>
          <a:p>
            <a:endParaRPr lang="ru-RU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Осипова Оксана Александровна</a:t>
            </a:r>
            <a:r>
              <a:rPr lang="ru-RU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главный специалист отдела контроля и надзора комитета по контролю, надзору и лицензированию в сфере образования</a:t>
            </a:r>
          </a:p>
          <a:p>
            <a:endParaRPr lang="ru-RU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37" y="1773056"/>
            <a:ext cx="3226744" cy="32267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7BAF73-F6A7-4724-BE18-9D6262C9C3C7}"/>
              </a:ext>
            </a:extLst>
          </p:cNvPr>
          <p:cNvSpPr txBox="1"/>
          <p:nvPr/>
        </p:nvSpPr>
        <p:spPr>
          <a:xfrm>
            <a:off x="1587088" y="5104216"/>
            <a:ext cx="8385220" cy="116955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mny@toipkro.ru</a:t>
            </a:r>
            <a:endParaRPr lang="ru-RU" sz="2400" b="1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Макаревич Наталья Юрьевна</a:t>
            </a:r>
            <a:r>
              <a:rPr lang="ru-RU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старший преподаватель Центра педагогики, психологии и</a:t>
            </a:r>
          </a:p>
          <a:p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инклюзивного образования ТОИПКРО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653EF0-042A-47E7-84C9-918D8DFB8C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08" y="5104216"/>
            <a:ext cx="990124" cy="101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25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5285" y="1752990"/>
            <a:ext cx="97343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Оценка созданных условий для инвалидов и лиц с ОВЗ на уровне начального общего образования в соответствии с обязательными требованиями законодательства</a:t>
            </a:r>
            <a:endParaRPr lang="ru-RU" sz="2500" b="1" dirty="0">
              <a:solidFill>
                <a:srgbClr val="009CA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59215" y="4278477"/>
            <a:ext cx="54204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Головкова Диана Сергеевна,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главный специалист отдела контроля и надзора комитета по контролю, надзору и лицензированию в сфере образования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62" y="4557493"/>
            <a:ext cx="1611595" cy="161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84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9087" y="1123577"/>
            <a:ext cx="9927770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Кейс</a:t>
            </a:r>
          </a:p>
          <a:p>
            <a:pPr algn="ctr">
              <a:spcAft>
                <a:spcPts val="0"/>
              </a:spcAft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соответствии с графиком проведения профилактических визитов в январе 2025 года в МАОУ СОШ № 21 г. Томска (далее - Учреждение), отнесенного к высокой категории риска </a:t>
            </a:r>
            <a:r>
              <a:rPr lang="ru-RU" sz="15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(основание: Письмо Рособрнадзора от 31.01.2023 № 57/0445 Предостережение от 06.02.2023 № 5, постановление от 10.03.2022, ч.3 ст.19.20 КоАП РФ),</a:t>
            </a:r>
            <a:r>
              <a:rPr lang="ru-RU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будет проведен обязательный профилактический визит </a:t>
            </a:r>
            <a:r>
              <a:rPr lang="ru-RU" sz="15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(часть 4 статьи 52 Федерального закона от 31.07.2020 № 248-ФЗ, пункт 22(б) Положения о федеральном государственном контроле (надзоре) в сфере образования, утвержденного постановлением Правительством Российской Федерации от 25.06.2021 №997)</a:t>
            </a:r>
            <a:r>
              <a:rPr lang="ru-RU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3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вместо плановой проверки </a:t>
            </a:r>
            <a:r>
              <a:rPr lang="ru-RU" sz="15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(пункты 11.3, 11.4 постановление Правительства РФ от 10.03.2022 № 336 «Об особенностях организации и осуществления государственного контроля (надзора), муниципального контроля»).</a:t>
            </a:r>
            <a:endParaRPr lang="ru-RU" sz="15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38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082485"/>
              </p:ext>
            </p:extLst>
          </p:nvPr>
        </p:nvGraphicFramePr>
        <p:xfrm>
          <a:off x="1273629" y="1611088"/>
          <a:ext cx="8577942" cy="4415558"/>
        </p:xfrm>
        <a:graphic>
          <a:graphicData uri="http://schemas.openxmlformats.org/drawingml/2006/table">
            <a:tbl>
              <a:tblPr firstRow="1" firstCol="1" bandRow="1"/>
              <a:tblGrid>
                <a:gridCol w="1508363">
                  <a:extLst>
                    <a:ext uri="{9D8B030D-6E8A-4147-A177-3AD203B41FA5}">
                      <a16:colId xmlns:a16="http://schemas.microsoft.com/office/drawing/2014/main" val="1002502997"/>
                    </a:ext>
                  </a:extLst>
                </a:gridCol>
                <a:gridCol w="1387236">
                  <a:extLst>
                    <a:ext uri="{9D8B030D-6E8A-4147-A177-3AD203B41FA5}">
                      <a16:colId xmlns:a16="http://schemas.microsoft.com/office/drawing/2014/main" val="444894544"/>
                    </a:ext>
                  </a:extLst>
                </a:gridCol>
                <a:gridCol w="1853739">
                  <a:extLst>
                    <a:ext uri="{9D8B030D-6E8A-4147-A177-3AD203B41FA5}">
                      <a16:colId xmlns:a16="http://schemas.microsoft.com/office/drawing/2014/main" val="2491232186"/>
                    </a:ext>
                  </a:extLst>
                </a:gridCol>
                <a:gridCol w="3828604">
                  <a:extLst>
                    <a:ext uri="{9D8B030D-6E8A-4147-A177-3AD203B41FA5}">
                      <a16:colId xmlns:a16="http://schemas.microsoft.com/office/drawing/2014/main" val="459483090"/>
                    </a:ext>
                  </a:extLst>
                </a:gridCol>
              </a:tblGrid>
              <a:tr h="179476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71245" algn="l"/>
                          <a:tab pos="3206115" algn="ctr"/>
                        </a:tabLst>
                      </a:pPr>
                      <a:r>
                        <a:rPr lang="ru-RU" sz="13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Учреждение</a:t>
                      </a:r>
                      <a:endParaRPr lang="ru-RU" sz="13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705184"/>
                  </a:ext>
                </a:extLst>
              </a:tr>
              <a:tr h="5090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школе обучаются</a:t>
                      </a:r>
                      <a:endParaRPr lang="ru-RU" sz="13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Класс обучения</a:t>
                      </a:r>
                      <a:endParaRPr lang="ru-RU" sz="13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Имеющие нарушения, статус</a:t>
                      </a:r>
                      <a:endParaRPr lang="ru-RU" sz="13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Дополнительная информация</a:t>
                      </a:r>
                      <a:endParaRPr lang="ru-RU" sz="13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0085670"/>
                  </a:ext>
                </a:extLst>
              </a:tr>
              <a:tr h="5486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РЕБЕНОК 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ТНР, вариант 5.2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Дети обучаются в одном классе, классный руководитель – педагогический работник, имеющий высшее педагогическое образование (год окончания 2012 год), прошедший в 2023 году курсы повышения квалификации по теме «Новые методы и технологии преподавания в начальной школе по ФГОС».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Ребенок с ТНР вариант 5.2 (из заключения ПМПК) обучается по ООП НОО, а ребенок с ЗПР вариант 7.1 обучается по АООП НОО соответствующей нозологии.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908644"/>
                  </a:ext>
                </a:extLst>
              </a:tr>
              <a:tr h="1605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РЕБЕНОК 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ЗПР, вариант 7.1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36796"/>
                  </a:ext>
                </a:extLst>
              </a:tr>
              <a:tr h="358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РЕБЕНОК 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 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НОДА, вариант 6.1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Передвигается с ортопедическими средствами (ходунки).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3361523"/>
                  </a:ext>
                </a:extLst>
              </a:tr>
              <a:tr h="538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РЕБЕНОК 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 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ЗПР, вариант 7.1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Обучается в коррекционном 3 классе  с обучающимися, имеющих нарушения РАС, вариант 8.1.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492488"/>
                  </a:ext>
                </a:extLst>
              </a:tr>
              <a:tr h="5384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РЕБЕНОК 5.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 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Инвалидность (сахарный диабет)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Обучается по основной </a:t>
                      </a:r>
                      <a:r>
                        <a:rPr lang="ru-RU" sz="13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общеобразовательной </a:t>
                      </a:r>
                      <a:r>
                        <a:rPr lang="ru-RU" sz="13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программе начального общего образования.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0257165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304040" y="1145870"/>
            <a:ext cx="5077960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  <a:tab pos="320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  <a:tab pos="320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  <a:tab pos="320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  <a:tab pos="320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  <a:tab pos="320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  <a:tab pos="320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  <a:tab pos="320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  <a:tab pos="320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  <a:tab pos="3206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1563" algn="l"/>
                <a:tab pos="3206750" algn="ctr"/>
              </a:tabLst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Дополнительная информации об Учреждении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1563" algn="l"/>
                <a:tab pos="3206750" algn="ctr"/>
              </a:tabLst>
            </a:pPr>
            <a:endParaRPr kumimoji="0" lang="ru-RU" altLang="ru-RU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5174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799" y="1990246"/>
            <a:ext cx="112340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Часть </a:t>
            </a:r>
            <a:r>
              <a:rPr lang="ru-RU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статьи 55 Федерального закона от 29 декабря 2012 г. </a:t>
            </a: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№ </a:t>
            </a:r>
            <a:r>
              <a:rPr lang="ru-RU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273-ФЗ </a:t>
            </a: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«Об </a:t>
            </a:r>
            <a:r>
              <a:rPr lang="ru-RU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образовании в Российской </a:t>
            </a: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Федерации» </a:t>
            </a:r>
          </a:p>
          <a:p>
            <a:pPr algn="just"/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Дети </a:t>
            </a:r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ограниченными возможностями здоровья принимаются на обучение по адаптированной основной общеобразовательной программе только с согласия родителей (законных представителей) и на основании рекомендаций психолого-медико-педагогической комиссии.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94655" y="3642994"/>
            <a:ext cx="1123405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32 Приказа Минпросвещения России от 02.09.2020 № 458</a:t>
            </a:r>
          </a:p>
          <a:p>
            <a:pPr algn="just"/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«Об утверждении Порядка приема на обучение по образовательным программам начального общего, основного общего и среднего общего образования»</a:t>
            </a:r>
          </a:p>
          <a:p>
            <a:pPr algn="just"/>
            <a:endParaRPr lang="ru-RU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каждого ребенка или поступающего, принятого в общеобразовательную организацию, формируется личное дело, в котором хранятся заявление о приеме на обучение и все представленные родителем(</a:t>
            </a:r>
            <a:r>
              <a:rPr lang="ru-RU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ями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(законным(</a:t>
            </a:r>
            <a:r>
              <a:rPr lang="ru-RU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ыми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представителем(</a:t>
            </a:r>
            <a:r>
              <a:rPr lang="ru-RU" sz="16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ями</a:t>
            </a:r>
            <a:r>
              <a:rPr lang="ru-RU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ребенка или поступающим документы (копии документов).</a:t>
            </a:r>
            <a:endParaRPr lang="ru-RU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21229" y="1261292"/>
            <a:ext cx="97318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РЕБЕНОК 1 и 2: первоклассники; 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ТНР, вариант 5.2 </a:t>
            </a:r>
            <a:r>
              <a:rPr lang="ru-RU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ЗПР, вариант 7.1</a:t>
            </a:r>
          </a:p>
        </p:txBody>
      </p:sp>
    </p:spTree>
    <p:extLst>
      <p:ext uri="{BB962C8B-B14F-4D97-AF65-F5344CB8AC3E}">
        <p14:creationId xmlns:p14="http://schemas.microsoft.com/office/powerpoint/2010/main" val="305800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1511" y="1363729"/>
            <a:ext cx="9099803" cy="4220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1511" y="1363729"/>
            <a:ext cx="11125200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Пунктом 20 Порядка приема на обучение по образовательным программам начального общего, основного общего и среднего общего </a:t>
            </a:r>
            <a:r>
              <a:rPr lang="ru-RU" sz="1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 </a:t>
            </a:r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(утвержден 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Приказа Минпросвещения России от 02.09.2020 № 458</a:t>
            </a:r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общеобразовательная 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 обязана ознакомить поступающего и (или) его родителей (законных представителей) со своим уставом, с лицензией на осуществление образовательной деятельности, со свидетельством о государственной аккредитации, с общеобразовательными программами и другими документами, регламентирующими организацию и осуществление образовательной деятельности, права и обязанности </a:t>
            </a:r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обучающихся.</a:t>
            </a:r>
            <a:endParaRPr lang="ru-RU" sz="1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1511" y="3351511"/>
            <a:ext cx="10900426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Обратить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внимание на наличие информации в заявлении о потребности ребенка в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обучении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адаптированной основной общеобразовательной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программе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соответствии с заключением ПМПК (при наличии) и (или) инвалида (ребенка-инвалида) в соответствии с ИПР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/>
            <a:r>
              <a:rPr lang="ru-RU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Заявление + документы:</a:t>
            </a:r>
          </a:p>
          <a:p>
            <a:pPr algn="just"/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копия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документа, удостоверяющего личность родителя (законного представителя) ребенка;</a:t>
            </a:r>
          </a:p>
          <a:p>
            <a:pPr algn="just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копия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свидетельства о рождении ребенка или документа, подтверждающего родство заявителя;</a:t>
            </a:r>
          </a:p>
          <a:p>
            <a:pPr algn="just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копия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заключения психолого-медико-педагогической комиссии, так как РЕБЕНОК 1,2 с ОВЗ.</a:t>
            </a:r>
          </a:p>
          <a:p>
            <a:pPr algn="just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7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9971" y="1281730"/>
            <a:ext cx="10613571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Часть 3 статьи 79 Федерального закона от 29 декабря 2012 г. № 273-ФЗ </a:t>
            </a:r>
            <a:r>
              <a:rPr lang="ru-RU" sz="1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«Об </a:t>
            </a:r>
            <a:r>
              <a:rPr lang="ru-RU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образовании в Российской </a:t>
            </a:r>
            <a:r>
              <a:rPr lang="ru-RU" sz="1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Федерации»</a:t>
            </a:r>
            <a:endParaRPr lang="ru-RU" sz="1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17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 специальными условиями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для получения образования обучающимися с ОВЗ </a:t>
            </a:r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понимаются </a:t>
            </a:r>
            <a:r>
              <a:rPr lang="ru-RU" sz="17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условия обучения, воспитания и развития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таких обучающихся, включающие в себя использование </a:t>
            </a:r>
            <a:r>
              <a:rPr lang="ru-RU" sz="17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специальных образовательных программ и методов обучения и воспитания, специальных учебников, учебных пособий и дидактических материалов, специальных технических средств обучения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коллективного и индивидуального пользования, предоставление услуг ассистента (помощника), оказывающего обучающимся необходимую техническую помощь, </a:t>
            </a:r>
            <a:r>
              <a:rPr lang="ru-RU" sz="17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проведение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групповых и индивидуальных </a:t>
            </a:r>
            <a:r>
              <a:rPr lang="ru-RU" sz="17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коррекционных занятий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7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обеспечение доступа 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здания организаций, осуществляющих образовательную деятельность, и </a:t>
            </a:r>
            <a:r>
              <a:rPr lang="ru-RU" sz="17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другие условия, без которых невозможно или затруднено освоение образовательных программ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обучающимися с ОВЗ</a:t>
            </a:r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algn="just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9970" y="4231251"/>
            <a:ext cx="10613571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Часть 1 статьи 79 Федерального закона от 29 декабря 2012 г. № 273-ФЗ </a:t>
            </a:r>
            <a:r>
              <a:rPr lang="ru-RU" sz="1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«Об </a:t>
            </a:r>
            <a:r>
              <a:rPr lang="ru-RU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образовании в Российской </a:t>
            </a:r>
            <a:r>
              <a:rPr lang="ru-RU" sz="1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Федерации»</a:t>
            </a:r>
            <a:endParaRPr lang="ru-RU" sz="1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Содержание образования и условия организации обучения и воспитания обучающихся с ОВЗ определяются адаптированной образовательной программой, а для инвалидов также в соответствии с индивидуальной программой реабилитации инвалида.</a:t>
            </a:r>
          </a:p>
        </p:txBody>
      </p:sp>
    </p:spTree>
    <p:extLst>
      <p:ext uri="{BB962C8B-B14F-4D97-AF65-F5344CB8AC3E}">
        <p14:creationId xmlns:p14="http://schemas.microsoft.com/office/powerpoint/2010/main" val="424059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657" y="3467411"/>
            <a:ext cx="11506200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Приказ </a:t>
            </a:r>
            <a:r>
              <a:rPr lang="ru-RU" sz="1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Минобрнауки</a:t>
            </a:r>
            <a:r>
              <a:rPr lang="ru-RU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России от 19.12.2014 № 1598 </a:t>
            </a:r>
          </a:p>
          <a:p>
            <a:pPr algn="just"/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«Об утверждении федерального государственного образовательного стандарта начального общего образования обучающихся с ограниченными возможностями здоровья</a:t>
            </a:r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</a:p>
          <a:p>
            <a:pPr algn="just"/>
            <a:endParaRPr lang="ru-RU" sz="1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Приказ Минпросвещения России от 24.11.2022 № 1023 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«Об утверждении федеральной адаптированной образовательной программы начального общего образования для обучающихся с ограниченными возможностями здоровья»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3657" y="1485037"/>
            <a:ext cx="11506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условиям кейса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Учреждении должны быть </a:t>
            </a:r>
            <a:r>
              <a:rPr lang="ru-RU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разработаны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следующие адаптированные основные общеобразовательные программы начального общего образования (далее – АООП НОО):</a:t>
            </a:r>
          </a:p>
          <a:p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АООП НОО для обучающихся с ТНР (вариант 5.2);</a:t>
            </a:r>
          </a:p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АООП НОО для обучающихся с ЗПР (вариант 7.1);</a:t>
            </a:r>
          </a:p>
          <a:p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АООП НОО для обучающихся с НОДА (вариант 6.1);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8843" y="5290825"/>
            <a:ext cx="983157" cy="97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72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4029" y="1256437"/>
            <a:ext cx="1104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РЕБЕНОК 1 с ТНР, вариант 5.2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(из заключения </a:t>
            </a:r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ПМПК),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обучается по </a:t>
            </a:r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основной общеобразовательной программе начального общего образования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4029" y="2308163"/>
            <a:ext cx="1104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родители (законные представители) </a:t>
            </a:r>
            <a:r>
              <a:rPr lang="ru-RU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подписали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согласие на обучение по адаптированной основной общеобразовательной программе начального общего образования, то РЕБЕНОК 1 имеет право обучаться по основной общеобразовательной программе начального общего образования.           В этом случае нарушений нет.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4029" y="3636888"/>
            <a:ext cx="11049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родители (законные представители) </a:t>
            </a:r>
            <a:r>
              <a:rPr lang="ru-RU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подписали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согласие на обучение по адаптированной основной общеобразовательной программе начального общего образования, то РЕБЕНОК 1 обязан обучаться по адаптированной основной общеобразовательной программе начального общего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образования.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окончанию профилактического визита Учреждению будет выдано предписание об устранении выявленных нарушений требований законодательства РФ с сфере образования, так как обучение РЕБЕНКА 1 идет без учета частей 1,3 статьи 79 Федерального закона об образовании в РФ в части не разработки Учреждением АООП для детей с ТНР вариант 5.2.</a:t>
            </a:r>
          </a:p>
        </p:txBody>
      </p:sp>
    </p:spTree>
    <p:extLst>
      <p:ext uri="{BB962C8B-B14F-4D97-AF65-F5344CB8AC3E}">
        <p14:creationId xmlns:p14="http://schemas.microsoft.com/office/powerpoint/2010/main" val="196837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1544595" y="2161222"/>
            <a:ext cx="10351229" cy="13295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Особенности организации образовательной деятельности для инвалидов и лиц с ограниченными возможностями здоровья: </a:t>
            </a:r>
          </a:p>
          <a:p>
            <a:pPr>
              <a:lnSpc>
                <a:spcPct val="90000"/>
              </a:lnSpc>
            </a:pPr>
            <a:r>
              <a:rPr lang="ru-RU" sz="2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вопросы оценки обязательных требований и повышения качества образования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44595" y="3850339"/>
            <a:ext cx="95213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Воеводина Ю.А.</a:t>
            </a:r>
          </a:p>
          <a:p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Головкова Д.С.</a:t>
            </a:r>
          </a:p>
          <a:p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Осипова О.А.</a:t>
            </a:r>
          </a:p>
          <a:p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Смирнова В.В.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12491" y="4096560"/>
            <a:ext cx="683690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Отдел контроля и надзора комитета по контролю, надзору и лицензированию в сфере образования Департамента образования Томской области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0EE347-A9C5-47BD-A9E4-E4AD253EB974}"/>
              </a:ext>
            </a:extLst>
          </p:cNvPr>
          <p:cNvSpPr txBox="1"/>
          <p:nvPr/>
        </p:nvSpPr>
        <p:spPr>
          <a:xfrm>
            <a:off x="1544595" y="5036587"/>
            <a:ext cx="95213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 err="1" smtClean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Цегельникова</a:t>
            </a:r>
            <a:r>
              <a:rPr lang="ru-RU" sz="1600" dirty="0" smtClean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А.Н.</a:t>
            </a:r>
          </a:p>
          <a:p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Макаревич Н.Ю.          Центр педагогики, психологии и инклюзивного образования ТОИПКРО</a:t>
            </a:r>
          </a:p>
        </p:txBody>
      </p:sp>
    </p:spTree>
    <p:extLst>
      <p:ext uri="{BB962C8B-B14F-4D97-AF65-F5344CB8AC3E}">
        <p14:creationId xmlns:p14="http://schemas.microsoft.com/office/powerpoint/2010/main" val="258238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5171" y="1258783"/>
            <a:ext cx="1135380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Части 1,2 статьи 93.1 </a:t>
            </a:r>
            <a:r>
              <a:rPr lang="ru-RU" sz="15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Федерального закона от 29 декабря 2012 г. № 273-ФЗ «Об образовании в Российской Федерации»</a:t>
            </a:r>
          </a:p>
          <a:p>
            <a:pPr algn="just"/>
            <a:r>
              <a:rPr lang="ru-RU" sz="15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случае выявления нарушения требований законодательства об образовании, в том числе в случае нарушения лицензионных требований к образовательной деятельности и (или) требований, установленных федеральными государственными образовательными стандартами, требований к выполнению </a:t>
            </a:r>
            <a:r>
              <a:rPr lang="ru-RU" sz="155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аккредитационных</a:t>
            </a:r>
            <a:r>
              <a:rPr lang="ru-RU" sz="15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показателей, </a:t>
            </a:r>
            <a:r>
              <a:rPr lang="ru-RU" sz="155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контрольный (надзорный) орган в сфере образования выдает организации</a:t>
            </a:r>
            <a:r>
              <a:rPr lang="ru-RU" sz="15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осуществляющей образовательную деятельность, уполномоченному органу государственной власти или органу местного самоуправления, допустившим такое нарушение, </a:t>
            </a:r>
            <a:r>
              <a:rPr lang="ru-RU" sz="155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предписание об устранении выявленного нарушения</a:t>
            </a:r>
            <a:r>
              <a:rPr lang="ru-RU" sz="15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ru-RU" sz="155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Указанный в предписании срок его исполнения не может превышать шесть месяцев. </a:t>
            </a:r>
            <a:r>
              <a:rPr lang="ru-RU" sz="15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данное предписание </a:t>
            </a:r>
            <a:r>
              <a:rPr lang="ru-RU" sz="155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исполнено или исполнено ненадлежащим образом</a:t>
            </a:r>
            <a:r>
              <a:rPr lang="ru-RU" sz="15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указанный контрольный (надзорный) орган вновь выдает организации, осуществляющей образовательную деятельность, уполномоченному органу государственной власти или органу местного самоуправления, не исполнившим данное предписание или исполнившим его ненадлежащим образом, </a:t>
            </a:r>
            <a:r>
              <a:rPr lang="ru-RU" sz="155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предписание об устранении выявленного нарушения, возбуждает дело об административном правонарушении</a:t>
            </a:r>
            <a:r>
              <a:rPr lang="ru-RU" sz="15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порядке, установленном Кодексом Российской Федерации об административных правонарушениях, и </a:t>
            </a:r>
            <a:r>
              <a:rPr lang="ru-RU" sz="155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запрещает прием в организацию</a:t>
            </a:r>
            <a:r>
              <a:rPr lang="ru-RU" sz="15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осуществляющую образовательную деятельность, </a:t>
            </a:r>
            <a:r>
              <a:rPr lang="ru-RU" sz="155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полностью или частично сроком на один год</a:t>
            </a:r>
            <a:r>
              <a:rPr lang="ru-RU" sz="15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Срок исполнения вновь выданного предписания не может превышать три </a:t>
            </a:r>
            <a:r>
              <a:rPr lang="ru-RU" sz="15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месяца.</a:t>
            </a:r>
            <a:endParaRPr lang="ru-RU" sz="1550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05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1371" y="1222606"/>
            <a:ext cx="1122317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До вступления в силу постановления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Правительства РФ от 10.03.2022 № 336 «Об особенностях организации и осуществления государственного контроля (надзора), муниципального контроля»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данное нарушение является нарушением лицензионных требований и условий при осуществлении образовательной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деятельности.</a:t>
            </a:r>
          </a:p>
          <a:p>
            <a:pPr algn="just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1371" y="2736894"/>
            <a:ext cx="1111431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Подпункт «в» пункта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Постановление Правительства РФ от 18.09.2020 </a:t>
            </a:r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№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1490 </a:t>
            </a:r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«О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лицензировании образовательной </a:t>
            </a:r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деятельности»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наличие разработанных и утвержденных организацией, осуществляющей образовательную деятельность, образовательных программ в соответствии с частями 2 - 8 статьи 12 Федерального закона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«Об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образовании в Российской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Федерации».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1370" y="4214222"/>
            <a:ext cx="111143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Часть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статьи 19.20 </a:t>
            </a:r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Кодекса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Российской Федерации об административных </a:t>
            </a:r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правонарушениях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30.12.2001 </a:t>
            </a:r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№ 195-ФЗ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Осуществление деятельности, не связанной с извлечением прибыли, с грубым нарушением требований и условий, предусмотренных специальным разрешением (лицензией), если специальное разрешение (лицензия) обязательно (обязательна), -</a:t>
            </a:r>
          </a:p>
          <a:p>
            <a:pPr algn="just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влечет наложение административного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штрафа.</a:t>
            </a:r>
            <a:endParaRPr lang="ru-RU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98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6686" y="1223780"/>
            <a:ext cx="10972799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РЕБЕНОК 1 и 2 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обучаются в одном классе, классный руководитель – педагогический работник, имеющий высшее педагогическое образование (год окончания 2012 год), прошедший в 2023 году курсы повышения квалификации по теме «Новые методы и технологии преподавания в начальной школе по ФГОС»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96686" y="2362553"/>
            <a:ext cx="10972799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Пункты 3.4.1, 3.4.3 Приказа </a:t>
            </a:r>
            <a:r>
              <a:rPr lang="ru-RU" sz="1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Минобрнауки</a:t>
            </a:r>
            <a:r>
              <a:rPr lang="ru-RU" sz="1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России от 19.12.2014 № 1598 </a:t>
            </a:r>
          </a:p>
          <a:p>
            <a:pPr algn="just"/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«Об утверждении федерального государственного образовательного стандарта начального общего образования обучающихся с ограниченными возможностями здоровья»</a:t>
            </a:r>
          </a:p>
          <a:p>
            <a:pPr algn="just"/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реализации АООП НОО участвуют руководящие, педагогические и иные работники, имеющие необходимый уровень образования и квалификации для каждой занимаемой должности, который должен соответствовать квалификационным требованиям, указанным в квалификационных справочниках и (или) профессиональных стандартах с учетом профиля ограниченных возможностей здоровья обучающихся, указанных в приложениях N </a:t>
            </a:r>
            <a:r>
              <a:rPr lang="ru-RU" sz="1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1 - 8 к настоящему Стандарту. При необходимости в процессе реализации АООП НОО для обучающихся с ОВЗ возможно временное или постоянное участие </a:t>
            </a:r>
            <a:r>
              <a:rPr lang="ru-RU" sz="17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тьютора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(или) ассистента (помощника</a:t>
            </a:r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sz="17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17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 </a:t>
            </a:r>
            <a:r>
              <a:rPr lang="ru-RU" sz="17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обеспечивает работникам возможность повышения профессиональной квалификации, ведения методической работы, применения, обобщения и распространения опыта использования современных образовательных технологий обучения и воспитания.</a:t>
            </a:r>
          </a:p>
          <a:p>
            <a:pPr algn="just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62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8828" y="1188108"/>
            <a:ext cx="105482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РЕБЕНОК 1 и 2 обучаются по АООП НОО для обучающихся с ЗПР, вариант 7.1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722265" y="1775936"/>
            <a:ext cx="2993570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2.8</a:t>
            </a:r>
            <a:r>
              <a:rPr lang="ru-RU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ФГОС НОО ОВЗ:</a:t>
            </a:r>
          </a:p>
          <a:p>
            <a:pPr algn="just"/>
            <a:r>
              <a:rPr lang="ru-RU" sz="15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содержательный раздел АООП </a:t>
            </a:r>
            <a:r>
              <a:rPr lang="ru-RU" sz="15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НОО </a:t>
            </a:r>
            <a:r>
              <a:rPr lang="ru-RU" sz="15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обязательно включает Программу коррекционной работы,</a:t>
            </a:r>
            <a:r>
              <a:rPr lang="ru-RU" sz="15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направленную на развитие социальных (жизненных) компетенций обучающегося и поддержку в освоении АООП НОО.</a:t>
            </a:r>
          </a:p>
          <a:p>
            <a:pPr algn="just"/>
            <a:r>
              <a:rPr lang="ru-RU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algn="just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27171" y="1768180"/>
            <a:ext cx="3472544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</a:t>
            </a:r>
            <a:r>
              <a:rPr lang="ru-RU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ункт </a:t>
            </a:r>
            <a:r>
              <a:rPr lang="ru-RU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2.9.3. Приложения № 7 ФГОС НОО ОВЗ </a:t>
            </a:r>
            <a:r>
              <a:rPr lang="ru-RU" sz="15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Учебный план включает</a:t>
            </a:r>
            <a:r>
              <a:rPr lang="ru-RU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обязательные </a:t>
            </a:r>
            <a:r>
              <a:rPr lang="ru-RU" sz="15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предметные области и коррекционно-развивающую область. </a:t>
            </a:r>
            <a:r>
              <a:rPr lang="ru-RU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Обязательные предметные области учебного плана и основные задачи реализации содержания предметных областей соответствуют ФГОС НОО. </a:t>
            </a:r>
          </a:p>
          <a:p>
            <a:pPr algn="just"/>
            <a:r>
              <a:rPr lang="ru-RU" sz="15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Выбор коррекционно-развивающих занятий, их количественное соотношение, содержание самостоятельно определяется Организацией, исходя из психофизических особенностей и особых образовательных потребностей, обучающихся с ЗПР на основе рекомендаций ПМПК и ИПР обучающихся (при наличии).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004146"/>
              </p:ext>
            </p:extLst>
          </p:nvPr>
        </p:nvGraphicFramePr>
        <p:xfrm>
          <a:off x="478971" y="1875467"/>
          <a:ext cx="4155534" cy="4408472"/>
        </p:xfrm>
        <a:graphic>
          <a:graphicData uri="http://schemas.openxmlformats.org/drawingml/2006/table">
            <a:tbl>
              <a:tblPr firstRow="1" firstCol="1" bandRow="1"/>
              <a:tblGrid>
                <a:gridCol w="2319856">
                  <a:extLst>
                    <a:ext uri="{9D8B030D-6E8A-4147-A177-3AD203B41FA5}">
                      <a16:colId xmlns:a16="http://schemas.microsoft.com/office/drawing/2014/main" val="3063988901"/>
                    </a:ext>
                  </a:extLst>
                </a:gridCol>
                <a:gridCol w="1835678">
                  <a:extLst>
                    <a:ext uri="{9D8B030D-6E8A-4147-A177-3AD203B41FA5}">
                      <a16:colId xmlns:a16="http://schemas.microsoft.com/office/drawing/2014/main" val="2304666189"/>
                    </a:ext>
                  </a:extLst>
                </a:gridCol>
              </a:tblGrid>
              <a:tr h="435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Предметные области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Учебные предметы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Классы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909453"/>
                  </a:ext>
                </a:extLst>
              </a:tr>
              <a:tr h="22507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Обязательная часть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4350297"/>
                  </a:ext>
                </a:extLst>
              </a:tr>
              <a:tr h="450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Наименование предметной области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Наименование учебных предметов/дисциплин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8267783"/>
                  </a:ext>
                </a:extLst>
              </a:tr>
              <a:tr h="22507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Итого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595082"/>
                  </a:ext>
                </a:extLst>
              </a:tr>
              <a:tr h="4501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Часть, формируемая участниками образовательных отношений</a:t>
                      </a:r>
                      <a:endParaRPr lang="ru-RU" sz="11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328627"/>
                  </a:ext>
                </a:extLst>
              </a:tr>
              <a:tr h="22507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Наименование учебных предметов/дисциплин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029323"/>
                  </a:ext>
                </a:extLst>
              </a:tr>
              <a:tr h="4501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Рекомендованная недельная нагрузка при 5 дневной учебной недели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3769215"/>
                  </a:ext>
                </a:extLst>
              </a:tr>
              <a:tr h="22507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Максимально допустимая недельная нагрузка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6480642"/>
                  </a:ext>
                </a:extLst>
              </a:tr>
              <a:tr h="22507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Внеурочная деятельность: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363552"/>
                  </a:ext>
                </a:extLst>
              </a:tr>
              <a:tr h="25206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1.Коррекционно-развивающая область (не менее 5 час.)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933127"/>
                  </a:ext>
                </a:extLst>
              </a:tr>
              <a:tr h="22507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Наименование коррекционно-развивающих курсов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0257409"/>
                  </a:ext>
                </a:extLst>
              </a:tr>
              <a:tr h="45015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2.Другие направления внеурочной деятельности (не более 5 час.)</a:t>
                      </a:r>
                      <a:endParaRPr lang="ru-RU" sz="11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999164"/>
                  </a:ext>
                </a:extLst>
              </a:tr>
              <a:tr h="22507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Наименование курсов внеурочной деятельности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3779122"/>
                  </a:ext>
                </a:extLst>
              </a:tr>
              <a:tr h="210842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Всего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6834207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3057" y="4961423"/>
            <a:ext cx="1282430" cy="128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1448191"/>
            <a:ext cx="1107077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148.3. федеральной адаптированной образовательной программы начального общего образования для обучающихся с ограниченными возможностями </a:t>
            </a:r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здоровья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определяет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обучающихся с ЗПР следующие образовательные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потребности:</a:t>
            </a:r>
          </a:p>
          <a:p>
            <a:pPr algn="just"/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обеспечение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особой пространственной и временной организации образовательной среды с учетом функционального состояния ЦНС и </a:t>
            </a:r>
            <a:r>
              <a:rPr lang="ru-RU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нейродинамики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психических процессов обучающихся с ЗПР (быстрой истощаемости, низкой работоспособности, пониженного общего тонуса);</a:t>
            </a:r>
          </a:p>
          <a:p>
            <a:pPr algn="just"/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-комплексное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сопровождение, направленное на компенсацию дефицитов эмоционального развития,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формирование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осознанной </a:t>
            </a:r>
            <a:r>
              <a:rPr lang="ru-RU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саморегуляции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познавательной деятельности и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поведения;</a:t>
            </a:r>
          </a:p>
          <a:p>
            <a:pPr algn="just"/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-организация процесса обучения с учетом специфики усвоения знаний, умений и навыков обучающимися с ЗПР с учетом темпа учебной работы ("пошаговом" предъявлении материала, дозированной помощи взрослого и т.д.);</a:t>
            </a:r>
          </a:p>
          <a:p>
            <a:pPr algn="just"/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-постоянный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(пошаговый) мониторинг результативности образования и </a:t>
            </a:r>
            <a:r>
              <a:rPr lang="ru-RU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сформированности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социальной компетенции обучающихся, уровня и динамики психофизического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развития и т.д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66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68828" y="1370496"/>
            <a:ext cx="108204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РЕБЕНОК 4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бучается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коррекционном 3 классе  с обучающимися, имеющих нарушения </a:t>
            </a:r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РАС, вариант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8.1.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5030" y="2191434"/>
            <a:ext cx="107441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36 П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орядка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образования, утвержден приказом Минпросвещения России от 22.03.2021 №115 (далее - Порядок)</a:t>
            </a:r>
          </a:p>
          <a:p>
            <a:pPr algn="just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Организации, осуществляющей образовательную деятельность по адаптированным общеобразовательным программам,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допускается совместное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обучение обучающихся с задержкой психического развития и обучающихся с расстройством аутистического спектра, интеллектуальное развитие которых сопоставимо с задержкой психического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развития.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45030" y="4531633"/>
            <a:ext cx="107441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Согласно пункту 29 Порядка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предельная наполняемость отдельного класса (группы), группы продленного дня для обучающихся с ограниченными возможностями здоровья устанавливается в зависимости от нозологической группы и </a:t>
            </a:r>
            <a:r>
              <a:rPr lang="ru-RU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обучающихся с расстройством аутистического спектра составляет 8 </a:t>
            </a:r>
            <a:r>
              <a:rPr lang="ru-RU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человек.</a:t>
            </a:r>
            <a:endParaRPr lang="ru-RU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28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8828" y="1136694"/>
            <a:ext cx="111469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b="1" dirty="0" smtClean="0"/>
              <a:t>РЕБЕНОК 3 обучается по АООП НОО для обучающихся с НОДА, вариант 6.1, передвигается с ортопедическими средствами (ходунки</a:t>
            </a:r>
            <a:r>
              <a:rPr lang="ru-RU" dirty="0" smtClean="0"/>
              <a:t>).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400379"/>
              </p:ext>
            </p:extLst>
          </p:nvPr>
        </p:nvGraphicFramePr>
        <p:xfrm>
          <a:off x="685798" y="1798537"/>
          <a:ext cx="4267201" cy="4373662"/>
        </p:xfrm>
        <a:graphic>
          <a:graphicData uri="http://schemas.openxmlformats.org/drawingml/2006/table">
            <a:tbl>
              <a:tblPr firstRow="1" firstCol="1" bandRow="1"/>
              <a:tblGrid>
                <a:gridCol w="2540761">
                  <a:extLst>
                    <a:ext uri="{9D8B030D-6E8A-4147-A177-3AD203B41FA5}">
                      <a16:colId xmlns:a16="http://schemas.microsoft.com/office/drawing/2014/main" val="3742659415"/>
                    </a:ext>
                  </a:extLst>
                </a:gridCol>
                <a:gridCol w="1726440">
                  <a:extLst>
                    <a:ext uri="{9D8B030D-6E8A-4147-A177-3AD203B41FA5}">
                      <a16:colId xmlns:a16="http://schemas.microsoft.com/office/drawing/2014/main" val="3262863386"/>
                    </a:ext>
                  </a:extLst>
                </a:gridCol>
              </a:tblGrid>
              <a:tr h="3466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Предметные области</a:t>
                      </a:r>
                      <a:endParaRPr lang="ru-RU" sz="1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Учебные предметы</a:t>
                      </a:r>
                      <a:endParaRPr lang="ru-RU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Классы</a:t>
                      </a:r>
                      <a:endParaRPr lang="ru-RU" sz="100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6855664"/>
                  </a:ext>
                </a:extLst>
              </a:tr>
              <a:tr h="1733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Обязательная часть</a:t>
                      </a:r>
                      <a:endParaRPr lang="ru-RU" sz="1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1149131"/>
                  </a:ext>
                </a:extLst>
              </a:tr>
              <a:tr h="34660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Наименование предметной области</a:t>
                      </a: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Наименование учебных предметов/дисциплин</a:t>
                      </a: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3716685"/>
                  </a:ext>
                </a:extLst>
              </a:tr>
              <a:tr h="1733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Итого</a:t>
                      </a: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1110022"/>
                  </a:ext>
                </a:extLst>
              </a:tr>
              <a:tr h="34660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Часть, формируемая участниками образовательных отношений</a:t>
                      </a:r>
                      <a:endParaRPr lang="ru-RU" sz="1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2068574"/>
                  </a:ext>
                </a:extLst>
              </a:tr>
              <a:tr h="1733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Наименование учебных предметов/дисциплин</a:t>
                      </a: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937139"/>
                  </a:ext>
                </a:extLst>
              </a:tr>
              <a:tr h="34660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Рекомендованная недельная нагрузка при 5 дневной учебной недели</a:t>
                      </a: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450896"/>
                  </a:ext>
                </a:extLst>
              </a:tr>
              <a:tr h="1733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Максимально допустимая недельная нагрузка</a:t>
                      </a: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4209178"/>
                  </a:ext>
                </a:extLst>
              </a:tr>
              <a:tr h="1733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Внеурочная деятельность:</a:t>
                      </a: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732468"/>
                  </a:ext>
                </a:extLst>
              </a:tr>
              <a:tr h="1733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1.Коррекционно-развивающая область (не менее 5 час.)</a:t>
                      </a:r>
                      <a:endParaRPr lang="ru-RU" sz="1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472501"/>
                  </a:ext>
                </a:extLst>
              </a:tr>
              <a:tr h="34660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Коррекционный курс «Речевая практика» или др. предмет из компонента Учреждения</a:t>
                      </a: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453472"/>
                  </a:ext>
                </a:extLst>
              </a:tr>
              <a:tr h="34660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Коррекционный курс «Основы коммуникации» или др. предмет из компонента Учреждения</a:t>
                      </a: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195166"/>
                  </a:ext>
                </a:extLst>
              </a:tr>
              <a:tr h="34660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Коррекционный курс «Психомоторика и развитие деятельности»</a:t>
                      </a: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3018435"/>
                  </a:ext>
                </a:extLst>
              </a:tr>
              <a:tr h="1733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Коррекционный курс «Двигательная коррекция»</a:t>
                      </a: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426523"/>
                  </a:ext>
                </a:extLst>
              </a:tr>
              <a:tr h="346601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2.Другие направления внеурочной деятельности (не более 5 час.)</a:t>
                      </a:r>
                      <a:endParaRPr lang="ru-RU" sz="10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809681"/>
                  </a:ext>
                </a:extLst>
              </a:tr>
              <a:tr h="1733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Наименование курсов внеурочной деятельности</a:t>
                      </a: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2080039"/>
                  </a:ext>
                </a:extLst>
              </a:tr>
              <a:tr h="173300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Всего</a:t>
                      </a:r>
                    </a:p>
                  </a:txBody>
                  <a:tcPr marL="61916" marR="619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934375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045528" y="1798537"/>
            <a:ext cx="6928757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114 ФАОП НОО ОВЗ обязательные предметные области и учебные предметы соответствуют положениям федерального учебного плана ФОП НОО. Во внеурочную деятельность включаются коррекционно-развивающие занятия по программе коррекционной работы в объеме не менее 5 часов в неделю на одного обучающегося  </a:t>
            </a:r>
          </a:p>
          <a:p>
            <a:pPr algn="just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664" y="4709893"/>
            <a:ext cx="1568136" cy="157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9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74914" y="1352223"/>
            <a:ext cx="1065711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108.5 </a:t>
            </a:r>
            <a:r>
              <a:rPr lang="ru-RU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федеральной адаптированной образовательной программы начального общего образования для обучающихся с ограниченными возможностями </a:t>
            </a:r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здоровья,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утверждена приказом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Минпросвещения России от 24.11.2022 № 1023 </a:t>
            </a:r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Определяются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особые образовательные потребности, которые необходимо выдержать образовательным организациям для обучающихся с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НОДА. Для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этой группы обучающихся обучение в образовательной организации возможно при условии создания для них </a:t>
            </a:r>
            <a:r>
              <a:rPr lang="ru-RU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безбарьерной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среды, обеспечения специальными приспособлениями и индивидуально адаптированным рабочим местом. Помимо этого, обучающиеся с НОДА нуждаются в различных видах помощи (в сопровождении на уроках, помощи в самообслуживании), что обеспечивает необходимые в период начального обучения щадящий режим, психологическую и коррекционно-педагогическую помощь.</a:t>
            </a:r>
          </a:p>
          <a:p>
            <a:pPr algn="just"/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2244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87830" y="1384880"/>
            <a:ext cx="1138645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РЕБЕНОК 5 имеет </a:t>
            </a: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инвалидность </a:t>
            </a:r>
            <a:r>
              <a:rPr lang="ru-RU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(сахарный диабет</a:t>
            </a: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</a:t>
            </a:r>
            <a:r>
              <a:rPr lang="ru-RU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обучается </a:t>
            </a:r>
            <a:r>
              <a:rPr lang="ru-RU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основной общеобразовательной программе начального общего </a:t>
            </a:r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</a:t>
            </a:r>
            <a:endParaRPr lang="ru-RU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7830" y="2213951"/>
            <a:ext cx="110925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Часть 1 статьи 79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Федерального закона от 29 декабря 2012 г. № 273-ФЗ «Об образовании в Российской 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Федерации»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одержание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образования и условия организации обучения и воспитания инвалидов определяются в соответствии с индивидуальной программой реабилитации инвалида.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7830" y="3506613"/>
            <a:ext cx="110925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соответствии с пунктом 32 ФГОС НОО в организационном разделе ООП НОО прописывают характеристику условия реализации программы начального общего образования для такого ребенка.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7664" y="4709893"/>
            <a:ext cx="1568136" cy="157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4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1214812"/>
            <a:ext cx="1117962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</a:t>
            </a:r>
            <a:r>
              <a:rPr lang="ru-RU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редписание </a:t>
            </a:r>
            <a:r>
              <a:rPr lang="ru-RU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 устранении выявленных нарушений требований законодательства Российской Федерации в сфере </a:t>
            </a:r>
            <a:r>
              <a:rPr lang="ru-RU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образовании</a:t>
            </a:r>
            <a:endParaRPr lang="ru-RU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срок до «…» июля 2025 года устранить нижеследующие выявленные нарушения обязательных требований (срок исполнения взят максимальный).</a:t>
            </a:r>
          </a:p>
          <a:p>
            <a:pPr algn="just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Там будут зафиксированы следующие нарушения, это как пример</a:t>
            </a:r>
            <a:r>
              <a:rPr lang="ru-RU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1.Руководствуясь пунктом 5 части 3 статьи 28, пунктом 2 части 5 статьи 47 Федерального закона от 29.12.2012 года № 273-ФЗ «Об образовании в Российской Федерации», пунктами 3.4.1, 3.4.3 Федерального государственного образовательного стандарта начального общего образования обучающихся с ограниченными возможностями здоровья (утверждён приказом </a:t>
            </a:r>
            <a:r>
              <a:rPr lang="ru-RU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Минобрнауки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РФ от 19 декабря 2014 г. № 1598), принять меры к организации обучения по программам дополнительного профессионального образования (курсы повышения квалификации) педагогического работника, реализующего адаптированную основную общеобразовательную программу начального общего образования, в части получения образования обучающимися с ОВЗ.</a:t>
            </a:r>
          </a:p>
          <a:p>
            <a:pPr algn="just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2…</a:t>
            </a:r>
          </a:p>
          <a:p>
            <a:pPr algn="just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706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7B17C13E-A37A-4AE7-B65A-B4565C44A580}"/>
              </a:ext>
            </a:extLst>
          </p:cNvPr>
          <p:cNvGrpSpPr/>
          <p:nvPr/>
        </p:nvGrpSpPr>
        <p:grpSpPr>
          <a:xfrm>
            <a:off x="2508736" y="3138390"/>
            <a:ext cx="1728000" cy="1404000"/>
            <a:chOff x="1110266" y="2705741"/>
            <a:chExt cx="2211431" cy="2015550"/>
          </a:xfrm>
        </p:grpSpPr>
        <p:sp>
          <p:nvSpPr>
            <p:cNvPr id="3" name="Блок-схема: память с последовательным доступом 2">
              <a:extLst>
                <a:ext uri="{FF2B5EF4-FFF2-40B4-BE49-F238E27FC236}">
                  <a16:creationId xmlns:a16="http://schemas.microsoft.com/office/drawing/2014/main" id="{BF0CDB4A-7E55-4CF3-866A-ACCAB8A403C6}"/>
                </a:ext>
              </a:extLst>
            </p:cNvPr>
            <p:cNvSpPr/>
            <p:nvPr/>
          </p:nvSpPr>
          <p:spPr>
            <a:xfrm>
              <a:off x="1110266" y="2705741"/>
              <a:ext cx="2211431" cy="2015550"/>
            </a:xfrm>
            <a:custGeom>
              <a:avLst/>
              <a:gdLst>
                <a:gd name="connsiteX0" fmla="*/ 947057 w 1894114"/>
                <a:gd name="connsiteY0" fmla="*/ 2015413 h 2015413"/>
                <a:gd name="connsiteX1" fmla="*/ 14878 w 1894114"/>
                <a:gd name="connsiteY1" fmla="*/ 1185625 h 2015413"/>
                <a:gd name="connsiteX2" fmla="*/ 579192 w 1894114"/>
                <a:gd name="connsiteY2" fmla="*/ 79126 h 2015413"/>
                <a:gd name="connsiteX3" fmla="*/ 1760291 w 1894114"/>
                <a:gd name="connsiteY3" fmla="*/ 491271 h 2015413"/>
                <a:gd name="connsiteX4" fmla="*/ 1616728 w 1894114"/>
                <a:gd name="connsiteY4" fmla="*/ 1720263 h 2015413"/>
                <a:gd name="connsiteX5" fmla="*/ 1894114 w 1894114"/>
                <a:gd name="connsiteY5" fmla="*/ 1720263 h 2015413"/>
                <a:gd name="connsiteX6" fmla="*/ 1894114 w 1894114"/>
                <a:gd name="connsiteY6" fmla="*/ 2015413 h 2015413"/>
                <a:gd name="connsiteX7" fmla="*/ 947057 w 1894114"/>
                <a:gd name="connsiteY7" fmla="*/ 2015413 h 2015413"/>
                <a:gd name="connsiteX0" fmla="*/ 947134 w 1894212"/>
                <a:gd name="connsiteY0" fmla="*/ 2015550 h 2015550"/>
                <a:gd name="connsiteX1" fmla="*/ 14955 w 1894212"/>
                <a:gd name="connsiteY1" fmla="*/ 1185762 h 2015550"/>
                <a:gd name="connsiteX2" fmla="*/ 579269 w 1894212"/>
                <a:gd name="connsiteY2" fmla="*/ 79263 h 2015550"/>
                <a:gd name="connsiteX3" fmla="*/ 1760368 w 1894212"/>
                <a:gd name="connsiteY3" fmla="*/ 491408 h 2015550"/>
                <a:gd name="connsiteX4" fmla="*/ 1616805 w 1894212"/>
                <a:gd name="connsiteY4" fmla="*/ 1720400 h 2015550"/>
                <a:gd name="connsiteX5" fmla="*/ 1810215 w 1894212"/>
                <a:gd name="connsiteY5" fmla="*/ 1879021 h 2015550"/>
                <a:gd name="connsiteX6" fmla="*/ 1894191 w 1894212"/>
                <a:gd name="connsiteY6" fmla="*/ 2015550 h 2015550"/>
                <a:gd name="connsiteX7" fmla="*/ 947134 w 1894212"/>
                <a:gd name="connsiteY7" fmla="*/ 2015550 h 2015550"/>
                <a:gd name="connsiteX0" fmla="*/ 947134 w 2211431"/>
                <a:gd name="connsiteY0" fmla="*/ 2015550 h 2015550"/>
                <a:gd name="connsiteX1" fmla="*/ 14955 w 2211431"/>
                <a:gd name="connsiteY1" fmla="*/ 1185762 h 2015550"/>
                <a:gd name="connsiteX2" fmla="*/ 579269 w 2211431"/>
                <a:gd name="connsiteY2" fmla="*/ 79263 h 2015550"/>
                <a:gd name="connsiteX3" fmla="*/ 1760368 w 2211431"/>
                <a:gd name="connsiteY3" fmla="*/ 491408 h 2015550"/>
                <a:gd name="connsiteX4" fmla="*/ 1616805 w 2211431"/>
                <a:gd name="connsiteY4" fmla="*/ 1720400 h 2015550"/>
                <a:gd name="connsiteX5" fmla="*/ 2211431 w 2211431"/>
                <a:gd name="connsiteY5" fmla="*/ 1813706 h 2015550"/>
                <a:gd name="connsiteX6" fmla="*/ 1894191 w 2211431"/>
                <a:gd name="connsiteY6" fmla="*/ 2015550 h 2015550"/>
                <a:gd name="connsiteX7" fmla="*/ 947134 w 2211431"/>
                <a:gd name="connsiteY7" fmla="*/ 2015550 h 2015550"/>
                <a:gd name="connsiteX0" fmla="*/ 947134 w 2211431"/>
                <a:gd name="connsiteY0" fmla="*/ 2015550 h 2015550"/>
                <a:gd name="connsiteX1" fmla="*/ 14955 w 2211431"/>
                <a:gd name="connsiteY1" fmla="*/ 1185762 h 2015550"/>
                <a:gd name="connsiteX2" fmla="*/ 579269 w 2211431"/>
                <a:gd name="connsiteY2" fmla="*/ 79263 h 2015550"/>
                <a:gd name="connsiteX3" fmla="*/ 1760368 w 2211431"/>
                <a:gd name="connsiteY3" fmla="*/ 491408 h 2015550"/>
                <a:gd name="connsiteX4" fmla="*/ 1616805 w 2211431"/>
                <a:gd name="connsiteY4" fmla="*/ 1720400 h 2015550"/>
                <a:gd name="connsiteX5" fmla="*/ 2211431 w 2211431"/>
                <a:gd name="connsiteY5" fmla="*/ 1813706 h 2015550"/>
                <a:gd name="connsiteX6" fmla="*/ 2006159 w 2211431"/>
                <a:gd name="connsiteY6" fmla="*/ 1940906 h 2015550"/>
                <a:gd name="connsiteX7" fmla="*/ 947134 w 2211431"/>
                <a:gd name="connsiteY7" fmla="*/ 2015550 h 2015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11431" h="2015550">
                  <a:moveTo>
                    <a:pt x="947134" y="2015550"/>
                  </a:moveTo>
                  <a:cubicBezTo>
                    <a:pt x="488590" y="2015550"/>
                    <a:pt x="95915" y="1666007"/>
                    <a:pt x="14955" y="1185762"/>
                  </a:cubicBezTo>
                  <a:cubicBezTo>
                    <a:pt x="-63243" y="721900"/>
                    <a:pt x="171144" y="262317"/>
                    <a:pt x="579269" y="79263"/>
                  </a:cubicBezTo>
                  <a:cubicBezTo>
                    <a:pt x="1014475" y="-115938"/>
                    <a:pt x="1518325" y="59881"/>
                    <a:pt x="1760368" y="491408"/>
                  </a:cubicBezTo>
                  <a:cubicBezTo>
                    <a:pt x="1982657" y="887717"/>
                    <a:pt x="1923510" y="1394053"/>
                    <a:pt x="1616805" y="1720400"/>
                  </a:cubicBezTo>
                  <a:lnTo>
                    <a:pt x="2211431" y="1813706"/>
                  </a:lnTo>
                  <a:lnTo>
                    <a:pt x="2006159" y="1940906"/>
                  </a:lnTo>
                  <a:lnTo>
                    <a:pt x="947134" y="2015550"/>
                  </a:lnTo>
                  <a:close/>
                </a:path>
              </a:pathLst>
            </a:custGeom>
            <a:solidFill>
              <a:srgbClr val="109EB4"/>
            </a:solidFill>
            <a:ln>
              <a:solidFill>
                <a:srgbClr val="109E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09D8745D-8667-4298-A4D5-550EE0F22F72}"/>
                </a:ext>
              </a:extLst>
            </p:cNvPr>
            <p:cNvSpPr/>
            <p:nvPr/>
          </p:nvSpPr>
          <p:spPr>
            <a:xfrm>
              <a:off x="1656360" y="2995326"/>
              <a:ext cx="794327" cy="145806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6000" b="1" cap="none" spc="0" dirty="0">
                  <a:ln/>
                  <a:solidFill>
                    <a:schemeClr val="accent4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340" y="1848340"/>
            <a:ext cx="3161320" cy="3161320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6C1CA55-ED78-41D2-937A-160D2FCD35BF}"/>
              </a:ext>
            </a:extLst>
          </p:cNvPr>
          <p:cNvGrpSpPr/>
          <p:nvPr/>
        </p:nvGrpSpPr>
        <p:grpSpPr>
          <a:xfrm flipH="1">
            <a:off x="8510892" y="2144731"/>
            <a:ext cx="1828877" cy="1520891"/>
            <a:chOff x="1110266" y="2705741"/>
            <a:chExt cx="2211431" cy="2015550"/>
          </a:xfrm>
        </p:grpSpPr>
        <p:sp>
          <p:nvSpPr>
            <p:cNvPr id="7" name="Блок-схема: память с последовательным доступом 2">
              <a:extLst>
                <a:ext uri="{FF2B5EF4-FFF2-40B4-BE49-F238E27FC236}">
                  <a16:creationId xmlns:a16="http://schemas.microsoft.com/office/drawing/2014/main" id="{BEF3E671-5B26-4E1A-8A04-5FCA073F2288}"/>
                </a:ext>
              </a:extLst>
            </p:cNvPr>
            <p:cNvSpPr/>
            <p:nvPr/>
          </p:nvSpPr>
          <p:spPr>
            <a:xfrm>
              <a:off x="1110266" y="2705741"/>
              <a:ext cx="2211431" cy="2015550"/>
            </a:xfrm>
            <a:custGeom>
              <a:avLst/>
              <a:gdLst>
                <a:gd name="connsiteX0" fmla="*/ 947057 w 1894114"/>
                <a:gd name="connsiteY0" fmla="*/ 2015413 h 2015413"/>
                <a:gd name="connsiteX1" fmla="*/ 14878 w 1894114"/>
                <a:gd name="connsiteY1" fmla="*/ 1185625 h 2015413"/>
                <a:gd name="connsiteX2" fmla="*/ 579192 w 1894114"/>
                <a:gd name="connsiteY2" fmla="*/ 79126 h 2015413"/>
                <a:gd name="connsiteX3" fmla="*/ 1760291 w 1894114"/>
                <a:gd name="connsiteY3" fmla="*/ 491271 h 2015413"/>
                <a:gd name="connsiteX4" fmla="*/ 1616728 w 1894114"/>
                <a:gd name="connsiteY4" fmla="*/ 1720263 h 2015413"/>
                <a:gd name="connsiteX5" fmla="*/ 1894114 w 1894114"/>
                <a:gd name="connsiteY5" fmla="*/ 1720263 h 2015413"/>
                <a:gd name="connsiteX6" fmla="*/ 1894114 w 1894114"/>
                <a:gd name="connsiteY6" fmla="*/ 2015413 h 2015413"/>
                <a:gd name="connsiteX7" fmla="*/ 947057 w 1894114"/>
                <a:gd name="connsiteY7" fmla="*/ 2015413 h 2015413"/>
                <a:gd name="connsiteX0" fmla="*/ 947134 w 1894212"/>
                <a:gd name="connsiteY0" fmla="*/ 2015550 h 2015550"/>
                <a:gd name="connsiteX1" fmla="*/ 14955 w 1894212"/>
                <a:gd name="connsiteY1" fmla="*/ 1185762 h 2015550"/>
                <a:gd name="connsiteX2" fmla="*/ 579269 w 1894212"/>
                <a:gd name="connsiteY2" fmla="*/ 79263 h 2015550"/>
                <a:gd name="connsiteX3" fmla="*/ 1760368 w 1894212"/>
                <a:gd name="connsiteY3" fmla="*/ 491408 h 2015550"/>
                <a:gd name="connsiteX4" fmla="*/ 1616805 w 1894212"/>
                <a:gd name="connsiteY4" fmla="*/ 1720400 h 2015550"/>
                <a:gd name="connsiteX5" fmla="*/ 1810215 w 1894212"/>
                <a:gd name="connsiteY5" fmla="*/ 1879021 h 2015550"/>
                <a:gd name="connsiteX6" fmla="*/ 1894191 w 1894212"/>
                <a:gd name="connsiteY6" fmla="*/ 2015550 h 2015550"/>
                <a:gd name="connsiteX7" fmla="*/ 947134 w 1894212"/>
                <a:gd name="connsiteY7" fmla="*/ 2015550 h 2015550"/>
                <a:gd name="connsiteX0" fmla="*/ 947134 w 2211431"/>
                <a:gd name="connsiteY0" fmla="*/ 2015550 h 2015550"/>
                <a:gd name="connsiteX1" fmla="*/ 14955 w 2211431"/>
                <a:gd name="connsiteY1" fmla="*/ 1185762 h 2015550"/>
                <a:gd name="connsiteX2" fmla="*/ 579269 w 2211431"/>
                <a:gd name="connsiteY2" fmla="*/ 79263 h 2015550"/>
                <a:gd name="connsiteX3" fmla="*/ 1760368 w 2211431"/>
                <a:gd name="connsiteY3" fmla="*/ 491408 h 2015550"/>
                <a:gd name="connsiteX4" fmla="*/ 1616805 w 2211431"/>
                <a:gd name="connsiteY4" fmla="*/ 1720400 h 2015550"/>
                <a:gd name="connsiteX5" fmla="*/ 2211431 w 2211431"/>
                <a:gd name="connsiteY5" fmla="*/ 1813706 h 2015550"/>
                <a:gd name="connsiteX6" fmla="*/ 1894191 w 2211431"/>
                <a:gd name="connsiteY6" fmla="*/ 2015550 h 2015550"/>
                <a:gd name="connsiteX7" fmla="*/ 947134 w 2211431"/>
                <a:gd name="connsiteY7" fmla="*/ 2015550 h 2015550"/>
                <a:gd name="connsiteX0" fmla="*/ 947134 w 2211431"/>
                <a:gd name="connsiteY0" fmla="*/ 2015550 h 2015550"/>
                <a:gd name="connsiteX1" fmla="*/ 14955 w 2211431"/>
                <a:gd name="connsiteY1" fmla="*/ 1185762 h 2015550"/>
                <a:gd name="connsiteX2" fmla="*/ 579269 w 2211431"/>
                <a:gd name="connsiteY2" fmla="*/ 79263 h 2015550"/>
                <a:gd name="connsiteX3" fmla="*/ 1760368 w 2211431"/>
                <a:gd name="connsiteY3" fmla="*/ 491408 h 2015550"/>
                <a:gd name="connsiteX4" fmla="*/ 1616805 w 2211431"/>
                <a:gd name="connsiteY4" fmla="*/ 1720400 h 2015550"/>
                <a:gd name="connsiteX5" fmla="*/ 2211431 w 2211431"/>
                <a:gd name="connsiteY5" fmla="*/ 1813706 h 2015550"/>
                <a:gd name="connsiteX6" fmla="*/ 2006159 w 2211431"/>
                <a:gd name="connsiteY6" fmla="*/ 1940906 h 2015550"/>
                <a:gd name="connsiteX7" fmla="*/ 947134 w 2211431"/>
                <a:gd name="connsiteY7" fmla="*/ 2015550 h 2015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11431" h="2015550">
                  <a:moveTo>
                    <a:pt x="947134" y="2015550"/>
                  </a:moveTo>
                  <a:cubicBezTo>
                    <a:pt x="488590" y="2015550"/>
                    <a:pt x="95915" y="1666007"/>
                    <a:pt x="14955" y="1185762"/>
                  </a:cubicBezTo>
                  <a:cubicBezTo>
                    <a:pt x="-63243" y="721900"/>
                    <a:pt x="171144" y="262317"/>
                    <a:pt x="579269" y="79263"/>
                  </a:cubicBezTo>
                  <a:cubicBezTo>
                    <a:pt x="1014475" y="-115938"/>
                    <a:pt x="1518325" y="59881"/>
                    <a:pt x="1760368" y="491408"/>
                  </a:cubicBezTo>
                  <a:cubicBezTo>
                    <a:pt x="1982657" y="887717"/>
                    <a:pt x="1923510" y="1394053"/>
                    <a:pt x="1616805" y="1720400"/>
                  </a:cubicBezTo>
                  <a:lnTo>
                    <a:pt x="2211431" y="1813706"/>
                  </a:lnTo>
                  <a:lnTo>
                    <a:pt x="2006159" y="1940906"/>
                  </a:lnTo>
                  <a:lnTo>
                    <a:pt x="947134" y="2015550"/>
                  </a:lnTo>
                  <a:close/>
                </a:path>
              </a:pathLst>
            </a:custGeom>
            <a:solidFill>
              <a:srgbClr val="109EB4"/>
            </a:solidFill>
            <a:ln>
              <a:solidFill>
                <a:srgbClr val="109EB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8098BE3A-6519-43A6-9642-C6A77B15AC36}"/>
                </a:ext>
              </a:extLst>
            </p:cNvPr>
            <p:cNvSpPr/>
            <p:nvPr/>
          </p:nvSpPr>
          <p:spPr>
            <a:xfrm>
              <a:off x="1731024" y="2995326"/>
              <a:ext cx="707246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ru-RU" sz="7200" b="1" cap="none" spc="0" dirty="0">
                  <a:ln/>
                  <a:solidFill>
                    <a:schemeClr val="accent4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?</a:t>
              </a:r>
            </a:p>
          </p:txBody>
        </p:sp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9F2EECC-998D-4A75-8CFF-1BF3C5A53F4D}"/>
              </a:ext>
            </a:extLst>
          </p:cNvPr>
          <p:cNvSpPr/>
          <p:nvPr/>
        </p:nvSpPr>
        <p:spPr>
          <a:xfrm rot="1664600" flipH="1">
            <a:off x="7701985" y="3444418"/>
            <a:ext cx="91189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7200" b="1" cap="none" spc="0" dirty="0">
                <a:ln/>
                <a:solidFill>
                  <a:schemeClr val="accent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56450B5-4FA4-4E3F-BD67-47137A794795}"/>
              </a:ext>
            </a:extLst>
          </p:cNvPr>
          <p:cNvSpPr/>
          <p:nvPr/>
        </p:nvSpPr>
        <p:spPr>
          <a:xfrm rot="19935400">
            <a:off x="3513765" y="1998311"/>
            <a:ext cx="47063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7200" b="1" cap="none" spc="0" dirty="0">
                <a:ln/>
                <a:solidFill>
                  <a:schemeClr val="accent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B42FF9B-87B4-4B24-AC21-BE6140EB49A8}"/>
              </a:ext>
            </a:extLst>
          </p:cNvPr>
          <p:cNvSpPr/>
          <p:nvPr/>
        </p:nvSpPr>
        <p:spPr>
          <a:xfrm rot="19935400">
            <a:off x="10783053" y="1894688"/>
            <a:ext cx="113853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7200" b="1" cap="none" spc="0" dirty="0">
                <a:ln/>
                <a:solidFill>
                  <a:schemeClr val="accent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A8E36CB-B2EA-4990-AC19-9A0B2873E35C}"/>
              </a:ext>
            </a:extLst>
          </p:cNvPr>
          <p:cNvSpPr/>
          <p:nvPr/>
        </p:nvSpPr>
        <p:spPr>
          <a:xfrm rot="2367124" flipH="1">
            <a:off x="404032" y="3525616"/>
            <a:ext cx="128887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7200" b="1" cap="none" spc="0" dirty="0">
                <a:ln/>
                <a:solidFill>
                  <a:schemeClr val="accent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96C2E59-674C-4512-942B-2867B7B92567}"/>
              </a:ext>
            </a:extLst>
          </p:cNvPr>
          <p:cNvSpPr/>
          <p:nvPr/>
        </p:nvSpPr>
        <p:spPr>
          <a:xfrm rot="18945022" flipH="1">
            <a:off x="10133231" y="4117898"/>
            <a:ext cx="91189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7200" b="1" cap="none" spc="0" dirty="0">
                <a:ln/>
                <a:solidFill>
                  <a:srgbClr val="109EB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D0CA731E-0D6E-420C-AB2B-37F210125084}"/>
              </a:ext>
            </a:extLst>
          </p:cNvPr>
          <p:cNvSpPr/>
          <p:nvPr/>
        </p:nvSpPr>
        <p:spPr>
          <a:xfrm rot="18945022" flipH="1">
            <a:off x="1212993" y="2090618"/>
            <a:ext cx="589793" cy="9360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7200" b="1" cap="none" spc="0" dirty="0">
                <a:ln/>
                <a:solidFill>
                  <a:srgbClr val="109EB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6E0CE4-585F-4CCA-B764-D73DF4E76B7E}"/>
              </a:ext>
            </a:extLst>
          </p:cNvPr>
          <p:cNvSpPr txBox="1"/>
          <p:nvPr/>
        </p:nvSpPr>
        <p:spPr>
          <a:xfrm>
            <a:off x="1516211" y="5019842"/>
            <a:ext cx="923290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mny@toipkro.ru</a:t>
            </a:r>
            <a:endParaRPr lang="ru-RU" sz="2400" b="1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Макаревич Наталья Юрьевна</a:t>
            </a:r>
            <a:r>
              <a:rPr lang="ru-RU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старший преподаватель Центра педагогики, </a:t>
            </a:r>
          </a:p>
          <a:p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психологии и инклюзивного образования ТОИПКРО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BAA7071-B56D-4AB8-9754-73102466D0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24" y="4951308"/>
            <a:ext cx="938214" cy="93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3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3105835"/>
            <a:ext cx="6096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Спасибо за внимание!</a:t>
            </a:r>
            <a:endParaRPr lang="ru-RU" sz="3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37" y="4731666"/>
            <a:ext cx="1524677" cy="152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4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ПО КАЧЕСТВУ ОБРАЗОВАНИЯ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8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 userDrawn="1"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 userDrawn="1"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 userDrawn="1"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 userDrawn="1"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 userDrawn="1"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 userDrawn="1"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 userDrawn="1"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 userDrawn="1"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 userDrawn="1"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 userDrawn="1"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 userDrawn="1"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 userDrawn="1"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 userDrawn="1"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F7921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4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25" name="Прямоугольник 40">
            <a:extLst>
              <a:ext uri="{FF2B5EF4-FFF2-40B4-BE49-F238E27FC236}">
                <a16:creationId xmlns:a16="http://schemas.microsoft.com/office/drawing/2014/main" id="{8BB0EE06-DAF0-EB7F-E847-C84642263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061" y="1258698"/>
            <a:ext cx="116109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ТРЕБОВАНИЯ К ОРГАНИЗАЦИИ ОБРАЗОВАНИЯ ИНВАЛИДОВ И ОБУЧАЮЩИХСЯ С ОГРАНИЧЕННЫМИ ВОЗМОЖНОСТЯМИ ЗДОРОВЬЯ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8915" y="2077841"/>
            <a:ext cx="78231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ПРЕДМЕТ ФЕДЕРАЛЬНОГО ГОСУДАРСТВЕННОГО КОНТРОЛЯ (НАДЗОРА) В СФЕРЕ ОБРАЗОВАНИЯ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3329" y="2867050"/>
            <a:ext cx="113454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соблюдение </a:t>
            </a:r>
            <a:r>
              <a:rPr lang="ru-RU" sz="1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обязательных требований</a:t>
            </a: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установленных законодательством об образовании, в том числе </a:t>
            </a:r>
            <a:r>
              <a:rPr lang="ru-RU" sz="1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лицензионных требований </a:t>
            </a: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образовательной деятельности и требований, установленных </a:t>
            </a:r>
            <a:r>
              <a:rPr lang="ru-RU" sz="1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федеральными государственными образовательными стандартами</a:t>
            </a: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и требований к выполнению </a:t>
            </a:r>
            <a:r>
              <a:rPr lang="ru-RU" sz="1400" dirty="0" err="1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аккредитационных</a:t>
            </a: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показателей;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15012" y="3877207"/>
            <a:ext cx="113737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соблюдение требований по обеспечению доступности </a:t>
            </a: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инвалидов объектов социальной, инженерной и транспортной инфраструктур и предоставляемых услуг.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3E9BDB-A1F4-4601-86A3-C6C343D292FE}"/>
              </a:ext>
            </a:extLst>
          </p:cNvPr>
          <p:cNvSpPr txBox="1"/>
          <p:nvPr/>
        </p:nvSpPr>
        <p:spPr>
          <a:xfrm>
            <a:off x="8307988" y="2005812"/>
            <a:ext cx="38840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Статья 93 Федерального закона от 29.12.2012 № 273-ФЗ </a:t>
            </a:r>
          </a:p>
          <a:p>
            <a:pPr algn="ctr"/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«Об образовании в Российской Федерации»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293417" y="4504257"/>
            <a:ext cx="96237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Контрольные (надзорные) мероприятия и профилактические мероприятия</a:t>
            </a:r>
            <a:endParaRPr lang="ru-RU" sz="16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7220" y="5177931"/>
            <a:ext cx="361070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 взаимодействии с контролируемым лицом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186832" y="5212292"/>
            <a:ext cx="34709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 взаимодействия с контролируемым лицом</a:t>
            </a:r>
          </a:p>
        </p:txBody>
      </p:sp>
      <p:cxnSp>
        <p:nvCxnSpPr>
          <p:cNvPr id="55" name="Прямая со стрелкой 54"/>
          <p:cNvCxnSpPr/>
          <p:nvPr/>
        </p:nvCxnSpPr>
        <p:spPr>
          <a:xfrm>
            <a:off x="8068138" y="4820305"/>
            <a:ext cx="5192" cy="1077929"/>
          </a:xfrm>
          <a:prstGeom prst="straightConnector1">
            <a:avLst/>
          </a:prstGeom>
          <a:ln w="28575">
            <a:solidFill>
              <a:srgbClr val="0A5E6C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8109938" y="4847969"/>
            <a:ext cx="364592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i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профилактический визит</a:t>
            </a:r>
          </a:p>
          <a:p>
            <a:r>
              <a:rPr lang="ru-RU" sz="1300" b="1" i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объявление предостережения</a:t>
            </a:r>
          </a:p>
          <a:p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информирование</a:t>
            </a:r>
          </a:p>
          <a:p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консультирование</a:t>
            </a:r>
          </a:p>
          <a:p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обобщение правоприменительной практики</a:t>
            </a:r>
          </a:p>
          <a:p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меры стимулирования добросовестности</a:t>
            </a:r>
          </a:p>
        </p:txBody>
      </p:sp>
      <p:cxnSp>
        <p:nvCxnSpPr>
          <p:cNvPr id="58" name="Прямая со стрелкой 57"/>
          <p:cNvCxnSpPr/>
          <p:nvPr/>
        </p:nvCxnSpPr>
        <p:spPr>
          <a:xfrm flipH="1">
            <a:off x="2850052" y="4831381"/>
            <a:ext cx="617220" cy="277829"/>
          </a:xfrm>
          <a:prstGeom prst="straightConnector1">
            <a:avLst/>
          </a:prstGeom>
          <a:ln w="28575">
            <a:solidFill>
              <a:srgbClr val="0A5E6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5107396" y="4857302"/>
            <a:ext cx="617220" cy="277829"/>
          </a:xfrm>
          <a:prstGeom prst="straightConnector1">
            <a:avLst/>
          </a:prstGeom>
          <a:ln w="28575">
            <a:solidFill>
              <a:srgbClr val="0A5E6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42330" y="5864853"/>
            <a:ext cx="21247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документарная проверка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350581" y="5713720"/>
            <a:ext cx="139229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выездное обследование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227514" y="5866020"/>
            <a:ext cx="202046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выездная проверка</a:t>
            </a:r>
          </a:p>
        </p:txBody>
      </p:sp>
      <p:cxnSp>
        <p:nvCxnSpPr>
          <p:cNvPr id="68" name="Прямая со стрелкой 67"/>
          <p:cNvCxnSpPr>
            <a:cxnSpLocks/>
          </p:cNvCxnSpPr>
          <p:nvPr/>
        </p:nvCxnSpPr>
        <p:spPr>
          <a:xfrm>
            <a:off x="4870025" y="5517015"/>
            <a:ext cx="1489" cy="288000"/>
          </a:xfrm>
          <a:prstGeom prst="straightConnector1">
            <a:avLst/>
          </a:prstGeom>
          <a:ln w="28575">
            <a:solidFill>
              <a:srgbClr val="0A5E6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6082834" y="5713720"/>
            <a:ext cx="17801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мониторинг безопасности</a:t>
            </a:r>
          </a:p>
        </p:txBody>
      </p:sp>
      <p:cxnSp>
        <p:nvCxnSpPr>
          <p:cNvPr id="71" name="Прямая со стрелкой 70">
            <a:extLst>
              <a:ext uri="{FF2B5EF4-FFF2-40B4-BE49-F238E27FC236}">
                <a16:creationId xmlns:a16="http://schemas.microsoft.com/office/drawing/2014/main" id="{CFD6E51F-C8EA-4424-8E23-5592757EB5F5}"/>
              </a:ext>
            </a:extLst>
          </p:cNvPr>
          <p:cNvCxnSpPr>
            <a:cxnSpLocks/>
          </p:cNvCxnSpPr>
          <p:nvPr/>
        </p:nvCxnSpPr>
        <p:spPr>
          <a:xfrm>
            <a:off x="7028960" y="5471018"/>
            <a:ext cx="1489" cy="288000"/>
          </a:xfrm>
          <a:prstGeom prst="straightConnector1">
            <a:avLst/>
          </a:prstGeom>
          <a:ln w="28575">
            <a:solidFill>
              <a:srgbClr val="0A5E6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>
            <a:extLst>
              <a:ext uri="{FF2B5EF4-FFF2-40B4-BE49-F238E27FC236}">
                <a16:creationId xmlns:a16="http://schemas.microsoft.com/office/drawing/2014/main" id="{F22452B9-4456-49BB-ACA1-6965C69CB38B}"/>
              </a:ext>
            </a:extLst>
          </p:cNvPr>
          <p:cNvCxnSpPr>
            <a:cxnSpLocks/>
          </p:cNvCxnSpPr>
          <p:nvPr/>
        </p:nvCxnSpPr>
        <p:spPr>
          <a:xfrm>
            <a:off x="3467272" y="5471018"/>
            <a:ext cx="1489" cy="288000"/>
          </a:xfrm>
          <a:prstGeom prst="straightConnector1">
            <a:avLst/>
          </a:prstGeom>
          <a:ln w="28575">
            <a:solidFill>
              <a:srgbClr val="0A5E6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>
            <a:extLst>
              <a:ext uri="{FF2B5EF4-FFF2-40B4-BE49-F238E27FC236}">
                <a16:creationId xmlns:a16="http://schemas.microsoft.com/office/drawing/2014/main" id="{7AEB5D54-3761-4441-B508-43DC4066D85F}"/>
              </a:ext>
            </a:extLst>
          </p:cNvPr>
          <p:cNvCxnSpPr>
            <a:cxnSpLocks/>
          </p:cNvCxnSpPr>
          <p:nvPr/>
        </p:nvCxnSpPr>
        <p:spPr>
          <a:xfrm>
            <a:off x="1103667" y="5434160"/>
            <a:ext cx="1489" cy="288000"/>
          </a:xfrm>
          <a:prstGeom prst="straightConnector1">
            <a:avLst/>
          </a:prstGeom>
          <a:ln w="28575">
            <a:solidFill>
              <a:srgbClr val="0A5E6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0">
            <a:extLst>
              <a:ext uri="{FF2B5EF4-FFF2-40B4-BE49-F238E27FC236}">
                <a16:creationId xmlns:a16="http://schemas.microsoft.com/office/drawing/2014/main" id="{8BB0EE06-DAF0-EB7F-E847-C84642263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611" y="1134759"/>
            <a:ext cx="11610975" cy="6463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ПРОФИЛАКТИКИ РИСКОВ ПРИЧИНЕНИЯ ВРЕДА (УЩЕРБА) ОХРАНЯЕМЫМ ЗАКОНОМ ЦЕННОСТЯМ В СФЕРЕ ОБРАЗОВАНИЯ НА 2025 ГОД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EDF29E-A868-4541-BCB4-CF35211AA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592" y="1902380"/>
            <a:ext cx="6220408" cy="488132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56376DA-055D-4BB9-8676-6FE4E6139A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339"/>
          <a:stretch/>
        </p:blipFill>
        <p:spPr>
          <a:xfrm>
            <a:off x="148999" y="2341983"/>
            <a:ext cx="6438122" cy="419987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37699E-C1CD-4EBD-8634-E2C2E5D49EA7}"/>
              </a:ext>
            </a:extLst>
          </p:cNvPr>
          <p:cNvSpPr/>
          <p:nvPr/>
        </p:nvSpPr>
        <p:spPr>
          <a:xfrm>
            <a:off x="5383764" y="4441920"/>
            <a:ext cx="998376" cy="5312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B0BE252-5BAE-4093-9475-AA394472D398}"/>
              </a:ext>
            </a:extLst>
          </p:cNvPr>
          <p:cNvSpPr/>
          <p:nvPr/>
        </p:nvSpPr>
        <p:spPr>
          <a:xfrm>
            <a:off x="10100096" y="2118049"/>
            <a:ext cx="1203649" cy="223935"/>
          </a:xfrm>
          <a:prstGeom prst="rect">
            <a:avLst/>
          </a:prstGeom>
          <a:solidFill>
            <a:srgbClr val="F5DC8B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Переданные полномочия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13C5768-6C69-4175-B93D-B912BD0D393B}"/>
              </a:ext>
            </a:extLst>
          </p:cNvPr>
          <p:cNvSpPr/>
          <p:nvPr/>
        </p:nvSpPr>
        <p:spPr>
          <a:xfrm>
            <a:off x="6727371" y="6008914"/>
            <a:ext cx="3066869" cy="259806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Программа профилактики рисков на 2025 год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6CB91E8-CEDB-4041-8431-87DFC8C26A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9521" y="3429000"/>
            <a:ext cx="1344110" cy="135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5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21" b="2961"/>
          <a:stretch/>
        </p:blipFill>
        <p:spPr>
          <a:xfrm>
            <a:off x="5003321" y="2130725"/>
            <a:ext cx="7188679" cy="4543618"/>
          </a:xfrm>
          <a:prstGeom prst="rect">
            <a:avLst/>
          </a:prstGeom>
        </p:spPr>
      </p:pic>
      <p:sp>
        <p:nvSpPr>
          <p:cNvPr id="2" name="Прямоугольник 40">
            <a:extLst>
              <a:ext uri="{FF2B5EF4-FFF2-40B4-BE49-F238E27FC236}">
                <a16:creationId xmlns:a16="http://schemas.microsoft.com/office/drawing/2014/main" id="{8BB0EE06-DAF0-EB7F-E847-C84642263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287" y="1186517"/>
            <a:ext cx="11481759" cy="61555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17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НАБЛЮДЕНИЕ ЗА СОБЛЮДЕНИЕМ ОБЯЗАТЕЛЬНЫХ ТРЕБОВАНИЙ (МОНИТОРИНГ БЕЗОПАСНОСТИ) НА 2025 ГОД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6005" y="2327911"/>
            <a:ext cx="7111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План-график мониторинга безопасности на 2025 год:</a:t>
            </a:r>
          </a:p>
          <a:p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en-US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https://do.tomsk.gov.ru/programma-profilaktiki-riskov-prichinenija-vreda-i-plan-provedenija-planovyh-kontrolnyh-nadzornyh-meroprijatij</a:t>
            </a:r>
            <a:endParaRPr lang="ru-RU" sz="16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16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размещается на сайте Департамента ежегодно в январе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E6C8391-D18E-400E-954F-7AEF08C5B375}"/>
              </a:ext>
            </a:extLst>
          </p:cNvPr>
          <p:cNvSpPr/>
          <p:nvPr/>
        </p:nvSpPr>
        <p:spPr>
          <a:xfrm>
            <a:off x="819839" y="4402534"/>
            <a:ext cx="5170413" cy="1746339"/>
          </a:xfrm>
          <a:prstGeom prst="rect">
            <a:avLst/>
          </a:prstGeom>
          <a:noFill/>
          <a:ln w="28575">
            <a:solidFill>
              <a:srgbClr val="F7921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Мониторинг безопасности</a:t>
            </a:r>
          </a:p>
          <a:p>
            <a:pPr algn="ctr"/>
            <a:endParaRPr lang="ru-RU" sz="1600" b="1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Статья 74 </a:t>
            </a:r>
          </a:p>
          <a:p>
            <a:pPr algn="ctr"/>
            <a:r>
              <a:rPr lang="ru-RU" sz="16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Федерального закона от 31.07.2020 № 248-ФЗ «О государственном контроле (надзоре) и муниципальном контроле в Российской Федерации»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7FCD6B3-12A2-490E-A99D-C3AF9F9A3800}"/>
              </a:ext>
            </a:extLst>
          </p:cNvPr>
          <p:cNvSpPr/>
          <p:nvPr/>
        </p:nvSpPr>
        <p:spPr>
          <a:xfrm>
            <a:off x="10151001" y="2111676"/>
            <a:ext cx="1203649" cy="223935"/>
          </a:xfrm>
          <a:prstGeom prst="rect">
            <a:avLst/>
          </a:prstGeom>
          <a:solidFill>
            <a:srgbClr val="F5DC8B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Переданные полномочия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BA85BBB-0F68-4C2B-ADED-A58217275ADD}"/>
              </a:ext>
            </a:extLst>
          </p:cNvPr>
          <p:cNvSpPr/>
          <p:nvPr/>
        </p:nvSpPr>
        <p:spPr>
          <a:xfrm>
            <a:off x="7296331" y="5805714"/>
            <a:ext cx="3066869" cy="259806"/>
          </a:xfrm>
          <a:prstGeom prst="rect">
            <a:avLst/>
          </a:prstGeom>
          <a:solidFill>
            <a:srgbClr val="00B05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План проведения мониторинга 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39149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ПО КАЧЕСТВУ ОБРАЗОВАНИЯ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8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 userDrawn="1"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 userDrawn="1"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 userDrawn="1"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 userDrawn="1"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 userDrawn="1"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 userDrawn="1"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 userDrawn="1"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 userDrawn="1"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 userDrawn="1"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 userDrawn="1"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 userDrawn="1"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 userDrawn="1"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 userDrawn="1"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F7921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7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29" name="Прямоугольник 40">
            <a:extLst>
              <a:ext uri="{FF2B5EF4-FFF2-40B4-BE49-F238E27FC236}">
                <a16:creationId xmlns:a16="http://schemas.microsoft.com/office/drawing/2014/main" id="{8BB0EE06-DAF0-EB7F-E847-C84642263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1381"/>
            <a:ext cx="1219200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 особенностях организации и осуществления государственного контроля (надзора), </a:t>
            </a:r>
          </a:p>
          <a:p>
            <a:pPr algn="ctr" eaLnBrk="1" hangingPunct="1"/>
            <a:r>
              <a:rPr lang="ru-RU" altLang="ru-RU" sz="1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муниципального контроля (постановление Правительства Российской Федерации от 10.03.2022 № 336)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A77F8F3-AD5C-F7AB-9986-D1AAA5AABC49}"/>
              </a:ext>
            </a:extLst>
          </p:cNvPr>
          <p:cNvSpPr/>
          <p:nvPr/>
        </p:nvSpPr>
        <p:spPr>
          <a:xfrm>
            <a:off x="290452" y="1043795"/>
            <a:ext cx="9897354" cy="33639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u="sng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 2030 года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плановые проверки проводятся только в отношении объектов контроля, отнесенных к категориям </a:t>
            </a:r>
            <a:r>
              <a:rPr lang="ru-RU" sz="1400" u="sng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высокого риска</a:t>
            </a: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05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планы проведения проверок </a:t>
            </a:r>
            <a:r>
              <a:rPr lang="ru-RU" sz="1400" b="1" u="sng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включаются </a:t>
            </a: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проверки в отношении </a:t>
            </a:r>
            <a:r>
              <a:rPr lang="ru-RU" sz="1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государственных</a:t>
            </a: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муниципальных</a:t>
            </a: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</a:t>
            </a:r>
            <a:r>
              <a:rPr lang="ru-RU" sz="1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частных</a:t>
            </a: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образовательных организаций, реализующих образовательные программы </a:t>
            </a:r>
            <a:r>
              <a:rPr lang="ru-RU" sz="1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дошкольного и начального общего образования, основного общего, среднего общего </a:t>
            </a: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среднего профессионального образования, </a:t>
            </a:r>
          </a:p>
          <a:p>
            <a:pPr>
              <a:defRPr/>
            </a:pP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объекты контроля которых отнесены к категории </a:t>
            </a:r>
            <a:r>
              <a:rPr lang="ru-RU" sz="1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высокого риска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E468B171-BFCC-94AC-EF9A-A0A4E773BB17}"/>
              </a:ext>
            </a:extLst>
          </p:cNvPr>
          <p:cNvSpPr/>
          <p:nvPr/>
        </p:nvSpPr>
        <p:spPr>
          <a:xfrm>
            <a:off x="9992619" y="2125811"/>
            <a:ext cx="2130427" cy="320400"/>
          </a:xfrm>
          <a:prstGeom prst="rect">
            <a:avLst/>
          </a:prstGeom>
          <a:noFill/>
          <a:ln w="28575">
            <a:solidFill>
              <a:srgbClr val="F792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11(3) Постановления</a:t>
            </a: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25EEF0C-232E-4D32-C2BF-00A7C862C1B7}"/>
              </a:ext>
            </a:extLst>
          </p:cNvPr>
          <p:cNvSpPr/>
          <p:nvPr/>
        </p:nvSpPr>
        <p:spPr>
          <a:xfrm>
            <a:off x="9954376" y="2962111"/>
            <a:ext cx="2130426" cy="321661"/>
          </a:xfrm>
          <a:prstGeom prst="rect">
            <a:avLst/>
          </a:prstGeom>
          <a:noFill/>
          <a:ln w="28575">
            <a:solidFill>
              <a:srgbClr val="F792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11(4) Постановления</a:t>
            </a:r>
            <a:endParaRPr lang="ru-RU" sz="12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82D6EBB1-A805-C898-3D1B-9F185A83BA8E}"/>
              </a:ext>
            </a:extLst>
          </p:cNvPr>
          <p:cNvSpPr/>
          <p:nvPr/>
        </p:nvSpPr>
        <p:spPr>
          <a:xfrm>
            <a:off x="2325910" y="3368796"/>
            <a:ext cx="6220203" cy="821469"/>
          </a:xfrm>
          <a:prstGeom prst="rect">
            <a:avLst/>
          </a:prstGeom>
          <a:noFill/>
          <a:ln w="28575">
            <a:solidFill>
              <a:srgbClr val="F792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проводится профилактический визит продолжительностью </a:t>
            </a:r>
            <a:r>
              <a:rPr lang="ru-RU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дней</a:t>
            </a: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предусматривающий возможность отказа </a:t>
            </a: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 его проведения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FAB60898-457C-D9EB-8096-2AC8198BEF04}"/>
              </a:ext>
            </a:extLst>
          </p:cNvPr>
          <p:cNvSpPr/>
          <p:nvPr/>
        </p:nvSpPr>
        <p:spPr>
          <a:xfrm>
            <a:off x="2632015" y="4174010"/>
            <a:ext cx="6825741" cy="447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проводится </a:t>
            </a:r>
            <a:r>
              <a:rPr lang="ru-RU" sz="1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оценка соблюдения </a:t>
            </a:r>
            <a:r>
              <a:rPr lang="ru-RU" sz="1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обязательных требований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F5A005E3-5FB0-75BE-15A0-D5750A8D8E16}"/>
              </a:ext>
            </a:extLst>
          </p:cNvPr>
          <p:cNvSpPr/>
          <p:nvPr/>
        </p:nvSpPr>
        <p:spPr>
          <a:xfrm>
            <a:off x="2750420" y="4563890"/>
            <a:ext cx="3521096" cy="1123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допускается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363538" algn="l"/>
              </a:tabLst>
              <a:defRPr/>
            </a:pP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проведение </a:t>
            </a:r>
            <a:r>
              <a:rPr lang="ru-RU" sz="1400" b="1" i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осмотра</a:t>
            </a: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363538" algn="l"/>
              </a:tabLst>
              <a:defRPr/>
            </a:pP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истребование </a:t>
            </a:r>
            <a:r>
              <a:rPr lang="ru-RU" sz="1400" b="1" i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документов</a:t>
            </a: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363538" algn="l"/>
              </a:tabLst>
              <a:defRPr/>
            </a:pP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проведение </a:t>
            </a:r>
            <a:r>
              <a:rPr lang="ru-RU" sz="1400" b="1" i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экспертизы</a:t>
            </a:r>
          </a:p>
        </p:txBody>
      </p:sp>
      <p:cxnSp>
        <p:nvCxnSpPr>
          <p:cNvPr id="55" name="Соединительная линия уступом 54">
            <a:extLst>
              <a:ext uri="{FF2B5EF4-FFF2-40B4-BE49-F238E27FC236}">
                <a16:creationId xmlns:a16="http://schemas.microsoft.com/office/drawing/2014/main" id="{E76EF372-2EED-4ACD-A32F-8A1C3E185ADB}"/>
              </a:ext>
            </a:extLst>
          </p:cNvPr>
          <p:cNvCxnSpPr>
            <a:cxnSpLocks/>
          </p:cNvCxnSpPr>
          <p:nvPr/>
        </p:nvCxnSpPr>
        <p:spPr>
          <a:xfrm>
            <a:off x="1640887" y="3215767"/>
            <a:ext cx="612000" cy="539750"/>
          </a:xfrm>
          <a:prstGeom prst="bentConnector3">
            <a:avLst>
              <a:gd name="adj1" fmla="val 50000"/>
            </a:avLst>
          </a:prstGeom>
          <a:ln w="38100">
            <a:solidFill>
              <a:srgbClr val="F7921E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09472CFD-6438-4C1E-4699-B22D7AC2F057}"/>
              </a:ext>
            </a:extLst>
          </p:cNvPr>
          <p:cNvSpPr/>
          <p:nvPr/>
        </p:nvSpPr>
        <p:spPr>
          <a:xfrm>
            <a:off x="403299" y="4889939"/>
            <a:ext cx="1922612" cy="629189"/>
          </a:xfrm>
          <a:prstGeom prst="rect">
            <a:avLst/>
          </a:prstGeom>
          <a:noFill/>
          <a:ln w="28575">
            <a:solidFill>
              <a:srgbClr val="F7921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продление срока ПВ на срок проведения экспертизы</a:t>
            </a:r>
          </a:p>
        </p:txBody>
      </p:sp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80388E96-DFBF-0E27-094E-51005DB2626B}"/>
              </a:ext>
            </a:extLst>
          </p:cNvPr>
          <p:cNvGrpSpPr/>
          <p:nvPr/>
        </p:nvGrpSpPr>
        <p:grpSpPr>
          <a:xfrm>
            <a:off x="127643" y="4894886"/>
            <a:ext cx="216453" cy="616809"/>
            <a:chOff x="292100" y="5175271"/>
            <a:chExt cx="184150" cy="616809"/>
          </a:xfrm>
          <a:solidFill>
            <a:schemeClr val="accent2"/>
          </a:solidFill>
        </p:grpSpPr>
        <p:sp>
          <p:nvSpPr>
            <p:cNvPr id="58" name="Полилиния 57">
              <a:extLst>
                <a:ext uri="{FF2B5EF4-FFF2-40B4-BE49-F238E27FC236}">
                  <a16:creationId xmlns:a16="http://schemas.microsoft.com/office/drawing/2014/main" id="{981134A7-AF61-B47E-2682-1EF158DFFBAB}"/>
                </a:ext>
              </a:extLst>
            </p:cNvPr>
            <p:cNvSpPr/>
            <p:nvPr/>
          </p:nvSpPr>
          <p:spPr>
            <a:xfrm>
              <a:off x="292100" y="5175271"/>
              <a:ext cx="184150" cy="488927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5500"/>
                <a:gd name="connsiteY0" fmla="*/ 0 h 10882"/>
                <a:gd name="connsiteX1" fmla="*/ 15500 w 15500"/>
                <a:gd name="connsiteY1" fmla="*/ 882 h 10882"/>
                <a:gd name="connsiteX2" fmla="*/ 13500 w 15500"/>
                <a:gd name="connsiteY2" fmla="*/ 10882 h 10882"/>
                <a:gd name="connsiteX3" fmla="*/ 7500 w 15500"/>
                <a:gd name="connsiteY3" fmla="*/ 10882 h 10882"/>
                <a:gd name="connsiteX4" fmla="*/ 0 w 15500"/>
                <a:gd name="connsiteY4" fmla="*/ 0 h 10882"/>
                <a:gd name="connsiteX0" fmla="*/ 0 w 20000"/>
                <a:gd name="connsiteY0" fmla="*/ 294 h 11176"/>
                <a:gd name="connsiteX1" fmla="*/ 20000 w 20000"/>
                <a:gd name="connsiteY1" fmla="*/ 0 h 11176"/>
                <a:gd name="connsiteX2" fmla="*/ 13500 w 20000"/>
                <a:gd name="connsiteY2" fmla="*/ 11176 h 11176"/>
                <a:gd name="connsiteX3" fmla="*/ 7500 w 20000"/>
                <a:gd name="connsiteY3" fmla="*/ 11176 h 11176"/>
                <a:gd name="connsiteX4" fmla="*/ 0 w 20000"/>
                <a:gd name="connsiteY4" fmla="*/ 294 h 11176"/>
                <a:gd name="connsiteX0" fmla="*/ 0 w 21000"/>
                <a:gd name="connsiteY0" fmla="*/ 0 h 11764"/>
                <a:gd name="connsiteX1" fmla="*/ 21000 w 21000"/>
                <a:gd name="connsiteY1" fmla="*/ 588 h 11764"/>
                <a:gd name="connsiteX2" fmla="*/ 14500 w 21000"/>
                <a:gd name="connsiteY2" fmla="*/ 11764 h 11764"/>
                <a:gd name="connsiteX3" fmla="*/ 8500 w 21000"/>
                <a:gd name="connsiteY3" fmla="*/ 11764 h 11764"/>
                <a:gd name="connsiteX4" fmla="*/ 0 w 21000"/>
                <a:gd name="connsiteY4" fmla="*/ 0 h 11764"/>
                <a:gd name="connsiteX0" fmla="*/ 0 w 16500"/>
                <a:gd name="connsiteY0" fmla="*/ 0 h 11764"/>
                <a:gd name="connsiteX1" fmla="*/ 16500 w 16500"/>
                <a:gd name="connsiteY1" fmla="*/ 882 h 11764"/>
                <a:gd name="connsiteX2" fmla="*/ 14500 w 16500"/>
                <a:gd name="connsiteY2" fmla="*/ 11764 h 11764"/>
                <a:gd name="connsiteX3" fmla="*/ 8500 w 16500"/>
                <a:gd name="connsiteY3" fmla="*/ 11764 h 11764"/>
                <a:gd name="connsiteX4" fmla="*/ 0 w 16500"/>
                <a:gd name="connsiteY4" fmla="*/ 0 h 11764"/>
                <a:gd name="connsiteX0" fmla="*/ 0 w 12500"/>
                <a:gd name="connsiteY0" fmla="*/ 0 h 11176"/>
                <a:gd name="connsiteX1" fmla="*/ 12500 w 12500"/>
                <a:gd name="connsiteY1" fmla="*/ 294 h 11176"/>
                <a:gd name="connsiteX2" fmla="*/ 10500 w 12500"/>
                <a:gd name="connsiteY2" fmla="*/ 11176 h 11176"/>
                <a:gd name="connsiteX3" fmla="*/ 4500 w 12500"/>
                <a:gd name="connsiteY3" fmla="*/ 11176 h 11176"/>
                <a:gd name="connsiteX4" fmla="*/ 0 w 12500"/>
                <a:gd name="connsiteY4" fmla="*/ 0 h 11176"/>
                <a:gd name="connsiteX0" fmla="*/ 0 w 12500"/>
                <a:gd name="connsiteY0" fmla="*/ 0 h 11176"/>
                <a:gd name="connsiteX1" fmla="*/ 12500 w 12500"/>
                <a:gd name="connsiteY1" fmla="*/ 294 h 11176"/>
                <a:gd name="connsiteX2" fmla="*/ 8500 w 12500"/>
                <a:gd name="connsiteY2" fmla="*/ 11176 h 11176"/>
                <a:gd name="connsiteX3" fmla="*/ 4500 w 12500"/>
                <a:gd name="connsiteY3" fmla="*/ 11176 h 11176"/>
                <a:gd name="connsiteX4" fmla="*/ 0 w 12500"/>
                <a:gd name="connsiteY4" fmla="*/ 0 h 11176"/>
                <a:gd name="connsiteX0" fmla="*/ 0 w 14500"/>
                <a:gd name="connsiteY0" fmla="*/ 147 h 11323"/>
                <a:gd name="connsiteX1" fmla="*/ 14500 w 14500"/>
                <a:gd name="connsiteY1" fmla="*/ 0 h 11323"/>
                <a:gd name="connsiteX2" fmla="*/ 8500 w 14500"/>
                <a:gd name="connsiteY2" fmla="*/ 11323 h 11323"/>
                <a:gd name="connsiteX3" fmla="*/ 4500 w 14500"/>
                <a:gd name="connsiteY3" fmla="*/ 11323 h 11323"/>
                <a:gd name="connsiteX4" fmla="*/ 0 w 14500"/>
                <a:gd name="connsiteY4" fmla="*/ 147 h 11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500" h="11323">
                  <a:moveTo>
                    <a:pt x="0" y="147"/>
                  </a:moveTo>
                  <a:lnTo>
                    <a:pt x="14500" y="0"/>
                  </a:lnTo>
                  <a:lnTo>
                    <a:pt x="8500" y="11323"/>
                  </a:lnTo>
                  <a:lnTo>
                    <a:pt x="4500" y="11323"/>
                  </a:lnTo>
                  <a:lnTo>
                    <a:pt x="0" y="147"/>
                  </a:lnTo>
                  <a:close/>
                </a:path>
              </a:pathLst>
            </a:custGeom>
            <a:grpFill/>
            <a:ln>
              <a:solidFill>
                <a:srgbClr val="F7921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6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59" name="Овал 58">
              <a:extLst>
                <a:ext uri="{FF2B5EF4-FFF2-40B4-BE49-F238E27FC236}">
                  <a16:creationId xmlns:a16="http://schemas.microsoft.com/office/drawing/2014/main" id="{84DB0E1D-584A-8D5D-CF9B-9EC511DF42C2}"/>
                </a:ext>
              </a:extLst>
            </p:cNvPr>
            <p:cNvSpPr/>
            <p:nvPr/>
          </p:nvSpPr>
          <p:spPr>
            <a:xfrm>
              <a:off x="348175" y="5720080"/>
              <a:ext cx="72000" cy="72000"/>
            </a:xfrm>
            <a:prstGeom prst="ellipse">
              <a:avLst/>
            </a:prstGeom>
            <a:grpFill/>
            <a:ln>
              <a:solidFill>
                <a:srgbClr val="F7921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16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AFFC0749-A24B-489E-734F-44485BED6B63}"/>
              </a:ext>
            </a:extLst>
          </p:cNvPr>
          <p:cNvCxnSpPr>
            <a:cxnSpLocks/>
          </p:cNvCxnSpPr>
          <p:nvPr/>
        </p:nvCxnSpPr>
        <p:spPr>
          <a:xfrm>
            <a:off x="2632015" y="4226556"/>
            <a:ext cx="0" cy="360362"/>
          </a:xfrm>
          <a:prstGeom prst="line">
            <a:avLst/>
          </a:prstGeom>
          <a:ln w="38100">
            <a:solidFill>
              <a:srgbClr val="F792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7326F4C8-5054-69FE-AF87-52A570344F29}"/>
              </a:ext>
            </a:extLst>
          </p:cNvPr>
          <p:cNvCxnSpPr>
            <a:cxnSpLocks/>
          </p:cNvCxnSpPr>
          <p:nvPr/>
        </p:nvCxnSpPr>
        <p:spPr>
          <a:xfrm>
            <a:off x="2632015" y="4694267"/>
            <a:ext cx="0" cy="863600"/>
          </a:xfrm>
          <a:prstGeom prst="line">
            <a:avLst/>
          </a:prstGeom>
          <a:ln w="38100">
            <a:solidFill>
              <a:srgbClr val="F792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8A3F06C2-30A5-53D7-37BF-A826570F1C19}"/>
              </a:ext>
            </a:extLst>
          </p:cNvPr>
          <p:cNvSpPr/>
          <p:nvPr/>
        </p:nvSpPr>
        <p:spPr>
          <a:xfrm>
            <a:off x="3171463" y="5687840"/>
            <a:ext cx="4744021" cy="4492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выявлении нарушений выдается </a:t>
            </a:r>
            <a:r>
              <a:rPr lang="ru-RU" sz="16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предписание</a:t>
            </a:r>
            <a:endParaRPr lang="ru-RU" sz="14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155F1277-92AC-49D5-4D0D-1BEE20D48191}"/>
              </a:ext>
            </a:extLst>
          </p:cNvPr>
          <p:cNvCxnSpPr>
            <a:cxnSpLocks/>
          </p:cNvCxnSpPr>
          <p:nvPr/>
        </p:nvCxnSpPr>
        <p:spPr>
          <a:xfrm>
            <a:off x="7915484" y="5557867"/>
            <a:ext cx="0" cy="662567"/>
          </a:xfrm>
          <a:prstGeom prst="line">
            <a:avLst/>
          </a:prstGeom>
          <a:ln w="38100">
            <a:solidFill>
              <a:srgbClr val="F792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9DA04606-7EFE-1016-3F13-E94C4CA4F5A5}"/>
              </a:ext>
            </a:extLst>
          </p:cNvPr>
          <p:cNvSpPr/>
          <p:nvPr/>
        </p:nvSpPr>
        <p:spPr>
          <a:xfrm>
            <a:off x="7982181" y="5483591"/>
            <a:ext cx="2995612" cy="740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контролируемому лицу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или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учредителю</a:t>
            </a:r>
          </a:p>
        </p:txBody>
      </p: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3BCBC99C-C793-4542-3A76-E80AFBE94BD1}"/>
              </a:ext>
            </a:extLst>
          </p:cNvPr>
          <p:cNvCxnSpPr>
            <a:cxnSpLocks/>
          </p:cNvCxnSpPr>
          <p:nvPr/>
        </p:nvCxnSpPr>
        <p:spPr>
          <a:xfrm>
            <a:off x="217428" y="2104848"/>
            <a:ext cx="0" cy="258106"/>
          </a:xfrm>
          <a:prstGeom prst="line">
            <a:avLst/>
          </a:prstGeom>
          <a:ln w="38100">
            <a:solidFill>
              <a:srgbClr val="F792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9C6B71E7-65CA-E919-A75C-9DCC4AF7F77F}"/>
              </a:ext>
            </a:extLst>
          </p:cNvPr>
          <p:cNvCxnSpPr>
            <a:cxnSpLocks/>
          </p:cNvCxnSpPr>
          <p:nvPr/>
        </p:nvCxnSpPr>
        <p:spPr>
          <a:xfrm>
            <a:off x="217428" y="2486834"/>
            <a:ext cx="0" cy="684212"/>
          </a:xfrm>
          <a:prstGeom prst="line">
            <a:avLst/>
          </a:prstGeom>
          <a:ln w="38100">
            <a:solidFill>
              <a:srgbClr val="F7921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983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0">
            <a:extLst>
              <a:ext uri="{FF2B5EF4-FFF2-40B4-BE49-F238E27FC236}">
                <a16:creationId xmlns:a16="http://schemas.microsoft.com/office/drawing/2014/main" id="{8BB0EE06-DAF0-EB7F-E847-C84642263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611" y="1134759"/>
            <a:ext cx="11610975" cy="6463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ru-RU" altLang="ru-RU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ПРОГРАММА ПРОФИЛАКТИКИ РИСКОВ ПРИЧИНЕНИЯ ВРЕДА (УЩЕРБА) ОХРАНЯЕМЫМ ЗАКОНОМ ЦЕННОСТЯМ В СФЕРЕ ОБРАЗОВАНИЯ НА 2025 ГОД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13C5768-6C69-4175-B93D-B912BD0D393B}"/>
              </a:ext>
            </a:extLst>
          </p:cNvPr>
          <p:cNvSpPr/>
          <p:nvPr/>
        </p:nvSpPr>
        <p:spPr>
          <a:xfrm>
            <a:off x="7193902" y="2425958"/>
            <a:ext cx="4049486" cy="16328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56376DA-055D-4BB9-8676-6FE4E6139A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339"/>
          <a:stretch/>
        </p:blipFill>
        <p:spPr>
          <a:xfrm>
            <a:off x="266965" y="1958878"/>
            <a:ext cx="6438122" cy="4199873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37699E-C1CD-4EBD-8634-E2C2E5D49EA7}"/>
              </a:ext>
            </a:extLst>
          </p:cNvPr>
          <p:cNvSpPr/>
          <p:nvPr/>
        </p:nvSpPr>
        <p:spPr>
          <a:xfrm>
            <a:off x="5383764" y="4441920"/>
            <a:ext cx="998376" cy="5312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9ED3BD-D0B7-4FA4-8786-366C1F1D373B}"/>
              </a:ext>
            </a:extLst>
          </p:cNvPr>
          <p:cNvSpPr txBox="1"/>
          <p:nvPr/>
        </p:nvSpPr>
        <p:spPr>
          <a:xfrm>
            <a:off x="7333861" y="2581487"/>
            <a:ext cx="3834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 обязательных профилактических визита в отношении общеобразовательных учреждений Томской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90685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8139C942-651F-4AED-A8F7-F0B19080DF64}"/>
              </a:ext>
            </a:extLst>
          </p:cNvPr>
          <p:cNvSpPr/>
          <p:nvPr/>
        </p:nvSpPr>
        <p:spPr>
          <a:xfrm>
            <a:off x="6548020" y="1677958"/>
            <a:ext cx="5064210" cy="409475"/>
          </a:xfrm>
          <a:prstGeom prst="rect">
            <a:avLst/>
          </a:prstGeom>
          <a:noFill/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600" b="1" dirty="0">
                <a:solidFill>
                  <a:srgbClr val="BD660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Приказ Рособрнадзора от 04.10.2021 № 1336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395061" y="190718"/>
            <a:ext cx="809625" cy="967197"/>
            <a:chOff x="474663" y="1438275"/>
            <a:chExt cx="2952750" cy="3527425"/>
          </a:xfrm>
        </p:grpSpPr>
        <p:sp>
          <p:nvSpPr>
            <p:cNvPr id="12" name="Freeform 5"/>
            <p:cNvSpPr>
              <a:spLocks/>
            </p:cNvSpPr>
            <p:nvPr/>
          </p:nvSpPr>
          <p:spPr bwMode="auto">
            <a:xfrm>
              <a:off x="1814513" y="1865313"/>
              <a:ext cx="723900" cy="723900"/>
            </a:xfrm>
            <a:custGeom>
              <a:avLst/>
              <a:gdLst>
                <a:gd name="T0" fmla="*/ 624 w 912"/>
                <a:gd name="T1" fmla="*/ 32 h 912"/>
                <a:gd name="T2" fmla="*/ 705 w 912"/>
                <a:gd name="T3" fmla="*/ 74 h 912"/>
                <a:gd name="T4" fmla="*/ 775 w 912"/>
                <a:gd name="T5" fmla="*/ 131 h 912"/>
                <a:gd name="T6" fmla="*/ 832 w 912"/>
                <a:gd name="T7" fmla="*/ 199 h 912"/>
                <a:gd name="T8" fmla="*/ 874 w 912"/>
                <a:gd name="T9" fmla="*/ 275 h 912"/>
                <a:gd name="T10" fmla="*/ 900 w 912"/>
                <a:gd name="T11" fmla="*/ 358 h 912"/>
                <a:gd name="T12" fmla="*/ 912 w 912"/>
                <a:gd name="T13" fmla="*/ 445 h 912"/>
                <a:gd name="T14" fmla="*/ 904 w 912"/>
                <a:gd name="T15" fmla="*/ 535 h 912"/>
                <a:gd name="T16" fmla="*/ 878 w 912"/>
                <a:gd name="T17" fmla="*/ 624 h 912"/>
                <a:gd name="T18" fmla="*/ 860 w 912"/>
                <a:gd name="T19" fmla="*/ 666 h 912"/>
                <a:gd name="T20" fmla="*/ 811 w 912"/>
                <a:gd name="T21" fmla="*/ 741 h 912"/>
                <a:gd name="T22" fmla="*/ 747 w 912"/>
                <a:gd name="T23" fmla="*/ 805 h 912"/>
                <a:gd name="T24" fmla="*/ 675 w 912"/>
                <a:gd name="T25" fmla="*/ 855 h 912"/>
                <a:gd name="T26" fmla="*/ 596 w 912"/>
                <a:gd name="T27" fmla="*/ 888 h 912"/>
                <a:gd name="T28" fmla="*/ 509 w 912"/>
                <a:gd name="T29" fmla="*/ 908 h 912"/>
                <a:gd name="T30" fmla="*/ 421 w 912"/>
                <a:gd name="T31" fmla="*/ 910 h 912"/>
                <a:gd name="T32" fmla="*/ 332 w 912"/>
                <a:gd name="T33" fmla="*/ 894 h 912"/>
                <a:gd name="T34" fmla="*/ 288 w 912"/>
                <a:gd name="T35" fmla="*/ 878 h 912"/>
                <a:gd name="T36" fmla="*/ 205 w 912"/>
                <a:gd name="T37" fmla="*/ 837 h 912"/>
                <a:gd name="T38" fmla="*/ 135 w 912"/>
                <a:gd name="T39" fmla="*/ 781 h 912"/>
                <a:gd name="T40" fmla="*/ 80 w 912"/>
                <a:gd name="T41" fmla="*/ 714 h 912"/>
                <a:gd name="T42" fmla="*/ 38 w 912"/>
                <a:gd name="T43" fmla="*/ 636 h 912"/>
                <a:gd name="T44" fmla="*/ 10 w 912"/>
                <a:gd name="T45" fmla="*/ 553 h 912"/>
                <a:gd name="T46" fmla="*/ 0 w 912"/>
                <a:gd name="T47" fmla="*/ 465 h 912"/>
                <a:gd name="T48" fmla="*/ 6 w 912"/>
                <a:gd name="T49" fmla="*/ 376 h 912"/>
                <a:gd name="T50" fmla="*/ 32 w 912"/>
                <a:gd name="T51" fmla="*/ 288 h 912"/>
                <a:gd name="T52" fmla="*/ 52 w 912"/>
                <a:gd name="T53" fmla="*/ 245 h 912"/>
                <a:gd name="T54" fmla="*/ 101 w 912"/>
                <a:gd name="T55" fmla="*/ 169 h 912"/>
                <a:gd name="T56" fmla="*/ 163 w 912"/>
                <a:gd name="T57" fmla="*/ 106 h 912"/>
                <a:gd name="T58" fmla="*/ 235 w 912"/>
                <a:gd name="T59" fmla="*/ 56 h 912"/>
                <a:gd name="T60" fmla="*/ 316 w 912"/>
                <a:gd name="T61" fmla="*/ 22 h 912"/>
                <a:gd name="T62" fmla="*/ 401 w 912"/>
                <a:gd name="T63" fmla="*/ 2 h 912"/>
                <a:gd name="T64" fmla="*/ 491 w 912"/>
                <a:gd name="T65" fmla="*/ 0 h 912"/>
                <a:gd name="T66" fmla="*/ 580 w 912"/>
                <a:gd name="T67" fmla="*/ 16 h 912"/>
                <a:gd name="T68" fmla="*/ 624 w 912"/>
                <a:gd name="T69" fmla="*/ 32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12" h="912">
                  <a:moveTo>
                    <a:pt x="624" y="32"/>
                  </a:moveTo>
                  <a:lnTo>
                    <a:pt x="624" y="32"/>
                  </a:lnTo>
                  <a:lnTo>
                    <a:pt x="666" y="52"/>
                  </a:lnTo>
                  <a:lnTo>
                    <a:pt x="705" y="74"/>
                  </a:lnTo>
                  <a:lnTo>
                    <a:pt x="741" y="102"/>
                  </a:lnTo>
                  <a:lnTo>
                    <a:pt x="775" y="131"/>
                  </a:lnTo>
                  <a:lnTo>
                    <a:pt x="805" y="163"/>
                  </a:lnTo>
                  <a:lnTo>
                    <a:pt x="832" y="199"/>
                  </a:lnTo>
                  <a:lnTo>
                    <a:pt x="854" y="235"/>
                  </a:lnTo>
                  <a:lnTo>
                    <a:pt x="874" y="275"/>
                  </a:lnTo>
                  <a:lnTo>
                    <a:pt x="890" y="316"/>
                  </a:lnTo>
                  <a:lnTo>
                    <a:pt x="900" y="358"/>
                  </a:lnTo>
                  <a:lnTo>
                    <a:pt x="908" y="402"/>
                  </a:lnTo>
                  <a:lnTo>
                    <a:pt x="912" y="445"/>
                  </a:lnTo>
                  <a:lnTo>
                    <a:pt x="910" y="491"/>
                  </a:lnTo>
                  <a:lnTo>
                    <a:pt x="904" y="535"/>
                  </a:lnTo>
                  <a:lnTo>
                    <a:pt x="894" y="578"/>
                  </a:lnTo>
                  <a:lnTo>
                    <a:pt x="878" y="624"/>
                  </a:lnTo>
                  <a:lnTo>
                    <a:pt x="878" y="624"/>
                  </a:lnTo>
                  <a:lnTo>
                    <a:pt x="860" y="666"/>
                  </a:lnTo>
                  <a:lnTo>
                    <a:pt x="836" y="706"/>
                  </a:lnTo>
                  <a:lnTo>
                    <a:pt x="811" y="741"/>
                  </a:lnTo>
                  <a:lnTo>
                    <a:pt x="781" y="775"/>
                  </a:lnTo>
                  <a:lnTo>
                    <a:pt x="747" y="805"/>
                  </a:lnTo>
                  <a:lnTo>
                    <a:pt x="713" y="831"/>
                  </a:lnTo>
                  <a:lnTo>
                    <a:pt x="675" y="855"/>
                  </a:lnTo>
                  <a:lnTo>
                    <a:pt x="636" y="874"/>
                  </a:lnTo>
                  <a:lnTo>
                    <a:pt x="596" y="888"/>
                  </a:lnTo>
                  <a:lnTo>
                    <a:pt x="552" y="900"/>
                  </a:lnTo>
                  <a:lnTo>
                    <a:pt x="509" y="908"/>
                  </a:lnTo>
                  <a:lnTo>
                    <a:pt x="465" y="912"/>
                  </a:lnTo>
                  <a:lnTo>
                    <a:pt x="421" y="910"/>
                  </a:lnTo>
                  <a:lnTo>
                    <a:pt x="376" y="904"/>
                  </a:lnTo>
                  <a:lnTo>
                    <a:pt x="332" y="894"/>
                  </a:lnTo>
                  <a:lnTo>
                    <a:pt x="288" y="878"/>
                  </a:lnTo>
                  <a:lnTo>
                    <a:pt x="288" y="878"/>
                  </a:lnTo>
                  <a:lnTo>
                    <a:pt x="244" y="861"/>
                  </a:lnTo>
                  <a:lnTo>
                    <a:pt x="205" y="837"/>
                  </a:lnTo>
                  <a:lnTo>
                    <a:pt x="169" y="811"/>
                  </a:lnTo>
                  <a:lnTo>
                    <a:pt x="135" y="781"/>
                  </a:lnTo>
                  <a:lnTo>
                    <a:pt x="105" y="747"/>
                  </a:lnTo>
                  <a:lnTo>
                    <a:pt x="80" y="714"/>
                  </a:lnTo>
                  <a:lnTo>
                    <a:pt x="56" y="676"/>
                  </a:lnTo>
                  <a:lnTo>
                    <a:pt x="38" y="636"/>
                  </a:lnTo>
                  <a:lnTo>
                    <a:pt x="22" y="594"/>
                  </a:lnTo>
                  <a:lnTo>
                    <a:pt x="10" y="553"/>
                  </a:lnTo>
                  <a:lnTo>
                    <a:pt x="2" y="509"/>
                  </a:lnTo>
                  <a:lnTo>
                    <a:pt x="0" y="465"/>
                  </a:lnTo>
                  <a:lnTo>
                    <a:pt x="0" y="422"/>
                  </a:lnTo>
                  <a:lnTo>
                    <a:pt x="6" y="376"/>
                  </a:lnTo>
                  <a:lnTo>
                    <a:pt x="16" y="332"/>
                  </a:lnTo>
                  <a:lnTo>
                    <a:pt x="32" y="288"/>
                  </a:lnTo>
                  <a:lnTo>
                    <a:pt x="32" y="288"/>
                  </a:lnTo>
                  <a:lnTo>
                    <a:pt x="52" y="245"/>
                  </a:lnTo>
                  <a:lnTo>
                    <a:pt x="74" y="205"/>
                  </a:lnTo>
                  <a:lnTo>
                    <a:pt x="101" y="169"/>
                  </a:lnTo>
                  <a:lnTo>
                    <a:pt x="131" y="135"/>
                  </a:lnTo>
                  <a:lnTo>
                    <a:pt x="163" y="106"/>
                  </a:lnTo>
                  <a:lnTo>
                    <a:pt x="199" y="80"/>
                  </a:lnTo>
                  <a:lnTo>
                    <a:pt x="235" y="56"/>
                  </a:lnTo>
                  <a:lnTo>
                    <a:pt x="274" y="38"/>
                  </a:lnTo>
                  <a:lnTo>
                    <a:pt x="316" y="22"/>
                  </a:lnTo>
                  <a:lnTo>
                    <a:pt x="358" y="10"/>
                  </a:lnTo>
                  <a:lnTo>
                    <a:pt x="401" y="2"/>
                  </a:lnTo>
                  <a:lnTo>
                    <a:pt x="445" y="0"/>
                  </a:lnTo>
                  <a:lnTo>
                    <a:pt x="491" y="0"/>
                  </a:lnTo>
                  <a:lnTo>
                    <a:pt x="534" y="6"/>
                  </a:lnTo>
                  <a:lnTo>
                    <a:pt x="580" y="16"/>
                  </a:lnTo>
                  <a:lnTo>
                    <a:pt x="624" y="32"/>
                  </a:lnTo>
                  <a:lnTo>
                    <a:pt x="624" y="32"/>
                  </a:lnTo>
                  <a:close/>
                </a:path>
              </a:pathLst>
            </a:custGeom>
            <a:solidFill>
              <a:srgbClr val="F793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474663" y="1438275"/>
              <a:ext cx="2952750" cy="3527425"/>
            </a:xfrm>
            <a:custGeom>
              <a:avLst/>
              <a:gdLst>
                <a:gd name="T0" fmla="*/ 1577 w 3720"/>
                <a:gd name="T1" fmla="*/ 22 h 4444"/>
                <a:gd name="T2" fmla="*/ 973 w 3720"/>
                <a:gd name="T3" fmla="*/ 226 h 4444"/>
                <a:gd name="T4" fmla="*/ 483 w 3720"/>
                <a:gd name="T5" fmla="*/ 612 h 4444"/>
                <a:gd name="T6" fmla="*/ 145 w 3720"/>
                <a:gd name="T7" fmla="*/ 1138 h 4444"/>
                <a:gd name="T8" fmla="*/ 4 w 3720"/>
                <a:gd name="T9" fmla="*/ 1718 h 4444"/>
                <a:gd name="T10" fmla="*/ 4 w 3720"/>
                <a:gd name="T11" fmla="*/ 2004 h 4444"/>
                <a:gd name="T12" fmla="*/ 58 w 3720"/>
                <a:gd name="T13" fmla="*/ 2330 h 4444"/>
                <a:gd name="T14" fmla="*/ 304 w 3720"/>
                <a:gd name="T15" fmla="*/ 2883 h 4444"/>
                <a:gd name="T16" fmla="*/ 510 w 3720"/>
                <a:gd name="T17" fmla="*/ 3141 h 4444"/>
                <a:gd name="T18" fmla="*/ 628 w 3720"/>
                <a:gd name="T19" fmla="*/ 3240 h 4444"/>
                <a:gd name="T20" fmla="*/ 725 w 3720"/>
                <a:gd name="T21" fmla="*/ 3244 h 4444"/>
                <a:gd name="T22" fmla="*/ 796 w 3720"/>
                <a:gd name="T23" fmla="*/ 3192 h 4444"/>
                <a:gd name="T24" fmla="*/ 826 w 3720"/>
                <a:gd name="T25" fmla="*/ 3099 h 4444"/>
                <a:gd name="T26" fmla="*/ 790 w 3720"/>
                <a:gd name="T27" fmla="*/ 3008 h 4444"/>
                <a:gd name="T28" fmla="*/ 528 w 3720"/>
                <a:gd name="T29" fmla="*/ 2688 h 4444"/>
                <a:gd name="T30" fmla="*/ 326 w 3720"/>
                <a:gd name="T31" fmla="*/ 2179 h 4444"/>
                <a:gd name="T32" fmla="*/ 302 w 3720"/>
                <a:gd name="T33" fmla="*/ 1703 h 4444"/>
                <a:gd name="T34" fmla="*/ 449 w 3720"/>
                <a:gd name="T35" fmla="*/ 1184 h 4444"/>
                <a:gd name="T36" fmla="*/ 753 w 3720"/>
                <a:gd name="T37" fmla="*/ 755 h 4444"/>
                <a:gd name="T38" fmla="*/ 1182 w 3720"/>
                <a:gd name="T39" fmla="*/ 451 h 4444"/>
                <a:gd name="T40" fmla="*/ 1700 w 3720"/>
                <a:gd name="T41" fmla="*/ 304 h 4444"/>
                <a:gd name="T42" fmla="*/ 2175 w 3720"/>
                <a:gd name="T43" fmla="*/ 328 h 4444"/>
                <a:gd name="T44" fmla="*/ 2671 w 3720"/>
                <a:gd name="T45" fmla="*/ 522 h 4444"/>
                <a:gd name="T46" fmla="*/ 3067 w 3720"/>
                <a:gd name="T47" fmla="*/ 866 h 4444"/>
                <a:gd name="T48" fmla="*/ 3329 w 3720"/>
                <a:gd name="T49" fmla="*/ 1323 h 4444"/>
                <a:gd name="T50" fmla="*/ 3424 w 3720"/>
                <a:gd name="T51" fmla="*/ 1861 h 4444"/>
                <a:gd name="T52" fmla="*/ 3355 w 3720"/>
                <a:gd name="T53" fmla="*/ 2326 h 4444"/>
                <a:gd name="T54" fmla="*/ 3114 w 3720"/>
                <a:gd name="T55" fmla="*/ 2797 h 4444"/>
                <a:gd name="T56" fmla="*/ 2735 w 3720"/>
                <a:gd name="T57" fmla="*/ 3159 h 4444"/>
                <a:gd name="T58" fmla="*/ 2250 w 3720"/>
                <a:gd name="T59" fmla="*/ 3377 h 4444"/>
                <a:gd name="T60" fmla="*/ 1837 w 3720"/>
                <a:gd name="T61" fmla="*/ 3429 h 4444"/>
                <a:gd name="T62" fmla="*/ 1875 w 3720"/>
                <a:gd name="T63" fmla="*/ 2072 h 4444"/>
                <a:gd name="T64" fmla="*/ 2127 w 3720"/>
                <a:gd name="T65" fmla="*/ 2628 h 4444"/>
                <a:gd name="T66" fmla="*/ 2217 w 3720"/>
                <a:gd name="T67" fmla="*/ 2670 h 4444"/>
                <a:gd name="T68" fmla="*/ 2302 w 3720"/>
                <a:gd name="T69" fmla="*/ 2652 h 4444"/>
                <a:gd name="T70" fmla="*/ 2367 w 3720"/>
                <a:gd name="T71" fmla="*/ 2577 h 4444"/>
                <a:gd name="T72" fmla="*/ 2371 w 3720"/>
                <a:gd name="T73" fmla="*/ 2477 h 4444"/>
                <a:gd name="T74" fmla="*/ 1970 w 3720"/>
                <a:gd name="T75" fmla="*/ 1579 h 4444"/>
                <a:gd name="T76" fmla="*/ 1883 w 3720"/>
                <a:gd name="T77" fmla="*/ 1540 h 4444"/>
                <a:gd name="T78" fmla="*/ 973 w 3720"/>
                <a:gd name="T79" fmla="*/ 1911 h 4444"/>
                <a:gd name="T80" fmla="*/ 902 w 3720"/>
                <a:gd name="T81" fmla="*/ 1981 h 4444"/>
                <a:gd name="T82" fmla="*/ 888 w 3720"/>
                <a:gd name="T83" fmla="*/ 2078 h 4444"/>
                <a:gd name="T84" fmla="*/ 930 w 3720"/>
                <a:gd name="T85" fmla="*/ 2153 h 4444"/>
                <a:gd name="T86" fmla="*/ 1019 w 3720"/>
                <a:gd name="T87" fmla="*/ 2193 h 4444"/>
                <a:gd name="T88" fmla="*/ 1601 w 3720"/>
                <a:gd name="T89" fmla="*/ 1963 h 4444"/>
                <a:gd name="T90" fmla="*/ 699 w 3720"/>
                <a:gd name="T91" fmla="*/ 4357 h 4444"/>
                <a:gd name="T92" fmla="*/ 806 w 3720"/>
                <a:gd name="T93" fmla="*/ 4442 h 4444"/>
                <a:gd name="T94" fmla="*/ 1911 w 3720"/>
                <a:gd name="T95" fmla="*/ 3719 h 4444"/>
                <a:gd name="T96" fmla="*/ 2449 w 3720"/>
                <a:gd name="T97" fmla="*/ 3626 h 4444"/>
                <a:gd name="T98" fmla="*/ 2993 w 3720"/>
                <a:gd name="T99" fmla="*/ 3333 h 4444"/>
                <a:gd name="T100" fmla="*/ 3412 w 3720"/>
                <a:gd name="T101" fmla="*/ 2887 h 4444"/>
                <a:gd name="T102" fmla="*/ 3662 w 3720"/>
                <a:gd name="T103" fmla="*/ 2318 h 4444"/>
                <a:gd name="T104" fmla="*/ 3720 w 3720"/>
                <a:gd name="T105" fmla="*/ 1814 h 4444"/>
                <a:gd name="T106" fmla="*/ 3637 w 3720"/>
                <a:gd name="T107" fmla="*/ 1309 h 4444"/>
                <a:gd name="T108" fmla="*/ 3351 w 3720"/>
                <a:gd name="T109" fmla="*/ 749 h 4444"/>
                <a:gd name="T110" fmla="*/ 2900 w 3720"/>
                <a:gd name="T111" fmla="*/ 320 h 4444"/>
                <a:gd name="T112" fmla="*/ 2324 w 3720"/>
                <a:gd name="T113" fmla="*/ 60 h 4444"/>
                <a:gd name="T114" fmla="*/ 1859 w 3720"/>
                <a:gd name="T115" fmla="*/ 0 h 4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720" h="4444">
                  <a:moveTo>
                    <a:pt x="1859" y="0"/>
                  </a:moveTo>
                  <a:lnTo>
                    <a:pt x="1859" y="0"/>
                  </a:lnTo>
                  <a:lnTo>
                    <a:pt x="1811" y="2"/>
                  </a:lnTo>
                  <a:lnTo>
                    <a:pt x="1764" y="4"/>
                  </a:lnTo>
                  <a:lnTo>
                    <a:pt x="1716" y="6"/>
                  </a:lnTo>
                  <a:lnTo>
                    <a:pt x="1670" y="10"/>
                  </a:lnTo>
                  <a:lnTo>
                    <a:pt x="1577" y="22"/>
                  </a:lnTo>
                  <a:lnTo>
                    <a:pt x="1486" y="40"/>
                  </a:lnTo>
                  <a:lnTo>
                    <a:pt x="1394" y="60"/>
                  </a:lnTo>
                  <a:lnTo>
                    <a:pt x="1307" y="85"/>
                  </a:lnTo>
                  <a:lnTo>
                    <a:pt x="1221" y="113"/>
                  </a:lnTo>
                  <a:lnTo>
                    <a:pt x="1136" y="147"/>
                  </a:lnTo>
                  <a:lnTo>
                    <a:pt x="1055" y="185"/>
                  </a:lnTo>
                  <a:lnTo>
                    <a:pt x="973" y="226"/>
                  </a:lnTo>
                  <a:lnTo>
                    <a:pt x="896" y="270"/>
                  </a:lnTo>
                  <a:lnTo>
                    <a:pt x="820" y="320"/>
                  </a:lnTo>
                  <a:lnTo>
                    <a:pt x="747" y="371"/>
                  </a:lnTo>
                  <a:lnTo>
                    <a:pt x="677" y="427"/>
                  </a:lnTo>
                  <a:lnTo>
                    <a:pt x="610" y="485"/>
                  </a:lnTo>
                  <a:lnTo>
                    <a:pt x="544" y="546"/>
                  </a:lnTo>
                  <a:lnTo>
                    <a:pt x="483" y="612"/>
                  </a:lnTo>
                  <a:lnTo>
                    <a:pt x="425" y="679"/>
                  </a:lnTo>
                  <a:lnTo>
                    <a:pt x="369" y="749"/>
                  </a:lnTo>
                  <a:lnTo>
                    <a:pt x="318" y="822"/>
                  </a:lnTo>
                  <a:lnTo>
                    <a:pt x="268" y="898"/>
                  </a:lnTo>
                  <a:lnTo>
                    <a:pt x="224" y="975"/>
                  </a:lnTo>
                  <a:lnTo>
                    <a:pt x="183" y="1055"/>
                  </a:lnTo>
                  <a:lnTo>
                    <a:pt x="145" y="1138"/>
                  </a:lnTo>
                  <a:lnTo>
                    <a:pt x="113" y="1222"/>
                  </a:lnTo>
                  <a:lnTo>
                    <a:pt x="83" y="1309"/>
                  </a:lnTo>
                  <a:lnTo>
                    <a:pt x="58" y="1397"/>
                  </a:lnTo>
                  <a:lnTo>
                    <a:pt x="38" y="1488"/>
                  </a:lnTo>
                  <a:lnTo>
                    <a:pt x="20" y="1579"/>
                  </a:lnTo>
                  <a:lnTo>
                    <a:pt x="10" y="1671"/>
                  </a:lnTo>
                  <a:lnTo>
                    <a:pt x="4" y="1718"/>
                  </a:lnTo>
                  <a:lnTo>
                    <a:pt x="2" y="1766"/>
                  </a:lnTo>
                  <a:lnTo>
                    <a:pt x="0" y="1814"/>
                  </a:lnTo>
                  <a:lnTo>
                    <a:pt x="0" y="1861"/>
                  </a:lnTo>
                  <a:lnTo>
                    <a:pt x="0" y="1861"/>
                  </a:lnTo>
                  <a:lnTo>
                    <a:pt x="0" y="1909"/>
                  </a:lnTo>
                  <a:lnTo>
                    <a:pt x="2" y="1957"/>
                  </a:lnTo>
                  <a:lnTo>
                    <a:pt x="4" y="2004"/>
                  </a:lnTo>
                  <a:lnTo>
                    <a:pt x="8" y="2052"/>
                  </a:lnTo>
                  <a:lnTo>
                    <a:pt x="14" y="2100"/>
                  </a:lnTo>
                  <a:lnTo>
                    <a:pt x="20" y="2148"/>
                  </a:lnTo>
                  <a:lnTo>
                    <a:pt x="28" y="2193"/>
                  </a:lnTo>
                  <a:lnTo>
                    <a:pt x="38" y="2239"/>
                  </a:lnTo>
                  <a:lnTo>
                    <a:pt x="48" y="2285"/>
                  </a:lnTo>
                  <a:lnTo>
                    <a:pt x="58" y="2330"/>
                  </a:lnTo>
                  <a:lnTo>
                    <a:pt x="83" y="2420"/>
                  </a:lnTo>
                  <a:lnTo>
                    <a:pt x="113" y="2509"/>
                  </a:lnTo>
                  <a:lnTo>
                    <a:pt x="149" y="2596"/>
                  </a:lnTo>
                  <a:lnTo>
                    <a:pt x="187" y="2680"/>
                  </a:lnTo>
                  <a:lnTo>
                    <a:pt x="230" y="2763"/>
                  </a:lnTo>
                  <a:lnTo>
                    <a:pt x="278" y="2843"/>
                  </a:lnTo>
                  <a:lnTo>
                    <a:pt x="304" y="2883"/>
                  </a:lnTo>
                  <a:lnTo>
                    <a:pt x="330" y="2922"/>
                  </a:lnTo>
                  <a:lnTo>
                    <a:pt x="358" y="2960"/>
                  </a:lnTo>
                  <a:lnTo>
                    <a:pt x="385" y="2998"/>
                  </a:lnTo>
                  <a:lnTo>
                    <a:pt x="415" y="3036"/>
                  </a:lnTo>
                  <a:lnTo>
                    <a:pt x="445" y="3071"/>
                  </a:lnTo>
                  <a:lnTo>
                    <a:pt x="477" y="3107"/>
                  </a:lnTo>
                  <a:lnTo>
                    <a:pt x="510" y="3141"/>
                  </a:lnTo>
                  <a:lnTo>
                    <a:pt x="542" y="3177"/>
                  </a:lnTo>
                  <a:lnTo>
                    <a:pt x="578" y="3210"/>
                  </a:lnTo>
                  <a:lnTo>
                    <a:pt x="578" y="3210"/>
                  </a:lnTo>
                  <a:lnTo>
                    <a:pt x="588" y="3220"/>
                  </a:lnTo>
                  <a:lnTo>
                    <a:pt x="602" y="3228"/>
                  </a:lnTo>
                  <a:lnTo>
                    <a:pt x="614" y="3234"/>
                  </a:lnTo>
                  <a:lnTo>
                    <a:pt x="628" y="3240"/>
                  </a:lnTo>
                  <a:lnTo>
                    <a:pt x="642" y="3246"/>
                  </a:lnTo>
                  <a:lnTo>
                    <a:pt x="655" y="3248"/>
                  </a:lnTo>
                  <a:lnTo>
                    <a:pt x="669" y="3250"/>
                  </a:lnTo>
                  <a:lnTo>
                    <a:pt x="683" y="3250"/>
                  </a:lnTo>
                  <a:lnTo>
                    <a:pt x="697" y="3250"/>
                  </a:lnTo>
                  <a:lnTo>
                    <a:pt x="711" y="3246"/>
                  </a:lnTo>
                  <a:lnTo>
                    <a:pt x="725" y="3244"/>
                  </a:lnTo>
                  <a:lnTo>
                    <a:pt x="739" y="3238"/>
                  </a:lnTo>
                  <a:lnTo>
                    <a:pt x="751" y="3232"/>
                  </a:lnTo>
                  <a:lnTo>
                    <a:pt x="763" y="3224"/>
                  </a:lnTo>
                  <a:lnTo>
                    <a:pt x="775" y="3214"/>
                  </a:lnTo>
                  <a:lnTo>
                    <a:pt x="787" y="3204"/>
                  </a:lnTo>
                  <a:lnTo>
                    <a:pt x="787" y="3204"/>
                  </a:lnTo>
                  <a:lnTo>
                    <a:pt x="796" y="3192"/>
                  </a:lnTo>
                  <a:lnTo>
                    <a:pt x="804" y="3181"/>
                  </a:lnTo>
                  <a:lnTo>
                    <a:pt x="812" y="3169"/>
                  </a:lnTo>
                  <a:lnTo>
                    <a:pt x="816" y="3155"/>
                  </a:lnTo>
                  <a:lnTo>
                    <a:pt x="822" y="3141"/>
                  </a:lnTo>
                  <a:lnTo>
                    <a:pt x="824" y="3127"/>
                  </a:lnTo>
                  <a:lnTo>
                    <a:pt x="826" y="3113"/>
                  </a:lnTo>
                  <a:lnTo>
                    <a:pt x="826" y="3099"/>
                  </a:lnTo>
                  <a:lnTo>
                    <a:pt x="826" y="3085"/>
                  </a:lnTo>
                  <a:lnTo>
                    <a:pt x="822" y="3071"/>
                  </a:lnTo>
                  <a:lnTo>
                    <a:pt x="820" y="3057"/>
                  </a:lnTo>
                  <a:lnTo>
                    <a:pt x="814" y="3043"/>
                  </a:lnTo>
                  <a:lnTo>
                    <a:pt x="808" y="3032"/>
                  </a:lnTo>
                  <a:lnTo>
                    <a:pt x="800" y="3018"/>
                  </a:lnTo>
                  <a:lnTo>
                    <a:pt x="790" y="3008"/>
                  </a:lnTo>
                  <a:lnTo>
                    <a:pt x="781" y="2996"/>
                  </a:lnTo>
                  <a:lnTo>
                    <a:pt x="781" y="2996"/>
                  </a:lnTo>
                  <a:lnTo>
                    <a:pt x="723" y="2938"/>
                  </a:lnTo>
                  <a:lnTo>
                    <a:pt x="669" y="2879"/>
                  </a:lnTo>
                  <a:lnTo>
                    <a:pt x="620" y="2817"/>
                  </a:lnTo>
                  <a:lnTo>
                    <a:pt x="572" y="2753"/>
                  </a:lnTo>
                  <a:lnTo>
                    <a:pt x="528" y="2688"/>
                  </a:lnTo>
                  <a:lnTo>
                    <a:pt x="489" y="2620"/>
                  </a:lnTo>
                  <a:lnTo>
                    <a:pt x="453" y="2551"/>
                  </a:lnTo>
                  <a:lnTo>
                    <a:pt x="419" y="2479"/>
                  </a:lnTo>
                  <a:lnTo>
                    <a:pt x="391" y="2406"/>
                  </a:lnTo>
                  <a:lnTo>
                    <a:pt x="365" y="2332"/>
                  </a:lnTo>
                  <a:lnTo>
                    <a:pt x="344" y="2257"/>
                  </a:lnTo>
                  <a:lnTo>
                    <a:pt x="326" y="2179"/>
                  </a:lnTo>
                  <a:lnTo>
                    <a:pt x="312" y="2102"/>
                  </a:lnTo>
                  <a:lnTo>
                    <a:pt x="302" y="2022"/>
                  </a:lnTo>
                  <a:lnTo>
                    <a:pt x="296" y="1943"/>
                  </a:lnTo>
                  <a:lnTo>
                    <a:pt x="294" y="1861"/>
                  </a:lnTo>
                  <a:lnTo>
                    <a:pt x="294" y="1861"/>
                  </a:lnTo>
                  <a:lnTo>
                    <a:pt x="296" y="1782"/>
                  </a:lnTo>
                  <a:lnTo>
                    <a:pt x="302" y="1703"/>
                  </a:lnTo>
                  <a:lnTo>
                    <a:pt x="312" y="1623"/>
                  </a:lnTo>
                  <a:lnTo>
                    <a:pt x="326" y="1546"/>
                  </a:lnTo>
                  <a:lnTo>
                    <a:pt x="344" y="1470"/>
                  </a:lnTo>
                  <a:lnTo>
                    <a:pt x="365" y="1397"/>
                  </a:lnTo>
                  <a:lnTo>
                    <a:pt x="389" y="1323"/>
                  </a:lnTo>
                  <a:lnTo>
                    <a:pt x="417" y="1254"/>
                  </a:lnTo>
                  <a:lnTo>
                    <a:pt x="449" y="1184"/>
                  </a:lnTo>
                  <a:lnTo>
                    <a:pt x="483" y="1116"/>
                  </a:lnTo>
                  <a:lnTo>
                    <a:pt x="520" y="1051"/>
                  </a:lnTo>
                  <a:lnTo>
                    <a:pt x="562" y="987"/>
                  </a:lnTo>
                  <a:lnTo>
                    <a:pt x="606" y="926"/>
                  </a:lnTo>
                  <a:lnTo>
                    <a:pt x="651" y="866"/>
                  </a:lnTo>
                  <a:lnTo>
                    <a:pt x="701" y="811"/>
                  </a:lnTo>
                  <a:lnTo>
                    <a:pt x="753" y="755"/>
                  </a:lnTo>
                  <a:lnTo>
                    <a:pt x="808" y="703"/>
                  </a:lnTo>
                  <a:lnTo>
                    <a:pt x="864" y="654"/>
                  </a:lnTo>
                  <a:lnTo>
                    <a:pt x="924" y="608"/>
                  </a:lnTo>
                  <a:lnTo>
                    <a:pt x="985" y="564"/>
                  </a:lnTo>
                  <a:lnTo>
                    <a:pt x="1049" y="522"/>
                  </a:lnTo>
                  <a:lnTo>
                    <a:pt x="1114" y="485"/>
                  </a:lnTo>
                  <a:lnTo>
                    <a:pt x="1182" y="451"/>
                  </a:lnTo>
                  <a:lnTo>
                    <a:pt x="1251" y="419"/>
                  </a:lnTo>
                  <a:lnTo>
                    <a:pt x="1323" y="391"/>
                  </a:lnTo>
                  <a:lnTo>
                    <a:pt x="1394" y="368"/>
                  </a:lnTo>
                  <a:lnTo>
                    <a:pt x="1470" y="346"/>
                  </a:lnTo>
                  <a:lnTo>
                    <a:pt x="1545" y="328"/>
                  </a:lnTo>
                  <a:lnTo>
                    <a:pt x="1621" y="314"/>
                  </a:lnTo>
                  <a:lnTo>
                    <a:pt x="1700" y="304"/>
                  </a:lnTo>
                  <a:lnTo>
                    <a:pt x="1780" y="298"/>
                  </a:lnTo>
                  <a:lnTo>
                    <a:pt x="1859" y="296"/>
                  </a:lnTo>
                  <a:lnTo>
                    <a:pt x="1859" y="296"/>
                  </a:lnTo>
                  <a:lnTo>
                    <a:pt x="1940" y="298"/>
                  </a:lnTo>
                  <a:lnTo>
                    <a:pt x="2020" y="304"/>
                  </a:lnTo>
                  <a:lnTo>
                    <a:pt x="2097" y="314"/>
                  </a:lnTo>
                  <a:lnTo>
                    <a:pt x="2175" y="328"/>
                  </a:lnTo>
                  <a:lnTo>
                    <a:pt x="2250" y="346"/>
                  </a:lnTo>
                  <a:lnTo>
                    <a:pt x="2324" y="368"/>
                  </a:lnTo>
                  <a:lnTo>
                    <a:pt x="2397" y="391"/>
                  </a:lnTo>
                  <a:lnTo>
                    <a:pt x="2469" y="419"/>
                  </a:lnTo>
                  <a:lnTo>
                    <a:pt x="2538" y="451"/>
                  </a:lnTo>
                  <a:lnTo>
                    <a:pt x="2606" y="485"/>
                  </a:lnTo>
                  <a:lnTo>
                    <a:pt x="2671" y="522"/>
                  </a:lnTo>
                  <a:lnTo>
                    <a:pt x="2735" y="564"/>
                  </a:lnTo>
                  <a:lnTo>
                    <a:pt x="2794" y="608"/>
                  </a:lnTo>
                  <a:lnTo>
                    <a:pt x="2854" y="654"/>
                  </a:lnTo>
                  <a:lnTo>
                    <a:pt x="2912" y="703"/>
                  </a:lnTo>
                  <a:lnTo>
                    <a:pt x="2965" y="755"/>
                  </a:lnTo>
                  <a:lnTo>
                    <a:pt x="3017" y="811"/>
                  </a:lnTo>
                  <a:lnTo>
                    <a:pt x="3067" y="866"/>
                  </a:lnTo>
                  <a:lnTo>
                    <a:pt x="3114" y="926"/>
                  </a:lnTo>
                  <a:lnTo>
                    <a:pt x="3158" y="987"/>
                  </a:lnTo>
                  <a:lnTo>
                    <a:pt x="3198" y="1051"/>
                  </a:lnTo>
                  <a:lnTo>
                    <a:pt x="3235" y="1116"/>
                  </a:lnTo>
                  <a:lnTo>
                    <a:pt x="3269" y="1184"/>
                  </a:lnTo>
                  <a:lnTo>
                    <a:pt x="3301" y="1254"/>
                  </a:lnTo>
                  <a:lnTo>
                    <a:pt x="3329" y="1323"/>
                  </a:lnTo>
                  <a:lnTo>
                    <a:pt x="3355" y="1397"/>
                  </a:lnTo>
                  <a:lnTo>
                    <a:pt x="3374" y="1470"/>
                  </a:lnTo>
                  <a:lnTo>
                    <a:pt x="3392" y="1546"/>
                  </a:lnTo>
                  <a:lnTo>
                    <a:pt x="3406" y="1623"/>
                  </a:lnTo>
                  <a:lnTo>
                    <a:pt x="3416" y="1703"/>
                  </a:lnTo>
                  <a:lnTo>
                    <a:pt x="3422" y="1782"/>
                  </a:lnTo>
                  <a:lnTo>
                    <a:pt x="3424" y="1861"/>
                  </a:lnTo>
                  <a:lnTo>
                    <a:pt x="3424" y="1861"/>
                  </a:lnTo>
                  <a:lnTo>
                    <a:pt x="3422" y="1943"/>
                  </a:lnTo>
                  <a:lnTo>
                    <a:pt x="3416" y="2022"/>
                  </a:lnTo>
                  <a:lnTo>
                    <a:pt x="3406" y="2100"/>
                  </a:lnTo>
                  <a:lnTo>
                    <a:pt x="3392" y="2177"/>
                  </a:lnTo>
                  <a:lnTo>
                    <a:pt x="3374" y="2253"/>
                  </a:lnTo>
                  <a:lnTo>
                    <a:pt x="3355" y="2326"/>
                  </a:lnTo>
                  <a:lnTo>
                    <a:pt x="3329" y="2400"/>
                  </a:lnTo>
                  <a:lnTo>
                    <a:pt x="3301" y="2471"/>
                  </a:lnTo>
                  <a:lnTo>
                    <a:pt x="3269" y="2539"/>
                  </a:lnTo>
                  <a:lnTo>
                    <a:pt x="3235" y="2606"/>
                  </a:lnTo>
                  <a:lnTo>
                    <a:pt x="3198" y="2672"/>
                  </a:lnTo>
                  <a:lnTo>
                    <a:pt x="3158" y="2736"/>
                  </a:lnTo>
                  <a:lnTo>
                    <a:pt x="3114" y="2797"/>
                  </a:lnTo>
                  <a:lnTo>
                    <a:pt x="3067" y="2857"/>
                  </a:lnTo>
                  <a:lnTo>
                    <a:pt x="3017" y="2914"/>
                  </a:lnTo>
                  <a:lnTo>
                    <a:pt x="2965" y="2968"/>
                  </a:lnTo>
                  <a:lnTo>
                    <a:pt x="2912" y="3020"/>
                  </a:lnTo>
                  <a:lnTo>
                    <a:pt x="2854" y="3069"/>
                  </a:lnTo>
                  <a:lnTo>
                    <a:pt x="2794" y="3115"/>
                  </a:lnTo>
                  <a:lnTo>
                    <a:pt x="2735" y="3159"/>
                  </a:lnTo>
                  <a:lnTo>
                    <a:pt x="2671" y="3200"/>
                  </a:lnTo>
                  <a:lnTo>
                    <a:pt x="2606" y="3238"/>
                  </a:lnTo>
                  <a:lnTo>
                    <a:pt x="2538" y="3272"/>
                  </a:lnTo>
                  <a:lnTo>
                    <a:pt x="2469" y="3304"/>
                  </a:lnTo>
                  <a:lnTo>
                    <a:pt x="2397" y="3332"/>
                  </a:lnTo>
                  <a:lnTo>
                    <a:pt x="2324" y="3357"/>
                  </a:lnTo>
                  <a:lnTo>
                    <a:pt x="2250" y="3377"/>
                  </a:lnTo>
                  <a:lnTo>
                    <a:pt x="2175" y="3395"/>
                  </a:lnTo>
                  <a:lnTo>
                    <a:pt x="2097" y="3409"/>
                  </a:lnTo>
                  <a:lnTo>
                    <a:pt x="2020" y="3419"/>
                  </a:lnTo>
                  <a:lnTo>
                    <a:pt x="1940" y="3425"/>
                  </a:lnTo>
                  <a:lnTo>
                    <a:pt x="1859" y="3427"/>
                  </a:lnTo>
                  <a:lnTo>
                    <a:pt x="1859" y="3427"/>
                  </a:lnTo>
                  <a:lnTo>
                    <a:pt x="1837" y="3429"/>
                  </a:lnTo>
                  <a:lnTo>
                    <a:pt x="1815" y="3435"/>
                  </a:lnTo>
                  <a:lnTo>
                    <a:pt x="1793" y="3443"/>
                  </a:lnTo>
                  <a:lnTo>
                    <a:pt x="1776" y="3455"/>
                  </a:lnTo>
                  <a:lnTo>
                    <a:pt x="1776" y="3455"/>
                  </a:lnTo>
                  <a:lnTo>
                    <a:pt x="1152" y="3892"/>
                  </a:lnTo>
                  <a:lnTo>
                    <a:pt x="1152" y="3892"/>
                  </a:lnTo>
                  <a:lnTo>
                    <a:pt x="1875" y="2072"/>
                  </a:lnTo>
                  <a:lnTo>
                    <a:pt x="1875" y="2072"/>
                  </a:lnTo>
                  <a:lnTo>
                    <a:pt x="2095" y="2581"/>
                  </a:lnTo>
                  <a:lnTo>
                    <a:pt x="2095" y="2581"/>
                  </a:lnTo>
                  <a:lnTo>
                    <a:pt x="2101" y="2594"/>
                  </a:lnTo>
                  <a:lnTo>
                    <a:pt x="2109" y="2606"/>
                  </a:lnTo>
                  <a:lnTo>
                    <a:pt x="2117" y="2618"/>
                  </a:lnTo>
                  <a:lnTo>
                    <a:pt x="2127" y="2628"/>
                  </a:lnTo>
                  <a:lnTo>
                    <a:pt x="2139" y="2638"/>
                  </a:lnTo>
                  <a:lnTo>
                    <a:pt x="2151" y="2646"/>
                  </a:lnTo>
                  <a:lnTo>
                    <a:pt x="2163" y="2654"/>
                  </a:lnTo>
                  <a:lnTo>
                    <a:pt x="2175" y="2660"/>
                  </a:lnTo>
                  <a:lnTo>
                    <a:pt x="2189" y="2664"/>
                  </a:lnTo>
                  <a:lnTo>
                    <a:pt x="2203" y="2668"/>
                  </a:lnTo>
                  <a:lnTo>
                    <a:pt x="2217" y="2670"/>
                  </a:lnTo>
                  <a:lnTo>
                    <a:pt x="2230" y="2670"/>
                  </a:lnTo>
                  <a:lnTo>
                    <a:pt x="2246" y="2670"/>
                  </a:lnTo>
                  <a:lnTo>
                    <a:pt x="2260" y="2666"/>
                  </a:lnTo>
                  <a:lnTo>
                    <a:pt x="2274" y="2664"/>
                  </a:lnTo>
                  <a:lnTo>
                    <a:pt x="2288" y="2658"/>
                  </a:lnTo>
                  <a:lnTo>
                    <a:pt x="2288" y="2658"/>
                  </a:lnTo>
                  <a:lnTo>
                    <a:pt x="2302" y="2652"/>
                  </a:lnTo>
                  <a:lnTo>
                    <a:pt x="2314" y="2644"/>
                  </a:lnTo>
                  <a:lnTo>
                    <a:pt x="2326" y="2634"/>
                  </a:lnTo>
                  <a:lnTo>
                    <a:pt x="2338" y="2624"/>
                  </a:lnTo>
                  <a:lnTo>
                    <a:pt x="2346" y="2614"/>
                  </a:lnTo>
                  <a:lnTo>
                    <a:pt x="2354" y="2602"/>
                  </a:lnTo>
                  <a:lnTo>
                    <a:pt x="2361" y="2591"/>
                  </a:lnTo>
                  <a:lnTo>
                    <a:pt x="2367" y="2577"/>
                  </a:lnTo>
                  <a:lnTo>
                    <a:pt x="2371" y="2563"/>
                  </a:lnTo>
                  <a:lnTo>
                    <a:pt x="2375" y="2549"/>
                  </a:lnTo>
                  <a:lnTo>
                    <a:pt x="2377" y="2535"/>
                  </a:lnTo>
                  <a:lnTo>
                    <a:pt x="2377" y="2521"/>
                  </a:lnTo>
                  <a:lnTo>
                    <a:pt x="2377" y="2507"/>
                  </a:lnTo>
                  <a:lnTo>
                    <a:pt x="2375" y="2493"/>
                  </a:lnTo>
                  <a:lnTo>
                    <a:pt x="2371" y="2477"/>
                  </a:lnTo>
                  <a:lnTo>
                    <a:pt x="2365" y="2463"/>
                  </a:lnTo>
                  <a:lnTo>
                    <a:pt x="2004" y="1627"/>
                  </a:lnTo>
                  <a:lnTo>
                    <a:pt x="2004" y="1627"/>
                  </a:lnTo>
                  <a:lnTo>
                    <a:pt x="1998" y="1613"/>
                  </a:lnTo>
                  <a:lnTo>
                    <a:pt x="1990" y="1601"/>
                  </a:lnTo>
                  <a:lnTo>
                    <a:pt x="1980" y="1589"/>
                  </a:lnTo>
                  <a:lnTo>
                    <a:pt x="1970" y="1579"/>
                  </a:lnTo>
                  <a:lnTo>
                    <a:pt x="1960" y="1569"/>
                  </a:lnTo>
                  <a:lnTo>
                    <a:pt x="1948" y="1561"/>
                  </a:lnTo>
                  <a:lnTo>
                    <a:pt x="1936" y="1554"/>
                  </a:lnTo>
                  <a:lnTo>
                    <a:pt x="1923" y="1550"/>
                  </a:lnTo>
                  <a:lnTo>
                    <a:pt x="1911" y="1544"/>
                  </a:lnTo>
                  <a:lnTo>
                    <a:pt x="1897" y="1542"/>
                  </a:lnTo>
                  <a:lnTo>
                    <a:pt x="1883" y="1540"/>
                  </a:lnTo>
                  <a:lnTo>
                    <a:pt x="1867" y="1538"/>
                  </a:lnTo>
                  <a:lnTo>
                    <a:pt x="1853" y="1540"/>
                  </a:lnTo>
                  <a:lnTo>
                    <a:pt x="1839" y="1542"/>
                  </a:lnTo>
                  <a:lnTo>
                    <a:pt x="1825" y="1546"/>
                  </a:lnTo>
                  <a:lnTo>
                    <a:pt x="1811" y="1550"/>
                  </a:lnTo>
                  <a:lnTo>
                    <a:pt x="973" y="1911"/>
                  </a:lnTo>
                  <a:lnTo>
                    <a:pt x="973" y="1911"/>
                  </a:lnTo>
                  <a:lnTo>
                    <a:pt x="961" y="1919"/>
                  </a:lnTo>
                  <a:lnTo>
                    <a:pt x="947" y="1927"/>
                  </a:lnTo>
                  <a:lnTo>
                    <a:pt x="935" y="1935"/>
                  </a:lnTo>
                  <a:lnTo>
                    <a:pt x="926" y="1945"/>
                  </a:lnTo>
                  <a:lnTo>
                    <a:pt x="916" y="1957"/>
                  </a:lnTo>
                  <a:lnTo>
                    <a:pt x="908" y="1967"/>
                  </a:lnTo>
                  <a:lnTo>
                    <a:pt x="902" y="1981"/>
                  </a:lnTo>
                  <a:lnTo>
                    <a:pt x="896" y="1993"/>
                  </a:lnTo>
                  <a:lnTo>
                    <a:pt x="890" y="2006"/>
                  </a:lnTo>
                  <a:lnTo>
                    <a:pt x="888" y="2020"/>
                  </a:lnTo>
                  <a:lnTo>
                    <a:pt x="886" y="2034"/>
                  </a:lnTo>
                  <a:lnTo>
                    <a:pt x="884" y="2048"/>
                  </a:lnTo>
                  <a:lnTo>
                    <a:pt x="886" y="2062"/>
                  </a:lnTo>
                  <a:lnTo>
                    <a:pt x="888" y="2078"/>
                  </a:lnTo>
                  <a:lnTo>
                    <a:pt x="892" y="2092"/>
                  </a:lnTo>
                  <a:lnTo>
                    <a:pt x="898" y="2106"/>
                  </a:lnTo>
                  <a:lnTo>
                    <a:pt x="898" y="2106"/>
                  </a:lnTo>
                  <a:lnTo>
                    <a:pt x="904" y="2120"/>
                  </a:lnTo>
                  <a:lnTo>
                    <a:pt x="912" y="2132"/>
                  </a:lnTo>
                  <a:lnTo>
                    <a:pt x="920" y="2144"/>
                  </a:lnTo>
                  <a:lnTo>
                    <a:pt x="930" y="2153"/>
                  </a:lnTo>
                  <a:lnTo>
                    <a:pt x="941" y="2163"/>
                  </a:lnTo>
                  <a:lnTo>
                    <a:pt x="953" y="2171"/>
                  </a:lnTo>
                  <a:lnTo>
                    <a:pt x="965" y="2179"/>
                  </a:lnTo>
                  <a:lnTo>
                    <a:pt x="977" y="2185"/>
                  </a:lnTo>
                  <a:lnTo>
                    <a:pt x="991" y="2189"/>
                  </a:lnTo>
                  <a:lnTo>
                    <a:pt x="1005" y="2191"/>
                  </a:lnTo>
                  <a:lnTo>
                    <a:pt x="1019" y="2193"/>
                  </a:lnTo>
                  <a:lnTo>
                    <a:pt x="1033" y="2195"/>
                  </a:lnTo>
                  <a:lnTo>
                    <a:pt x="1049" y="2193"/>
                  </a:lnTo>
                  <a:lnTo>
                    <a:pt x="1063" y="2191"/>
                  </a:lnTo>
                  <a:lnTo>
                    <a:pt x="1076" y="2187"/>
                  </a:lnTo>
                  <a:lnTo>
                    <a:pt x="1090" y="2183"/>
                  </a:lnTo>
                  <a:lnTo>
                    <a:pt x="1090" y="2183"/>
                  </a:lnTo>
                  <a:lnTo>
                    <a:pt x="1601" y="1963"/>
                  </a:lnTo>
                  <a:lnTo>
                    <a:pt x="695" y="4243"/>
                  </a:lnTo>
                  <a:lnTo>
                    <a:pt x="695" y="4243"/>
                  </a:lnTo>
                  <a:lnTo>
                    <a:pt x="689" y="4265"/>
                  </a:lnTo>
                  <a:lnTo>
                    <a:pt x="685" y="4289"/>
                  </a:lnTo>
                  <a:lnTo>
                    <a:pt x="687" y="4313"/>
                  </a:lnTo>
                  <a:lnTo>
                    <a:pt x="691" y="4335"/>
                  </a:lnTo>
                  <a:lnTo>
                    <a:pt x="699" y="4357"/>
                  </a:lnTo>
                  <a:lnTo>
                    <a:pt x="709" y="4378"/>
                  </a:lnTo>
                  <a:lnTo>
                    <a:pt x="725" y="4396"/>
                  </a:lnTo>
                  <a:lnTo>
                    <a:pt x="741" y="4412"/>
                  </a:lnTo>
                  <a:lnTo>
                    <a:pt x="741" y="4412"/>
                  </a:lnTo>
                  <a:lnTo>
                    <a:pt x="763" y="4426"/>
                  </a:lnTo>
                  <a:lnTo>
                    <a:pt x="783" y="4436"/>
                  </a:lnTo>
                  <a:lnTo>
                    <a:pt x="806" y="4442"/>
                  </a:lnTo>
                  <a:lnTo>
                    <a:pt x="828" y="4444"/>
                  </a:lnTo>
                  <a:lnTo>
                    <a:pt x="852" y="4444"/>
                  </a:lnTo>
                  <a:lnTo>
                    <a:pt x="876" y="4438"/>
                  </a:lnTo>
                  <a:lnTo>
                    <a:pt x="898" y="4430"/>
                  </a:lnTo>
                  <a:lnTo>
                    <a:pt x="918" y="4418"/>
                  </a:lnTo>
                  <a:lnTo>
                    <a:pt x="918" y="4418"/>
                  </a:lnTo>
                  <a:lnTo>
                    <a:pt x="1911" y="3719"/>
                  </a:lnTo>
                  <a:lnTo>
                    <a:pt x="1911" y="3719"/>
                  </a:lnTo>
                  <a:lnTo>
                    <a:pt x="2004" y="3715"/>
                  </a:lnTo>
                  <a:lnTo>
                    <a:pt x="2095" y="3705"/>
                  </a:lnTo>
                  <a:lnTo>
                    <a:pt x="2187" y="3691"/>
                  </a:lnTo>
                  <a:lnTo>
                    <a:pt x="2276" y="3673"/>
                  </a:lnTo>
                  <a:lnTo>
                    <a:pt x="2363" y="3651"/>
                  </a:lnTo>
                  <a:lnTo>
                    <a:pt x="2449" y="3626"/>
                  </a:lnTo>
                  <a:lnTo>
                    <a:pt x="2532" y="3594"/>
                  </a:lnTo>
                  <a:lnTo>
                    <a:pt x="2616" y="3560"/>
                  </a:lnTo>
                  <a:lnTo>
                    <a:pt x="2695" y="3522"/>
                  </a:lnTo>
                  <a:lnTo>
                    <a:pt x="2775" y="3481"/>
                  </a:lnTo>
                  <a:lnTo>
                    <a:pt x="2850" y="3435"/>
                  </a:lnTo>
                  <a:lnTo>
                    <a:pt x="2924" y="3385"/>
                  </a:lnTo>
                  <a:lnTo>
                    <a:pt x="2993" y="3333"/>
                  </a:lnTo>
                  <a:lnTo>
                    <a:pt x="3063" y="3278"/>
                  </a:lnTo>
                  <a:lnTo>
                    <a:pt x="3128" y="3220"/>
                  </a:lnTo>
                  <a:lnTo>
                    <a:pt x="3190" y="3159"/>
                  </a:lnTo>
                  <a:lnTo>
                    <a:pt x="3251" y="3095"/>
                  </a:lnTo>
                  <a:lnTo>
                    <a:pt x="3307" y="3028"/>
                  </a:lnTo>
                  <a:lnTo>
                    <a:pt x="3361" y="2958"/>
                  </a:lnTo>
                  <a:lnTo>
                    <a:pt x="3412" y="2887"/>
                  </a:lnTo>
                  <a:lnTo>
                    <a:pt x="3458" y="2811"/>
                  </a:lnTo>
                  <a:lnTo>
                    <a:pt x="3502" y="2734"/>
                  </a:lnTo>
                  <a:lnTo>
                    <a:pt x="3541" y="2654"/>
                  </a:lnTo>
                  <a:lnTo>
                    <a:pt x="3577" y="2575"/>
                  </a:lnTo>
                  <a:lnTo>
                    <a:pt x="3611" y="2491"/>
                  </a:lnTo>
                  <a:lnTo>
                    <a:pt x="3639" y="2406"/>
                  </a:lnTo>
                  <a:lnTo>
                    <a:pt x="3662" y="2318"/>
                  </a:lnTo>
                  <a:lnTo>
                    <a:pt x="3682" y="2231"/>
                  </a:lnTo>
                  <a:lnTo>
                    <a:pt x="3698" y="2140"/>
                  </a:lnTo>
                  <a:lnTo>
                    <a:pt x="3710" y="2048"/>
                  </a:lnTo>
                  <a:lnTo>
                    <a:pt x="3718" y="1955"/>
                  </a:lnTo>
                  <a:lnTo>
                    <a:pt x="3720" y="1861"/>
                  </a:lnTo>
                  <a:lnTo>
                    <a:pt x="3720" y="1861"/>
                  </a:lnTo>
                  <a:lnTo>
                    <a:pt x="3720" y="1814"/>
                  </a:lnTo>
                  <a:lnTo>
                    <a:pt x="3718" y="1766"/>
                  </a:lnTo>
                  <a:lnTo>
                    <a:pt x="3714" y="1718"/>
                  </a:lnTo>
                  <a:lnTo>
                    <a:pt x="3710" y="1671"/>
                  </a:lnTo>
                  <a:lnTo>
                    <a:pt x="3698" y="1579"/>
                  </a:lnTo>
                  <a:lnTo>
                    <a:pt x="3682" y="1488"/>
                  </a:lnTo>
                  <a:lnTo>
                    <a:pt x="3660" y="1397"/>
                  </a:lnTo>
                  <a:lnTo>
                    <a:pt x="3637" y="1309"/>
                  </a:lnTo>
                  <a:lnTo>
                    <a:pt x="3607" y="1222"/>
                  </a:lnTo>
                  <a:lnTo>
                    <a:pt x="3573" y="1138"/>
                  </a:lnTo>
                  <a:lnTo>
                    <a:pt x="3535" y="1055"/>
                  </a:lnTo>
                  <a:lnTo>
                    <a:pt x="3496" y="975"/>
                  </a:lnTo>
                  <a:lnTo>
                    <a:pt x="3450" y="898"/>
                  </a:lnTo>
                  <a:lnTo>
                    <a:pt x="3402" y="822"/>
                  </a:lnTo>
                  <a:lnTo>
                    <a:pt x="3351" y="749"/>
                  </a:lnTo>
                  <a:lnTo>
                    <a:pt x="3295" y="679"/>
                  </a:lnTo>
                  <a:lnTo>
                    <a:pt x="3235" y="612"/>
                  </a:lnTo>
                  <a:lnTo>
                    <a:pt x="3174" y="546"/>
                  </a:lnTo>
                  <a:lnTo>
                    <a:pt x="3110" y="485"/>
                  </a:lnTo>
                  <a:lnTo>
                    <a:pt x="3043" y="427"/>
                  </a:lnTo>
                  <a:lnTo>
                    <a:pt x="2971" y="371"/>
                  </a:lnTo>
                  <a:lnTo>
                    <a:pt x="2900" y="320"/>
                  </a:lnTo>
                  <a:lnTo>
                    <a:pt x="2824" y="270"/>
                  </a:lnTo>
                  <a:lnTo>
                    <a:pt x="2745" y="226"/>
                  </a:lnTo>
                  <a:lnTo>
                    <a:pt x="2665" y="185"/>
                  </a:lnTo>
                  <a:lnTo>
                    <a:pt x="2582" y="147"/>
                  </a:lnTo>
                  <a:lnTo>
                    <a:pt x="2499" y="113"/>
                  </a:lnTo>
                  <a:lnTo>
                    <a:pt x="2411" y="85"/>
                  </a:lnTo>
                  <a:lnTo>
                    <a:pt x="2324" y="60"/>
                  </a:lnTo>
                  <a:lnTo>
                    <a:pt x="2234" y="40"/>
                  </a:lnTo>
                  <a:lnTo>
                    <a:pt x="2143" y="22"/>
                  </a:lnTo>
                  <a:lnTo>
                    <a:pt x="2050" y="10"/>
                  </a:lnTo>
                  <a:lnTo>
                    <a:pt x="2002" y="6"/>
                  </a:lnTo>
                  <a:lnTo>
                    <a:pt x="1954" y="4"/>
                  </a:lnTo>
                  <a:lnTo>
                    <a:pt x="1907" y="2"/>
                  </a:lnTo>
                  <a:lnTo>
                    <a:pt x="1859" y="0"/>
                  </a:lnTo>
                  <a:lnTo>
                    <a:pt x="1859" y="0"/>
                  </a:lnTo>
                  <a:close/>
                </a:path>
              </a:pathLst>
            </a:custGeom>
            <a:solidFill>
              <a:srgbClr val="009C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9CAD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317745" y="366539"/>
            <a:ext cx="399986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rgbClr val="009CA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РЕГИОНАЛЬНАЯ КОНФЕРЕНЦИЯ ПО КАЧЕСТВУ ОБРАЗОВАНИЯ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353717" y="1052825"/>
            <a:ext cx="10838283" cy="0"/>
          </a:xfrm>
          <a:prstGeom prst="line">
            <a:avLst/>
          </a:prstGeom>
          <a:ln w="19050">
            <a:solidFill>
              <a:srgbClr val="009C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 descr="Герб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53589" y="341317"/>
            <a:ext cx="485188" cy="485188"/>
          </a:xfrm>
          <a:prstGeom prst="rect">
            <a:avLst/>
          </a:prstGeom>
        </p:spPr>
      </p:pic>
      <p:pic>
        <p:nvPicPr>
          <p:cNvPr id="37" name="Рисунок 36" descr="Лого ТОИПКРО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87808" y="294200"/>
            <a:ext cx="517506" cy="517506"/>
          </a:xfrm>
          <a:prstGeom prst="rect">
            <a:avLst/>
          </a:prstGeom>
        </p:spPr>
      </p:pic>
      <p:grpSp>
        <p:nvGrpSpPr>
          <p:cNvPr id="38" name="Группа 37"/>
          <p:cNvGrpSpPr/>
          <p:nvPr/>
        </p:nvGrpSpPr>
        <p:grpSpPr>
          <a:xfrm>
            <a:off x="10781978" y="363404"/>
            <a:ext cx="675217" cy="463102"/>
            <a:chOff x="2679700" y="2106613"/>
            <a:chExt cx="5129213" cy="3517901"/>
          </a:xfrm>
        </p:grpSpPr>
        <p:sp>
          <p:nvSpPr>
            <p:cNvPr id="39" name="Freeform 5"/>
            <p:cNvSpPr>
              <a:spLocks/>
            </p:cNvSpPr>
            <p:nvPr userDrawn="1"/>
          </p:nvSpPr>
          <p:spPr bwMode="auto">
            <a:xfrm>
              <a:off x="2679700" y="2109788"/>
              <a:ext cx="1308100" cy="2193925"/>
            </a:xfrm>
            <a:custGeom>
              <a:avLst/>
              <a:gdLst>
                <a:gd name="T0" fmla="*/ 1229 w 1780"/>
                <a:gd name="T1" fmla="*/ 2988 h 2988"/>
                <a:gd name="T2" fmla="*/ 974 w 1780"/>
                <a:gd name="T3" fmla="*/ 2583 h 2988"/>
                <a:gd name="T4" fmla="*/ 369 w 1780"/>
                <a:gd name="T5" fmla="*/ 1664 h 2988"/>
                <a:gd name="T6" fmla="*/ 186 w 1780"/>
                <a:gd name="T7" fmla="*/ 1386 h 2988"/>
                <a:gd name="T8" fmla="*/ 51 w 1780"/>
                <a:gd name="T9" fmla="*/ 1103 h 2988"/>
                <a:gd name="T10" fmla="*/ 0 w 1780"/>
                <a:gd name="T11" fmla="*/ 773 h 2988"/>
                <a:gd name="T12" fmla="*/ 190 w 1780"/>
                <a:gd name="T13" fmla="*/ 204 h 2988"/>
                <a:gd name="T14" fmla="*/ 759 w 1780"/>
                <a:gd name="T15" fmla="*/ 0 h 2988"/>
                <a:gd name="T16" fmla="*/ 1208 w 1780"/>
                <a:gd name="T17" fmla="*/ 113 h 2988"/>
                <a:gd name="T18" fmla="*/ 1458 w 1780"/>
                <a:gd name="T19" fmla="*/ 425 h 2988"/>
                <a:gd name="T20" fmla="*/ 1536 w 1780"/>
                <a:gd name="T21" fmla="*/ 886 h 2988"/>
                <a:gd name="T22" fmla="*/ 1536 w 1780"/>
                <a:gd name="T23" fmla="*/ 1018 h 2988"/>
                <a:gd name="T24" fmla="*/ 1040 w 1780"/>
                <a:gd name="T25" fmla="*/ 1018 h 2988"/>
                <a:gd name="T26" fmla="*/ 1040 w 1780"/>
                <a:gd name="T27" fmla="*/ 894 h 2988"/>
                <a:gd name="T28" fmla="*/ 1016 w 1780"/>
                <a:gd name="T29" fmla="*/ 660 h 2988"/>
                <a:gd name="T30" fmla="*/ 927 w 1780"/>
                <a:gd name="T31" fmla="*/ 489 h 2988"/>
                <a:gd name="T32" fmla="*/ 745 w 1780"/>
                <a:gd name="T33" fmla="*/ 423 h 2988"/>
                <a:gd name="T34" fmla="*/ 562 w 1780"/>
                <a:gd name="T35" fmla="*/ 511 h 2988"/>
                <a:gd name="T36" fmla="*/ 504 w 1780"/>
                <a:gd name="T37" fmla="*/ 762 h 2988"/>
                <a:gd name="T38" fmla="*/ 549 w 1780"/>
                <a:gd name="T39" fmla="*/ 1031 h 2988"/>
                <a:gd name="T40" fmla="*/ 666 w 1780"/>
                <a:gd name="T41" fmla="*/ 1266 h 2988"/>
                <a:gd name="T42" fmla="*/ 818 w 1780"/>
                <a:gd name="T43" fmla="*/ 1503 h 2988"/>
                <a:gd name="T44" fmla="*/ 1547 w 1780"/>
                <a:gd name="T45" fmla="*/ 2630 h 2988"/>
                <a:gd name="T46" fmla="*/ 1780 w 1780"/>
                <a:gd name="T47" fmla="*/ 2988 h 2988"/>
                <a:gd name="T48" fmla="*/ 1229 w 1780"/>
                <a:gd name="T49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80" h="2988">
                  <a:moveTo>
                    <a:pt x="1229" y="2988"/>
                  </a:moveTo>
                  <a:cubicBezTo>
                    <a:pt x="974" y="2583"/>
                    <a:pt x="974" y="2583"/>
                    <a:pt x="974" y="2583"/>
                  </a:cubicBezTo>
                  <a:cubicBezTo>
                    <a:pt x="369" y="1664"/>
                    <a:pt x="369" y="1664"/>
                    <a:pt x="369" y="1664"/>
                  </a:cubicBezTo>
                  <a:cubicBezTo>
                    <a:pt x="303" y="1569"/>
                    <a:pt x="242" y="1476"/>
                    <a:pt x="186" y="1386"/>
                  </a:cubicBezTo>
                  <a:cubicBezTo>
                    <a:pt x="130" y="1296"/>
                    <a:pt x="85" y="1202"/>
                    <a:pt x="51" y="1103"/>
                  </a:cubicBezTo>
                  <a:cubicBezTo>
                    <a:pt x="17" y="1005"/>
                    <a:pt x="0" y="895"/>
                    <a:pt x="0" y="773"/>
                  </a:cubicBezTo>
                  <a:cubicBezTo>
                    <a:pt x="0" y="530"/>
                    <a:pt x="64" y="340"/>
                    <a:pt x="190" y="204"/>
                  </a:cubicBezTo>
                  <a:cubicBezTo>
                    <a:pt x="316" y="68"/>
                    <a:pt x="506" y="0"/>
                    <a:pt x="759" y="0"/>
                  </a:cubicBezTo>
                  <a:cubicBezTo>
                    <a:pt x="944" y="0"/>
                    <a:pt x="1094" y="38"/>
                    <a:pt x="1208" y="113"/>
                  </a:cubicBezTo>
                  <a:cubicBezTo>
                    <a:pt x="1322" y="188"/>
                    <a:pt x="1406" y="292"/>
                    <a:pt x="1458" y="425"/>
                  </a:cubicBezTo>
                  <a:cubicBezTo>
                    <a:pt x="1510" y="557"/>
                    <a:pt x="1536" y="711"/>
                    <a:pt x="1536" y="886"/>
                  </a:cubicBezTo>
                  <a:cubicBezTo>
                    <a:pt x="1536" y="1018"/>
                    <a:pt x="1536" y="1018"/>
                    <a:pt x="1536" y="1018"/>
                  </a:cubicBezTo>
                  <a:cubicBezTo>
                    <a:pt x="1040" y="1018"/>
                    <a:pt x="1040" y="1018"/>
                    <a:pt x="1040" y="1018"/>
                  </a:cubicBezTo>
                  <a:cubicBezTo>
                    <a:pt x="1040" y="894"/>
                    <a:pt x="1040" y="894"/>
                    <a:pt x="1040" y="894"/>
                  </a:cubicBezTo>
                  <a:cubicBezTo>
                    <a:pt x="1040" y="809"/>
                    <a:pt x="1032" y="731"/>
                    <a:pt x="1016" y="660"/>
                  </a:cubicBezTo>
                  <a:cubicBezTo>
                    <a:pt x="1001" y="590"/>
                    <a:pt x="971" y="532"/>
                    <a:pt x="927" y="489"/>
                  </a:cubicBezTo>
                  <a:cubicBezTo>
                    <a:pt x="883" y="445"/>
                    <a:pt x="822" y="423"/>
                    <a:pt x="745" y="423"/>
                  </a:cubicBezTo>
                  <a:cubicBezTo>
                    <a:pt x="662" y="423"/>
                    <a:pt x="601" y="452"/>
                    <a:pt x="562" y="511"/>
                  </a:cubicBezTo>
                  <a:cubicBezTo>
                    <a:pt x="523" y="569"/>
                    <a:pt x="504" y="653"/>
                    <a:pt x="504" y="762"/>
                  </a:cubicBezTo>
                  <a:cubicBezTo>
                    <a:pt x="504" y="860"/>
                    <a:pt x="519" y="949"/>
                    <a:pt x="549" y="1031"/>
                  </a:cubicBezTo>
                  <a:cubicBezTo>
                    <a:pt x="580" y="1112"/>
                    <a:pt x="619" y="1190"/>
                    <a:pt x="666" y="1266"/>
                  </a:cubicBezTo>
                  <a:cubicBezTo>
                    <a:pt x="714" y="1341"/>
                    <a:pt x="764" y="1420"/>
                    <a:pt x="818" y="1503"/>
                  </a:cubicBezTo>
                  <a:cubicBezTo>
                    <a:pt x="1547" y="2630"/>
                    <a:pt x="1547" y="2630"/>
                    <a:pt x="1547" y="2630"/>
                  </a:cubicBezTo>
                  <a:cubicBezTo>
                    <a:pt x="1780" y="2988"/>
                    <a:pt x="1780" y="2988"/>
                    <a:pt x="1780" y="2988"/>
                  </a:cubicBezTo>
                  <a:lnTo>
                    <a:pt x="1229" y="2988"/>
                  </a:lnTo>
                  <a:close/>
                </a:path>
              </a:pathLst>
            </a:custGeom>
            <a:solidFill>
              <a:srgbClr val="ED6E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6"/>
            <p:cNvSpPr>
              <a:spLocks/>
            </p:cNvSpPr>
            <p:nvPr userDrawn="1"/>
          </p:nvSpPr>
          <p:spPr bwMode="auto">
            <a:xfrm>
              <a:off x="3398838" y="4597401"/>
              <a:ext cx="290513" cy="833438"/>
            </a:xfrm>
            <a:custGeom>
              <a:avLst/>
              <a:gdLst>
                <a:gd name="T0" fmla="*/ 0 w 183"/>
                <a:gd name="T1" fmla="*/ 525 h 525"/>
                <a:gd name="T2" fmla="*/ 0 w 183"/>
                <a:gd name="T3" fmla="*/ 0 h 525"/>
                <a:gd name="T4" fmla="*/ 183 w 183"/>
                <a:gd name="T5" fmla="*/ 0 h 525"/>
                <a:gd name="T6" fmla="*/ 183 w 183"/>
                <a:gd name="T7" fmla="*/ 39 h 525"/>
                <a:gd name="T8" fmla="*/ 49 w 183"/>
                <a:gd name="T9" fmla="*/ 39 h 525"/>
                <a:gd name="T10" fmla="*/ 49 w 183"/>
                <a:gd name="T11" fmla="*/ 525 h 525"/>
                <a:gd name="T12" fmla="*/ 0 w 183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3" h="525">
                  <a:moveTo>
                    <a:pt x="0" y="525"/>
                  </a:moveTo>
                  <a:lnTo>
                    <a:pt x="0" y="0"/>
                  </a:lnTo>
                  <a:lnTo>
                    <a:pt x="183" y="0"/>
                  </a:lnTo>
                  <a:lnTo>
                    <a:pt x="183" y="39"/>
                  </a:lnTo>
                  <a:lnTo>
                    <a:pt x="49" y="39"/>
                  </a:lnTo>
                  <a:lnTo>
                    <a:pt x="49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Freeform 7"/>
            <p:cNvSpPr>
              <a:spLocks noEditPoints="1"/>
            </p:cNvSpPr>
            <p:nvPr userDrawn="1"/>
          </p:nvSpPr>
          <p:spPr bwMode="auto">
            <a:xfrm>
              <a:off x="3746500" y="4586288"/>
              <a:ext cx="420688" cy="858838"/>
            </a:xfrm>
            <a:custGeom>
              <a:avLst/>
              <a:gdLst>
                <a:gd name="T0" fmla="*/ 284 w 571"/>
                <a:gd name="T1" fmla="*/ 1170 h 1170"/>
                <a:gd name="T2" fmla="*/ 111 w 571"/>
                <a:gd name="T3" fmla="*/ 1121 h 1170"/>
                <a:gd name="T4" fmla="*/ 24 w 571"/>
                <a:gd name="T5" fmla="*/ 976 h 1170"/>
                <a:gd name="T6" fmla="*/ 0 w 571"/>
                <a:gd name="T7" fmla="*/ 738 h 1170"/>
                <a:gd name="T8" fmla="*/ 0 w 571"/>
                <a:gd name="T9" fmla="*/ 432 h 1170"/>
                <a:gd name="T10" fmla="*/ 24 w 571"/>
                <a:gd name="T11" fmla="*/ 194 h 1170"/>
                <a:gd name="T12" fmla="*/ 111 w 571"/>
                <a:gd name="T13" fmla="*/ 49 h 1170"/>
                <a:gd name="T14" fmla="*/ 284 w 571"/>
                <a:gd name="T15" fmla="*/ 0 h 1170"/>
                <a:gd name="T16" fmla="*/ 460 w 571"/>
                <a:gd name="T17" fmla="*/ 49 h 1170"/>
                <a:gd name="T18" fmla="*/ 546 w 571"/>
                <a:gd name="T19" fmla="*/ 193 h 1170"/>
                <a:gd name="T20" fmla="*/ 571 w 571"/>
                <a:gd name="T21" fmla="*/ 432 h 1170"/>
                <a:gd name="T22" fmla="*/ 571 w 571"/>
                <a:gd name="T23" fmla="*/ 738 h 1170"/>
                <a:gd name="T24" fmla="*/ 546 w 571"/>
                <a:gd name="T25" fmla="*/ 976 h 1170"/>
                <a:gd name="T26" fmla="*/ 460 w 571"/>
                <a:gd name="T27" fmla="*/ 1121 h 1170"/>
                <a:gd name="T28" fmla="*/ 284 w 571"/>
                <a:gd name="T29" fmla="*/ 1170 h 1170"/>
                <a:gd name="T30" fmla="*/ 284 w 571"/>
                <a:gd name="T31" fmla="*/ 1091 h 1170"/>
                <a:gd name="T32" fmla="*/ 406 w 571"/>
                <a:gd name="T33" fmla="*/ 1049 h 1170"/>
                <a:gd name="T34" fmla="*/ 456 w 571"/>
                <a:gd name="T35" fmla="*/ 928 h 1170"/>
                <a:gd name="T36" fmla="*/ 467 w 571"/>
                <a:gd name="T37" fmla="*/ 742 h 1170"/>
                <a:gd name="T38" fmla="*/ 467 w 571"/>
                <a:gd name="T39" fmla="*/ 428 h 1170"/>
                <a:gd name="T40" fmla="*/ 456 w 571"/>
                <a:gd name="T41" fmla="*/ 240 h 1170"/>
                <a:gd name="T42" fmla="*/ 406 w 571"/>
                <a:gd name="T43" fmla="*/ 121 h 1170"/>
                <a:gd name="T44" fmla="*/ 284 w 571"/>
                <a:gd name="T45" fmla="*/ 78 h 1170"/>
                <a:gd name="T46" fmla="*/ 164 w 571"/>
                <a:gd name="T47" fmla="*/ 121 h 1170"/>
                <a:gd name="T48" fmla="*/ 114 w 571"/>
                <a:gd name="T49" fmla="*/ 240 h 1170"/>
                <a:gd name="T50" fmla="*/ 104 w 571"/>
                <a:gd name="T51" fmla="*/ 428 h 1170"/>
                <a:gd name="T52" fmla="*/ 104 w 571"/>
                <a:gd name="T53" fmla="*/ 742 h 1170"/>
                <a:gd name="T54" fmla="*/ 114 w 571"/>
                <a:gd name="T55" fmla="*/ 928 h 1170"/>
                <a:gd name="T56" fmla="*/ 164 w 571"/>
                <a:gd name="T57" fmla="*/ 1049 h 1170"/>
                <a:gd name="T58" fmla="*/ 284 w 571"/>
                <a:gd name="T59" fmla="*/ 1091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71" h="1170">
                  <a:moveTo>
                    <a:pt x="284" y="1170"/>
                  </a:moveTo>
                  <a:cubicBezTo>
                    <a:pt x="210" y="1170"/>
                    <a:pt x="152" y="1154"/>
                    <a:pt x="111" y="1121"/>
                  </a:cubicBezTo>
                  <a:cubicBezTo>
                    <a:pt x="69" y="1088"/>
                    <a:pt x="41" y="1040"/>
                    <a:pt x="24" y="976"/>
                  </a:cubicBezTo>
                  <a:cubicBezTo>
                    <a:pt x="8" y="911"/>
                    <a:pt x="0" y="832"/>
                    <a:pt x="0" y="738"/>
                  </a:cubicBezTo>
                  <a:cubicBezTo>
                    <a:pt x="0" y="432"/>
                    <a:pt x="0" y="432"/>
                    <a:pt x="0" y="432"/>
                  </a:cubicBezTo>
                  <a:cubicBezTo>
                    <a:pt x="0" y="338"/>
                    <a:pt x="8" y="258"/>
                    <a:pt x="24" y="194"/>
                  </a:cubicBezTo>
                  <a:cubicBezTo>
                    <a:pt x="41" y="130"/>
                    <a:pt x="69" y="82"/>
                    <a:pt x="111" y="49"/>
                  </a:cubicBezTo>
                  <a:cubicBezTo>
                    <a:pt x="152" y="16"/>
                    <a:pt x="210" y="0"/>
                    <a:pt x="284" y="0"/>
                  </a:cubicBezTo>
                  <a:cubicBezTo>
                    <a:pt x="360" y="0"/>
                    <a:pt x="419" y="16"/>
                    <a:pt x="460" y="49"/>
                  </a:cubicBezTo>
                  <a:cubicBezTo>
                    <a:pt x="501" y="82"/>
                    <a:pt x="530" y="130"/>
                    <a:pt x="546" y="193"/>
                  </a:cubicBezTo>
                  <a:cubicBezTo>
                    <a:pt x="563" y="257"/>
                    <a:pt x="571" y="336"/>
                    <a:pt x="571" y="432"/>
                  </a:cubicBezTo>
                  <a:cubicBezTo>
                    <a:pt x="571" y="738"/>
                    <a:pt x="571" y="738"/>
                    <a:pt x="571" y="738"/>
                  </a:cubicBezTo>
                  <a:cubicBezTo>
                    <a:pt x="571" y="832"/>
                    <a:pt x="563" y="911"/>
                    <a:pt x="546" y="976"/>
                  </a:cubicBezTo>
                  <a:cubicBezTo>
                    <a:pt x="530" y="1040"/>
                    <a:pt x="501" y="1088"/>
                    <a:pt x="460" y="1121"/>
                  </a:cubicBezTo>
                  <a:cubicBezTo>
                    <a:pt x="419" y="1154"/>
                    <a:pt x="360" y="1170"/>
                    <a:pt x="284" y="1170"/>
                  </a:cubicBezTo>
                  <a:moveTo>
                    <a:pt x="284" y="1091"/>
                  </a:moveTo>
                  <a:cubicBezTo>
                    <a:pt x="339" y="1091"/>
                    <a:pt x="380" y="1077"/>
                    <a:pt x="406" y="1049"/>
                  </a:cubicBezTo>
                  <a:cubicBezTo>
                    <a:pt x="432" y="1021"/>
                    <a:pt x="449" y="981"/>
                    <a:pt x="456" y="928"/>
                  </a:cubicBezTo>
                  <a:cubicBezTo>
                    <a:pt x="463" y="876"/>
                    <a:pt x="467" y="814"/>
                    <a:pt x="467" y="742"/>
                  </a:cubicBezTo>
                  <a:cubicBezTo>
                    <a:pt x="467" y="428"/>
                    <a:pt x="467" y="428"/>
                    <a:pt x="467" y="428"/>
                  </a:cubicBezTo>
                  <a:cubicBezTo>
                    <a:pt x="467" y="354"/>
                    <a:pt x="463" y="292"/>
                    <a:pt x="456" y="240"/>
                  </a:cubicBezTo>
                  <a:cubicBezTo>
                    <a:pt x="449" y="189"/>
                    <a:pt x="432" y="149"/>
                    <a:pt x="406" y="121"/>
                  </a:cubicBezTo>
                  <a:cubicBezTo>
                    <a:pt x="380" y="92"/>
                    <a:pt x="339" y="78"/>
                    <a:pt x="284" y="78"/>
                  </a:cubicBezTo>
                  <a:cubicBezTo>
                    <a:pt x="229" y="78"/>
                    <a:pt x="189" y="92"/>
                    <a:pt x="164" y="121"/>
                  </a:cubicBezTo>
                  <a:cubicBezTo>
                    <a:pt x="138" y="149"/>
                    <a:pt x="122" y="189"/>
                    <a:pt x="114" y="240"/>
                  </a:cubicBezTo>
                  <a:cubicBezTo>
                    <a:pt x="107" y="292"/>
                    <a:pt x="104" y="354"/>
                    <a:pt x="104" y="428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14"/>
                    <a:pt x="107" y="876"/>
                    <a:pt x="114" y="928"/>
                  </a:cubicBezTo>
                  <a:cubicBezTo>
                    <a:pt x="122" y="981"/>
                    <a:pt x="138" y="1021"/>
                    <a:pt x="164" y="1049"/>
                  </a:cubicBezTo>
                  <a:cubicBezTo>
                    <a:pt x="189" y="1077"/>
                    <a:pt x="229" y="1091"/>
                    <a:pt x="284" y="1091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8"/>
            <p:cNvSpPr>
              <a:spLocks noEditPoints="1"/>
            </p:cNvSpPr>
            <p:nvPr userDrawn="1"/>
          </p:nvSpPr>
          <p:spPr bwMode="auto">
            <a:xfrm>
              <a:off x="4194175" y="4597401"/>
              <a:ext cx="581025" cy="1027113"/>
            </a:xfrm>
            <a:custGeom>
              <a:avLst/>
              <a:gdLst>
                <a:gd name="T0" fmla="*/ 0 w 791"/>
                <a:gd name="T1" fmla="*/ 1398 h 1398"/>
                <a:gd name="T2" fmla="*/ 0 w 791"/>
                <a:gd name="T3" fmla="*/ 1063 h 1398"/>
                <a:gd name="T4" fmla="*/ 82 w 791"/>
                <a:gd name="T5" fmla="*/ 991 h 1398"/>
                <a:gd name="T6" fmla="*/ 141 w 791"/>
                <a:gd name="T7" fmla="*/ 864 h 1398"/>
                <a:gd name="T8" fmla="*/ 184 w 791"/>
                <a:gd name="T9" fmla="*/ 655 h 1398"/>
                <a:gd name="T10" fmla="*/ 216 w 791"/>
                <a:gd name="T11" fmla="*/ 336 h 1398"/>
                <a:gd name="T12" fmla="*/ 242 w 791"/>
                <a:gd name="T13" fmla="*/ 0 h 1398"/>
                <a:gd name="T14" fmla="*/ 691 w 791"/>
                <a:gd name="T15" fmla="*/ 0 h 1398"/>
                <a:gd name="T16" fmla="*/ 691 w 791"/>
                <a:gd name="T17" fmla="*/ 1059 h 1398"/>
                <a:gd name="T18" fmla="*/ 791 w 791"/>
                <a:gd name="T19" fmla="*/ 1059 h 1398"/>
                <a:gd name="T20" fmla="*/ 791 w 791"/>
                <a:gd name="T21" fmla="*/ 1398 h 1398"/>
                <a:gd name="T22" fmla="*/ 709 w 791"/>
                <a:gd name="T23" fmla="*/ 1398 h 1398"/>
                <a:gd name="T24" fmla="*/ 701 w 791"/>
                <a:gd name="T25" fmla="*/ 1135 h 1398"/>
                <a:gd name="T26" fmla="*/ 92 w 791"/>
                <a:gd name="T27" fmla="*/ 1135 h 1398"/>
                <a:gd name="T28" fmla="*/ 83 w 791"/>
                <a:gd name="T29" fmla="*/ 1398 h 1398"/>
                <a:gd name="T30" fmla="*/ 0 w 791"/>
                <a:gd name="T31" fmla="*/ 1398 h 1398"/>
                <a:gd name="T32" fmla="*/ 118 w 791"/>
                <a:gd name="T33" fmla="*/ 1059 h 1398"/>
                <a:gd name="T34" fmla="*/ 589 w 791"/>
                <a:gd name="T35" fmla="*/ 1059 h 1398"/>
                <a:gd name="T36" fmla="*/ 589 w 791"/>
                <a:gd name="T37" fmla="*/ 79 h 1398"/>
                <a:gd name="T38" fmla="*/ 328 w 791"/>
                <a:gd name="T39" fmla="*/ 79 h 1398"/>
                <a:gd name="T40" fmla="*/ 303 w 791"/>
                <a:gd name="T41" fmla="*/ 356 h 1398"/>
                <a:gd name="T42" fmla="*/ 272 w 791"/>
                <a:gd name="T43" fmla="*/ 651 h 1398"/>
                <a:gd name="T44" fmla="*/ 240 w 791"/>
                <a:gd name="T45" fmla="*/ 852 h 1398"/>
                <a:gd name="T46" fmla="*/ 193 w 791"/>
                <a:gd name="T47" fmla="*/ 980 h 1398"/>
                <a:gd name="T48" fmla="*/ 118 w 791"/>
                <a:gd name="T49" fmla="*/ 1059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91" h="1398">
                  <a:moveTo>
                    <a:pt x="0" y="1398"/>
                  </a:moveTo>
                  <a:cubicBezTo>
                    <a:pt x="0" y="1063"/>
                    <a:pt x="0" y="1063"/>
                    <a:pt x="0" y="1063"/>
                  </a:cubicBezTo>
                  <a:cubicBezTo>
                    <a:pt x="32" y="1046"/>
                    <a:pt x="59" y="1022"/>
                    <a:pt x="82" y="991"/>
                  </a:cubicBezTo>
                  <a:cubicBezTo>
                    <a:pt x="105" y="960"/>
                    <a:pt x="124" y="918"/>
                    <a:pt x="141" y="864"/>
                  </a:cubicBezTo>
                  <a:cubicBezTo>
                    <a:pt x="157" y="811"/>
                    <a:pt x="171" y="741"/>
                    <a:pt x="184" y="655"/>
                  </a:cubicBezTo>
                  <a:cubicBezTo>
                    <a:pt x="196" y="570"/>
                    <a:pt x="207" y="463"/>
                    <a:pt x="216" y="336"/>
                  </a:cubicBezTo>
                  <a:cubicBezTo>
                    <a:pt x="242" y="0"/>
                    <a:pt x="242" y="0"/>
                    <a:pt x="242" y="0"/>
                  </a:cubicBezTo>
                  <a:cubicBezTo>
                    <a:pt x="691" y="0"/>
                    <a:pt x="691" y="0"/>
                    <a:pt x="691" y="0"/>
                  </a:cubicBezTo>
                  <a:cubicBezTo>
                    <a:pt x="691" y="1059"/>
                    <a:pt x="691" y="1059"/>
                    <a:pt x="691" y="1059"/>
                  </a:cubicBezTo>
                  <a:cubicBezTo>
                    <a:pt x="791" y="1059"/>
                    <a:pt x="791" y="1059"/>
                    <a:pt x="791" y="1059"/>
                  </a:cubicBezTo>
                  <a:cubicBezTo>
                    <a:pt x="791" y="1398"/>
                    <a:pt x="791" y="1398"/>
                    <a:pt x="791" y="1398"/>
                  </a:cubicBezTo>
                  <a:cubicBezTo>
                    <a:pt x="709" y="1398"/>
                    <a:pt x="709" y="1398"/>
                    <a:pt x="709" y="1398"/>
                  </a:cubicBezTo>
                  <a:cubicBezTo>
                    <a:pt x="701" y="1135"/>
                    <a:pt x="701" y="1135"/>
                    <a:pt x="701" y="1135"/>
                  </a:cubicBezTo>
                  <a:cubicBezTo>
                    <a:pt x="92" y="1135"/>
                    <a:pt x="92" y="1135"/>
                    <a:pt x="92" y="1135"/>
                  </a:cubicBezTo>
                  <a:cubicBezTo>
                    <a:pt x="83" y="1398"/>
                    <a:pt x="83" y="1398"/>
                    <a:pt x="83" y="1398"/>
                  </a:cubicBezTo>
                  <a:lnTo>
                    <a:pt x="0" y="1398"/>
                  </a:lnTo>
                  <a:close/>
                  <a:moveTo>
                    <a:pt x="118" y="1059"/>
                  </a:moveTo>
                  <a:cubicBezTo>
                    <a:pt x="589" y="1059"/>
                    <a:pt x="589" y="1059"/>
                    <a:pt x="589" y="1059"/>
                  </a:cubicBezTo>
                  <a:cubicBezTo>
                    <a:pt x="589" y="79"/>
                    <a:pt x="589" y="79"/>
                    <a:pt x="589" y="79"/>
                  </a:cubicBezTo>
                  <a:cubicBezTo>
                    <a:pt x="328" y="79"/>
                    <a:pt x="328" y="79"/>
                    <a:pt x="328" y="79"/>
                  </a:cubicBezTo>
                  <a:cubicBezTo>
                    <a:pt x="303" y="356"/>
                    <a:pt x="303" y="356"/>
                    <a:pt x="303" y="356"/>
                  </a:cubicBezTo>
                  <a:cubicBezTo>
                    <a:pt x="292" y="472"/>
                    <a:pt x="282" y="571"/>
                    <a:pt x="272" y="651"/>
                  </a:cubicBezTo>
                  <a:cubicBezTo>
                    <a:pt x="262" y="732"/>
                    <a:pt x="251" y="799"/>
                    <a:pt x="240" y="852"/>
                  </a:cubicBezTo>
                  <a:cubicBezTo>
                    <a:pt x="228" y="905"/>
                    <a:pt x="212" y="948"/>
                    <a:pt x="193" y="980"/>
                  </a:cubicBezTo>
                  <a:cubicBezTo>
                    <a:pt x="173" y="1013"/>
                    <a:pt x="148" y="1039"/>
                    <a:pt x="118" y="1059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Freeform 9"/>
            <p:cNvSpPr>
              <a:spLocks/>
            </p:cNvSpPr>
            <p:nvPr userDrawn="1"/>
          </p:nvSpPr>
          <p:spPr bwMode="auto">
            <a:xfrm>
              <a:off x="5026025" y="4586288"/>
              <a:ext cx="414338" cy="858838"/>
            </a:xfrm>
            <a:custGeom>
              <a:avLst/>
              <a:gdLst>
                <a:gd name="T0" fmla="*/ 287 w 564"/>
                <a:gd name="T1" fmla="*/ 1170 h 1170"/>
                <a:gd name="T2" fmla="*/ 98 w 564"/>
                <a:gd name="T3" fmla="*/ 1110 h 1170"/>
                <a:gd name="T4" fmla="*/ 19 w 564"/>
                <a:gd name="T5" fmla="*/ 950 h 1170"/>
                <a:gd name="T6" fmla="*/ 0 w 564"/>
                <a:gd name="T7" fmla="*/ 726 h 1170"/>
                <a:gd name="T8" fmla="*/ 0 w 564"/>
                <a:gd name="T9" fmla="*/ 459 h 1170"/>
                <a:gd name="T10" fmla="*/ 26 w 564"/>
                <a:gd name="T11" fmla="*/ 191 h 1170"/>
                <a:gd name="T12" fmla="*/ 114 w 564"/>
                <a:gd name="T13" fmla="*/ 45 h 1170"/>
                <a:gd name="T14" fmla="*/ 287 w 564"/>
                <a:gd name="T15" fmla="*/ 0 h 1170"/>
                <a:gd name="T16" fmla="*/ 465 w 564"/>
                <a:gd name="T17" fmla="*/ 48 h 1170"/>
                <a:gd name="T18" fmla="*/ 544 w 564"/>
                <a:gd name="T19" fmla="*/ 179 h 1170"/>
                <a:gd name="T20" fmla="*/ 564 w 564"/>
                <a:gd name="T21" fmla="*/ 367 h 1170"/>
                <a:gd name="T22" fmla="*/ 564 w 564"/>
                <a:gd name="T23" fmla="*/ 412 h 1170"/>
                <a:gd name="T24" fmla="*/ 466 w 564"/>
                <a:gd name="T25" fmla="*/ 412 h 1170"/>
                <a:gd name="T26" fmla="*/ 466 w 564"/>
                <a:gd name="T27" fmla="*/ 367 h 1170"/>
                <a:gd name="T28" fmla="*/ 447 w 564"/>
                <a:gd name="T29" fmla="*/ 189 h 1170"/>
                <a:gd name="T30" fmla="*/ 389 w 564"/>
                <a:gd name="T31" fmla="*/ 103 h 1170"/>
                <a:gd name="T32" fmla="*/ 287 w 564"/>
                <a:gd name="T33" fmla="*/ 78 h 1170"/>
                <a:gd name="T34" fmla="*/ 171 w 564"/>
                <a:gd name="T35" fmla="*/ 115 h 1170"/>
                <a:gd name="T36" fmla="*/ 118 w 564"/>
                <a:gd name="T37" fmla="*/ 231 h 1170"/>
                <a:gd name="T38" fmla="*/ 104 w 564"/>
                <a:gd name="T39" fmla="*/ 447 h 1170"/>
                <a:gd name="T40" fmla="*/ 104 w 564"/>
                <a:gd name="T41" fmla="*/ 742 h 1170"/>
                <a:gd name="T42" fmla="*/ 141 w 564"/>
                <a:gd name="T43" fmla="*/ 1009 h 1170"/>
                <a:gd name="T44" fmla="*/ 289 w 564"/>
                <a:gd name="T45" fmla="*/ 1091 h 1170"/>
                <a:gd name="T46" fmla="*/ 404 w 564"/>
                <a:gd name="T47" fmla="*/ 1058 h 1170"/>
                <a:gd name="T48" fmla="*/ 454 w 564"/>
                <a:gd name="T49" fmla="*/ 954 h 1170"/>
                <a:gd name="T50" fmla="*/ 466 w 564"/>
                <a:gd name="T51" fmla="*/ 771 h 1170"/>
                <a:gd name="T52" fmla="*/ 466 w 564"/>
                <a:gd name="T53" fmla="*/ 728 h 1170"/>
                <a:gd name="T54" fmla="*/ 564 w 564"/>
                <a:gd name="T55" fmla="*/ 728 h 1170"/>
                <a:gd name="T56" fmla="*/ 564 w 564"/>
                <a:gd name="T57" fmla="*/ 769 h 1170"/>
                <a:gd name="T58" fmla="*/ 546 w 564"/>
                <a:gd name="T59" fmla="*/ 974 h 1170"/>
                <a:gd name="T60" fmla="*/ 469 w 564"/>
                <a:gd name="T61" fmla="*/ 1117 h 1170"/>
                <a:gd name="T62" fmla="*/ 287 w 564"/>
                <a:gd name="T63" fmla="*/ 1170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4" h="1170">
                  <a:moveTo>
                    <a:pt x="287" y="1170"/>
                  </a:moveTo>
                  <a:cubicBezTo>
                    <a:pt x="202" y="1170"/>
                    <a:pt x="139" y="1150"/>
                    <a:pt x="98" y="1110"/>
                  </a:cubicBezTo>
                  <a:cubicBezTo>
                    <a:pt x="58" y="1070"/>
                    <a:pt x="31" y="1017"/>
                    <a:pt x="19" y="950"/>
                  </a:cubicBezTo>
                  <a:cubicBezTo>
                    <a:pt x="6" y="883"/>
                    <a:pt x="0" y="809"/>
                    <a:pt x="0" y="726"/>
                  </a:cubicBezTo>
                  <a:cubicBezTo>
                    <a:pt x="0" y="459"/>
                    <a:pt x="0" y="459"/>
                    <a:pt x="0" y="459"/>
                  </a:cubicBezTo>
                  <a:cubicBezTo>
                    <a:pt x="0" y="348"/>
                    <a:pt x="9" y="259"/>
                    <a:pt x="26" y="191"/>
                  </a:cubicBezTo>
                  <a:cubicBezTo>
                    <a:pt x="43" y="124"/>
                    <a:pt x="72" y="75"/>
                    <a:pt x="114" y="45"/>
                  </a:cubicBezTo>
                  <a:cubicBezTo>
                    <a:pt x="156" y="15"/>
                    <a:pt x="213" y="0"/>
                    <a:pt x="287" y="0"/>
                  </a:cubicBezTo>
                  <a:cubicBezTo>
                    <a:pt x="365" y="0"/>
                    <a:pt x="425" y="16"/>
                    <a:pt x="465" y="48"/>
                  </a:cubicBezTo>
                  <a:cubicBezTo>
                    <a:pt x="504" y="80"/>
                    <a:pt x="531" y="124"/>
                    <a:pt x="544" y="179"/>
                  </a:cubicBezTo>
                  <a:cubicBezTo>
                    <a:pt x="557" y="235"/>
                    <a:pt x="564" y="298"/>
                    <a:pt x="564" y="367"/>
                  </a:cubicBezTo>
                  <a:cubicBezTo>
                    <a:pt x="564" y="412"/>
                    <a:pt x="564" y="412"/>
                    <a:pt x="564" y="412"/>
                  </a:cubicBezTo>
                  <a:cubicBezTo>
                    <a:pt x="466" y="412"/>
                    <a:pt x="466" y="412"/>
                    <a:pt x="466" y="412"/>
                  </a:cubicBezTo>
                  <a:cubicBezTo>
                    <a:pt x="466" y="367"/>
                    <a:pt x="466" y="367"/>
                    <a:pt x="466" y="367"/>
                  </a:cubicBezTo>
                  <a:cubicBezTo>
                    <a:pt x="466" y="290"/>
                    <a:pt x="459" y="230"/>
                    <a:pt x="447" y="189"/>
                  </a:cubicBezTo>
                  <a:cubicBezTo>
                    <a:pt x="434" y="148"/>
                    <a:pt x="415" y="119"/>
                    <a:pt x="389" y="103"/>
                  </a:cubicBezTo>
                  <a:cubicBezTo>
                    <a:pt x="363" y="86"/>
                    <a:pt x="329" y="78"/>
                    <a:pt x="287" y="78"/>
                  </a:cubicBezTo>
                  <a:cubicBezTo>
                    <a:pt x="236" y="78"/>
                    <a:pt x="197" y="90"/>
                    <a:pt x="171" y="115"/>
                  </a:cubicBezTo>
                  <a:cubicBezTo>
                    <a:pt x="145" y="139"/>
                    <a:pt x="127" y="178"/>
                    <a:pt x="118" y="231"/>
                  </a:cubicBezTo>
                  <a:cubicBezTo>
                    <a:pt x="109" y="285"/>
                    <a:pt x="104" y="357"/>
                    <a:pt x="104" y="447"/>
                  </a:cubicBezTo>
                  <a:cubicBezTo>
                    <a:pt x="104" y="742"/>
                    <a:pt x="104" y="742"/>
                    <a:pt x="104" y="742"/>
                  </a:cubicBezTo>
                  <a:cubicBezTo>
                    <a:pt x="104" y="865"/>
                    <a:pt x="116" y="954"/>
                    <a:pt x="141" y="1009"/>
                  </a:cubicBezTo>
                  <a:cubicBezTo>
                    <a:pt x="165" y="1064"/>
                    <a:pt x="214" y="1091"/>
                    <a:pt x="289" y="1091"/>
                  </a:cubicBezTo>
                  <a:cubicBezTo>
                    <a:pt x="340" y="1091"/>
                    <a:pt x="378" y="1080"/>
                    <a:pt x="404" y="1058"/>
                  </a:cubicBezTo>
                  <a:cubicBezTo>
                    <a:pt x="429" y="1036"/>
                    <a:pt x="446" y="1001"/>
                    <a:pt x="454" y="954"/>
                  </a:cubicBezTo>
                  <a:cubicBezTo>
                    <a:pt x="462" y="907"/>
                    <a:pt x="466" y="846"/>
                    <a:pt x="466" y="771"/>
                  </a:cubicBezTo>
                  <a:cubicBezTo>
                    <a:pt x="466" y="728"/>
                    <a:pt x="466" y="728"/>
                    <a:pt x="466" y="728"/>
                  </a:cubicBezTo>
                  <a:cubicBezTo>
                    <a:pt x="564" y="728"/>
                    <a:pt x="564" y="728"/>
                    <a:pt x="564" y="728"/>
                  </a:cubicBezTo>
                  <a:cubicBezTo>
                    <a:pt x="564" y="769"/>
                    <a:pt x="564" y="769"/>
                    <a:pt x="564" y="769"/>
                  </a:cubicBezTo>
                  <a:cubicBezTo>
                    <a:pt x="564" y="845"/>
                    <a:pt x="558" y="913"/>
                    <a:pt x="546" y="974"/>
                  </a:cubicBezTo>
                  <a:cubicBezTo>
                    <a:pt x="534" y="1034"/>
                    <a:pt x="509" y="1082"/>
                    <a:pt x="469" y="1117"/>
                  </a:cubicBezTo>
                  <a:cubicBezTo>
                    <a:pt x="430" y="1152"/>
                    <a:pt x="369" y="1170"/>
                    <a:pt x="287" y="1170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Freeform 10"/>
            <p:cNvSpPr>
              <a:spLocks noEditPoints="1"/>
            </p:cNvSpPr>
            <p:nvPr userDrawn="1"/>
          </p:nvSpPr>
          <p:spPr bwMode="auto">
            <a:xfrm>
              <a:off x="5527675" y="4586288"/>
              <a:ext cx="417513" cy="858838"/>
            </a:xfrm>
            <a:custGeom>
              <a:avLst/>
              <a:gdLst>
                <a:gd name="T0" fmla="*/ 288 w 569"/>
                <a:gd name="T1" fmla="*/ 1170 h 1170"/>
                <a:gd name="T2" fmla="*/ 133 w 569"/>
                <a:gd name="T3" fmla="*/ 1134 h 1170"/>
                <a:gd name="T4" fmla="*/ 34 w 569"/>
                <a:gd name="T5" fmla="*/ 1002 h 1170"/>
                <a:gd name="T6" fmla="*/ 0 w 569"/>
                <a:gd name="T7" fmla="*/ 732 h 1170"/>
                <a:gd name="T8" fmla="*/ 0 w 569"/>
                <a:gd name="T9" fmla="*/ 430 h 1170"/>
                <a:gd name="T10" fmla="*/ 35 w 569"/>
                <a:gd name="T11" fmla="*/ 159 h 1170"/>
                <a:gd name="T12" fmla="*/ 136 w 569"/>
                <a:gd name="T13" fmla="*/ 33 h 1170"/>
                <a:gd name="T14" fmla="*/ 290 w 569"/>
                <a:gd name="T15" fmla="*/ 0 h 1170"/>
                <a:gd name="T16" fmla="*/ 457 w 569"/>
                <a:gd name="T17" fmla="*/ 45 h 1170"/>
                <a:gd name="T18" fmla="*/ 543 w 569"/>
                <a:gd name="T19" fmla="*/ 189 h 1170"/>
                <a:gd name="T20" fmla="*/ 569 w 569"/>
                <a:gd name="T21" fmla="*/ 451 h 1170"/>
                <a:gd name="T22" fmla="*/ 569 w 569"/>
                <a:gd name="T23" fmla="*/ 559 h 1170"/>
                <a:gd name="T24" fmla="*/ 104 w 569"/>
                <a:gd name="T25" fmla="*/ 559 h 1170"/>
                <a:gd name="T26" fmla="*/ 104 w 569"/>
                <a:gd name="T27" fmla="*/ 740 h 1170"/>
                <a:gd name="T28" fmla="*/ 122 w 569"/>
                <a:gd name="T29" fmla="*/ 952 h 1170"/>
                <a:gd name="T30" fmla="*/ 182 w 569"/>
                <a:gd name="T31" fmla="*/ 1060 h 1170"/>
                <a:gd name="T32" fmla="*/ 288 w 569"/>
                <a:gd name="T33" fmla="*/ 1091 h 1170"/>
                <a:gd name="T34" fmla="*/ 371 w 569"/>
                <a:gd name="T35" fmla="*/ 1078 h 1170"/>
                <a:gd name="T36" fmla="*/ 439 w 569"/>
                <a:gd name="T37" fmla="*/ 1013 h 1170"/>
                <a:gd name="T38" fmla="*/ 467 w 569"/>
                <a:gd name="T39" fmla="*/ 854 h 1170"/>
                <a:gd name="T40" fmla="*/ 467 w 569"/>
                <a:gd name="T41" fmla="*/ 769 h 1170"/>
                <a:gd name="T42" fmla="*/ 569 w 569"/>
                <a:gd name="T43" fmla="*/ 769 h 1170"/>
                <a:gd name="T44" fmla="*/ 569 w 569"/>
                <a:gd name="T45" fmla="*/ 844 h 1170"/>
                <a:gd name="T46" fmla="*/ 509 w 569"/>
                <a:gd name="T47" fmla="*/ 1080 h 1170"/>
                <a:gd name="T48" fmla="*/ 288 w 569"/>
                <a:gd name="T49" fmla="*/ 1170 h 1170"/>
                <a:gd name="T50" fmla="*/ 104 w 569"/>
                <a:gd name="T51" fmla="*/ 496 h 1170"/>
                <a:gd name="T52" fmla="*/ 467 w 569"/>
                <a:gd name="T53" fmla="*/ 496 h 1170"/>
                <a:gd name="T54" fmla="*/ 467 w 569"/>
                <a:gd name="T55" fmla="*/ 408 h 1170"/>
                <a:gd name="T56" fmla="*/ 456 w 569"/>
                <a:gd name="T57" fmla="*/ 232 h 1170"/>
                <a:gd name="T58" fmla="*/ 408 w 569"/>
                <a:gd name="T59" fmla="*/ 119 h 1170"/>
                <a:gd name="T60" fmla="*/ 290 w 569"/>
                <a:gd name="T61" fmla="*/ 78 h 1170"/>
                <a:gd name="T62" fmla="*/ 185 w 569"/>
                <a:gd name="T63" fmla="*/ 105 h 1170"/>
                <a:gd name="T64" fmla="*/ 123 w 569"/>
                <a:gd name="T65" fmla="*/ 203 h 1170"/>
                <a:gd name="T66" fmla="*/ 104 w 569"/>
                <a:gd name="T67" fmla="*/ 410 h 1170"/>
                <a:gd name="T68" fmla="*/ 104 w 569"/>
                <a:gd name="T69" fmla="*/ 496 h 1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9" h="1170">
                  <a:moveTo>
                    <a:pt x="288" y="1170"/>
                  </a:moveTo>
                  <a:cubicBezTo>
                    <a:pt x="228" y="1170"/>
                    <a:pt x="176" y="1158"/>
                    <a:pt x="133" y="1134"/>
                  </a:cubicBezTo>
                  <a:cubicBezTo>
                    <a:pt x="90" y="1109"/>
                    <a:pt x="57" y="1066"/>
                    <a:pt x="34" y="1002"/>
                  </a:cubicBezTo>
                  <a:cubicBezTo>
                    <a:pt x="11" y="939"/>
                    <a:pt x="0" y="849"/>
                    <a:pt x="0" y="732"/>
                  </a:cubicBezTo>
                  <a:cubicBezTo>
                    <a:pt x="0" y="430"/>
                    <a:pt x="0" y="430"/>
                    <a:pt x="0" y="430"/>
                  </a:cubicBezTo>
                  <a:cubicBezTo>
                    <a:pt x="0" y="311"/>
                    <a:pt x="11" y="220"/>
                    <a:pt x="35" y="159"/>
                  </a:cubicBezTo>
                  <a:cubicBezTo>
                    <a:pt x="58" y="97"/>
                    <a:pt x="92" y="55"/>
                    <a:pt x="136" y="33"/>
                  </a:cubicBezTo>
                  <a:cubicBezTo>
                    <a:pt x="180" y="11"/>
                    <a:pt x="231" y="0"/>
                    <a:pt x="290" y="0"/>
                  </a:cubicBezTo>
                  <a:cubicBezTo>
                    <a:pt x="361" y="0"/>
                    <a:pt x="416" y="15"/>
                    <a:pt x="457" y="45"/>
                  </a:cubicBezTo>
                  <a:cubicBezTo>
                    <a:pt x="498" y="75"/>
                    <a:pt x="526" y="123"/>
                    <a:pt x="543" y="189"/>
                  </a:cubicBezTo>
                  <a:cubicBezTo>
                    <a:pt x="560" y="255"/>
                    <a:pt x="569" y="343"/>
                    <a:pt x="569" y="451"/>
                  </a:cubicBezTo>
                  <a:cubicBezTo>
                    <a:pt x="569" y="559"/>
                    <a:pt x="569" y="559"/>
                    <a:pt x="569" y="559"/>
                  </a:cubicBezTo>
                  <a:cubicBezTo>
                    <a:pt x="104" y="559"/>
                    <a:pt x="104" y="559"/>
                    <a:pt x="104" y="559"/>
                  </a:cubicBezTo>
                  <a:cubicBezTo>
                    <a:pt x="104" y="740"/>
                    <a:pt x="104" y="740"/>
                    <a:pt x="104" y="740"/>
                  </a:cubicBezTo>
                  <a:cubicBezTo>
                    <a:pt x="104" y="830"/>
                    <a:pt x="110" y="901"/>
                    <a:pt x="122" y="952"/>
                  </a:cubicBezTo>
                  <a:cubicBezTo>
                    <a:pt x="135" y="1003"/>
                    <a:pt x="155" y="1039"/>
                    <a:pt x="182" y="1060"/>
                  </a:cubicBezTo>
                  <a:cubicBezTo>
                    <a:pt x="210" y="1081"/>
                    <a:pt x="245" y="1091"/>
                    <a:pt x="288" y="1091"/>
                  </a:cubicBezTo>
                  <a:cubicBezTo>
                    <a:pt x="316" y="1091"/>
                    <a:pt x="343" y="1087"/>
                    <a:pt x="371" y="1078"/>
                  </a:cubicBezTo>
                  <a:cubicBezTo>
                    <a:pt x="398" y="1069"/>
                    <a:pt x="421" y="1047"/>
                    <a:pt x="439" y="1013"/>
                  </a:cubicBezTo>
                  <a:cubicBezTo>
                    <a:pt x="458" y="979"/>
                    <a:pt x="467" y="926"/>
                    <a:pt x="467" y="854"/>
                  </a:cubicBezTo>
                  <a:cubicBezTo>
                    <a:pt x="467" y="769"/>
                    <a:pt x="467" y="769"/>
                    <a:pt x="467" y="769"/>
                  </a:cubicBezTo>
                  <a:cubicBezTo>
                    <a:pt x="569" y="769"/>
                    <a:pt x="569" y="769"/>
                    <a:pt x="569" y="769"/>
                  </a:cubicBezTo>
                  <a:cubicBezTo>
                    <a:pt x="569" y="844"/>
                    <a:pt x="569" y="844"/>
                    <a:pt x="569" y="844"/>
                  </a:cubicBezTo>
                  <a:cubicBezTo>
                    <a:pt x="569" y="941"/>
                    <a:pt x="549" y="1019"/>
                    <a:pt x="509" y="1080"/>
                  </a:cubicBezTo>
                  <a:cubicBezTo>
                    <a:pt x="469" y="1140"/>
                    <a:pt x="395" y="1170"/>
                    <a:pt x="288" y="1170"/>
                  </a:cubicBezTo>
                  <a:moveTo>
                    <a:pt x="104" y="496"/>
                  </a:moveTo>
                  <a:cubicBezTo>
                    <a:pt x="467" y="496"/>
                    <a:pt x="467" y="496"/>
                    <a:pt x="467" y="496"/>
                  </a:cubicBezTo>
                  <a:cubicBezTo>
                    <a:pt x="467" y="408"/>
                    <a:pt x="467" y="408"/>
                    <a:pt x="467" y="408"/>
                  </a:cubicBezTo>
                  <a:cubicBezTo>
                    <a:pt x="467" y="340"/>
                    <a:pt x="463" y="282"/>
                    <a:pt x="456" y="232"/>
                  </a:cubicBezTo>
                  <a:cubicBezTo>
                    <a:pt x="449" y="183"/>
                    <a:pt x="433" y="145"/>
                    <a:pt x="408" y="119"/>
                  </a:cubicBezTo>
                  <a:cubicBezTo>
                    <a:pt x="383" y="92"/>
                    <a:pt x="344" y="78"/>
                    <a:pt x="290" y="78"/>
                  </a:cubicBezTo>
                  <a:cubicBezTo>
                    <a:pt x="248" y="78"/>
                    <a:pt x="213" y="87"/>
                    <a:pt x="185" y="105"/>
                  </a:cubicBezTo>
                  <a:cubicBezTo>
                    <a:pt x="157" y="122"/>
                    <a:pt x="136" y="155"/>
                    <a:pt x="123" y="203"/>
                  </a:cubicBezTo>
                  <a:cubicBezTo>
                    <a:pt x="110" y="251"/>
                    <a:pt x="104" y="320"/>
                    <a:pt x="104" y="410"/>
                  </a:cubicBezTo>
                  <a:lnTo>
                    <a:pt x="104" y="49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Freeform 11"/>
            <p:cNvSpPr>
              <a:spLocks/>
            </p:cNvSpPr>
            <p:nvPr userDrawn="1"/>
          </p:nvSpPr>
          <p:spPr bwMode="auto">
            <a:xfrm>
              <a:off x="6040438" y="4597401"/>
              <a:ext cx="536575" cy="833438"/>
            </a:xfrm>
            <a:custGeom>
              <a:avLst/>
              <a:gdLst>
                <a:gd name="T0" fmla="*/ 0 w 338"/>
                <a:gd name="T1" fmla="*/ 525 h 525"/>
                <a:gd name="T2" fmla="*/ 5 w 338"/>
                <a:gd name="T3" fmla="*/ 0 h 525"/>
                <a:gd name="T4" fmla="*/ 42 w 338"/>
                <a:gd name="T5" fmla="*/ 0 h 525"/>
                <a:gd name="T6" fmla="*/ 169 w 338"/>
                <a:gd name="T7" fmla="*/ 385 h 525"/>
                <a:gd name="T8" fmla="*/ 295 w 338"/>
                <a:gd name="T9" fmla="*/ 0 h 525"/>
                <a:gd name="T10" fmla="*/ 334 w 338"/>
                <a:gd name="T11" fmla="*/ 0 h 525"/>
                <a:gd name="T12" fmla="*/ 338 w 338"/>
                <a:gd name="T13" fmla="*/ 525 h 525"/>
                <a:gd name="T14" fmla="*/ 296 w 338"/>
                <a:gd name="T15" fmla="*/ 525 h 525"/>
                <a:gd name="T16" fmla="*/ 294 w 338"/>
                <a:gd name="T17" fmla="*/ 123 h 525"/>
                <a:gd name="T18" fmla="*/ 177 w 338"/>
                <a:gd name="T19" fmla="*/ 470 h 525"/>
                <a:gd name="T20" fmla="*/ 162 w 338"/>
                <a:gd name="T21" fmla="*/ 470 h 525"/>
                <a:gd name="T22" fmla="*/ 45 w 338"/>
                <a:gd name="T23" fmla="*/ 125 h 525"/>
                <a:gd name="T24" fmla="*/ 43 w 338"/>
                <a:gd name="T25" fmla="*/ 525 h 525"/>
                <a:gd name="T26" fmla="*/ 0 w 338"/>
                <a:gd name="T27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8" h="525">
                  <a:moveTo>
                    <a:pt x="0" y="525"/>
                  </a:moveTo>
                  <a:lnTo>
                    <a:pt x="5" y="0"/>
                  </a:lnTo>
                  <a:lnTo>
                    <a:pt x="42" y="0"/>
                  </a:lnTo>
                  <a:lnTo>
                    <a:pt x="169" y="385"/>
                  </a:lnTo>
                  <a:lnTo>
                    <a:pt x="295" y="0"/>
                  </a:lnTo>
                  <a:lnTo>
                    <a:pt x="334" y="0"/>
                  </a:lnTo>
                  <a:lnTo>
                    <a:pt x="338" y="525"/>
                  </a:lnTo>
                  <a:lnTo>
                    <a:pt x="296" y="525"/>
                  </a:lnTo>
                  <a:lnTo>
                    <a:pt x="294" y="123"/>
                  </a:lnTo>
                  <a:lnTo>
                    <a:pt x="177" y="470"/>
                  </a:lnTo>
                  <a:lnTo>
                    <a:pt x="162" y="470"/>
                  </a:lnTo>
                  <a:lnTo>
                    <a:pt x="45" y="125"/>
                  </a:lnTo>
                  <a:lnTo>
                    <a:pt x="43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Freeform 12"/>
            <p:cNvSpPr>
              <a:spLocks noEditPoints="1"/>
            </p:cNvSpPr>
            <p:nvPr userDrawn="1"/>
          </p:nvSpPr>
          <p:spPr bwMode="auto">
            <a:xfrm>
              <a:off x="6686550" y="4597401"/>
              <a:ext cx="407988" cy="833438"/>
            </a:xfrm>
            <a:custGeom>
              <a:avLst/>
              <a:gdLst>
                <a:gd name="T0" fmla="*/ 0 w 555"/>
                <a:gd name="T1" fmla="*/ 1135 h 1135"/>
                <a:gd name="T2" fmla="*/ 0 w 555"/>
                <a:gd name="T3" fmla="*/ 0 h 1135"/>
                <a:gd name="T4" fmla="*/ 104 w 555"/>
                <a:gd name="T5" fmla="*/ 0 h 1135"/>
                <a:gd name="T6" fmla="*/ 104 w 555"/>
                <a:gd name="T7" fmla="*/ 456 h 1135"/>
                <a:gd name="T8" fmla="*/ 127 w 555"/>
                <a:gd name="T9" fmla="*/ 456 h 1135"/>
                <a:gd name="T10" fmla="*/ 194 w 555"/>
                <a:gd name="T11" fmla="*/ 456 h 1135"/>
                <a:gd name="T12" fmla="*/ 381 w 555"/>
                <a:gd name="T13" fmla="*/ 486 h 1135"/>
                <a:gd name="T14" fmla="*/ 489 w 555"/>
                <a:gd name="T15" fmla="*/ 566 h 1135"/>
                <a:gd name="T16" fmla="*/ 542 w 555"/>
                <a:gd name="T17" fmla="*/ 676 h 1135"/>
                <a:gd name="T18" fmla="*/ 555 w 555"/>
                <a:gd name="T19" fmla="*/ 800 h 1135"/>
                <a:gd name="T20" fmla="*/ 541 w 555"/>
                <a:gd name="T21" fmla="*/ 920 h 1135"/>
                <a:gd name="T22" fmla="*/ 488 w 555"/>
                <a:gd name="T23" fmla="*/ 1028 h 1135"/>
                <a:gd name="T24" fmla="*/ 377 w 555"/>
                <a:gd name="T25" fmla="*/ 1106 h 1135"/>
                <a:gd name="T26" fmla="*/ 188 w 555"/>
                <a:gd name="T27" fmla="*/ 1135 h 1135"/>
                <a:gd name="T28" fmla="*/ 0 w 555"/>
                <a:gd name="T29" fmla="*/ 1135 h 1135"/>
                <a:gd name="T30" fmla="*/ 104 w 555"/>
                <a:gd name="T31" fmla="*/ 1065 h 1135"/>
                <a:gd name="T32" fmla="*/ 188 w 555"/>
                <a:gd name="T33" fmla="*/ 1065 h 1135"/>
                <a:gd name="T34" fmla="*/ 361 w 555"/>
                <a:gd name="T35" fmla="*/ 1027 h 1135"/>
                <a:gd name="T36" fmla="*/ 438 w 555"/>
                <a:gd name="T37" fmla="*/ 930 h 1135"/>
                <a:gd name="T38" fmla="*/ 457 w 555"/>
                <a:gd name="T39" fmla="*/ 800 h 1135"/>
                <a:gd name="T40" fmla="*/ 439 w 555"/>
                <a:gd name="T41" fmla="*/ 669 h 1135"/>
                <a:gd name="T42" fmla="*/ 364 w 555"/>
                <a:gd name="T43" fmla="*/ 567 h 1135"/>
                <a:gd name="T44" fmla="*/ 192 w 555"/>
                <a:gd name="T45" fmla="*/ 527 h 1135"/>
                <a:gd name="T46" fmla="*/ 161 w 555"/>
                <a:gd name="T47" fmla="*/ 527 h 1135"/>
                <a:gd name="T48" fmla="*/ 104 w 555"/>
                <a:gd name="T49" fmla="*/ 527 h 1135"/>
                <a:gd name="T50" fmla="*/ 104 w 555"/>
                <a:gd name="T51" fmla="*/ 1065 h 1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55" h="1135">
                  <a:moveTo>
                    <a:pt x="0" y="113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456"/>
                    <a:pt x="104" y="456"/>
                    <a:pt x="104" y="456"/>
                  </a:cubicBezTo>
                  <a:cubicBezTo>
                    <a:pt x="127" y="456"/>
                    <a:pt x="127" y="456"/>
                    <a:pt x="127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271" y="456"/>
                    <a:pt x="333" y="466"/>
                    <a:pt x="381" y="486"/>
                  </a:cubicBezTo>
                  <a:cubicBezTo>
                    <a:pt x="428" y="507"/>
                    <a:pt x="464" y="533"/>
                    <a:pt x="489" y="566"/>
                  </a:cubicBezTo>
                  <a:cubicBezTo>
                    <a:pt x="515" y="599"/>
                    <a:pt x="532" y="635"/>
                    <a:pt x="542" y="676"/>
                  </a:cubicBezTo>
                  <a:cubicBezTo>
                    <a:pt x="551" y="716"/>
                    <a:pt x="555" y="758"/>
                    <a:pt x="555" y="800"/>
                  </a:cubicBezTo>
                  <a:cubicBezTo>
                    <a:pt x="555" y="840"/>
                    <a:pt x="550" y="880"/>
                    <a:pt x="541" y="920"/>
                  </a:cubicBezTo>
                  <a:cubicBezTo>
                    <a:pt x="531" y="960"/>
                    <a:pt x="513" y="996"/>
                    <a:pt x="488" y="1028"/>
                  </a:cubicBezTo>
                  <a:cubicBezTo>
                    <a:pt x="462" y="1060"/>
                    <a:pt x="425" y="1086"/>
                    <a:pt x="377" y="1106"/>
                  </a:cubicBezTo>
                  <a:cubicBezTo>
                    <a:pt x="328" y="1126"/>
                    <a:pt x="265" y="1135"/>
                    <a:pt x="188" y="1135"/>
                  </a:cubicBezTo>
                  <a:lnTo>
                    <a:pt x="0" y="1135"/>
                  </a:lnTo>
                  <a:close/>
                  <a:moveTo>
                    <a:pt x="104" y="1065"/>
                  </a:moveTo>
                  <a:cubicBezTo>
                    <a:pt x="188" y="1065"/>
                    <a:pt x="188" y="1065"/>
                    <a:pt x="188" y="1065"/>
                  </a:cubicBezTo>
                  <a:cubicBezTo>
                    <a:pt x="265" y="1065"/>
                    <a:pt x="323" y="1052"/>
                    <a:pt x="361" y="1027"/>
                  </a:cubicBezTo>
                  <a:cubicBezTo>
                    <a:pt x="399" y="1002"/>
                    <a:pt x="424" y="970"/>
                    <a:pt x="438" y="930"/>
                  </a:cubicBezTo>
                  <a:cubicBezTo>
                    <a:pt x="451" y="890"/>
                    <a:pt x="457" y="847"/>
                    <a:pt x="457" y="800"/>
                  </a:cubicBezTo>
                  <a:cubicBezTo>
                    <a:pt x="457" y="754"/>
                    <a:pt x="451" y="710"/>
                    <a:pt x="439" y="669"/>
                  </a:cubicBezTo>
                  <a:cubicBezTo>
                    <a:pt x="426" y="628"/>
                    <a:pt x="401" y="594"/>
                    <a:pt x="364" y="567"/>
                  </a:cubicBezTo>
                  <a:cubicBezTo>
                    <a:pt x="327" y="540"/>
                    <a:pt x="269" y="527"/>
                    <a:pt x="192" y="527"/>
                  </a:cubicBezTo>
                  <a:cubicBezTo>
                    <a:pt x="161" y="527"/>
                    <a:pt x="161" y="527"/>
                    <a:pt x="161" y="527"/>
                  </a:cubicBezTo>
                  <a:cubicBezTo>
                    <a:pt x="104" y="527"/>
                    <a:pt x="104" y="527"/>
                    <a:pt x="104" y="527"/>
                  </a:cubicBezTo>
                  <a:lnTo>
                    <a:pt x="104" y="106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13"/>
            <p:cNvSpPr>
              <a:spLocks/>
            </p:cNvSpPr>
            <p:nvPr userDrawn="1"/>
          </p:nvSpPr>
          <p:spPr bwMode="auto">
            <a:xfrm>
              <a:off x="7192963" y="4597401"/>
              <a:ext cx="423863" cy="833438"/>
            </a:xfrm>
            <a:custGeom>
              <a:avLst/>
              <a:gdLst>
                <a:gd name="T0" fmla="*/ 0 w 267"/>
                <a:gd name="T1" fmla="*/ 525 h 525"/>
                <a:gd name="T2" fmla="*/ 0 w 267"/>
                <a:gd name="T3" fmla="*/ 0 h 525"/>
                <a:gd name="T4" fmla="*/ 41 w 267"/>
                <a:gd name="T5" fmla="*/ 0 h 525"/>
                <a:gd name="T6" fmla="*/ 41 w 267"/>
                <a:gd name="T7" fmla="*/ 436 h 525"/>
                <a:gd name="T8" fmla="*/ 227 w 267"/>
                <a:gd name="T9" fmla="*/ 0 h 525"/>
                <a:gd name="T10" fmla="*/ 267 w 267"/>
                <a:gd name="T11" fmla="*/ 0 h 525"/>
                <a:gd name="T12" fmla="*/ 267 w 267"/>
                <a:gd name="T13" fmla="*/ 525 h 525"/>
                <a:gd name="T14" fmla="*/ 225 w 267"/>
                <a:gd name="T15" fmla="*/ 525 h 525"/>
                <a:gd name="T16" fmla="*/ 225 w 267"/>
                <a:gd name="T17" fmla="*/ 94 h 525"/>
                <a:gd name="T18" fmla="*/ 40 w 267"/>
                <a:gd name="T19" fmla="*/ 525 h 525"/>
                <a:gd name="T20" fmla="*/ 0 w 267"/>
                <a:gd name="T21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525">
                  <a:moveTo>
                    <a:pt x="0" y="525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436"/>
                  </a:lnTo>
                  <a:lnTo>
                    <a:pt x="227" y="0"/>
                  </a:lnTo>
                  <a:lnTo>
                    <a:pt x="267" y="0"/>
                  </a:lnTo>
                  <a:lnTo>
                    <a:pt x="267" y="525"/>
                  </a:lnTo>
                  <a:lnTo>
                    <a:pt x="225" y="525"/>
                  </a:lnTo>
                  <a:lnTo>
                    <a:pt x="225" y="94"/>
                  </a:lnTo>
                  <a:lnTo>
                    <a:pt x="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14"/>
            <p:cNvSpPr>
              <a:spLocks/>
            </p:cNvSpPr>
            <p:nvPr userDrawn="1"/>
          </p:nvSpPr>
          <p:spPr bwMode="auto">
            <a:xfrm>
              <a:off x="3425825" y="2109788"/>
              <a:ext cx="1146175" cy="2193925"/>
            </a:xfrm>
            <a:custGeom>
              <a:avLst/>
              <a:gdLst>
                <a:gd name="T0" fmla="*/ 213 w 1560"/>
                <a:gd name="T1" fmla="*/ 2988 h 2988"/>
                <a:gd name="T2" fmla="*/ 0 w 1560"/>
                <a:gd name="T3" fmla="*/ 2650 h 2988"/>
                <a:gd name="T4" fmla="*/ 743 w 1560"/>
                <a:gd name="T5" fmla="*/ 1503 h 2988"/>
                <a:gd name="T6" fmla="*/ 894 w 1560"/>
                <a:gd name="T7" fmla="*/ 1266 h 2988"/>
                <a:gd name="T8" fmla="*/ 1011 w 1560"/>
                <a:gd name="T9" fmla="*/ 1031 h 2988"/>
                <a:gd name="T10" fmla="*/ 1057 w 1560"/>
                <a:gd name="T11" fmla="*/ 762 h 2988"/>
                <a:gd name="T12" fmla="*/ 998 w 1560"/>
                <a:gd name="T13" fmla="*/ 511 h 2988"/>
                <a:gd name="T14" fmla="*/ 816 w 1560"/>
                <a:gd name="T15" fmla="*/ 423 h 2988"/>
                <a:gd name="T16" fmla="*/ 633 w 1560"/>
                <a:gd name="T17" fmla="*/ 489 h 2988"/>
                <a:gd name="T18" fmla="*/ 544 w 1560"/>
                <a:gd name="T19" fmla="*/ 660 h 2988"/>
                <a:gd name="T20" fmla="*/ 520 w 1560"/>
                <a:gd name="T21" fmla="*/ 894 h 2988"/>
                <a:gd name="T22" fmla="*/ 520 w 1560"/>
                <a:gd name="T23" fmla="*/ 1018 h 2988"/>
                <a:gd name="T24" fmla="*/ 24 w 1560"/>
                <a:gd name="T25" fmla="*/ 1018 h 2988"/>
                <a:gd name="T26" fmla="*/ 24 w 1560"/>
                <a:gd name="T27" fmla="*/ 886 h 2988"/>
                <a:gd name="T28" fmla="*/ 103 w 1560"/>
                <a:gd name="T29" fmla="*/ 425 h 2988"/>
                <a:gd name="T30" fmla="*/ 352 w 1560"/>
                <a:gd name="T31" fmla="*/ 113 h 2988"/>
                <a:gd name="T32" fmla="*/ 801 w 1560"/>
                <a:gd name="T33" fmla="*/ 0 h 2988"/>
                <a:gd name="T34" fmla="*/ 1370 w 1560"/>
                <a:gd name="T35" fmla="*/ 204 h 2988"/>
                <a:gd name="T36" fmla="*/ 1560 w 1560"/>
                <a:gd name="T37" fmla="*/ 773 h 2988"/>
                <a:gd name="T38" fmla="*/ 1509 w 1560"/>
                <a:gd name="T39" fmla="*/ 1103 h 2988"/>
                <a:gd name="T40" fmla="*/ 1374 w 1560"/>
                <a:gd name="T41" fmla="*/ 1386 h 2988"/>
                <a:gd name="T42" fmla="*/ 1192 w 1560"/>
                <a:gd name="T43" fmla="*/ 1664 h 2988"/>
                <a:gd name="T44" fmla="*/ 586 w 1560"/>
                <a:gd name="T45" fmla="*/ 2583 h 2988"/>
                <a:gd name="T46" fmla="*/ 1484 w 1560"/>
                <a:gd name="T47" fmla="*/ 2583 h 2988"/>
                <a:gd name="T48" fmla="*/ 1484 w 1560"/>
                <a:gd name="T49" fmla="*/ 2988 h 2988"/>
                <a:gd name="T50" fmla="*/ 213 w 1560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0" h="2988">
                  <a:moveTo>
                    <a:pt x="213" y="2988"/>
                  </a:moveTo>
                  <a:cubicBezTo>
                    <a:pt x="0" y="2650"/>
                    <a:pt x="0" y="2650"/>
                    <a:pt x="0" y="2650"/>
                  </a:cubicBezTo>
                  <a:cubicBezTo>
                    <a:pt x="743" y="1503"/>
                    <a:pt x="743" y="1503"/>
                    <a:pt x="743" y="1503"/>
                  </a:cubicBezTo>
                  <a:cubicBezTo>
                    <a:pt x="796" y="1420"/>
                    <a:pt x="847" y="1341"/>
                    <a:pt x="894" y="1266"/>
                  </a:cubicBezTo>
                  <a:cubicBezTo>
                    <a:pt x="942" y="1190"/>
                    <a:pt x="981" y="1112"/>
                    <a:pt x="1011" y="1031"/>
                  </a:cubicBezTo>
                  <a:cubicBezTo>
                    <a:pt x="1041" y="949"/>
                    <a:pt x="1057" y="860"/>
                    <a:pt x="1057" y="762"/>
                  </a:cubicBezTo>
                  <a:cubicBezTo>
                    <a:pt x="1057" y="653"/>
                    <a:pt x="1037" y="569"/>
                    <a:pt x="998" y="511"/>
                  </a:cubicBezTo>
                  <a:cubicBezTo>
                    <a:pt x="959" y="452"/>
                    <a:pt x="898" y="423"/>
                    <a:pt x="816" y="423"/>
                  </a:cubicBezTo>
                  <a:cubicBezTo>
                    <a:pt x="738" y="423"/>
                    <a:pt x="677" y="445"/>
                    <a:pt x="633" y="489"/>
                  </a:cubicBezTo>
                  <a:cubicBezTo>
                    <a:pt x="590" y="532"/>
                    <a:pt x="560" y="590"/>
                    <a:pt x="544" y="660"/>
                  </a:cubicBezTo>
                  <a:cubicBezTo>
                    <a:pt x="528" y="731"/>
                    <a:pt x="520" y="809"/>
                    <a:pt x="520" y="894"/>
                  </a:cubicBezTo>
                  <a:cubicBezTo>
                    <a:pt x="520" y="1018"/>
                    <a:pt x="520" y="1018"/>
                    <a:pt x="520" y="1018"/>
                  </a:cubicBezTo>
                  <a:cubicBezTo>
                    <a:pt x="24" y="1018"/>
                    <a:pt x="24" y="1018"/>
                    <a:pt x="24" y="1018"/>
                  </a:cubicBezTo>
                  <a:cubicBezTo>
                    <a:pt x="24" y="886"/>
                    <a:pt x="24" y="886"/>
                    <a:pt x="24" y="886"/>
                  </a:cubicBezTo>
                  <a:cubicBezTo>
                    <a:pt x="24" y="711"/>
                    <a:pt x="50" y="557"/>
                    <a:pt x="103" y="425"/>
                  </a:cubicBezTo>
                  <a:cubicBezTo>
                    <a:pt x="155" y="292"/>
                    <a:pt x="238" y="188"/>
                    <a:pt x="352" y="113"/>
                  </a:cubicBezTo>
                  <a:cubicBezTo>
                    <a:pt x="467" y="38"/>
                    <a:pt x="616" y="0"/>
                    <a:pt x="801" y="0"/>
                  </a:cubicBezTo>
                  <a:cubicBezTo>
                    <a:pt x="1054" y="0"/>
                    <a:pt x="1244" y="68"/>
                    <a:pt x="1370" y="204"/>
                  </a:cubicBezTo>
                  <a:cubicBezTo>
                    <a:pt x="1497" y="340"/>
                    <a:pt x="1560" y="530"/>
                    <a:pt x="1560" y="773"/>
                  </a:cubicBezTo>
                  <a:cubicBezTo>
                    <a:pt x="1560" y="895"/>
                    <a:pt x="1543" y="1005"/>
                    <a:pt x="1509" y="1103"/>
                  </a:cubicBezTo>
                  <a:cubicBezTo>
                    <a:pt x="1475" y="1202"/>
                    <a:pt x="1430" y="1296"/>
                    <a:pt x="1374" y="1386"/>
                  </a:cubicBezTo>
                  <a:cubicBezTo>
                    <a:pt x="1318" y="1476"/>
                    <a:pt x="1257" y="1569"/>
                    <a:pt x="1192" y="1664"/>
                  </a:cubicBezTo>
                  <a:cubicBezTo>
                    <a:pt x="586" y="2583"/>
                    <a:pt x="586" y="2583"/>
                    <a:pt x="586" y="2583"/>
                  </a:cubicBezTo>
                  <a:cubicBezTo>
                    <a:pt x="1484" y="2583"/>
                    <a:pt x="1484" y="2583"/>
                    <a:pt x="1484" y="2583"/>
                  </a:cubicBezTo>
                  <a:cubicBezTo>
                    <a:pt x="1484" y="2988"/>
                    <a:pt x="1484" y="2988"/>
                    <a:pt x="1484" y="2988"/>
                  </a:cubicBezTo>
                  <a:lnTo>
                    <a:pt x="213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15"/>
            <p:cNvSpPr>
              <a:spLocks noEditPoints="1"/>
            </p:cNvSpPr>
            <p:nvPr userDrawn="1"/>
          </p:nvSpPr>
          <p:spPr bwMode="auto">
            <a:xfrm>
              <a:off x="4535488" y="2106613"/>
              <a:ext cx="1131888" cy="2228850"/>
            </a:xfrm>
            <a:custGeom>
              <a:avLst/>
              <a:gdLst>
                <a:gd name="T0" fmla="*/ 770 w 1540"/>
                <a:gd name="T1" fmla="*/ 3036 h 3036"/>
                <a:gd name="T2" fmla="*/ 341 w 1540"/>
                <a:gd name="T3" fmla="*/ 2926 h 3036"/>
                <a:gd name="T4" fmla="*/ 86 w 1540"/>
                <a:gd name="T5" fmla="*/ 2624 h 3036"/>
                <a:gd name="T6" fmla="*/ 0 w 1540"/>
                <a:gd name="T7" fmla="*/ 2178 h 3036"/>
                <a:gd name="T8" fmla="*/ 0 w 1540"/>
                <a:gd name="T9" fmla="*/ 869 h 3036"/>
                <a:gd name="T10" fmla="*/ 82 w 1540"/>
                <a:gd name="T11" fmla="*/ 414 h 3036"/>
                <a:gd name="T12" fmla="*/ 334 w 1540"/>
                <a:gd name="T13" fmla="*/ 110 h 3036"/>
                <a:gd name="T14" fmla="*/ 770 w 1540"/>
                <a:gd name="T15" fmla="*/ 0 h 3036"/>
                <a:gd name="T16" fmla="*/ 1206 w 1540"/>
                <a:gd name="T17" fmla="*/ 110 h 3036"/>
                <a:gd name="T18" fmla="*/ 1458 w 1540"/>
                <a:gd name="T19" fmla="*/ 414 h 3036"/>
                <a:gd name="T20" fmla="*/ 1540 w 1540"/>
                <a:gd name="T21" fmla="*/ 869 h 3036"/>
                <a:gd name="T22" fmla="*/ 1540 w 1540"/>
                <a:gd name="T23" fmla="*/ 2178 h 3036"/>
                <a:gd name="T24" fmla="*/ 1454 w 1540"/>
                <a:gd name="T25" fmla="*/ 2624 h 3036"/>
                <a:gd name="T26" fmla="*/ 1199 w 1540"/>
                <a:gd name="T27" fmla="*/ 2926 h 3036"/>
                <a:gd name="T28" fmla="*/ 770 w 1540"/>
                <a:gd name="T29" fmla="*/ 3036 h 3036"/>
                <a:gd name="T30" fmla="*/ 770 w 1540"/>
                <a:gd name="T31" fmla="*/ 2602 h 3036"/>
                <a:gd name="T32" fmla="*/ 938 w 1540"/>
                <a:gd name="T33" fmla="*/ 2532 h 3036"/>
                <a:gd name="T34" fmla="*/ 1011 w 1540"/>
                <a:gd name="T35" fmla="*/ 2364 h 3036"/>
                <a:gd name="T36" fmla="*/ 1029 w 1540"/>
                <a:gd name="T37" fmla="*/ 2171 h 3036"/>
                <a:gd name="T38" fmla="*/ 1029 w 1540"/>
                <a:gd name="T39" fmla="*/ 876 h 3036"/>
                <a:gd name="T40" fmla="*/ 1013 w 1540"/>
                <a:gd name="T41" fmla="*/ 673 h 3036"/>
                <a:gd name="T42" fmla="*/ 942 w 1540"/>
                <a:gd name="T43" fmla="*/ 504 h 3036"/>
                <a:gd name="T44" fmla="*/ 770 w 1540"/>
                <a:gd name="T45" fmla="*/ 434 h 3036"/>
                <a:gd name="T46" fmla="*/ 599 w 1540"/>
                <a:gd name="T47" fmla="*/ 504 h 3036"/>
                <a:gd name="T48" fmla="*/ 527 w 1540"/>
                <a:gd name="T49" fmla="*/ 673 h 3036"/>
                <a:gd name="T50" fmla="*/ 511 w 1540"/>
                <a:gd name="T51" fmla="*/ 876 h 3036"/>
                <a:gd name="T52" fmla="*/ 511 w 1540"/>
                <a:gd name="T53" fmla="*/ 2171 h 3036"/>
                <a:gd name="T54" fmla="*/ 531 w 1540"/>
                <a:gd name="T55" fmla="*/ 2364 h 3036"/>
                <a:gd name="T56" fmla="*/ 606 w 1540"/>
                <a:gd name="T57" fmla="*/ 2532 h 3036"/>
                <a:gd name="T58" fmla="*/ 770 w 1540"/>
                <a:gd name="T59" fmla="*/ 2602 h 30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540" h="3036">
                  <a:moveTo>
                    <a:pt x="770" y="3036"/>
                  </a:moveTo>
                  <a:cubicBezTo>
                    <a:pt x="597" y="3036"/>
                    <a:pt x="454" y="2999"/>
                    <a:pt x="341" y="2926"/>
                  </a:cubicBezTo>
                  <a:cubicBezTo>
                    <a:pt x="228" y="2853"/>
                    <a:pt x="143" y="2752"/>
                    <a:pt x="86" y="2624"/>
                  </a:cubicBezTo>
                  <a:cubicBezTo>
                    <a:pt x="29" y="2495"/>
                    <a:pt x="0" y="2346"/>
                    <a:pt x="0" y="2178"/>
                  </a:cubicBezTo>
                  <a:cubicBezTo>
                    <a:pt x="0" y="869"/>
                    <a:pt x="0" y="869"/>
                    <a:pt x="0" y="869"/>
                  </a:cubicBezTo>
                  <a:cubicBezTo>
                    <a:pt x="0" y="696"/>
                    <a:pt x="28" y="544"/>
                    <a:pt x="82" y="414"/>
                  </a:cubicBezTo>
                  <a:cubicBezTo>
                    <a:pt x="137" y="284"/>
                    <a:pt x="221" y="183"/>
                    <a:pt x="334" y="110"/>
                  </a:cubicBezTo>
                  <a:cubicBezTo>
                    <a:pt x="447" y="37"/>
                    <a:pt x="593" y="0"/>
                    <a:pt x="770" y="0"/>
                  </a:cubicBezTo>
                  <a:cubicBezTo>
                    <a:pt x="948" y="0"/>
                    <a:pt x="1093" y="37"/>
                    <a:pt x="1206" y="110"/>
                  </a:cubicBezTo>
                  <a:cubicBezTo>
                    <a:pt x="1319" y="183"/>
                    <a:pt x="1403" y="284"/>
                    <a:pt x="1458" y="414"/>
                  </a:cubicBezTo>
                  <a:cubicBezTo>
                    <a:pt x="1513" y="544"/>
                    <a:pt x="1540" y="696"/>
                    <a:pt x="1540" y="869"/>
                  </a:cubicBezTo>
                  <a:cubicBezTo>
                    <a:pt x="1540" y="2178"/>
                    <a:pt x="1540" y="2178"/>
                    <a:pt x="1540" y="2178"/>
                  </a:cubicBezTo>
                  <a:cubicBezTo>
                    <a:pt x="1540" y="2346"/>
                    <a:pt x="1511" y="2495"/>
                    <a:pt x="1454" y="2624"/>
                  </a:cubicBezTo>
                  <a:cubicBezTo>
                    <a:pt x="1397" y="2752"/>
                    <a:pt x="1312" y="2853"/>
                    <a:pt x="1199" y="2926"/>
                  </a:cubicBezTo>
                  <a:cubicBezTo>
                    <a:pt x="1086" y="2999"/>
                    <a:pt x="943" y="3036"/>
                    <a:pt x="770" y="3036"/>
                  </a:cubicBezTo>
                  <a:moveTo>
                    <a:pt x="770" y="2602"/>
                  </a:moveTo>
                  <a:cubicBezTo>
                    <a:pt x="846" y="2602"/>
                    <a:pt x="901" y="2579"/>
                    <a:pt x="938" y="2532"/>
                  </a:cubicBezTo>
                  <a:cubicBezTo>
                    <a:pt x="974" y="2486"/>
                    <a:pt x="999" y="2430"/>
                    <a:pt x="1011" y="2364"/>
                  </a:cubicBezTo>
                  <a:cubicBezTo>
                    <a:pt x="1023" y="2299"/>
                    <a:pt x="1029" y="2234"/>
                    <a:pt x="1029" y="2171"/>
                  </a:cubicBezTo>
                  <a:cubicBezTo>
                    <a:pt x="1029" y="876"/>
                    <a:pt x="1029" y="876"/>
                    <a:pt x="1029" y="876"/>
                  </a:cubicBezTo>
                  <a:cubicBezTo>
                    <a:pt x="1029" y="808"/>
                    <a:pt x="1024" y="740"/>
                    <a:pt x="1013" y="673"/>
                  </a:cubicBezTo>
                  <a:cubicBezTo>
                    <a:pt x="1002" y="606"/>
                    <a:pt x="978" y="550"/>
                    <a:pt x="942" y="504"/>
                  </a:cubicBezTo>
                  <a:cubicBezTo>
                    <a:pt x="905" y="457"/>
                    <a:pt x="848" y="434"/>
                    <a:pt x="770" y="434"/>
                  </a:cubicBezTo>
                  <a:cubicBezTo>
                    <a:pt x="692" y="434"/>
                    <a:pt x="635" y="457"/>
                    <a:pt x="599" y="504"/>
                  </a:cubicBezTo>
                  <a:cubicBezTo>
                    <a:pt x="562" y="550"/>
                    <a:pt x="538" y="606"/>
                    <a:pt x="527" y="673"/>
                  </a:cubicBezTo>
                  <a:cubicBezTo>
                    <a:pt x="517" y="740"/>
                    <a:pt x="511" y="808"/>
                    <a:pt x="511" y="876"/>
                  </a:cubicBezTo>
                  <a:cubicBezTo>
                    <a:pt x="511" y="2171"/>
                    <a:pt x="511" y="2171"/>
                    <a:pt x="511" y="2171"/>
                  </a:cubicBezTo>
                  <a:cubicBezTo>
                    <a:pt x="511" y="2234"/>
                    <a:pt x="518" y="2299"/>
                    <a:pt x="531" y="2364"/>
                  </a:cubicBezTo>
                  <a:cubicBezTo>
                    <a:pt x="544" y="2430"/>
                    <a:pt x="569" y="2486"/>
                    <a:pt x="606" y="2532"/>
                  </a:cubicBezTo>
                  <a:cubicBezTo>
                    <a:pt x="642" y="2579"/>
                    <a:pt x="697" y="2602"/>
                    <a:pt x="770" y="2602"/>
                  </a:cubicBezTo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16"/>
            <p:cNvSpPr>
              <a:spLocks/>
            </p:cNvSpPr>
            <p:nvPr userDrawn="1"/>
          </p:nvSpPr>
          <p:spPr bwMode="auto">
            <a:xfrm>
              <a:off x="5643563" y="2109788"/>
              <a:ext cx="1136650" cy="2193925"/>
            </a:xfrm>
            <a:custGeom>
              <a:avLst/>
              <a:gdLst>
                <a:gd name="T0" fmla="*/ 0 w 1547"/>
                <a:gd name="T1" fmla="*/ 2988 h 2988"/>
                <a:gd name="T2" fmla="*/ 0 w 1547"/>
                <a:gd name="T3" fmla="*/ 2630 h 2988"/>
                <a:gd name="T4" fmla="*/ 730 w 1547"/>
                <a:gd name="T5" fmla="*/ 1503 h 2988"/>
                <a:gd name="T6" fmla="*/ 881 w 1547"/>
                <a:gd name="T7" fmla="*/ 1266 h 2988"/>
                <a:gd name="T8" fmla="*/ 998 w 1547"/>
                <a:gd name="T9" fmla="*/ 1031 h 2988"/>
                <a:gd name="T10" fmla="*/ 1043 w 1547"/>
                <a:gd name="T11" fmla="*/ 762 h 2988"/>
                <a:gd name="T12" fmla="*/ 985 w 1547"/>
                <a:gd name="T13" fmla="*/ 511 h 2988"/>
                <a:gd name="T14" fmla="*/ 802 w 1547"/>
                <a:gd name="T15" fmla="*/ 423 h 2988"/>
                <a:gd name="T16" fmla="*/ 620 w 1547"/>
                <a:gd name="T17" fmla="*/ 489 h 2988"/>
                <a:gd name="T18" fmla="*/ 531 w 1547"/>
                <a:gd name="T19" fmla="*/ 660 h 2988"/>
                <a:gd name="T20" fmla="*/ 507 w 1547"/>
                <a:gd name="T21" fmla="*/ 894 h 2988"/>
                <a:gd name="T22" fmla="*/ 507 w 1547"/>
                <a:gd name="T23" fmla="*/ 1018 h 2988"/>
                <a:gd name="T24" fmla="*/ 11 w 1547"/>
                <a:gd name="T25" fmla="*/ 1018 h 2988"/>
                <a:gd name="T26" fmla="*/ 11 w 1547"/>
                <a:gd name="T27" fmla="*/ 886 h 2988"/>
                <a:gd name="T28" fmla="*/ 89 w 1547"/>
                <a:gd name="T29" fmla="*/ 425 h 2988"/>
                <a:gd name="T30" fmla="*/ 339 w 1547"/>
                <a:gd name="T31" fmla="*/ 113 h 2988"/>
                <a:gd name="T32" fmla="*/ 788 w 1547"/>
                <a:gd name="T33" fmla="*/ 0 h 2988"/>
                <a:gd name="T34" fmla="*/ 1357 w 1547"/>
                <a:gd name="T35" fmla="*/ 204 h 2988"/>
                <a:gd name="T36" fmla="*/ 1547 w 1547"/>
                <a:gd name="T37" fmla="*/ 773 h 2988"/>
                <a:gd name="T38" fmla="*/ 1496 w 1547"/>
                <a:gd name="T39" fmla="*/ 1103 h 2988"/>
                <a:gd name="T40" fmla="*/ 1361 w 1547"/>
                <a:gd name="T41" fmla="*/ 1386 h 2988"/>
                <a:gd name="T42" fmla="*/ 1178 w 1547"/>
                <a:gd name="T43" fmla="*/ 1664 h 2988"/>
                <a:gd name="T44" fmla="*/ 572 w 1547"/>
                <a:gd name="T45" fmla="*/ 2583 h 2988"/>
                <a:gd name="T46" fmla="*/ 1470 w 1547"/>
                <a:gd name="T47" fmla="*/ 2583 h 2988"/>
                <a:gd name="T48" fmla="*/ 1470 w 1547"/>
                <a:gd name="T49" fmla="*/ 2988 h 2988"/>
                <a:gd name="T50" fmla="*/ 0 w 1547"/>
                <a:gd name="T51" fmla="*/ 2988 h 2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7" h="2988">
                  <a:moveTo>
                    <a:pt x="0" y="2988"/>
                  </a:moveTo>
                  <a:cubicBezTo>
                    <a:pt x="0" y="2630"/>
                    <a:pt x="0" y="2630"/>
                    <a:pt x="0" y="2630"/>
                  </a:cubicBezTo>
                  <a:cubicBezTo>
                    <a:pt x="730" y="1503"/>
                    <a:pt x="730" y="1503"/>
                    <a:pt x="730" y="1503"/>
                  </a:cubicBezTo>
                  <a:cubicBezTo>
                    <a:pt x="783" y="1420"/>
                    <a:pt x="833" y="1341"/>
                    <a:pt x="881" y="1266"/>
                  </a:cubicBezTo>
                  <a:cubicBezTo>
                    <a:pt x="928" y="1190"/>
                    <a:pt x="967" y="1112"/>
                    <a:pt x="998" y="1031"/>
                  </a:cubicBezTo>
                  <a:cubicBezTo>
                    <a:pt x="1028" y="949"/>
                    <a:pt x="1043" y="860"/>
                    <a:pt x="1043" y="762"/>
                  </a:cubicBezTo>
                  <a:cubicBezTo>
                    <a:pt x="1043" y="653"/>
                    <a:pt x="1024" y="569"/>
                    <a:pt x="985" y="511"/>
                  </a:cubicBezTo>
                  <a:cubicBezTo>
                    <a:pt x="946" y="452"/>
                    <a:pt x="885" y="423"/>
                    <a:pt x="802" y="423"/>
                  </a:cubicBezTo>
                  <a:cubicBezTo>
                    <a:pt x="725" y="423"/>
                    <a:pt x="664" y="445"/>
                    <a:pt x="620" y="489"/>
                  </a:cubicBezTo>
                  <a:cubicBezTo>
                    <a:pt x="576" y="532"/>
                    <a:pt x="546" y="590"/>
                    <a:pt x="531" y="660"/>
                  </a:cubicBezTo>
                  <a:cubicBezTo>
                    <a:pt x="515" y="731"/>
                    <a:pt x="507" y="809"/>
                    <a:pt x="507" y="894"/>
                  </a:cubicBezTo>
                  <a:cubicBezTo>
                    <a:pt x="507" y="1018"/>
                    <a:pt x="507" y="1018"/>
                    <a:pt x="507" y="1018"/>
                  </a:cubicBezTo>
                  <a:cubicBezTo>
                    <a:pt x="11" y="1018"/>
                    <a:pt x="11" y="1018"/>
                    <a:pt x="11" y="1018"/>
                  </a:cubicBezTo>
                  <a:cubicBezTo>
                    <a:pt x="11" y="886"/>
                    <a:pt x="11" y="886"/>
                    <a:pt x="11" y="886"/>
                  </a:cubicBezTo>
                  <a:cubicBezTo>
                    <a:pt x="11" y="711"/>
                    <a:pt x="37" y="557"/>
                    <a:pt x="89" y="425"/>
                  </a:cubicBezTo>
                  <a:cubicBezTo>
                    <a:pt x="141" y="292"/>
                    <a:pt x="225" y="188"/>
                    <a:pt x="339" y="113"/>
                  </a:cubicBezTo>
                  <a:cubicBezTo>
                    <a:pt x="453" y="38"/>
                    <a:pt x="603" y="0"/>
                    <a:pt x="788" y="0"/>
                  </a:cubicBezTo>
                  <a:cubicBezTo>
                    <a:pt x="1041" y="0"/>
                    <a:pt x="1231" y="68"/>
                    <a:pt x="1357" y="204"/>
                  </a:cubicBezTo>
                  <a:cubicBezTo>
                    <a:pt x="1483" y="340"/>
                    <a:pt x="1547" y="530"/>
                    <a:pt x="1547" y="773"/>
                  </a:cubicBezTo>
                  <a:cubicBezTo>
                    <a:pt x="1547" y="895"/>
                    <a:pt x="1530" y="1005"/>
                    <a:pt x="1496" y="1103"/>
                  </a:cubicBezTo>
                  <a:cubicBezTo>
                    <a:pt x="1462" y="1202"/>
                    <a:pt x="1417" y="1296"/>
                    <a:pt x="1361" y="1386"/>
                  </a:cubicBezTo>
                  <a:cubicBezTo>
                    <a:pt x="1305" y="1476"/>
                    <a:pt x="1244" y="1569"/>
                    <a:pt x="1178" y="1664"/>
                  </a:cubicBezTo>
                  <a:cubicBezTo>
                    <a:pt x="572" y="2583"/>
                    <a:pt x="572" y="2583"/>
                    <a:pt x="572" y="2583"/>
                  </a:cubicBezTo>
                  <a:cubicBezTo>
                    <a:pt x="1470" y="2583"/>
                    <a:pt x="1470" y="2583"/>
                    <a:pt x="1470" y="2583"/>
                  </a:cubicBezTo>
                  <a:cubicBezTo>
                    <a:pt x="1470" y="2988"/>
                    <a:pt x="1470" y="2988"/>
                    <a:pt x="1470" y="2988"/>
                  </a:cubicBezTo>
                  <a:lnTo>
                    <a:pt x="0" y="2988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17"/>
            <p:cNvSpPr>
              <a:spLocks noEditPoints="1"/>
            </p:cNvSpPr>
            <p:nvPr userDrawn="1"/>
          </p:nvSpPr>
          <p:spPr bwMode="auto">
            <a:xfrm>
              <a:off x="6616700" y="2133601"/>
              <a:ext cx="1192213" cy="2170113"/>
            </a:xfrm>
            <a:custGeom>
              <a:avLst/>
              <a:gdLst>
                <a:gd name="T0" fmla="*/ 408 w 751"/>
                <a:gd name="T1" fmla="*/ 1367 h 1367"/>
                <a:gd name="T2" fmla="*/ 408 w 751"/>
                <a:gd name="T3" fmla="*/ 1031 h 1367"/>
                <a:gd name="T4" fmla="*/ 0 w 751"/>
                <a:gd name="T5" fmla="*/ 1031 h 1367"/>
                <a:gd name="T6" fmla="*/ 0 w 751"/>
                <a:gd name="T7" fmla="*/ 832 h 1367"/>
                <a:gd name="T8" fmla="*/ 356 w 751"/>
                <a:gd name="T9" fmla="*/ 0 h 1367"/>
                <a:gd name="T10" fmla="*/ 628 w 751"/>
                <a:gd name="T11" fmla="*/ 0 h 1367"/>
                <a:gd name="T12" fmla="*/ 628 w 751"/>
                <a:gd name="T13" fmla="*/ 846 h 1367"/>
                <a:gd name="T14" fmla="*/ 751 w 751"/>
                <a:gd name="T15" fmla="*/ 846 h 1367"/>
                <a:gd name="T16" fmla="*/ 751 w 751"/>
                <a:gd name="T17" fmla="*/ 1031 h 1367"/>
                <a:gd name="T18" fmla="*/ 628 w 751"/>
                <a:gd name="T19" fmla="*/ 1031 h 1367"/>
                <a:gd name="T20" fmla="*/ 628 w 751"/>
                <a:gd name="T21" fmla="*/ 1367 h 1367"/>
                <a:gd name="T22" fmla="*/ 408 w 751"/>
                <a:gd name="T23" fmla="*/ 1367 h 1367"/>
                <a:gd name="T24" fmla="*/ 195 w 751"/>
                <a:gd name="T25" fmla="*/ 846 h 1367"/>
                <a:gd name="T26" fmla="*/ 408 w 751"/>
                <a:gd name="T27" fmla="*/ 846 h 1367"/>
                <a:gd name="T28" fmla="*/ 408 w 751"/>
                <a:gd name="T29" fmla="*/ 251 h 1367"/>
                <a:gd name="T30" fmla="*/ 195 w 751"/>
                <a:gd name="T31" fmla="*/ 846 h 1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1" h="1367">
                  <a:moveTo>
                    <a:pt x="408" y="1367"/>
                  </a:moveTo>
                  <a:lnTo>
                    <a:pt x="408" y="1031"/>
                  </a:lnTo>
                  <a:lnTo>
                    <a:pt x="0" y="1031"/>
                  </a:lnTo>
                  <a:lnTo>
                    <a:pt x="0" y="832"/>
                  </a:lnTo>
                  <a:lnTo>
                    <a:pt x="356" y="0"/>
                  </a:lnTo>
                  <a:lnTo>
                    <a:pt x="628" y="0"/>
                  </a:lnTo>
                  <a:lnTo>
                    <a:pt x="628" y="846"/>
                  </a:lnTo>
                  <a:lnTo>
                    <a:pt x="751" y="846"/>
                  </a:lnTo>
                  <a:lnTo>
                    <a:pt x="751" y="1031"/>
                  </a:lnTo>
                  <a:lnTo>
                    <a:pt x="628" y="1031"/>
                  </a:lnTo>
                  <a:lnTo>
                    <a:pt x="628" y="1367"/>
                  </a:lnTo>
                  <a:lnTo>
                    <a:pt x="408" y="1367"/>
                  </a:lnTo>
                  <a:close/>
                  <a:moveTo>
                    <a:pt x="195" y="846"/>
                  </a:moveTo>
                  <a:lnTo>
                    <a:pt x="408" y="846"/>
                  </a:lnTo>
                  <a:lnTo>
                    <a:pt x="408" y="251"/>
                  </a:lnTo>
                  <a:lnTo>
                    <a:pt x="195" y="846"/>
                  </a:lnTo>
                  <a:close/>
                </a:path>
              </a:pathLst>
            </a:custGeom>
            <a:solidFill>
              <a:srgbClr val="006D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2" name="Rectangle 5"/>
          <p:cNvSpPr>
            <a:spLocks noChangeArrowheads="1"/>
          </p:cNvSpPr>
          <p:nvPr/>
        </p:nvSpPr>
        <p:spPr bwMode="auto">
          <a:xfrm>
            <a:off x="0" y="6283324"/>
            <a:ext cx="12195175" cy="342901"/>
          </a:xfrm>
          <a:prstGeom prst="rect">
            <a:avLst/>
          </a:prstGeom>
          <a:solidFill>
            <a:srgbClr val="F7921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11090275" y="6283324"/>
            <a:ext cx="6985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AD323F43-EA49-4D2E-A580-0A4B8E4E6B70}" type="slidenum">
              <a:rPr lang="ru-RU" sz="2000" smtClean="0">
                <a:solidFill>
                  <a:schemeClr val="bg1"/>
                </a:solidFill>
                <a:ea typeface="Verdana" panose="020B0604030504040204" pitchFamily="34" charset="0"/>
              </a:rPr>
              <a:pPr algn="ctr"/>
              <a:t>9</a:t>
            </a:fld>
            <a:endParaRPr lang="ru-RU" sz="2000" dirty="0">
              <a:solidFill>
                <a:schemeClr val="bg1"/>
              </a:solidFill>
              <a:ea typeface="Verdana" panose="020B0604030504040204" pitchFamily="34" charset="0"/>
            </a:endParaRPr>
          </a:p>
        </p:txBody>
      </p:sp>
      <p:sp>
        <p:nvSpPr>
          <p:cNvPr id="29" name="Прямоугольник 40">
            <a:extLst>
              <a:ext uri="{FF2B5EF4-FFF2-40B4-BE49-F238E27FC236}">
                <a16:creationId xmlns:a16="http://schemas.microsoft.com/office/drawing/2014/main" id="{8BB0EE06-DAF0-EB7F-E847-C84642263F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1381"/>
            <a:ext cx="12192000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14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Пункт 3 постановления Правительства Российской Федерации от 10.03.2022 № 336 «Об особенностях организации и осуществления государственного контроля (надзора), муниципального контроля»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52B1C7-DDBC-4136-BB13-3C1D354CC77D}"/>
              </a:ext>
            </a:extLst>
          </p:cNvPr>
          <p:cNvSpPr txBox="1"/>
          <p:nvPr/>
        </p:nvSpPr>
        <p:spPr>
          <a:xfrm>
            <a:off x="283652" y="2220066"/>
            <a:ext cx="227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A867EF8-1890-41B0-B5F8-FABFE59102F1}"/>
              </a:ext>
            </a:extLst>
          </p:cNvPr>
          <p:cNvSpPr txBox="1"/>
          <p:nvPr/>
        </p:nvSpPr>
        <p:spPr>
          <a:xfrm>
            <a:off x="776850" y="2177944"/>
            <a:ext cx="11462811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Непредставление в течение календарного года </a:t>
            </a:r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организацией, осуществляющей образовательную деятельность по основным общеобразовательным программам </a:t>
            </a:r>
            <a:r>
              <a:rPr lang="ru-RU" sz="1300" b="1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основного общего образования </a:t>
            </a:r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менее шести лет на основании лицензии на осуществление образовательной деятельности, оператору </a:t>
            </a:r>
            <a:r>
              <a:rPr lang="ru-RU" sz="1300" b="1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ФИС ФРДО </a:t>
            </a:r>
            <a:r>
              <a:rPr lang="ru-RU" sz="1300" b="1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сведений о документах об образовании </a:t>
            </a:r>
            <a:endParaRPr lang="ru-RU" sz="1300" b="1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576D037-BF23-43E1-844D-C7ADFE3ABE3A}"/>
              </a:ext>
            </a:extLst>
          </p:cNvPr>
          <p:cNvSpPr txBox="1"/>
          <p:nvPr/>
        </p:nvSpPr>
        <p:spPr>
          <a:xfrm>
            <a:off x="291817" y="3149335"/>
            <a:ext cx="227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8777B87-AA66-43A7-B78E-E52F3C675E76}"/>
              </a:ext>
            </a:extLst>
          </p:cNvPr>
          <p:cNvSpPr txBox="1"/>
          <p:nvPr/>
        </p:nvSpPr>
        <p:spPr>
          <a:xfrm>
            <a:off x="762438" y="2912252"/>
            <a:ext cx="11307177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Непредставление в течение календарного года 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организацией, осуществляющей образовательную деятельность по основным общеобразовательным программам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среднего общего образования 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менее трех лет на основании лицензии на осуществление образовательной деятельности, оператору </a:t>
            </a:r>
            <a:r>
              <a:rPr lang="ru-RU" sz="13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ФИС ФРДО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сведений о документах об образовании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847624B-1CB8-46EC-A549-9D0243595D30}"/>
              </a:ext>
            </a:extLst>
          </p:cNvPr>
          <p:cNvSpPr txBox="1"/>
          <p:nvPr/>
        </p:nvSpPr>
        <p:spPr>
          <a:xfrm>
            <a:off x="799873" y="3678868"/>
            <a:ext cx="11307177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Отсутствие доступа 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открытым и общедоступным информационным ресурсам, содержащим информацию о деятельности образовательной организации, подлежащую размещению в информационно-телекоммуникационных сетях, в том числе на </a:t>
            </a:r>
            <a:r>
              <a:rPr lang="ru-RU" sz="13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официальном сайте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образовательной организации в сети «Интернет»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зафиксированное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Федеральной службой по надзору в сфере образования и науки или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органом исполнительной власти субъекта Российской Федерации не менее трех раз с периодичностью не чаще одного раза в неделю </a:t>
            </a:r>
            <a:r>
              <a:rPr lang="ru-RU" sz="13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период осуществления в соответствии со статьей 97 Федерального закона от 29.12.2012 г. N 273-ФЗ "Об образовании в Российской Федерации" </a:t>
            </a:r>
            <a:r>
              <a:rPr lang="ru-RU" sz="13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мониторинга системы образования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98269D7-36E5-4C64-BFD8-6F39796B97A9}"/>
              </a:ext>
            </a:extLst>
          </p:cNvPr>
          <p:cNvSpPr txBox="1"/>
          <p:nvPr/>
        </p:nvSpPr>
        <p:spPr>
          <a:xfrm>
            <a:off x="283652" y="3962669"/>
            <a:ext cx="227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C308717A-ED01-4261-A81A-9D64C10558E4}"/>
              </a:ext>
            </a:extLst>
          </p:cNvPr>
          <p:cNvSpPr txBox="1"/>
          <p:nvPr/>
        </p:nvSpPr>
        <p:spPr>
          <a:xfrm>
            <a:off x="748649" y="5049452"/>
            <a:ext cx="11238876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Отсутствие доступа </a:t>
            </a:r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открытым и общедоступным информационным ресурсам, содержащим информацию о деятельности образовательной организации, подлежащую размещению в ИТС, в том числе на </a:t>
            </a:r>
            <a:r>
              <a:rPr lang="ru-RU" sz="1300" b="1" dirty="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официальном сайте </a:t>
            </a:r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образовательной организации в сети "Интернет", </a:t>
            </a:r>
            <a:r>
              <a:rPr lang="ru-RU" sz="1300" b="1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зафиксированное</a:t>
            </a:r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Рособрнадзором или </a:t>
            </a:r>
            <a:r>
              <a:rPr lang="ru-RU" sz="1300" b="1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органом исполнительной власти субъекта РФ не менее трех раз </a:t>
            </a:r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периодичностью </a:t>
            </a:r>
            <a:r>
              <a:rPr lang="ru-RU" sz="1300" b="1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чаще одного раза в неделю</a:t>
            </a:r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период осуществления в соответствии со статьей 74 Федерального закона от 31.07.2020 г. № 248-ФЗ </a:t>
            </a:r>
            <a:r>
              <a:rPr lang="ru-RU" sz="1300" b="1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наблюдения за соблюдением обязательных требований (мониторинга безопасности), </a:t>
            </a:r>
            <a:r>
              <a:rPr lang="ru-RU" sz="1300" dirty="0">
                <a:solidFill>
                  <a:srgbClr val="0A5E6C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проводимого на основании задания руководителя (заместителя руководителя) Рособрнадзора или органа исполнительной власти субъекта РФ</a:t>
            </a:r>
            <a:endParaRPr lang="ru-RU" sz="1300" dirty="0">
              <a:solidFill>
                <a:srgbClr val="0A5E6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AE355D7-58E3-4E42-B307-3DA5C1529EF1}"/>
              </a:ext>
            </a:extLst>
          </p:cNvPr>
          <p:cNvSpPr txBox="1"/>
          <p:nvPr/>
        </p:nvSpPr>
        <p:spPr>
          <a:xfrm>
            <a:off x="283652" y="4986009"/>
            <a:ext cx="227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B0411375-9E51-4BCA-A52C-C2944A1DC583}"/>
              </a:ext>
            </a:extLst>
          </p:cNvPr>
          <p:cNvSpPr/>
          <p:nvPr/>
        </p:nvSpPr>
        <p:spPr>
          <a:xfrm>
            <a:off x="16765" y="1144899"/>
            <a:ext cx="12158470" cy="1410868"/>
          </a:xfrm>
          <a:prstGeom prst="rect">
            <a:avLst/>
          </a:prstGeom>
          <a:solidFill>
            <a:srgbClr val="F7921E"/>
          </a:solidFill>
          <a:ln w="28575">
            <a:solidFill>
              <a:srgbClr val="F7921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Внеплановые проверки</a:t>
            </a:r>
          </a:p>
          <a:p>
            <a:pPr marL="1524000"/>
            <a:r>
              <a:rPr lang="ru-RU" sz="20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согласованию с органами прокуратуры</a:t>
            </a:r>
          </a:p>
          <a:p>
            <a:pPr marL="1524000"/>
            <a:r>
              <a:rPr lang="ru-RU" sz="2000" dirty="0">
                <a:solidFill>
                  <a:srgbClr val="0A5E6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основаниям, установленным пунктом 3 Постановления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A81C280F-ED8D-485E-AB50-3AAB25CF5FB2}"/>
              </a:ext>
            </a:extLst>
          </p:cNvPr>
          <p:cNvGrpSpPr/>
          <p:nvPr/>
        </p:nvGrpSpPr>
        <p:grpSpPr>
          <a:xfrm>
            <a:off x="-12936" y="2552448"/>
            <a:ext cx="12192000" cy="3788387"/>
            <a:chOff x="-132005" y="1637206"/>
            <a:chExt cx="11904760" cy="1208773"/>
          </a:xfrm>
        </p:grpSpPr>
        <p:sp>
          <p:nvSpPr>
            <p:cNvPr id="67" name="Прямоугольник 66">
              <a:extLst>
                <a:ext uri="{FF2B5EF4-FFF2-40B4-BE49-F238E27FC236}">
                  <a16:creationId xmlns:a16="http://schemas.microsoft.com/office/drawing/2014/main" id="{C5C30A34-D006-4946-AC23-8B8405CFD922}"/>
                </a:ext>
              </a:extLst>
            </p:cNvPr>
            <p:cNvSpPr/>
            <p:nvPr/>
          </p:nvSpPr>
          <p:spPr>
            <a:xfrm>
              <a:off x="-108278" y="1637206"/>
              <a:ext cx="11872020" cy="820650"/>
            </a:xfrm>
            <a:prstGeom prst="rect">
              <a:avLst/>
            </a:prstGeom>
            <a:solidFill>
              <a:srgbClr val="F7E4A7"/>
            </a:solidFill>
            <a:ln w="28575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803275"/>
              <a:r>
                <a:rPr lang="ru-RU" dirty="0">
                  <a:solidFill>
                    <a:srgbClr val="0A5E6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при непосредственной угрозе причинения вреда жизни и тяжкого вреда здоровью граждан, по фактам причинения вреда жизни и тяжкого вреда здоровью граждан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3E5B5C1-EA5D-45B5-BA6C-CFF286BE59E1}"/>
                </a:ext>
              </a:extLst>
            </p:cNvPr>
            <p:cNvSpPr txBox="1"/>
            <p:nvPr/>
          </p:nvSpPr>
          <p:spPr>
            <a:xfrm>
              <a:off x="63192" y="1926010"/>
              <a:ext cx="516577" cy="357516"/>
            </a:xfrm>
            <a:custGeom>
              <a:avLst/>
              <a:gdLst>
                <a:gd name="connsiteX0" fmla="*/ 0 w 516577"/>
                <a:gd name="connsiteY0" fmla="*/ 0 h 584775"/>
                <a:gd name="connsiteX1" fmla="*/ 516577 w 516577"/>
                <a:gd name="connsiteY1" fmla="*/ 0 h 584775"/>
                <a:gd name="connsiteX2" fmla="*/ 516577 w 516577"/>
                <a:gd name="connsiteY2" fmla="*/ 584775 h 584775"/>
                <a:gd name="connsiteX3" fmla="*/ 0 w 516577"/>
                <a:gd name="connsiteY3" fmla="*/ 584775 h 584775"/>
                <a:gd name="connsiteX4" fmla="*/ 0 w 516577"/>
                <a:gd name="connsiteY4" fmla="*/ 0 h 584775"/>
                <a:gd name="connsiteX0" fmla="*/ 0 w 516577"/>
                <a:gd name="connsiteY0" fmla="*/ 0 h 584775"/>
                <a:gd name="connsiteX1" fmla="*/ 516577 w 516577"/>
                <a:gd name="connsiteY1" fmla="*/ 0 h 584775"/>
                <a:gd name="connsiteX2" fmla="*/ 348626 w 516577"/>
                <a:gd name="connsiteY2" fmla="*/ 584775 h 584775"/>
                <a:gd name="connsiteX3" fmla="*/ 0 w 516577"/>
                <a:gd name="connsiteY3" fmla="*/ 584775 h 584775"/>
                <a:gd name="connsiteX4" fmla="*/ 0 w 516577"/>
                <a:gd name="connsiteY4" fmla="*/ 0 h 58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6577" h="584775">
                  <a:moveTo>
                    <a:pt x="0" y="0"/>
                  </a:moveTo>
                  <a:lnTo>
                    <a:pt x="516577" y="0"/>
                  </a:lnTo>
                  <a:lnTo>
                    <a:pt x="348626" y="584775"/>
                  </a:lnTo>
                  <a:lnTo>
                    <a:pt x="0" y="5847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E4A7"/>
            </a:solidFill>
          </p:spPr>
          <p:txBody>
            <a:bodyPr wrap="square" rtlCol="0">
              <a:spAutoFit/>
            </a:bodyPr>
            <a:lstStyle/>
            <a:p>
              <a:r>
                <a:rPr lang="ru-RU" sz="4000" b="1" dirty="0">
                  <a:solidFill>
                    <a:srgbClr val="109EB4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˅</a:t>
              </a:r>
            </a:p>
          </p:txBody>
        </p:sp>
        <p:sp>
          <p:nvSpPr>
            <p:cNvPr id="68" name="Прямоугольник 67">
              <a:extLst>
                <a:ext uri="{FF2B5EF4-FFF2-40B4-BE49-F238E27FC236}">
                  <a16:creationId xmlns:a16="http://schemas.microsoft.com/office/drawing/2014/main" id="{539FC37E-0C06-45DA-B7CE-562AA093F3FF}"/>
                </a:ext>
              </a:extLst>
            </p:cNvPr>
            <p:cNvSpPr/>
            <p:nvPr/>
          </p:nvSpPr>
          <p:spPr>
            <a:xfrm>
              <a:off x="-132005" y="2314133"/>
              <a:ext cx="11904760" cy="524500"/>
            </a:xfrm>
            <a:prstGeom prst="rect">
              <a:avLst/>
            </a:prstGeom>
            <a:solidFill>
              <a:srgbClr val="F7E4A7"/>
            </a:solidFill>
            <a:ln w="28575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803275"/>
              <a:r>
                <a:rPr lang="ru-RU" dirty="0">
                  <a:solidFill>
                    <a:srgbClr val="0A5E6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при выявлении индикаторов риска нарушения обязательных требований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1FDD602-BFC2-4839-9051-0361AAB5774A}"/>
                </a:ext>
              </a:extLst>
            </p:cNvPr>
            <p:cNvSpPr txBox="1"/>
            <p:nvPr/>
          </p:nvSpPr>
          <p:spPr>
            <a:xfrm>
              <a:off x="63192" y="2488463"/>
              <a:ext cx="516577" cy="357516"/>
            </a:xfrm>
            <a:custGeom>
              <a:avLst/>
              <a:gdLst>
                <a:gd name="connsiteX0" fmla="*/ 0 w 516577"/>
                <a:gd name="connsiteY0" fmla="*/ 0 h 584775"/>
                <a:gd name="connsiteX1" fmla="*/ 516577 w 516577"/>
                <a:gd name="connsiteY1" fmla="*/ 0 h 584775"/>
                <a:gd name="connsiteX2" fmla="*/ 516577 w 516577"/>
                <a:gd name="connsiteY2" fmla="*/ 584775 h 584775"/>
                <a:gd name="connsiteX3" fmla="*/ 0 w 516577"/>
                <a:gd name="connsiteY3" fmla="*/ 584775 h 584775"/>
                <a:gd name="connsiteX4" fmla="*/ 0 w 516577"/>
                <a:gd name="connsiteY4" fmla="*/ 0 h 584775"/>
                <a:gd name="connsiteX0" fmla="*/ 0 w 516577"/>
                <a:gd name="connsiteY0" fmla="*/ 0 h 584775"/>
                <a:gd name="connsiteX1" fmla="*/ 516577 w 516577"/>
                <a:gd name="connsiteY1" fmla="*/ 0 h 584775"/>
                <a:gd name="connsiteX2" fmla="*/ 348626 w 516577"/>
                <a:gd name="connsiteY2" fmla="*/ 584775 h 584775"/>
                <a:gd name="connsiteX3" fmla="*/ 0 w 516577"/>
                <a:gd name="connsiteY3" fmla="*/ 584775 h 584775"/>
                <a:gd name="connsiteX4" fmla="*/ 0 w 516577"/>
                <a:gd name="connsiteY4" fmla="*/ 0 h 58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6577" h="584775">
                  <a:moveTo>
                    <a:pt x="0" y="0"/>
                  </a:moveTo>
                  <a:lnTo>
                    <a:pt x="516577" y="0"/>
                  </a:lnTo>
                  <a:lnTo>
                    <a:pt x="348626" y="584775"/>
                  </a:lnTo>
                  <a:lnTo>
                    <a:pt x="0" y="5847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E4A7"/>
            </a:solidFill>
          </p:spPr>
          <p:txBody>
            <a:bodyPr wrap="square" rtlCol="0">
              <a:spAutoFit/>
            </a:bodyPr>
            <a:lstStyle/>
            <a:p>
              <a:r>
                <a:rPr lang="ru-RU" sz="4000" b="1" dirty="0">
                  <a:solidFill>
                    <a:srgbClr val="109EB4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839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57174</TotalTime>
  <Words>3711</Words>
  <Application>Microsoft Office PowerPoint</Application>
  <PresentationFormat>Широкоэкранный</PresentationFormat>
  <Paragraphs>295</Paragraphs>
  <Slides>30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Calibri</vt:lpstr>
      <vt:lpstr>Proxima Nova Rg</vt:lpstr>
      <vt:lpstr>Tahoma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Татьяна Бутакова</cp:lastModifiedBy>
  <cp:revision>895</cp:revision>
  <cp:lastPrinted>2021-07-16T05:59:00Z</cp:lastPrinted>
  <dcterms:created xsi:type="dcterms:W3CDTF">2019-08-15T10:09:47Z</dcterms:created>
  <dcterms:modified xsi:type="dcterms:W3CDTF">2024-12-10T03:13:32Z</dcterms:modified>
</cp:coreProperties>
</file>