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374" r:id="rId4"/>
    <p:sldId id="258" r:id="rId5"/>
    <p:sldId id="259" r:id="rId6"/>
    <p:sldId id="260" r:id="rId7"/>
    <p:sldId id="261" r:id="rId8"/>
    <p:sldId id="264" r:id="rId9"/>
    <p:sldId id="262" r:id="rId10"/>
    <p:sldId id="265" r:id="rId11"/>
    <p:sldId id="263" r:id="rId12"/>
    <p:sldId id="266" r:id="rId13"/>
    <p:sldId id="279" r:id="rId14"/>
    <p:sldId id="272" r:id="rId15"/>
    <p:sldId id="275" r:id="rId16"/>
    <p:sldId id="276" r:id="rId17"/>
    <p:sldId id="277" r:id="rId18"/>
    <p:sldId id="278" r:id="rId19"/>
    <p:sldId id="267" r:id="rId20"/>
    <p:sldId id="269" r:id="rId21"/>
    <p:sldId id="268" r:id="rId22"/>
    <p:sldId id="270" r:id="rId23"/>
    <p:sldId id="271" r:id="rId24"/>
    <p:sldId id="280" r:id="rId25"/>
    <p:sldId id="281" r:id="rId26"/>
    <p:sldId id="368" r:id="rId27"/>
    <p:sldId id="371" r:id="rId28"/>
    <p:sldId id="372" r:id="rId29"/>
    <p:sldId id="373" r:id="rId30"/>
    <p:sldId id="282" r:id="rId31"/>
    <p:sldId id="375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717"/>
  </p:normalViewPr>
  <p:slideViewPr>
    <p:cSldViewPr snapToGrid="0">
      <p:cViewPr varScale="1">
        <p:scale>
          <a:sx n="85" d="100"/>
          <a:sy n="85" d="100"/>
        </p:scale>
        <p:origin x="1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5F0856-E918-406C-B089-AC0177B054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303530E-D4E2-4143-B0F5-DD68D73D0F15}">
      <dgm:prSet/>
      <dgm:spPr/>
      <dgm:t>
        <a:bodyPr/>
        <a:lstStyle/>
        <a:p>
          <a:r>
            <a:rPr lang="ru-RU"/>
            <a:t>Комфорт</a:t>
          </a:r>
          <a:endParaRPr lang="en-US"/>
        </a:p>
      </dgm:t>
    </dgm:pt>
    <dgm:pt modelId="{E5E0B981-1FAF-4CFB-BA79-FF56804B9187}" type="parTrans" cxnId="{403EFF38-45AB-4B4A-A963-B3B656512FB8}">
      <dgm:prSet/>
      <dgm:spPr/>
      <dgm:t>
        <a:bodyPr/>
        <a:lstStyle/>
        <a:p>
          <a:endParaRPr lang="en-US"/>
        </a:p>
      </dgm:t>
    </dgm:pt>
    <dgm:pt modelId="{4B92CA53-DF98-4C0B-85B7-5E7D84378BFB}" type="sibTrans" cxnId="{403EFF38-45AB-4B4A-A963-B3B656512FB8}">
      <dgm:prSet/>
      <dgm:spPr/>
      <dgm:t>
        <a:bodyPr/>
        <a:lstStyle/>
        <a:p>
          <a:endParaRPr lang="en-US"/>
        </a:p>
      </dgm:t>
    </dgm:pt>
    <dgm:pt modelId="{2C712430-837A-423D-A19E-9969DEA11416}">
      <dgm:prSet/>
      <dgm:spPr/>
      <dgm:t>
        <a:bodyPr/>
        <a:lstStyle/>
        <a:p>
          <a:r>
            <a:rPr lang="ru-RU"/>
            <a:t>Личный бренд</a:t>
          </a:r>
          <a:endParaRPr lang="en-US"/>
        </a:p>
      </dgm:t>
    </dgm:pt>
    <dgm:pt modelId="{F11CF69C-E72F-426D-8323-D32269B72CFC}" type="parTrans" cxnId="{0D663D77-08E3-43E6-99BD-B297740B130A}">
      <dgm:prSet/>
      <dgm:spPr/>
      <dgm:t>
        <a:bodyPr/>
        <a:lstStyle/>
        <a:p>
          <a:endParaRPr lang="en-US"/>
        </a:p>
      </dgm:t>
    </dgm:pt>
    <dgm:pt modelId="{6FBF92D6-DA56-498C-AE9C-68DE477C4C51}" type="sibTrans" cxnId="{0D663D77-08E3-43E6-99BD-B297740B130A}">
      <dgm:prSet/>
      <dgm:spPr/>
      <dgm:t>
        <a:bodyPr/>
        <a:lstStyle/>
        <a:p>
          <a:endParaRPr lang="en-US"/>
        </a:p>
      </dgm:t>
    </dgm:pt>
    <dgm:pt modelId="{D1875D2D-60E5-4DC3-9D2C-E481DF2D0757}">
      <dgm:prSet/>
      <dgm:spPr/>
      <dgm:t>
        <a:bodyPr/>
        <a:lstStyle/>
        <a:p>
          <a:r>
            <a:rPr lang="ru-RU" dirty="0"/>
            <a:t>Достойную заработную плату (сразу)</a:t>
          </a:r>
          <a:endParaRPr lang="en-US" dirty="0"/>
        </a:p>
      </dgm:t>
    </dgm:pt>
    <dgm:pt modelId="{03E8D1CB-9E8E-4957-B070-85149D090580}" type="parTrans" cxnId="{EE1F9C96-819C-4988-B73A-5883BE852943}">
      <dgm:prSet/>
      <dgm:spPr/>
      <dgm:t>
        <a:bodyPr/>
        <a:lstStyle/>
        <a:p>
          <a:endParaRPr lang="en-US"/>
        </a:p>
      </dgm:t>
    </dgm:pt>
    <dgm:pt modelId="{E977682B-7BCA-4D54-8B1D-259BC8CC0437}" type="sibTrans" cxnId="{EE1F9C96-819C-4988-B73A-5883BE852943}">
      <dgm:prSet/>
      <dgm:spPr/>
      <dgm:t>
        <a:bodyPr/>
        <a:lstStyle/>
        <a:p>
          <a:endParaRPr lang="en-US"/>
        </a:p>
      </dgm:t>
    </dgm:pt>
    <dgm:pt modelId="{60CFBEF3-0880-4ED8-89C4-D5A0DAD69381}">
      <dgm:prSet/>
      <dgm:spPr/>
      <dgm:t>
        <a:bodyPr/>
        <a:lstStyle/>
        <a:p>
          <a:r>
            <a:rPr lang="ru-RU"/>
            <a:t>Интересные проекты</a:t>
          </a:r>
          <a:endParaRPr lang="en-US"/>
        </a:p>
      </dgm:t>
    </dgm:pt>
    <dgm:pt modelId="{DAAE2A34-B06A-4267-9D2C-F6DD8845149C}" type="parTrans" cxnId="{2E0028E6-6ED1-46AC-B80C-0B700CBC7A7E}">
      <dgm:prSet/>
      <dgm:spPr/>
      <dgm:t>
        <a:bodyPr/>
        <a:lstStyle/>
        <a:p>
          <a:endParaRPr lang="en-US"/>
        </a:p>
      </dgm:t>
    </dgm:pt>
    <dgm:pt modelId="{A65318B1-DEDE-4D04-9D69-C320E1ECBA8F}" type="sibTrans" cxnId="{2E0028E6-6ED1-46AC-B80C-0B700CBC7A7E}">
      <dgm:prSet/>
      <dgm:spPr/>
      <dgm:t>
        <a:bodyPr/>
        <a:lstStyle/>
        <a:p>
          <a:endParaRPr lang="en-US"/>
        </a:p>
      </dgm:t>
    </dgm:pt>
    <dgm:pt modelId="{666130D6-52D4-4935-93A3-BBF520E4E825}">
      <dgm:prSet/>
      <dgm:spPr/>
      <dgm:t>
        <a:bodyPr/>
        <a:lstStyle/>
        <a:p>
          <a:r>
            <a:rPr lang="ru-RU"/>
            <a:t>Минимум усилий</a:t>
          </a:r>
          <a:endParaRPr lang="en-US"/>
        </a:p>
      </dgm:t>
    </dgm:pt>
    <dgm:pt modelId="{8FE27E5D-B66E-4FCD-AA52-42CE2D7E0F1B}" type="parTrans" cxnId="{787CC1C6-59AE-4E05-9946-E2F3B826AFDC}">
      <dgm:prSet/>
      <dgm:spPr/>
      <dgm:t>
        <a:bodyPr/>
        <a:lstStyle/>
        <a:p>
          <a:endParaRPr lang="en-US"/>
        </a:p>
      </dgm:t>
    </dgm:pt>
    <dgm:pt modelId="{54E0BDF8-AC02-4192-8356-D7B1F5B58D3F}" type="sibTrans" cxnId="{787CC1C6-59AE-4E05-9946-E2F3B826AFDC}">
      <dgm:prSet/>
      <dgm:spPr/>
      <dgm:t>
        <a:bodyPr/>
        <a:lstStyle/>
        <a:p>
          <a:endParaRPr lang="en-US"/>
        </a:p>
      </dgm:t>
    </dgm:pt>
    <dgm:pt modelId="{490A47E3-3C19-4910-9154-907B430096BF}">
      <dgm:prSet/>
      <dgm:spPr/>
      <dgm:t>
        <a:bodyPr/>
        <a:lstStyle/>
        <a:p>
          <a:r>
            <a:rPr lang="ru-RU"/>
            <a:t>Геймификацию</a:t>
          </a:r>
          <a:endParaRPr lang="en-US"/>
        </a:p>
      </dgm:t>
    </dgm:pt>
    <dgm:pt modelId="{2DF1F509-E13F-44D6-AC80-3A6448C1E7E3}" type="parTrans" cxnId="{F6A0F2F3-9B18-41D1-B2FA-433E81FDE83B}">
      <dgm:prSet/>
      <dgm:spPr/>
      <dgm:t>
        <a:bodyPr/>
        <a:lstStyle/>
        <a:p>
          <a:endParaRPr lang="en-US"/>
        </a:p>
      </dgm:t>
    </dgm:pt>
    <dgm:pt modelId="{DCCB2505-A2AA-4FF3-B13F-D8D9659E8FE3}" type="sibTrans" cxnId="{F6A0F2F3-9B18-41D1-B2FA-433E81FDE83B}">
      <dgm:prSet/>
      <dgm:spPr/>
      <dgm:t>
        <a:bodyPr/>
        <a:lstStyle/>
        <a:p>
          <a:endParaRPr lang="en-US"/>
        </a:p>
      </dgm:t>
    </dgm:pt>
    <dgm:pt modelId="{4D09162D-A495-4518-A907-7FA8011F275D}">
      <dgm:prSet/>
      <dgm:spPr/>
      <dgm:t>
        <a:bodyPr/>
        <a:lstStyle/>
        <a:p>
          <a:r>
            <a:rPr lang="ru-RU"/>
            <a:t>Гибкий рабочий график</a:t>
          </a:r>
          <a:endParaRPr lang="en-US"/>
        </a:p>
      </dgm:t>
    </dgm:pt>
    <dgm:pt modelId="{EFAA84F4-75AB-4136-9494-217AA7736BC4}" type="parTrans" cxnId="{F2BE434F-7641-41CF-B596-B8E8CB7597D9}">
      <dgm:prSet/>
      <dgm:spPr/>
      <dgm:t>
        <a:bodyPr/>
        <a:lstStyle/>
        <a:p>
          <a:endParaRPr lang="en-US"/>
        </a:p>
      </dgm:t>
    </dgm:pt>
    <dgm:pt modelId="{C093D536-01A5-4A76-8716-53C2BDAFEB2F}" type="sibTrans" cxnId="{F2BE434F-7641-41CF-B596-B8E8CB7597D9}">
      <dgm:prSet/>
      <dgm:spPr/>
      <dgm:t>
        <a:bodyPr/>
        <a:lstStyle/>
        <a:p>
          <a:endParaRPr lang="en-US"/>
        </a:p>
      </dgm:t>
    </dgm:pt>
    <dgm:pt modelId="{57EA75A2-7FF3-4B68-B37E-F84E6336AAC4}" type="pres">
      <dgm:prSet presAssocID="{ED5F0856-E918-406C-B089-AC0177B054C1}" presName="linear" presStyleCnt="0">
        <dgm:presLayoutVars>
          <dgm:animLvl val="lvl"/>
          <dgm:resizeHandles val="exact"/>
        </dgm:presLayoutVars>
      </dgm:prSet>
      <dgm:spPr/>
    </dgm:pt>
    <dgm:pt modelId="{A475CE49-04B4-474C-8ACA-782822600E9F}" type="pres">
      <dgm:prSet presAssocID="{1303530E-D4E2-4143-B0F5-DD68D73D0F15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868057F-91C8-49E9-99D7-0A47764CDE79}" type="pres">
      <dgm:prSet presAssocID="{4B92CA53-DF98-4C0B-85B7-5E7D84378BFB}" presName="spacer" presStyleCnt="0"/>
      <dgm:spPr/>
    </dgm:pt>
    <dgm:pt modelId="{65F712E8-88B8-44A3-A99A-BEBD4CE3F4CF}" type="pres">
      <dgm:prSet presAssocID="{2C712430-837A-423D-A19E-9969DEA1141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AA673F44-7B99-41AC-B8E9-15DCC6DE6CA7}" type="pres">
      <dgm:prSet presAssocID="{6FBF92D6-DA56-498C-AE9C-68DE477C4C51}" presName="spacer" presStyleCnt="0"/>
      <dgm:spPr/>
    </dgm:pt>
    <dgm:pt modelId="{591D297A-0F82-4B0A-8E20-EAAC33F4F050}" type="pres">
      <dgm:prSet presAssocID="{D1875D2D-60E5-4DC3-9D2C-E481DF2D075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36803E1E-04C1-40BF-801E-EE06EF8F0E4C}" type="pres">
      <dgm:prSet presAssocID="{E977682B-7BCA-4D54-8B1D-259BC8CC0437}" presName="spacer" presStyleCnt="0"/>
      <dgm:spPr/>
    </dgm:pt>
    <dgm:pt modelId="{773FD0D0-4CF0-42C6-9EC9-BDB8FE5E16C6}" type="pres">
      <dgm:prSet presAssocID="{60CFBEF3-0880-4ED8-89C4-D5A0DAD69381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6B3D0412-2E53-4CA1-B79C-994743EC5902}" type="pres">
      <dgm:prSet presAssocID="{A65318B1-DEDE-4D04-9D69-C320E1ECBA8F}" presName="spacer" presStyleCnt="0"/>
      <dgm:spPr/>
    </dgm:pt>
    <dgm:pt modelId="{D8A1278E-9AEE-46FD-BF1E-515F9CD86017}" type="pres">
      <dgm:prSet presAssocID="{666130D6-52D4-4935-93A3-BBF520E4E82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2934231-73E6-4C30-BF2D-1E2A17309F97}" type="pres">
      <dgm:prSet presAssocID="{54E0BDF8-AC02-4192-8356-D7B1F5B58D3F}" presName="spacer" presStyleCnt="0"/>
      <dgm:spPr/>
    </dgm:pt>
    <dgm:pt modelId="{A545C41A-2FB7-4797-B968-AF86A151C555}" type="pres">
      <dgm:prSet presAssocID="{490A47E3-3C19-4910-9154-907B430096BF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EC203E73-B7D4-4C93-B8BA-E966C6A996F3}" type="pres">
      <dgm:prSet presAssocID="{DCCB2505-A2AA-4FF3-B13F-D8D9659E8FE3}" presName="spacer" presStyleCnt="0"/>
      <dgm:spPr/>
    </dgm:pt>
    <dgm:pt modelId="{C1D90F4B-23F1-4E1E-9F1D-5967560E78EF}" type="pres">
      <dgm:prSet presAssocID="{4D09162D-A495-4518-A907-7FA8011F275D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9F5A5D12-6D79-4A64-A1D2-A1D7E8683383}" type="presOf" srcId="{490A47E3-3C19-4910-9154-907B430096BF}" destId="{A545C41A-2FB7-4797-B968-AF86A151C555}" srcOrd="0" destOrd="0" presId="urn:microsoft.com/office/officeart/2005/8/layout/vList2"/>
    <dgm:cxn modelId="{403EFF38-45AB-4B4A-A963-B3B656512FB8}" srcId="{ED5F0856-E918-406C-B089-AC0177B054C1}" destId="{1303530E-D4E2-4143-B0F5-DD68D73D0F15}" srcOrd="0" destOrd="0" parTransId="{E5E0B981-1FAF-4CFB-BA79-FF56804B9187}" sibTransId="{4B92CA53-DF98-4C0B-85B7-5E7D84378BFB}"/>
    <dgm:cxn modelId="{D8BE4845-FDA4-4908-82CE-B2FFB74E2490}" type="presOf" srcId="{ED5F0856-E918-406C-B089-AC0177B054C1}" destId="{57EA75A2-7FF3-4B68-B37E-F84E6336AAC4}" srcOrd="0" destOrd="0" presId="urn:microsoft.com/office/officeart/2005/8/layout/vList2"/>
    <dgm:cxn modelId="{F2BE434F-7641-41CF-B596-B8E8CB7597D9}" srcId="{ED5F0856-E918-406C-B089-AC0177B054C1}" destId="{4D09162D-A495-4518-A907-7FA8011F275D}" srcOrd="6" destOrd="0" parTransId="{EFAA84F4-75AB-4136-9494-217AA7736BC4}" sibTransId="{C093D536-01A5-4A76-8716-53C2BDAFEB2F}"/>
    <dgm:cxn modelId="{3A9DD157-09FC-417B-835E-62DDCCF7C0E6}" type="presOf" srcId="{4D09162D-A495-4518-A907-7FA8011F275D}" destId="{C1D90F4B-23F1-4E1E-9F1D-5967560E78EF}" srcOrd="0" destOrd="0" presId="urn:microsoft.com/office/officeart/2005/8/layout/vList2"/>
    <dgm:cxn modelId="{4389256D-5BE1-44B2-9C38-70C8FBC6721D}" type="presOf" srcId="{2C712430-837A-423D-A19E-9969DEA11416}" destId="{65F712E8-88B8-44A3-A99A-BEBD4CE3F4CF}" srcOrd="0" destOrd="0" presId="urn:microsoft.com/office/officeart/2005/8/layout/vList2"/>
    <dgm:cxn modelId="{0D663D77-08E3-43E6-99BD-B297740B130A}" srcId="{ED5F0856-E918-406C-B089-AC0177B054C1}" destId="{2C712430-837A-423D-A19E-9969DEA11416}" srcOrd="1" destOrd="0" parTransId="{F11CF69C-E72F-426D-8323-D32269B72CFC}" sibTransId="{6FBF92D6-DA56-498C-AE9C-68DE477C4C51}"/>
    <dgm:cxn modelId="{A5A16684-E55F-4F62-A0D1-EBBE3052AB11}" type="presOf" srcId="{1303530E-D4E2-4143-B0F5-DD68D73D0F15}" destId="{A475CE49-04B4-474C-8ACA-782822600E9F}" srcOrd="0" destOrd="0" presId="urn:microsoft.com/office/officeart/2005/8/layout/vList2"/>
    <dgm:cxn modelId="{EE1F9C96-819C-4988-B73A-5883BE852943}" srcId="{ED5F0856-E918-406C-B089-AC0177B054C1}" destId="{D1875D2D-60E5-4DC3-9D2C-E481DF2D0757}" srcOrd="2" destOrd="0" parTransId="{03E8D1CB-9E8E-4957-B070-85149D090580}" sibTransId="{E977682B-7BCA-4D54-8B1D-259BC8CC0437}"/>
    <dgm:cxn modelId="{FECBAB9E-E161-42C0-831B-ADA6A87DC850}" type="presOf" srcId="{60CFBEF3-0880-4ED8-89C4-D5A0DAD69381}" destId="{773FD0D0-4CF0-42C6-9EC9-BDB8FE5E16C6}" srcOrd="0" destOrd="0" presId="urn:microsoft.com/office/officeart/2005/8/layout/vList2"/>
    <dgm:cxn modelId="{6DC4C7AB-58D8-4CE6-9D69-0F04FE527519}" type="presOf" srcId="{666130D6-52D4-4935-93A3-BBF520E4E825}" destId="{D8A1278E-9AEE-46FD-BF1E-515F9CD86017}" srcOrd="0" destOrd="0" presId="urn:microsoft.com/office/officeart/2005/8/layout/vList2"/>
    <dgm:cxn modelId="{787CC1C6-59AE-4E05-9946-E2F3B826AFDC}" srcId="{ED5F0856-E918-406C-B089-AC0177B054C1}" destId="{666130D6-52D4-4935-93A3-BBF520E4E825}" srcOrd="4" destOrd="0" parTransId="{8FE27E5D-B66E-4FCD-AA52-42CE2D7E0F1B}" sibTransId="{54E0BDF8-AC02-4192-8356-D7B1F5B58D3F}"/>
    <dgm:cxn modelId="{42E578D1-2407-431A-BC44-4511536FC231}" type="presOf" srcId="{D1875D2D-60E5-4DC3-9D2C-E481DF2D0757}" destId="{591D297A-0F82-4B0A-8E20-EAAC33F4F050}" srcOrd="0" destOrd="0" presId="urn:microsoft.com/office/officeart/2005/8/layout/vList2"/>
    <dgm:cxn modelId="{2E0028E6-6ED1-46AC-B80C-0B700CBC7A7E}" srcId="{ED5F0856-E918-406C-B089-AC0177B054C1}" destId="{60CFBEF3-0880-4ED8-89C4-D5A0DAD69381}" srcOrd="3" destOrd="0" parTransId="{DAAE2A34-B06A-4267-9D2C-F6DD8845149C}" sibTransId="{A65318B1-DEDE-4D04-9D69-C320E1ECBA8F}"/>
    <dgm:cxn modelId="{F6A0F2F3-9B18-41D1-B2FA-433E81FDE83B}" srcId="{ED5F0856-E918-406C-B089-AC0177B054C1}" destId="{490A47E3-3C19-4910-9154-907B430096BF}" srcOrd="5" destOrd="0" parTransId="{2DF1F509-E13F-44D6-AC80-3A6448C1E7E3}" sibTransId="{DCCB2505-A2AA-4FF3-B13F-D8D9659E8FE3}"/>
    <dgm:cxn modelId="{998DA120-DD20-444F-BD3C-A9533157CB4B}" type="presParOf" srcId="{57EA75A2-7FF3-4B68-B37E-F84E6336AAC4}" destId="{A475CE49-04B4-474C-8ACA-782822600E9F}" srcOrd="0" destOrd="0" presId="urn:microsoft.com/office/officeart/2005/8/layout/vList2"/>
    <dgm:cxn modelId="{F62947B4-ECEF-4622-A90C-2FF58A98F8A8}" type="presParOf" srcId="{57EA75A2-7FF3-4B68-B37E-F84E6336AAC4}" destId="{8868057F-91C8-49E9-99D7-0A47764CDE79}" srcOrd="1" destOrd="0" presId="urn:microsoft.com/office/officeart/2005/8/layout/vList2"/>
    <dgm:cxn modelId="{5C32AF7D-EF50-4A16-9D64-58E26EA76C61}" type="presParOf" srcId="{57EA75A2-7FF3-4B68-B37E-F84E6336AAC4}" destId="{65F712E8-88B8-44A3-A99A-BEBD4CE3F4CF}" srcOrd="2" destOrd="0" presId="urn:microsoft.com/office/officeart/2005/8/layout/vList2"/>
    <dgm:cxn modelId="{712C14B8-1F14-4297-8B32-7705A6514514}" type="presParOf" srcId="{57EA75A2-7FF3-4B68-B37E-F84E6336AAC4}" destId="{AA673F44-7B99-41AC-B8E9-15DCC6DE6CA7}" srcOrd="3" destOrd="0" presId="urn:microsoft.com/office/officeart/2005/8/layout/vList2"/>
    <dgm:cxn modelId="{3ED1F85D-205D-4656-AE13-506A6E11B7F6}" type="presParOf" srcId="{57EA75A2-7FF3-4B68-B37E-F84E6336AAC4}" destId="{591D297A-0F82-4B0A-8E20-EAAC33F4F050}" srcOrd="4" destOrd="0" presId="urn:microsoft.com/office/officeart/2005/8/layout/vList2"/>
    <dgm:cxn modelId="{1A77C2D9-F2AE-4352-9D75-2E0CB4B0C25B}" type="presParOf" srcId="{57EA75A2-7FF3-4B68-B37E-F84E6336AAC4}" destId="{36803E1E-04C1-40BF-801E-EE06EF8F0E4C}" srcOrd="5" destOrd="0" presId="urn:microsoft.com/office/officeart/2005/8/layout/vList2"/>
    <dgm:cxn modelId="{3010D14B-D97E-48EE-8EA1-46392ED74571}" type="presParOf" srcId="{57EA75A2-7FF3-4B68-B37E-F84E6336AAC4}" destId="{773FD0D0-4CF0-42C6-9EC9-BDB8FE5E16C6}" srcOrd="6" destOrd="0" presId="urn:microsoft.com/office/officeart/2005/8/layout/vList2"/>
    <dgm:cxn modelId="{DC4F1119-78C0-4E43-B63E-F16E4D4FDE90}" type="presParOf" srcId="{57EA75A2-7FF3-4B68-B37E-F84E6336AAC4}" destId="{6B3D0412-2E53-4CA1-B79C-994743EC5902}" srcOrd="7" destOrd="0" presId="urn:microsoft.com/office/officeart/2005/8/layout/vList2"/>
    <dgm:cxn modelId="{E07A276A-D5D0-4A00-8F51-75A46770114C}" type="presParOf" srcId="{57EA75A2-7FF3-4B68-B37E-F84E6336AAC4}" destId="{D8A1278E-9AEE-46FD-BF1E-515F9CD86017}" srcOrd="8" destOrd="0" presId="urn:microsoft.com/office/officeart/2005/8/layout/vList2"/>
    <dgm:cxn modelId="{CC2846A2-39CC-4A17-9584-A894299AAD0D}" type="presParOf" srcId="{57EA75A2-7FF3-4B68-B37E-F84E6336AAC4}" destId="{22934231-73E6-4C30-BF2D-1E2A17309F97}" srcOrd="9" destOrd="0" presId="urn:microsoft.com/office/officeart/2005/8/layout/vList2"/>
    <dgm:cxn modelId="{8E0B631A-1664-4D12-8460-7794C92FF9E2}" type="presParOf" srcId="{57EA75A2-7FF3-4B68-B37E-F84E6336AAC4}" destId="{A545C41A-2FB7-4797-B968-AF86A151C555}" srcOrd="10" destOrd="0" presId="urn:microsoft.com/office/officeart/2005/8/layout/vList2"/>
    <dgm:cxn modelId="{DE5F4361-E484-4458-BC08-FC40E7B67483}" type="presParOf" srcId="{57EA75A2-7FF3-4B68-B37E-F84E6336AAC4}" destId="{EC203E73-B7D4-4C93-B8BA-E966C6A996F3}" srcOrd="11" destOrd="0" presId="urn:microsoft.com/office/officeart/2005/8/layout/vList2"/>
    <dgm:cxn modelId="{6CC2F3DA-6B79-49C0-909E-A7FA8B1F34AF}" type="presParOf" srcId="{57EA75A2-7FF3-4B68-B37E-F84E6336AAC4}" destId="{C1D90F4B-23F1-4E1E-9F1D-5967560E78EF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317641C-2E5A-41AD-B77F-DAF82F0046DF}" type="doc">
      <dgm:prSet loTypeId="urn:microsoft.com/office/officeart/2008/layout/LinedList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A8E4A7B-286B-493F-90F0-5CC04C0169FC}">
      <dgm:prSet/>
      <dgm:spPr/>
      <dgm:t>
        <a:bodyPr anchor="ctr"/>
        <a:lstStyle/>
        <a:p>
          <a:r>
            <a:rPr lang="ru-RU" dirty="0"/>
            <a:t>Индивидуалисты, не умеют работать в команде</a:t>
          </a:r>
          <a:endParaRPr lang="en-US" dirty="0"/>
        </a:p>
      </dgm:t>
    </dgm:pt>
    <dgm:pt modelId="{EB3A18BB-A6FD-4D5E-BC1F-AD31B8675A6E}" type="parTrans" cxnId="{F80CA8A2-9EE6-47B9-B4DA-3E997B1F11D0}">
      <dgm:prSet/>
      <dgm:spPr/>
      <dgm:t>
        <a:bodyPr/>
        <a:lstStyle/>
        <a:p>
          <a:endParaRPr lang="en-US"/>
        </a:p>
      </dgm:t>
    </dgm:pt>
    <dgm:pt modelId="{504D6A8C-AD94-478A-8AE9-86AEAEA50553}" type="sibTrans" cxnId="{F80CA8A2-9EE6-47B9-B4DA-3E997B1F11D0}">
      <dgm:prSet/>
      <dgm:spPr/>
      <dgm:t>
        <a:bodyPr/>
        <a:lstStyle/>
        <a:p>
          <a:endParaRPr lang="en-US"/>
        </a:p>
      </dgm:t>
    </dgm:pt>
    <dgm:pt modelId="{CE75BE7F-B2CD-4B62-9764-872A0F5581FD}">
      <dgm:prSet/>
      <dgm:spPr/>
      <dgm:t>
        <a:bodyPr anchor="ctr"/>
        <a:lstStyle/>
        <a:p>
          <a:r>
            <a:rPr lang="ru-RU" dirty="0"/>
            <a:t>Не осознают, как их работа влияет на результат команды и коллектива. Если понимают, то становятся эффективными командными игроками	</a:t>
          </a:r>
          <a:endParaRPr lang="en-US" dirty="0"/>
        </a:p>
      </dgm:t>
    </dgm:pt>
    <dgm:pt modelId="{FD26C42A-9BAF-414F-904C-5C5D17E6B480}" type="parTrans" cxnId="{7C2420ED-7CCF-4749-A2AC-C6327DD36C00}">
      <dgm:prSet/>
      <dgm:spPr/>
      <dgm:t>
        <a:bodyPr/>
        <a:lstStyle/>
        <a:p>
          <a:endParaRPr lang="en-US"/>
        </a:p>
      </dgm:t>
    </dgm:pt>
    <dgm:pt modelId="{334CE330-271B-4486-A9B8-68810C293AEA}" type="sibTrans" cxnId="{7C2420ED-7CCF-4749-A2AC-C6327DD36C00}">
      <dgm:prSet/>
      <dgm:spPr/>
      <dgm:t>
        <a:bodyPr/>
        <a:lstStyle/>
        <a:p>
          <a:endParaRPr lang="en-US"/>
        </a:p>
      </dgm:t>
    </dgm:pt>
    <dgm:pt modelId="{957AF737-4D08-418B-8631-9B502D7BF2E0}">
      <dgm:prSet/>
      <dgm:spPr/>
      <dgm:t>
        <a:bodyPr anchor="ctr"/>
        <a:lstStyle/>
        <a:p>
          <a:r>
            <a:rPr lang="ru-RU" dirty="0"/>
            <a:t>Не просто четко ставить задачи проектной группе, но и обговаривать роль каждого сотрудника в рамках проект</a:t>
          </a:r>
          <a:endParaRPr lang="en-US" dirty="0"/>
        </a:p>
      </dgm:t>
    </dgm:pt>
    <dgm:pt modelId="{AC01129C-2BF8-4B4F-A2DC-7300ADF27D8E}" type="parTrans" cxnId="{9F587570-4284-4284-9ACA-8DF39896C774}">
      <dgm:prSet/>
      <dgm:spPr/>
      <dgm:t>
        <a:bodyPr/>
        <a:lstStyle/>
        <a:p>
          <a:endParaRPr lang="en-US"/>
        </a:p>
      </dgm:t>
    </dgm:pt>
    <dgm:pt modelId="{FC249D84-BBEF-4E9E-AE50-86F432618D6E}" type="sibTrans" cxnId="{9F587570-4284-4284-9ACA-8DF39896C774}">
      <dgm:prSet/>
      <dgm:spPr/>
      <dgm:t>
        <a:bodyPr/>
        <a:lstStyle/>
        <a:p>
          <a:endParaRPr lang="en-US"/>
        </a:p>
      </dgm:t>
    </dgm:pt>
    <dgm:pt modelId="{E41DA5A5-80D9-42B1-B360-DBEF78F89FBB}" type="pres">
      <dgm:prSet presAssocID="{6317641C-2E5A-41AD-B77F-DAF82F0046DF}" presName="vert0" presStyleCnt="0">
        <dgm:presLayoutVars>
          <dgm:dir/>
          <dgm:animOne val="branch"/>
          <dgm:animLvl val="lvl"/>
        </dgm:presLayoutVars>
      </dgm:prSet>
      <dgm:spPr/>
    </dgm:pt>
    <dgm:pt modelId="{71089C5E-9B48-4139-8B60-5D075442A12D}" type="pres">
      <dgm:prSet presAssocID="{7A8E4A7B-286B-493F-90F0-5CC04C0169FC}" presName="thickLine" presStyleLbl="alignNode1" presStyleIdx="0" presStyleCnt="3"/>
      <dgm:spPr/>
    </dgm:pt>
    <dgm:pt modelId="{3AE0EACD-26B9-45DE-BC35-E0B93E8F26FB}" type="pres">
      <dgm:prSet presAssocID="{7A8E4A7B-286B-493F-90F0-5CC04C0169FC}" presName="horz1" presStyleCnt="0"/>
      <dgm:spPr/>
    </dgm:pt>
    <dgm:pt modelId="{EDB15E88-7417-4F42-8D8A-A76A71882D54}" type="pres">
      <dgm:prSet presAssocID="{7A8E4A7B-286B-493F-90F0-5CC04C0169FC}" presName="tx1" presStyleLbl="revTx" presStyleIdx="0" presStyleCnt="3"/>
      <dgm:spPr/>
    </dgm:pt>
    <dgm:pt modelId="{3EE888D1-93FF-4F69-B327-734AE2BB7E85}" type="pres">
      <dgm:prSet presAssocID="{7A8E4A7B-286B-493F-90F0-5CC04C0169FC}" presName="vert1" presStyleCnt="0"/>
      <dgm:spPr/>
    </dgm:pt>
    <dgm:pt modelId="{4D9A47BE-D598-42EC-869A-222AB9C70D57}" type="pres">
      <dgm:prSet presAssocID="{CE75BE7F-B2CD-4B62-9764-872A0F5581FD}" presName="thickLine" presStyleLbl="alignNode1" presStyleIdx="1" presStyleCnt="3"/>
      <dgm:spPr/>
    </dgm:pt>
    <dgm:pt modelId="{264103F0-7D4D-4D75-B065-C9B886A2926B}" type="pres">
      <dgm:prSet presAssocID="{CE75BE7F-B2CD-4B62-9764-872A0F5581FD}" presName="horz1" presStyleCnt="0"/>
      <dgm:spPr/>
    </dgm:pt>
    <dgm:pt modelId="{21D8BB99-1E3D-449E-8317-D96053DFEB8E}" type="pres">
      <dgm:prSet presAssocID="{CE75BE7F-B2CD-4B62-9764-872A0F5581FD}" presName="tx1" presStyleLbl="revTx" presStyleIdx="1" presStyleCnt="3"/>
      <dgm:spPr/>
    </dgm:pt>
    <dgm:pt modelId="{CEC5025E-2AF2-440A-9DD8-C764DF168C29}" type="pres">
      <dgm:prSet presAssocID="{CE75BE7F-B2CD-4B62-9764-872A0F5581FD}" presName="vert1" presStyleCnt="0"/>
      <dgm:spPr/>
    </dgm:pt>
    <dgm:pt modelId="{65697123-1E97-4360-9B3C-9B95470F8BD3}" type="pres">
      <dgm:prSet presAssocID="{957AF737-4D08-418B-8631-9B502D7BF2E0}" presName="thickLine" presStyleLbl="alignNode1" presStyleIdx="2" presStyleCnt="3"/>
      <dgm:spPr/>
    </dgm:pt>
    <dgm:pt modelId="{E811A0FB-E6FE-402C-9B3C-68ED041202C3}" type="pres">
      <dgm:prSet presAssocID="{957AF737-4D08-418B-8631-9B502D7BF2E0}" presName="horz1" presStyleCnt="0"/>
      <dgm:spPr/>
    </dgm:pt>
    <dgm:pt modelId="{EE3B8408-3CF9-436B-A035-1EA58175E5F6}" type="pres">
      <dgm:prSet presAssocID="{957AF737-4D08-418B-8631-9B502D7BF2E0}" presName="tx1" presStyleLbl="revTx" presStyleIdx="2" presStyleCnt="3"/>
      <dgm:spPr/>
    </dgm:pt>
    <dgm:pt modelId="{656367DE-291B-4090-BF25-6DDB4734D15D}" type="pres">
      <dgm:prSet presAssocID="{957AF737-4D08-418B-8631-9B502D7BF2E0}" presName="vert1" presStyleCnt="0"/>
      <dgm:spPr/>
    </dgm:pt>
  </dgm:ptLst>
  <dgm:cxnLst>
    <dgm:cxn modelId="{5A09EE05-9561-4FCC-9E1E-68030800C7DD}" type="presOf" srcId="{7A8E4A7B-286B-493F-90F0-5CC04C0169FC}" destId="{EDB15E88-7417-4F42-8D8A-A76A71882D54}" srcOrd="0" destOrd="0" presId="urn:microsoft.com/office/officeart/2008/layout/LinedList"/>
    <dgm:cxn modelId="{F2A1E248-AC25-48CB-AE1E-55F323357095}" type="presOf" srcId="{CE75BE7F-B2CD-4B62-9764-872A0F5581FD}" destId="{21D8BB99-1E3D-449E-8317-D96053DFEB8E}" srcOrd="0" destOrd="0" presId="urn:microsoft.com/office/officeart/2008/layout/LinedList"/>
    <dgm:cxn modelId="{9F587570-4284-4284-9ACA-8DF39896C774}" srcId="{6317641C-2E5A-41AD-B77F-DAF82F0046DF}" destId="{957AF737-4D08-418B-8631-9B502D7BF2E0}" srcOrd="2" destOrd="0" parTransId="{AC01129C-2BF8-4B4F-A2DC-7300ADF27D8E}" sibTransId="{FC249D84-BBEF-4E9E-AE50-86F432618D6E}"/>
    <dgm:cxn modelId="{F80CA8A2-9EE6-47B9-B4DA-3E997B1F11D0}" srcId="{6317641C-2E5A-41AD-B77F-DAF82F0046DF}" destId="{7A8E4A7B-286B-493F-90F0-5CC04C0169FC}" srcOrd="0" destOrd="0" parTransId="{EB3A18BB-A6FD-4D5E-BC1F-AD31B8675A6E}" sibTransId="{504D6A8C-AD94-478A-8AE9-86AEAEA50553}"/>
    <dgm:cxn modelId="{8E351FCA-EA37-41B1-A59B-709876B197DF}" type="presOf" srcId="{957AF737-4D08-418B-8631-9B502D7BF2E0}" destId="{EE3B8408-3CF9-436B-A035-1EA58175E5F6}" srcOrd="0" destOrd="0" presId="urn:microsoft.com/office/officeart/2008/layout/LinedList"/>
    <dgm:cxn modelId="{7C2420ED-7CCF-4749-A2AC-C6327DD36C00}" srcId="{6317641C-2E5A-41AD-B77F-DAF82F0046DF}" destId="{CE75BE7F-B2CD-4B62-9764-872A0F5581FD}" srcOrd="1" destOrd="0" parTransId="{FD26C42A-9BAF-414F-904C-5C5D17E6B480}" sibTransId="{334CE330-271B-4486-A9B8-68810C293AEA}"/>
    <dgm:cxn modelId="{7C8D3BFB-0DCD-49C8-AC85-168B2901156E}" type="presOf" srcId="{6317641C-2E5A-41AD-B77F-DAF82F0046DF}" destId="{E41DA5A5-80D9-42B1-B360-DBEF78F89FBB}" srcOrd="0" destOrd="0" presId="urn:microsoft.com/office/officeart/2008/layout/LinedList"/>
    <dgm:cxn modelId="{89A29DDB-4C75-46CB-9DB1-388E278AAEBC}" type="presParOf" srcId="{E41DA5A5-80D9-42B1-B360-DBEF78F89FBB}" destId="{71089C5E-9B48-4139-8B60-5D075442A12D}" srcOrd="0" destOrd="0" presId="urn:microsoft.com/office/officeart/2008/layout/LinedList"/>
    <dgm:cxn modelId="{455E49F0-4C07-4433-82B4-8458DB58D2A4}" type="presParOf" srcId="{E41DA5A5-80D9-42B1-B360-DBEF78F89FBB}" destId="{3AE0EACD-26B9-45DE-BC35-E0B93E8F26FB}" srcOrd="1" destOrd="0" presId="urn:microsoft.com/office/officeart/2008/layout/LinedList"/>
    <dgm:cxn modelId="{6A28709F-790E-4434-A9E1-9E034E850146}" type="presParOf" srcId="{3AE0EACD-26B9-45DE-BC35-E0B93E8F26FB}" destId="{EDB15E88-7417-4F42-8D8A-A76A71882D54}" srcOrd="0" destOrd="0" presId="urn:microsoft.com/office/officeart/2008/layout/LinedList"/>
    <dgm:cxn modelId="{610647F8-7E41-48F4-A204-7C409EF65597}" type="presParOf" srcId="{3AE0EACD-26B9-45DE-BC35-E0B93E8F26FB}" destId="{3EE888D1-93FF-4F69-B327-734AE2BB7E85}" srcOrd="1" destOrd="0" presId="urn:microsoft.com/office/officeart/2008/layout/LinedList"/>
    <dgm:cxn modelId="{88E9FC49-7012-40E6-B2E4-ABB33BC3C229}" type="presParOf" srcId="{E41DA5A5-80D9-42B1-B360-DBEF78F89FBB}" destId="{4D9A47BE-D598-42EC-869A-222AB9C70D57}" srcOrd="2" destOrd="0" presId="urn:microsoft.com/office/officeart/2008/layout/LinedList"/>
    <dgm:cxn modelId="{F05BFAF3-BCB7-49AB-AA1A-639B077FA7F7}" type="presParOf" srcId="{E41DA5A5-80D9-42B1-B360-DBEF78F89FBB}" destId="{264103F0-7D4D-4D75-B065-C9B886A2926B}" srcOrd="3" destOrd="0" presId="urn:microsoft.com/office/officeart/2008/layout/LinedList"/>
    <dgm:cxn modelId="{F09074FB-45F8-4468-95F4-47188FAEF704}" type="presParOf" srcId="{264103F0-7D4D-4D75-B065-C9B886A2926B}" destId="{21D8BB99-1E3D-449E-8317-D96053DFEB8E}" srcOrd="0" destOrd="0" presId="urn:microsoft.com/office/officeart/2008/layout/LinedList"/>
    <dgm:cxn modelId="{8BDDA591-1654-4A6C-8483-9298BD595282}" type="presParOf" srcId="{264103F0-7D4D-4D75-B065-C9B886A2926B}" destId="{CEC5025E-2AF2-440A-9DD8-C764DF168C29}" srcOrd="1" destOrd="0" presId="urn:microsoft.com/office/officeart/2008/layout/LinedList"/>
    <dgm:cxn modelId="{EF869274-D6FB-4726-8E39-991BA106FA00}" type="presParOf" srcId="{E41DA5A5-80D9-42B1-B360-DBEF78F89FBB}" destId="{65697123-1E97-4360-9B3C-9B95470F8BD3}" srcOrd="4" destOrd="0" presId="urn:microsoft.com/office/officeart/2008/layout/LinedList"/>
    <dgm:cxn modelId="{F9109E27-6BF5-46F8-BD90-A91E5FF71171}" type="presParOf" srcId="{E41DA5A5-80D9-42B1-B360-DBEF78F89FBB}" destId="{E811A0FB-E6FE-402C-9B3C-68ED041202C3}" srcOrd="5" destOrd="0" presId="urn:microsoft.com/office/officeart/2008/layout/LinedList"/>
    <dgm:cxn modelId="{88E63BD4-30AB-498F-9E99-0CDCD873B0AB}" type="presParOf" srcId="{E811A0FB-E6FE-402C-9B3C-68ED041202C3}" destId="{EE3B8408-3CF9-436B-A035-1EA58175E5F6}" srcOrd="0" destOrd="0" presId="urn:microsoft.com/office/officeart/2008/layout/LinedList"/>
    <dgm:cxn modelId="{21C2C4DD-5EE0-4F18-A3AA-3A16BED46469}" type="presParOf" srcId="{E811A0FB-E6FE-402C-9B3C-68ED041202C3}" destId="{656367DE-291B-4090-BF25-6DDB4734D15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4FC71E0-C10A-49F6-A66E-9AD014A6CE79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6FC57AD-0DEC-4577-B6D7-468D26FF4222}">
      <dgm:prSet/>
      <dgm:spPr/>
      <dgm:t>
        <a:bodyPr anchor="ctr"/>
        <a:lstStyle/>
        <a:p>
          <a:r>
            <a:rPr lang="ru-RU" dirty="0"/>
            <a:t>Заинтересованы только в высокой зарплате</a:t>
          </a:r>
          <a:endParaRPr lang="en-US" dirty="0"/>
        </a:p>
      </dgm:t>
    </dgm:pt>
    <dgm:pt modelId="{3A561D91-FAB8-4741-A7C2-5CA2B483B4BD}" type="parTrans" cxnId="{2A640063-B2D4-4637-B11A-0EFC4D67F09A}">
      <dgm:prSet/>
      <dgm:spPr/>
      <dgm:t>
        <a:bodyPr/>
        <a:lstStyle/>
        <a:p>
          <a:endParaRPr lang="en-US"/>
        </a:p>
      </dgm:t>
    </dgm:pt>
    <dgm:pt modelId="{DE1B77A5-FC3F-4BBB-93BB-75896174FB01}" type="sibTrans" cxnId="{2A640063-B2D4-4637-B11A-0EFC4D67F09A}">
      <dgm:prSet/>
      <dgm:spPr/>
      <dgm:t>
        <a:bodyPr/>
        <a:lstStyle/>
        <a:p>
          <a:endParaRPr lang="en-US"/>
        </a:p>
      </dgm:t>
    </dgm:pt>
    <dgm:pt modelId="{3AF69C1F-5DE1-4770-9DFE-3EEB033698A2}">
      <dgm:prSet/>
      <dgm:spPr/>
      <dgm:t>
        <a:bodyPr anchor="ctr"/>
        <a:lstStyle/>
        <a:p>
          <a:r>
            <a:rPr lang="ru-RU" dirty="0"/>
            <a:t>Главная цель для молодежи – профессиональное развитие. Поэтому молодые люди заинтересованы в горизонтальном, а не в вертикальном росте, хотят попробовать и узнать как можно больше</a:t>
          </a:r>
          <a:endParaRPr lang="en-US" dirty="0"/>
        </a:p>
      </dgm:t>
    </dgm:pt>
    <dgm:pt modelId="{9AADDD6A-2C29-47AB-8844-D0A80530B154}" type="parTrans" cxnId="{6C12F911-CDDB-4E92-9CE8-FA84693170BC}">
      <dgm:prSet/>
      <dgm:spPr/>
      <dgm:t>
        <a:bodyPr/>
        <a:lstStyle/>
        <a:p>
          <a:endParaRPr lang="en-US"/>
        </a:p>
      </dgm:t>
    </dgm:pt>
    <dgm:pt modelId="{251C423E-E3C4-4488-A6AD-C856FF6E0DA6}" type="sibTrans" cxnId="{6C12F911-CDDB-4E92-9CE8-FA84693170BC}">
      <dgm:prSet/>
      <dgm:spPr/>
      <dgm:t>
        <a:bodyPr/>
        <a:lstStyle/>
        <a:p>
          <a:endParaRPr lang="en-US"/>
        </a:p>
      </dgm:t>
    </dgm:pt>
    <dgm:pt modelId="{18DD525A-CB7D-46AB-A71B-645EF47F6917}">
      <dgm:prSet/>
      <dgm:spPr/>
      <dgm:t>
        <a:bodyPr anchor="ctr"/>
        <a:lstStyle/>
        <a:p>
          <a:r>
            <a:rPr lang="ru-RU" dirty="0"/>
            <a:t>Давать возможность выполнять разноплановые задачи, общаться и работать с сотрудниками из других отделов, узнавать новое</a:t>
          </a:r>
          <a:endParaRPr lang="en-US" dirty="0"/>
        </a:p>
      </dgm:t>
    </dgm:pt>
    <dgm:pt modelId="{0F155BE0-96F3-4603-9DD9-FA3578D5C0FB}" type="parTrans" cxnId="{EE429141-BFD0-4F01-A752-33B4CBE38C9E}">
      <dgm:prSet/>
      <dgm:spPr/>
      <dgm:t>
        <a:bodyPr/>
        <a:lstStyle/>
        <a:p>
          <a:endParaRPr lang="en-US"/>
        </a:p>
      </dgm:t>
    </dgm:pt>
    <dgm:pt modelId="{6F814F85-B93A-4B61-988B-E959B2B6EB12}" type="sibTrans" cxnId="{EE429141-BFD0-4F01-A752-33B4CBE38C9E}">
      <dgm:prSet/>
      <dgm:spPr/>
      <dgm:t>
        <a:bodyPr/>
        <a:lstStyle/>
        <a:p>
          <a:endParaRPr lang="en-US"/>
        </a:p>
      </dgm:t>
    </dgm:pt>
    <dgm:pt modelId="{E1D7005B-97B8-47EB-9FED-89C904C575A9}" type="pres">
      <dgm:prSet presAssocID="{A4FC71E0-C10A-49F6-A66E-9AD014A6CE79}" presName="vert0" presStyleCnt="0">
        <dgm:presLayoutVars>
          <dgm:dir/>
          <dgm:animOne val="branch"/>
          <dgm:animLvl val="lvl"/>
        </dgm:presLayoutVars>
      </dgm:prSet>
      <dgm:spPr/>
    </dgm:pt>
    <dgm:pt modelId="{0DAF4EDE-CDED-49DC-ABE7-3F477F62DA9E}" type="pres">
      <dgm:prSet presAssocID="{D6FC57AD-0DEC-4577-B6D7-468D26FF4222}" presName="thickLine" presStyleLbl="alignNode1" presStyleIdx="0" presStyleCnt="3"/>
      <dgm:spPr/>
    </dgm:pt>
    <dgm:pt modelId="{59502D4F-81F9-41CA-8D3E-00699F80C2B3}" type="pres">
      <dgm:prSet presAssocID="{D6FC57AD-0DEC-4577-B6D7-468D26FF4222}" presName="horz1" presStyleCnt="0"/>
      <dgm:spPr/>
    </dgm:pt>
    <dgm:pt modelId="{C8237985-DBE8-4EC1-92E0-436958D82149}" type="pres">
      <dgm:prSet presAssocID="{D6FC57AD-0DEC-4577-B6D7-468D26FF4222}" presName="tx1" presStyleLbl="revTx" presStyleIdx="0" presStyleCnt="3" custScaleY="103126"/>
      <dgm:spPr/>
    </dgm:pt>
    <dgm:pt modelId="{7CBE4EAB-7D56-4E65-826B-C6A400336ACB}" type="pres">
      <dgm:prSet presAssocID="{D6FC57AD-0DEC-4577-B6D7-468D26FF4222}" presName="vert1" presStyleCnt="0"/>
      <dgm:spPr/>
    </dgm:pt>
    <dgm:pt modelId="{051D3566-1E8A-4D4F-9733-D99C58E25D5A}" type="pres">
      <dgm:prSet presAssocID="{3AF69C1F-5DE1-4770-9DFE-3EEB033698A2}" presName="thickLine" presStyleLbl="alignNode1" presStyleIdx="1" presStyleCnt="3"/>
      <dgm:spPr/>
    </dgm:pt>
    <dgm:pt modelId="{2C5596BD-9074-43D8-9DD7-5C121AAAA8C0}" type="pres">
      <dgm:prSet presAssocID="{3AF69C1F-5DE1-4770-9DFE-3EEB033698A2}" presName="horz1" presStyleCnt="0"/>
      <dgm:spPr/>
    </dgm:pt>
    <dgm:pt modelId="{FA5808E6-EDD7-49E4-86EC-E9FEB077B20A}" type="pres">
      <dgm:prSet presAssocID="{3AF69C1F-5DE1-4770-9DFE-3EEB033698A2}" presName="tx1" presStyleLbl="revTx" presStyleIdx="1" presStyleCnt="3"/>
      <dgm:spPr/>
    </dgm:pt>
    <dgm:pt modelId="{1E552A27-97CE-4B87-A145-7A6598B27C58}" type="pres">
      <dgm:prSet presAssocID="{3AF69C1F-5DE1-4770-9DFE-3EEB033698A2}" presName="vert1" presStyleCnt="0"/>
      <dgm:spPr/>
    </dgm:pt>
    <dgm:pt modelId="{35F06B83-76E5-4159-8887-C72652133917}" type="pres">
      <dgm:prSet presAssocID="{18DD525A-CB7D-46AB-A71B-645EF47F6917}" presName="thickLine" presStyleLbl="alignNode1" presStyleIdx="2" presStyleCnt="3"/>
      <dgm:spPr/>
    </dgm:pt>
    <dgm:pt modelId="{D9067846-886A-4EC4-8CFE-282E70A4466F}" type="pres">
      <dgm:prSet presAssocID="{18DD525A-CB7D-46AB-A71B-645EF47F6917}" presName="horz1" presStyleCnt="0"/>
      <dgm:spPr/>
    </dgm:pt>
    <dgm:pt modelId="{A653A5EE-6522-4516-8F65-C6BF8E5BDCF8}" type="pres">
      <dgm:prSet presAssocID="{18DD525A-CB7D-46AB-A71B-645EF47F6917}" presName="tx1" presStyleLbl="revTx" presStyleIdx="2" presStyleCnt="3"/>
      <dgm:spPr/>
    </dgm:pt>
    <dgm:pt modelId="{DBB7EDF1-5A08-4002-A56C-61F79E075876}" type="pres">
      <dgm:prSet presAssocID="{18DD525A-CB7D-46AB-A71B-645EF47F6917}" presName="vert1" presStyleCnt="0"/>
      <dgm:spPr/>
    </dgm:pt>
  </dgm:ptLst>
  <dgm:cxnLst>
    <dgm:cxn modelId="{08523504-7215-4F9E-B6DE-27C9D0FBDAF6}" type="presOf" srcId="{3AF69C1F-5DE1-4770-9DFE-3EEB033698A2}" destId="{FA5808E6-EDD7-49E4-86EC-E9FEB077B20A}" srcOrd="0" destOrd="0" presId="urn:microsoft.com/office/officeart/2008/layout/LinedList"/>
    <dgm:cxn modelId="{6C12F911-CDDB-4E92-9CE8-FA84693170BC}" srcId="{A4FC71E0-C10A-49F6-A66E-9AD014A6CE79}" destId="{3AF69C1F-5DE1-4770-9DFE-3EEB033698A2}" srcOrd="1" destOrd="0" parTransId="{9AADDD6A-2C29-47AB-8844-D0A80530B154}" sibTransId="{251C423E-E3C4-4488-A6AD-C856FF6E0DA6}"/>
    <dgm:cxn modelId="{B9FE4F16-2631-4573-BD61-871BB531A82E}" type="presOf" srcId="{18DD525A-CB7D-46AB-A71B-645EF47F6917}" destId="{A653A5EE-6522-4516-8F65-C6BF8E5BDCF8}" srcOrd="0" destOrd="0" presId="urn:microsoft.com/office/officeart/2008/layout/LinedList"/>
    <dgm:cxn modelId="{EE429141-BFD0-4F01-A752-33B4CBE38C9E}" srcId="{A4FC71E0-C10A-49F6-A66E-9AD014A6CE79}" destId="{18DD525A-CB7D-46AB-A71B-645EF47F6917}" srcOrd="2" destOrd="0" parTransId="{0F155BE0-96F3-4603-9DD9-FA3578D5C0FB}" sibTransId="{6F814F85-B93A-4B61-988B-E959B2B6EB12}"/>
    <dgm:cxn modelId="{2A640063-B2D4-4637-B11A-0EFC4D67F09A}" srcId="{A4FC71E0-C10A-49F6-A66E-9AD014A6CE79}" destId="{D6FC57AD-0DEC-4577-B6D7-468D26FF4222}" srcOrd="0" destOrd="0" parTransId="{3A561D91-FAB8-4741-A7C2-5CA2B483B4BD}" sibTransId="{DE1B77A5-FC3F-4BBB-93BB-75896174FB01}"/>
    <dgm:cxn modelId="{779B06C9-0F98-4363-A487-54F5F345B5BC}" type="presOf" srcId="{A4FC71E0-C10A-49F6-A66E-9AD014A6CE79}" destId="{E1D7005B-97B8-47EB-9FED-89C904C575A9}" srcOrd="0" destOrd="0" presId="urn:microsoft.com/office/officeart/2008/layout/LinedList"/>
    <dgm:cxn modelId="{ED695DF0-CA13-49F3-AD6F-F97A09F6982A}" type="presOf" srcId="{D6FC57AD-0DEC-4577-B6D7-468D26FF4222}" destId="{C8237985-DBE8-4EC1-92E0-436958D82149}" srcOrd="0" destOrd="0" presId="urn:microsoft.com/office/officeart/2008/layout/LinedList"/>
    <dgm:cxn modelId="{0388054B-C9E2-4489-B184-C9A93A9BC2A5}" type="presParOf" srcId="{E1D7005B-97B8-47EB-9FED-89C904C575A9}" destId="{0DAF4EDE-CDED-49DC-ABE7-3F477F62DA9E}" srcOrd="0" destOrd="0" presId="urn:microsoft.com/office/officeart/2008/layout/LinedList"/>
    <dgm:cxn modelId="{8A3E99BD-06A7-4B62-B094-90505AC94815}" type="presParOf" srcId="{E1D7005B-97B8-47EB-9FED-89C904C575A9}" destId="{59502D4F-81F9-41CA-8D3E-00699F80C2B3}" srcOrd="1" destOrd="0" presId="urn:microsoft.com/office/officeart/2008/layout/LinedList"/>
    <dgm:cxn modelId="{D198F79B-6E6E-4B3E-8F83-1C753434A708}" type="presParOf" srcId="{59502D4F-81F9-41CA-8D3E-00699F80C2B3}" destId="{C8237985-DBE8-4EC1-92E0-436958D82149}" srcOrd="0" destOrd="0" presId="urn:microsoft.com/office/officeart/2008/layout/LinedList"/>
    <dgm:cxn modelId="{9362346B-74E3-44AE-AC45-3EB583D8DA14}" type="presParOf" srcId="{59502D4F-81F9-41CA-8D3E-00699F80C2B3}" destId="{7CBE4EAB-7D56-4E65-826B-C6A400336ACB}" srcOrd="1" destOrd="0" presId="urn:microsoft.com/office/officeart/2008/layout/LinedList"/>
    <dgm:cxn modelId="{84C1BC5B-6861-4DF2-83DF-17E4A880AC3B}" type="presParOf" srcId="{E1D7005B-97B8-47EB-9FED-89C904C575A9}" destId="{051D3566-1E8A-4D4F-9733-D99C58E25D5A}" srcOrd="2" destOrd="0" presId="urn:microsoft.com/office/officeart/2008/layout/LinedList"/>
    <dgm:cxn modelId="{4FD605FE-A285-4C87-96AF-7C881733CCE9}" type="presParOf" srcId="{E1D7005B-97B8-47EB-9FED-89C904C575A9}" destId="{2C5596BD-9074-43D8-9DD7-5C121AAAA8C0}" srcOrd="3" destOrd="0" presId="urn:microsoft.com/office/officeart/2008/layout/LinedList"/>
    <dgm:cxn modelId="{A82DF558-96D7-4E95-8E66-F93E1E89FA5A}" type="presParOf" srcId="{2C5596BD-9074-43D8-9DD7-5C121AAAA8C0}" destId="{FA5808E6-EDD7-49E4-86EC-E9FEB077B20A}" srcOrd="0" destOrd="0" presId="urn:microsoft.com/office/officeart/2008/layout/LinedList"/>
    <dgm:cxn modelId="{62E12008-5426-4853-8277-737A5D052D6E}" type="presParOf" srcId="{2C5596BD-9074-43D8-9DD7-5C121AAAA8C0}" destId="{1E552A27-97CE-4B87-A145-7A6598B27C58}" srcOrd="1" destOrd="0" presId="urn:microsoft.com/office/officeart/2008/layout/LinedList"/>
    <dgm:cxn modelId="{D3567EBB-62D9-4311-A63F-9581341FAF3A}" type="presParOf" srcId="{E1D7005B-97B8-47EB-9FED-89C904C575A9}" destId="{35F06B83-76E5-4159-8887-C72652133917}" srcOrd="4" destOrd="0" presId="urn:microsoft.com/office/officeart/2008/layout/LinedList"/>
    <dgm:cxn modelId="{93918171-6E76-4AD9-A292-1A28051934E7}" type="presParOf" srcId="{E1D7005B-97B8-47EB-9FED-89C904C575A9}" destId="{D9067846-886A-4EC4-8CFE-282E70A4466F}" srcOrd="5" destOrd="0" presId="urn:microsoft.com/office/officeart/2008/layout/LinedList"/>
    <dgm:cxn modelId="{48C6B3DF-A52D-453A-944A-6EB5858EBB02}" type="presParOf" srcId="{D9067846-886A-4EC4-8CFE-282E70A4466F}" destId="{A653A5EE-6522-4516-8F65-C6BF8E5BDCF8}" srcOrd="0" destOrd="0" presId="urn:microsoft.com/office/officeart/2008/layout/LinedList"/>
    <dgm:cxn modelId="{A2C91A0B-82EF-4A4A-890B-055740354A8F}" type="presParOf" srcId="{D9067846-886A-4EC4-8CFE-282E70A4466F}" destId="{DBB7EDF1-5A08-4002-A56C-61F79E07587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2B6A9E9-C5A1-4880-8D8D-CADAA1DCE8A5}" type="doc">
      <dgm:prSet loTypeId="urn:microsoft.com/office/officeart/2005/8/layout/vProcess5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989A47D-0122-40C2-954A-16A1C1CD96EB}">
      <dgm:prSet/>
      <dgm:spPr/>
      <dgm:t>
        <a:bodyPr/>
        <a:lstStyle/>
        <a:p>
          <a:r>
            <a:rPr lang="ru-RU" dirty="0"/>
            <a:t>Подготовь, пожалуйста, отчет по олимпиадам ко вторнику, к 16.00. Данные запроси в секретариате у Ирины, образец запроси  у завуча. Сделай в формате </a:t>
          </a:r>
          <a:r>
            <a:rPr lang="en-US" dirty="0"/>
            <a:t>.docx. </a:t>
          </a:r>
          <a:r>
            <a:rPr lang="ru-RU" dirty="0"/>
            <a:t>Оформить графики и диаграммы поможет Артем</a:t>
          </a:r>
          <a:endParaRPr lang="en-US" dirty="0"/>
        </a:p>
      </dgm:t>
    </dgm:pt>
    <dgm:pt modelId="{96B16107-E45A-4C98-9164-D4C50E70BE07}" type="parTrans" cxnId="{CD193246-5EE5-4275-A0B0-0E4BB577041D}">
      <dgm:prSet/>
      <dgm:spPr/>
      <dgm:t>
        <a:bodyPr/>
        <a:lstStyle/>
        <a:p>
          <a:endParaRPr lang="en-US"/>
        </a:p>
      </dgm:t>
    </dgm:pt>
    <dgm:pt modelId="{AD6A359C-2ED3-40AF-A7D0-54722D30B8A0}" type="sibTrans" cxnId="{CD193246-5EE5-4275-A0B0-0E4BB577041D}">
      <dgm:prSet/>
      <dgm:spPr/>
      <dgm:t>
        <a:bodyPr/>
        <a:lstStyle/>
        <a:p>
          <a:endParaRPr lang="en-US"/>
        </a:p>
      </dgm:t>
    </dgm:pt>
    <dgm:pt modelId="{563C484F-60CA-4205-A0C8-28DB50647B27}">
      <dgm:prSet/>
      <dgm:spPr/>
      <dgm:t>
        <a:bodyPr/>
        <a:lstStyle/>
        <a:p>
          <a:r>
            <a:rPr lang="ru-RU" dirty="0"/>
            <a:t>В отличие от предыдущих поколений, сотрудники </a:t>
          </a:r>
          <a:r>
            <a:rPr lang="en-US" dirty="0"/>
            <a:t>Z</a:t>
          </a:r>
          <a:r>
            <a:rPr lang="ru-RU" dirty="0"/>
            <a:t> ждут инструкций и понятных алгоритмов</a:t>
          </a:r>
          <a:endParaRPr lang="en-US" dirty="0"/>
        </a:p>
      </dgm:t>
    </dgm:pt>
    <dgm:pt modelId="{3F3C50A2-CC0A-4840-B095-A65564DF928F}" type="parTrans" cxnId="{C2917C25-3731-41DA-834F-6D08ED87241B}">
      <dgm:prSet/>
      <dgm:spPr/>
      <dgm:t>
        <a:bodyPr/>
        <a:lstStyle/>
        <a:p>
          <a:endParaRPr lang="en-US"/>
        </a:p>
      </dgm:t>
    </dgm:pt>
    <dgm:pt modelId="{C4A09FA4-EB33-40A8-AC77-EF6B1EB8B35A}" type="sibTrans" cxnId="{C2917C25-3731-41DA-834F-6D08ED87241B}">
      <dgm:prSet/>
      <dgm:spPr/>
      <dgm:t>
        <a:bodyPr/>
        <a:lstStyle/>
        <a:p>
          <a:endParaRPr lang="en-US"/>
        </a:p>
      </dgm:t>
    </dgm:pt>
    <dgm:pt modelId="{84480691-BDCC-4ED1-9775-DE5228EF2476}">
      <dgm:prSet/>
      <dgm:spPr/>
      <dgm:t>
        <a:bodyPr/>
        <a:lstStyle/>
        <a:p>
          <a:r>
            <a:rPr lang="ru-RU" b="0" i="0" dirty="0"/>
            <a:t>Руководитель расписал, что именно и как делать. Сотрудник выполнит задачу в срок и по инструкции, при этом проявит креатив</a:t>
          </a:r>
          <a:endParaRPr lang="en-US" dirty="0"/>
        </a:p>
      </dgm:t>
    </dgm:pt>
    <dgm:pt modelId="{B5342FC7-FDB7-4220-A50F-377749B6C8A0}" type="parTrans" cxnId="{990E8FEA-1EF1-4A61-985B-67AFB5D73CD0}">
      <dgm:prSet/>
      <dgm:spPr/>
      <dgm:t>
        <a:bodyPr/>
        <a:lstStyle/>
        <a:p>
          <a:endParaRPr lang="en-US"/>
        </a:p>
      </dgm:t>
    </dgm:pt>
    <dgm:pt modelId="{6D37A71C-2E1C-4BCA-8C57-E5DE7DB00A3B}" type="sibTrans" cxnId="{990E8FEA-1EF1-4A61-985B-67AFB5D73CD0}">
      <dgm:prSet/>
      <dgm:spPr/>
      <dgm:t>
        <a:bodyPr/>
        <a:lstStyle/>
        <a:p>
          <a:endParaRPr lang="en-US"/>
        </a:p>
      </dgm:t>
    </dgm:pt>
    <dgm:pt modelId="{A3B940B8-CBBB-4B43-B25E-37BBB46A6F02}" type="pres">
      <dgm:prSet presAssocID="{82B6A9E9-C5A1-4880-8D8D-CADAA1DCE8A5}" presName="outerComposite" presStyleCnt="0">
        <dgm:presLayoutVars>
          <dgm:chMax val="5"/>
          <dgm:dir/>
          <dgm:resizeHandles val="exact"/>
        </dgm:presLayoutVars>
      </dgm:prSet>
      <dgm:spPr/>
    </dgm:pt>
    <dgm:pt modelId="{8E1AA642-347D-460C-8CB6-2B7C926680DA}" type="pres">
      <dgm:prSet presAssocID="{82B6A9E9-C5A1-4880-8D8D-CADAA1DCE8A5}" presName="dummyMaxCanvas" presStyleCnt="0">
        <dgm:presLayoutVars/>
      </dgm:prSet>
      <dgm:spPr/>
    </dgm:pt>
    <dgm:pt modelId="{793E2403-1ADD-48A8-A29C-D4525864FF2A}" type="pres">
      <dgm:prSet presAssocID="{82B6A9E9-C5A1-4880-8D8D-CADAA1DCE8A5}" presName="ThreeNodes_1" presStyleLbl="node1" presStyleIdx="0" presStyleCnt="3">
        <dgm:presLayoutVars>
          <dgm:bulletEnabled val="1"/>
        </dgm:presLayoutVars>
      </dgm:prSet>
      <dgm:spPr/>
    </dgm:pt>
    <dgm:pt modelId="{5251C97A-47FC-4042-AF1B-869C0AB7F812}" type="pres">
      <dgm:prSet presAssocID="{82B6A9E9-C5A1-4880-8D8D-CADAA1DCE8A5}" presName="ThreeNodes_2" presStyleLbl="node1" presStyleIdx="1" presStyleCnt="3">
        <dgm:presLayoutVars>
          <dgm:bulletEnabled val="1"/>
        </dgm:presLayoutVars>
      </dgm:prSet>
      <dgm:spPr/>
    </dgm:pt>
    <dgm:pt modelId="{86814B8A-57D4-4E7C-A78D-EA1EDD443E1E}" type="pres">
      <dgm:prSet presAssocID="{82B6A9E9-C5A1-4880-8D8D-CADAA1DCE8A5}" presName="ThreeNodes_3" presStyleLbl="node1" presStyleIdx="2" presStyleCnt="3">
        <dgm:presLayoutVars>
          <dgm:bulletEnabled val="1"/>
        </dgm:presLayoutVars>
      </dgm:prSet>
      <dgm:spPr/>
    </dgm:pt>
    <dgm:pt modelId="{BE9AD69B-1FBF-43E1-AAF2-AFFDEDD642F2}" type="pres">
      <dgm:prSet presAssocID="{82B6A9E9-C5A1-4880-8D8D-CADAA1DCE8A5}" presName="ThreeConn_1-2" presStyleLbl="fgAccFollowNode1" presStyleIdx="0" presStyleCnt="2">
        <dgm:presLayoutVars>
          <dgm:bulletEnabled val="1"/>
        </dgm:presLayoutVars>
      </dgm:prSet>
      <dgm:spPr/>
    </dgm:pt>
    <dgm:pt modelId="{6A53D674-6993-40E5-B489-AF7367992695}" type="pres">
      <dgm:prSet presAssocID="{82B6A9E9-C5A1-4880-8D8D-CADAA1DCE8A5}" presName="ThreeConn_2-3" presStyleLbl="fgAccFollowNode1" presStyleIdx="1" presStyleCnt="2">
        <dgm:presLayoutVars>
          <dgm:bulletEnabled val="1"/>
        </dgm:presLayoutVars>
      </dgm:prSet>
      <dgm:spPr/>
    </dgm:pt>
    <dgm:pt modelId="{050707E8-4F60-4E51-9ECC-2C47B58A725D}" type="pres">
      <dgm:prSet presAssocID="{82B6A9E9-C5A1-4880-8D8D-CADAA1DCE8A5}" presName="ThreeNodes_1_text" presStyleLbl="node1" presStyleIdx="2" presStyleCnt="3">
        <dgm:presLayoutVars>
          <dgm:bulletEnabled val="1"/>
        </dgm:presLayoutVars>
      </dgm:prSet>
      <dgm:spPr/>
    </dgm:pt>
    <dgm:pt modelId="{EC4D2A88-87BE-4385-BB29-E6DB178AAFA1}" type="pres">
      <dgm:prSet presAssocID="{82B6A9E9-C5A1-4880-8D8D-CADAA1DCE8A5}" presName="ThreeNodes_2_text" presStyleLbl="node1" presStyleIdx="2" presStyleCnt="3">
        <dgm:presLayoutVars>
          <dgm:bulletEnabled val="1"/>
        </dgm:presLayoutVars>
      </dgm:prSet>
      <dgm:spPr/>
    </dgm:pt>
    <dgm:pt modelId="{FB47FDD8-AD49-46A5-93CE-BCDE9340A312}" type="pres">
      <dgm:prSet presAssocID="{82B6A9E9-C5A1-4880-8D8D-CADAA1DCE8A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6B03F10-77E6-46B7-9293-085937E5EA14}" type="presOf" srcId="{82B6A9E9-C5A1-4880-8D8D-CADAA1DCE8A5}" destId="{A3B940B8-CBBB-4B43-B25E-37BBB46A6F02}" srcOrd="0" destOrd="0" presId="urn:microsoft.com/office/officeart/2005/8/layout/vProcess5"/>
    <dgm:cxn modelId="{537A6C16-B59D-48AD-A495-EADEBD7FC6F2}" type="presOf" srcId="{563C484F-60CA-4205-A0C8-28DB50647B27}" destId="{5251C97A-47FC-4042-AF1B-869C0AB7F812}" srcOrd="0" destOrd="0" presId="urn:microsoft.com/office/officeart/2005/8/layout/vProcess5"/>
    <dgm:cxn modelId="{C2917C25-3731-41DA-834F-6D08ED87241B}" srcId="{82B6A9E9-C5A1-4880-8D8D-CADAA1DCE8A5}" destId="{563C484F-60CA-4205-A0C8-28DB50647B27}" srcOrd="1" destOrd="0" parTransId="{3F3C50A2-CC0A-4840-B095-A65564DF928F}" sibTransId="{C4A09FA4-EB33-40A8-AC77-EF6B1EB8B35A}"/>
    <dgm:cxn modelId="{CD193246-5EE5-4275-A0B0-0E4BB577041D}" srcId="{82B6A9E9-C5A1-4880-8D8D-CADAA1DCE8A5}" destId="{9989A47D-0122-40C2-954A-16A1C1CD96EB}" srcOrd="0" destOrd="0" parTransId="{96B16107-E45A-4C98-9164-D4C50E70BE07}" sibTransId="{AD6A359C-2ED3-40AF-A7D0-54722D30B8A0}"/>
    <dgm:cxn modelId="{6753094B-43B5-46E6-A54C-655109466D8D}" type="presOf" srcId="{84480691-BDCC-4ED1-9775-DE5228EF2476}" destId="{86814B8A-57D4-4E7C-A78D-EA1EDD443E1E}" srcOrd="0" destOrd="0" presId="urn:microsoft.com/office/officeart/2005/8/layout/vProcess5"/>
    <dgm:cxn modelId="{92BA1650-242B-4B82-BE92-CA2B4141239C}" type="presOf" srcId="{9989A47D-0122-40C2-954A-16A1C1CD96EB}" destId="{793E2403-1ADD-48A8-A29C-D4525864FF2A}" srcOrd="0" destOrd="0" presId="urn:microsoft.com/office/officeart/2005/8/layout/vProcess5"/>
    <dgm:cxn modelId="{F959DB68-AB16-4040-AD2D-52F002F5B247}" type="presOf" srcId="{AD6A359C-2ED3-40AF-A7D0-54722D30B8A0}" destId="{BE9AD69B-1FBF-43E1-AAF2-AFFDEDD642F2}" srcOrd="0" destOrd="0" presId="urn:microsoft.com/office/officeart/2005/8/layout/vProcess5"/>
    <dgm:cxn modelId="{45E33C73-32D0-428B-85E5-E9CB65B10E15}" type="presOf" srcId="{84480691-BDCC-4ED1-9775-DE5228EF2476}" destId="{FB47FDD8-AD49-46A5-93CE-BCDE9340A312}" srcOrd="1" destOrd="0" presId="urn:microsoft.com/office/officeart/2005/8/layout/vProcess5"/>
    <dgm:cxn modelId="{5FC8A278-E2FC-4EC2-BB99-E8A0917EB14B}" type="presOf" srcId="{563C484F-60CA-4205-A0C8-28DB50647B27}" destId="{EC4D2A88-87BE-4385-BB29-E6DB178AAFA1}" srcOrd="1" destOrd="0" presId="urn:microsoft.com/office/officeart/2005/8/layout/vProcess5"/>
    <dgm:cxn modelId="{95D4607F-1887-420B-BC16-2A5672C21623}" type="presOf" srcId="{9989A47D-0122-40C2-954A-16A1C1CD96EB}" destId="{050707E8-4F60-4E51-9ECC-2C47B58A725D}" srcOrd="1" destOrd="0" presId="urn:microsoft.com/office/officeart/2005/8/layout/vProcess5"/>
    <dgm:cxn modelId="{55FF51B2-EE50-4E36-BC0B-A9DF3AA1E213}" type="presOf" srcId="{C4A09FA4-EB33-40A8-AC77-EF6B1EB8B35A}" destId="{6A53D674-6993-40E5-B489-AF7367992695}" srcOrd="0" destOrd="0" presId="urn:microsoft.com/office/officeart/2005/8/layout/vProcess5"/>
    <dgm:cxn modelId="{990E8FEA-1EF1-4A61-985B-67AFB5D73CD0}" srcId="{82B6A9E9-C5A1-4880-8D8D-CADAA1DCE8A5}" destId="{84480691-BDCC-4ED1-9775-DE5228EF2476}" srcOrd="2" destOrd="0" parTransId="{B5342FC7-FDB7-4220-A50F-377749B6C8A0}" sibTransId="{6D37A71C-2E1C-4BCA-8C57-E5DE7DB00A3B}"/>
    <dgm:cxn modelId="{81C22B9B-119B-404A-A8DE-6913B846F8E4}" type="presParOf" srcId="{A3B940B8-CBBB-4B43-B25E-37BBB46A6F02}" destId="{8E1AA642-347D-460C-8CB6-2B7C926680DA}" srcOrd="0" destOrd="0" presId="urn:microsoft.com/office/officeart/2005/8/layout/vProcess5"/>
    <dgm:cxn modelId="{4EA36AAB-6D1D-4B99-8C8E-A178796B1A3D}" type="presParOf" srcId="{A3B940B8-CBBB-4B43-B25E-37BBB46A6F02}" destId="{793E2403-1ADD-48A8-A29C-D4525864FF2A}" srcOrd="1" destOrd="0" presId="urn:microsoft.com/office/officeart/2005/8/layout/vProcess5"/>
    <dgm:cxn modelId="{5D4BDBA8-9B5D-4DC9-9BFF-A1787AD7C4E4}" type="presParOf" srcId="{A3B940B8-CBBB-4B43-B25E-37BBB46A6F02}" destId="{5251C97A-47FC-4042-AF1B-869C0AB7F812}" srcOrd="2" destOrd="0" presId="urn:microsoft.com/office/officeart/2005/8/layout/vProcess5"/>
    <dgm:cxn modelId="{DA5EED88-775D-4270-B80D-4F91F8C5184E}" type="presParOf" srcId="{A3B940B8-CBBB-4B43-B25E-37BBB46A6F02}" destId="{86814B8A-57D4-4E7C-A78D-EA1EDD443E1E}" srcOrd="3" destOrd="0" presId="urn:microsoft.com/office/officeart/2005/8/layout/vProcess5"/>
    <dgm:cxn modelId="{93066A0D-A6C2-4FDF-9E28-1C9BCC6C0759}" type="presParOf" srcId="{A3B940B8-CBBB-4B43-B25E-37BBB46A6F02}" destId="{BE9AD69B-1FBF-43E1-AAF2-AFFDEDD642F2}" srcOrd="4" destOrd="0" presId="urn:microsoft.com/office/officeart/2005/8/layout/vProcess5"/>
    <dgm:cxn modelId="{1808E94B-E92A-402D-851E-5D02C009EC67}" type="presParOf" srcId="{A3B940B8-CBBB-4B43-B25E-37BBB46A6F02}" destId="{6A53D674-6993-40E5-B489-AF7367992695}" srcOrd="5" destOrd="0" presId="urn:microsoft.com/office/officeart/2005/8/layout/vProcess5"/>
    <dgm:cxn modelId="{9018B13A-6538-4AC1-9602-60D64C92942A}" type="presParOf" srcId="{A3B940B8-CBBB-4B43-B25E-37BBB46A6F02}" destId="{050707E8-4F60-4E51-9ECC-2C47B58A725D}" srcOrd="6" destOrd="0" presId="urn:microsoft.com/office/officeart/2005/8/layout/vProcess5"/>
    <dgm:cxn modelId="{F256B7CE-0107-4C5F-9FE8-5EE32D2F49FB}" type="presParOf" srcId="{A3B940B8-CBBB-4B43-B25E-37BBB46A6F02}" destId="{EC4D2A88-87BE-4385-BB29-E6DB178AAFA1}" srcOrd="7" destOrd="0" presId="urn:microsoft.com/office/officeart/2005/8/layout/vProcess5"/>
    <dgm:cxn modelId="{79114C79-BC10-425E-94F6-57B2E75F70E5}" type="presParOf" srcId="{A3B940B8-CBBB-4B43-B25E-37BBB46A6F02}" destId="{FB47FDD8-AD49-46A5-93CE-BCDE9340A31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22BF3E1-C708-4CFE-B27D-5A2250C6C25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166BB18-37F4-4F5E-81A0-41D60705EB1F}">
      <dgm:prSet/>
      <dgm:spPr/>
      <dgm:t>
        <a:bodyPr/>
        <a:lstStyle/>
        <a:p>
          <a:r>
            <a:rPr lang="ru-RU" dirty="0"/>
            <a:t>обладать высоким уровнем лояльности к организации, быть носителем ключевых ценностей организационной культуры</a:t>
          </a:r>
          <a:endParaRPr lang="en-US" dirty="0"/>
        </a:p>
      </dgm:t>
    </dgm:pt>
    <dgm:pt modelId="{3646D357-B4C7-4E12-A572-C85998A125C9}" type="parTrans" cxnId="{EA02A272-FA60-40D1-ABAB-C6D01F4DC123}">
      <dgm:prSet/>
      <dgm:spPr/>
      <dgm:t>
        <a:bodyPr/>
        <a:lstStyle/>
        <a:p>
          <a:endParaRPr lang="en-US"/>
        </a:p>
      </dgm:t>
    </dgm:pt>
    <dgm:pt modelId="{E6C4CAAB-FA23-4294-8527-80D3C6410DAC}" type="sibTrans" cxnId="{EA02A272-FA60-40D1-ABAB-C6D01F4DC123}">
      <dgm:prSet/>
      <dgm:spPr/>
      <dgm:t>
        <a:bodyPr/>
        <a:lstStyle/>
        <a:p>
          <a:endParaRPr lang="en-US"/>
        </a:p>
      </dgm:t>
    </dgm:pt>
    <dgm:pt modelId="{61C6F1E4-7DDE-4860-B2C5-5E7642064181}">
      <dgm:prSet/>
      <dgm:spPr/>
      <dgm:t>
        <a:bodyPr/>
        <a:lstStyle/>
        <a:p>
          <a:r>
            <a:rPr lang="ru-RU" dirty="0"/>
            <a:t>иметь системное представление о работе организации в целом</a:t>
          </a:r>
          <a:endParaRPr lang="en-US" dirty="0"/>
        </a:p>
      </dgm:t>
    </dgm:pt>
    <dgm:pt modelId="{575AA4E1-7002-4A97-91F9-30028A0B123A}" type="parTrans" cxnId="{58D20D6B-9C10-4E92-9514-CC5DD44E3590}">
      <dgm:prSet/>
      <dgm:spPr/>
      <dgm:t>
        <a:bodyPr/>
        <a:lstStyle/>
        <a:p>
          <a:endParaRPr lang="en-US"/>
        </a:p>
      </dgm:t>
    </dgm:pt>
    <dgm:pt modelId="{34B3C79D-C077-49DB-895C-5D97AE1F616E}" type="sibTrans" cxnId="{58D20D6B-9C10-4E92-9514-CC5DD44E3590}">
      <dgm:prSet/>
      <dgm:spPr/>
      <dgm:t>
        <a:bodyPr/>
        <a:lstStyle/>
        <a:p>
          <a:endParaRPr lang="en-US"/>
        </a:p>
      </dgm:t>
    </dgm:pt>
    <dgm:pt modelId="{F9A239BA-54E7-4986-A76E-BDE3246D2814}">
      <dgm:prSet/>
      <dgm:spPr/>
      <dgm:t>
        <a:bodyPr/>
        <a:lstStyle/>
        <a:p>
          <a:r>
            <a:rPr lang="ru-RU" dirty="0"/>
            <a:t>обладать значительным опытом в сфере своей профессиональной деятельности</a:t>
          </a:r>
          <a:endParaRPr lang="en-US" dirty="0"/>
        </a:p>
      </dgm:t>
    </dgm:pt>
    <dgm:pt modelId="{54B135D2-3391-48B7-8AFE-277FE161B1A5}" type="parTrans" cxnId="{40E7EDD5-C365-45C3-B3C7-269782DABB17}">
      <dgm:prSet/>
      <dgm:spPr/>
      <dgm:t>
        <a:bodyPr/>
        <a:lstStyle/>
        <a:p>
          <a:endParaRPr lang="en-US"/>
        </a:p>
      </dgm:t>
    </dgm:pt>
    <dgm:pt modelId="{72116721-29E4-4975-9A57-7DB296429F69}" type="sibTrans" cxnId="{40E7EDD5-C365-45C3-B3C7-269782DABB17}">
      <dgm:prSet/>
      <dgm:spPr/>
      <dgm:t>
        <a:bodyPr/>
        <a:lstStyle/>
        <a:p>
          <a:endParaRPr lang="en-US"/>
        </a:p>
      </dgm:t>
    </dgm:pt>
    <dgm:pt modelId="{F9785D71-5622-4900-A6FF-166D8CC0619E}">
      <dgm:prSet/>
      <dgm:spPr/>
      <dgm:t>
        <a:bodyPr/>
        <a:lstStyle/>
        <a:p>
          <a:r>
            <a:rPr lang="ru-RU" dirty="0"/>
            <a:t>иметь желание быть наставником, иначе наставничество будет восприниматься как дополнительная нагрузка, а это рано или поздно скажется на качестве</a:t>
          </a:r>
          <a:endParaRPr lang="en-US" dirty="0"/>
        </a:p>
      </dgm:t>
    </dgm:pt>
    <dgm:pt modelId="{0D677AB3-A1AE-48EE-8D6C-4B60E85D148E}" type="parTrans" cxnId="{96C2A07A-C79D-4BF8-ABE2-8A0D0FB4A37F}">
      <dgm:prSet/>
      <dgm:spPr/>
      <dgm:t>
        <a:bodyPr/>
        <a:lstStyle/>
        <a:p>
          <a:endParaRPr lang="en-US"/>
        </a:p>
      </dgm:t>
    </dgm:pt>
    <dgm:pt modelId="{7250F243-78F2-4E78-9167-6F47764C6C1F}" type="sibTrans" cxnId="{96C2A07A-C79D-4BF8-ABE2-8A0D0FB4A37F}">
      <dgm:prSet/>
      <dgm:spPr/>
      <dgm:t>
        <a:bodyPr/>
        <a:lstStyle/>
        <a:p>
          <a:endParaRPr lang="en-US"/>
        </a:p>
      </dgm:t>
    </dgm:pt>
    <dgm:pt modelId="{37906707-ADE4-4C3C-B8A3-3662694F522F}" type="pres">
      <dgm:prSet presAssocID="{C22BF3E1-C708-4CFE-B27D-5A2250C6C253}" presName="linear" presStyleCnt="0">
        <dgm:presLayoutVars>
          <dgm:animLvl val="lvl"/>
          <dgm:resizeHandles val="exact"/>
        </dgm:presLayoutVars>
      </dgm:prSet>
      <dgm:spPr/>
    </dgm:pt>
    <dgm:pt modelId="{6508599C-400A-4471-A30C-352993F781E4}" type="pres">
      <dgm:prSet presAssocID="{E166BB18-37F4-4F5E-81A0-41D60705EB1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D4C5B62-9D46-4796-BF7F-D2C95E5316CB}" type="pres">
      <dgm:prSet presAssocID="{E6C4CAAB-FA23-4294-8527-80D3C6410DAC}" presName="spacer" presStyleCnt="0"/>
      <dgm:spPr/>
    </dgm:pt>
    <dgm:pt modelId="{5220B362-5AAE-4060-A97B-46AD5F801490}" type="pres">
      <dgm:prSet presAssocID="{61C6F1E4-7DDE-4860-B2C5-5E764206418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1A7812A-4499-40F3-AC7F-ABD7C6CAEF4D}" type="pres">
      <dgm:prSet presAssocID="{34B3C79D-C077-49DB-895C-5D97AE1F616E}" presName="spacer" presStyleCnt="0"/>
      <dgm:spPr/>
    </dgm:pt>
    <dgm:pt modelId="{7544A226-9F72-43E1-A207-0AFB11BD4805}" type="pres">
      <dgm:prSet presAssocID="{F9A239BA-54E7-4986-A76E-BDE3246D281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FC71F06-182C-4DAE-975D-7BD1B13EE85A}" type="pres">
      <dgm:prSet presAssocID="{72116721-29E4-4975-9A57-7DB296429F69}" presName="spacer" presStyleCnt="0"/>
      <dgm:spPr/>
    </dgm:pt>
    <dgm:pt modelId="{0123BCCF-DF2E-474C-8056-5CAF79ADE46A}" type="pres">
      <dgm:prSet presAssocID="{F9785D71-5622-4900-A6FF-166D8CC0619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F46B00E-EFA5-4F4E-98F9-5454F8F34B69}" type="presOf" srcId="{C22BF3E1-C708-4CFE-B27D-5A2250C6C253}" destId="{37906707-ADE4-4C3C-B8A3-3662694F522F}" srcOrd="0" destOrd="0" presId="urn:microsoft.com/office/officeart/2005/8/layout/vList2"/>
    <dgm:cxn modelId="{F22FD654-ED50-49F4-80BE-7EC99EDF9277}" type="presOf" srcId="{61C6F1E4-7DDE-4860-B2C5-5E7642064181}" destId="{5220B362-5AAE-4060-A97B-46AD5F801490}" srcOrd="0" destOrd="0" presId="urn:microsoft.com/office/officeart/2005/8/layout/vList2"/>
    <dgm:cxn modelId="{58D20D6B-9C10-4E92-9514-CC5DD44E3590}" srcId="{C22BF3E1-C708-4CFE-B27D-5A2250C6C253}" destId="{61C6F1E4-7DDE-4860-B2C5-5E7642064181}" srcOrd="1" destOrd="0" parTransId="{575AA4E1-7002-4A97-91F9-30028A0B123A}" sibTransId="{34B3C79D-C077-49DB-895C-5D97AE1F616E}"/>
    <dgm:cxn modelId="{EA02A272-FA60-40D1-ABAB-C6D01F4DC123}" srcId="{C22BF3E1-C708-4CFE-B27D-5A2250C6C253}" destId="{E166BB18-37F4-4F5E-81A0-41D60705EB1F}" srcOrd="0" destOrd="0" parTransId="{3646D357-B4C7-4E12-A572-C85998A125C9}" sibTransId="{E6C4CAAB-FA23-4294-8527-80D3C6410DAC}"/>
    <dgm:cxn modelId="{96C2A07A-C79D-4BF8-ABE2-8A0D0FB4A37F}" srcId="{C22BF3E1-C708-4CFE-B27D-5A2250C6C253}" destId="{F9785D71-5622-4900-A6FF-166D8CC0619E}" srcOrd="3" destOrd="0" parTransId="{0D677AB3-A1AE-48EE-8D6C-4B60E85D148E}" sibTransId="{7250F243-78F2-4E78-9167-6F47764C6C1F}"/>
    <dgm:cxn modelId="{542ACD7C-A681-47E6-A76B-1FBDFA31E293}" type="presOf" srcId="{F9A239BA-54E7-4986-A76E-BDE3246D2814}" destId="{7544A226-9F72-43E1-A207-0AFB11BD4805}" srcOrd="0" destOrd="0" presId="urn:microsoft.com/office/officeart/2005/8/layout/vList2"/>
    <dgm:cxn modelId="{AC21F7A8-25C9-4D34-A8A0-17BEE40A7F7A}" type="presOf" srcId="{F9785D71-5622-4900-A6FF-166D8CC0619E}" destId="{0123BCCF-DF2E-474C-8056-5CAF79ADE46A}" srcOrd="0" destOrd="0" presId="urn:microsoft.com/office/officeart/2005/8/layout/vList2"/>
    <dgm:cxn modelId="{40E7EDD5-C365-45C3-B3C7-269782DABB17}" srcId="{C22BF3E1-C708-4CFE-B27D-5A2250C6C253}" destId="{F9A239BA-54E7-4986-A76E-BDE3246D2814}" srcOrd="2" destOrd="0" parTransId="{54B135D2-3391-48B7-8AFE-277FE161B1A5}" sibTransId="{72116721-29E4-4975-9A57-7DB296429F69}"/>
    <dgm:cxn modelId="{EEF6AEF1-7742-4AF8-9CE4-CD5E64DAC395}" type="presOf" srcId="{E166BB18-37F4-4F5E-81A0-41D60705EB1F}" destId="{6508599C-400A-4471-A30C-352993F781E4}" srcOrd="0" destOrd="0" presId="urn:microsoft.com/office/officeart/2005/8/layout/vList2"/>
    <dgm:cxn modelId="{5B48CF50-02A6-40FC-AED2-4CBFF797C160}" type="presParOf" srcId="{37906707-ADE4-4C3C-B8A3-3662694F522F}" destId="{6508599C-400A-4471-A30C-352993F781E4}" srcOrd="0" destOrd="0" presId="urn:microsoft.com/office/officeart/2005/8/layout/vList2"/>
    <dgm:cxn modelId="{867D6A33-5A81-433B-AA39-1D0A14836C53}" type="presParOf" srcId="{37906707-ADE4-4C3C-B8A3-3662694F522F}" destId="{5D4C5B62-9D46-4796-BF7F-D2C95E5316CB}" srcOrd="1" destOrd="0" presId="urn:microsoft.com/office/officeart/2005/8/layout/vList2"/>
    <dgm:cxn modelId="{7EF60530-F10B-4EE6-B88D-AA282F8AA524}" type="presParOf" srcId="{37906707-ADE4-4C3C-B8A3-3662694F522F}" destId="{5220B362-5AAE-4060-A97B-46AD5F801490}" srcOrd="2" destOrd="0" presId="urn:microsoft.com/office/officeart/2005/8/layout/vList2"/>
    <dgm:cxn modelId="{2BE07F7D-1934-4AC1-B49B-7FEFFAD6E248}" type="presParOf" srcId="{37906707-ADE4-4C3C-B8A3-3662694F522F}" destId="{B1A7812A-4499-40F3-AC7F-ABD7C6CAEF4D}" srcOrd="3" destOrd="0" presId="urn:microsoft.com/office/officeart/2005/8/layout/vList2"/>
    <dgm:cxn modelId="{15FB3528-5DBA-44FC-8EC1-7F0EF1B0593A}" type="presParOf" srcId="{37906707-ADE4-4C3C-B8A3-3662694F522F}" destId="{7544A226-9F72-43E1-A207-0AFB11BD4805}" srcOrd="4" destOrd="0" presId="urn:microsoft.com/office/officeart/2005/8/layout/vList2"/>
    <dgm:cxn modelId="{4ABE7B41-4840-4902-B0D7-51AFB63E079A}" type="presParOf" srcId="{37906707-ADE4-4C3C-B8A3-3662694F522F}" destId="{4FC71F06-182C-4DAE-975D-7BD1B13EE85A}" srcOrd="5" destOrd="0" presId="urn:microsoft.com/office/officeart/2005/8/layout/vList2"/>
    <dgm:cxn modelId="{640C02D3-B41E-44E5-AAE0-30DB9C5DC294}" type="presParOf" srcId="{37906707-ADE4-4C3C-B8A3-3662694F522F}" destId="{0123BCCF-DF2E-474C-8056-5CAF79ADE46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08984DB-937B-4555-8A8C-C8C698007C3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7F2E574-DC3F-46C5-93AC-9D68FAF3F01D}">
      <dgm:prSet/>
      <dgm:spPr/>
      <dgm:t>
        <a:bodyPr/>
        <a:lstStyle/>
        <a:p>
          <a:r>
            <a:rPr lang="ru-RU" dirty="0"/>
            <a:t>быть готовым инвестировать свое время в развитие другого человека (это один из самых болезненных вопросов: стать хорошим наставником невозможно, если стремление помогать не является для человека безусловной ценностью)</a:t>
          </a:r>
          <a:endParaRPr lang="en-US" dirty="0"/>
        </a:p>
      </dgm:t>
    </dgm:pt>
    <dgm:pt modelId="{D202A8E6-403E-4366-B776-CA607426A254}" type="parTrans" cxnId="{7BDED510-48F8-4231-B078-8A4A818C9FA0}">
      <dgm:prSet/>
      <dgm:spPr/>
      <dgm:t>
        <a:bodyPr/>
        <a:lstStyle/>
        <a:p>
          <a:endParaRPr lang="en-US"/>
        </a:p>
      </dgm:t>
    </dgm:pt>
    <dgm:pt modelId="{A4279BEB-4BC2-419C-A69A-37BBE74B2952}" type="sibTrans" cxnId="{7BDED510-48F8-4231-B078-8A4A818C9FA0}">
      <dgm:prSet/>
      <dgm:spPr/>
      <dgm:t>
        <a:bodyPr/>
        <a:lstStyle/>
        <a:p>
          <a:endParaRPr lang="en-US"/>
        </a:p>
      </dgm:t>
    </dgm:pt>
    <dgm:pt modelId="{BF674D07-B7A4-4DFD-B582-13BF5A30BCD8}">
      <dgm:prSet/>
      <dgm:spPr/>
      <dgm:t>
        <a:bodyPr/>
        <a:lstStyle/>
        <a:p>
          <a:r>
            <a:rPr lang="ru-RU" dirty="0"/>
            <a:t>быть способным к конструктивной критике: главное слово здесь — «конструктивная»</a:t>
          </a:r>
          <a:endParaRPr lang="en-US" dirty="0"/>
        </a:p>
      </dgm:t>
    </dgm:pt>
    <dgm:pt modelId="{A6113D75-3ECF-42B7-86E2-F0A3F840AA57}" type="parTrans" cxnId="{1CF451F2-5D49-47A8-96A9-B701B92CB112}">
      <dgm:prSet/>
      <dgm:spPr/>
      <dgm:t>
        <a:bodyPr/>
        <a:lstStyle/>
        <a:p>
          <a:endParaRPr lang="en-US"/>
        </a:p>
      </dgm:t>
    </dgm:pt>
    <dgm:pt modelId="{89BD7B23-A4C1-45A1-9CE4-6DDCC0020D2D}" type="sibTrans" cxnId="{1CF451F2-5D49-47A8-96A9-B701B92CB112}">
      <dgm:prSet/>
      <dgm:spPr/>
      <dgm:t>
        <a:bodyPr/>
        <a:lstStyle/>
        <a:p>
          <a:endParaRPr lang="en-US"/>
        </a:p>
      </dgm:t>
    </dgm:pt>
    <dgm:pt modelId="{61C1B5DE-C679-4860-A726-A42FDE8E56B5}">
      <dgm:prSet/>
      <dgm:spPr/>
      <dgm:t>
        <a:bodyPr/>
        <a:lstStyle/>
        <a:p>
          <a:r>
            <a:rPr lang="ru-RU" dirty="0"/>
            <a:t>проявлять инициативу и регулярно предоставлять обратную связь. Хороший наставник — всегда в курсе проблем сотрудника</a:t>
          </a:r>
          <a:endParaRPr lang="en-US" dirty="0"/>
        </a:p>
      </dgm:t>
    </dgm:pt>
    <dgm:pt modelId="{9A66EFBD-8F3D-4925-8046-C82FE130A9A0}" type="parTrans" cxnId="{5E4ADB78-10B4-4D44-86B2-916576928097}">
      <dgm:prSet/>
      <dgm:spPr/>
      <dgm:t>
        <a:bodyPr/>
        <a:lstStyle/>
        <a:p>
          <a:endParaRPr lang="en-US"/>
        </a:p>
      </dgm:t>
    </dgm:pt>
    <dgm:pt modelId="{04C2FC7C-6910-4D3F-BCA4-AD809EF0F48A}" type="sibTrans" cxnId="{5E4ADB78-10B4-4D44-86B2-916576928097}">
      <dgm:prSet/>
      <dgm:spPr/>
      <dgm:t>
        <a:bodyPr/>
        <a:lstStyle/>
        <a:p>
          <a:endParaRPr lang="en-US"/>
        </a:p>
      </dgm:t>
    </dgm:pt>
    <dgm:pt modelId="{DB448C38-F6B2-47B4-8D41-E4B0401A3C45}">
      <dgm:prSet/>
      <dgm:spPr/>
      <dgm:t>
        <a:bodyPr/>
        <a:lstStyle/>
        <a:p>
          <a:r>
            <a:rPr lang="ru-RU" dirty="0"/>
            <a:t>если у подопечного появляются проблемы в работе или взаимоотношениях, он не дожидается окончания года (когда на встрече по подведению итогов можно зафиксировать несделанное), а принимает меры немедленно, чтобы своевременно скорректировать действия сотрудника</a:t>
          </a:r>
          <a:endParaRPr lang="en-US" dirty="0"/>
        </a:p>
      </dgm:t>
    </dgm:pt>
    <dgm:pt modelId="{D4AE9244-3AE3-4C9E-9189-A6F82E029826}" type="parTrans" cxnId="{707E9A08-1CD5-49F2-B5A6-0E2267BB95DA}">
      <dgm:prSet/>
      <dgm:spPr/>
      <dgm:t>
        <a:bodyPr/>
        <a:lstStyle/>
        <a:p>
          <a:endParaRPr lang="en-US"/>
        </a:p>
      </dgm:t>
    </dgm:pt>
    <dgm:pt modelId="{5E7C21A2-ADC2-445E-9E12-FF44C7092585}" type="sibTrans" cxnId="{707E9A08-1CD5-49F2-B5A6-0E2267BB95DA}">
      <dgm:prSet/>
      <dgm:spPr/>
      <dgm:t>
        <a:bodyPr/>
        <a:lstStyle/>
        <a:p>
          <a:endParaRPr lang="en-US"/>
        </a:p>
      </dgm:t>
    </dgm:pt>
    <dgm:pt modelId="{7FE42AF1-F7B5-406C-A86D-30646761D183}" type="pres">
      <dgm:prSet presAssocID="{208984DB-937B-4555-8A8C-C8C698007C38}" presName="linear" presStyleCnt="0">
        <dgm:presLayoutVars>
          <dgm:animLvl val="lvl"/>
          <dgm:resizeHandles val="exact"/>
        </dgm:presLayoutVars>
      </dgm:prSet>
      <dgm:spPr/>
    </dgm:pt>
    <dgm:pt modelId="{75BE0C23-A7CD-4F27-AA95-ADB82670BE00}" type="pres">
      <dgm:prSet presAssocID="{17F2E574-DC3F-46C5-93AC-9D68FAF3F01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812F307-EF18-4E83-BE05-E569B6806009}" type="pres">
      <dgm:prSet presAssocID="{A4279BEB-4BC2-419C-A69A-37BBE74B2952}" presName="spacer" presStyleCnt="0"/>
      <dgm:spPr/>
    </dgm:pt>
    <dgm:pt modelId="{7F9D9D5D-041B-4247-A552-09A2D51F5D44}" type="pres">
      <dgm:prSet presAssocID="{BF674D07-B7A4-4DFD-B582-13BF5A30BCD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2A5B553-A132-4A15-B668-481A5A2E2641}" type="pres">
      <dgm:prSet presAssocID="{89BD7B23-A4C1-45A1-9CE4-6DDCC0020D2D}" presName="spacer" presStyleCnt="0"/>
      <dgm:spPr/>
    </dgm:pt>
    <dgm:pt modelId="{028B2E86-32E0-4FC5-A160-4B09DFCA01F2}" type="pres">
      <dgm:prSet presAssocID="{61C1B5DE-C679-4860-A726-A42FDE8E56B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B8138F4-B247-4386-A41E-60A15C820E4C}" type="pres">
      <dgm:prSet presAssocID="{04C2FC7C-6910-4D3F-BCA4-AD809EF0F48A}" presName="spacer" presStyleCnt="0"/>
      <dgm:spPr/>
    </dgm:pt>
    <dgm:pt modelId="{C1411FAD-CB82-4031-92DA-70698F5E39C9}" type="pres">
      <dgm:prSet presAssocID="{DB448C38-F6B2-47B4-8D41-E4B0401A3C4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07E9A08-1CD5-49F2-B5A6-0E2267BB95DA}" srcId="{208984DB-937B-4555-8A8C-C8C698007C38}" destId="{DB448C38-F6B2-47B4-8D41-E4B0401A3C45}" srcOrd="3" destOrd="0" parTransId="{D4AE9244-3AE3-4C9E-9189-A6F82E029826}" sibTransId="{5E7C21A2-ADC2-445E-9E12-FF44C7092585}"/>
    <dgm:cxn modelId="{7BDED510-48F8-4231-B078-8A4A818C9FA0}" srcId="{208984DB-937B-4555-8A8C-C8C698007C38}" destId="{17F2E574-DC3F-46C5-93AC-9D68FAF3F01D}" srcOrd="0" destOrd="0" parTransId="{D202A8E6-403E-4366-B776-CA607426A254}" sibTransId="{A4279BEB-4BC2-419C-A69A-37BBE74B2952}"/>
    <dgm:cxn modelId="{BED2BB23-6023-4D65-97AD-E55FE9F030B1}" type="presOf" srcId="{208984DB-937B-4555-8A8C-C8C698007C38}" destId="{7FE42AF1-F7B5-406C-A86D-30646761D183}" srcOrd="0" destOrd="0" presId="urn:microsoft.com/office/officeart/2005/8/layout/vList2"/>
    <dgm:cxn modelId="{F0A5272A-628E-4498-837F-83B193BC6D16}" type="presOf" srcId="{DB448C38-F6B2-47B4-8D41-E4B0401A3C45}" destId="{C1411FAD-CB82-4031-92DA-70698F5E39C9}" srcOrd="0" destOrd="0" presId="urn:microsoft.com/office/officeart/2005/8/layout/vList2"/>
    <dgm:cxn modelId="{8BD67F39-AE2F-4D0B-8589-154A14F0FE0D}" type="presOf" srcId="{BF674D07-B7A4-4DFD-B582-13BF5A30BCD8}" destId="{7F9D9D5D-041B-4247-A552-09A2D51F5D44}" srcOrd="0" destOrd="0" presId="urn:microsoft.com/office/officeart/2005/8/layout/vList2"/>
    <dgm:cxn modelId="{5E4ADB78-10B4-4D44-86B2-916576928097}" srcId="{208984DB-937B-4555-8A8C-C8C698007C38}" destId="{61C1B5DE-C679-4860-A726-A42FDE8E56B5}" srcOrd="2" destOrd="0" parTransId="{9A66EFBD-8F3D-4925-8046-C82FE130A9A0}" sibTransId="{04C2FC7C-6910-4D3F-BCA4-AD809EF0F48A}"/>
    <dgm:cxn modelId="{5A0B2A8B-C815-441B-BA24-EA82994B8BF7}" type="presOf" srcId="{61C1B5DE-C679-4860-A726-A42FDE8E56B5}" destId="{028B2E86-32E0-4FC5-A160-4B09DFCA01F2}" srcOrd="0" destOrd="0" presId="urn:microsoft.com/office/officeart/2005/8/layout/vList2"/>
    <dgm:cxn modelId="{2C557692-9185-4473-B3A6-E99B3ADD9001}" type="presOf" srcId="{17F2E574-DC3F-46C5-93AC-9D68FAF3F01D}" destId="{75BE0C23-A7CD-4F27-AA95-ADB82670BE00}" srcOrd="0" destOrd="0" presId="urn:microsoft.com/office/officeart/2005/8/layout/vList2"/>
    <dgm:cxn modelId="{1CF451F2-5D49-47A8-96A9-B701B92CB112}" srcId="{208984DB-937B-4555-8A8C-C8C698007C38}" destId="{BF674D07-B7A4-4DFD-B582-13BF5A30BCD8}" srcOrd="1" destOrd="0" parTransId="{A6113D75-3ECF-42B7-86E2-F0A3F840AA57}" sibTransId="{89BD7B23-A4C1-45A1-9CE4-6DDCC0020D2D}"/>
    <dgm:cxn modelId="{BC107CF8-3489-44C6-AA4F-CBB65861CF15}" type="presParOf" srcId="{7FE42AF1-F7B5-406C-A86D-30646761D183}" destId="{75BE0C23-A7CD-4F27-AA95-ADB82670BE00}" srcOrd="0" destOrd="0" presId="urn:microsoft.com/office/officeart/2005/8/layout/vList2"/>
    <dgm:cxn modelId="{4BB4E1FE-DB43-4758-8F94-EFFF5CD51907}" type="presParOf" srcId="{7FE42AF1-F7B5-406C-A86D-30646761D183}" destId="{A812F307-EF18-4E83-BE05-E569B6806009}" srcOrd="1" destOrd="0" presId="urn:microsoft.com/office/officeart/2005/8/layout/vList2"/>
    <dgm:cxn modelId="{3242E971-FC6A-4BB2-B976-8519A9E3C836}" type="presParOf" srcId="{7FE42AF1-F7B5-406C-A86D-30646761D183}" destId="{7F9D9D5D-041B-4247-A552-09A2D51F5D44}" srcOrd="2" destOrd="0" presId="urn:microsoft.com/office/officeart/2005/8/layout/vList2"/>
    <dgm:cxn modelId="{0A212B2C-982A-4CE3-9367-128DEF6CFDAE}" type="presParOf" srcId="{7FE42AF1-F7B5-406C-A86D-30646761D183}" destId="{92A5B553-A132-4A15-B668-481A5A2E2641}" srcOrd="3" destOrd="0" presId="urn:microsoft.com/office/officeart/2005/8/layout/vList2"/>
    <dgm:cxn modelId="{42463E17-FD23-433A-8599-38FACEB1DFBF}" type="presParOf" srcId="{7FE42AF1-F7B5-406C-A86D-30646761D183}" destId="{028B2E86-32E0-4FC5-A160-4B09DFCA01F2}" srcOrd="4" destOrd="0" presId="urn:microsoft.com/office/officeart/2005/8/layout/vList2"/>
    <dgm:cxn modelId="{2F3361A0-52FC-4F64-B08E-20A825263CE0}" type="presParOf" srcId="{7FE42AF1-F7B5-406C-A86D-30646761D183}" destId="{EB8138F4-B247-4386-A41E-60A15C820E4C}" srcOrd="5" destOrd="0" presId="urn:microsoft.com/office/officeart/2005/8/layout/vList2"/>
    <dgm:cxn modelId="{92DD3D0F-D717-4988-82D6-D83A4D923FC3}" type="presParOf" srcId="{7FE42AF1-F7B5-406C-A86D-30646761D183}" destId="{C1411FAD-CB82-4031-92DA-70698F5E39C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9145F80-C1B9-43DE-A3D2-F9914F20F7D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3529AC-CFCF-46D3-B551-F6FB6CCD8B83}">
      <dgm:prSet custT="1"/>
      <dgm:spPr/>
      <dgm:t>
        <a:bodyPr/>
        <a:lstStyle/>
        <a:p>
          <a:r>
            <a:rPr lang="ru-RU" sz="1430" baseline="0" dirty="0"/>
            <a:t>Главное!!!!!!  У наставника и подопечного одна цель - стать эффективными и дружными коллегами. Они не враги, не умный и глупый, не опытный и неопытный, а коллеги, они помогают друг другу.</a:t>
          </a:r>
        </a:p>
      </dgm:t>
    </dgm:pt>
    <dgm:pt modelId="{518AEDA8-D677-44AB-9A36-41DE70CE587D}" type="parTrans" cxnId="{D0E6E416-208C-441B-AD72-A5EA7AE29228}">
      <dgm:prSet/>
      <dgm:spPr/>
      <dgm:t>
        <a:bodyPr/>
        <a:lstStyle/>
        <a:p>
          <a:endParaRPr lang="ru-RU"/>
        </a:p>
      </dgm:t>
    </dgm:pt>
    <dgm:pt modelId="{02AE6811-58BA-4964-BC38-F1EBFACF6C21}" type="sibTrans" cxnId="{D0E6E416-208C-441B-AD72-A5EA7AE29228}">
      <dgm:prSet/>
      <dgm:spPr/>
      <dgm:t>
        <a:bodyPr/>
        <a:lstStyle/>
        <a:p>
          <a:endParaRPr lang="ru-RU"/>
        </a:p>
      </dgm:t>
    </dgm:pt>
    <dgm:pt modelId="{533A2504-47F1-41BE-8F79-2E958ACDF62F}">
      <dgm:prSet custT="1"/>
      <dgm:spPr/>
      <dgm:t>
        <a:bodyPr/>
        <a:lstStyle/>
        <a:p>
          <a:r>
            <a:rPr lang="ru-RU" sz="1430" baseline="0" dirty="0"/>
            <a:t>Составьте план наставничества для конкретного подопечного</a:t>
          </a:r>
        </a:p>
      </dgm:t>
    </dgm:pt>
    <dgm:pt modelId="{71F27E60-0BA3-4292-9E15-80F14A081F98}" type="parTrans" cxnId="{DB5AC22C-578A-4B6D-BA74-F342220D4FF9}">
      <dgm:prSet/>
      <dgm:spPr/>
      <dgm:t>
        <a:bodyPr/>
        <a:lstStyle/>
        <a:p>
          <a:endParaRPr lang="ru-RU"/>
        </a:p>
      </dgm:t>
    </dgm:pt>
    <dgm:pt modelId="{4C52FE8E-4CE8-4EE8-9C99-874812D901D7}" type="sibTrans" cxnId="{DB5AC22C-578A-4B6D-BA74-F342220D4FF9}">
      <dgm:prSet/>
      <dgm:spPr/>
      <dgm:t>
        <a:bodyPr/>
        <a:lstStyle/>
        <a:p>
          <a:endParaRPr lang="ru-RU"/>
        </a:p>
      </dgm:t>
    </dgm:pt>
    <dgm:pt modelId="{CB903003-57DE-43D7-B6B5-F414F8DE973F}">
      <dgm:prSet custT="1"/>
      <dgm:spPr/>
      <dgm:t>
        <a:bodyPr/>
        <a:lstStyle/>
        <a:p>
          <a:r>
            <a:rPr lang="ru-RU" sz="1430" baseline="0" dirty="0"/>
            <a:t>Дайте подопечному набивать свои шишки.</a:t>
          </a:r>
        </a:p>
      </dgm:t>
    </dgm:pt>
    <dgm:pt modelId="{412E7730-FDC6-4FCE-B2C4-CA12ACBF0F6D}" type="parTrans" cxnId="{52180058-6BA0-47C3-BA53-D39623E552D7}">
      <dgm:prSet/>
      <dgm:spPr/>
      <dgm:t>
        <a:bodyPr/>
        <a:lstStyle/>
        <a:p>
          <a:endParaRPr lang="ru-RU"/>
        </a:p>
      </dgm:t>
    </dgm:pt>
    <dgm:pt modelId="{4AB19719-F8A5-40BF-8640-99E3B4D99688}" type="sibTrans" cxnId="{52180058-6BA0-47C3-BA53-D39623E552D7}">
      <dgm:prSet/>
      <dgm:spPr/>
      <dgm:t>
        <a:bodyPr/>
        <a:lstStyle/>
        <a:p>
          <a:endParaRPr lang="ru-RU"/>
        </a:p>
      </dgm:t>
    </dgm:pt>
    <dgm:pt modelId="{B1081E34-2AD8-4095-BDFC-8FF642DBFA20}">
      <dgm:prSet custT="1"/>
      <dgm:spPr/>
      <dgm:t>
        <a:bodyPr/>
        <a:lstStyle/>
        <a:p>
          <a:r>
            <a:rPr lang="ru-RU" sz="1430" baseline="0" dirty="0"/>
            <a:t>Поймите сложности подопечного. Не ставьте себя на его место. Поймите как он себя чувствует. </a:t>
          </a:r>
        </a:p>
      </dgm:t>
    </dgm:pt>
    <dgm:pt modelId="{7180BF84-E4A6-43F9-A2FE-2B8C9BA3B1D9}" type="parTrans" cxnId="{66004952-8493-4DCF-B276-DF01DC9300A2}">
      <dgm:prSet/>
      <dgm:spPr/>
      <dgm:t>
        <a:bodyPr/>
        <a:lstStyle/>
        <a:p>
          <a:endParaRPr lang="ru-RU"/>
        </a:p>
      </dgm:t>
    </dgm:pt>
    <dgm:pt modelId="{3883B78D-AC64-4447-982F-C63B2AA2F10B}" type="sibTrans" cxnId="{66004952-8493-4DCF-B276-DF01DC9300A2}">
      <dgm:prSet/>
      <dgm:spPr/>
      <dgm:t>
        <a:bodyPr/>
        <a:lstStyle/>
        <a:p>
          <a:endParaRPr lang="ru-RU"/>
        </a:p>
      </dgm:t>
    </dgm:pt>
    <dgm:pt modelId="{B17B7D1D-6CB6-4308-A74A-E12255D114C3}">
      <dgm:prSet custT="1"/>
      <dgm:spPr/>
      <dgm:t>
        <a:bodyPr/>
        <a:lstStyle/>
        <a:p>
          <a:r>
            <a:rPr lang="ru-RU" sz="1430" baseline="0" dirty="0"/>
            <a:t>Направляйте на основе кейсов, понятных подопечному</a:t>
          </a:r>
        </a:p>
      </dgm:t>
    </dgm:pt>
    <dgm:pt modelId="{AEB84692-406A-4BC3-A323-9E43A3FE7EDC}" type="parTrans" cxnId="{B36839AF-9E53-4DEA-8A75-8CCC5D42934E}">
      <dgm:prSet/>
      <dgm:spPr/>
      <dgm:t>
        <a:bodyPr/>
        <a:lstStyle/>
        <a:p>
          <a:endParaRPr lang="ru-RU"/>
        </a:p>
      </dgm:t>
    </dgm:pt>
    <dgm:pt modelId="{A6E6E71C-E242-4D70-9872-4B4D8FB4CB4E}" type="sibTrans" cxnId="{B36839AF-9E53-4DEA-8A75-8CCC5D42934E}">
      <dgm:prSet/>
      <dgm:spPr/>
      <dgm:t>
        <a:bodyPr/>
        <a:lstStyle/>
        <a:p>
          <a:endParaRPr lang="ru-RU"/>
        </a:p>
      </dgm:t>
    </dgm:pt>
    <dgm:pt modelId="{269A9073-2E89-485B-8220-464128208DBC}">
      <dgm:prSet custT="1"/>
      <dgm:spPr/>
      <dgm:t>
        <a:bodyPr/>
        <a:lstStyle/>
        <a:p>
          <a:r>
            <a:rPr lang="ru-RU" sz="1430" baseline="0" dirty="0"/>
            <a:t>Не запугивайте</a:t>
          </a:r>
        </a:p>
      </dgm:t>
    </dgm:pt>
    <dgm:pt modelId="{76ACFDDF-3313-4265-9640-ECC882D81999}" type="parTrans" cxnId="{EAB96BF9-255C-427F-91D4-8AEFBD039A89}">
      <dgm:prSet/>
      <dgm:spPr/>
      <dgm:t>
        <a:bodyPr/>
        <a:lstStyle/>
        <a:p>
          <a:endParaRPr lang="ru-RU"/>
        </a:p>
      </dgm:t>
    </dgm:pt>
    <dgm:pt modelId="{073C81E5-A5E4-4D78-B528-C10AB69589F9}" type="sibTrans" cxnId="{EAB96BF9-255C-427F-91D4-8AEFBD039A89}">
      <dgm:prSet/>
      <dgm:spPr/>
      <dgm:t>
        <a:bodyPr/>
        <a:lstStyle/>
        <a:p>
          <a:endParaRPr lang="ru-RU"/>
        </a:p>
      </dgm:t>
    </dgm:pt>
    <dgm:pt modelId="{23D8B78B-5FFE-4BF0-8FCC-7AFDF502A342}">
      <dgm:prSet custT="1"/>
      <dgm:spPr/>
      <dgm:t>
        <a:bodyPr/>
        <a:lstStyle/>
        <a:p>
          <a:r>
            <a:rPr lang="ru-RU" sz="1430" baseline="0" dirty="0"/>
            <a:t>Не принижайте опыт друг друга</a:t>
          </a:r>
        </a:p>
      </dgm:t>
    </dgm:pt>
    <dgm:pt modelId="{2DF840AB-4585-45DC-BC87-1B50367F0D2F}" type="parTrans" cxnId="{89BA74F6-14E1-4DAD-BF17-0E771C3BA10A}">
      <dgm:prSet/>
      <dgm:spPr/>
      <dgm:t>
        <a:bodyPr/>
        <a:lstStyle/>
        <a:p>
          <a:endParaRPr lang="ru-RU"/>
        </a:p>
      </dgm:t>
    </dgm:pt>
    <dgm:pt modelId="{4A48E93B-F4F8-4BEB-B380-B9A37CC26870}" type="sibTrans" cxnId="{89BA74F6-14E1-4DAD-BF17-0E771C3BA10A}">
      <dgm:prSet/>
      <dgm:spPr/>
      <dgm:t>
        <a:bodyPr/>
        <a:lstStyle/>
        <a:p>
          <a:endParaRPr lang="ru-RU"/>
        </a:p>
      </dgm:t>
    </dgm:pt>
    <dgm:pt modelId="{A357B724-7087-4A25-AC34-4EC0CA0B7FFB}" type="pres">
      <dgm:prSet presAssocID="{59145F80-C1B9-43DE-A3D2-F9914F20F7D8}" presName="linear" presStyleCnt="0">
        <dgm:presLayoutVars>
          <dgm:animLvl val="lvl"/>
          <dgm:resizeHandles val="exact"/>
        </dgm:presLayoutVars>
      </dgm:prSet>
      <dgm:spPr/>
    </dgm:pt>
    <dgm:pt modelId="{57E8D7E6-719E-4D11-A1FE-794D608401FC}" type="pres">
      <dgm:prSet presAssocID="{C43529AC-CFCF-46D3-B551-F6FB6CCD8B83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06EBB211-8144-4CF8-992A-824F11A06F76}" type="pres">
      <dgm:prSet presAssocID="{02AE6811-58BA-4964-BC38-F1EBFACF6C21}" presName="spacer" presStyleCnt="0"/>
      <dgm:spPr/>
    </dgm:pt>
    <dgm:pt modelId="{BE5B69F6-1C3C-4800-82BB-18C22A7D3DD5}" type="pres">
      <dgm:prSet presAssocID="{533A2504-47F1-41BE-8F79-2E958ACDF62F}" presName="parentText" presStyleLbl="node1" presStyleIdx="1" presStyleCnt="7" custLinFactNeighborX="-120" custLinFactNeighborY="28878">
        <dgm:presLayoutVars>
          <dgm:chMax val="0"/>
          <dgm:bulletEnabled val="1"/>
        </dgm:presLayoutVars>
      </dgm:prSet>
      <dgm:spPr/>
    </dgm:pt>
    <dgm:pt modelId="{6281B16E-5E53-45F5-96E6-B936FD7FCB3D}" type="pres">
      <dgm:prSet presAssocID="{4C52FE8E-4CE8-4EE8-9C99-874812D901D7}" presName="spacer" presStyleCnt="0"/>
      <dgm:spPr/>
    </dgm:pt>
    <dgm:pt modelId="{EA2DB7DD-08A0-4824-B2D8-3FC8C6979FEE}" type="pres">
      <dgm:prSet presAssocID="{CB903003-57DE-43D7-B6B5-F414F8DE973F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9E815F6-3B10-415F-9ACF-AD6D2128B390}" type="pres">
      <dgm:prSet presAssocID="{4AB19719-F8A5-40BF-8640-99E3B4D99688}" presName="spacer" presStyleCnt="0"/>
      <dgm:spPr/>
    </dgm:pt>
    <dgm:pt modelId="{D4382C16-4293-4DD1-84AE-C867E6D7EBDA}" type="pres">
      <dgm:prSet presAssocID="{B1081E34-2AD8-4095-BDFC-8FF642DBFA20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3747EC0E-B5E7-473C-A04A-843227D0CC9E}" type="pres">
      <dgm:prSet presAssocID="{3883B78D-AC64-4447-982F-C63B2AA2F10B}" presName="spacer" presStyleCnt="0"/>
      <dgm:spPr/>
    </dgm:pt>
    <dgm:pt modelId="{6C3B77E6-9019-4619-BFC0-F3D601A9FC6E}" type="pres">
      <dgm:prSet presAssocID="{B17B7D1D-6CB6-4308-A74A-E12255D114C3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9C021850-CC86-4A70-ACBC-22839DBC20FE}" type="pres">
      <dgm:prSet presAssocID="{A6E6E71C-E242-4D70-9872-4B4D8FB4CB4E}" presName="spacer" presStyleCnt="0"/>
      <dgm:spPr/>
    </dgm:pt>
    <dgm:pt modelId="{4F6BD540-68A0-4ED9-B713-EE8B71503B15}" type="pres">
      <dgm:prSet presAssocID="{269A9073-2E89-485B-8220-464128208DBC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30A47712-DA99-465F-B0F2-2553C331DA01}" type="pres">
      <dgm:prSet presAssocID="{073C81E5-A5E4-4D78-B528-C10AB69589F9}" presName="spacer" presStyleCnt="0"/>
      <dgm:spPr/>
    </dgm:pt>
    <dgm:pt modelId="{46533FEE-48AB-406E-A559-F4D713E9BC33}" type="pres">
      <dgm:prSet presAssocID="{23D8B78B-5FFE-4BF0-8FCC-7AFDF502A342}" presName="parentText" presStyleLbl="node1" presStyleIdx="6" presStyleCnt="7" custLinFactY="591" custLinFactNeighborX="-385" custLinFactNeighborY="100000">
        <dgm:presLayoutVars>
          <dgm:chMax val="0"/>
          <dgm:bulletEnabled val="1"/>
        </dgm:presLayoutVars>
      </dgm:prSet>
      <dgm:spPr/>
    </dgm:pt>
  </dgm:ptLst>
  <dgm:cxnLst>
    <dgm:cxn modelId="{D0E6E416-208C-441B-AD72-A5EA7AE29228}" srcId="{59145F80-C1B9-43DE-A3D2-F9914F20F7D8}" destId="{C43529AC-CFCF-46D3-B551-F6FB6CCD8B83}" srcOrd="0" destOrd="0" parTransId="{518AEDA8-D677-44AB-9A36-41DE70CE587D}" sibTransId="{02AE6811-58BA-4964-BC38-F1EBFACF6C21}"/>
    <dgm:cxn modelId="{DB5AC22C-578A-4B6D-BA74-F342220D4FF9}" srcId="{59145F80-C1B9-43DE-A3D2-F9914F20F7D8}" destId="{533A2504-47F1-41BE-8F79-2E958ACDF62F}" srcOrd="1" destOrd="0" parTransId="{71F27E60-0BA3-4292-9E15-80F14A081F98}" sibTransId="{4C52FE8E-4CE8-4EE8-9C99-874812D901D7}"/>
    <dgm:cxn modelId="{9110473B-653D-4621-B228-989B91E9DD41}" type="presOf" srcId="{533A2504-47F1-41BE-8F79-2E958ACDF62F}" destId="{BE5B69F6-1C3C-4800-82BB-18C22A7D3DD5}" srcOrd="0" destOrd="0" presId="urn:microsoft.com/office/officeart/2005/8/layout/vList2"/>
    <dgm:cxn modelId="{6B12A83B-A031-49EB-9445-566A14E4B5A3}" type="presOf" srcId="{23D8B78B-5FFE-4BF0-8FCC-7AFDF502A342}" destId="{46533FEE-48AB-406E-A559-F4D713E9BC33}" srcOrd="0" destOrd="0" presId="urn:microsoft.com/office/officeart/2005/8/layout/vList2"/>
    <dgm:cxn modelId="{66004952-8493-4DCF-B276-DF01DC9300A2}" srcId="{59145F80-C1B9-43DE-A3D2-F9914F20F7D8}" destId="{B1081E34-2AD8-4095-BDFC-8FF642DBFA20}" srcOrd="3" destOrd="0" parTransId="{7180BF84-E4A6-43F9-A2FE-2B8C9BA3B1D9}" sibTransId="{3883B78D-AC64-4447-982F-C63B2AA2F10B}"/>
    <dgm:cxn modelId="{52180058-6BA0-47C3-BA53-D39623E552D7}" srcId="{59145F80-C1B9-43DE-A3D2-F9914F20F7D8}" destId="{CB903003-57DE-43D7-B6B5-F414F8DE973F}" srcOrd="2" destOrd="0" parTransId="{412E7730-FDC6-4FCE-B2C4-CA12ACBF0F6D}" sibTransId="{4AB19719-F8A5-40BF-8640-99E3B4D99688}"/>
    <dgm:cxn modelId="{57D401AD-6E6D-4347-97AE-643B716FE662}" type="presOf" srcId="{B17B7D1D-6CB6-4308-A74A-E12255D114C3}" destId="{6C3B77E6-9019-4619-BFC0-F3D601A9FC6E}" srcOrd="0" destOrd="0" presId="urn:microsoft.com/office/officeart/2005/8/layout/vList2"/>
    <dgm:cxn modelId="{B36839AF-9E53-4DEA-8A75-8CCC5D42934E}" srcId="{59145F80-C1B9-43DE-A3D2-F9914F20F7D8}" destId="{B17B7D1D-6CB6-4308-A74A-E12255D114C3}" srcOrd="4" destOrd="0" parTransId="{AEB84692-406A-4BC3-A323-9E43A3FE7EDC}" sibTransId="{A6E6E71C-E242-4D70-9872-4B4D8FB4CB4E}"/>
    <dgm:cxn modelId="{5FBDEEAF-CC52-4CDF-8590-211EE899BEE9}" type="presOf" srcId="{CB903003-57DE-43D7-B6B5-F414F8DE973F}" destId="{EA2DB7DD-08A0-4824-B2D8-3FC8C6979FEE}" srcOrd="0" destOrd="0" presId="urn:microsoft.com/office/officeart/2005/8/layout/vList2"/>
    <dgm:cxn modelId="{98488FBF-6C8C-424A-8462-D6D08F9F1E19}" type="presOf" srcId="{59145F80-C1B9-43DE-A3D2-F9914F20F7D8}" destId="{A357B724-7087-4A25-AC34-4EC0CA0B7FFB}" srcOrd="0" destOrd="0" presId="urn:microsoft.com/office/officeart/2005/8/layout/vList2"/>
    <dgm:cxn modelId="{E06D90D9-8E04-439C-BF0D-5FF09874279A}" type="presOf" srcId="{269A9073-2E89-485B-8220-464128208DBC}" destId="{4F6BD540-68A0-4ED9-B713-EE8B71503B15}" srcOrd="0" destOrd="0" presId="urn:microsoft.com/office/officeart/2005/8/layout/vList2"/>
    <dgm:cxn modelId="{A63F0CDD-6942-4E66-AAFE-A261F46D0845}" type="presOf" srcId="{B1081E34-2AD8-4095-BDFC-8FF642DBFA20}" destId="{D4382C16-4293-4DD1-84AE-C867E6D7EBDA}" srcOrd="0" destOrd="0" presId="urn:microsoft.com/office/officeart/2005/8/layout/vList2"/>
    <dgm:cxn modelId="{9D9524E1-A155-47A8-9418-B157965F9601}" type="presOf" srcId="{C43529AC-CFCF-46D3-B551-F6FB6CCD8B83}" destId="{57E8D7E6-719E-4D11-A1FE-794D608401FC}" srcOrd="0" destOrd="0" presId="urn:microsoft.com/office/officeart/2005/8/layout/vList2"/>
    <dgm:cxn modelId="{89BA74F6-14E1-4DAD-BF17-0E771C3BA10A}" srcId="{59145F80-C1B9-43DE-A3D2-F9914F20F7D8}" destId="{23D8B78B-5FFE-4BF0-8FCC-7AFDF502A342}" srcOrd="6" destOrd="0" parTransId="{2DF840AB-4585-45DC-BC87-1B50367F0D2F}" sibTransId="{4A48E93B-F4F8-4BEB-B380-B9A37CC26870}"/>
    <dgm:cxn modelId="{EAB96BF9-255C-427F-91D4-8AEFBD039A89}" srcId="{59145F80-C1B9-43DE-A3D2-F9914F20F7D8}" destId="{269A9073-2E89-485B-8220-464128208DBC}" srcOrd="5" destOrd="0" parTransId="{76ACFDDF-3313-4265-9640-ECC882D81999}" sibTransId="{073C81E5-A5E4-4D78-B528-C10AB69589F9}"/>
    <dgm:cxn modelId="{AA309EA3-ECDD-41CC-BACF-12B79D2DE4FA}" type="presParOf" srcId="{A357B724-7087-4A25-AC34-4EC0CA0B7FFB}" destId="{57E8D7E6-719E-4D11-A1FE-794D608401FC}" srcOrd="0" destOrd="0" presId="urn:microsoft.com/office/officeart/2005/8/layout/vList2"/>
    <dgm:cxn modelId="{F04C2E6A-2C0E-4154-8AA0-CBC9737C321B}" type="presParOf" srcId="{A357B724-7087-4A25-AC34-4EC0CA0B7FFB}" destId="{06EBB211-8144-4CF8-992A-824F11A06F76}" srcOrd="1" destOrd="0" presId="urn:microsoft.com/office/officeart/2005/8/layout/vList2"/>
    <dgm:cxn modelId="{6A226CFE-4F48-40D4-A45A-E0DFED397CD9}" type="presParOf" srcId="{A357B724-7087-4A25-AC34-4EC0CA0B7FFB}" destId="{BE5B69F6-1C3C-4800-82BB-18C22A7D3DD5}" srcOrd="2" destOrd="0" presId="urn:microsoft.com/office/officeart/2005/8/layout/vList2"/>
    <dgm:cxn modelId="{3A84CA5B-08B6-4CF4-AF56-29DFD107CAE5}" type="presParOf" srcId="{A357B724-7087-4A25-AC34-4EC0CA0B7FFB}" destId="{6281B16E-5E53-45F5-96E6-B936FD7FCB3D}" srcOrd="3" destOrd="0" presId="urn:microsoft.com/office/officeart/2005/8/layout/vList2"/>
    <dgm:cxn modelId="{8884E919-D1A0-4CE0-91A4-8AC44B0D71F8}" type="presParOf" srcId="{A357B724-7087-4A25-AC34-4EC0CA0B7FFB}" destId="{EA2DB7DD-08A0-4824-B2D8-3FC8C6979FEE}" srcOrd="4" destOrd="0" presId="urn:microsoft.com/office/officeart/2005/8/layout/vList2"/>
    <dgm:cxn modelId="{4B37858F-4232-4A32-9E85-FA8128F418C2}" type="presParOf" srcId="{A357B724-7087-4A25-AC34-4EC0CA0B7FFB}" destId="{09E815F6-3B10-415F-9ACF-AD6D2128B390}" srcOrd="5" destOrd="0" presId="urn:microsoft.com/office/officeart/2005/8/layout/vList2"/>
    <dgm:cxn modelId="{26AF08DF-73F9-43F0-88AE-BA4BC047EB4E}" type="presParOf" srcId="{A357B724-7087-4A25-AC34-4EC0CA0B7FFB}" destId="{D4382C16-4293-4DD1-84AE-C867E6D7EBDA}" srcOrd="6" destOrd="0" presId="urn:microsoft.com/office/officeart/2005/8/layout/vList2"/>
    <dgm:cxn modelId="{08739094-1AB9-4E8C-80B5-B669F9DC1926}" type="presParOf" srcId="{A357B724-7087-4A25-AC34-4EC0CA0B7FFB}" destId="{3747EC0E-B5E7-473C-A04A-843227D0CC9E}" srcOrd="7" destOrd="0" presId="urn:microsoft.com/office/officeart/2005/8/layout/vList2"/>
    <dgm:cxn modelId="{F7D2BB00-F4F9-4AC2-AA4F-DDBFB93D9B81}" type="presParOf" srcId="{A357B724-7087-4A25-AC34-4EC0CA0B7FFB}" destId="{6C3B77E6-9019-4619-BFC0-F3D601A9FC6E}" srcOrd="8" destOrd="0" presId="urn:microsoft.com/office/officeart/2005/8/layout/vList2"/>
    <dgm:cxn modelId="{75E231D9-C7E1-4DE7-AB22-3A29E7C2A1FE}" type="presParOf" srcId="{A357B724-7087-4A25-AC34-4EC0CA0B7FFB}" destId="{9C021850-CC86-4A70-ACBC-22839DBC20FE}" srcOrd="9" destOrd="0" presId="urn:microsoft.com/office/officeart/2005/8/layout/vList2"/>
    <dgm:cxn modelId="{5646DF8F-FC0C-487D-9BC3-69A5787E117A}" type="presParOf" srcId="{A357B724-7087-4A25-AC34-4EC0CA0B7FFB}" destId="{4F6BD540-68A0-4ED9-B713-EE8B71503B15}" srcOrd="10" destOrd="0" presId="urn:microsoft.com/office/officeart/2005/8/layout/vList2"/>
    <dgm:cxn modelId="{F291ED83-0F56-4FEB-A302-18D4BB91810E}" type="presParOf" srcId="{A357B724-7087-4A25-AC34-4EC0CA0B7FFB}" destId="{30A47712-DA99-465F-B0F2-2553C331DA01}" srcOrd="11" destOrd="0" presId="urn:microsoft.com/office/officeart/2005/8/layout/vList2"/>
    <dgm:cxn modelId="{AFE474C6-1F7B-4E96-AC6D-2C7B4DD50E2E}" type="presParOf" srcId="{A357B724-7087-4A25-AC34-4EC0CA0B7FFB}" destId="{46533FEE-48AB-406E-A559-F4D713E9BC33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5C530-17AD-480A-BB70-19DA62506A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FE7386-B6E2-4878-B070-6EE07970AC85}">
      <dgm:prSet/>
      <dgm:spPr/>
      <dgm:t>
        <a:bodyPr/>
        <a:lstStyle/>
        <a:p>
          <a:r>
            <a:rPr lang="ru-RU" dirty="0"/>
            <a:t>Низкая лояльность организации</a:t>
          </a:r>
        </a:p>
      </dgm:t>
    </dgm:pt>
    <dgm:pt modelId="{D7EE25AA-D110-4F3B-99A4-10CD28199EE6}" type="parTrans" cxnId="{D0F7D8BF-4EC1-4ACF-A9FA-CA3FAE79B230}">
      <dgm:prSet/>
      <dgm:spPr/>
      <dgm:t>
        <a:bodyPr/>
        <a:lstStyle/>
        <a:p>
          <a:endParaRPr lang="ru-RU"/>
        </a:p>
      </dgm:t>
    </dgm:pt>
    <dgm:pt modelId="{291D5B62-D602-4308-A16C-9CD48AEAE917}" type="sibTrans" cxnId="{D0F7D8BF-4EC1-4ACF-A9FA-CA3FAE79B230}">
      <dgm:prSet/>
      <dgm:spPr/>
      <dgm:t>
        <a:bodyPr/>
        <a:lstStyle/>
        <a:p>
          <a:endParaRPr lang="ru-RU"/>
        </a:p>
      </dgm:t>
    </dgm:pt>
    <dgm:pt modelId="{66FFC122-1C47-46E7-9307-EDD8A23B5B7C}">
      <dgm:prSet/>
      <dgm:spPr/>
      <dgm:t>
        <a:bodyPr/>
        <a:lstStyle/>
        <a:p>
          <a:r>
            <a:rPr lang="ru-RU"/>
            <a:t>Боязнь трудностей</a:t>
          </a:r>
        </a:p>
      </dgm:t>
    </dgm:pt>
    <dgm:pt modelId="{A5A6F8EF-A1D0-4EFB-9861-1B08579C34BB}" type="parTrans" cxnId="{DCB4FA7A-CDE5-449B-A91B-CBE16BFF7149}">
      <dgm:prSet/>
      <dgm:spPr/>
      <dgm:t>
        <a:bodyPr/>
        <a:lstStyle/>
        <a:p>
          <a:endParaRPr lang="ru-RU"/>
        </a:p>
      </dgm:t>
    </dgm:pt>
    <dgm:pt modelId="{70111BDD-EAEF-46EE-953F-2F7ED80675C8}" type="sibTrans" cxnId="{DCB4FA7A-CDE5-449B-A91B-CBE16BFF7149}">
      <dgm:prSet/>
      <dgm:spPr/>
      <dgm:t>
        <a:bodyPr/>
        <a:lstStyle/>
        <a:p>
          <a:endParaRPr lang="ru-RU"/>
        </a:p>
      </dgm:t>
    </dgm:pt>
    <dgm:pt modelId="{285DFCCA-A3C3-4923-A673-B99DCD5B85FB}">
      <dgm:prSet/>
      <dgm:spPr/>
      <dgm:t>
        <a:bodyPr/>
        <a:lstStyle/>
        <a:p>
          <a:r>
            <a:rPr lang="ru-RU"/>
            <a:t>Чрезвычайная пассивность в работе</a:t>
          </a:r>
        </a:p>
      </dgm:t>
    </dgm:pt>
    <dgm:pt modelId="{F42136B7-DDB1-46F8-B894-742BD069C53E}" type="parTrans" cxnId="{651B19F6-9B4E-4B54-BBF3-838B9834EDA1}">
      <dgm:prSet/>
      <dgm:spPr/>
      <dgm:t>
        <a:bodyPr/>
        <a:lstStyle/>
        <a:p>
          <a:endParaRPr lang="ru-RU"/>
        </a:p>
      </dgm:t>
    </dgm:pt>
    <dgm:pt modelId="{6F0AF078-4380-4601-B7CA-917E3E9EFD52}" type="sibTrans" cxnId="{651B19F6-9B4E-4B54-BBF3-838B9834EDA1}">
      <dgm:prSet/>
      <dgm:spPr/>
      <dgm:t>
        <a:bodyPr/>
        <a:lstStyle/>
        <a:p>
          <a:endParaRPr lang="ru-RU"/>
        </a:p>
      </dgm:t>
    </dgm:pt>
    <dgm:pt modelId="{1E3C09DB-4B88-46DA-8AA0-636BDA53D5ED}">
      <dgm:prSet/>
      <dgm:spPr/>
      <dgm:t>
        <a:bodyPr/>
        <a:lstStyle/>
        <a:p>
          <a:r>
            <a:rPr lang="ru-RU"/>
            <a:t>Проблемы с поиском и обработкой информации</a:t>
          </a:r>
        </a:p>
      </dgm:t>
    </dgm:pt>
    <dgm:pt modelId="{C730D371-F3D0-4B9B-A13B-6DF257346196}" type="parTrans" cxnId="{86850640-0AAC-4A9D-9C05-947C86DD0147}">
      <dgm:prSet/>
      <dgm:spPr/>
      <dgm:t>
        <a:bodyPr/>
        <a:lstStyle/>
        <a:p>
          <a:endParaRPr lang="ru-RU"/>
        </a:p>
      </dgm:t>
    </dgm:pt>
    <dgm:pt modelId="{17D3CA83-9AD8-48F1-90A5-E0D816DB3F50}" type="sibTrans" cxnId="{86850640-0AAC-4A9D-9C05-947C86DD0147}">
      <dgm:prSet/>
      <dgm:spPr/>
      <dgm:t>
        <a:bodyPr/>
        <a:lstStyle/>
        <a:p>
          <a:endParaRPr lang="ru-RU"/>
        </a:p>
      </dgm:t>
    </dgm:pt>
    <dgm:pt modelId="{22618C9F-74D8-4963-ACE6-251F90FB2E88}">
      <dgm:prSet/>
      <dgm:spPr/>
      <dgm:t>
        <a:bodyPr/>
        <a:lstStyle/>
        <a:p>
          <a:r>
            <a:rPr lang="ru-RU" dirty="0"/>
            <a:t>Упрощение рабочих задач </a:t>
          </a:r>
        </a:p>
      </dgm:t>
    </dgm:pt>
    <dgm:pt modelId="{5F4A171D-102C-484A-BE90-5431B695284F}" type="parTrans" cxnId="{E48E33B8-FE40-4EDD-8AE0-3C41C348B17E}">
      <dgm:prSet/>
      <dgm:spPr/>
      <dgm:t>
        <a:bodyPr/>
        <a:lstStyle/>
        <a:p>
          <a:endParaRPr lang="ru-RU"/>
        </a:p>
      </dgm:t>
    </dgm:pt>
    <dgm:pt modelId="{5B7F954D-D1B8-4C50-80FA-810183F25D35}" type="sibTrans" cxnId="{E48E33B8-FE40-4EDD-8AE0-3C41C348B17E}">
      <dgm:prSet/>
      <dgm:spPr/>
      <dgm:t>
        <a:bodyPr/>
        <a:lstStyle/>
        <a:p>
          <a:endParaRPr lang="ru-RU"/>
        </a:p>
      </dgm:t>
    </dgm:pt>
    <dgm:pt modelId="{C00B5181-6623-4A16-8316-C2F64FA6B630}">
      <dgm:prSet/>
      <dgm:spPr/>
      <dgm:t>
        <a:bodyPr/>
        <a:lstStyle/>
        <a:p>
          <a:r>
            <a:rPr lang="ru-RU"/>
            <a:t>Сомнения в авторитетах</a:t>
          </a:r>
        </a:p>
      </dgm:t>
    </dgm:pt>
    <dgm:pt modelId="{9D8BF34A-DF02-4D63-BCD8-F23843B61024}" type="parTrans" cxnId="{A02C4123-BFA1-4A21-BE72-939133E6E59F}">
      <dgm:prSet/>
      <dgm:spPr/>
      <dgm:t>
        <a:bodyPr/>
        <a:lstStyle/>
        <a:p>
          <a:endParaRPr lang="ru-RU"/>
        </a:p>
      </dgm:t>
    </dgm:pt>
    <dgm:pt modelId="{6E64809E-EFF7-4D65-A7D3-8E88A9CB6838}" type="sibTrans" cxnId="{A02C4123-BFA1-4A21-BE72-939133E6E59F}">
      <dgm:prSet/>
      <dgm:spPr/>
      <dgm:t>
        <a:bodyPr/>
        <a:lstStyle/>
        <a:p>
          <a:endParaRPr lang="ru-RU"/>
        </a:p>
      </dgm:t>
    </dgm:pt>
    <dgm:pt modelId="{D9CE9B1D-4716-4CB9-8AC5-941BC73AD7D1}">
      <dgm:prSet/>
      <dgm:spPr/>
      <dgm:t>
        <a:bodyPr/>
        <a:lstStyle/>
        <a:p>
          <a:r>
            <a:rPr lang="ru-RU"/>
            <a:t>Высокое мнение о результатах своего труда</a:t>
          </a:r>
        </a:p>
      </dgm:t>
    </dgm:pt>
    <dgm:pt modelId="{8E9E78EB-4607-4FDC-B4E1-49276B8FD027}" type="parTrans" cxnId="{977D0630-F65F-41E2-B5AA-E5ED272AC5A1}">
      <dgm:prSet/>
      <dgm:spPr/>
      <dgm:t>
        <a:bodyPr/>
        <a:lstStyle/>
        <a:p>
          <a:endParaRPr lang="ru-RU"/>
        </a:p>
      </dgm:t>
    </dgm:pt>
    <dgm:pt modelId="{2C23C07B-4C11-4E54-A213-2928F39C29AE}" type="sibTrans" cxnId="{977D0630-F65F-41E2-B5AA-E5ED272AC5A1}">
      <dgm:prSet/>
      <dgm:spPr/>
      <dgm:t>
        <a:bodyPr/>
        <a:lstStyle/>
        <a:p>
          <a:endParaRPr lang="ru-RU"/>
        </a:p>
      </dgm:t>
    </dgm:pt>
    <dgm:pt modelId="{5FAF8BFC-7F4B-4E0D-BD17-3F84EE033F2B}" type="pres">
      <dgm:prSet presAssocID="{7425C530-17AD-480A-BB70-19DA62506AA9}" presName="linear" presStyleCnt="0">
        <dgm:presLayoutVars>
          <dgm:animLvl val="lvl"/>
          <dgm:resizeHandles val="exact"/>
        </dgm:presLayoutVars>
      </dgm:prSet>
      <dgm:spPr/>
    </dgm:pt>
    <dgm:pt modelId="{1FBA2072-1F93-47A4-9FEB-24E26F9E2BDF}" type="pres">
      <dgm:prSet presAssocID="{F7FE7386-B6E2-4878-B070-6EE07970AC85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AE372F2-77CF-4146-93F6-2272EE70BF81}" type="pres">
      <dgm:prSet presAssocID="{291D5B62-D602-4308-A16C-9CD48AEAE917}" presName="spacer" presStyleCnt="0"/>
      <dgm:spPr/>
    </dgm:pt>
    <dgm:pt modelId="{FD558559-5119-4A45-AF86-29BD1B30B123}" type="pres">
      <dgm:prSet presAssocID="{66FFC122-1C47-46E7-9307-EDD8A23B5B7C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36EB47A-77C4-4825-BCBE-33DCEBB825FD}" type="pres">
      <dgm:prSet presAssocID="{70111BDD-EAEF-46EE-953F-2F7ED80675C8}" presName="spacer" presStyleCnt="0"/>
      <dgm:spPr/>
    </dgm:pt>
    <dgm:pt modelId="{0DC30FD2-CC73-4D6D-8818-7C0BB42AE980}" type="pres">
      <dgm:prSet presAssocID="{285DFCCA-A3C3-4923-A673-B99DCD5B85FB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16D46CA-5201-4C5E-A5DA-83D01E5EF86F}" type="pres">
      <dgm:prSet presAssocID="{6F0AF078-4380-4601-B7CA-917E3E9EFD52}" presName="spacer" presStyleCnt="0"/>
      <dgm:spPr/>
    </dgm:pt>
    <dgm:pt modelId="{258E245A-1FB4-4828-8BF1-788EC8EB9086}" type="pres">
      <dgm:prSet presAssocID="{1E3C09DB-4B88-46DA-8AA0-636BDA53D5ED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38A6438D-D3C7-4871-A7C2-ECF645B3C31E}" type="pres">
      <dgm:prSet presAssocID="{17D3CA83-9AD8-48F1-90A5-E0D816DB3F50}" presName="spacer" presStyleCnt="0"/>
      <dgm:spPr/>
    </dgm:pt>
    <dgm:pt modelId="{2F0D094C-52D6-45FB-BE0F-640AC239832C}" type="pres">
      <dgm:prSet presAssocID="{22618C9F-74D8-4963-ACE6-251F90FB2E8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8BB7FBC-06BD-4E9B-944E-516706E2347E}" type="pres">
      <dgm:prSet presAssocID="{5B7F954D-D1B8-4C50-80FA-810183F25D35}" presName="spacer" presStyleCnt="0"/>
      <dgm:spPr/>
    </dgm:pt>
    <dgm:pt modelId="{565EC75E-9F85-4752-9665-416FC38421D0}" type="pres">
      <dgm:prSet presAssocID="{C00B5181-6623-4A16-8316-C2F64FA6B63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1CB6FA05-BAD8-4350-8631-29534ADD3826}" type="pres">
      <dgm:prSet presAssocID="{6E64809E-EFF7-4D65-A7D3-8E88A9CB6838}" presName="spacer" presStyleCnt="0"/>
      <dgm:spPr/>
    </dgm:pt>
    <dgm:pt modelId="{8D748230-8FF5-48FE-ADD7-16574F3502E0}" type="pres">
      <dgm:prSet presAssocID="{D9CE9B1D-4716-4CB9-8AC5-941BC73AD7D1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9FBA502-0C42-4402-A429-17C098C15117}" type="presOf" srcId="{D9CE9B1D-4716-4CB9-8AC5-941BC73AD7D1}" destId="{8D748230-8FF5-48FE-ADD7-16574F3502E0}" srcOrd="0" destOrd="0" presId="urn:microsoft.com/office/officeart/2005/8/layout/vList2"/>
    <dgm:cxn modelId="{B64D0104-41D2-4AFA-AB60-D89F99BED30D}" type="presOf" srcId="{1E3C09DB-4B88-46DA-8AA0-636BDA53D5ED}" destId="{258E245A-1FB4-4828-8BF1-788EC8EB9086}" srcOrd="0" destOrd="0" presId="urn:microsoft.com/office/officeart/2005/8/layout/vList2"/>
    <dgm:cxn modelId="{A02C4123-BFA1-4A21-BE72-939133E6E59F}" srcId="{7425C530-17AD-480A-BB70-19DA62506AA9}" destId="{C00B5181-6623-4A16-8316-C2F64FA6B630}" srcOrd="5" destOrd="0" parTransId="{9D8BF34A-DF02-4D63-BCD8-F23843B61024}" sibTransId="{6E64809E-EFF7-4D65-A7D3-8E88A9CB6838}"/>
    <dgm:cxn modelId="{977D0630-F65F-41E2-B5AA-E5ED272AC5A1}" srcId="{7425C530-17AD-480A-BB70-19DA62506AA9}" destId="{D9CE9B1D-4716-4CB9-8AC5-941BC73AD7D1}" srcOrd="6" destOrd="0" parTransId="{8E9E78EB-4607-4FDC-B4E1-49276B8FD027}" sibTransId="{2C23C07B-4C11-4E54-A213-2928F39C29AE}"/>
    <dgm:cxn modelId="{158FD93B-27F6-416B-877D-742E1B9BCE50}" type="presOf" srcId="{22618C9F-74D8-4963-ACE6-251F90FB2E88}" destId="{2F0D094C-52D6-45FB-BE0F-640AC239832C}" srcOrd="0" destOrd="0" presId="urn:microsoft.com/office/officeart/2005/8/layout/vList2"/>
    <dgm:cxn modelId="{7301203C-C784-49BC-9EEA-F6C4FE253237}" type="presOf" srcId="{7425C530-17AD-480A-BB70-19DA62506AA9}" destId="{5FAF8BFC-7F4B-4E0D-BD17-3F84EE033F2B}" srcOrd="0" destOrd="0" presId="urn:microsoft.com/office/officeart/2005/8/layout/vList2"/>
    <dgm:cxn modelId="{86850640-0AAC-4A9D-9C05-947C86DD0147}" srcId="{7425C530-17AD-480A-BB70-19DA62506AA9}" destId="{1E3C09DB-4B88-46DA-8AA0-636BDA53D5ED}" srcOrd="3" destOrd="0" parTransId="{C730D371-F3D0-4B9B-A13B-6DF257346196}" sibTransId="{17D3CA83-9AD8-48F1-90A5-E0D816DB3F50}"/>
    <dgm:cxn modelId="{DCB4FA7A-CDE5-449B-A91B-CBE16BFF7149}" srcId="{7425C530-17AD-480A-BB70-19DA62506AA9}" destId="{66FFC122-1C47-46E7-9307-EDD8A23B5B7C}" srcOrd="1" destOrd="0" parTransId="{A5A6F8EF-A1D0-4EFB-9861-1B08579C34BB}" sibTransId="{70111BDD-EAEF-46EE-953F-2F7ED80675C8}"/>
    <dgm:cxn modelId="{23969B8E-006A-4019-BBB9-DCAF2AB14F7A}" type="presOf" srcId="{C00B5181-6623-4A16-8316-C2F64FA6B630}" destId="{565EC75E-9F85-4752-9665-416FC38421D0}" srcOrd="0" destOrd="0" presId="urn:microsoft.com/office/officeart/2005/8/layout/vList2"/>
    <dgm:cxn modelId="{075F4491-3A3A-4719-A843-67E9C818AC3C}" type="presOf" srcId="{66FFC122-1C47-46E7-9307-EDD8A23B5B7C}" destId="{FD558559-5119-4A45-AF86-29BD1B30B123}" srcOrd="0" destOrd="0" presId="urn:microsoft.com/office/officeart/2005/8/layout/vList2"/>
    <dgm:cxn modelId="{E48E33B8-FE40-4EDD-8AE0-3C41C348B17E}" srcId="{7425C530-17AD-480A-BB70-19DA62506AA9}" destId="{22618C9F-74D8-4963-ACE6-251F90FB2E88}" srcOrd="4" destOrd="0" parTransId="{5F4A171D-102C-484A-BE90-5431B695284F}" sibTransId="{5B7F954D-D1B8-4C50-80FA-810183F25D35}"/>
    <dgm:cxn modelId="{D0F7D8BF-4EC1-4ACF-A9FA-CA3FAE79B230}" srcId="{7425C530-17AD-480A-BB70-19DA62506AA9}" destId="{F7FE7386-B6E2-4878-B070-6EE07970AC85}" srcOrd="0" destOrd="0" parTransId="{D7EE25AA-D110-4F3B-99A4-10CD28199EE6}" sibTransId="{291D5B62-D602-4308-A16C-9CD48AEAE917}"/>
    <dgm:cxn modelId="{9C1377E7-3E40-4DCE-9FF3-CACDE3B37282}" type="presOf" srcId="{285DFCCA-A3C3-4923-A673-B99DCD5B85FB}" destId="{0DC30FD2-CC73-4D6D-8818-7C0BB42AE980}" srcOrd="0" destOrd="0" presId="urn:microsoft.com/office/officeart/2005/8/layout/vList2"/>
    <dgm:cxn modelId="{AB8A4AF3-A4F1-4CAF-B30C-3CF8DAB1D03F}" type="presOf" srcId="{F7FE7386-B6E2-4878-B070-6EE07970AC85}" destId="{1FBA2072-1F93-47A4-9FEB-24E26F9E2BDF}" srcOrd="0" destOrd="0" presId="urn:microsoft.com/office/officeart/2005/8/layout/vList2"/>
    <dgm:cxn modelId="{651B19F6-9B4E-4B54-BBF3-838B9834EDA1}" srcId="{7425C530-17AD-480A-BB70-19DA62506AA9}" destId="{285DFCCA-A3C3-4923-A673-B99DCD5B85FB}" srcOrd="2" destOrd="0" parTransId="{F42136B7-DDB1-46F8-B894-742BD069C53E}" sibTransId="{6F0AF078-4380-4601-B7CA-917E3E9EFD52}"/>
    <dgm:cxn modelId="{CA655F3E-E3DC-4CA0-99F2-6E7778353F42}" type="presParOf" srcId="{5FAF8BFC-7F4B-4E0D-BD17-3F84EE033F2B}" destId="{1FBA2072-1F93-47A4-9FEB-24E26F9E2BDF}" srcOrd="0" destOrd="0" presId="urn:microsoft.com/office/officeart/2005/8/layout/vList2"/>
    <dgm:cxn modelId="{BB85A9CA-1A12-4454-A292-8742E3414BF0}" type="presParOf" srcId="{5FAF8BFC-7F4B-4E0D-BD17-3F84EE033F2B}" destId="{8AE372F2-77CF-4146-93F6-2272EE70BF81}" srcOrd="1" destOrd="0" presId="urn:microsoft.com/office/officeart/2005/8/layout/vList2"/>
    <dgm:cxn modelId="{4FBEA768-9D23-4361-BAA8-505366E35DC5}" type="presParOf" srcId="{5FAF8BFC-7F4B-4E0D-BD17-3F84EE033F2B}" destId="{FD558559-5119-4A45-AF86-29BD1B30B123}" srcOrd="2" destOrd="0" presId="urn:microsoft.com/office/officeart/2005/8/layout/vList2"/>
    <dgm:cxn modelId="{291DB094-A6E5-4AFB-A33E-1F60FE4863BD}" type="presParOf" srcId="{5FAF8BFC-7F4B-4E0D-BD17-3F84EE033F2B}" destId="{536EB47A-77C4-4825-BCBE-33DCEBB825FD}" srcOrd="3" destOrd="0" presId="urn:microsoft.com/office/officeart/2005/8/layout/vList2"/>
    <dgm:cxn modelId="{14017A99-1720-4B7B-942B-A09F6C29F690}" type="presParOf" srcId="{5FAF8BFC-7F4B-4E0D-BD17-3F84EE033F2B}" destId="{0DC30FD2-CC73-4D6D-8818-7C0BB42AE980}" srcOrd="4" destOrd="0" presId="urn:microsoft.com/office/officeart/2005/8/layout/vList2"/>
    <dgm:cxn modelId="{84819D3B-3EA8-4C10-92A2-C368E8290BE1}" type="presParOf" srcId="{5FAF8BFC-7F4B-4E0D-BD17-3F84EE033F2B}" destId="{C16D46CA-5201-4C5E-A5DA-83D01E5EF86F}" srcOrd="5" destOrd="0" presId="urn:microsoft.com/office/officeart/2005/8/layout/vList2"/>
    <dgm:cxn modelId="{E60BBA79-FDAE-45A7-AAF3-0AE7F6F8A9DE}" type="presParOf" srcId="{5FAF8BFC-7F4B-4E0D-BD17-3F84EE033F2B}" destId="{258E245A-1FB4-4828-8BF1-788EC8EB9086}" srcOrd="6" destOrd="0" presId="urn:microsoft.com/office/officeart/2005/8/layout/vList2"/>
    <dgm:cxn modelId="{1E0EC1D8-EE0F-41AC-AD47-A3E84BFB1C2A}" type="presParOf" srcId="{5FAF8BFC-7F4B-4E0D-BD17-3F84EE033F2B}" destId="{38A6438D-D3C7-4871-A7C2-ECF645B3C31E}" srcOrd="7" destOrd="0" presId="urn:microsoft.com/office/officeart/2005/8/layout/vList2"/>
    <dgm:cxn modelId="{C42FE7C0-B6F0-4270-BC1D-B72D4B177548}" type="presParOf" srcId="{5FAF8BFC-7F4B-4E0D-BD17-3F84EE033F2B}" destId="{2F0D094C-52D6-45FB-BE0F-640AC239832C}" srcOrd="8" destOrd="0" presId="urn:microsoft.com/office/officeart/2005/8/layout/vList2"/>
    <dgm:cxn modelId="{20BDE25C-AB96-42CF-B022-95AE4CCB2F13}" type="presParOf" srcId="{5FAF8BFC-7F4B-4E0D-BD17-3F84EE033F2B}" destId="{28BB7FBC-06BD-4E9B-944E-516706E2347E}" srcOrd="9" destOrd="0" presId="urn:microsoft.com/office/officeart/2005/8/layout/vList2"/>
    <dgm:cxn modelId="{73C6C729-1A63-4D4F-9820-72236DEE2ED6}" type="presParOf" srcId="{5FAF8BFC-7F4B-4E0D-BD17-3F84EE033F2B}" destId="{565EC75E-9F85-4752-9665-416FC38421D0}" srcOrd="10" destOrd="0" presId="urn:microsoft.com/office/officeart/2005/8/layout/vList2"/>
    <dgm:cxn modelId="{6E43C0D7-CFB0-44A2-A490-6C1A71F5D9DB}" type="presParOf" srcId="{5FAF8BFC-7F4B-4E0D-BD17-3F84EE033F2B}" destId="{1CB6FA05-BAD8-4350-8631-29534ADD3826}" srcOrd="11" destOrd="0" presId="urn:microsoft.com/office/officeart/2005/8/layout/vList2"/>
    <dgm:cxn modelId="{6746C63E-5FB3-4140-B0F1-53C9BB6C95C9}" type="presParOf" srcId="{5FAF8BFC-7F4B-4E0D-BD17-3F84EE033F2B}" destId="{8D748230-8FF5-48FE-ADD7-16574F3502E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BAD425-237B-4AB9-8542-6596E213FFA2}" type="doc">
      <dgm:prSet loTypeId="urn:microsoft.com/office/officeart/2005/8/layout/vList2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9223B2B9-2BA3-4255-AB50-F33FB9169CB2}">
      <dgm:prSet/>
      <dgm:spPr/>
      <dgm:t>
        <a:bodyPr/>
        <a:lstStyle/>
        <a:p>
          <a:r>
            <a:rPr lang="ru-RU"/>
            <a:t>Руководители жалуются </a:t>
          </a:r>
          <a:endParaRPr lang="en-US"/>
        </a:p>
      </dgm:t>
    </dgm:pt>
    <dgm:pt modelId="{BF9F6695-5F86-4406-B346-59ADCDAB7750}" type="parTrans" cxnId="{9C3DB5EA-91E1-4E0A-8D75-23E4B1751B51}">
      <dgm:prSet/>
      <dgm:spPr/>
      <dgm:t>
        <a:bodyPr/>
        <a:lstStyle/>
        <a:p>
          <a:endParaRPr lang="en-US"/>
        </a:p>
      </dgm:t>
    </dgm:pt>
    <dgm:pt modelId="{1A8921DD-0A9B-4147-8FF4-BEFE5860C832}" type="sibTrans" cxnId="{9C3DB5EA-91E1-4E0A-8D75-23E4B1751B51}">
      <dgm:prSet/>
      <dgm:spPr/>
      <dgm:t>
        <a:bodyPr/>
        <a:lstStyle/>
        <a:p>
          <a:endParaRPr lang="en-US"/>
        </a:p>
      </dgm:t>
    </dgm:pt>
    <dgm:pt modelId="{0CFBC4BE-7163-4EEC-B462-D2CE6A9D3CC3}">
      <dgm:prSet/>
      <dgm:spPr/>
      <dgm:t>
        <a:bodyPr/>
        <a:lstStyle/>
        <a:p>
          <a:r>
            <a:rPr lang="ru-RU"/>
            <a:t>Молодежь «гОстит» организации</a:t>
          </a:r>
          <a:endParaRPr lang="en-US"/>
        </a:p>
      </dgm:t>
    </dgm:pt>
    <dgm:pt modelId="{0797D751-BADC-406F-A1FE-8C6786075C2F}" type="parTrans" cxnId="{D1F3ADF3-BAAA-43BC-AE6E-7BE765A24E4D}">
      <dgm:prSet/>
      <dgm:spPr/>
      <dgm:t>
        <a:bodyPr/>
        <a:lstStyle/>
        <a:p>
          <a:endParaRPr lang="en-US"/>
        </a:p>
      </dgm:t>
    </dgm:pt>
    <dgm:pt modelId="{3D1CCDAE-87BF-4F33-86BA-85646410F476}" type="sibTrans" cxnId="{D1F3ADF3-BAAA-43BC-AE6E-7BE765A24E4D}">
      <dgm:prSet/>
      <dgm:spPr/>
      <dgm:t>
        <a:bodyPr/>
        <a:lstStyle/>
        <a:p>
          <a:endParaRPr lang="en-US"/>
        </a:p>
      </dgm:t>
    </dgm:pt>
    <dgm:pt modelId="{82B0B542-2CEE-4DB1-861C-D0179CEF1C8B}">
      <dgm:prSet/>
      <dgm:spPr/>
      <dgm:t>
        <a:bodyPr/>
        <a:lstStyle/>
        <a:p>
          <a:pPr algn="ctr"/>
          <a:r>
            <a:rPr lang="ru-RU" b="1" dirty="0"/>
            <a:t>при этом</a:t>
          </a:r>
          <a:endParaRPr lang="en-US" b="1" dirty="0"/>
        </a:p>
      </dgm:t>
    </dgm:pt>
    <dgm:pt modelId="{02067F71-EA93-4171-869B-92F4B40EF4D7}" type="parTrans" cxnId="{D6F5E00B-DAE3-471B-A6B0-CD6225F9A6F0}">
      <dgm:prSet/>
      <dgm:spPr/>
      <dgm:t>
        <a:bodyPr/>
        <a:lstStyle/>
        <a:p>
          <a:endParaRPr lang="en-US"/>
        </a:p>
      </dgm:t>
    </dgm:pt>
    <dgm:pt modelId="{5EFAB005-0992-47CA-8DB6-9E8BFD475BCE}" type="sibTrans" cxnId="{D6F5E00B-DAE3-471B-A6B0-CD6225F9A6F0}">
      <dgm:prSet/>
      <dgm:spPr/>
      <dgm:t>
        <a:bodyPr/>
        <a:lstStyle/>
        <a:p>
          <a:endParaRPr lang="en-US"/>
        </a:p>
      </dgm:t>
    </dgm:pt>
    <dgm:pt modelId="{DDA8728B-BFE8-419E-ACA7-8DBBE71EF338}">
      <dgm:prSet/>
      <dgm:spPr/>
      <dgm:t>
        <a:bodyPr/>
        <a:lstStyle/>
        <a:p>
          <a:r>
            <a:rPr lang="ru-RU" dirty="0"/>
            <a:t>Ценности целого поколения не изменить</a:t>
          </a:r>
          <a:endParaRPr lang="en-US" dirty="0"/>
        </a:p>
      </dgm:t>
    </dgm:pt>
    <dgm:pt modelId="{F332F7D5-9F08-4CE8-B226-781CF0AAA73B}" type="parTrans" cxnId="{0CA20AC1-4DA9-427B-BEF2-249C4F247D40}">
      <dgm:prSet/>
      <dgm:spPr/>
      <dgm:t>
        <a:bodyPr/>
        <a:lstStyle/>
        <a:p>
          <a:endParaRPr lang="en-US"/>
        </a:p>
      </dgm:t>
    </dgm:pt>
    <dgm:pt modelId="{5E6239AB-F7CC-4D10-9E58-17A7689ED0C7}" type="sibTrans" cxnId="{0CA20AC1-4DA9-427B-BEF2-249C4F247D40}">
      <dgm:prSet/>
      <dgm:spPr/>
      <dgm:t>
        <a:bodyPr/>
        <a:lstStyle/>
        <a:p>
          <a:endParaRPr lang="en-US"/>
        </a:p>
      </dgm:t>
    </dgm:pt>
    <dgm:pt modelId="{58707016-6584-419D-828C-9A9FEBC38AC5}">
      <dgm:prSet/>
      <dgm:spPr/>
      <dgm:t>
        <a:bodyPr/>
        <a:lstStyle/>
        <a:p>
          <a:r>
            <a:rPr lang="ru-RU" dirty="0"/>
            <a:t>Это нормально, что новое  поколение отличается о предыдущих</a:t>
          </a:r>
          <a:endParaRPr lang="en-US" dirty="0"/>
        </a:p>
      </dgm:t>
    </dgm:pt>
    <dgm:pt modelId="{DBDF7723-4D82-4CA2-A08F-05CD20FAEF89}" type="parTrans" cxnId="{7642EBD4-C470-4E1C-81BA-ECCE22DC8FDE}">
      <dgm:prSet/>
      <dgm:spPr/>
      <dgm:t>
        <a:bodyPr/>
        <a:lstStyle/>
        <a:p>
          <a:endParaRPr lang="en-US"/>
        </a:p>
      </dgm:t>
    </dgm:pt>
    <dgm:pt modelId="{E617839C-3236-4E72-A189-3605E629CA7E}" type="sibTrans" cxnId="{7642EBD4-C470-4E1C-81BA-ECCE22DC8FDE}">
      <dgm:prSet/>
      <dgm:spPr/>
      <dgm:t>
        <a:bodyPr/>
        <a:lstStyle/>
        <a:p>
          <a:endParaRPr lang="en-US"/>
        </a:p>
      </dgm:t>
    </dgm:pt>
    <dgm:pt modelId="{5928AF68-112E-4E7C-A35C-C137E0E4836F}">
      <dgm:prSet/>
      <dgm:spPr/>
      <dgm:t>
        <a:bodyPr/>
        <a:lstStyle/>
        <a:p>
          <a:r>
            <a:rPr lang="ru-RU" dirty="0"/>
            <a:t>Вопрос в том, как научиться опираться на ценности современного поколения в организации?  Как показать им их же сильные стороны?</a:t>
          </a:r>
          <a:endParaRPr lang="en-US" dirty="0"/>
        </a:p>
      </dgm:t>
    </dgm:pt>
    <dgm:pt modelId="{828E9C27-2BAC-4C71-B1B4-137786CF5A27}" type="parTrans" cxnId="{3BC20098-DC22-4E27-A602-A6C1A786BE51}">
      <dgm:prSet/>
      <dgm:spPr/>
      <dgm:t>
        <a:bodyPr/>
        <a:lstStyle/>
        <a:p>
          <a:endParaRPr lang="ru-RU"/>
        </a:p>
      </dgm:t>
    </dgm:pt>
    <dgm:pt modelId="{2FE55317-13E9-40BE-82E3-BF065549F08C}" type="sibTrans" cxnId="{3BC20098-DC22-4E27-A602-A6C1A786BE51}">
      <dgm:prSet/>
      <dgm:spPr/>
      <dgm:t>
        <a:bodyPr/>
        <a:lstStyle/>
        <a:p>
          <a:endParaRPr lang="ru-RU"/>
        </a:p>
      </dgm:t>
    </dgm:pt>
    <dgm:pt modelId="{D7D3CB8B-0B40-4436-8108-20017BF22D31}" type="pres">
      <dgm:prSet presAssocID="{91BAD425-237B-4AB9-8542-6596E213FFA2}" presName="linear" presStyleCnt="0">
        <dgm:presLayoutVars>
          <dgm:animLvl val="lvl"/>
          <dgm:resizeHandles val="exact"/>
        </dgm:presLayoutVars>
      </dgm:prSet>
      <dgm:spPr/>
    </dgm:pt>
    <dgm:pt modelId="{52156C8A-D41E-4224-BA51-FF94F0CC4220}" type="pres">
      <dgm:prSet presAssocID="{9223B2B9-2BA3-4255-AB50-F33FB9169CB2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93EC73AA-C7C5-4CDE-B20A-CD0534ABC4C0}" type="pres">
      <dgm:prSet presAssocID="{1A8921DD-0A9B-4147-8FF4-BEFE5860C832}" presName="spacer" presStyleCnt="0"/>
      <dgm:spPr/>
    </dgm:pt>
    <dgm:pt modelId="{A1D7B719-3F79-4601-A72F-FE58756ECF4A}" type="pres">
      <dgm:prSet presAssocID="{0CFBC4BE-7163-4EEC-B462-D2CE6A9D3CC3}" presName="parentText" presStyleLbl="node1" presStyleIdx="1" presStyleCnt="6" custLinFactNeighborX="409">
        <dgm:presLayoutVars>
          <dgm:chMax val="0"/>
          <dgm:bulletEnabled val="1"/>
        </dgm:presLayoutVars>
      </dgm:prSet>
      <dgm:spPr/>
    </dgm:pt>
    <dgm:pt modelId="{F9C91A18-4582-472F-BFF9-345E3F1AA5E8}" type="pres">
      <dgm:prSet presAssocID="{3D1CCDAE-87BF-4F33-86BA-85646410F476}" presName="spacer" presStyleCnt="0"/>
      <dgm:spPr/>
    </dgm:pt>
    <dgm:pt modelId="{F9912DF7-59B5-4FBB-A4E0-15020F3FDF82}" type="pres">
      <dgm:prSet presAssocID="{82B0B542-2CEE-4DB1-861C-D0179CEF1C8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5BD3FC5-AA31-4FBE-96B6-4C82D8BB3BDE}" type="pres">
      <dgm:prSet presAssocID="{5EFAB005-0992-47CA-8DB6-9E8BFD475BCE}" presName="spacer" presStyleCnt="0"/>
      <dgm:spPr/>
    </dgm:pt>
    <dgm:pt modelId="{713127E8-302F-4950-88A5-8C3662EBE7BF}" type="pres">
      <dgm:prSet presAssocID="{DDA8728B-BFE8-419E-ACA7-8DBBE71EF33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2348CD5-00FF-4285-95DC-A875135055C4}" type="pres">
      <dgm:prSet presAssocID="{5E6239AB-F7CC-4D10-9E58-17A7689ED0C7}" presName="spacer" presStyleCnt="0"/>
      <dgm:spPr/>
    </dgm:pt>
    <dgm:pt modelId="{2CED2679-D3A2-4C8D-B2C8-EE9BAA40AD22}" type="pres">
      <dgm:prSet presAssocID="{58707016-6584-419D-828C-9A9FEBC38AC5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B50DCCC-0BB4-4840-B02F-07CAAF28A062}" type="pres">
      <dgm:prSet presAssocID="{E617839C-3236-4E72-A189-3605E629CA7E}" presName="spacer" presStyleCnt="0"/>
      <dgm:spPr/>
    </dgm:pt>
    <dgm:pt modelId="{8AF88E5A-7508-47C5-8E50-3FD78ED43779}" type="pres">
      <dgm:prSet presAssocID="{5928AF68-112E-4E7C-A35C-C137E0E4836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6F5E00B-DAE3-471B-A6B0-CD6225F9A6F0}" srcId="{91BAD425-237B-4AB9-8542-6596E213FFA2}" destId="{82B0B542-2CEE-4DB1-861C-D0179CEF1C8B}" srcOrd="2" destOrd="0" parTransId="{02067F71-EA93-4171-869B-92F4B40EF4D7}" sibTransId="{5EFAB005-0992-47CA-8DB6-9E8BFD475BCE}"/>
    <dgm:cxn modelId="{43AB2B13-D88B-40A7-B948-4B022094CDDE}" type="presOf" srcId="{5928AF68-112E-4E7C-A35C-C137E0E4836F}" destId="{8AF88E5A-7508-47C5-8E50-3FD78ED43779}" srcOrd="0" destOrd="0" presId="urn:microsoft.com/office/officeart/2005/8/layout/vList2"/>
    <dgm:cxn modelId="{7E9D9D22-47AC-4806-8330-0E48F34059A6}" type="presOf" srcId="{0CFBC4BE-7163-4EEC-B462-D2CE6A9D3CC3}" destId="{A1D7B719-3F79-4601-A72F-FE58756ECF4A}" srcOrd="0" destOrd="0" presId="urn:microsoft.com/office/officeart/2005/8/layout/vList2"/>
    <dgm:cxn modelId="{69939424-0E7C-48BA-9A16-51EFA43323C9}" type="presOf" srcId="{58707016-6584-419D-828C-9A9FEBC38AC5}" destId="{2CED2679-D3A2-4C8D-B2C8-EE9BAA40AD22}" srcOrd="0" destOrd="0" presId="urn:microsoft.com/office/officeart/2005/8/layout/vList2"/>
    <dgm:cxn modelId="{80A2D488-10EA-4C7E-8A13-D9636DF19C78}" type="presOf" srcId="{91BAD425-237B-4AB9-8542-6596E213FFA2}" destId="{D7D3CB8B-0B40-4436-8108-20017BF22D31}" srcOrd="0" destOrd="0" presId="urn:microsoft.com/office/officeart/2005/8/layout/vList2"/>
    <dgm:cxn modelId="{3BC20098-DC22-4E27-A602-A6C1A786BE51}" srcId="{91BAD425-237B-4AB9-8542-6596E213FFA2}" destId="{5928AF68-112E-4E7C-A35C-C137E0E4836F}" srcOrd="5" destOrd="0" parTransId="{828E9C27-2BAC-4C71-B1B4-137786CF5A27}" sibTransId="{2FE55317-13E9-40BE-82E3-BF065549F08C}"/>
    <dgm:cxn modelId="{B5E622A2-FA73-415C-9A23-71FCFC2520C0}" type="presOf" srcId="{82B0B542-2CEE-4DB1-861C-D0179CEF1C8B}" destId="{F9912DF7-59B5-4FBB-A4E0-15020F3FDF82}" srcOrd="0" destOrd="0" presId="urn:microsoft.com/office/officeart/2005/8/layout/vList2"/>
    <dgm:cxn modelId="{78F93CA4-58F9-4493-8EC7-951E8F666C92}" type="presOf" srcId="{DDA8728B-BFE8-419E-ACA7-8DBBE71EF338}" destId="{713127E8-302F-4950-88A5-8C3662EBE7BF}" srcOrd="0" destOrd="0" presId="urn:microsoft.com/office/officeart/2005/8/layout/vList2"/>
    <dgm:cxn modelId="{51C861B7-A871-47F9-9D1E-04610ED766DB}" type="presOf" srcId="{9223B2B9-2BA3-4255-AB50-F33FB9169CB2}" destId="{52156C8A-D41E-4224-BA51-FF94F0CC4220}" srcOrd="0" destOrd="0" presId="urn:microsoft.com/office/officeart/2005/8/layout/vList2"/>
    <dgm:cxn modelId="{0CA20AC1-4DA9-427B-BEF2-249C4F247D40}" srcId="{91BAD425-237B-4AB9-8542-6596E213FFA2}" destId="{DDA8728B-BFE8-419E-ACA7-8DBBE71EF338}" srcOrd="3" destOrd="0" parTransId="{F332F7D5-9F08-4CE8-B226-781CF0AAA73B}" sibTransId="{5E6239AB-F7CC-4D10-9E58-17A7689ED0C7}"/>
    <dgm:cxn modelId="{7642EBD4-C470-4E1C-81BA-ECCE22DC8FDE}" srcId="{91BAD425-237B-4AB9-8542-6596E213FFA2}" destId="{58707016-6584-419D-828C-9A9FEBC38AC5}" srcOrd="4" destOrd="0" parTransId="{DBDF7723-4D82-4CA2-A08F-05CD20FAEF89}" sibTransId="{E617839C-3236-4E72-A189-3605E629CA7E}"/>
    <dgm:cxn modelId="{9C3DB5EA-91E1-4E0A-8D75-23E4B1751B51}" srcId="{91BAD425-237B-4AB9-8542-6596E213FFA2}" destId="{9223B2B9-2BA3-4255-AB50-F33FB9169CB2}" srcOrd="0" destOrd="0" parTransId="{BF9F6695-5F86-4406-B346-59ADCDAB7750}" sibTransId="{1A8921DD-0A9B-4147-8FF4-BEFE5860C832}"/>
    <dgm:cxn modelId="{D1F3ADF3-BAAA-43BC-AE6E-7BE765A24E4D}" srcId="{91BAD425-237B-4AB9-8542-6596E213FFA2}" destId="{0CFBC4BE-7163-4EEC-B462-D2CE6A9D3CC3}" srcOrd="1" destOrd="0" parTransId="{0797D751-BADC-406F-A1FE-8C6786075C2F}" sibTransId="{3D1CCDAE-87BF-4F33-86BA-85646410F476}"/>
    <dgm:cxn modelId="{B87C17FC-EDF1-4F5C-B432-DB680C2AF861}" type="presParOf" srcId="{D7D3CB8B-0B40-4436-8108-20017BF22D31}" destId="{52156C8A-D41E-4224-BA51-FF94F0CC4220}" srcOrd="0" destOrd="0" presId="urn:microsoft.com/office/officeart/2005/8/layout/vList2"/>
    <dgm:cxn modelId="{6318F0EF-AE48-46D5-9C3D-7955B9F4F983}" type="presParOf" srcId="{D7D3CB8B-0B40-4436-8108-20017BF22D31}" destId="{93EC73AA-C7C5-4CDE-B20A-CD0534ABC4C0}" srcOrd="1" destOrd="0" presId="urn:microsoft.com/office/officeart/2005/8/layout/vList2"/>
    <dgm:cxn modelId="{56F4E8D0-D3C8-4446-85D4-61221B04CB97}" type="presParOf" srcId="{D7D3CB8B-0B40-4436-8108-20017BF22D31}" destId="{A1D7B719-3F79-4601-A72F-FE58756ECF4A}" srcOrd="2" destOrd="0" presId="urn:microsoft.com/office/officeart/2005/8/layout/vList2"/>
    <dgm:cxn modelId="{E262D92A-8C24-41C5-ACE3-E7C4FD073119}" type="presParOf" srcId="{D7D3CB8B-0B40-4436-8108-20017BF22D31}" destId="{F9C91A18-4582-472F-BFF9-345E3F1AA5E8}" srcOrd="3" destOrd="0" presId="urn:microsoft.com/office/officeart/2005/8/layout/vList2"/>
    <dgm:cxn modelId="{D27C73C2-FAFA-461A-ABEC-87F11AE1B6AC}" type="presParOf" srcId="{D7D3CB8B-0B40-4436-8108-20017BF22D31}" destId="{F9912DF7-59B5-4FBB-A4E0-15020F3FDF82}" srcOrd="4" destOrd="0" presId="urn:microsoft.com/office/officeart/2005/8/layout/vList2"/>
    <dgm:cxn modelId="{6BC58E5C-CC04-441F-A4A7-17C852CBFFEA}" type="presParOf" srcId="{D7D3CB8B-0B40-4436-8108-20017BF22D31}" destId="{A5BD3FC5-AA31-4FBE-96B6-4C82D8BB3BDE}" srcOrd="5" destOrd="0" presId="urn:microsoft.com/office/officeart/2005/8/layout/vList2"/>
    <dgm:cxn modelId="{1A26FA16-A397-4670-A547-BD6DA58778A9}" type="presParOf" srcId="{D7D3CB8B-0B40-4436-8108-20017BF22D31}" destId="{713127E8-302F-4950-88A5-8C3662EBE7BF}" srcOrd="6" destOrd="0" presId="urn:microsoft.com/office/officeart/2005/8/layout/vList2"/>
    <dgm:cxn modelId="{E125804C-7260-4231-8FF0-666150EB28F0}" type="presParOf" srcId="{D7D3CB8B-0B40-4436-8108-20017BF22D31}" destId="{D2348CD5-00FF-4285-95DC-A875135055C4}" srcOrd="7" destOrd="0" presId="urn:microsoft.com/office/officeart/2005/8/layout/vList2"/>
    <dgm:cxn modelId="{AB2D3318-8DEB-42B2-9D61-B01DC013D79F}" type="presParOf" srcId="{D7D3CB8B-0B40-4436-8108-20017BF22D31}" destId="{2CED2679-D3A2-4C8D-B2C8-EE9BAA40AD22}" srcOrd="8" destOrd="0" presId="urn:microsoft.com/office/officeart/2005/8/layout/vList2"/>
    <dgm:cxn modelId="{9444D0BA-FDD0-4FA8-8A8B-32CFBFB917CF}" type="presParOf" srcId="{D7D3CB8B-0B40-4436-8108-20017BF22D31}" destId="{CB50DCCC-0BB4-4840-B02F-07CAAF28A062}" srcOrd="9" destOrd="0" presId="urn:microsoft.com/office/officeart/2005/8/layout/vList2"/>
    <dgm:cxn modelId="{D84EAAB9-93B5-4FE7-9C51-A233434664A3}" type="presParOf" srcId="{D7D3CB8B-0B40-4436-8108-20017BF22D31}" destId="{8AF88E5A-7508-47C5-8E50-3FD78ED4377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54AE5B-A78C-4723-A4F8-20D397A8C05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569921-8603-4750-B6F2-3E407F30554B}">
      <dgm:prSet/>
      <dgm:spPr/>
      <dgm:t>
        <a:bodyPr/>
        <a:lstStyle/>
        <a:p>
          <a:r>
            <a:rPr lang="ru-RU" dirty="0"/>
            <a:t>1. Околонаучная теория</a:t>
          </a:r>
        </a:p>
      </dgm:t>
    </dgm:pt>
    <dgm:pt modelId="{89C0C0EF-16B9-4291-B2F0-1D4EED7F1A4D}" type="parTrans" cxnId="{C8F22805-F53D-4D3A-99CD-72D6E50FAE25}">
      <dgm:prSet/>
      <dgm:spPr/>
      <dgm:t>
        <a:bodyPr/>
        <a:lstStyle/>
        <a:p>
          <a:endParaRPr lang="ru-RU"/>
        </a:p>
      </dgm:t>
    </dgm:pt>
    <dgm:pt modelId="{5F7122BA-2DB1-4082-87EF-50A78A39BB22}" type="sibTrans" cxnId="{C8F22805-F53D-4D3A-99CD-72D6E50FAE25}">
      <dgm:prSet/>
      <dgm:spPr/>
      <dgm:t>
        <a:bodyPr/>
        <a:lstStyle/>
        <a:p>
          <a:endParaRPr lang="ru-RU"/>
        </a:p>
      </dgm:t>
    </dgm:pt>
    <dgm:pt modelId="{2C24EF68-9214-4126-A9F0-AC817ED53A8C}">
      <dgm:prSet/>
      <dgm:spPr/>
      <dgm:t>
        <a:bodyPr/>
        <a:lstStyle/>
        <a:p>
          <a:r>
            <a:rPr lang="ru-RU" dirty="0"/>
            <a:t>2. Гибкая периодичность возрастных когорт</a:t>
          </a:r>
        </a:p>
      </dgm:t>
    </dgm:pt>
    <dgm:pt modelId="{0AF8A7EC-D075-4BC5-8A31-AF1FAAF6B201}" type="parTrans" cxnId="{E2D260FC-6B9C-4ECD-AD29-8D60FC101A45}">
      <dgm:prSet/>
      <dgm:spPr/>
      <dgm:t>
        <a:bodyPr/>
        <a:lstStyle/>
        <a:p>
          <a:endParaRPr lang="ru-RU"/>
        </a:p>
      </dgm:t>
    </dgm:pt>
    <dgm:pt modelId="{081C2875-443D-47F2-85CD-565BF1671481}" type="sibTrans" cxnId="{E2D260FC-6B9C-4ECD-AD29-8D60FC101A45}">
      <dgm:prSet/>
      <dgm:spPr/>
      <dgm:t>
        <a:bodyPr/>
        <a:lstStyle/>
        <a:p>
          <a:endParaRPr lang="ru-RU"/>
        </a:p>
      </dgm:t>
    </dgm:pt>
    <dgm:pt modelId="{7CB3C40D-505B-41CF-8BCB-E5D5ECE107BB}">
      <dgm:prSet/>
      <dgm:spPr/>
      <dgm:t>
        <a:bodyPr/>
        <a:lstStyle/>
        <a:p>
          <a:r>
            <a:rPr lang="ru-RU" dirty="0"/>
            <a:t>3. На  особенности когорт влияют социально-экономические условия в конкретной стране</a:t>
          </a:r>
        </a:p>
      </dgm:t>
    </dgm:pt>
    <dgm:pt modelId="{DF9F525C-29F0-4D8F-8523-3FD978B02A59}" type="parTrans" cxnId="{F0894102-95C7-476D-B4BA-BE485786A0DA}">
      <dgm:prSet/>
      <dgm:spPr/>
      <dgm:t>
        <a:bodyPr/>
        <a:lstStyle/>
        <a:p>
          <a:endParaRPr lang="ru-RU"/>
        </a:p>
      </dgm:t>
    </dgm:pt>
    <dgm:pt modelId="{37750820-FC9F-4BAA-9832-BC31581D3B02}" type="sibTrans" cxnId="{F0894102-95C7-476D-B4BA-BE485786A0DA}">
      <dgm:prSet/>
      <dgm:spPr/>
      <dgm:t>
        <a:bodyPr/>
        <a:lstStyle/>
        <a:p>
          <a:endParaRPr lang="ru-RU"/>
        </a:p>
      </dgm:t>
    </dgm:pt>
    <dgm:pt modelId="{035E9299-DD21-4D88-BF4C-02180A752067}" type="pres">
      <dgm:prSet presAssocID="{2A54AE5B-A78C-4723-A4F8-20D397A8C057}" presName="linear" presStyleCnt="0">
        <dgm:presLayoutVars>
          <dgm:animLvl val="lvl"/>
          <dgm:resizeHandles val="exact"/>
        </dgm:presLayoutVars>
      </dgm:prSet>
      <dgm:spPr/>
    </dgm:pt>
    <dgm:pt modelId="{CDC0371C-5F44-4AFA-9C08-1D9A644F779C}" type="pres">
      <dgm:prSet presAssocID="{A8569921-8603-4750-B6F2-3E407F30554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2252D62-5E63-48C3-8FC4-82429A8297E6}" type="pres">
      <dgm:prSet presAssocID="{5F7122BA-2DB1-4082-87EF-50A78A39BB22}" presName="spacer" presStyleCnt="0"/>
      <dgm:spPr/>
    </dgm:pt>
    <dgm:pt modelId="{924A2D45-7613-4222-86BB-38F657EA7D3C}" type="pres">
      <dgm:prSet presAssocID="{2C24EF68-9214-4126-A9F0-AC817ED53A8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8B6CBEC-AE27-4096-A403-C3F15672832D}" type="pres">
      <dgm:prSet presAssocID="{081C2875-443D-47F2-85CD-565BF1671481}" presName="spacer" presStyleCnt="0"/>
      <dgm:spPr/>
    </dgm:pt>
    <dgm:pt modelId="{8BB1168E-3371-4550-AC65-00A57FDDF4E1}" type="pres">
      <dgm:prSet presAssocID="{7CB3C40D-505B-41CF-8BCB-E5D5ECE107B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0894102-95C7-476D-B4BA-BE485786A0DA}" srcId="{2A54AE5B-A78C-4723-A4F8-20D397A8C057}" destId="{7CB3C40D-505B-41CF-8BCB-E5D5ECE107BB}" srcOrd="2" destOrd="0" parTransId="{DF9F525C-29F0-4D8F-8523-3FD978B02A59}" sibTransId="{37750820-FC9F-4BAA-9832-BC31581D3B02}"/>
    <dgm:cxn modelId="{C8F22805-F53D-4D3A-99CD-72D6E50FAE25}" srcId="{2A54AE5B-A78C-4723-A4F8-20D397A8C057}" destId="{A8569921-8603-4750-B6F2-3E407F30554B}" srcOrd="0" destOrd="0" parTransId="{89C0C0EF-16B9-4291-B2F0-1D4EED7F1A4D}" sibTransId="{5F7122BA-2DB1-4082-87EF-50A78A39BB22}"/>
    <dgm:cxn modelId="{33A0396C-89FF-4C56-8403-DF0A3DAFACFE}" type="presOf" srcId="{7CB3C40D-505B-41CF-8BCB-E5D5ECE107BB}" destId="{8BB1168E-3371-4550-AC65-00A57FDDF4E1}" srcOrd="0" destOrd="0" presId="urn:microsoft.com/office/officeart/2005/8/layout/vList2"/>
    <dgm:cxn modelId="{05E49AB2-C373-46B5-B5D8-01FCE09BF171}" type="presOf" srcId="{2A54AE5B-A78C-4723-A4F8-20D397A8C057}" destId="{035E9299-DD21-4D88-BF4C-02180A752067}" srcOrd="0" destOrd="0" presId="urn:microsoft.com/office/officeart/2005/8/layout/vList2"/>
    <dgm:cxn modelId="{3D65CABE-A733-49D2-AD2D-0A278902FE62}" type="presOf" srcId="{2C24EF68-9214-4126-A9F0-AC817ED53A8C}" destId="{924A2D45-7613-4222-86BB-38F657EA7D3C}" srcOrd="0" destOrd="0" presId="urn:microsoft.com/office/officeart/2005/8/layout/vList2"/>
    <dgm:cxn modelId="{F22D53D5-53AC-426C-9997-A81D577B2036}" type="presOf" srcId="{A8569921-8603-4750-B6F2-3E407F30554B}" destId="{CDC0371C-5F44-4AFA-9C08-1D9A644F779C}" srcOrd="0" destOrd="0" presId="urn:microsoft.com/office/officeart/2005/8/layout/vList2"/>
    <dgm:cxn modelId="{E2D260FC-6B9C-4ECD-AD29-8D60FC101A45}" srcId="{2A54AE5B-A78C-4723-A4F8-20D397A8C057}" destId="{2C24EF68-9214-4126-A9F0-AC817ED53A8C}" srcOrd="1" destOrd="0" parTransId="{0AF8A7EC-D075-4BC5-8A31-AF1FAAF6B201}" sibTransId="{081C2875-443D-47F2-85CD-565BF1671481}"/>
    <dgm:cxn modelId="{B8399389-1ACB-4436-86D4-DBAE3396F3E4}" type="presParOf" srcId="{035E9299-DD21-4D88-BF4C-02180A752067}" destId="{CDC0371C-5F44-4AFA-9C08-1D9A644F779C}" srcOrd="0" destOrd="0" presId="urn:microsoft.com/office/officeart/2005/8/layout/vList2"/>
    <dgm:cxn modelId="{786295BF-FCE4-413E-BE18-80EBD1EC4280}" type="presParOf" srcId="{035E9299-DD21-4D88-BF4C-02180A752067}" destId="{12252D62-5E63-48C3-8FC4-82429A8297E6}" srcOrd="1" destOrd="0" presId="urn:microsoft.com/office/officeart/2005/8/layout/vList2"/>
    <dgm:cxn modelId="{878F70C0-7463-421B-8E55-A3C48CA18FEF}" type="presParOf" srcId="{035E9299-DD21-4D88-BF4C-02180A752067}" destId="{924A2D45-7613-4222-86BB-38F657EA7D3C}" srcOrd="2" destOrd="0" presId="urn:microsoft.com/office/officeart/2005/8/layout/vList2"/>
    <dgm:cxn modelId="{1F8739E8-4154-41C5-955C-744B6E4BE088}" type="presParOf" srcId="{035E9299-DD21-4D88-BF4C-02180A752067}" destId="{18B6CBEC-AE27-4096-A403-C3F15672832D}" srcOrd="3" destOrd="0" presId="urn:microsoft.com/office/officeart/2005/8/layout/vList2"/>
    <dgm:cxn modelId="{5BF1BD54-6592-4708-9373-B18C6030C4C2}" type="presParOf" srcId="{035E9299-DD21-4D88-BF4C-02180A752067}" destId="{8BB1168E-3371-4550-AC65-00A57FDDF4E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2ABF7C-4B0B-4C9B-BB4F-85B4449C91E1}" type="doc">
      <dgm:prSet loTypeId="urn:microsoft.com/office/officeart/2008/layout/LinedLis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A5CF81A-69A3-4795-837B-414D0386702E}">
      <dgm:prSet/>
      <dgm:spPr/>
      <dgm:t>
        <a:bodyPr anchor="ctr"/>
        <a:lstStyle/>
        <a:p>
          <a:r>
            <a:rPr lang="ru-RU" dirty="0"/>
            <a:t>Умеют быстро находить и обрабатывать информацию</a:t>
          </a:r>
          <a:endParaRPr lang="en-US" dirty="0"/>
        </a:p>
      </dgm:t>
    </dgm:pt>
    <dgm:pt modelId="{0C494F07-599E-47D9-9626-1CC58FE8B4C4}" type="parTrans" cxnId="{8829CE56-9249-4234-BABC-C4508E8637A6}">
      <dgm:prSet/>
      <dgm:spPr/>
      <dgm:t>
        <a:bodyPr/>
        <a:lstStyle/>
        <a:p>
          <a:endParaRPr lang="en-US"/>
        </a:p>
      </dgm:t>
    </dgm:pt>
    <dgm:pt modelId="{23F9A7FD-CDB6-4789-8403-F904112B6AA3}" type="sibTrans" cxnId="{8829CE56-9249-4234-BABC-C4508E8637A6}">
      <dgm:prSet/>
      <dgm:spPr/>
      <dgm:t>
        <a:bodyPr/>
        <a:lstStyle/>
        <a:p>
          <a:endParaRPr lang="en-US"/>
        </a:p>
      </dgm:t>
    </dgm:pt>
    <dgm:pt modelId="{0D8CDDB4-46ED-4D36-BA6D-2D85417C5318}">
      <dgm:prSet/>
      <dgm:spPr/>
      <dgm:t>
        <a:bodyPr anchor="ctr"/>
        <a:lstStyle/>
        <a:p>
          <a:r>
            <a:rPr lang="ru-RU" dirty="0"/>
            <a:t>Формирование устойчивых компетенций (выучил, не забуду)</a:t>
          </a:r>
          <a:endParaRPr lang="en-US" dirty="0"/>
        </a:p>
      </dgm:t>
    </dgm:pt>
    <dgm:pt modelId="{278D759D-6E7E-4DA3-85C1-7D1590596DE0}" type="parTrans" cxnId="{C8EA0A4C-BB8E-441F-B1E8-5D3DBD0A7D6B}">
      <dgm:prSet/>
      <dgm:spPr/>
      <dgm:t>
        <a:bodyPr/>
        <a:lstStyle/>
        <a:p>
          <a:endParaRPr lang="en-US"/>
        </a:p>
      </dgm:t>
    </dgm:pt>
    <dgm:pt modelId="{F38EDB9A-7D08-4A2F-9A3E-81BF8BDE5B30}" type="sibTrans" cxnId="{C8EA0A4C-BB8E-441F-B1E8-5D3DBD0A7D6B}">
      <dgm:prSet/>
      <dgm:spPr/>
      <dgm:t>
        <a:bodyPr/>
        <a:lstStyle/>
        <a:p>
          <a:endParaRPr lang="en-US"/>
        </a:p>
      </dgm:t>
    </dgm:pt>
    <dgm:pt modelId="{B4DDB917-AE7A-47CD-A6E0-3AB77B0BF2F8}">
      <dgm:prSet/>
      <dgm:spPr/>
      <dgm:t>
        <a:bodyPr anchor="ctr"/>
        <a:lstStyle/>
        <a:p>
          <a:r>
            <a:rPr lang="ru-RU" dirty="0"/>
            <a:t>Высокая личная ответственность за результат (кто, кроме меня)</a:t>
          </a:r>
          <a:endParaRPr lang="en-US" dirty="0"/>
        </a:p>
      </dgm:t>
    </dgm:pt>
    <dgm:pt modelId="{978E0F90-F01F-4A1E-8F53-F7E1CDC3A873}" type="parTrans" cxnId="{AAB992CA-CFA1-436D-9383-39A7F61242CA}">
      <dgm:prSet/>
      <dgm:spPr/>
      <dgm:t>
        <a:bodyPr/>
        <a:lstStyle/>
        <a:p>
          <a:endParaRPr lang="en-US"/>
        </a:p>
      </dgm:t>
    </dgm:pt>
    <dgm:pt modelId="{D53EDD42-0C4A-4F91-9DAC-8489C7526FC8}" type="sibTrans" cxnId="{AAB992CA-CFA1-436D-9383-39A7F61242CA}">
      <dgm:prSet/>
      <dgm:spPr/>
      <dgm:t>
        <a:bodyPr/>
        <a:lstStyle/>
        <a:p>
          <a:endParaRPr lang="en-US"/>
        </a:p>
      </dgm:t>
    </dgm:pt>
    <dgm:pt modelId="{1EE16D6C-C6DD-4D41-B372-9E4859F3B13F}">
      <dgm:prSet/>
      <dgm:spPr/>
      <dgm:t>
        <a:bodyPr anchor="ctr"/>
        <a:lstStyle/>
        <a:p>
          <a:r>
            <a:rPr lang="ru-RU" dirty="0"/>
            <a:t>Доверяют авторитетам и руководству</a:t>
          </a:r>
          <a:endParaRPr lang="en-US" dirty="0"/>
        </a:p>
      </dgm:t>
    </dgm:pt>
    <dgm:pt modelId="{3947699D-ACB5-4326-AB80-3D927EDF083F}" type="parTrans" cxnId="{46BA976C-3A3E-4833-9C7C-E5798A9EB028}">
      <dgm:prSet/>
      <dgm:spPr/>
      <dgm:t>
        <a:bodyPr/>
        <a:lstStyle/>
        <a:p>
          <a:endParaRPr lang="en-US"/>
        </a:p>
      </dgm:t>
    </dgm:pt>
    <dgm:pt modelId="{D7246619-9598-46A2-A412-5E1E5B8FFE4C}" type="sibTrans" cxnId="{46BA976C-3A3E-4833-9C7C-E5798A9EB028}">
      <dgm:prSet/>
      <dgm:spPr/>
      <dgm:t>
        <a:bodyPr/>
        <a:lstStyle/>
        <a:p>
          <a:endParaRPr lang="en-US"/>
        </a:p>
      </dgm:t>
    </dgm:pt>
    <dgm:pt modelId="{BBF731E1-BBFF-459E-8A81-32AD736EB71B}">
      <dgm:prSet/>
      <dgm:spPr/>
      <dgm:t>
        <a:bodyPr anchor="ctr"/>
        <a:lstStyle/>
        <a:p>
          <a:r>
            <a:rPr lang="ru-RU"/>
            <a:t>Готовы принимать решения</a:t>
          </a:r>
          <a:endParaRPr lang="en-US"/>
        </a:p>
      </dgm:t>
    </dgm:pt>
    <dgm:pt modelId="{97A23783-21A8-44F0-940D-180C800F3D63}" type="parTrans" cxnId="{E09B95B2-F300-454C-A0E4-8D2A41B13CD3}">
      <dgm:prSet/>
      <dgm:spPr/>
      <dgm:t>
        <a:bodyPr/>
        <a:lstStyle/>
        <a:p>
          <a:endParaRPr lang="en-US"/>
        </a:p>
      </dgm:t>
    </dgm:pt>
    <dgm:pt modelId="{7175B880-7D1D-46E0-A61C-F7B8036F6B50}" type="sibTrans" cxnId="{E09B95B2-F300-454C-A0E4-8D2A41B13CD3}">
      <dgm:prSet/>
      <dgm:spPr/>
      <dgm:t>
        <a:bodyPr/>
        <a:lstStyle/>
        <a:p>
          <a:endParaRPr lang="en-US"/>
        </a:p>
      </dgm:t>
    </dgm:pt>
    <dgm:pt modelId="{D01BAA3D-12A4-43DC-817E-EFA605FC1992}">
      <dgm:prSet/>
      <dgm:spPr/>
      <dgm:t>
        <a:bodyPr anchor="ctr"/>
        <a:lstStyle/>
        <a:p>
          <a:r>
            <a:rPr lang="ru-RU" dirty="0"/>
            <a:t>Видят горизонты своих  </a:t>
          </a:r>
          <a:r>
            <a:rPr lang="ru-RU" dirty="0" err="1"/>
            <a:t>ЗУВов</a:t>
          </a:r>
          <a:r>
            <a:rPr lang="ru-RU" dirty="0"/>
            <a:t>, готовы учиться </a:t>
          </a:r>
          <a:endParaRPr lang="en-US" dirty="0"/>
        </a:p>
      </dgm:t>
    </dgm:pt>
    <dgm:pt modelId="{30C5432B-D682-415C-84E4-002F6204A965}" type="parTrans" cxnId="{274F354A-2DA1-4C58-AE73-BFFEA73FC3F5}">
      <dgm:prSet/>
      <dgm:spPr/>
      <dgm:t>
        <a:bodyPr/>
        <a:lstStyle/>
        <a:p>
          <a:endParaRPr lang="en-US"/>
        </a:p>
      </dgm:t>
    </dgm:pt>
    <dgm:pt modelId="{A60E02D4-FA59-4963-B911-4AD904B82628}" type="sibTrans" cxnId="{274F354A-2DA1-4C58-AE73-BFFEA73FC3F5}">
      <dgm:prSet/>
      <dgm:spPr/>
      <dgm:t>
        <a:bodyPr/>
        <a:lstStyle/>
        <a:p>
          <a:endParaRPr lang="en-US"/>
        </a:p>
      </dgm:t>
    </dgm:pt>
    <dgm:pt modelId="{5D905DDC-C465-4EA4-B7A9-38C5D6C9E6F4}">
      <dgm:prSet/>
      <dgm:spPr/>
      <dgm:t>
        <a:bodyPr anchor="ctr"/>
        <a:lstStyle/>
        <a:p>
          <a:r>
            <a:rPr lang="ru-RU" dirty="0"/>
            <a:t>Развитое критическое мышление</a:t>
          </a:r>
          <a:endParaRPr lang="en-US" dirty="0"/>
        </a:p>
      </dgm:t>
    </dgm:pt>
    <dgm:pt modelId="{0987789A-B934-424B-85C6-98478DE02064}" type="parTrans" cxnId="{FB1FC01C-DCCF-4E7B-B20E-E7452FBE5662}">
      <dgm:prSet/>
      <dgm:spPr/>
      <dgm:t>
        <a:bodyPr/>
        <a:lstStyle/>
        <a:p>
          <a:endParaRPr lang="ru-RU"/>
        </a:p>
      </dgm:t>
    </dgm:pt>
    <dgm:pt modelId="{F965AE05-BC13-46CC-866F-7A4356DFC18D}" type="sibTrans" cxnId="{FB1FC01C-DCCF-4E7B-B20E-E7452FBE5662}">
      <dgm:prSet/>
      <dgm:spPr/>
      <dgm:t>
        <a:bodyPr/>
        <a:lstStyle/>
        <a:p>
          <a:endParaRPr lang="ru-RU"/>
        </a:p>
      </dgm:t>
    </dgm:pt>
    <dgm:pt modelId="{90B938C3-4CAB-4314-8C9C-EC970305DBA3}" type="pres">
      <dgm:prSet presAssocID="{0E2ABF7C-4B0B-4C9B-BB4F-85B4449C91E1}" presName="vert0" presStyleCnt="0">
        <dgm:presLayoutVars>
          <dgm:dir/>
          <dgm:animOne val="branch"/>
          <dgm:animLvl val="lvl"/>
        </dgm:presLayoutVars>
      </dgm:prSet>
      <dgm:spPr/>
    </dgm:pt>
    <dgm:pt modelId="{94BA1EE4-A759-4214-8D01-22028C037F85}" type="pres">
      <dgm:prSet presAssocID="{0A5CF81A-69A3-4795-837B-414D0386702E}" presName="thickLine" presStyleLbl="alignNode1" presStyleIdx="0" presStyleCnt="7"/>
      <dgm:spPr/>
    </dgm:pt>
    <dgm:pt modelId="{2DF6EFD7-6C7E-4965-9126-70B23F7C9A6E}" type="pres">
      <dgm:prSet presAssocID="{0A5CF81A-69A3-4795-837B-414D0386702E}" presName="horz1" presStyleCnt="0"/>
      <dgm:spPr/>
    </dgm:pt>
    <dgm:pt modelId="{FA13123B-9933-4635-8AE7-03CA19E55653}" type="pres">
      <dgm:prSet presAssocID="{0A5CF81A-69A3-4795-837B-414D0386702E}" presName="tx1" presStyleLbl="revTx" presStyleIdx="0" presStyleCnt="7"/>
      <dgm:spPr/>
    </dgm:pt>
    <dgm:pt modelId="{F3C44345-5E37-4BBF-936D-7F6989DABBD5}" type="pres">
      <dgm:prSet presAssocID="{0A5CF81A-69A3-4795-837B-414D0386702E}" presName="vert1" presStyleCnt="0"/>
      <dgm:spPr/>
    </dgm:pt>
    <dgm:pt modelId="{F5D8E9AD-23BB-4583-A08E-35A62CE4C93D}" type="pres">
      <dgm:prSet presAssocID="{0D8CDDB4-46ED-4D36-BA6D-2D85417C5318}" presName="thickLine" presStyleLbl="alignNode1" presStyleIdx="1" presStyleCnt="7"/>
      <dgm:spPr/>
    </dgm:pt>
    <dgm:pt modelId="{50781266-A8DC-45C7-9CD6-8970A28D5AAA}" type="pres">
      <dgm:prSet presAssocID="{0D8CDDB4-46ED-4D36-BA6D-2D85417C5318}" presName="horz1" presStyleCnt="0"/>
      <dgm:spPr/>
    </dgm:pt>
    <dgm:pt modelId="{F98D8C77-67B6-4E30-8F82-D79D16F8020F}" type="pres">
      <dgm:prSet presAssocID="{0D8CDDB4-46ED-4D36-BA6D-2D85417C5318}" presName="tx1" presStyleLbl="revTx" presStyleIdx="1" presStyleCnt="7"/>
      <dgm:spPr/>
    </dgm:pt>
    <dgm:pt modelId="{CB843C3B-42F6-452D-AC0C-1FE31339FC56}" type="pres">
      <dgm:prSet presAssocID="{0D8CDDB4-46ED-4D36-BA6D-2D85417C5318}" presName="vert1" presStyleCnt="0"/>
      <dgm:spPr/>
    </dgm:pt>
    <dgm:pt modelId="{539CF864-380A-4EA4-B777-011647888221}" type="pres">
      <dgm:prSet presAssocID="{5D905DDC-C465-4EA4-B7A9-38C5D6C9E6F4}" presName="thickLine" presStyleLbl="alignNode1" presStyleIdx="2" presStyleCnt="7"/>
      <dgm:spPr/>
    </dgm:pt>
    <dgm:pt modelId="{5C447C29-419C-4575-9AFD-B6B949DC215D}" type="pres">
      <dgm:prSet presAssocID="{5D905DDC-C465-4EA4-B7A9-38C5D6C9E6F4}" presName="horz1" presStyleCnt="0"/>
      <dgm:spPr/>
    </dgm:pt>
    <dgm:pt modelId="{035D1717-9143-4D7E-A20D-7198FCBA5105}" type="pres">
      <dgm:prSet presAssocID="{5D905DDC-C465-4EA4-B7A9-38C5D6C9E6F4}" presName="tx1" presStyleLbl="revTx" presStyleIdx="2" presStyleCnt="7"/>
      <dgm:spPr/>
    </dgm:pt>
    <dgm:pt modelId="{C085579B-F686-48C2-9600-AB9664EC9857}" type="pres">
      <dgm:prSet presAssocID="{5D905DDC-C465-4EA4-B7A9-38C5D6C9E6F4}" presName="vert1" presStyleCnt="0"/>
      <dgm:spPr/>
    </dgm:pt>
    <dgm:pt modelId="{03C6E6FF-D9C2-43A8-9321-FA3634887865}" type="pres">
      <dgm:prSet presAssocID="{B4DDB917-AE7A-47CD-A6E0-3AB77B0BF2F8}" presName="thickLine" presStyleLbl="alignNode1" presStyleIdx="3" presStyleCnt="7"/>
      <dgm:spPr/>
    </dgm:pt>
    <dgm:pt modelId="{35B43F5E-9955-434B-96DC-7F5CFB4F8285}" type="pres">
      <dgm:prSet presAssocID="{B4DDB917-AE7A-47CD-A6E0-3AB77B0BF2F8}" presName="horz1" presStyleCnt="0"/>
      <dgm:spPr/>
    </dgm:pt>
    <dgm:pt modelId="{4204D3EA-0118-43D0-9BF9-B7579532EA80}" type="pres">
      <dgm:prSet presAssocID="{B4DDB917-AE7A-47CD-A6E0-3AB77B0BF2F8}" presName="tx1" presStyleLbl="revTx" presStyleIdx="3" presStyleCnt="7"/>
      <dgm:spPr/>
    </dgm:pt>
    <dgm:pt modelId="{92BFAF49-3F20-46B5-B99C-718D92D2F468}" type="pres">
      <dgm:prSet presAssocID="{B4DDB917-AE7A-47CD-A6E0-3AB77B0BF2F8}" presName="vert1" presStyleCnt="0"/>
      <dgm:spPr/>
    </dgm:pt>
    <dgm:pt modelId="{929EB7F2-34D1-4F85-9B39-4C4F5B89CBED}" type="pres">
      <dgm:prSet presAssocID="{1EE16D6C-C6DD-4D41-B372-9E4859F3B13F}" presName="thickLine" presStyleLbl="alignNode1" presStyleIdx="4" presStyleCnt="7"/>
      <dgm:spPr/>
    </dgm:pt>
    <dgm:pt modelId="{29A76994-6376-4775-87D6-4DF6A732CD75}" type="pres">
      <dgm:prSet presAssocID="{1EE16D6C-C6DD-4D41-B372-9E4859F3B13F}" presName="horz1" presStyleCnt="0"/>
      <dgm:spPr/>
    </dgm:pt>
    <dgm:pt modelId="{675828AC-13A3-44EA-8AAD-9863CC999BAD}" type="pres">
      <dgm:prSet presAssocID="{1EE16D6C-C6DD-4D41-B372-9E4859F3B13F}" presName="tx1" presStyleLbl="revTx" presStyleIdx="4" presStyleCnt="7"/>
      <dgm:spPr/>
    </dgm:pt>
    <dgm:pt modelId="{4D3B19C0-8108-4875-9646-CE9F9A58D5D5}" type="pres">
      <dgm:prSet presAssocID="{1EE16D6C-C6DD-4D41-B372-9E4859F3B13F}" presName="vert1" presStyleCnt="0"/>
      <dgm:spPr/>
    </dgm:pt>
    <dgm:pt modelId="{D9709234-0410-4E63-B937-63A3C4A69AB2}" type="pres">
      <dgm:prSet presAssocID="{BBF731E1-BBFF-459E-8A81-32AD736EB71B}" presName="thickLine" presStyleLbl="alignNode1" presStyleIdx="5" presStyleCnt="7"/>
      <dgm:spPr/>
    </dgm:pt>
    <dgm:pt modelId="{D22F24C8-7F38-4E5C-BDDA-1D5CEC3D8437}" type="pres">
      <dgm:prSet presAssocID="{BBF731E1-BBFF-459E-8A81-32AD736EB71B}" presName="horz1" presStyleCnt="0"/>
      <dgm:spPr/>
    </dgm:pt>
    <dgm:pt modelId="{E56DE0F1-5290-4DEF-B025-1457BED402C2}" type="pres">
      <dgm:prSet presAssocID="{BBF731E1-BBFF-459E-8A81-32AD736EB71B}" presName="tx1" presStyleLbl="revTx" presStyleIdx="5" presStyleCnt="7"/>
      <dgm:spPr/>
    </dgm:pt>
    <dgm:pt modelId="{356DE2C3-88C7-4BEA-B133-15816AB8B88D}" type="pres">
      <dgm:prSet presAssocID="{BBF731E1-BBFF-459E-8A81-32AD736EB71B}" presName="vert1" presStyleCnt="0"/>
      <dgm:spPr/>
    </dgm:pt>
    <dgm:pt modelId="{6023CB6B-E859-4290-8459-F3B0DE97436C}" type="pres">
      <dgm:prSet presAssocID="{D01BAA3D-12A4-43DC-817E-EFA605FC1992}" presName="thickLine" presStyleLbl="alignNode1" presStyleIdx="6" presStyleCnt="7"/>
      <dgm:spPr/>
    </dgm:pt>
    <dgm:pt modelId="{D5BA87BA-4B74-4E9F-8A21-7A43B20EBF88}" type="pres">
      <dgm:prSet presAssocID="{D01BAA3D-12A4-43DC-817E-EFA605FC1992}" presName="horz1" presStyleCnt="0"/>
      <dgm:spPr/>
    </dgm:pt>
    <dgm:pt modelId="{09F5E585-7AAE-4450-961E-5510F452280B}" type="pres">
      <dgm:prSet presAssocID="{D01BAA3D-12A4-43DC-817E-EFA605FC1992}" presName="tx1" presStyleLbl="revTx" presStyleIdx="6" presStyleCnt="7"/>
      <dgm:spPr/>
    </dgm:pt>
    <dgm:pt modelId="{CBB880F9-AEA1-4E5B-BC37-E1A761366208}" type="pres">
      <dgm:prSet presAssocID="{D01BAA3D-12A4-43DC-817E-EFA605FC1992}" presName="vert1" presStyleCnt="0"/>
      <dgm:spPr/>
    </dgm:pt>
  </dgm:ptLst>
  <dgm:cxnLst>
    <dgm:cxn modelId="{FB1FC01C-DCCF-4E7B-B20E-E7452FBE5662}" srcId="{0E2ABF7C-4B0B-4C9B-BB4F-85B4449C91E1}" destId="{5D905DDC-C465-4EA4-B7A9-38C5D6C9E6F4}" srcOrd="2" destOrd="0" parTransId="{0987789A-B934-424B-85C6-98478DE02064}" sibTransId="{F965AE05-BC13-46CC-866F-7A4356DFC18D}"/>
    <dgm:cxn modelId="{76A63C40-BB61-4F1A-A2B5-AE0896F30FB0}" type="presOf" srcId="{5D905DDC-C465-4EA4-B7A9-38C5D6C9E6F4}" destId="{035D1717-9143-4D7E-A20D-7198FCBA5105}" srcOrd="0" destOrd="0" presId="urn:microsoft.com/office/officeart/2008/layout/LinedList"/>
    <dgm:cxn modelId="{274F354A-2DA1-4C58-AE73-BFFEA73FC3F5}" srcId="{0E2ABF7C-4B0B-4C9B-BB4F-85B4449C91E1}" destId="{D01BAA3D-12A4-43DC-817E-EFA605FC1992}" srcOrd="6" destOrd="0" parTransId="{30C5432B-D682-415C-84E4-002F6204A965}" sibTransId="{A60E02D4-FA59-4963-B911-4AD904B82628}"/>
    <dgm:cxn modelId="{C8EA0A4C-BB8E-441F-B1E8-5D3DBD0A7D6B}" srcId="{0E2ABF7C-4B0B-4C9B-BB4F-85B4449C91E1}" destId="{0D8CDDB4-46ED-4D36-BA6D-2D85417C5318}" srcOrd="1" destOrd="0" parTransId="{278D759D-6E7E-4DA3-85C1-7D1590596DE0}" sibTransId="{F38EDB9A-7D08-4A2F-9A3E-81BF8BDE5B30}"/>
    <dgm:cxn modelId="{40A76E4E-B31B-4EFB-85BC-75F6D84C6193}" type="presOf" srcId="{BBF731E1-BBFF-459E-8A81-32AD736EB71B}" destId="{E56DE0F1-5290-4DEF-B025-1457BED402C2}" srcOrd="0" destOrd="0" presId="urn:microsoft.com/office/officeart/2008/layout/LinedList"/>
    <dgm:cxn modelId="{0754FA4F-EFC0-4A3A-88CE-F0840F67404F}" type="presOf" srcId="{1EE16D6C-C6DD-4D41-B372-9E4859F3B13F}" destId="{675828AC-13A3-44EA-8AAD-9863CC999BAD}" srcOrd="0" destOrd="0" presId="urn:microsoft.com/office/officeart/2008/layout/LinedList"/>
    <dgm:cxn modelId="{8829CE56-9249-4234-BABC-C4508E8637A6}" srcId="{0E2ABF7C-4B0B-4C9B-BB4F-85B4449C91E1}" destId="{0A5CF81A-69A3-4795-837B-414D0386702E}" srcOrd="0" destOrd="0" parTransId="{0C494F07-599E-47D9-9626-1CC58FE8B4C4}" sibTransId="{23F9A7FD-CDB6-4789-8403-F904112B6AA3}"/>
    <dgm:cxn modelId="{46BA976C-3A3E-4833-9C7C-E5798A9EB028}" srcId="{0E2ABF7C-4B0B-4C9B-BB4F-85B4449C91E1}" destId="{1EE16D6C-C6DD-4D41-B372-9E4859F3B13F}" srcOrd="4" destOrd="0" parTransId="{3947699D-ACB5-4326-AB80-3D927EDF083F}" sibTransId="{D7246619-9598-46A2-A412-5E1E5B8FFE4C}"/>
    <dgm:cxn modelId="{07E96B92-D5F1-4C7E-A25D-8AED299F67F9}" type="presOf" srcId="{0E2ABF7C-4B0B-4C9B-BB4F-85B4449C91E1}" destId="{90B938C3-4CAB-4314-8C9C-EC970305DBA3}" srcOrd="0" destOrd="0" presId="urn:microsoft.com/office/officeart/2008/layout/LinedList"/>
    <dgm:cxn modelId="{657E1F9F-9C6F-4B25-9F8A-D15A09AEE978}" type="presOf" srcId="{0D8CDDB4-46ED-4D36-BA6D-2D85417C5318}" destId="{F98D8C77-67B6-4E30-8F82-D79D16F8020F}" srcOrd="0" destOrd="0" presId="urn:microsoft.com/office/officeart/2008/layout/LinedList"/>
    <dgm:cxn modelId="{5D30D8A6-7031-4B29-91BC-77DED3519D69}" type="presOf" srcId="{0A5CF81A-69A3-4795-837B-414D0386702E}" destId="{FA13123B-9933-4635-8AE7-03CA19E55653}" srcOrd="0" destOrd="0" presId="urn:microsoft.com/office/officeart/2008/layout/LinedList"/>
    <dgm:cxn modelId="{E09B95B2-F300-454C-A0E4-8D2A41B13CD3}" srcId="{0E2ABF7C-4B0B-4C9B-BB4F-85B4449C91E1}" destId="{BBF731E1-BBFF-459E-8A81-32AD736EB71B}" srcOrd="5" destOrd="0" parTransId="{97A23783-21A8-44F0-940D-180C800F3D63}" sibTransId="{7175B880-7D1D-46E0-A61C-F7B8036F6B50}"/>
    <dgm:cxn modelId="{AAB992CA-CFA1-436D-9383-39A7F61242CA}" srcId="{0E2ABF7C-4B0B-4C9B-BB4F-85B4449C91E1}" destId="{B4DDB917-AE7A-47CD-A6E0-3AB77B0BF2F8}" srcOrd="3" destOrd="0" parTransId="{978E0F90-F01F-4A1E-8F53-F7E1CDC3A873}" sibTransId="{D53EDD42-0C4A-4F91-9DAC-8489C7526FC8}"/>
    <dgm:cxn modelId="{C38083D1-18CA-4052-8DFE-B5A0F062111B}" type="presOf" srcId="{D01BAA3D-12A4-43DC-817E-EFA605FC1992}" destId="{09F5E585-7AAE-4450-961E-5510F452280B}" srcOrd="0" destOrd="0" presId="urn:microsoft.com/office/officeart/2008/layout/LinedList"/>
    <dgm:cxn modelId="{C47A45D3-B08A-42F5-92AA-5AE2F7AB47BA}" type="presOf" srcId="{B4DDB917-AE7A-47CD-A6E0-3AB77B0BF2F8}" destId="{4204D3EA-0118-43D0-9BF9-B7579532EA80}" srcOrd="0" destOrd="0" presId="urn:microsoft.com/office/officeart/2008/layout/LinedList"/>
    <dgm:cxn modelId="{E06E64CA-D504-422F-BA4A-FC68735AA1A4}" type="presParOf" srcId="{90B938C3-4CAB-4314-8C9C-EC970305DBA3}" destId="{94BA1EE4-A759-4214-8D01-22028C037F85}" srcOrd="0" destOrd="0" presId="urn:microsoft.com/office/officeart/2008/layout/LinedList"/>
    <dgm:cxn modelId="{2BEFC6AD-7E9C-41F6-B58E-948AA22E6169}" type="presParOf" srcId="{90B938C3-4CAB-4314-8C9C-EC970305DBA3}" destId="{2DF6EFD7-6C7E-4965-9126-70B23F7C9A6E}" srcOrd="1" destOrd="0" presId="urn:microsoft.com/office/officeart/2008/layout/LinedList"/>
    <dgm:cxn modelId="{D72463FE-44F6-4D2C-A336-5DBE8D95CAC2}" type="presParOf" srcId="{2DF6EFD7-6C7E-4965-9126-70B23F7C9A6E}" destId="{FA13123B-9933-4635-8AE7-03CA19E55653}" srcOrd="0" destOrd="0" presId="urn:microsoft.com/office/officeart/2008/layout/LinedList"/>
    <dgm:cxn modelId="{70447E56-82A9-4986-B4A1-0EEC1F41016C}" type="presParOf" srcId="{2DF6EFD7-6C7E-4965-9126-70B23F7C9A6E}" destId="{F3C44345-5E37-4BBF-936D-7F6989DABBD5}" srcOrd="1" destOrd="0" presId="urn:microsoft.com/office/officeart/2008/layout/LinedList"/>
    <dgm:cxn modelId="{8B771B3C-E34E-4A65-BE34-2F150168EB6D}" type="presParOf" srcId="{90B938C3-4CAB-4314-8C9C-EC970305DBA3}" destId="{F5D8E9AD-23BB-4583-A08E-35A62CE4C93D}" srcOrd="2" destOrd="0" presId="urn:microsoft.com/office/officeart/2008/layout/LinedList"/>
    <dgm:cxn modelId="{206A3BC6-84A3-4241-94F4-2E43FDB454EA}" type="presParOf" srcId="{90B938C3-4CAB-4314-8C9C-EC970305DBA3}" destId="{50781266-A8DC-45C7-9CD6-8970A28D5AAA}" srcOrd="3" destOrd="0" presId="urn:microsoft.com/office/officeart/2008/layout/LinedList"/>
    <dgm:cxn modelId="{61452174-EAE9-414B-B6E9-0CE510D2D372}" type="presParOf" srcId="{50781266-A8DC-45C7-9CD6-8970A28D5AAA}" destId="{F98D8C77-67B6-4E30-8F82-D79D16F8020F}" srcOrd="0" destOrd="0" presId="urn:microsoft.com/office/officeart/2008/layout/LinedList"/>
    <dgm:cxn modelId="{4C1FE8F8-F923-4EB0-A4FC-B5B1E849499E}" type="presParOf" srcId="{50781266-A8DC-45C7-9CD6-8970A28D5AAA}" destId="{CB843C3B-42F6-452D-AC0C-1FE31339FC56}" srcOrd="1" destOrd="0" presId="urn:microsoft.com/office/officeart/2008/layout/LinedList"/>
    <dgm:cxn modelId="{E88B7B69-AA89-4720-B1D4-2774CC86ECC9}" type="presParOf" srcId="{90B938C3-4CAB-4314-8C9C-EC970305DBA3}" destId="{539CF864-380A-4EA4-B777-011647888221}" srcOrd="4" destOrd="0" presId="urn:microsoft.com/office/officeart/2008/layout/LinedList"/>
    <dgm:cxn modelId="{5755D5B3-F7AE-43CE-8A26-DB7863FAEA23}" type="presParOf" srcId="{90B938C3-4CAB-4314-8C9C-EC970305DBA3}" destId="{5C447C29-419C-4575-9AFD-B6B949DC215D}" srcOrd="5" destOrd="0" presId="urn:microsoft.com/office/officeart/2008/layout/LinedList"/>
    <dgm:cxn modelId="{3E05CF13-E723-4DAD-8E8D-80D0A8A8710F}" type="presParOf" srcId="{5C447C29-419C-4575-9AFD-B6B949DC215D}" destId="{035D1717-9143-4D7E-A20D-7198FCBA5105}" srcOrd="0" destOrd="0" presId="urn:microsoft.com/office/officeart/2008/layout/LinedList"/>
    <dgm:cxn modelId="{7B6B26BB-4282-4ACE-9C81-4B1F32238F37}" type="presParOf" srcId="{5C447C29-419C-4575-9AFD-B6B949DC215D}" destId="{C085579B-F686-48C2-9600-AB9664EC9857}" srcOrd="1" destOrd="0" presId="urn:microsoft.com/office/officeart/2008/layout/LinedList"/>
    <dgm:cxn modelId="{D319A957-4357-4AF1-A6DF-60B10127FE31}" type="presParOf" srcId="{90B938C3-4CAB-4314-8C9C-EC970305DBA3}" destId="{03C6E6FF-D9C2-43A8-9321-FA3634887865}" srcOrd="6" destOrd="0" presId="urn:microsoft.com/office/officeart/2008/layout/LinedList"/>
    <dgm:cxn modelId="{B3F40A75-D25C-4B24-ACB6-2CE7553E0D2E}" type="presParOf" srcId="{90B938C3-4CAB-4314-8C9C-EC970305DBA3}" destId="{35B43F5E-9955-434B-96DC-7F5CFB4F8285}" srcOrd="7" destOrd="0" presId="urn:microsoft.com/office/officeart/2008/layout/LinedList"/>
    <dgm:cxn modelId="{703429DE-3E78-4D4D-AF5A-2795089671A5}" type="presParOf" srcId="{35B43F5E-9955-434B-96DC-7F5CFB4F8285}" destId="{4204D3EA-0118-43D0-9BF9-B7579532EA80}" srcOrd="0" destOrd="0" presId="urn:microsoft.com/office/officeart/2008/layout/LinedList"/>
    <dgm:cxn modelId="{C0A2255C-0B45-4159-8C36-A86AF62B30E3}" type="presParOf" srcId="{35B43F5E-9955-434B-96DC-7F5CFB4F8285}" destId="{92BFAF49-3F20-46B5-B99C-718D92D2F468}" srcOrd="1" destOrd="0" presId="urn:microsoft.com/office/officeart/2008/layout/LinedList"/>
    <dgm:cxn modelId="{BD4D3A0A-C582-41F6-BAF0-CC1EA85A8604}" type="presParOf" srcId="{90B938C3-4CAB-4314-8C9C-EC970305DBA3}" destId="{929EB7F2-34D1-4F85-9B39-4C4F5B89CBED}" srcOrd="8" destOrd="0" presId="urn:microsoft.com/office/officeart/2008/layout/LinedList"/>
    <dgm:cxn modelId="{6B501B52-CF22-49DB-A5E3-9C1C59211D44}" type="presParOf" srcId="{90B938C3-4CAB-4314-8C9C-EC970305DBA3}" destId="{29A76994-6376-4775-87D6-4DF6A732CD75}" srcOrd="9" destOrd="0" presId="urn:microsoft.com/office/officeart/2008/layout/LinedList"/>
    <dgm:cxn modelId="{C0D33B75-AD97-4FF3-B87C-B1D4778B9B2F}" type="presParOf" srcId="{29A76994-6376-4775-87D6-4DF6A732CD75}" destId="{675828AC-13A3-44EA-8AAD-9863CC999BAD}" srcOrd="0" destOrd="0" presId="urn:microsoft.com/office/officeart/2008/layout/LinedList"/>
    <dgm:cxn modelId="{08E6BA5D-D3E6-4E8C-B235-45B903159B49}" type="presParOf" srcId="{29A76994-6376-4775-87D6-4DF6A732CD75}" destId="{4D3B19C0-8108-4875-9646-CE9F9A58D5D5}" srcOrd="1" destOrd="0" presId="urn:microsoft.com/office/officeart/2008/layout/LinedList"/>
    <dgm:cxn modelId="{074A89AC-9F62-4E3B-830D-A8AD544EFF9E}" type="presParOf" srcId="{90B938C3-4CAB-4314-8C9C-EC970305DBA3}" destId="{D9709234-0410-4E63-B937-63A3C4A69AB2}" srcOrd="10" destOrd="0" presId="urn:microsoft.com/office/officeart/2008/layout/LinedList"/>
    <dgm:cxn modelId="{1A56DFB3-3779-42D8-8CB7-5789168040A2}" type="presParOf" srcId="{90B938C3-4CAB-4314-8C9C-EC970305DBA3}" destId="{D22F24C8-7F38-4E5C-BDDA-1D5CEC3D8437}" srcOrd="11" destOrd="0" presId="urn:microsoft.com/office/officeart/2008/layout/LinedList"/>
    <dgm:cxn modelId="{2BC6215B-64E3-4ED2-97E2-E2F92CBAE34C}" type="presParOf" srcId="{D22F24C8-7F38-4E5C-BDDA-1D5CEC3D8437}" destId="{E56DE0F1-5290-4DEF-B025-1457BED402C2}" srcOrd="0" destOrd="0" presId="urn:microsoft.com/office/officeart/2008/layout/LinedList"/>
    <dgm:cxn modelId="{108C5AB3-1949-414D-B2D9-7047E8924F53}" type="presParOf" srcId="{D22F24C8-7F38-4E5C-BDDA-1D5CEC3D8437}" destId="{356DE2C3-88C7-4BEA-B133-15816AB8B88D}" srcOrd="1" destOrd="0" presId="urn:microsoft.com/office/officeart/2008/layout/LinedList"/>
    <dgm:cxn modelId="{65735F8C-5E3E-4CFB-BC6B-147A79E24BA1}" type="presParOf" srcId="{90B938C3-4CAB-4314-8C9C-EC970305DBA3}" destId="{6023CB6B-E859-4290-8459-F3B0DE97436C}" srcOrd="12" destOrd="0" presId="urn:microsoft.com/office/officeart/2008/layout/LinedList"/>
    <dgm:cxn modelId="{B4865D1E-1925-4BF1-B115-73EE4A7703EA}" type="presParOf" srcId="{90B938C3-4CAB-4314-8C9C-EC970305DBA3}" destId="{D5BA87BA-4B74-4E9F-8A21-7A43B20EBF88}" srcOrd="13" destOrd="0" presId="urn:microsoft.com/office/officeart/2008/layout/LinedList"/>
    <dgm:cxn modelId="{B6E5D90E-A7C7-4DAF-ABFD-50B97C746423}" type="presParOf" srcId="{D5BA87BA-4B74-4E9F-8A21-7A43B20EBF88}" destId="{09F5E585-7AAE-4450-961E-5510F452280B}" srcOrd="0" destOrd="0" presId="urn:microsoft.com/office/officeart/2008/layout/LinedList"/>
    <dgm:cxn modelId="{B4F66DA4-89E5-48E9-8B8A-10E9829CDD9F}" type="presParOf" srcId="{D5BA87BA-4B74-4E9F-8A21-7A43B20EBF88}" destId="{CBB880F9-AEA1-4E5B-BC37-E1A76136620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D15572F-306B-4AAD-8413-4331139F55E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2ACB337-779C-45BA-98E8-3B29309C98B1}">
      <dgm:prSet/>
      <dgm:spPr/>
      <dgm:t>
        <a:bodyPr anchor="ctr"/>
        <a:lstStyle/>
        <a:p>
          <a:r>
            <a:rPr lang="ru-RU" dirty="0"/>
            <a:t>Стабильность рабочего места </a:t>
          </a:r>
          <a:endParaRPr lang="en-US" dirty="0"/>
        </a:p>
      </dgm:t>
    </dgm:pt>
    <dgm:pt modelId="{2EB0E546-87E0-42A5-94AA-31373340E270}" type="parTrans" cxnId="{AD881699-0E93-4803-8922-21715B82C153}">
      <dgm:prSet/>
      <dgm:spPr/>
      <dgm:t>
        <a:bodyPr/>
        <a:lstStyle/>
        <a:p>
          <a:endParaRPr lang="en-US"/>
        </a:p>
      </dgm:t>
    </dgm:pt>
    <dgm:pt modelId="{E93C6137-15C6-4381-9F9C-5000390BCADD}" type="sibTrans" cxnId="{AD881699-0E93-4803-8922-21715B82C153}">
      <dgm:prSet/>
      <dgm:spPr/>
      <dgm:t>
        <a:bodyPr/>
        <a:lstStyle/>
        <a:p>
          <a:endParaRPr lang="en-US"/>
        </a:p>
      </dgm:t>
    </dgm:pt>
    <dgm:pt modelId="{57F70053-51C8-411F-9F80-810F3C579848}">
      <dgm:prSet/>
      <dgm:spPr/>
      <dgm:t>
        <a:bodyPr anchor="ctr"/>
        <a:lstStyle/>
        <a:p>
          <a:r>
            <a:rPr lang="ru-RU" dirty="0"/>
            <a:t>Карьера важнее семьи</a:t>
          </a:r>
          <a:endParaRPr lang="en-US" dirty="0"/>
        </a:p>
      </dgm:t>
    </dgm:pt>
    <dgm:pt modelId="{DC50DB1D-C0B4-4423-A22D-50C00B434818}" type="parTrans" cxnId="{A00723B6-482F-4902-ABD5-1908D80A83F0}">
      <dgm:prSet/>
      <dgm:spPr/>
      <dgm:t>
        <a:bodyPr/>
        <a:lstStyle/>
        <a:p>
          <a:endParaRPr lang="en-US"/>
        </a:p>
      </dgm:t>
    </dgm:pt>
    <dgm:pt modelId="{C21A9B3D-B74C-46DA-90A3-6EEE3EB7382F}" type="sibTrans" cxnId="{A00723B6-482F-4902-ABD5-1908D80A83F0}">
      <dgm:prSet/>
      <dgm:spPr/>
      <dgm:t>
        <a:bodyPr/>
        <a:lstStyle/>
        <a:p>
          <a:endParaRPr lang="en-US"/>
        </a:p>
      </dgm:t>
    </dgm:pt>
    <dgm:pt modelId="{4C94628C-3A24-465A-85E9-0EDDD7C86609}">
      <dgm:prSet/>
      <dgm:spPr/>
      <dgm:t>
        <a:bodyPr anchor="ctr"/>
        <a:lstStyle/>
        <a:p>
          <a:r>
            <a:rPr lang="ru-RU" dirty="0"/>
            <a:t>Саморазвитие</a:t>
          </a:r>
          <a:endParaRPr lang="en-US" dirty="0"/>
        </a:p>
      </dgm:t>
    </dgm:pt>
    <dgm:pt modelId="{B407F0F4-2F1E-4056-98F2-6370D7B58FD4}" type="parTrans" cxnId="{2B530161-8C01-46C7-908B-E2F03A8575DB}">
      <dgm:prSet/>
      <dgm:spPr/>
      <dgm:t>
        <a:bodyPr/>
        <a:lstStyle/>
        <a:p>
          <a:endParaRPr lang="en-US"/>
        </a:p>
      </dgm:t>
    </dgm:pt>
    <dgm:pt modelId="{FDDBA769-1297-4C24-AEA9-67EFBD5E2232}" type="sibTrans" cxnId="{2B530161-8C01-46C7-908B-E2F03A8575DB}">
      <dgm:prSet/>
      <dgm:spPr/>
      <dgm:t>
        <a:bodyPr/>
        <a:lstStyle/>
        <a:p>
          <a:endParaRPr lang="en-US"/>
        </a:p>
      </dgm:t>
    </dgm:pt>
    <dgm:pt modelId="{45E26F90-5D3F-4A2C-B612-929DAC46309A}">
      <dgm:prSet/>
      <dgm:spPr/>
      <dgm:t>
        <a:bodyPr anchor="ctr"/>
        <a:lstStyle/>
        <a:p>
          <a:r>
            <a:rPr lang="ru-RU" dirty="0"/>
            <a:t>Непрерывная цепочка образования</a:t>
          </a:r>
          <a:endParaRPr lang="en-US" dirty="0"/>
        </a:p>
      </dgm:t>
    </dgm:pt>
    <dgm:pt modelId="{391C5322-E8DF-40DA-A1D1-5E79444CA8C8}" type="parTrans" cxnId="{6D4627C4-4636-4E83-9D61-E632EF5D648B}">
      <dgm:prSet/>
      <dgm:spPr/>
      <dgm:t>
        <a:bodyPr/>
        <a:lstStyle/>
        <a:p>
          <a:endParaRPr lang="en-US"/>
        </a:p>
      </dgm:t>
    </dgm:pt>
    <dgm:pt modelId="{76195FEB-FBC7-47CC-909F-C561272D29A1}" type="sibTrans" cxnId="{6D4627C4-4636-4E83-9D61-E632EF5D648B}">
      <dgm:prSet/>
      <dgm:spPr/>
      <dgm:t>
        <a:bodyPr/>
        <a:lstStyle/>
        <a:p>
          <a:endParaRPr lang="en-US"/>
        </a:p>
      </dgm:t>
    </dgm:pt>
    <dgm:pt modelId="{A644990D-AC66-4CFA-AA45-80E09D03CF56}">
      <dgm:prSet/>
      <dgm:spPr/>
      <dgm:t>
        <a:bodyPr anchor="ctr"/>
        <a:lstStyle/>
        <a:p>
          <a:r>
            <a:rPr lang="ru-RU"/>
            <a:t>Умение работать в команде</a:t>
          </a:r>
          <a:endParaRPr lang="en-US"/>
        </a:p>
      </dgm:t>
    </dgm:pt>
    <dgm:pt modelId="{478A3923-8B78-4B5F-9E33-57447EFC93F2}" type="parTrans" cxnId="{4E8116E1-028E-45DD-9353-6CCC32B89B11}">
      <dgm:prSet/>
      <dgm:spPr/>
      <dgm:t>
        <a:bodyPr/>
        <a:lstStyle/>
        <a:p>
          <a:endParaRPr lang="en-US"/>
        </a:p>
      </dgm:t>
    </dgm:pt>
    <dgm:pt modelId="{466D2927-0E97-4B3B-9773-D1909639F9CD}" type="sibTrans" cxnId="{4E8116E1-028E-45DD-9353-6CCC32B89B11}">
      <dgm:prSet/>
      <dgm:spPr/>
      <dgm:t>
        <a:bodyPr/>
        <a:lstStyle/>
        <a:p>
          <a:endParaRPr lang="en-US"/>
        </a:p>
      </dgm:t>
    </dgm:pt>
    <dgm:pt modelId="{1764ADC4-C82C-462D-B327-26FB539753DB}">
      <dgm:prSet/>
      <dgm:spPr/>
      <dgm:t>
        <a:bodyPr anchor="ctr"/>
        <a:lstStyle/>
        <a:p>
          <a:r>
            <a:rPr lang="ru-RU" dirty="0"/>
            <a:t>Развитые коммуникативные навыки</a:t>
          </a:r>
          <a:endParaRPr lang="en-US" dirty="0"/>
        </a:p>
      </dgm:t>
    </dgm:pt>
    <dgm:pt modelId="{031305B6-AE26-4087-8605-A844DA03BA21}" type="parTrans" cxnId="{833F473A-9C2D-4F1B-93F6-5F2CBB436922}">
      <dgm:prSet/>
      <dgm:spPr/>
      <dgm:t>
        <a:bodyPr/>
        <a:lstStyle/>
        <a:p>
          <a:endParaRPr lang="en-US"/>
        </a:p>
      </dgm:t>
    </dgm:pt>
    <dgm:pt modelId="{6FC4111D-3F56-4297-9E74-F9703AF203FE}" type="sibTrans" cxnId="{833F473A-9C2D-4F1B-93F6-5F2CBB436922}">
      <dgm:prSet/>
      <dgm:spPr/>
      <dgm:t>
        <a:bodyPr/>
        <a:lstStyle/>
        <a:p>
          <a:endParaRPr lang="en-US"/>
        </a:p>
      </dgm:t>
    </dgm:pt>
    <dgm:pt modelId="{5A4785C7-71B8-4E30-AE8E-914D6EDB67A5}">
      <dgm:prSet/>
      <dgm:spPr/>
      <dgm:t>
        <a:bodyPr anchor="ctr"/>
        <a:lstStyle/>
        <a:p>
          <a:r>
            <a:rPr lang="ru-RU" dirty="0"/>
            <a:t>Уважение к людям, которые знают и умеют больше </a:t>
          </a:r>
          <a:endParaRPr lang="en-US" dirty="0"/>
        </a:p>
      </dgm:t>
    </dgm:pt>
    <dgm:pt modelId="{6F3839EC-3B5E-4AB0-AFD2-02C7AD8A9A0B}" type="parTrans" cxnId="{1CDC7B81-44A0-4A01-B57F-44DFED63DFB8}">
      <dgm:prSet/>
      <dgm:spPr/>
      <dgm:t>
        <a:bodyPr/>
        <a:lstStyle/>
        <a:p>
          <a:endParaRPr lang="en-US"/>
        </a:p>
      </dgm:t>
    </dgm:pt>
    <dgm:pt modelId="{027A862E-1AEF-49C9-A7A5-7B32F01AA8E0}" type="sibTrans" cxnId="{1CDC7B81-44A0-4A01-B57F-44DFED63DFB8}">
      <dgm:prSet/>
      <dgm:spPr/>
      <dgm:t>
        <a:bodyPr/>
        <a:lstStyle/>
        <a:p>
          <a:endParaRPr lang="en-US"/>
        </a:p>
      </dgm:t>
    </dgm:pt>
    <dgm:pt modelId="{E9581317-3490-4A3C-8CE6-66CE2D0E07A5}">
      <dgm:prSet/>
      <dgm:spPr/>
      <dgm:t>
        <a:bodyPr anchor="ctr"/>
        <a:lstStyle/>
        <a:p>
          <a:r>
            <a:rPr lang="ru-RU"/>
            <a:t>Реализм</a:t>
          </a:r>
          <a:endParaRPr lang="en-US"/>
        </a:p>
      </dgm:t>
    </dgm:pt>
    <dgm:pt modelId="{7FD5E661-F727-46D7-BC40-91AB5D90E4C9}" type="parTrans" cxnId="{8F358FAB-95B0-472C-BA75-63A2971F2E63}">
      <dgm:prSet/>
      <dgm:spPr/>
      <dgm:t>
        <a:bodyPr/>
        <a:lstStyle/>
        <a:p>
          <a:endParaRPr lang="en-US"/>
        </a:p>
      </dgm:t>
    </dgm:pt>
    <dgm:pt modelId="{D48A13EF-99B8-4709-8738-9BCD20215EED}" type="sibTrans" cxnId="{8F358FAB-95B0-472C-BA75-63A2971F2E63}">
      <dgm:prSet/>
      <dgm:spPr/>
      <dgm:t>
        <a:bodyPr/>
        <a:lstStyle/>
        <a:p>
          <a:endParaRPr lang="en-US"/>
        </a:p>
      </dgm:t>
    </dgm:pt>
    <dgm:pt modelId="{980D3013-FE9A-4CCE-B615-A3A28058039F}">
      <dgm:prSet/>
      <dgm:spPr/>
      <dgm:t>
        <a:bodyPr anchor="ctr"/>
        <a:lstStyle/>
        <a:p>
          <a:r>
            <a:rPr lang="ru-RU" dirty="0"/>
            <a:t>Впечатления и отношения</a:t>
          </a:r>
          <a:endParaRPr lang="en-US" dirty="0"/>
        </a:p>
      </dgm:t>
    </dgm:pt>
    <dgm:pt modelId="{22FA51D4-EDDF-4FB4-8724-E0821A65F666}" type="parTrans" cxnId="{A7606FD7-DEA0-4DE8-92A6-B4988D5DCE90}">
      <dgm:prSet/>
      <dgm:spPr/>
      <dgm:t>
        <a:bodyPr/>
        <a:lstStyle/>
        <a:p>
          <a:endParaRPr lang="en-US"/>
        </a:p>
      </dgm:t>
    </dgm:pt>
    <dgm:pt modelId="{588F569C-089C-4125-94C2-004B630DEDD7}" type="sibTrans" cxnId="{A7606FD7-DEA0-4DE8-92A6-B4988D5DCE90}">
      <dgm:prSet/>
      <dgm:spPr/>
      <dgm:t>
        <a:bodyPr/>
        <a:lstStyle/>
        <a:p>
          <a:endParaRPr lang="en-US"/>
        </a:p>
      </dgm:t>
    </dgm:pt>
    <dgm:pt modelId="{6B106A61-3D9E-4321-B5DE-7452127FA922}">
      <dgm:prSet/>
      <dgm:spPr/>
      <dgm:t>
        <a:bodyPr anchor="ctr"/>
        <a:lstStyle/>
        <a:p>
          <a:r>
            <a:rPr lang="ru-RU" dirty="0"/>
            <a:t>Решительность</a:t>
          </a:r>
          <a:endParaRPr lang="en-US" dirty="0"/>
        </a:p>
      </dgm:t>
    </dgm:pt>
    <dgm:pt modelId="{2ADB41DA-4952-4BB7-99B9-8CEC8E59E206}" type="parTrans" cxnId="{6256327C-61AF-4C23-8138-CA238BE1D396}">
      <dgm:prSet/>
      <dgm:spPr/>
      <dgm:t>
        <a:bodyPr/>
        <a:lstStyle/>
        <a:p>
          <a:endParaRPr lang="en-US"/>
        </a:p>
      </dgm:t>
    </dgm:pt>
    <dgm:pt modelId="{E445CAD8-31F8-4D30-8402-B9B09457D0DD}" type="sibTrans" cxnId="{6256327C-61AF-4C23-8138-CA238BE1D396}">
      <dgm:prSet/>
      <dgm:spPr/>
      <dgm:t>
        <a:bodyPr/>
        <a:lstStyle/>
        <a:p>
          <a:endParaRPr lang="en-US"/>
        </a:p>
      </dgm:t>
    </dgm:pt>
    <dgm:pt modelId="{38ECC250-9EC4-43D7-A143-C77E5733BC0C}" type="pres">
      <dgm:prSet presAssocID="{1D15572F-306B-4AAD-8413-4331139F55EE}" presName="vert0" presStyleCnt="0">
        <dgm:presLayoutVars>
          <dgm:dir/>
          <dgm:animOne val="branch"/>
          <dgm:animLvl val="lvl"/>
        </dgm:presLayoutVars>
      </dgm:prSet>
      <dgm:spPr/>
    </dgm:pt>
    <dgm:pt modelId="{40BEF60A-2254-4528-9019-DA68233E778A}" type="pres">
      <dgm:prSet presAssocID="{D2ACB337-779C-45BA-98E8-3B29309C98B1}" presName="thickLine" presStyleLbl="alignNode1" presStyleIdx="0" presStyleCnt="10"/>
      <dgm:spPr/>
    </dgm:pt>
    <dgm:pt modelId="{9AD3EE45-6190-4627-BAAF-2182BAEFC505}" type="pres">
      <dgm:prSet presAssocID="{D2ACB337-779C-45BA-98E8-3B29309C98B1}" presName="horz1" presStyleCnt="0"/>
      <dgm:spPr/>
    </dgm:pt>
    <dgm:pt modelId="{FFC235B8-F797-42F8-96F2-CBF8962E27AB}" type="pres">
      <dgm:prSet presAssocID="{D2ACB337-779C-45BA-98E8-3B29309C98B1}" presName="tx1" presStyleLbl="revTx" presStyleIdx="0" presStyleCnt="10"/>
      <dgm:spPr/>
    </dgm:pt>
    <dgm:pt modelId="{D4B65995-7E93-4078-BA8A-1A03ADBD5F54}" type="pres">
      <dgm:prSet presAssocID="{D2ACB337-779C-45BA-98E8-3B29309C98B1}" presName="vert1" presStyleCnt="0"/>
      <dgm:spPr/>
    </dgm:pt>
    <dgm:pt modelId="{EA2D4D3C-8FF6-4336-A4C5-20FFC3158400}" type="pres">
      <dgm:prSet presAssocID="{57F70053-51C8-411F-9F80-810F3C579848}" presName="thickLine" presStyleLbl="alignNode1" presStyleIdx="1" presStyleCnt="10"/>
      <dgm:spPr/>
    </dgm:pt>
    <dgm:pt modelId="{595705F2-B3A4-4F3F-A580-2135F57C25EE}" type="pres">
      <dgm:prSet presAssocID="{57F70053-51C8-411F-9F80-810F3C579848}" presName="horz1" presStyleCnt="0"/>
      <dgm:spPr/>
    </dgm:pt>
    <dgm:pt modelId="{9F0F4254-5E8D-424F-AC40-2B505CDE0326}" type="pres">
      <dgm:prSet presAssocID="{57F70053-51C8-411F-9F80-810F3C579848}" presName="tx1" presStyleLbl="revTx" presStyleIdx="1" presStyleCnt="10"/>
      <dgm:spPr/>
    </dgm:pt>
    <dgm:pt modelId="{F3855E41-E503-46C1-98CF-E8F77B01DA5F}" type="pres">
      <dgm:prSet presAssocID="{57F70053-51C8-411F-9F80-810F3C579848}" presName="vert1" presStyleCnt="0"/>
      <dgm:spPr/>
    </dgm:pt>
    <dgm:pt modelId="{339AF9DC-E455-4707-82E1-E5AD82338B5E}" type="pres">
      <dgm:prSet presAssocID="{4C94628C-3A24-465A-85E9-0EDDD7C86609}" presName="thickLine" presStyleLbl="alignNode1" presStyleIdx="2" presStyleCnt="10"/>
      <dgm:spPr/>
    </dgm:pt>
    <dgm:pt modelId="{388B2810-08A9-41BE-8AFE-D020E7FDC780}" type="pres">
      <dgm:prSet presAssocID="{4C94628C-3A24-465A-85E9-0EDDD7C86609}" presName="horz1" presStyleCnt="0"/>
      <dgm:spPr/>
    </dgm:pt>
    <dgm:pt modelId="{6EA3A804-9A05-4017-ABF5-DCC592000C29}" type="pres">
      <dgm:prSet presAssocID="{4C94628C-3A24-465A-85E9-0EDDD7C86609}" presName="tx1" presStyleLbl="revTx" presStyleIdx="2" presStyleCnt="10"/>
      <dgm:spPr/>
    </dgm:pt>
    <dgm:pt modelId="{D2E1D164-10CE-4DB2-8EB6-A68732E9C508}" type="pres">
      <dgm:prSet presAssocID="{4C94628C-3A24-465A-85E9-0EDDD7C86609}" presName="vert1" presStyleCnt="0"/>
      <dgm:spPr/>
    </dgm:pt>
    <dgm:pt modelId="{C2FEC667-9A3A-4BDA-AC6B-4406EC63F8D6}" type="pres">
      <dgm:prSet presAssocID="{45E26F90-5D3F-4A2C-B612-929DAC46309A}" presName="thickLine" presStyleLbl="alignNode1" presStyleIdx="3" presStyleCnt="10"/>
      <dgm:spPr/>
    </dgm:pt>
    <dgm:pt modelId="{382771F2-25C4-44DF-BA36-551A77B260C6}" type="pres">
      <dgm:prSet presAssocID="{45E26F90-5D3F-4A2C-B612-929DAC46309A}" presName="horz1" presStyleCnt="0"/>
      <dgm:spPr/>
    </dgm:pt>
    <dgm:pt modelId="{C4472DFB-F029-4CD6-A76B-2D91D7F62850}" type="pres">
      <dgm:prSet presAssocID="{45E26F90-5D3F-4A2C-B612-929DAC46309A}" presName="tx1" presStyleLbl="revTx" presStyleIdx="3" presStyleCnt="10"/>
      <dgm:spPr/>
    </dgm:pt>
    <dgm:pt modelId="{4E43DFD9-6B2B-4E0C-8963-48206DC02A5E}" type="pres">
      <dgm:prSet presAssocID="{45E26F90-5D3F-4A2C-B612-929DAC46309A}" presName="vert1" presStyleCnt="0"/>
      <dgm:spPr/>
    </dgm:pt>
    <dgm:pt modelId="{F5243B90-CE00-4752-A64A-92ADB0EDA7FA}" type="pres">
      <dgm:prSet presAssocID="{A644990D-AC66-4CFA-AA45-80E09D03CF56}" presName="thickLine" presStyleLbl="alignNode1" presStyleIdx="4" presStyleCnt="10"/>
      <dgm:spPr/>
    </dgm:pt>
    <dgm:pt modelId="{B75EC144-237C-4B96-8E15-AFE4FC6ABF78}" type="pres">
      <dgm:prSet presAssocID="{A644990D-AC66-4CFA-AA45-80E09D03CF56}" presName="horz1" presStyleCnt="0"/>
      <dgm:spPr/>
    </dgm:pt>
    <dgm:pt modelId="{0641B893-21DF-49EA-9044-0FB038D6F38D}" type="pres">
      <dgm:prSet presAssocID="{A644990D-AC66-4CFA-AA45-80E09D03CF56}" presName="tx1" presStyleLbl="revTx" presStyleIdx="4" presStyleCnt="10"/>
      <dgm:spPr/>
    </dgm:pt>
    <dgm:pt modelId="{45BD0B61-1C7C-4AF7-8E91-B324ECBE8273}" type="pres">
      <dgm:prSet presAssocID="{A644990D-AC66-4CFA-AA45-80E09D03CF56}" presName="vert1" presStyleCnt="0"/>
      <dgm:spPr/>
    </dgm:pt>
    <dgm:pt modelId="{B552B210-8DA2-457C-A772-468CF6C23A79}" type="pres">
      <dgm:prSet presAssocID="{1764ADC4-C82C-462D-B327-26FB539753DB}" presName="thickLine" presStyleLbl="alignNode1" presStyleIdx="5" presStyleCnt="10"/>
      <dgm:spPr/>
    </dgm:pt>
    <dgm:pt modelId="{2CDB08EA-443A-4DA3-BD49-F26906A08B05}" type="pres">
      <dgm:prSet presAssocID="{1764ADC4-C82C-462D-B327-26FB539753DB}" presName="horz1" presStyleCnt="0"/>
      <dgm:spPr/>
    </dgm:pt>
    <dgm:pt modelId="{742EB326-DC90-4710-9791-ADEA8C35B68D}" type="pres">
      <dgm:prSet presAssocID="{1764ADC4-C82C-462D-B327-26FB539753DB}" presName="tx1" presStyleLbl="revTx" presStyleIdx="5" presStyleCnt="10"/>
      <dgm:spPr/>
    </dgm:pt>
    <dgm:pt modelId="{0A689B13-A003-4ACE-B827-B2CA538133F1}" type="pres">
      <dgm:prSet presAssocID="{1764ADC4-C82C-462D-B327-26FB539753DB}" presName="vert1" presStyleCnt="0"/>
      <dgm:spPr/>
    </dgm:pt>
    <dgm:pt modelId="{AD908F06-A592-4684-B951-D650E876ACC0}" type="pres">
      <dgm:prSet presAssocID="{5A4785C7-71B8-4E30-AE8E-914D6EDB67A5}" presName="thickLine" presStyleLbl="alignNode1" presStyleIdx="6" presStyleCnt="10"/>
      <dgm:spPr/>
    </dgm:pt>
    <dgm:pt modelId="{15B1EFB0-9747-4497-AE59-BB23521834F0}" type="pres">
      <dgm:prSet presAssocID="{5A4785C7-71B8-4E30-AE8E-914D6EDB67A5}" presName="horz1" presStyleCnt="0"/>
      <dgm:spPr/>
    </dgm:pt>
    <dgm:pt modelId="{48B44698-8C60-4584-B551-CC36D485DD50}" type="pres">
      <dgm:prSet presAssocID="{5A4785C7-71B8-4E30-AE8E-914D6EDB67A5}" presName="tx1" presStyleLbl="revTx" presStyleIdx="6" presStyleCnt="10"/>
      <dgm:spPr/>
    </dgm:pt>
    <dgm:pt modelId="{A23DDF5B-CA44-432C-8C51-9B16D5754E9E}" type="pres">
      <dgm:prSet presAssocID="{5A4785C7-71B8-4E30-AE8E-914D6EDB67A5}" presName="vert1" presStyleCnt="0"/>
      <dgm:spPr/>
    </dgm:pt>
    <dgm:pt modelId="{0D0208F9-6105-4D5E-9088-59276C990144}" type="pres">
      <dgm:prSet presAssocID="{E9581317-3490-4A3C-8CE6-66CE2D0E07A5}" presName="thickLine" presStyleLbl="alignNode1" presStyleIdx="7" presStyleCnt="10"/>
      <dgm:spPr/>
    </dgm:pt>
    <dgm:pt modelId="{B17B2A35-D7AB-4698-AC47-ADBB19C570C7}" type="pres">
      <dgm:prSet presAssocID="{E9581317-3490-4A3C-8CE6-66CE2D0E07A5}" presName="horz1" presStyleCnt="0"/>
      <dgm:spPr/>
    </dgm:pt>
    <dgm:pt modelId="{C2E11302-6E6B-4A82-9706-D92FB2213D78}" type="pres">
      <dgm:prSet presAssocID="{E9581317-3490-4A3C-8CE6-66CE2D0E07A5}" presName="tx1" presStyleLbl="revTx" presStyleIdx="7" presStyleCnt="10"/>
      <dgm:spPr/>
    </dgm:pt>
    <dgm:pt modelId="{477E086B-4A02-47E5-8169-6D290A9F47E7}" type="pres">
      <dgm:prSet presAssocID="{E9581317-3490-4A3C-8CE6-66CE2D0E07A5}" presName="vert1" presStyleCnt="0"/>
      <dgm:spPr/>
    </dgm:pt>
    <dgm:pt modelId="{8DF8739D-CC67-4CB2-90B2-77F4E412927C}" type="pres">
      <dgm:prSet presAssocID="{980D3013-FE9A-4CCE-B615-A3A28058039F}" presName="thickLine" presStyleLbl="alignNode1" presStyleIdx="8" presStyleCnt="10"/>
      <dgm:spPr/>
    </dgm:pt>
    <dgm:pt modelId="{24F9D989-1603-45DC-8C1A-15E4CB6EC612}" type="pres">
      <dgm:prSet presAssocID="{980D3013-FE9A-4CCE-B615-A3A28058039F}" presName="horz1" presStyleCnt="0"/>
      <dgm:spPr/>
    </dgm:pt>
    <dgm:pt modelId="{AE9B79ED-98EB-4EEF-BA6B-960D17F73649}" type="pres">
      <dgm:prSet presAssocID="{980D3013-FE9A-4CCE-B615-A3A28058039F}" presName="tx1" presStyleLbl="revTx" presStyleIdx="8" presStyleCnt="10"/>
      <dgm:spPr/>
    </dgm:pt>
    <dgm:pt modelId="{6B122FF5-5349-4BA6-A7D1-51ACFFEB4476}" type="pres">
      <dgm:prSet presAssocID="{980D3013-FE9A-4CCE-B615-A3A28058039F}" presName="vert1" presStyleCnt="0"/>
      <dgm:spPr/>
    </dgm:pt>
    <dgm:pt modelId="{358D89F6-6204-4892-BC40-6AA2C8399F25}" type="pres">
      <dgm:prSet presAssocID="{6B106A61-3D9E-4321-B5DE-7452127FA922}" presName="thickLine" presStyleLbl="alignNode1" presStyleIdx="9" presStyleCnt="10"/>
      <dgm:spPr/>
    </dgm:pt>
    <dgm:pt modelId="{0470931F-81E6-4BCF-8EDE-3BD16DCD91FC}" type="pres">
      <dgm:prSet presAssocID="{6B106A61-3D9E-4321-B5DE-7452127FA922}" presName="horz1" presStyleCnt="0"/>
      <dgm:spPr/>
    </dgm:pt>
    <dgm:pt modelId="{3F0DAE0E-C648-4BF8-901F-F290EF62DD39}" type="pres">
      <dgm:prSet presAssocID="{6B106A61-3D9E-4321-B5DE-7452127FA922}" presName="tx1" presStyleLbl="revTx" presStyleIdx="9" presStyleCnt="10"/>
      <dgm:spPr/>
    </dgm:pt>
    <dgm:pt modelId="{6B464371-86C8-4810-AA63-2A8D79CF2A2B}" type="pres">
      <dgm:prSet presAssocID="{6B106A61-3D9E-4321-B5DE-7452127FA922}" presName="vert1" presStyleCnt="0"/>
      <dgm:spPr/>
    </dgm:pt>
  </dgm:ptLst>
  <dgm:cxnLst>
    <dgm:cxn modelId="{BDE28A0F-9818-42BF-94C4-54834F518C33}" type="presOf" srcId="{4C94628C-3A24-465A-85E9-0EDDD7C86609}" destId="{6EA3A804-9A05-4017-ABF5-DCC592000C29}" srcOrd="0" destOrd="0" presId="urn:microsoft.com/office/officeart/2008/layout/LinedList"/>
    <dgm:cxn modelId="{C30EC923-3CC1-4756-806D-E6E90AFC9F94}" type="presOf" srcId="{57F70053-51C8-411F-9F80-810F3C579848}" destId="{9F0F4254-5E8D-424F-AC40-2B505CDE0326}" srcOrd="0" destOrd="0" presId="urn:microsoft.com/office/officeart/2008/layout/LinedList"/>
    <dgm:cxn modelId="{1EF67D28-8142-4A85-B6B8-55D9CA251795}" type="presOf" srcId="{A644990D-AC66-4CFA-AA45-80E09D03CF56}" destId="{0641B893-21DF-49EA-9044-0FB038D6F38D}" srcOrd="0" destOrd="0" presId="urn:microsoft.com/office/officeart/2008/layout/LinedList"/>
    <dgm:cxn modelId="{07D9D92D-13A6-4AF0-B4B1-9050638CE465}" type="presOf" srcId="{D2ACB337-779C-45BA-98E8-3B29309C98B1}" destId="{FFC235B8-F797-42F8-96F2-CBF8962E27AB}" srcOrd="0" destOrd="0" presId="urn:microsoft.com/office/officeart/2008/layout/LinedList"/>
    <dgm:cxn modelId="{B19CAE38-FE89-4B43-91AA-BEEB51A52270}" type="presOf" srcId="{5A4785C7-71B8-4E30-AE8E-914D6EDB67A5}" destId="{48B44698-8C60-4584-B551-CC36D485DD50}" srcOrd="0" destOrd="0" presId="urn:microsoft.com/office/officeart/2008/layout/LinedList"/>
    <dgm:cxn modelId="{833F473A-9C2D-4F1B-93F6-5F2CBB436922}" srcId="{1D15572F-306B-4AAD-8413-4331139F55EE}" destId="{1764ADC4-C82C-462D-B327-26FB539753DB}" srcOrd="5" destOrd="0" parTransId="{031305B6-AE26-4087-8605-A844DA03BA21}" sibTransId="{6FC4111D-3F56-4297-9E74-F9703AF203FE}"/>
    <dgm:cxn modelId="{6B1C6641-100C-4126-AFBE-BA2A5A7245E9}" type="presOf" srcId="{45E26F90-5D3F-4A2C-B612-929DAC46309A}" destId="{C4472DFB-F029-4CD6-A76B-2D91D7F62850}" srcOrd="0" destOrd="0" presId="urn:microsoft.com/office/officeart/2008/layout/LinedList"/>
    <dgm:cxn modelId="{2B530161-8C01-46C7-908B-E2F03A8575DB}" srcId="{1D15572F-306B-4AAD-8413-4331139F55EE}" destId="{4C94628C-3A24-465A-85E9-0EDDD7C86609}" srcOrd="2" destOrd="0" parTransId="{B407F0F4-2F1E-4056-98F2-6370D7B58FD4}" sibTransId="{FDDBA769-1297-4C24-AEA9-67EFBD5E2232}"/>
    <dgm:cxn modelId="{6256327C-61AF-4C23-8138-CA238BE1D396}" srcId="{1D15572F-306B-4AAD-8413-4331139F55EE}" destId="{6B106A61-3D9E-4321-B5DE-7452127FA922}" srcOrd="9" destOrd="0" parTransId="{2ADB41DA-4952-4BB7-99B9-8CEC8E59E206}" sibTransId="{E445CAD8-31F8-4D30-8402-B9B09457D0DD}"/>
    <dgm:cxn modelId="{E2A80981-32FD-4E7B-AB51-597B006526AA}" type="presOf" srcId="{1D15572F-306B-4AAD-8413-4331139F55EE}" destId="{38ECC250-9EC4-43D7-A143-C77E5733BC0C}" srcOrd="0" destOrd="0" presId="urn:microsoft.com/office/officeart/2008/layout/LinedList"/>
    <dgm:cxn modelId="{1CDC7B81-44A0-4A01-B57F-44DFED63DFB8}" srcId="{1D15572F-306B-4AAD-8413-4331139F55EE}" destId="{5A4785C7-71B8-4E30-AE8E-914D6EDB67A5}" srcOrd="6" destOrd="0" parTransId="{6F3839EC-3B5E-4AB0-AFD2-02C7AD8A9A0B}" sibTransId="{027A862E-1AEF-49C9-A7A5-7B32F01AA8E0}"/>
    <dgm:cxn modelId="{AD881699-0E93-4803-8922-21715B82C153}" srcId="{1D15572F-306B-4AAD-8413-4331139F55EE}" destId="{D2ACB337-779C-45BA-98E8-3B29309C98B1}" srcOrd="0" destOrd="0" parTransId="{2EB0E546-87E0-42A5-94AA-31373340E270}" sibTransId="{E93C6137-15C6-4381-9F9C-5000390BCADD}"/>
    <dgm:cxn modelId="{E88256A3-737E-42DE-A4E2-7B36EE1BE904}" type="presOf" srcId="{E9581317-3490-4A3C-8CE6-66CE2D0E07A5}" destId="{C2E11302-6E6B-4A82-9706-D92FB2213D78}" srcOrd="0" destOrd="0" presId="urn:microsoft.com/office/officeart/2008/layout/LinedList"/>
    <dgm:cxn modelId="{8F358FAB-95B0-472C-BA75-63A2971F2E63}" srcId="{1D15572F-306B-4AAD-8413-4331139F55EE}" destId="{E9581317-3490-4A3C-8CE6-66CE2D0E07A5}" srcOrd="7" destOrd="0" parTransId="{7FD5E661-F727-46D7-BC40-91AB5D90E4C9}" sibTransId="{D48A13EF-99B8-4709-8738-9BCD20215EED}"/>
    <dgm:cxn modelId="{A00723B6-482F-4902-ABD5-1908D80A83F0}" srcId="{1D15572F-306B-4AAD-8413-4331139F55EE}" destId="{57F70053-51C8-411F-9F80-810F3C579848}" srcOrd="1" destOrd="0" parTransId="{DC50DB1D-C0B4-4423-A22D-50C00B434818}" sibTransId="{C21A9B3D-B74C-46DA-90A3-6EEE3EB7382F}"/>
    <dgm:cxn modelId="{6D4627C4-4636-4E83-9D61-E632EF5D648B}" srcId="{1D15572F-306B-4AAD-8413-4331139F55EE}" destId="{45E26F90-5D3F-4A2C-B612-929DAC46309A}" srcOrd="3" destOrd="0" parTransId="{391C5322-E8DF-40DA-A1D1-5E79444CA8C8}" sibTransId="{76195FEB-FBC7-47CC-909F-C561272D29A1}"/>
    <dgm:cxn modelId="{E2FBDBC8-FEBE-4494-A87E-EF3985E425D3}" type="presOf" srcId="{980D3013-FE9A-4CCE-B615-A3A28058039F}" destId="{AE9B79ED-98EB-4EEF-BA6B-960D17F73649}" srcOrd="0" destOrd="0" presId="urn:microsoft.com/office/officeart/2008/layout/LinedList"/>
    <dgm:cxn modelId="{A7606FD7-DEA0-4DE8-92A6-B4988D5DCE90}" srcId="{1D15572F-306B-4AAD-8413-4331139F55EE}" destId="{980D3013-FE9A-4CCE-B615-A3A28058039F}" srcOrd="8" destOrd="0" parTransId="{22FA51D4-EDDF-4FB4-8724-E0821A65F666}" sibTransId="{588F569C-089C-4125-94C2-004B630DEDD7}"/>
    <dgm:cxn modelId="{822C47DC-11C6-4250-853C-82430FA4F25C}" type="presOf" srcId="{1764ADC4-C82C-462D-B327-26FB539753DB}" destId="{742EB326-DC90-4710-9791-ADEA8C35B68D}" srcOrd="0" destOrd="0" presId="urn:microsoft.com/office/officeart/2008/layout/LinedList"/>
    <dgm:cxn modelId="{4E8116E1-028E-45DD-9353-6CCC32B89B11}" srcId="{1D15572F-306B-4AAD-8413-4331139F55EE}" destId="{A644990D-AC66-4CFA-AA45-80E09D03CF56}" srcOrd="4" destOrd="0" parTransId="{478A3923-8B78-4B5F-9E33-57447EFC93F2}" sibTransId="{466D2927-0E97-4B3B-9773-D1909639F9CD}"/>
    <dgm:cxn modelId="{85AFD1FC-D0EF-40AE-8674-BC2AF5EEC017}" type="presOf" srcId="{6B106A61-3D9E-4321-B5DE-7452127FA922}" destId="{3F0DAE0E-C648-4BF8-901F-F290EF62DD39}" srcOrd="0" destOrd="0" presId="urn:microsoft.com/office/officeart/2008/layout/LinedList"/>
    <dgm:cxn modelId="{5A297371-56E8-46A6-AE90-F3141BB90568}" type="presParOf" srcId="{38ECC250-9EC4-43D7-A143-C77E5733BC0C}" destId="{40BEF60A-2254-4528-9019-DA68233E778A}" srcOrd="0" destOrd="0" presId="urn:microsoft.com/office/officeart/2008/layout/LinedList"/>
    <dgm:cxn modelId="{A5DCAB9B-8FEE-40FF-862E-F8519A92C727}" type="presParOf" srcId="{38ECC250-9EC4-43D7-A143-C77E5733BC0C}" destId="{9AD3EE45-6190-4627-BAAF-2182BAEFC505}" srcOrd="1" destOrd="0" presId="urn:microsoft.com/office/officeart/2008/layout/LinedList"/>
    <dgm:cxn modelId="{FF027F59-4A99-4B77-B916-42DD7F453B1B}" type="presParOf" srcId="{9AD3EE45-6190-4627-BAAF-2182BAEFC505}" destId="{FFC235B8-F797-42F8-96F2-CBF8962E27AB}" srcOrd="0" destOrd="0" presId="urn:microsoft.com/office/officeart/2008/layout/LinedList"/>
    <dgm:cxn modelId="{BE95372C-D084-4120-B3D5-9B8867B2FF8B}" type="presParOf" srcId="{9AD3EE45-6190-4627-BAAF-2182BAEFC505}" destId="{D4B65995-7E93-4078-BA8A-1A03ADBD5F54}" srcOrd="1" destOrd="0" presId="urn:microsoft.com/office/officeart/2008/layout/LinedList"/>
    <dgm:cxn modelId="{72F3FFEE-158D-48E3-908B-1F35B5E07447}" type="presParOf" srcId="{38ECC250-9EC4-43D7-A143-C77E5733BC0C}" destId="{EA2D4D3C-8FF6-4336-A4C5-20FFC3158400}" srcOrd="2" destOrd="0" presId="urn:microsoft.com/office/officeart/2008/layout/LinedList"/>
    <dgm:cxn modelId="{6234A0DE-5190-45F7-802E-EB4EF8ADC258}" type="presParOf" srcId="{38ECC250-9EC4-43D7-A143-C77E5733BC0C}" destId="{595705F2-B3A4-4F3F-A580-2135F57C25EE}" srcOrd="3" destOrd="0" presId="urn:microsoft.com/office/officeart/2008/layout/LinedList"/>
    <dgm:cxn modelId="{07F57492-8E7E-4287-95F8-8DC7392A72FD}" type="presParOf" srcId="{595705F2-B3A4-4F3F-A580-2135F57C25EE}" destId="{9F0F4254-5E8D-424F-AC40-2B505CDE0326}" srcOrd="0" destOrd="0" presId="urn:microsoft.com/office/officeart/2008/layout/LinedList"/>
    <dgm:cxn modelId="{1B2DDCB4-EDE8-4535-84EC-88ECF3DE8D5D}" type="presParOf" srcId="{595705F2-B3A4-4F3F-A580-2135F57C25EE}" destId="{F3855E41-E503-46C1-98CF-E8F77B01DA5F}" srcOrd="1" destOrd="0" presId="urn:microsoft.com/office/officeart/2008/layout/LinedList"/>
    <dgm:cxn modelId="{AF65E066-969D-43E7-933E-0B9AC53C7CA0}" type="presParOf" srcId="{38ECC250-9EC4-43D7-A143-C77E5733BC0C}" destId="{339AF9DC-E455-4707-82E1-E5AD82338B5E}" srcOrd="4" destOrd="0" presId="urn:microsoft.com/office/officeart/2008/layout/LinedList"/>
    <dgm:cxn modelId="{E279FB54-3C4E-4457-9428-336F3F496B9B}" type="presParOf" srcId="{38ECC250-9EC4-43D7-A143-C77E5733BC0C}" destId="{388B2810-08A9-41BE-8AFE-D020E7FDC780}" srcOrd="5" destOrd="0" presId="urn:microsoft.com/office/officeart/2008/layout/LinedList"/>
    <dgm:cxn modelId="{2598E220-DAEA-487B-B16C-56581E1F5FA9}" type="presParOf" srcId="{388B2810-08A9-41BE-8AFE-D020E7FDC780}" destId="{6EA3A804-9A05-4017-ABF5-DCC592000C29}" srcOrd="0" destOrd="0" presId="urn:microsoft.com/office/officeart/2008/layout/LinedList"/>
    <dgm:cxn modelId="{ED2FC2CE-83D4-496E-980F-FFD373211F73}" type="presParOf" srcId="{388B2810-08A9-41BE-8AFE-D020E7FDC780}" destId="{D2E1D164-10CE-4DB2-8EB6-A68732E9C508}" srcOrd="1" destOrd="0" presId="urn:microsoft.com/office/officeart/2008/layout/LinedList"/>
    <dgm:cxn modelId="{CFF8764C-A4CE-462F-AF98-E95678DFA4B9}" type="presParOf" srcId="{38ECC250-9EC4-43D7-A143-C77E5733BC0C}" destId="{C2FEC667-9A3A-4BDA-AC6B-4406EC63F8D6}" srcOrd="6" destOrd="0" presId="urn:microsoft.com/office/officeart/2008/layout/LinedList"/>
    <dgm:cxn modelId="{5B406B43-6AAF-4682-A711-054DD894B9BE}" type="presParOf" srcId="{38ECC250-9EC4-43D7-A143-C77E5733BC0C}" destId="{382771F2-25C4-44DF-BA36-551A77B260C6}" srcOrd="7" destOrd="0" presId="urn:microsoft.com/office/officeart/2008/layout/LinedList"/>
    <dgm:cxn modelId="{DF29880C-89DF-4608-93DF-464D319E4411}" type="presParOf" srcId="{382771F2-25C4-44DF-BA36-551A77B260C6}" destId="{C4472DFB-F029-4CD6-A76B-2D91D7F62850}" srcOrd="0" destOrd="0" presId="urn:microsoft.com/office/officeart/2008/layout/LinedList"/>
    <dgm:cxn modelId="{E6705F9F-ACE4-432E-A908-05E5B2D67749}" type="presParOf" srcId="{382771F2-25C4-44DF-BA36-551A77B260C6}" destId="{4E43DFD9-6B2B-4E0C-8963-48206DC02A5E}" srcOrd="1" destOrd="0" presId="urn:microsoft.com/office/officeart/2008/layout/LinedList"/>
    <dgm:cxn modelId="{D701118B-A8CC-45C7-98F9-7D20CAB1F6ED}" type="presParOf" srcId="{38ECC250-9EC4-43D7-A143-C77E5733BC0C}" destId="{F5243B90-CE00-4752-A64A-92ADB0EDA7FA}" srcOrd="8" destOrd="0" presId="urn:microsoft.com/office/officeart/2008/layout/LinedList"/>
    <dgm:cxn modelId="{02B8BF8D-1270-49A2-8DAA-818B94F5A4F5}" type="presParOf" srcId="{38ECC250-9EC4-43D7-A143-C77E5733BC0C}" destId="{B75EC144-237C-4B96-8E15-AFE4FC6ABF78}" srcOrd="9" destOrd="0" presId="urn:microsoft.com/office/officeart/2008/layout/LinedList"/>
    <dgm:cxn modelId="{290D2A28-F243-4CD5-870E-D7C93620648E}" type="presParOf" srcId="{B75EC144-237C-4B96-8E15-AFE4FC6ABF78}" destId="{0641B893-21DF-49EA-9044-0FB038D6F38D}" srcOrd="0" destOrd="0" presId="urn:microsoft.com/office/officeart/2008/layout/LinedList"/>
    <dgm:cxn modelId="{94F952D2-D583-4859-9BAF-DB864D342371}" type="presParOf" srcId="{B75EC144-237C-4B96-8E15-AFE4FC6ABF78}" destId="{45BD0B61-1C7C-4AF7-8E91-B324ECBE8273}" srcOrd="1" destOrd="0" presId="urn:microsoft.com/office/officeart/2008/layout/LinedList"/>
    <dgm:cxn modelId="{1249E83A-9384-48EF-9D30-A67E20AAC2D8}" type="presParOf" srcId="{38ECC250-9EC4-43D7-A143-C77E5733BC0C}" destId="{B552B210-8DA2-457C-A772-468CF6C23A79}" srcOrd="10" destOrd="0" presId="urn:microsoft.com/office/officeart/2008/layout/LinedList"/>
    <dgm:cxn modelId="{014C8532-3719-49EF-9675-1F1528C750B4}" type="presParOf" srcId="{38ECC250-9EC4-43D7-A143-C77E5733BC0C}" destId="{2CDB08EA-443A-4DA3-BD49-F26906A08B05}" srcOrd="11" destOrd="0" presId="urn:microsoft.com/office/officeart/2008/layout/LinedList"/>
    <dgm:cxn modelId="{AE1EE414-0AA6-44C7-9876-4203C2DCF403}" type="presParOf" srcId="{2CDB08EA-443A-4DA3-BD49-F26906A08B05}" destId="{742EB326-DC90-4710-9791-ADEA8C35B68D}" srcOrd="0" destOrd="0" presId="urn:microsoft.com/office/officeart/2008/layout/LinedList"/>
    <dgm:cxn modelId="{D74D3685-32F6-4A5E-9F26-85E2B9F737C9}" type="presParOf" srcId="{2CDB08EA-443A-4DA3-BD49-F26906A08B05}" destId="{0A689B13-A003-4ACE-B827-B2CA538133F1}" srcOrd="1" destOrd="0" presId="urn:microsoft.com/office/officeart/2008/layout/LinedList"/>
    <dgm:cxn modelId="{D5268773-D576-47CD-8F57-45E784861E8F}" type="presParOf" srcId="{38ECC250-9EC4-43D7-A143-C77E5733BC0C}" destId="{AD908F06-A592-4684-B951-D650E876ACC0}" srcOrd="12" destOrd="0" presId="urn:microsoft.com/office/officeart/2008/layout/LinedList"/>
    <dgm:cxn modelId="{1D74FB2D-EC88-449C-9F75-43059D8B1CCE}" type="presParOf" srcId="{38ECC250-9EC4-43D7-A143-C77E5733BC0C}" destId="{15B1EFB0-9747-4497-AE59-BB23521834F0}" srcOrd="13" destOrd="0" presId="urn:microsoft.com/office/officeart/2008/layout/LinedList"/>
    <dgm:cxn modelId="{9DFA6B34-F6BB-44A3-A8F8-C9EAE681E2E5}" type="presParOf" srcId="{15B1EFB0-9747-4497-AE59-BB23521834F0}" destId="{48B44698-8C60-4584-B551-CC36D485DD50}" srcOrd="0" destOrd="0" presId="urn:microsoft.com/office/officeart/2008/layout/LinedList"/>
    <dgm:cxn modelId="{0200795F-A570-4578-84F0-681B842BB00C}" type="presParOf" srcId="{15B1EFB0-9747-4497-AE59-BB23521834F0}" destId="{A23DDF5B-CA44-432C-8C51-9B16D5754E9E}" srcOrd="1" destOrd="0" presId="urn:microsoft.com/office/officeart/2008/layout/LinedList"/>
    <dgm:cxn modelId="{6D7921F5-0DC7-414A-9582-2C3EAC6FBE70}" type="presParOf" srcId="{38ECC250-9EC4-43D7-A143-C77E5733BC0C}" destId="{0D0208F9-6105-4D5E-9088-59276C990144}" srcOrd="14" destOrd="0" presId="urn:microsoft.com/office/officeart/2008/layout/LinedList"/>
    <dgm:cxn modelId="{75888DEF-86AC-4D9C-B4DD-1664B410DCFA}" type="presParOf" srcId="{38ECC250-9EC4-43D7-A143-C77E5733BC0C}" destId="{B17B2A35-D7AB-4698-AC47-ADBB19C570C7}" srcOrd="15" destOrd="0" presId="urn:microsoft.com/office/officeart/2008/layout/LinedList"/>
    <dgm:cxn modelId="{75EC843F-295A-43D5-BB73-A512E9A68509}" type="presParOf" srcId="{B17B2A35-D7AB-4698-AC47-ADBB19C570C7}" destId="{C2E11302-6E6B-4A82-9706-D92FB2213D78}" srcOrd="0" destOrd="0" presId="urn:microsoft.com/office/officeart/2008/layout/LinedList"/>
    <dgm:cxn modelId="{45D393C3-668F-4D0F-89B0-D41104FBACB2}" type="presParOf" srcId="{B17B2A35-D7AB-4698-AC47-ADBB19C570C7}" destId="{477E086B-4A02-47E5-8169-6D290A9F47E7}" srcOrd="1" destOrd="0" presId="urn:microsoft.com/office/officeart/2008/layout/LinedList"/>
    <dgm:cxn modelId="{DC874241-813D-43DD-926E-C11A33D25C69}" type="presParOf" srcId="{38ECC250-9EC4-43D7-A143-C77E5733BC0C}" destId="{8DF8739D-CC67-4CB2-90B2-77F4E412927C}" srcOrd="16" destOrd="0" presId="urn:microsoft.com/office/officeart/2008/layout/LinedList"/>
    <dgm:cxn modelId="{45591EEE-C488-4939-A015-CBAAA240650E}" type="presParOf" srcId="{38ECC250-9EC4-43D7-A143-C77E5733BC0C}" destId="{24F9D989-1603-45DC-8C1A-15E4CB6EC612}" srcOrd="17" destOrd="0" presId="urn:microsoft.com/office/officeart/2008/layout/LinedList"/>
    <dgm:cxn modelId="{B934B658-E4E4-4ED9-B0C5-61E3F2BEB664}" type="presParOf" srcId="{24F9D989-1603-45DC-8C1A-15E4CB6EC612}" destId="{AE9B79ED-98EB-4EEF-BA6B-960D17F73649}" srcOrd="0" destOrd="0" presId="urn:microsoft.com/office/officeart/2008/layout/LinedList"/>
    <dgm:cxn modelId="{2F60CD5B-1A31-4A28-A520-985FFB2D5015}" type="presParOf" srcId="{24F9D989-1603-45DC-8C1A-15E4CB6EC612}" destId="{6B122FF5-5349-4BA6-A7D1-51ACFFEB4476}" srcOrd="1" destOrd="0" presId="urn:microsoft.com/office/officeart/2008/layout/LinedList"/>
    <dgm:cxn modelId="{2F9BB137-3399-4BF2-BA3A-32C6728D1896}" type="presParOf" srcId="{38ECC250-9EC4-43D7-A143-C77E5733BC0C}" destId="{358D89F6-6204-4892-BC40-6AA2C8399F25}" srcOrd="18" destOrd="0" presId="urn:microsoft.com/office/officeart/2008/layout/LinedList"/>
    <dgm:cxn modelId="{1AC16376-A2B6-4256-ADA9-91C3ED8EFB8E}" type="presParOf" srcId="{38ECC250-9EC4-43D7-A143-C77E5733BC0C}" destId="{0470931F-81E6-4BCF-8EDE-3BD16DCD91FC}" srcOrd="19" destOrd="0" presId="urn:microsoft.com/office/officeart/2008/layout/LinedList"/>
    <dgm:cxn modelId="{5BAF779C-6A02-4066-86FA-96A33A7C207D}" type="presParOf" srcId="{0470931F-81E6-4BCF-8EDE-3BD16DCD91FC}" destId="{3F0DAE0E-C648-4BF8-901F-F290EF62DD39}" srcOrd="0" destOrd="0" presId="urn:microsoft.com/office/officeart/2008/layout/LinedList"/>
    <dgm:cxn modelId="{1F6A8B00-2BB0-4FAB-A24E-12CE1B12CC64}" type="presParOf" srcId="{0470931F-81E6-4BCF-8EDE-3BD16DCD91FC}" destId="{6B464371-86C8-4810-AA63-2A8D79CF2A2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E05B530-644E-4BFB-9A3F-DD96ED5FBE20}" type="doc">
      <dgm:prSet loTypeId="urn:microsoft.com/office/officeart/2005/8/layout/vList2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47FFA55C-1111-4C8D-9776-E571A5BF7148}">
      <dgm:prSet/>
      <dgm:spPr/>
      <dgm:t>
        <a:bodyPr/>
        <a:lstStyle/>
        <a:p>
          <a:r>
            <a:rPr lang="ru-RU"/>
            <a:t>1. Работа как процесс, а не результат</a:t>
          </a:r>
          <a:endParaRPr lang="en-US"/>
        </a:p>
      </dgm:t>
    </dgm:pt>
    <dgm:pt modelId="{13A66831-FB6C-4324-AF68-AA16292CEBCD}" type="parTrans" cxnId="{80679A26-BDB3-41A4-A1CF-E38A5A3CCDDD}">
      <dgm:prSet/>
      <dgm:spPr/>
      <dgm:t>
        <a:bodyPr/>
        <a:lstStyle/>
        <a:p>
          <a:endParaRPr lang="en-US"/>
        </a:p>
      </dgm:t>
    </dgm:pt>
    <dgm:pt modelId="{80FEACB8-EBD3-4F31-9BC2-AEE512341FF5}" type="sibTrans" cxnId="{80679A26-BDB3-41A4-A1CF-E38A5A3CCDDD}">
      <dgm:prSet/>
      <dgm:spPr/>
      <dgm:t>
        <a:bodyPr/>
        <a:lstStyle/>
        <a:p>
          <a:endParaRPr lang="en-US"/>
        </a:p>
      </dgm:t>
    </dgm:pt>
    <dgm:pt modelId="{82B450A5-E9DA-4633-84E4-2837E2DB834E}">
      <dgm:prSet/>
      <dgm:spPr/>
      <dgm:t>
        <a:bodyPr/>
        <a:lstStyle/>
        <a:p>
          <a:r>
            <a:rPr lang="ru-RU"/>
            <a:t>2. Нет авторитетов, ИИ знает лучше</a:t>
          </a:r>
          <a:endParaRPr lang="en-US"/>
        </a:p>
      </dgm:t>
    </dgm:pt>
    <dgm:pt modelId="{BACAA212-9146-4398-8694-8057018A4A6D}" type="parTrans" cxnId="{A258DCFD-32D4-4C26-AD50-7AB58AD9AE05}">
      <dgm:prSet/>
      <dgm:spPr/>
      <dgm:t>
        <a:bodyPr/>
        <a:lstStyle/>
        <a:p>
          <a:endParaRPr lang="en-US"/>
        </a:p>
      </dgm:t>
    </dgm:pt>
    <dgm:pt modelId="{A46E7AB8-8DF1-4BB2-9435-E60157598226}" type="sibTrans" cxnId="{A258DCFD-32D4-4C26-AD50-7AB58AD9AE05}">
      <dgm:prSet/>
      <dgm:spPr/>
      <dgm:t>
        <a:bodyPr/>
        <a:lstStyle/>
        <a:p>
          <a:endParaRPr lang="en-US"/>
        </a:p>
      </dgm:t>
    </dgm:pt>
    <dgm:pt modelId="{C777C4DC-7D76-4DDD-9FD4-D4B1AC33A3E1}">
      <dgm:prSet/>
      <dgm:spPr/>
      <dgm:t>
        <a:bodyPr/>
        <a:lstStyle/>
        <a:p>
          <a:r>
            <a:rPr lang="ru-RU" dirty="0"/>
            <a:t>3. Зачем напрягаться, если можно не напрягаться</a:t>
          </a:r>
          <a:endParaRPr lang="en-US" dirty="0"/>
        </a:p>
      </dgm:t>
    </dgm:pt>
    <dgm:pt modelId="{F3E4689C-4E2F-4DB1-9B8E-3E0E38898696}" type="parTrans" cxnId="{2169732C-642C-4358-AEAE-3927A24F8975}">
      <dgm:prSet/>
      <dgm:spPr/>
      <dgm:t>
        <a:bodyPr/>
        <a:lstStyle/>
        <a:p>
          <a:endParaRPr lang="en-US"/>
        </a:p>
      </dgm:t>
    </dgm:pt>
    <dgm:pt modelId="{542C3C0B-C7E0-4E02-8806-627187C32D37}" type="sibTrans" cxnId="{2169732C-642C-4358-AEAE-3927A24F8975}">
      <dgm:prSet/>
      <dgm:spPr/>
      <dgm:t>
        <a:bodyPr/>
        <a:lstStyle/>
        <a:p>
          <a:endParaRPr lang="en-US"/>
        </a:p>
      </dgm:t>
    </dgm:pt>
    <dgm:pt modelId="{B941FED4-B45D-4BDD-8838-EAA0A00F577C}">
      <dgm:prSet/>
      <dgm:spPr/>
      <dgm:t>
        <a:bodyPr/>
        <a:lstStyle/>
        <a:p>
          <a:r>
            <a:rPr lang="ru-RU" dirty="0"/>
            <a:t>4. Если можно не работать, буду не работать</a:t>
          </a:r>
          <a:endParaRPr lang="en-US" dirty="0"/>
        </a:p>
      </dgm:t>
    </dgm:pt>
    <dgm:pt modelId="{1E3A3DC6-DFDC-4F7F-AE48-E76230BF8743}" type="parTrans" cxnId="{13A9B34F-DE52-410A-A5D8-E4DA64D43C75}">
      <dgm:prSet/>
      <dgm:spPr/>
      <dgm:t>
        <a:bodyPr/>
        <a:lstStyle/>
        <a:p>
          <a:endParaRPr lang="en-US"/>
        </a:p>
      </dgm:t>
    </dgm:pt>
    <dgm:pt modelId="{7FAE0BEE-4E6B-4B7E-A82B-F1080C6F0565}" type="sibTrans" cxnId="{13A9B34F-DE52-410A-A5D8-E4DA64D43C75}">
      <dgm:prSet/>
      <dgm:spPr/>
      <dgm:t>
        <a:bodyPr/>
        <a:lstStyle/>
        <a:p>
          <a:endParaRPr lang="en-US"/>
        </a:p>
      </dgm:t>
    </dgm:pt>
    <dgm:pt modelId="{B5E25FE0-A0F4-4476-9671-A7F62E50FE44}">
      <dgm:prSet/>
      <dgm:spPr/>
      <dgm:t>
        <a:bodyPr/>
        <a:lstStyle/>
        <a:p>
          <a:r>
            <a:rPr lang="ru-RU" dirty="0"/>
            <a:t>5. Нет бессмысленной работе</a:t>
          </a:r>
          <a:endParaRPr lang="en-US" dirty="0"/>
        </a:p>
      </dgm:t>
    </dgm:pt>
    <dgm:pt modelId="{5545AA43-85BB-48A5-8F22-F3BB9B0170A0}" type="parTrans" cxnId="{53A4F1BB-065E-46C4-89CE-3225109B39FE}">
      <dgm:prSet/>
      <dgm:spPr/>
      <dgm:t>
        <a:bodyPr/>
        <a:lstStyle/>
        <a:p>
          <a:endParaRPr lang="en-US"/>
        </a:p>
      </dgm:t>
    </dgm:pt>
    <dgm:pt modelId="{8E5E422C-EBF3-4ED9-AE79-21CCFF0C846B}" type="sibTrans" cxnId="{53A4F1BB-065E-46C4-89CE-3225109B39FE}">
      <dgm:prSet/>
      <dgm:spPr/>
      <dgm:t>
        <a:bodyPr/>
        <a:lstStyle/>
        <a:p>
          <a:endParaRPr lang="en-US"/>
        </a:p>
      </dgm:t>
    </dgm:pt>
    <dgm:pt modelId="{A2CCA92F-535A-4A93-BB83-52490E3E9B31}">
      <dgm:prSet/>
      <dgm:spPr/>
      <dgm:t>
        <a:bodyPr/>
        <a:lstStyle/>
        <a:p>
          <a:r>
            <a:rPr lang="ru-RU" dirty="0"/>
            <a:t>6. Не знаю как, но дайте 5 минут и доступ в интернет</a:t>
          </a:r>
          <a:endParaRPr lang="en-US" dirty="0"/>
        </a:p>
      </dgm:t>
    </dgm:pt>
    <dgm:pt modelId="{20A20685-66CA-420C-9981-D52CAC945C9D}" type="parTrans" cxnId="{DB56DBD5-5D8B-47C0-8DA9-0784B29E0EAB}">
      <dgm:prSet/>
      <dgm:spPr/>
      <dgm:t>
        <a:bodyPr/>
        <a:lstStyle/>
        <a:p>
          <a:endParaRPr lang="en-US"/>
        </a:p>
      </dgm:t>
    </dgm:pt>
    <dgm:pt modelId="{1B6C4C58-FEB0-4728-A94C-732204157E0E}" type="sibTrans" cxnId="{DB56DBD5-5D8B-47C0-8DA9-0784B29E0EAB}">
      <dgm:prSet/>
      <dgm:spPr/>
      <dgm:t>
        <a:bodyPr/>
        <a:lstStyle/>
        <a:p>
          <a:endParaRPr lang="en-US"/>
        </a:p>
      </dgm:t>
    </dgm:pt>
    <dgm:pt modelId="{4BF61F0C-24FE-4866-AAA3-AAF865B4D8FB}">
      <dgm:prSet/>
      <dgm:spPr/>
      <dgm:t>
        <a:bodyPr/>
        <a:lstStyle/>
        <a:p>
          <a:r>
            <a:rPr lang="ru-RU" dirty="0"/>
            <a:t>7. Вы говорите, я тут посплю</a:t>
          </a:r>
          <a:endParaRPr lang="en-US" dirty="0"/>
        </a:p>
      </dgm:t>
    </dgm:pt>
    <dgm:pt modelId="{0BB57515-552F-4930-A8C9-A62C1347768F}" type="parTrans" cxnId="{C0642305-CD6D-4062-AB73-D103FB2160DA}">
      <dgm:prSet/>
      <dgm:spPr/>
      <dgm:t>
        <a:bodyPr/>
        <a:lstStyle/>
        <a:p>
          <a:endParaRPr lang="en-US"/>
        </a:p>
      </dgm:t>
    </dgm:pt>
    <dgm:pt modelId="{5F0C94BF-A390-412B-BAE4-A03DF5D149BE}" type="sibTrans" cxnId="{C0642305-CD6D-4062-AB73-D103FB2160DA}">
      <dgm:prSet/>
      <dgm:spPr/>
      <dgm:t>
        <a:bodyPr/>
        <a:lstStyle/>
        <a:p>
          <a:endParaRPr lang="en-US"/>
        </a:p>
      </dgm:t>
    </dgm:pt>
    <dgm:pt modelId="{81012064-E2EA-4EE6-B767-FB93CA726A4E}">
      <dgm:prSet/>
      <dgm:spPr/>
      <dgm:t>
        <a:bodyPr/>
        <a:lstStyle/>
        <a:p>
          <a:r>
            <a:rPr lang="ru-RU" dirty="0"/>
            <a:t>8. Сложно, неудобно, я пойду</a:t>
          </a:r>
          <a:endParaRPr lang="en-US" dirty="0"/>
        </a:p>
      </dgm:t>
    </dgm:pt>
    <dgm:pt modelId="{B8B247C9-987A-4C1B-A7B2-E96825027419}" type="parTrans" cxnId="{617E7B4F-9285-445B-98B9-99257C713D90}">
      <dgm:prSet/>
      <dgm:spPr/>
      <dgm:t>
        <a:bodyPr/>
        <a:lstStyle/>
        <a:p>
          <a:endParaRPr lang="ru-RU"/>
        </a:p>
      </dgm:t>
    </dgm:pt>
    <dgm:pt modelId="{94E05B50-EB4B-4796-86A3-6C83F5759A74}" type="sibTrans" cxnId="{617E7B4F-9285-445B-98B9-99257C713D90}">
      <dgm:prSet/>
      <dgm:spPr/>
      <dgm:t>
        <a:bodyPr/>
        <a:lstStyle/>
        <a:p>
          <a:endParaRPr lang="ru-RU"/>
        </a:p>
      </dgm:t>
    </dgm:pt>
    <dgm:pt modelId="{D4D0AB25-8345-4D52-9CBF-F0A7F17AB4A0}" type="pres">
      <dgm:prSet presAssocID="{BE05B530-644E-4BFB-9A3F-DD96ED5FBE20}" presName="linear" presStyleCnt="0">
        <dgm:presLayoutVars>
          <dgm:animLvl val="lvl"/>
          <dgm:resizeHandles val="exact"/>
        </dgm:presLayoutVars>
      </dgm:prSet>
      <dgm:spPr/>
    </dgm:pt>
    <dgm:pt modelId="{20CDF294-93C9-47E4-9A99-FF21ED2A61B8}" type="pres">
      <dgm:prSet presAssocID="{47FFA55C-1111-4C8D-9776-E571A5BF7148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1BC03ACE-F2DC-487C-8962-EA0BA5502916}" type="pres">
      <dgm:prSet presAssocID="{80FEACB8-EBD3-4F31-9BC2-AEE512341FF5}" presName="spacer" presStyleCnt="0"/>
      <dgm:spPr/>
    </dgm:pt>
    <dgm:pt modelId="{CAA58AB9-A3B7-4DB3-AF51-EEAC5A72177C}" type="pres">
      <dgm:prSet presAssocID="{82B450A5-E9DA-4633-84E4-2837E2DB834E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25103F02-170F-48F4-BEC4-47D980FDAAB5}" type="pres">
      <dgm:prSet presAssocID="{A46E7AB8-8DF1-4BB2-9435-E60157598226}" presName="spacer" presStyleCnt="0"/>
      <dgm:spPr/>
    </dgm:pt>
    <dgm:pt modelId="{E43FF0B8-CF6F-4371-BFF6-50CFFA2982BA}" type="pres">
      <dgm:prSet presAssocID="{C777C4DC-7D76-4DDD-9FD4-D4B1AC33A3E1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AF55B0DA-0F95-42D3-8D68-9E57CA03F481}" type="pres">
      <dgm:prSet presAssocID="{542C3C0B-C7E0-4E02-8806-627187C32D37}" presName="spacer" presStyleCnt="0"/>
      <dgm:spPr/>
    </dgm:pt>
    <dgm:pt modelId="{8223E481-5E23-4EF1-9BFA-260B2A1A0CFE}" type="pres">
      <dgm:prSet presAssocID="{B941FED4-B45D-4BDD-8838-EAA0A00F577C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B539314B-ADB8-4ADB-B49F-633E9963649B}" type="pres">
      <dgm:prSet presAssocID="{7FAE0BEE-4E6B-4B7E-A82B-F1080C6F0565}" presName="spacer" presStyleCnt="0"/>
      <dgm:spPr/>
    </dgm:pt>
    <dgm:pt modelId="{C315463F-22BE-45BA-8532-37A580D49D5A}" type="pres">
      <dgm:prSet presAssocID="{B5E25FE0-A0F4-4476-9671-A7F62E50FE44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060741B1-B90F-4EED-9794-ADD223B670A2}" type="pres">
      <dgm:prSet presAssocID="{8E5E422C-EBF3-4ED9-AE79-21CCFF0C846B}" presName="spacer" presStyleCnt="0"/>
      <dgm:spPr/>
    </dgm:pt>
    <dgm:pt modelId="{10581FE2-347C-4B2F-9CB8-DC30B28BF2F7}" type="pres">
      <dgm:prSet presAssocID="{A2CCA92F-535A-4A93-BB83-52490E3E9B31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6B773318-3570-43EB-93F4-9C676CB3BAF2}" type="pres">
      <dgm:prSet presAssocID="{1B6C4C58-FEB0-4728-A94C-732204157E0E}" presName="spacer" presStyleCnt="0"/>
      <dgm:spPr/>
    </dgm:pt>
    <dgm:pt modelId="{4A34F612-4ECF-4224-A751-884AE39E07F6}" type="pres">
      <dgm:prSet presAssocID="{4BF61F0C-24FE-4866-AAA3-AAF865B4D8FB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D9286B38-E094-45FE-974D-4A8AC48CD544}" type="pres">
      <dgm:prSet presAssocID="{5F0C94BF-A390-412B-BAE4-A03DF5D149BE}" presName="spacer" presStyleCnt="0"/>
      <dgm:spPr/>
    </dgm:pt>
    <dgm:pt modelId="{2492D0FF-BEF9-409A-81FC-B7D962C3BCC0}" type="pres">
      <dgm:prSet presAssocID="{81012064-E2EA-4EE6-B767-FB93CA726A4E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1ABD9304-F929-40C9-B46F-9265A8D1F10C}" type="presOf" srcId="{81012064-E2EA-4EE6-B767-FB93CA726A4E}" destId="{2492D0FF-BEF9-409A-81FC-B7D962C3BCC0}" srcOrd="0" destOrd="0" presId="urn:microsoft.com/office/officeart/2005/8/layout/vList2"/>
    <dgm:cxn modelId="{C0642305-CD6D-4062-AB73-D103FB2160DA}" srcId="{BE05B530-644E-4BFB-9A3F-DD96ED5FBE20}" destId="{4BF61F0C-24FE-4866-AAA3-AAF865B4D8FB}" srcOrd="6" destOrd="0" parTransId="{0BB57515-552F-4930-A8C9-A62C1347768F}" sibTransId="{5F0C94BF-A390-412B-BAE4-A03DF5D149BE}"/>
    <dgm:cxn modelId="{479C3C1E-C084-4133-AEC0-67D929381DB0}" type="presOf" srcId="{4BF61F0C-24FE-4866-AAA3-AAF865B4D8FB}" destId="{4A34F612-4ECF-4224-A751-884AE39E07F6}" srcOrd="0" destOrd="0" presId="urn:microsoft.com/office/officeart/2005/8/layout/vList2"/>
    <dgm:cxn modelId="{92EB6924-299E-4CBE-8E1B-06208F90574A}" type="presOf" srcId="{A2CCA92F-535A-4A93-BB83-52490E3E9B31}" destId="{10581FE2-347C-4B2F-9CB8-DC30B28BF2F7}" srcOrd="0" destOrd="0" presId="urn:microsoft.com/office/officeart/2005/8/layout/vList2"/>
    <dgm:cxn modelId="{80679A26-BDB3-41A4-A1CF-E38A5A3CCDDD}" srcId="{BE05B530-644E-4BFB-9A3F-DD96ED5FBE20}" destId="{47FFA55C-1111-4C8D-9776-E571A5BF7148}" srcOrd="0" destOrd="0" parTransId="{13A66831-FB6C-4324-AF68-AA16292CEBCD}" sibTransId="{80FEACB8-EBD3-4F31-9BC2-AEE512341FF5}"/>
    <dgm:cxn modelId="{2169732C-642C-4358-AEAE-3927A24F8975}" srcId="{BE05B530-644E-4BFB-9A3F-DD96ED5FBE20}" destId="{C777C4DC-7D76-4DDD-9FD4-D4B1AC33A3E1}" srcOrd="2" destOrd="0" parTransId="{F3E4689C-4E2F-4DB1-9B8E-3E0E38898696}" sibTransId="{542C3C0B-C7E0-4E02-8806-627187C32D37}"/>
    <dgm:cxn modelId="{16C93D38-997F-4FA4-BDB6-3F6A01B96DD2}" type="presOf" srcId="{B941FED4-B45D-4BDD-8838-EAA0A00F577C}" destId="{8223E481-5E23-4EF1-9BFA-260B2A1A0CFE}" srcOrd="0" destOrd="0" presId="urn:microsoft.com/office/officeart/2005/8/layout/vList2"/>
    <dgm:cxn modelId="{2A1A9847-60A8-4E60-B48E-423A455DD9BD}" type="presOf" srcId="{B5E25FE0-A0F4-4476-9671-A7F62E50FE44}" destId="{C315463F-22BE-45BA-8532-37A580D49D5A}" srcOrd="0" destOrd="0" presId="urn:microsoft.com/office/officeart/2005/8/layout/vList2"/>
    <dgm:cxn modelId="{617E7B4F-9285-445B-98B9-99257C713D90}" srcId="{BE05B530-644E-4BFB-9A3F-DD96ED5FBE20}" destId="{81012064-E2EA-4EE6-B767-FB93CA726A4E}" srcOrd="7" destOrd="0" parTransId="{B8B247C9-987A-4C1B-A7B2-E96825027419}" sibTransId="{94E05B50-EB4B-4796-86A3-6C83F5759A74}"/>
    <dgm:cxn modelId="{13A9B34F-DE52-410A-A5D8-E4DA64D43C75}" srcId="{BE05B530-644E-4BFB-9A3F-DD96ED5FBE20}" destId="{B941FED4-B45D-4BDD-8838-EAA0A00F577C}" srcOrd="3" destOrd="0" parTransId="{1E3A3DC6-DFDC-4F7F-AE48-E76230BF8743}" sibTransId="{7FAE0BEE-4E6B-4B7E-A82B-F1080C6F0565}"/>
    <dgm:cxn modelId="{1C82CF6D-9278-41D7-B09D-B98A0FF72094}" type="presOf" srcId="{C777C4DC-7D76-4DDD-9FD4-D4B1AC33A3E1}" destId="{E43FF0B8-CF6F-4371-BFF6-50CFFA2982BA}" srcOrd="0" destOrd="0" presId="urn:microsoft.com/office/officeart/2005/8/layout/vList2"/>
    <dgm:cxn modelId="{A4D08E94-DFA2-4698-B52A-8E9516E03CDF}" type="presOf" srcId="{BE05B530-644E-4BFB-9A3F-DD96ED5FBE20}" destId="{D4D0AB25-8345-4D52-9CBF-F0A7F17AB4A0}" srcOrd="0" destOrd="0" presId="urn:microsoft.com/office/officeart/2005/8/layout/vList2"/>
    <dgm:cxn modelId="{53A4F1BB-065E-46C4-89CE-3225109B39FE}" srcId="{BE05B530-644E-4BFB-9A3F-DD96ED5FBE20}" destId="{B5E25FE0-A0F4-4476-9671-A7F62E50FE44}" srcOrd="4" destOrd="0" parTransId="{5545AA43-85BB-48A5-8F22-F3BB9B0170A0}" sibTransId="{8E5E422C-EBF3-4ED9-AE79-21CCFF0C846B}"/>
    <dgm:cxn modelId="{1C2CA2C1-478E-40CB-A8E2-1A85DFB16ACA}" type="presOf" srcId="{47FFA55C-1111-4C8D-9776-E571A5BF7148}" destId="{20CDF294-93C9-47E4-9A99-FF21ED2A61B8}" srcOrd="0" destOrd="0" presId="urn:microsoft.com/office/officeart/2005/8/layout/vList2"/>
    <dgm:cxn modelId="{DB56DBD5-5D8B-47C0-8DA9-0784B29E0EAB}" srcId="{BE05B530-644E-4BFB-9A3F-DD96ED5FBE20}" destId="{A2CCA92F-535A-4A93-BB83-52490E3E9B31}" srcOrd="5" destOrd="0" parTransId="{20A20685-66CA-420C-9981-D52CAC945C9D}" sibTransId="{1B6C4C58-FEB0-4728-A94C-732204157E0E}"/>
    <dgm:cxn modelId="{B44801D6-5ED6-43BB-8FE8-936F73982CFE}" type="presOf" srcId="{82B450A5-E9DA-4633-84E4-2837E2DB834E}" destId="{CAA58AB9-A3B7-4DB3-AF51-EEAC5A72177C}" srcOrd="0" destOrd="0" presId="urn:microsoft.com/office/officeart/2005/8/layout/vList2"/>
    <dgm:cxn modelId="{A258DCFD-32D4-4C26-AD50-7AB58AD9AE05}" srcId="{BE05B530-644E-4BFB-9A3F-DD96ED5FBE20}" destId="{82B450A5-E9DA-4633-84E4-2837E2DB834E}" srcOrd="1" destOrd="0" parTransId="{BACAA212-9146-4398-8694-8057018A4A6D}" sibTransId="{A46E7AB8-8DF1-4BB2-9435-E60157598226}"/>
    <dgm:cxn modelId="{983AAF0B-32C4-4074-8257-1E94BDF2BAFD}" type="presParOf" srcId="{D4D0AB25-8345-4D52-9CBF-F0A7F17AB4A0}" destId="{20CDF294-93C9-47E4-9A99-FF21ED2A61B8}" srcOrd="0" destOrd="0" presId="urn:microsoft.com/office/officeart/2005/8/layout/vList2"/>
    <dgm:cxn modelId="{5DDA6780-5293-4394-8819-191F9837DB69}" type="presParOf" srcId="{D4D0AB25-8345-4D52-9CBF-F0A7F17AB4A0}" destId="{1BC03ACE-F2DC-487C-8962-EA0BA5502916}" srcOrd="1" destOrd="0" presId="urn:microsoft.com/office/officeart/2005/8/layout/vList2"/>
    <dgm:cxn modelId="{0ED7BD24-2578-41F2-9EE4-F7C0A2493A60}" type="presParOf" srcId="{D4D0AB25-8345-4D52-9CBF-F0A7F17AB4A0}" destId="{CAA58AB9-A3B7-4DB3-AF51-EEAC5A72177C}" srcOrd="2" destOrd="0" presId="urn:microsoft.com/office/officeart/2005/8/layout/vList2"/>
    <dgm:cxn modelId="{03AEE0FC-0A46-4DF2-AF04-8EA2F8216CC3}" type="presParOf" srcId="{D4D0AB25-8345-4D52-9CBF-F0A7F17AB4A0}" destId="{25103F02-170F-48F4-BEC4-47D980FDAAB5}" srcOrd="3" destOrd="0" presId="urn:microsoft.com/office/officeart/2005/8/layout/vList2"/>
    <dgm:cxn modelId="{0549DBE3-2158-4CB4-B5B4-FAB9AF7E57AC}" type="presParOf" srcId="{D4D0AB25-8345-4D52-9CBF-F0A7F17AB4A0}" destId="{E43FF0B8-CF6F-4371-BFF6-50CFFA2982BA}" srcOrd="4" destOrd="0" presId="urn:microsoft.com/office/officeart/2005/8/layout/vList2"/>
    <dgm:cxn modelId="{865D8F23-C7D0-4C5E-8185-4DE62A30BF7B}" type="presParOf" srcId="{D4D0AB25-8345-4D52-9CBF-F0A7F17AB4A0}" destId="{AF55B0DA-0F95-42D3-8D68-9E57CA03F481}" srcOrd="5" destOrd="0" presId="urn:microsoft.com/office/officeart/2005/8/layout/vList2"/>
    <dgm:cxn modelId="{F2B3736F-1A15-4138-A5A5-BDEBEE3B0C6B}" type="presParOf" srcId="{D4D0AB25-8345-4D52-9CBF-F0A7F17AB4A0}" destId="{8223E481-5E23-4EF1-9BFA-260B2A1A0CFE}" srcOrd="6" destOrd="0" presId="urn:microsoft.com/office/officeart/2005/8/layout/vList2"/>
    <dgm:cxn modelId="{C75B00BF-2A44-4A24-80A2-46CD47DB9DCA}" type="presParOf" srcId="{D4D0AB25-8345-4D52-9CBF-F0A7F17AB4A0}" destId="{B539314B-ADB8-4ADB-B49F-633E9963649B}" srcOrd="7" destOrd="0" presId="urn:microsoft.com/office/officeart/2005/8/layout/vList2"/>
    <dgm:cxn modelId="{86355BAA-9DCD-44F6-93F5-4748FE3E3C8D}" type="presParOf" srcId="{D4D0AB25-8345-4D52-9CBF-F0A7F17AB4A0}" destId="{C315463F-22BE-45BA-8532-37A580D49D5A}" srcOrd="8" destOrd="0" presId="urn:microsoft.com/office/officeart/2005/8/layout/vList2"/>
    <dgm:cxn modelId="{C5A9D8CB-253C-4B57-9BDD-59777F6B354E}" type="presParOf" srcId="{D4D0AB25-8345-4D52-9CBF-F0A7F17AB4A0}" destId="{060741B1-B90F-4EED-9794-ADD223B670A2}" srcOrd="9" destOrd="0" presId="urn:microsoft.com/office/officeart/2005/8/layout/vList2"/>
    <dgm:cxn modelId="{4FADF9DC-50EA-4676-B1AA-D4807A9FC8FD}" type="presParOf" srcId="{D4D0AB25-8345-4D52-9CBF-F0A7F17AB4A0}" destId="{10581FE2-347C-4B2F-9CB8-DC30B28BF2F7}" srcOrd="10" destOrd="0" presId="urn:microsoft.com/office/officeart/2005/8/layout/vList2"/>
    <dgm:cxn modelId="{13C324FB-F8B2-445E-AEBE-802A66FF7AD8}" type="presParOf" srcId="{D4D0AB25-8345-4D52-9CBF-F0A7F17AB4A0}" destId="{6B773318-3570-43EB-93F4-9C676CB3BAF2}" srcOrd="11" destOrd="0" presId="urn:microsoft.com/office/officeart/2005/8/layout/vList2"/>
    <dgm:cxn modelId="{590989C6-165D-4C0F-A595-51FD539C7B7C}" type="presParOf" srcId="{D4D0AB25-8345-4D52-9CBF-F0A7F17AB4A0}" destId="{4A34F612-4ECF-4224-A751-884AE39E07F6}" srcOrd="12" destOrd="0" presId="urn:microsoft.com/office/officeart/2005/8/layout/vList2"/>
    <dgm:cxn modelId="{13C49E86-A73A-4DCA-9EFF-9FFD55143F57}" type="presParOf" srcId="{D4D0AB25-8345-4D52-9CBF-F0A7F17AB4A0}" destId="{D9286B38-E094-45FE-974D-4A8AC48CD544}" srcOrd="13" destOrd="0" presId="urn:microsoft.com/office/officeart/2005/8/layout/vList2"/>
    <dgm:cxn modelId="{71AE95C7-8FE0-4873-8E61-45C2F5EC0F10}" type="presParOf" srcId="{D4D0AB25-8345-4D52-9CBF-F0A7F17AB4A0}" destId="{2492D0FF-BEF9-409A-81FC-B7D962C3BCC0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E4712B-9DE6-4125-A0FF-17B90C47587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E081B19-6B7A-4E7B-8153-836BD92AB5F7}">
      <dgm:prSet/>
      <dgm:spPr/>
      <dgm:t>
        <a:bodyPr/>
        <a:lstStyle/>
        <a:p>
          <a:r>
            <a:rPr lang="ru-RU"/>
            <a:t>Стремятся получить все и сразу, нетерпеливы	</a:t>
          </a:r>
        </a:p>
      </dgm:t>
    </dgm:pt>
    <dgm:pt modelId="{C8A74D25-C8F0-4A6C-A555-A3FDFC4D493A}" type="parTrans" cxnId="{5C1E0B34-F469-44D5-BED3-84FA764AFD95}">
      <dgm:prSet/>
      <dgm:spPr/>
      <dgm:t>
        <a:bodyPr/>
        <a:lstStyle/>
        <a:p>
          <a:endParaRPr lang="ru-RU"/>
        </a:p>
      </dgm:t>
    </dgm:pt>
    <dgm:pt modelId="{823055FC-E374-44EA-9CD0-4E902AEC2615}" type="sibTrans" cxnId="{5C1E0B34-F469-44D5-BED3-84FA764AFD95}">
      <dgm:prSet/>
      <dgm:spPr/>
      <dgm:t>
        <a:bodyPr/>
        <a:lstStyle/>
        <a:p>
          <a:endParaRPr lang="ru-RU"/>
        </a:p>
      </dgm:t>
    </dgm:pt>
    <dgm:pt modelId="{D4195CE5-72FB-467D-A190-314925D5FB37}">
      <dgm:prSet/>
      <dgm:spPr/>
      <dgm:t>
        <a:bodyPr/>
        <a:lstStyle/>
        <a:p>
          <a:r>
            <a:rPr lang="ru-RU" dirty="0"/>
            <a:t>Понимают, что должны много работать, но хотят, чтобы то, чем они занимаются, совпадало с их интересами и давало возможность развиваться</a:t>
          </a:r>
        </a:p>
      </dgm:t>
    </dgm:pt>
    <dgm:pt modelId="{D7C43029-2BE3-4201-816A-1A50600EF251}" type="parTrans" cxnId="{B0C12417-894F-4DB1-AAC9-E5B92ACF5497}">
      <dgm:prSet/>
      <dgm:spPr/>
      <dgm:t>
        <a:bodyPr/>
        <a:lstStyle/>
        <a:p>
          <a:endParaRPr lang="ru-RU"/>
        </a:p>
      </dgm:t>
    </dgm:pt>
    <dgm:pt modelId="{38E30DA3-0331-4C9C-952F-5D5EFF29220C}" type="sibTrans" cxnId="{B0C12417-894F-4DB1-AAC9-E5B92ACF5497}">
      <dgm:prSet/>
      <dgm:spPr/>
      <dgm:t>
        <a:bodyPr/>
        <a:lstStyle/>
        <a:p>
          <a:endParaRPr lang="ru-RU"/>
        </a:p>
      </dgm:t>
    </dgm:pt>
    <dgm:pt modelId="{643334E8-5616-40B1-9647-14DA0C8DAC44}">
      <dgm:prSet/>
      <dgm:spPr/>
      <dgm:t>
        <a:bodyPr/>
        <a:lstStyle/>
        <a:p>
          <a:r>
            <a:rPr lang="ru-RU" dirty="0"/>
            <a:t>Ставить интересные и нетривиальные задачи, даже рутинные поручения подавать неординарно, разрешать проявлять выдумку, самим </a:t>
          </a:r>
          <a:r>
            <a:rPr lang="ru-RU" dirty="0" err="1"/>
            <a:t>разбраться</a:t>
          </a:r>
          <a:r>
            <a:rPr lang="ru-RU" dirty="0"/>
            <a:t>, как решить задачу</a:t>
          </a:r>
        </a:p>
      </dgm:t>
    </dgm:pt>
    <dgm:pt modelId="{6ACF1F62-995C-4FBD-8BA8-C7BD5D30D33E}" type="parTrans" cxnId="{0ABCA4FF-0A56-4B97-8179-6F56641941CD}">
      <dgm:prSet/>
      <dgm:spPr/>
      <dgm:t>
        <a:bodyPr/>
        <a:lstStyle/>
        <a:p>
          <a:endParaRPr lang="ru-RU"/>
        </a:p>
      </dgm:t>
    </dgm:pt>
    <dgm:pt modelId="{BF9686D3-8D27-46B7-9D9B-33601F278146}" type="sibTrans" cxnId="{0ABCA4FF-0A56-4B97-8179-6F56641941CD}">
      <dgm:prSet/>
      <dgm:spPr/>
      <dgm:t>
        <a:bodyPr/>
        <a:lstStyle/>
        <a:p>
          <a:endParaRPr lang="ru-RU"/>
        </a:p>
      </dgm:t>
    </dgm:pt>
    <dgm:pt modelId="{AAC8F9E4-B529-4D0F-8395-246AD85813B9}" type="pres">
      <dgm:prSet presAssocID="{4AE4712B-9DE6-4125-A0FF-17B90C475877}" presName="outerComposite" presStyleCnt="0">
        <dgm:presLayoutVars>
          <dgm:chMax val="5"/>
          <dgm:dir/>
          <dgm:resizeHandles val="exact"/>
        </dgm:presLayoutVars>
      </dgm:prSet>
      <dgm:spPr/>
    </dgm:pt>
    <dgm:pt modelId="{5DBE065D-B5E4-4789-B015-191BE092442B}" type="pres">
      <dgm:prSet presAssocID="{4AE4712B-9DE6-4125-A0FF-17B90C475877}" presName="dummyMaxCanvas" presStyleCnt="0">
        <dgm:presLayoutVars/>
      </dgm:prSet>
      <dgm:spPr/>
    </dgm:pt>
    <dgm:pt modelId="{F2831A46-204C-45CE-AC0B-548A4C117309}" type="pres">
      <dgm:prSet presAssocID="{4AE4712B-9DE6-4125-A0FF-17B90C475877}" presName="ThreeNodes_1" presStyleLbl="node1" presStyleIdx="0" presStyleCnt="3">
        <dgm:presLayoutVars>
          <dgm:bulletEnabled val="1"/>
        </dgm:presLayoutVars>
      </dgm:prSet>
      <dgm:spPr/>
    </dgm:pt>
    <dgm:pt modelId="{40A50AB7-9A21-43BE-9E8F-1B8C8E6C99D3}" type="pres">
      <dgm:prSet presAssocID="{4AE4712B-9DE6-4125-A0FF-17B90C475877}" presName="ThreeNodes_2" presStyleLbl="node1" presStyleIdx="1" presStyleCnt="3">
        <dgm:presLayoutVars>
          <dgm:bulletEnabled val="1"/>
        </dgm:presLayoutVars>
      </dgm:prSet>
      <dgm:spPr/>
    </dgm:pt>
    <dgm:pt modelId="{71566EBC-8A7A-41B7-96E8-AD300C8032FC}" type="pres">
      <dgm:prSet presAssocID="{4AE4712B-9DE6-4125-A0FF-17B90C475877}" presName="ThreeNodes_3" presStyleLbl="node1" presStyleIdx="2" presStyleCnt="3">
        <dgm:presLayoutVars>
          <dgm:bulletEnabled val="1"/>
        </dgm:presLayoutVars>
      </dgm:prSet>
      <dgm:spPr/>
    </dgm:pt>
    <dgm:pt modelId="{81DAE96A-928A-4505-9440-BC970FB3ED46}" type="pres">
      <dgm:prSet presAssocID="{4AE4712B-9DE6-4125-A0FF-17B90C475877}" presName="ThreeConn_1-2" presStyleLbl="fgAccFollowNode1" presStyleIdx="0" presStyleCnt="2">
        <dgm:presLayoutVars>
          <dgm:bulletEnabled val="1"/>
        </dgm:presLayoutVars>
      </dgm:prSet>
      <dgm:spPr/>
    </dgm:pt>
    <dgm:pt modelId="{5B2512B2-5F94-4BA5-9632-8D365E422E6D}" type="pres">
      <dgm:prSet presAssocID="{4AE4712B-9DE6-4125-A0FF-17B90C475877}" presName="ThreeConn_2-3" presStyleLbl="fgAccFollowNode1" presStyleIdx="1" presStyleCnt="2">
        <dgm:presLayoutVars>
          <dgm:bulletEnabled val="1"/>
        </dgm:presLayoutVars>
      </dgm:prSet>
      <dgm:spPr/>
    </dgm:pt>
    <dgm:pt modelId="{4D4B71EB-F50D-4831-877C-FC1BAE850505}" type="pres">
      <dgm:prSet presAssocID="{4AE4712B-9DE6-4125-A0FF-17B90C475877}" presName="ThreeNodes_1_text" presStyleLbl="node1" presStyleIdx="2" presStyleCnt="3">
        <dgm:presLayoutVars>
          <dgm:bulletEnabled val="1"/>
        </dgm:presLayoutVars>
      </dgm:prSet>
      <dgm:spPr/>
    </dgm:pt>
    <dgm:pt modelId="{EF494FD3-57D0-4879-889B-9D29F653ABB0}" type="pres">
      <dgm:prSet presAssocID="{4AE4712B-9DE6-4125-A0FF-17B90C475877}" presName="ThreeNodes_2_text" presStyleLbl="node1" presStyleIdx="2" presStyleCnt="3">
        <dgm:presLayoutVars>
          <dgm:bulletEnabled val="1"/>
        </dgm:presLayoutVars>
      </dgm:prSet>
      <dgm:spPr/>
    </dgm:pt>
    <dgm:pt modelId="{4E8C8985-2349-4204-A105-31A1DC213A11}" type="pres">
      <dgm:prSet presAssocID="{4AE4712B-9DE6-4125-A0FF-17B90C47587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CB85A12-00FC-48B7-9094-D623F55F921D}" type="presOf" srcId="{643334E8-5616-40B1-9647-14DA0C8DAC44}" destId="{4E8C8985-2349-4204-A105-31A1DC213A11}" srcOrd="1" destOrd="0" presId="urn:microsoft.com/office/officeart/2005/8/layout/vProcess5"/>
    <dgm:cxn modelId="{B0C12417-894F-4DB1-AAC9-E5B92ACF5497}" srcId="{4AE4712B-9DE6-4125-A0FF-17B90C475877}" destId="{D4195CE5-72FB-467D-A190-314925D5FB37}" srcOrd="1" destOrd="0" parTransId="{D7C43029-2BE3-4201-816A-1A50600EF251}" sibTransId="{38E30DA3-0331-4C9C-952F-5D5EFF29220C}"/>
    <dgm:cxn modelId="{A270F628-34A5-404C-AB00-4F6C37028596}" type="presOf" srcId="{D4195CE5-72FB-467D-A190-314925D5FB37}" destId="{40A50AB7-9A21-43BE-9E8F-1B8C8E6C99D3}" srcOrd="0" destOrd="0" presId="urn:microsoft.com/office/officeart/2005/8/layout/vProcess5"/>
    <dgm:cxn modelId="{5C1E0B34-F469-44D5-BED3-84FA764AFD95}" srcId="{4AE4712B-9DE6-4125-A0FF-17B90C475877}" destId="{8E081B19-6B7A-4E7B-8153-836BD92AB5F7}" srcOrd="0" destOrd="0" parTransId="{C8A74D25-C8F0-4A6C-A555-A3FDFC4D493A}" sibTransId="{823055FC-E374-44EA-9CD0-4E902AEC2615}"/>
    <dgm:cxn modelId="{8E983A3B-4BC7-4CCA-91F3-A0D4C63535AC}" type="presOf" srcId="{8E081B19-6B7A-4E7B-8153-836BD92AB5F7}" destId="{4D4B71EB-F50D-4831-877C-FC1BAE850505}" srcOrd="1" destOrd="0" presId="urn:microsoft.com/office/officeart/2005/8/layout/vProcess5"/>
    <dgm:cxn modelId="{B4A35F6C-60F3-46D8-96AE-B306B6324D39}" type="presOf" srcId="{8E081B19-6B7A-4E7B-8153-836BD92AB5F7}" destId="{F2831A46-204C-45CE-AC0B-548A4C117309}" srcOrd="0" destOrd="0" presId="urn:microsoft.com/office/officeart/2005/8/layout/vProcess5"/>
    <dgm:cxn modelId="{447C178D-088B-4EEC-994A-517277CE757E}" type="presOf" srcId="{D4195CE5-72FB-467D-A190-314925D5FB37}" destId="{EF494FD3-57D0-4879-889B-9D29F653ABB0}" srcOrd="1" destOrd="0" presId="urn:microsoft.com/office/officeart/2005/8/layout/vProcess5"/>
    <dgm:cxn modelId="{6C4B2B95-34F3-427A-9CD2-AE50C975F98D}" type="presOf" srcId="{643334E8-5616-40B1-9647-14DA0C8DAC44}" destId="{71566EBC-8A7A-41B7-96E8-AD300C8032FC}" srcOrd="0" destOrd="0" presId="urn:microsoft.com/office/officeart/2005/8/layout/vProcess5"/>
    <dgm:cxn modelId="{932066AE-029C-45BA-89F3-6E335EAC57FC}" type="presOf" srcId="{823055FC-E374-44EA-9CD0-4E902AEC2615}" destId="{81DAE96A-928A-4505-9440-BC970FB3ED46}" srcOrd="0" destOrd="0" presId="urn:microsoft.com/office/officeart/2005/8/layout/vProcess5"/>
    <dgm:cxn modelId="{471D35C0-8965-4162-BFE8-DEFCA0C7E67F}" type="presOf" srcId="{38E30DA3-0331-4C9C-952F-5D5EFF29220C}" destId="{5B2512B2-5F94-4BA5-9632-8D365E422E6D}" srcOrd="0" destOrd="0" presId="urn:microsoft.com/office/officeart/2005/8/layout/vProcess5"/>
    <dgm:cxn modelId="{21694FFB-A057-4D54-A484-48575FCC2A55}" type="presOf" srcId="{4AE4712B-9DE6-4125-A0FF-17B90C475877}" destId="{AAC8F9E4-B529-4D0F-8395-246AD85813B9}" srcOrd="0" destOrd="0" presId="urn:microsoft.com/office/officeart/2005/8/layout/vProcess5"/>
    <dgm:cxn modelId="{0ABCA4FF-0A56-4B97-8179-6F56641941CD}" srcId="{4AE4712B-9DE6-4125-A0FF-17B90C475877}" destId="{643334E8-5616-40B1-9647-14DA0C8DAC44}" srcOrd="2" destOrd="0" parTransId="{6ACF1F62-995C-4FBD-8BA8-C7BD5D30D33E}" sibTransId="{BF9686D3-8D27-46B7-9D9B-33601F278146}"/>
    <dgm:cxn modelId="{F8270B40-8B58-4C1A-9C5C-CA5964BBB191}" type="presParOf" srcId="{AAC8F9E4-B529-4D0F-8395-246AD85813B9}" destId="{5DBE065D-B5E4-4789-B015-191BE092442B}" srcOrd="0" destOrd="0" presId="urn:microsoft.com/office/officeart/2005/8/layout/vProcess5"/>
    <dgm:cxn modelId="{619D1B58-1481-4C3D-97DD-EC1457DDDE3E}" type="presParOf" srcId="{AAC8F9E4-B529-4D0F-8395-246AD85813B9}" destId="{F2831A46-204C-45CE-AC0B-548A4C117309}" srcOrd="1" destOrd="0" presId="urn:microsoft.com/office/officeart/2005/8/layout/vProcess5"/>
    <dgm:cxn modelId="{B18F4BB8-36C1-4860-809A-33B010BB660A}" type="presParOf" srcId="{AAC8F9E4-B529-4D0F-8395-246AD85813B9}" destId="{40A50AB7-9A21-43BE-9E8F-1B8C8E6C99D3}" srcOrd="2" destOrd="0" presId="urn:microsoft.com/office/officeart/2005/8/layout/vProcess5"/>
    <dgm:cxn modelId="{D1FC98D5-094E-4139-86AE-DDBCD8E647C0}" type="presParOf" srcId="{AAC8F9E4-B529-4D0F-8395-246AD85813B9}" destId="{71566EBC-8A7A-41B7-96E8-AD300C8032FC}" srcOrd="3" destOrd="0" presId="urn:microsoft.com/office/officeart/2005/8/layout/vProcess5"/>
    <dgm:cxn modelId="{75D21C84-7254-4ECD-88AF-C6C1AC58F06A}" type="presParOf" srcId="{AAC8F9E4-B529-4D0F-8395-246AD85813B9}" destId="{81DAE96A-928A-4505-9440-BC970FB3ED46}" srcOrd="4" destOrd="0" presId="urn:microsoft.com/office/officeart/2005/8/layout/vProcess5"/>
    <dgm:cxn modelId="{B4107E85-BC6A-4A9F-9CF6-DDE60C43C50A}" type="presParOf" srcId="{AAC8F9E4-B529-4D0F-8395-246AD85813B9}" destId="{5B2512B2-5F94-4BA5-9632-8D365E422E6D}" srcOrd="5" destOrd="0" presId="urn:microsoft.com/office/officeart/2005/8/layout/vProcess5"/>
    <dgm:cxn modelId="{5D12D578-548C-4BE1-A0B5-754906F025B3}" type="presParOf" srcId="{AAC8F9E4-B529-4D0F-8395-246AD85813B9}" destId="{4D4B71EB-F50D-4831-877C-FC1BAE850505}" srcOrd="6" destOrd="0" presId="urn:microsoft.com/office/officeart/2005/8/layout/vProcess5"/>
    <dgm:cxn modelId="{75002BB1-A0C6-4DB0-B92C-ABC28DA6398C}" type="presParOf" srcId="{AAC8F9E4-B529-4D0F-8395-246AD85813B9}" destId="{EF494FD3-57D0-4879-889B-9D29F653ABB0}" srcOrd="7" destOrd="0" presId="urn:microsoft.com/office/officeart/2005/8/layout/vProcess5"/>
    <dgm:cxn modelId="{429C18DC-E77D-4967-A37F-3D19C69CEBDB}" type="presParOf" srcId="{AAC8F9E4-B529-4D0F-8395-246AD85813B9}" destId="{4E8C8985-2349-4204-A105-31A1DC213A1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34E9B4-B7F7-43EC-8DE2-04F27045DE3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006C188-852E-4F00-9A31-2B8F418AC00E}">
      <dgm:prSet/>
      <dgm:spPr/>
      <dgm:t>
        <a:bodyPr/>
        <a:lstStyle/>
        <a:p>
          <a:r>
            <a:rPr lang="ru-RU"/>
            <a:t>Пассивны, предпочитают проводить время в смартфонах, а не в реальном мире	</a:t>
          </a:r>
          <a:endParaRPr lang="en-US"/>
        </a:p>
      </dgm:t>
    </dgm:pt>
    <dgm:pt modelId="{CA9E9290-7D2D-49B4-904F-5017AB163C0B}" type="parTrans" cxnId="{50B31D76-6CE5-4483-A9BE-86DE81CBD391}">
      <dgm:prSet/>
      <dgm:spPr/>
      <dgm:t>
        <a:bodyPr/>
        <a:lstStyle/>
        <a:p>
          <a:endParaRPr lang="en-US"/>
        </a:p>
      </dgm:t>
    </dgm:pt>
    <dgm:pt modelId="{8D3ADB6E-2269-4997-85B2-D0FD92363D88}" type="sibTrans" cxnId="{50B31D76-6CE5-4483-A9BE-86DE81CBD391}">
      <dgm:prSet/>
      <dgm:spPr/>
      <dgm:t>
        <a:bodyPr/>
        <a:lstStyle/>
        <a:p>
          <a:endParaRPr lang="en-US"/>
        </a:p>
      </dgm:t>
    </dgm:pt>
    <dgm:pt modelId="{755BA317-F323-4373-BE60-52F8CF756618}">
      <dgm:prSet/>
      <dgm:spPr/>
      <dgm:t>
        <a:bodyPr/>
        <a:lstStyle/>
        <a:p>
          <a:r>
            <a:rPr lang="ru-RU" dirty="0"/>
            <a:t>Не различают реальную и виртуальную жизнь, с помощью гаджетов контактируют с миром и узнают новое	</a:t>
          </a:r>
          <a:endParaRPr lang="en-US" dirty="0"/>
        </a:p>
      </dgm:t>
    </dgm:pt>
    <dgm:pt modelId="{1AF640B2-E048-4F42-A34D-579ED3893643}" type="parTrans" cxnId="{58788910-C51F-43BD-829D-283DAED8BEE4}">
      <dgm:prSet/>
      <dgm:spPr/>
      <dgm:t>
        <a:bodyPr/>
        <a:lstStyle/>
        <a:p>
          <a:endParaRPr lang="en-US"/>
        </a:p>
      </dgm:t>
    </dgm:pt>
    <dgm:pt modelId="{055563A7-9CBB-4C2A-9C82-15A6EF133932}" type="sibTrans" cxnId="{58788910-C51F-43BD-829D-283DAED8BEE4}">
      <dgm:prSet/>
      <dgm:spPr/>
      <dgm:t>
        <a:bodyPr/>
        <a:lstStyle/>
        <a:p>
          <a:endParaRPr lang="en-US"/>
        </a:p>
      </dgm:t>
    </dgm:pt>
    <dgm:pt modelId="{B2800093-9183-4750-BD6B-4BE06AD68103}">
      <dgm:prSet/>
      <dgm:spPr/>
      <dgm:t>
        <a:bodyPr/>
        <a:lstStyle/>
        <a:p>
          <a:r>
            <a:rPr lang="ru-RU"/>
            <a:t>Давать возможность использовать смартфоны и планшеты в работе, например, ставить задачи с помощью специальных программ</a:t>
          </a:r>
          <a:endParaRPr lang="en-US"/>
        </a:p>
      </dgm:t>
    </dgm:pt>
    <dgm:pt modelId="{B7266804-C978-40C6-91FE-42CA70DAD407}" type="parTrans" cxnId="{8CF9B29F-78E1-44B2-8741-C8BF62A4C433}">
      <dgm:prSet/>
      <dgm:spPr/>
      <dgm:t>
        <a:bodyPr/>
        <a:lstStyle/>
        <a:p>
          <a:endParaRPr lang="en-US"/>
        </a:p>
      </dgm:t>
    </dgm:pt>
    <dgm:pt modelId="{12A53A44-898C-4BE2-9B20-9A3B8C6E6AAB}" type="sibTrans" cxnId="{8CF9B29F-78E1-44B2-8741-C8BF62A4C433}">
      <dgm:prSet/>
      <dgm:spPr/>
      <dgm:t>
        <a:bodyPr/>
        <a:lstStyle/>
        <a:p>
          <a:endParaRPr lang="en-US"/>
        </a:p>
      </dgm:t>
    </dgm:pt>
    <dgm:pt modelId="{E54E2D06-C769-402E-A13D-C2CB7EB8722F}" type="pres">
      <dgm:prSet presAssocID="{9B34E9B4-B7F7-43EC-8DE2-04F27045DE36}" presName="linear" presStyleCnt="0">
        <dgm:presLayoutVars>
          <dgm:animLvl val="lvl"/>
          <dgm:resizeHandles val="exact"/>
        </dgm:presLayoutVars>
      </dgm:prSet>
      <dgm:spPr/>
    </dgm:pt>
    <dgm:pt modelId="{2396DF41-16F0-4524-AF44-90E2332F7386}" type="pres">
      <dgm:prSet presAssocID="{7006C188-852E-4F00-9A31-2B8F418AC00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9810915-D3DD-40D8-B3D0-81E768BD4EBD}" type="pres">
      <dgm:prSet presAssocID="{8D3ADB6E-2269-4997-85B2-D0FD92363D88}" presName="spacer" presStyleCnt="0"/>
      <dgm:spPr/>
    </dgm:pt>
    <dgm:pt modelId="{24DA3A53-5D6A-4419-98DB-27A35F97E336}" type="pres">
      <dgm:prSet presAssocID="{755BA317-F323-4373-BE60-52F8CF75661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63D2860-8714-4DCF-BD92-FF581E3E2D5D}" type="pres">
      <dgm:prSet presAssocID="{055563A7-9CBB-4C2A-9C82-15A6EF133932}" presName="spacer" presStyleCnt="0"/>
      <dgm:spPr/>
    </dgm:pt>
    <dgm:pt modelId="{C7B977B9-5D0D-40D1-B0D2-52AFD2EDDF28}" type="pres">
      <dgm:prSet presAssocID="{B2800093-9183-4750-BD6B-4BE06AD6810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BD26D06-CCDD-4AF7-9077-71802E0A5171}" type="presOf" srcId="{7006C188-852E-4F00-9A31-2B8F418AC00E}" destId="{2396DF41-16F0-4524-AF44-90E2332F7386}" srcOrd="0" destOrd="0" presId="urn:microsoft.com/office/officeart/2005/8/layout/vList2"/>
    <dgm:cxn modelId="{EB752C0C-AB1D-488F-A743-6AD5B130D1DE}" type="presOf" srcId="{755BA317-F323-4373-BE60-52F8CF756618}" destId="{24DA3A53-5D6A-4419-98DB-27A35F97E336}" srcOrd="0" destOrd="0" presId="urn:microsoft.com/office/officeart/2005/8/layout/vList2"/>
    <dgm:cxn modelId="{58788910-C51F-43BD-829D-283DAED8BEE4}" srcId="{9B34E9B4-B7F7-43EC-8DE2-04F27045DE36}" destId="{755BA317-F323-4373-BE60-52F8CF756618}" srcOrd="1" destOrd="0" parTransId="{1AF640B2-E048-4F42-A34D-579ED3893643}" sibTransId="{055563A7-9CBB-4C2A-9C82-15A6EF133932}"/>
    <dgm:cxn modelId="{2187DD22-04B7-4EBB-A61E-B165C030520B}" type="presOf" srcId="{B2800093-9183-4750-BD6B-4BE06AD68103}" destId="{C7B977B9-5D0D-40D1-B0D2-52AFD2EDDF28}" srcOrd="0" destOrd="0" presId="urn:microsoft.com/office/officeart/2005/8/layout/vList2"/>
    <dgm:cxn modelId="{50B31D76-6CE5-4483-A9BE-86DE81CBD391}" srcId="{9B34E9B4-B7F7-43EC-8DE2-04F27045DE36}" destId="{7006C188-852E-4F00-9A31-2B8F418AC00E}" srcOrd="0" destOrd="0" parTransId="{CA9E9290-7D2D-49B4-904F-5017AB163C0B}" sibTransId="{8D3ADB6E-2269-4997-85B2-D0FD92363D88}"/>
    <dgm:cxn modelId="{8CF9B29F-78E1-44B2-8741-C8BF62A4C433}" srcId="{9B34E9B4-B7F7-43EC-8DE2-04F27045DE36}" destId="{B2800093-9183-4750-BD6B-4BE06AD68103}" srcOrd="2" destOrd="0" parTransId="{B7266804-C978-40C6-91FE-42CA70DAD407}" sibTransId="{12A53A44-898C-4BE2-9B20-9A3B8C6E6AAB}"/>
    <dgm:cxn modelId="{F321E7D8-F1BE-4D8F-959C-A2BD536611B7}" type="presOf" srcId="{9B34E9B4-B7F7-43EC-8DE2-04F27045DE36}" destId="{E54E2D06-C769-402E-A13D-C2CB7EB8722F}" srcOrd="0" destOrd="0" presId="urn:microsoft.com/office/officeart/2005/8/layout/vList2"/>
    <dgm:cxn modelId="{E582B71E-98FC-4E99-A91F-FCCB3994B066}" type="presParOf" srcId="{E54E2D06-C769-402E-A13D-C2CB7EB8722F}" destId="{2396DF41-16F0-4524-AF44-90E2332F7386}" srcOrd="0" destOrd="0" presId="urn:microsoft.com/office/officeart/2005/8/layout/vList2"/>
    <dgm:cxn modelId="{C44BB8A8-B881-408F-9024-452C08B8954B}" type="presParOf" srcId="{E54E2D06-C769-402E-A13D-C2CB7EB8722F}" destId="{09810915-D3DD-40D8-B3D0-81E768BD4EBD}" srcOrd="1" destOrd="0" presId="urn:microsoft.com/office/officeart/2005/8/layout/vList2"/>
    <dgm:cxn modelId="{4862D88A-AEDC-45CE-A3BA-51985A8F14EC}" type="presParOf" srcId="{E54E2D06-C769-402E-A13D-C2CB7EB8722F}" destId="{24DA3A53-5D6A-4419-98DB-27A35F97E336}" srcOrd="2" destOrd="0" presId="urn:microsoft.com/office/officeart/2005/8/layout/vList2"/>
    <dgm:cxn modelId="{78CE805C-7CCD-421C-B891-ECA1037BF0AC}" type="presParOf" srcId="{E54E2D06-C769-402E-A13D-C2CB7EB8722F}" destId="{363D2860-8714-4DCF-BD92-FF581E3E2D5D}" srcOrd="3" destOrd="0" presId="urn:microsoft.com/office/officeart/2005/8/layout/vList2"/>
    <dgm:cxn modelId="{5904049B-A8AF-4A80-A776-FDE00B0DD3AA}" type="presParOf" srcId="{E54E2D06-C769-402E-A13D-C2CB7EB8722F}" destId="{C7B977B9-5D0D-40D1-B0D2-52AFD2EDDF2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75CE49-04B4-474C-8ACA-782822600E9F}">
      <dsp:nvSpPr>
        <dsp:cNvPr id="0" name=""/>
        <dsp:cNvSpPr/>
      </dsp:nvSpPr>
      <dsp:spPr>
        <a:xfrm>
          <a:off x="0" y="244070"/>
          <a:ext cx="3834568" cy="417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Комфорт</a:t>
          </a:r>
          <a:endParaRPr lang="en-US" sz="1700" kern="1200"/>
        </a:p>
      </dsp:txBody>
      <dsp:txXfrm>
        <a:off x="20390" y="264460"/>
        <a:ext cx="3793788" cy="376910"/>
      </dsp:txXfrm>
    </dsp:sp>
    <dsp:sp modelId="{65F712E8-88B8-44A3-A99A-BEBD4CE3F4CF}">
      <dsp:nvSpPr>
        <dsp:cNvPr id="0" name=""/>
        <dsp:cNvSpPr/>
      </dsp:nvSpPr>
      <dsp:spPr>
        <a:xfrm>
          <a:off x="0" y="710720"/>
          <a:ext cx="3834568" cy="417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Личный бренд</a:t>
          </a:r>
          <a:endParaRPr lang="en-US" sz="1700" kern="1200"/>
        </a:p>
      </dsp:txBody>
      <dsp:txXfrm>
        <a:off x="20390" y="731110"/>
        <a:ext cx="3793788" cy="376910"/>
      </dsp:txXfrm>
    </dsp:sp>
    <dsp:sp modelId="{591D297A-0F82-4B0A-8E20-EAAC33F4F050}">
      <dsp:nvSpPr>
        <dsp:cNvPr id="0" name=""/>
        <dsp:cNvSpPr/>
      </dsp:nvSpPr>
      <dsp:spPr>
        <a:xfrm>
          <a:off x="0" y="1177370"/>
          <a:ext cx="3834568" cy="417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Достойную заработную плату (сразу)</a:t>
          </a:r>
          <a:endParaRPr lang="en-US" sz="1700" kern="1200" dirty="0"/>
        </a:p>
      </dsp:txBody>
      <dsp:txXfrm>
        <a:off x="20390" y="1197760"/>
        <a:ext cx="3793788" cy="376910"/>
      </dsp:txXfrm>
    </dsp:sp>
    <dsp:sp modelId="{773FD0D0-4CF0-42C6-9EC9-BDB8FE5E16C6}">
      <dsp:nvSpPr>
        <dsp:cNvPr id="0" name=""/>
        <dsp:cNvSpPr/>
      </dsp:nvSpPr>
      <dsp:spPr>
        <a:xfrm>
          <a:off x="0" y="1644020"/>
          <a:ext cx="3834568" cy="417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Интересные проекты</a:t>
          </a:r>
          <a:endParaRPr lang="en-US" sz="1700" kern="1200"/>
        </a:p>
      </dsp:txBody>
      <dsp:txXfrm>
        <a:off x="20390" y="1664410"/>
        <a:ext cx="3793788" cy="376910"/>
      </dsp:txXfrm>
    </dsp:sp>
    <dsp:sp modelId="{D8A1278E-9AEE-46FD-BF1E-515F9CD86017}">
      <dsp:nvSpPr>
        <dsp:cNvPr id="0" name=""/>
        <dsp:cNvSpPr/>
      </dsp:nvSpPr>
      <dsp:spPr>
        <a:xfrm>
          <a:off x="0" y="2110670"/>
          <a:ext cx="3834568" cy="417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Минимум усилий</a:t>
          </a:r>
          <a:endParaRPr lang="en-US" sz="1700" kern="1200"/>
        </a:p>
      </dsp:txBody>
      <dsp:txXfrm>
        <a:off x="20390" y="2131060"/>
        <a:ext cx="3793788" cy="376910"/>
      </dsp:txXfrm>
    </dsp:sp>
    <dsp:sp modelId="{A545C41A-2FB7-4797-B968-AF86A151C555}">
      <dsp:nvSpPr>
        <dsp:cNvPr id="0" name=""/>
        <dsp:cNvSpPr/>
      </dsp:nvSpPr>
      <dsp:spPr>
        <a:xfrm>
          <a:off x="0" y="2577320"/>
          <a:ext cx="3834568" cy="417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Геймификацию</a:t>
          </a:r>
          <a:endParaRPr lang="en-US" sz="1700" kern="1200"/>
        </a:p>
      </dsp:txBody>
      <dsp:txXfrm>
        <a:off x="20390" y="2597710"/>
        <a:ext cx="3793788" cy="376910"/>
      </dsp:txXfrm>
    </dsp:sp>
    <dsp:sp modelId="{C1D90F4B-23F1-4E1E-9F1D-5967560E78EF}">
      <dsp:nvSpPr>
        <dsp:cNvPr id="0" name=""/>
        <dsp:cNvSpPr/>
      </dsp:nvSpPr>
      <dsp:spPr>
        <a:xfrm>
          <a:off x="0" y="3043970"/>
          <a:ext cx="3834568" cy="417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Гибкий рабочий график</a:t>
          </a:r>
          <a:endParaRPr lang="en-US" sz="1700" kern="1200"/>
        </a:p>
      </dsp:txBody>
      <dsp:txXfrm>
        <a:off x="20390" y="3064360"/>
        <a:ext cx="3793788" cy="3769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89C5E-9B48-4139-8B60-5D075442A12D}">
      <dsp:nvSpPr>
        <dsp:cNvPr id="0" name=""/>
        <dsp:cNvSpPr/>
      </dsp:nvSpPr>
      <dsp:spPr>
        <a:xfrm>
          <a:off x="0" y="1809"/>
          <a:ext cx="730080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DB15E88-7417-4F42-8D8A-A76A71882D54}">
      <dsp:nvSpPr>
        <dsp:cNvPr id="0" name=""/>
        <dsp:cNvSpPr/>
      </dsp:nvSpPr>
      <dsp:spPr>
        <a:xfrm>
          <a:off x="0" y="1809"/>
          <a:ext cx="7300809" cy="1233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Индивидуалисты, не умеют работать в команде</a:t>
          </a:r>
          <a:endParaRPr lang="en-US" sz="2300" kern="1200" dirty="0"/>
        </a:p>
      </dsp:txBody>
      <dsp:txXfrm>
        <a:off x="0" y="1809"/>
        <a:ext cx="7300809" cy="1233866"/>
      </dsp:txXfrm>
    </dsp:sp>
    <dsp:sp modelId="{4D9A47BE-D598-42EC-869A-222AB9C70D57}">
      <dsp:nvSpPr>
        <dsp:cNvPr id="0" name=""/>
        <dsp:cNvSpPr/>
      </dsp:nvSpPr>
      <dsp:spPr>
        <a:xfrm>
          <a:off x="0" y="1235675"/>
          <a:ext cx="730080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D8BB99-1E3D-449E-8317-D96053DFEB8E}">
      <dsp:nvSpPr>
        <dsp:cNvPr id="0" name=""/>
        <dsp:cNvSpPr/>
      </dsp:nvSpPr>
      <dsp:spPr>
        <a:xfrm>
          <a:off x="0" y="1235675"/>
          <a:ext cx="7300809" cy="1233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Не осознают, как их работа влияет на результат команды и коллектива. Если понимают, то становятся эффективными командными игроками	</a:t>
          </a:r>
          <a:endParaRPr lang="en-US" sz="2300" kern="1200" dirty="0"/>
        </a:p>
      </dsp:txBody>
      <dsp:txXfrm>
        <a:off x="0" y="1235675"/>
        <a:ext cx="7300809" cy="1233866"/>
      </dsp:txXfrm>
    </dsp:sp>
    <dsp:sp modelId="{65697123-1E97-4360-9B3C-9B95470F8BD3}">
      <dsp:nvSpPr>
        <dsp:cNvPr id="0" name=""/>
        <dsp:cNvSpPr/>
      </dsp:nvSpPr>
      <dsp:spPr>
        <a:xfrm>
          <a:off x="0" y="2469541"/>
          <a:ext cx="730080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3B8408-3CF9-436B-A035-1EA58175E5F6}">
      <dsp:nvSpPr>
        <dsp:cNvPr id="0" name=""/>
        <dsp:cNvSpPr/>
      </dsp:nvSpPr>
      <dsp:spPr>
        <a:xfrm>
          <a:off x="0" y="2469541"/>
          <a:ext cx="7300809" cy="1233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Не просто четко ставить задачи проектной группе, но и обговаривать роль каждого сотрудника в рамках проект</a:t>
          </a:r>
          <a:endParaRPr lang="en-US" sz="2300" kern="1200" dirty="0"/>
        </a:p>
      </dsp:txBody>
      <dsp:txXfrm>
        <a:off x="0" y="2469541"/>
        <a:ext cx="7300809" cy="12338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F4EDE-CDED-49DC-ABE7-3F477F62DA9E}">
      <dsp:nvSpPr>
        <dsp:cNvPr id="0" name=""/>
        <dsp:cNvSpPr/>
      </dsp:nvSpPr>
      <dsp:spPr>
        <a:xfrm>
          <a:off x="0" y="1768"/>
          <a:ext cx="65234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237985-DBE8-4EC1-92E0-436958D82149}">
      <dsp:nvSpPr>
        <dsp:cNvPr id="0" name=""/>
        <dsp:cNvSpPr/>
      </dsp:nvSpPr>
      <dsp:spPr>
        <a:xfrm>
          <a:off x="0" y="1768"/>
          <a:ext cx="6510745" cy="1296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Заинтересованы только в высокой зарплате</a:t>
          </a:r>
          <a:endParaRPr lang="en-US" sz="1900" kern="1200" dirty="0"/>
        </a:p>
      </dsp:txBody>
      <dsp:txXfrm>
        <a:off x="0" y="1768"/>
        <a:ext cx="6510745" cy="1296497"/>
      </dsp:txXfrm>
    </dsp:sp>
    <dsp:sp modelId="{051D3566-1E8A-4D4F-9733-D99C58E25D5A}">
      <dsp:nvSpPr>
        <dsp:cNvPr id="0" name=""/>
        <dsp:cNvSpPr/>
      </dsp:nvSpPr>
      <dsp:spPr>
        <a:xfrm>
          <a:off x="0" y="1298266"/>
          <a:ext cx="65234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5808E6-EDD7-49E4-86EC-E9FEB077B20A}">
      <dsp:nvSpPr>
        <dsp:cNvPr id="0" name=""/>
        <dsp:cNvSpPr/>
      </dsp:nvSpPr>
      <dsp:spPr>
        <a:xfrm>
          <a:off x="0" y="1298266"/>
          <a:ext cx="6523480" cy="1257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Главная цель для молодежи – профессиональное развитие. Поэтому молодые люди заинтересованы в горизонтальном, а не в вертикальном росте, хотят попробовать и узнать как можно больше</a:t>
          </a:r>
          <a:endParaRPr lang="en-US" sz="1900" kern="1200" dirty="0"/>
        </a:p>
      </dsp:txBody>
      <dsp:txXfrm>
        <a:off x="0" y="1298266"/>
        <a:ext cx="6523480" cy="1257197"/>
      </dsp:txXfrm>
    </dsp:sp>
    <dsp:sp modelId="{35F06B83-76E5-4159-8887-C72652133917}">
      <dsp:nvSpPr>
        <dsp:cNvPr id="0" name=""/>
        <dsp:cNvSpPr/>
      </dsp:nvSpPr>
      <dsp:spPr>
        <a:xfrm>
          <a:off x="0" y="2555463"/>
          <a:ext cx="65234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53A5EE-6522-4516-8F65-C6BF8E5BDCF8}">
      <dsp:nvSpPr>
        <dsp:cNvPr id="0" name=""/>
        <dsp:cNvSpPr/>
      </dsp:nvSpPr>
      <dsp:spPr>
        <a:xfrm>
          <a:off x="0" y="2555463"/>
          <a:ext cx="6523480" cy="1257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Давать возможность выполнять разноплановые задачи, общаться и работать с сотрудниками из других отделов, узнавать новое</a:t>
          </a:r>
          <a:endParaRPr lang="en-US" sz="1900" kern="1200" dirty="0"/>
        </a:p>
      </dsp:txBody>
      <dsp:txXfrm>
        <a:off x="0" y="2555463"/>
        <a:ext cx="6523480" cy="125719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E2403-1ADD-48A8-A29C-D4525864FF2A}">
      <dsp:nvSpPr>
        <dsp:cNvPr id="0" name=""/>
        <dsp:cNvSpPr/>
      </dsp:nvSpPr>
      <dsp:spPr>
        <a:xfrm>
          <a:off x="0" y="0"/>
          <a:ext cx="9518956" cy="14368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Подготовь, пожалуйста, отчет по олимпиадам ко вторнику, к 16.00. Данные запроси в секретариате у Ирины, образец запроси  у завуча. Сделай в формате </a:t>
          </a:r>
          <a:r>
            <a:rPr lang="en-US" sz="2100" kern="1200" dirty="0"/>
            <a:t>.docx. </a:t>
          </a:r>
          <a:r>
            <a:rPr lang="ru-RU" sz="2100" kern="1200" dirty="0"/>
            <a:t>Оформить графики и диаграммы поможет Артем</a:t>
          </a:r>
          <a:endParaRPr lang="en-US" sz="2100" kern="1200" dirty="0"/>
        </a:p>
      </dsp:txBody>
      <dsp:txXfrm>
        <a:off x="42085" y="42085"/>
        <a:ext cx="7968451" cy="1352709"/>
      </dsp:txXfrm>
    </dsp:sp>
    <dsp:sp modelId="{5251C97A-47FC-4042-AF1B-869C0AB7F812}">
      <dsp:nvSpPr>
        <dsp:cNvPr id="0" name=""/>
        <dsp:cNvSpPr/>
      </dsp:nvSpPr>
      <dsp:spPr>
        <a:xfrm>
          <a:off x="839907" y="1676358"/>
          <a:ext cx="9518956" cy="14368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В отличие от предыдущих поколений, сотрудники </a:t>
          </a:r>
          <a:r>
            <a:rPr lang="en-US" sz="2100" kern="1200" dirty="0"/>
            <a:t>Z</a:t>
          </a:r>
          <a:r>
            <a:rPr lang="ru-RU" sz="2100" kern="1200" dirty="0"/>
            <a:t> ждут инструкций и понятных алгоритмов</a:t>
          </a:r>
          <a:endParaRPr lang="en-US" sz="2100" kern="1200" dirty="0"/>
        </a:p>
      </dsp:txBody>
      <dsp:txXfrm>
        <a:off x="881992" y="1718443"/>
        <a:ext cx="7660906" cy="1352709"/>
      </dsp:txXfrm>
    </dsp:sp>
    <dsp:sp modelId="{86814B8A-57D4-4E7C-A78D-EA1EDD443E1E}">
      <dsp:nvSpPr>
        <dsp:cNvPr id="0" name=""/>
        <dsp:cNvSpPr/>
      </dsp:nvSpPr>
      <dsp:spPr>
        <a:xfrm>
          <a:off x="1679815" y="3352717"/>
          <a:ext cx="9518956" cy="14368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i="0" kern="1200" dirty="0"/>
            <a:t>Руководитель расписал, что именно и как делать. Сотрудник выполнит задачу в срок и по инструкции, при этом проявит креатив</a:t>
          </a:r>
          <a:endParaRPr lang="en-US" sz="2100" kern="1200" dirty="0"/>
        </a:p>
      </dsp:txBody>
      <dsp:txXfrm>
        <a:off x="1721900" y="3394802"/>
        <a:ext cx="7660906" cy="1352709"/>
      </dsp:txXfrm>
    </dsp:sp>
    <dsp:sp modelId="{BE9AD69B-1FBF-43E1-AAF2-AFFDEDD642F2}">
      <dsp:nvSpPr>
        <dsp:cNvPr id="0" name=""/>
        <dsp:cNvSpPr/>
      </dsp:nvSpPr>
      <dsp:spPr>
        <a:xfrm>
          <a:off x="8584984" y="1089633"/>
          <a:ext cx="933971" cy="9339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795127" y="1089633"/>
        <a:ext cx="513685" cy="702813"/>
      </dsp:txXfrm>
    </dsp:sp>
    <dsp:sp modelId="{6A53D674-6993-40E5-B489-AF7367992695}">
      <dsp:nvSpPr>
        <dsp:cNvPr id="0" name=""/>
        <dsp:cNvSpPr/>
      </dsp:nvSpPr>
      <dsp:spPr>
        <a:xfrm>
          <a:off x="9424892" y="2756413"/>
          <a:ext cx="933971" cy="93397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635035" y="2756413"/>
        <a:ext cx="513685" cy="70281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8599C-400A-4471-A30C-352993F781E4}">
      <dsp:nvSpPr>
        <dsp:cNvPr id="0" name=""/>
        <dsp:cNvSpPr/>
      </dsp:nvSpPr>
      <dsp:spPr>
        <a:xfrm>
          <a:off x="0" y="418145"/>
          <a:ext cx="8436653" cy="13197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обладать высоким уровнем лояльности к организации, быть носителем ключевых ценностей организационной культуры</a:t>
          </a:r>
          <a:endParaRPr lang="en-US" sz="2400" kern="1200" dirty="0"/>
        </a:p>
      </dsp:txBody>
      <dsp:txXfrm>
        <a:off x="64425" y="482570"/>
        <a:ext cx="8307803" cy="1190909"/>
      </dsp:txXfrm>
    </dsp:sp>
    <dsp:sp modelId="{5220B362-5AAE-4060-A97B-46AD5F801490}">
      <dsp:nvSpPr>
        <dsp:cNvPr id="0" name=""/>
        <dsp:cNvSpPr/>
      </dsp:nvSpPr>
      <dsp:spPr>
        <a:xfrm>
          <a:off x="0" y="1807025"/>
          <a:ext cx="8436653" cy="1319759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иметь системное представление о работе организации в целом</a:t>
          </a:r>
          <a:endParaRPr lang="en-US" sz="2400" kern="1200" dirty="0"/>
        </a:p>
      </dsp:txBody>
      <dsp:txXfrm>
        <a:off x="64425" y="1871450"/>
        <a:ext cx="8307803" cy="1190909"/>
      </dsp:txXfrm>
    </dsp:sp>
    <dsp:sp modelId="{7544A226-9F72-43E1-A207-0AFB11BD4805}">
      <dsp:nvSpPr>
        <dsp:cNvPr id="0" name=""/>
        <dsp:cNvSpPr/>
      </dsp:nvSpPr>
      <dsp:spPr>
        <a:xfrm>
          <a:off x="0" y="3195905"/>
          <a:ext cx="8436653" cy="1319759"/>
        </a:xfrm>
        <a:prstGeom prst="round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обладать значительным опытом в сфере своей профессиональной деятельности</a:t>
          </a:r>
          <a:endParaRPr lang="en-US" sz="2400" kern="1200" dirty="0"/>
        </a:p>
      </dsp:txBody>
      <dsp:txXfrm>
        <a:off x="64425" y="3260330"/>
        <a:ext cx="8307803" cy="1190909"/>
      </dsp:txXfrm>
    </dsp:sp>
    <dsp:sp modelId="{0123BCCF-DF2E-474C-8056-5CAF79ADE46A}">
      <dsp:nvSpPr>
        <dsp:cNvPr id="0" name=""/>
        <dsp:cNvSpPr/>
      </dsp:nvSpPr>
      <dsp:spPr>
        <a:xfrm>
          <a:off x="0" y="4584785"/>
          <a:ext cx="8436653" cy="1319759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иметь желание быть наставником, иначе наставничество будет восприниматься как дополнительная нагрузка, а это рано или поздно скажется на качестве</a:t>
          </a:r>
          <a:endParaRPr lang="en-US" sz="2400" kern="1200" dirty="0"/>
        </a:p>
      </dsp:txBody>
      <dsp:txXfrm>
        <a:off x="64425" y="4649210"/>
        <a:ext cx="8307803" cy="119090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BE0C23-A7CD-4F27-AA95-ADB82670BE00}">
      <dsp:nvSpPr>
        <dsp:cNvPr id="0" name=""/>
        <dsp:cNvSpPr/>
      </dsp:nvSpPr>
      <dsp:spPr>
        <a:xfrm>
          <a:off x="0" y="616195"/>
          <a:ext cx="7085231" cy="10568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быть готовым инвестировать свое время в развитие другого человека (это один из самых болезненных вопросов: стать хорошим наставником невозможно, если стремление помогать не является для человека безусловной ценностью)</a:t>
          </a:r>
          <a:endParaRPr lang="en-US" sz="1500" kern="1200" dirty="0"/>
        </a:p>
      </dsp:txBody>
      <dsp:txXfrm>
        <a:off x="51591" y="667786"/>
        <a:ext cx="6982049" cy="953657"/>
      </dsp:txXfrm>
    </dsp:sp>
    <dsp:sp modelId="{7F9D9D5D-041B-4247-A552-09A2D51F5D44}">
      <dsp:nvSpPr>
        <dsp:cNvPr id="0" name=""/>
        <dsp:cNvSpPr/>
      </dsp:nvSpPr>
      <dsp:spPr>
        <a:xfrm>
          <a:off x="0" y="1716234"/>
          <a:ext cx="7085231" cy="1056839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быть способным к конструктивной критике: главное слово здесь — «конструктивная»</a:t>
          </a:r>
          <a:endParaRPr lang="en-US" sz="1500" kern="1200" dirty="0"/>
        </a:p>
      </dsp:txBody>
      <dsp:txXfrm>
        <a:off x="51591" y="1767825"/>
        <a:ext cx="6982049" cy="953657"/>
      </dsp:txXfrm>
    </dsp:sp>
    <dsp:sp modelId="{028B2E86-32E0-4FC5-A160-4B09DFCA01F2}">
      <dsp:nvSpPr>
        <dsp:cNvPr id="0" name=""/>
        <dsp:cNvSpPr/>
      </dsp:nvSpPr>
      <dsp:spPr>
        <a:xfrm>
          <a:off x="0" y="2816273"/>
          <a:ext cx="7085231" cy="1056839"/>
        </a:xfrm>
        <a:prstGeom prst="round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проявлять инициативу и регулярно предоставлять обратную связь. Хороший наставник — всегда в курсе проблем сотрудника</a:t>
          </a:r>
          <a:endParaRPr lang="en-US" sz="1500" kern="1200" dirty="0"/>
        </a:p>
      </dsp:txBody>
      <dsp:txXfrm>
        <a:off x="51591" y="2867864"/>
        <a:ext cx="6982049" cy="953657"/>
      </dsp:txXfrm>
    </dsp:sp>
    <dsp:sp modelId="{C1411FAD-CB82-4031-92DA-70698F5E39C9}">
      <dsp:nvSpPr>
        <dsp:cNvPr id="0" name=""/>
        <dsp:cNvSpPr/>
      </dsp:nvSpPr>
      <dsp:spPr>
        <a:xfrm>
          <a:off x="0" y="3916312"/>
          <a:ext cx="7085231" cy="1056839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если у подопечного появляются проблемы в работе или взаимоотношениях, он не дожидается окончания года (когда на встрече по подведению итогов можно зафиксировать несделанное), а принимает меры немедленно, чтобы своевременно скорректировать действия сотрудника</a:t>
          </a:r>
          <a:endParaRPr lang="en-US" sz="1500" kern="1200" dirty="0"/>
        </a:p>
      </dsp:txBody>
      <dsp:txXfrm>
        <a:off x="51591" y="3967903"/>
        <a:ext cx="6982049" cy="95365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8D7E6-719E-4D11-A1FE-794D608401FC}">
      <dsp:nvSpPr>
        <dsp:cNvPr id="0" name=""/>
        <dsp:cNvSpPr/>
      </dsp:nvSpPr>
      <dsp:spPr>
        <a:xfrm>
          <a:off x="0" y="20071"/>
          <a:ext cx="8663151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3563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30" kern="1200" baseline="0" dirty="0"/>
            <a:t>Главное!!!!!!  У наставника и подопечного одна цель - стать эффективными и дружными коллегами. Они не враги, не умный и глупый, не опытный и неопытный, а коллеги, они помогают друг другу.</a:t>
          </a:r>
        </a:p>
      </dsp:txBody>
      <dsp:txXfrm>
        <a:off x="33812" y="53883"/>
        <a:ext cx="8595527" cy="625016"/>
      </dsp:txXfrm>
    </dsp:sp>
    <dsp:sp modelId="{BE5B69F6-1C3C-4800-82BB-18C22A7D3DD5}">
      <dsp:nvSpPr>
        <dsp:cNvPr id="0" name=""/>
        <dsp:cNvSpPr/>
      </dsp:nvSpPr>
      <dsp:spPr>
        <a:xfrm>
          <a:off x="0" y="850043"/>
          <a:ext cx="8663151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3563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30" kern="1200" baseline="0" dirty="0"/>
            <a:t>Составьте план наставничества для конкретного подопечного</a:t>
          </a:r>
        </a:p>
      </dsp:txBody>
      <dsp:txXfrm>
        <a:off x="33812" y="883855"/>
        <a:ext cx="8595527" cy="625016"/>
      </dsp:txXfrm>
    </dsp:sp>
    <dsp:sp modelId="{EA2DB7DD-08A0-4824-B2D8-3FC8C6979FEE}">
      <dsp:nvSpPr>
        <dsp:cNvPr id="0" name=""/>
        <dsp:cNvSpPr/>
      </dsp:nvSpPr>
      <dsp:spPr>
        <a:xfrm>
          <a:off x="0" y="1618471"/>
          <a:ext cx="8663151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3563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30" kern="1200" baseline="0" dirty="0"/>
            <a:t>Дайте подопечному набивать свои шишки.</a:t>
          </a:r>
        </a:p>
      </dsp:txBody>
      <dsp:txXfrm>
        <a:off x="33812" y="1652283"/>
        <a:ext cx="8595527" cy="625016"/>
      </dsp:txXfrm>
    </dsp:sp>
    <dsp:sp modelId="{D4382C16-4293-4DD1-84AE-C867E6D7EBDA}">
      <dsp:nvSpPr>
        <dsp:cNvPr id="0" name=""/>
        <dsp:cNvSpPr/>
      </dsp:nvSpPr>
      <dsp:spPr>
        <a:xfrm>
          <a:off x="0" y="2417671"/>
          <a:ext cx="8663151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3563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30" kern="1200" baseline="0" dirty="0"/>
            <a:t>Поймите сложности подопечного. Не ставьте себя на его место. Поймите как он себя чувствует. </a:t>
          </a:r>
        </a:p>
      </dsp:txBody>
      <dsp:txXfrm>
        <a:off x="33812" y="2451483"/>
        <a:ext cx="8595527" cy="625016"/>
      </dsp:txXfrm>
    </dsp:sp>
    <dsp:sp modelId="{6C3B77E6-9019-4619-BFC0-F3D601A9FC6E}">
      <dsp:nvSpPr>
        <dsp:cNvPr id="0" name=""/>
        <dsp:cNvSpPr/>
      </dsp:nvSpPr>
      <dsp:spPr>
        <a:xfrm>
          <a:off x="0" y="3216871"/>
          <a:ext cx="8663151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3563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30" kern="1200" baseline="0" dirty="0"/>
            <a:t>Направляйте на основе кейсов, понятных подопечному</a:t>
          </a:r>
        </a:p>
      </dsp:txBody>
      <dsp:txXfrm>
        <a:off x="33812" y="3250683"/>
        <a:ext cx="8595527" cy="625016"/>
      </dsp:txXfrm>
    </dsp:sp>
    <dsp:sp modelId="{4F6BD540-68A0-4ED9-B713-EE8B71503B15}">
      <dsp:nvSpPr>
        <dsp:cNvPr id="0" name=""/>
        <dsp:cNvSpPr/>
      </dsp:nvSpPr>
      <dsp:spPr>
        <a:xfrm>
          <a:off x="0" y="4016070"/>
          <a:ext cx="8663151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3563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30" kern="1200" baseline="0" dirty="0"/>
            <a:t>Не запугивайте</a:t>
          </a:r>
        </a:p>
      </dsp:txBody>
      <dsp:txXfrm>
        <a:off x="33812" y="4049882"/>
        <a:ext cx="8595527" cy="625016"/>
      </dsp:txXfrm>
    </dsp:sp>
    <dsp:sp modelId="{46533FEE-48AB-406E-A559-F4D713E9BC33}">
      <dsp:nvSpPr>
        <dsp:cNvPr id="0" name=""/>
        <dsp:cNvSpPr/>
      </dsp:nvSpPr>
      <dsp:spPr>
        <a:xfrm>
          <a:off x="0" y="4835342"/>
          <a:ext cx="8663151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3563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30" kern="1200" baseline="0" dirty="0"/>
            <a:t>Не принижайте опыт друг друга</a:t>
          </a:r>
        </a:p>
      </dsp:txBody>
      <dsp:txXfrm>
        <a:off x="33812" y="4869154"/>
        <a:ext cx="8595527" cy="625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BA2072-1F93-47A4-9FEB-24E26F9E2BDF}">
      <dsp:nvSpPr>
        <dsp:cNvPr id="0" name=""/>
        <dsp:cNvSpPr/>
      </dsp:nvSpPr>
      <dsp:spPr>
        <a:xfrm>
          <a:off x="0" y="60517"/>
          <a:ext cx="6267377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Низкая лояльность организации</a:t>
          </a:r>
        </a:p>
      </dsp:txBody>
      <dsp:txXfrm>
        <a:off x="19191" y="79708"/>
        <a:ext cx="6228995" cy="354738"/>
      </dsp:txXfrm>
    </dsp:sp>
    <dsp:sp modelId="{FD558559-5119-4A45-AF86-29BD1B30B123}">
      <dsp:nvSpPr>
        <dsp:cNvPr id="0" name=""/>
        <dsp:cNvSpPr/>
      </dsp:nvSpPr>
      <dsp:spPr>
        <a:xfrm>
          <a:off x="0" y="499717"/>
          <a:ext cx="6267377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Боязнь трудностей</a:t>
          </a:r>
        </a:p>
      </dsp:txBody>
      <dsp:txXfrm>
        <a:off x="19191" y="518908"/>
        <a:ext cx="6228995" cy="354738"/>
      </dsp:txXfrm>
    </dsp:sp>
    <dsp:sp modelId="{0DC30FD2-CC73-4D6D-8818-7C0BB42AE980}">
      <dsp:nvSpPr>
        <dsp:cNvPr id="0" name=""/>
        <dsp:cNvSpPr/>
      </dsp:nvSpPr>
      <dsp:spPr>
        <a:xfrm>
          <a:off x="0" y="938917"/>
          <a:ext cx="6267377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Чрезвычайная пассивность в работе</a:t>
          </a:r>
        </a:p>
      </dsp:txBody>
      <dsp:txXfrm>
        <a:off x="19191" y="958108"/>
        <a:ext cx="6228995" cy="354738"/>
      </dsp:txXfrm>
    </dsp:sp>
    <dsp:sp modelId="{258E245A-1FB4-4828-8BF1-788EC8EB9086}">
      <dsp:nvSpPr>
        <dsp:cNvPr id="0" name=""/>
        <dsp:cNvSpPr/>
      </dsp:nvSpPr>
      <dsp:spPr>
        <a:xfrm>
          <a:off x="0" y="1378118"/>
          <a:ext cx="6267377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Проблемы с поиском и обработкой информации</a:t>
          </a:r>
        </a:p>
      </dsp:txBody>
      <dsp:txXfrm>
        <a:off x="19191" y="1397309"/>
        <a:ext cx="6228995" cy="354738"/>
      </dsp:txXfrm>
    </dsp:sp>
    <dsp:sp modelId="{2F0D094C-52D6-45FB-BE0F-640AC239832C}">
      <dsp:nvSpPr>
        <dsp:cNvPr id="0" name=""/>
        <dsp:cNvSpPr/>
      </dsp:nvSpPr>
      <dsp:spPr>
        <a:xfrm>
          <a:off x="0" y="1817318"/>
          <a:ext cx="6267377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Упрощение рабочих задач </a:t>
          </a:r>
        </a:p>
      </dsp:txBody>
      <dsp:txXfrm>
        <a:off x="19191" y="1836509"/>
        <a:ext cx="6228995" cy="354738"/>
      </dsp:txXfrm>
    </dsp:sp>
    <dsp:sp modelId="{565EC75E-9F85-4752-9665-416FC38421D0}">
      <dsp:nvSpPr>
        <dsp:cNvPr id="0" name=""/>
        <dsp:cNvSpPr/>
      </dsp:nvSpPr>
      <dsp:spPr>
        <a:xfrm>
          <a:off x="0" y="2256518"/>
          <a:ext cx="6267377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Сомнения в авторитетах</a:t>
          </a:r>
        </a:p>
      </dsp:txBody>
      <dsp:txXfrm>
        <a:off x="19191" y="2275709"/>
        <a:ext cx="6228995" cy="354738"/>
      </dsp:txXfrm>
    </dsp:sp>
    <dsp:sp modelId="{8D748230-8FF5-48FE-ADD7-16574F3502E0}">
      <dsp:nvSpPr>
        <dsp:cNvPr id="0" name=""/>
        <dsp:cNvSpPr/>
      </dsp:nvSpPr>
      <dsp:spPr>
        <a:xfrm>
          <a:off x="0" y="2695718"/>
          <a:ext cx="6267377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Высокое мнение о результатах своего труда</a:t>
          </a:r>
        </a:p>
      </dsp:txBody>
      <dsp:txXfrm>
        <a:off x="19191" y="2714909"/>
        <a:ext cx="6228995" cy="354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56C8A-D41E-4224-BA51-FF94F0CC4220}">
      <dsp:nvSpPr>
        <dsp:cNvPr id="0" name=""/>
        <dsp:cNvSpPr/>
      </dsp:nvSpPr>
      <dsp:spPr>
        <a:xfrm>
          <a:off x="0" y="24825"/>
          <a:ext cx="7472855" cy="71867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Руководители жалуются </a:t>
          </a:r>
          <a:endParaRPr lang="en-US" sz="1800" kern="1200"/>
        </a:p>
      </dsp:txBody>
      <dsp:txXfrm>
        <a:off x="35083" y="59908"/>
        <a:ext cx="7402689" cy="648506"/>
      </dsp:txXfrm>
    </dsp:sp>
    <dsp:sp modelId="{A1D7B719-3F79-4601-A72F-FE58756ECF4A}">
      <dsp:nvSpPr>
        <dsp:cNvPr id="0" name=""/>
        <dsp:cNvSpPr/>
      </dsp:nvSpPr>
      <dsp:spPr>
        <a:xfrm>
          <a:off x="0" y="795338"/>
          <a:ext cx="7472855" cy="71867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Молодежь «гОстит» организации</a:t>
          </a:r>
          <a:endParaRPr lang="en-US" sz="1800" kern="1200"/>
        </a:p>
      </dsp:txBody>
      <dsp:txXfrm>
        <a:off x="35083" y="830421"/>
        <a:ext cx="7402689" cy="648506"/>
      </dsp:txXfrm>
    </dsp:sp>
    <dsp:sp modelId="{F9912DF7-59B5-4FBB-A4E0-15020F3FDF82}">
      <dsp:nvSpPr>
        <dsp:cNvPr id="0" name=""/>
        <dsp:cNvSpPr/>
      </dsp:nvSpPr>
      <dsp:spPr>
        <a:xfrm>
          <a:off x="0" y="1565850"/>
          <a:ext cx="7472855" cy="71867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при этом</a:t>
          </a:r>
          <a:endParaRPr lang="en-US" sz="1800" b="1" kern="1200" dirty="0"/>
        </a:p>
      </dsp:txBody>
      <dsp:txXfrm>
        <a:off x="35083" y="1600933"/>
        <a:ext cx="7402689" cy="648506"/>
      </dsp:txXfrm>
    </dsp:sp>
    <dsp:sp modelId="{713127E8-302F-4950-88A5-8C3662EBE7BF}">
      <dsp:nvSpPr>
        <dsp:cNvPr id="0" name=""/>
        <dsp:cNvSpPr/>
      </dsp:nvSpPr>
      <dsp:spPr>
        <a:xfrm>
          <a:off x="0" y="2336363"/>
          <a:ext cx="7472855" cy="71867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Ценности целого поколения не изменить</a:t>
          </a:r>
          <a:endParaRPr lang="en-US" sz="1800" kern="1200" dirty="0"/>
        </a:p>
      </dsp:txBody>
      <dsp:txXfrm>
        <a:off x="35083" y="2371446"/>
        <a:ext cx="7402689" cy="648506"/>
      </dsp:txXfrm>
    </dsp:sp>
    <dsp:sp modelId="{2CED2679-D3A2-4C8D-B2C8-EE9BAA40AD22}">
      <dsp:nvSpPr>
        <dsp:cNvPr id="0" name=""/>
        <dsp:cNvSpPr/>
      </dsp:nvSpPr>
      <dsp:spPr>
        <a:xfrm>
          <a:off x="0" y="3106875"/>
          <a:ext cx="7472855" cy="71867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Это нормально, что новое  поколение отличается о предыдущих</a:t>
          </a:r>
          <a:endParaRPr lang="en-US" sz="1800" kern="1200" dirty="0"/>
        </a:p>
      </dsp:txBody>
      <dsp:txXfrm>
        <a:off x="35083" y="3141958"/>
        <a:ext cx="7402689" cy="648506"/>
      </dsp:txXfrm>
    </dsp:sp>
    <dsp:sp modelId="{8AF88E5A-7508-47C5-8E50-3FD78ED43779}">
      <dsp:nvSpPr>
        <dsp:cNvPr id="0" name=""/>
        <dsp:cNvSpPr/>
      </dsp:nvSpPr>
      <dsp:spPr>
        <a:xfrm>
          <a:off x="0" y="3877388"/>
          <a:ext cx="7472855" cy="71867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Вопрос в том, как научиться опираться на ценности современного поколения в организации?  Как показать им их же сильные стороны?</a:t>
          </a:r>
          <a:endParaRPr lang="en-US" sz="1800" kern="1200" dirty="0"/>
        </a:p>
      </dsp:txBody>
      <dsp:txXfrm>
        <a:off x="35083" y="3912471"/>
        <a:ext cx="7402689" cy="6485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0371C-5F44-4AFA-9C08-1D9A644F779C}">
      <dsp:nvSpPr>
        <dsp:cNvPr id="0" name=""/>
        <dsp:cNvSpPr/>
      </dsp:nvSpPr>
      <dsp:spPr>
        <a:xfrm>
          <a:off x="0" y="508586"/>
          <a:ext cx="6627241" cy="958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1. Околонаучная теория</a:t>
          </a:r>
        </a:p>
      </dsp:txBody>
      <dsp:txXfrm>
        <a:off x="46777" y="555363"/>
        <a:ext cx="6533687" cy="864675"/>
      </dsp:txXfrm>
    </dsp:sp>
    <dsp:sp modelId="{924A2D45-7613-4222-86BB-38F657EA7D3C}">
      <dsp:nvSpPr>
        <dsp:cNvPr id="0" name=""/>
        <dsp:cNvSpPr/>
      </dsp:nvSpPr>
      <dsp:spPr>
        <a:xfrm>
          <a:off x="0" y="1535936"/>
          <a:ext cx="6627241" cy="958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2. Гибкая периодичность возрастных когорт</a:t>
          </a:r>
        </a:p>
      </dsp:txBody>
      <dsp:txXfrm>
        <a:off x="46777" y="1582713"/>
        <a:ext cx="6533687" cy="864675"/>
      </dsp:txXfrm>
    </dsp:sp>
    <dsp:sp modelId="{8BB1168E-3371-4550-AC65-00A57FDDF4E1}">
      <dsp:nvSpPr>
        <dsp:cNvPr id="0" name=""/>
        <dsp:cNvSpPr/>
      </dsp:nvSpPr>
      <dsp:spPr>
        <a:xfrm>
          <a:off x="0" y="2563286"/>
          <a:ext cx="6627241" cy="958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3. На  особенности когорт влияют социально-экономические условия в конкретной стране</a:t>
          </a:r>
        </a:p>
      </dsp:txBody>
      <dsp:txXfrm>
        <a:off x="46777" y="2610063"/>
        <a:ext cx="6533687" cy="8646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A1EE4-A759-4214-8D01-22028C037F85}">
      <dsp:nvSpPr>
        <dsp:cNvPr id="0" name=""/>
        <dsp:cNvSpPr/>
      </dsp:nvSpPr>
      <dsp:spPr>
        <a:xfrm>
          <a:off x="0" y="525"/>
          <a:ext cx="73352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13123B-9933-4635-8AE7-03CA19E55653}">
      <dsp:nvSpPr>
        <dsp:cNvPr id="0" name=""/>
        <dsp:cNvSpPr/>
      </dsp:nvSpPr>
      <dsp:spPr>
        <a:xfrm>
          <a:off x="0" y="525"/>
          <a:ext cx="7335230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Умеют быстро находить и обрабатывать информацию</a:t>
          </a:r>
          <a:endParaRPr lang="en-US" sz="1900" kern="1200" dirty="0"/>
        </a:p>
      </dsp:txBody>
      <dsp:txXfrm>
        <a:off x="0" y="525"/>
        <a:ext cx="7335230" cy="614630"/>
      </dsp:txXfrm>
    </dsp:sp>
    <dsp:sp modelId="{F5D8E9AD-23BB-4583-A08E-35A62CE4C93D}">
      <dsp:nvSpPr>
        <dsp:cNvPr id="0" name=""/>
        <dsp:cNvSpPr/>
      </dsp:nvSpPr>
      <dsp:spPr>
        <a:xfrm>
          <a:off x="0" y="615155"/>
          <a:ext cx="73352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98D8C77-67B6-4E30-8F82-D79D16F8020F}">
      <dsp:nvSpPr>
        <dsp:cNvPr id="0" name=""/>
        <dsp:cNvSpPr/>
      </dsp:nvSpPr>
      <dsp:spPr>
        <a:xfrm>
          <a:off x="0" y="615155"/>
          <a:ext cx="7335230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Формирование устойчивых компетенций (выучил, не забуду)</a:t>
          </a:r>
          <a:endParaRPr lang="en-US" sz="1900" kern="1200" dirty="0"/>
        </a:p>
      </dsp:txBody>
      <dsp:txXfrm>
        <a:off x="0" y="615155"/>
        <a:ext cx="7335230" cy="614630"/>
      </dsp:txXfrm>
    </dsp:sp>
    <dsp:sp modelId="{539CF864-380A-4EA4-B777-011647888221}">
      <dsp:nvSpPr>
        <dsp:cNvPr id="0" name=""/>
        <dsp:cNvSpPr/>
      </dsp:nvSpPr>
      <dsp:spPr>
        <a:xfrm>
          <a:off x="0" y="1229786"/>
          <a:ext cx="73352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35D1717-9143-4D7E-A20D-7198FCBA5105}">
      <dsp:nvSpPr>
        <dsp:cNvPr id="0" name=""/>
        <dsp:cNvSpPr/>
      </dsp:nvSpPr>
      <dsp:spPr>
        <a:xfrm>
          <a:off x="0" y="1229786"/>
          <a:ext cx="7335230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Развитое критическое мышление</a:t>
          </a:r>
          <a:endParaRPr lang="en-US" sz="1900" kern="1200" dirty="0"/>
        </a:p>
      </dsp:txBody>
      <dsp:txXfrm>
        <a:off x="0" y="1229786"/>
        <a:ext cx="7335230" cy="614630"/>
      </dsp:txXfrm>
    </dsp:sp>
    <dsp:sp modelId="{03C6E6FF-D9C2-43A8-9321-FA3634887865}">
      <dsp:nvSpPr>
        <dsp:cNvPr id="0" name=""/>
        <dsp:cNvSpPr/>
      </dsp:nvSpPr>
      <dsp:spPr>
        <a:xfrm>
          <a:off x="0" y="1844417"/>
          <a:ext cx="73352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04D3EA-0118-43D0-9BF9-B7579532EA80}">
      <dsp:nvSpPr>
        <dsp:cNvPr id="0" name=""/>
        <dsp:cNvSpPr/>
      </dsp:nvSpPr>
      <dsp:spPr>
        <a:xfrm>
          <a:off x="0" y="1844417"/>
          <a:ext cx="7335230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Высокая личная ответственность за результат (кто, кроме меня)</a:t>
          </a:r>
          <a:endParaRPr lang="en-US" sz="1900" kern="1200" dirty="0"/>
        </a:p>
      </dsp:txBody>
      <dsp:txXfrm>
        <a:off x="0" y="1844417"/>
        <a:ext cx="7335230" cy="614630"/>
      </dsp:txXfrm>
    </dsp:sp>
    <dsp:sp modelId="{929EB7F2-34D1-4F85-9B39-4C4F5B89CBED}">
      <dsp:nvSpPr>
        <dsp:cNvPr id="0" name=""/>
        <dsp:cNvSpPr/>
      </dsp:nvSpPr>
      <dsp:spPr>
        <a:xfrm>
          <a:off x="0" y="2459047"/>
          <a:ext cx="73352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75828AC-13A3-44EA-8AAD-9863CC999BAD}">
      <dsp:nvSpPr>
        <dsp:cNvPr id="0" name=""/>
        <dsp:cNvSpPr/>
      </dsp:nvSpPr>
      <dsp:spPr>
        <a:xfrm>
          <a:off x="0" y="2459047"/>
          <a:ext cx="7335230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Доверяют авторитетам и руководству</a:t>
          </a:r>
          <a:endParaRPr lang="en-US" sz="1900" kern="1200" dirty="0"/>
        </a:p>
      </dsp:txBody>
      <dsp:txXfrm>
        <a:off x="0" y="2459047"/>
        <a:ext cx="7335230" cy="614630"/>
      </dsp:txXfrm>
    </dsp:sp>
    <dsp:sp modelId="{D9709234-0410-4E63-B937-63A3C4A69AB2}">
      <dsp:nvSpPr>
        <dsp:cNvPr id="0" name=""/>
        <dsp:cNvSpPr/>
      </dsp:nvSpPr>
      <dsp:spPr>
        <a:xfrm>
          <a:off x="0" y="3073678"/>
          <a:ext cx="73352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56DE0F1-5290-4DEF-B025-1457BED402C2}">
      <dsp:nvSpPr>
        <dsp:cNvPr id="0" name=""/>
        <dsp:cNvSpPr/>
      </dsp:nvSpPr>
      <dsp:spPr>
        <a:xfrm>
          <a:off x="0" y="3073678"/>
          <a:ext cx="7335230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Готовы принимать решения</a:t>
          </a:r>
          <a:endParaRPr lang="en-US" sz="1900" kern="1200"/>
        </a:p>
      </dsp:txBody>
      <dsp:txXfrm>
        <a:off x="0" y="3073678"/>
        <a:ext cx="7335230" cy="614630"/>
      </dsp:txXfrm>
    </dsp:sp>
    <dsp:sp modelId="{6023CB6B-E859-4290-8459-F3B0DE97436C}">
      <dsp:nvSpPr>
        <dsp:cNvPr id="0" name=""/>
        <dsp:cNvSpPr/>
      </dsp:nvSpPr>
      <dsp:spPr>
        <a:xfrm>
          <a:off x="0" y="3688309"/>
          <a:ext cx="73352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F5E585-7AAE-4450-961E-5510F452280B}">
      <dsp:nvSpPr>
        <dsp:cNvPr id="0" name=""/>
        <dsp:cNvSpPr/>
      </dsp:nvSpPr>
      <dsp:spPr>
        <a:xfrm>
          <a:off x="0" y="3688309"/>
          <a:ext cx="7335230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Видят горизонты своих  </a:t>
          </a:r>
          <a:r>
            <a:rPr lang="ru-RU" sz="1900" kern="1200" dirty="0" err="1"/>
            <a:t>ЗУВов</a:t>
          </a:r>
          <a:r>
            <a:rPr lang="ru-RU" sz="1900" kern="1200" dirty="0"/>
            <a:t>, готовы учиться </a:t>
          </a:r>
          <a:endParaRPr lang="en-US" sz="1900" kern="1200" dirty="0"/>
        </a:p>
      </dsp:txBody>
      <dsp:txXfrm>
        <a:off x="0" y="3688309"/>
        <a:ext cx="7335230" cy="6146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BEF60A-2254-4528-9019-DA68233E778A}">
      <dsp:nvSpPr>
        <dsp:cNvPr id="0" name=""/>
        <dsp:cNvSpPr/>
      </dsp:nvSpPr>
      <dsp:spPr>
        <a:xfrm>
          <a:off x="0" y="478"/>
          <a:ext cx="578556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C235B8-F797-42F8-96F2-CBF8962E27AB}">
      <dsp:nvSpPr>
        <dsp:cNvPr id="0" name=""/>
        <dsp:cNvSpPr/>
      </dsp:nvSpPr>
      <dsp:spPr>
        <a:xfrm>
          <a:off x="0" y="478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Стабильность рабочего места </a:t>
          </a:r>
          <a:endParaRPr lang="en-US" sz="1800" kern="1200" dirty="0"/>
        </a:p>
      </dsp:txBody>
      <dsp:txXfrm>
        <a:off x="0" y="478"/>
        <a:ext cx="5785569" cy="391934"/>
      </dsp:txXfrm>
    </dsp:sp>
    <dsp:sp modelId="{EA2D4D3C-8FF6-4336-A4C5-20FFC3158400}">
      <dsp:nvSpPr>
        <dsp:cNvPr id="0" name=""/>
        <dsp:cNvSpPr/>
      </dsp:nvSpPr>
      <dsp:spPr>
        <a:xfrm>
          <a:off x="0" y="392413"/>
          <a:ext cx="5785569" cy="0"/>
        </a:xfrm>
        <a:prstGeom prst="line">
          <a:avLst/>
        </a:prstGeom>
        <a:solidFill>
          <a:schemeClr val="accent2">
            <a:hueOff val="715957"/>
            <a:satOff val="-2055"/>
            <a:lumOff val="-3290"/>
            <a:alphaOff val="0"/>
          </a:schemeClr>
        </a:solidFill>
        <a:ln w="19050" cap="flat" cmpd="sng" algn="ctr">
          <a:solidFill>
            <a:schemeClr val="accent2">
              <a:hueOff val="715957"/>
              <a:satOff val="-2055"/>
              <a:lumOff val="-32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0F4254-5E8D-424F-AC40-2B505CDE0326}">
      <dsp:nvSpPr>
        <dsp:cNvPr id="0" name=""/>
        <dsp:cNvSpPr/>
      </dsp:nvSpPr>
      <dsp:spPr>
        <a:xfrm>
          <a:off x="0" y="392413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Карьера важнее семьи</a:t>
          </a:r>
          <a:endParaRPr lang="en-US" sz="1800" kern="1200" dirty="0"/>
        </a:p>
      </dsp:txBody>
      <dsp:txXfrm>
        <a:off x="0" y="392413"/>
        <a:ext cx="5785569" cy="391934"/>
      </dsp:txXfrm>
    </dsp:sp>
    <dsp:sp modelId="{339AF9DC-E455-4707-82E1-E5AD82338B5E}">
      <dsp:nvSpPr>
        <dsp:cNvPr id="0" name=""/>
        <dsp:cNvSpPr/>
      </dsp:nvSpPr>
      <dsp:spPr>
        <a:xfrm>
          <a:off x="0" y="784347"/>
          <a:ext cx="5785569" cy="0"/>
        </a:xfrm>
        <a:prstGeom prst="line">
          <a:avLst/>
        </a:prstGeom>
        <a:solidFill>
          <a:schemeClr val="accent2">
            <a:hueOff val="1431914"/>
            <a:satOff val="-4110"/>
            <a:lumOff val="-6580"/>
            <a:alphaOff val="0"/>
          </a:schemeClr>
        </a:solidFill>
        <a:ln w="19050" cap="flat" cmpd="sng" algn="ctr">
          <a:solidFill>
            <a:schemeClr val="accent2">
              <a:hueOff val="1431914"/>
              <a:satOff val="-4110"/>
              <a:lumOff val="-65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3A804-9A05-4017-ABF5-DCC592000C29}">
      <dsp:nvSpPr>
        <dsp:cNvPr id="0" name=""/>
        <dsp:cNvSpPr/>
      </dsp:nvSpPr>
      <dsp:spPr>
        <a:xfrm>
          <a:off x="0" y="784347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Саморазвитие</a:t>
          </a:r>
          <a:endParaRPr lang="en-US" sz="1800" kern="1200" dirty="0"/>
        </a:p>
      </dsp:txBody>
      <dsp:txXfrm>
        <a:off x="0" y="784347"/>
        <a:ext cx="5785569" cy="391934"/>
      </dsp:txXfrm>
    </dsp:sp>
    <dsp:sp modelId="{C2FEC667-9A3A-4BDA-AC6B-4406EC63F8D6}">
      <dsp:nvSpPr>
        <dsp:cNvPr id="0" name=""/>
        <dsp:cNvSpPr/>
      </dsp:nvSpPr>
      <dsp:spPr>
        <a:xfrm>
          <a:off x="0" y="1176282"/>
          <a:ext cx="5785569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472DFB-F029-4CD6-A76B-2D91D7F62850}">
      <dsp:nvSpPr>
        <dsp:cNvPr id="0" name=""/>
        <dsp:cNvSpPr/>
      </dsp:nvSpPr>
      <dsp:spPr>
        <a:xfrm>
          <a:off x="0" y="1176282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Непрерывная цепочка образования</a:t>
          </a:r>
          <a:endParaRPr lang="en-US" sz="1800" kern="1200" dirty="0"/>
        </a:p>
      </dsp:txBody>
      <dsp:txXfrm>
        <a:off x="0" y="1176282"/>
        <a:ext cx="5785569" cy="391934"/>
      </dsp:txXfrm>
    </dsp:sp>
    <dsp:sp modelId="{F5243B90-CE00-4752-A64A-92ADB0EDA7FA}">
      <dsp:nvSpPr>
        <dsp:cNvPr id="0" name=""/>
        <dsp:cNvSpPr/>
      </dsp:nvSpPr>
      <dsp:spPr>
        <a:xfrm>
          <a:off x="0" y="1568216"/>
          <a:ext cx="5785569" cy="0"/>
        </a:xfrm>
        <a:prstGeom prst="line">
          <a:avLst/>
        </a:prstGeom>
        <a:solidFill>
          <a:schemeClr val="accent2">
            <a:hueOff val="2863828"/>
            <a:satOff val="-8219"/>
            <a:lumOff val="-13160"/>
            <a:alphaOff val="0"/>
          </a:schemeClr>
        </a:solidFill>
        <a:ln w="19050" cap="flat" cmpd="sng" algn="ctr">
          <a:solidFill>
            <a:schemeClr val="accent2">
              <a:hueOff val="2863828"/>
              <a:satOff val="-8219"/>
              <a:lumOff val="-131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1B893-21DF-49EA-9044-0FB038D6F38D}">
      <dsp:nvSpPr>
        <dsp:cNvPr id="0" name=""/>
        <dsp:cNvSpPr/>
      </dsp:nvSpPr>
      <dsp:spPr>
        <a:xfrm>
          <a:off x="0" y="1568216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Умение работать в команде</a:t>
          </a:r>
          <a:endParaRPr lang="en-US" sz="1800" kern="1200"/>
        </a:p>
      </dsp:txBody>
      <dsp:txXfrm>
        <a:off x="0" y="1568216"/>
        <a:ext cx="5785569" cy="391934"/>
      </dsp:txXfrm>
    </dsp:sp>
    <dsp:sp modelId="{B552B210-8DA2-457C-A772-468CF6C23A79}">
      <dsp:nvSpPr>
        <dsp:cNvPr id="0" name=""/>
        <dsp:cNvSpPr/>
      </dsp:nvSpPr>
      <dsp:spPr>
        <a:xfrm>
          <a:off x="0" y="1960151"/>
          <a:ext cx="5785569" cy="0"/>
        </a:xfrm>
        <a:prstGeom prst="line">
          <a:avLst/>
        </a:prstGeom>
        <a:solidFill>
          <a:schemeClr val="accent2">
            <a:hueOff val="3579786"/>
            <a:satOff val="-10274"/>
            <a:lumOff val="-16449"/>
            <a:alphaOff val="0"/>
          </a:schemeClr>
        </a:solidFill>
        <a:ln w="19050" cap="flat" cmpd="sng" algn="ctr">
          <a:solidFill>
            <a:schemeClr val="accent2">
              <a:hueOff val="3579786"/>
              <a:satOff val="-10274"/>
              <a:lumOff val="-164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EB326-DC90-4710-9791-ADEA8C35B68D}">
      <dsp:nvSpPr>
        <dsp:cNvPr id="0" name=""/>
        <dsp:cNvSpPr/>
      </dsp:nvSpPr>
      <dsp:spPr>
        <a:xfrm>
          <a:off x="0" y="1960151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Развитые коммуникативные навыки</a:t>
          </a:r>
          <a:endParaRPr lang="en-US" sz="1800" kern="1200" dirty="0"/>
        </a:p>
      </dsp:txBody>
      <dsp:txXfrm>
        <a:off x="0" y="1960151"/>
        <a:ext cx="5785569" cy="391934"/>
      </dsp:txXfrm>
    </dsp:sp>
    <dsp:sp modelId="{AD908F06-A592-4684-B951-D650E876ACC0}">
      <dsp:nvSpPr>
        <dsp:cNvPr id="0" name=""/>
        <dsp:cNvSpPr/>
      </dsp:nvSpPr>
      <dsp:spPr>
        <a:xfrm>
          <a:off x="0" y="2352085"/>
          <a:ext cx="5785569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44698-8C60-4584-B551-CC36D485DD50}">
      <dsp:nvSpPr>
        <dsp:cNvPr id="0" name=""/>
        <dsp:cNvSpPr/>
      </dsp:nvSpPr>
      <dsp:spPr>
        <a:xfrm>
          <a:off x="0" y="2352085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Уважение к людям, которые знают и умеют больше </a:t>
          </a:r>
          <a:endParaRPr lang="en-US" sz="1800" kern="1200" dirty="0"/>
        </a:p>
      </dsp:txBody>
      <dsp:txXfrm>
        <a:off x="0" y="2352085"/>
        <a:ext cx="5785569" cy="391934"/>
      </dsp:txXfrm>
    </dsp:sp>
    <dsp:sp modelId="{0D0208F9-6105-4D5E-9088-59276C990144}">
      <dsp:nvSpPr>
        <dsp:cNvPr id="0" name=""/>
        <dsp:cNvSpPr/>
      </dsp:nvSpPr>
      <dsp:spPr>
        <a:xfrm>
          <a:off x="0" y="2744019"/>
          <a:ext cx="5785569" cy="0"/>
        </a:xfrm>
        <a:prstGeom prst="line">
          <a:avLst/>
        </a:prstGeom>
        <a:solidFill>
          <a:schemeClr val="accent2">
            <a:hueOff val="5011700"/>
            <a:satOff val="-14383"/>
            <a:lumOff val="-23029"/>
            <a:alphaOff val="0"/>
          </a:schemeClr>
        </a:solidFill>
        <a:ln w="19050" cap="flat" cmpd="sng" algn="ctr">
          <a:solidFill>
            <a:schemeClr val="accent2">
              <a:hueOff val="5011700"/>
              <a:satOff val="-14383"/>
              <a:lumOff val="-230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E11302-6E6B-4A82-9706-D92FB2213D78}">
      <dsp:nvSpPr>
        <dsp:cNvPr id="0" name=""/>
        <dsp:cNvSpPr/>
      </dsp:nvSpPr>
      <dsp:spPr>
        <a:xfrm>
          <a:off x="0" y="2744019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Реализм</a:t>
          </a:r>
          <a:endParaRPr lang="en-US" sz="1800" kern="1200"/>
        </a:p>
      </dsp:txBody>
      <dsp:txXfrm>
        <a:off x="0" y="2744019"/>
        <a:ext cx="5785569" cy="391934"/>
      </dsp:txXfrm>
    </dsp:sp>
    <dsp:sp modelId="{8DF8739D-CC67-4CB2-90B2-77F4E412927C}">
      <dsp:nvSpPr>
        <dsp:cNvPr id="0" name=""/>
        <dsp:cNvSpPr/>
      </dsp:nvSpPr>
      <dsp:spPr>
        <a:xfrm>
          <a:off x="0" y="3135954"/>
          <a:ext cx="5785569" cy="0"/>
        </a:xfrm>
        <a:prstGeom prst="line">
          <a:avLst/>
        </a:prstGeom>
        <a:solidFill>
          <a:schemeClr val="accent2">
            <a:hueOff val="5727657"/>
            <a:satOff val="-16438"/>
            <a:lumOff val="-26319"/>
            <a:alphaOff val="0"/>
          </a:schemeClr>
        </a:solidFill>
        <a:ln w="19050" cap="flat" cmpd="sng" algn="ctr">
          <a:solidFill>
            <a:schemeClr val="accent2">
              <a:hueOff val="5727657"/>
              <a:satOff val="-16438"/>
              <a:lumOff val="-263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B79ED-98EB-4EEF-BA6B-960D17F73649}">
      <dsp:nvSpPr>
        <dsp:cNvPr id="0" name=""/>
        <dsp:cNvSpPr/>
      </dsp:nvSpPr>
      <dsp:spPr>
        <a:xfrm>
          <a:off x="0" y="3135954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Впечатления и отношения</a:t>
          </a:r>
          <a:endParaRPr lang="en-US" sz="1800" kern="1200" dirty="0"/>
        </a:p>
      </dsp:txBody>
      <dsp:txXfrm>
        <a:off x="0" y="3135954"/>
        <a:ext cx="5785569" cy="391934"/>
      </dsp:txXfrm>
    </dsp:sp>
    <dsp:sp modelId="{358D89F6-6204-4892-BC40-6AA2C8399F25}">
      <dsp:nvSpPr>
        <dsp:cNvPr id="0" name=""/>
        <dsp:cNvSpPr/>
      </dsp:nvSpPr>
      <dsp:spPr>
        <a:xfrm>
          <a:off x="0" y="3527888"/>
          <a:ext cx="5785569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DAE0E-C648-4BF8-901F-F290EF62DD39}">
      <dsp:nvSpPr>
        <dsp:cNvPr id="0" name=""/>
        <dsp:cNvSpPr/>
      </dsp:nvSpPr>
      <dsp:spPr>
        <a:xfrm>
          <a:off x="0" y="3527888"/>
          <a:ext cx="5785569" cy="391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Решительность</a:t>
          </a:r>
          <a:endParaRPr lang="en-US" sz="1800" kern="1200" dirty="0"/>
        </a:p>
      </dsp:txBody>
      <dsp:txXfrm>
        <a:off x="0" y="3527888"/>
        <a:ext cx="5785569" cy="3919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CDF294-93C9-47E4-9A99-FF21ED2A61B8}">
      <dsp:nvSpPr>
        <dsp:cNvPr id="0" name=""/>
        <dsp:cNvSpPr/>
      </dsp:nvSpPr>
      <dsp:spPr>
        <a:xfrm>
          <a:off x="0" y="8469"/>
          <a:ext cx="10515600" cy="491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1. Работа как процесс, а не результат</a:t>
          </a:r>
          <a:endParaRPr lang="en-US" sz="2000" kern="1200"/>
        </a:p>
      </dsp:txBody>
      <dsp:txXfrm>
        <a:off x="23988" y="32457"/>
        <a:ext cx="10467624" cy="443424"/>
      </dsp:txXfrm>
    </dsp:sp>
    <dsp:sp modelId="{CAA58AB9-A3B7-4DB3-AF51-EEAC5A72177C}">
      <dsp:nvSpPr>
        <dsp:cNvPr id="0" name=""/>
        <dsp:cNvSpPr/>
      </dsp:nvSpPr>
      <dsp:spPr>
        <a:xfrm>
          <a:off x="0" y="557469"/>
          <a:ext cx="10515600" cy="491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2. Нет авторитетов, ИИ знает лучше</a:t>
          </a:r>
          <a:endParaRPr lang="en-US" sz="2000" kern="1200"/>
        </a:p>
      </dsp:txBody>
      <dsp:txXfrm>
        <a:off x="23988" y="581457"/>
        <a:ext cx="10467624" cy="443424"/>
      </dsp:txXfrm>
    </dsp:sp>
    <dsp:sp modelId="{E43FF0B8-CF6F-4371-BFF6-50CFFA2982BA}">
      <dsp:nvSpPr>
        <dsp:cNvPr id="0" name=""/>
        <dsp:cNvSpPr/>
      </dsp:nvSpPr>
      <dsp:spPr>
        <a:xfrm>
          <a:off x="0" y="1106469"/>
          <a:ext cx="10515600" cy="491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3. Зачем напрягаться, если можно не напрягаться</a:t>
          </a:r>
          <a:endParaRPr lang="en-US" sz="2000" kern="1200" dirty="0"/>
        </a:p>
      </dsp:txBody>
      <dsp:txXfrm>
        <a:off x="23988" y="1130457"/>
        <a:ext cx="10467624" cy="443424"/>
      </dsp:txXfrm>
    </dsp:sp>
    <dsp:sp modelId="{8223E481-5E23-4EF1-9BFA-260B2A1A0CFE}">
      <dsp:nvSpPr>
        <dsp:cNvPr id="0" name=""/>
        <dsp:cNvSpPr/>
      </dsp:nvSpPr>
      <dsp:spPr>
        <a:xfrm>
          <a:off x="0" y="1655469"/>
          <a:ext cx="10515600" cy="491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4. Если можно не работать, буду не работать</a:t>
          </a:r>
          <a:endParaRPr lang="en-US" sz="2000" kern="1200" dirty="0"/>
        </a:p>
      </dsp:txBody>
      <dsp:txXfrm>
        <a:off x="23988" y="1679457"/>
        <a:ext cx="10467624" cy="443424"/>
      </dsp:txXfrm>
    </dsp:sp>
    <dsp:sp modelId="{C315463F-22BE-45BA-8532-37A580D49D5A}">
      <dsp:nvSpPr>
        <dsp:cNvPr id="0" name=""/>
        <dsp:cNvSpPr/>
      </dsp:nvSpPr>
      <dsp:spPr>
        <a:xfrm>
          <a:off x="0" y="2204469"/>
          <a:ext cx="10515600" cy="491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5. Нет бессмысленной работе</a:t>
          </a:r>
          <a:endParaRPr lang="en-US" sz="2000" kern="1200" dirty="0"/>
        </a:p>
      </dsp:txBody>
      <dsp:txXfrm>
        <a:off x="23988" y="2228457"/>
        <a:ext cx="10467624" cy="443424"/>
      </dsp:txXfrm>
    </dsp:sp>
    <dsp:sp modelId="{10581FE2-347C-4B2F-9CB8-DC30B28BF2F7}">
      <dsp:nvSpPr>
        <dsp:cNvPr id="0" name=""/>
        <dsp:cNvSpPr/>
      </dsp:nvSpPr>
      <dsp:spPr>
        <a:xfrm>
          <a:off x="0" y="2753469"/>
          <a:ext cx="10515600" cy="491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6. Не знаю как, но дайте 5 минут и доступ в интернет</a:t>
          </a:r>
          <a:endParaRPr lang="en-US" sz="2000" kern="1200" dirty="0"/>
        </a:p>
      </dsp:txBody>
      <dsp:txXfrm>
        <a:off x="23988" y="2777457"/>
        <a:ext cx="10467624" cy="443424"/>
      </dsp:txXfrm>
    </dsp:sp>
    <dsp:sp modelId="{4A34F612-4ECF-4224-A751-884AE39E07F6}">
      <dsp:nvSpPr>
        <dsp:cNvPr id="0" name=""/>
        <dsp:cNvSpPr/>
      </dsp:nvSpPr>
      <dsp:spPr>
        <a:xfrm>
          <a:off x="0" y="3302469"/>
          <a:ext cx="10515600" cy="491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7. Вы говорите, я тут посплю</a:t>
          </a:r>
          <a:endParaRPr lang="en-US" sz="2000" kern="1200" dirty="0"/>
        </a:p>
      </dsp:txBody>
      <dsp:txXfrm>
        <a:off x="23988" y="3326457"/>
        <a:ext cx="10467624" cy="443424"/>
      </dsp:txXfrm>
    </dsp:sp>
    <dsp:sp modelId="{2492D0FF-BEF9-409A-81FC-B7D962C3BCC0}">
      <dsp:nvSpPr>
        <dsp:cNvPr id="0" name=""/>
        <dsp:cNvSpPr/>
      </dsp:nvSpPr>
      <dsp:spPr>
        <a:xfrm>
          <a:off x="0" y="3851469"/>
          <a:ext cx="10515600" cy="491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8. Сложно, неудобно, я пойду</a:t>
          </a:r>
          <a:endParaRPr lang="en-US" sz="2000" kern="1200" dirty="0"/>
        </a:p>
      </dsp:txBody>
      <dsp:txXfrm>
        <a:off x="23988" y="3875457"/>
        <a:ext cx="10467624" cy="4434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31A46-204C-45CE-AC0B-548A4C117309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Стремятся получить все и сразу, нетерпеливы	</a:t>
          </a:r>
        </a:p>
      </dsp:txBody>
      <dsp:txXfrm>
        <a:off x="38234" y="38234"/>
        <a:ext cx="7529629" cy="1228933"/>
      </dsp:txXfrm>
    </dsp:sp>
    <dsp:sp modelId="{40A50AB7-9A21-43BE-9E8F-1B8C8E6C99D3}">
      <dsp:nvSpPr>
        <dsp:cNvPr id="0" name=""/>
        <dsp:cNvSpPr/>
      </dsp:nvSpPr>
      <dsp:spPr>
        <a:xfrm>
          <a:off x="788670" y="1522968"/>
          <a:ext cx="8938260" cy="130540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Понимают, что должны много работать, но хотят, чтобы то, чем они занимаются, совпадало с их интересами и давало возможность развиваться</a:t>
          </a:r>
        </a:p>
      </dsp:txBody>
      <dsp:txXfrm>
        <a:off x="826904" y="1561202"/>
        <a:ext cx="7224611" cy="1228933"/>
      </dsp:txXfrm>
    </dsp:sp>
    <dsp:sp modelId="{71566EBC-8A7A-41B7-96E8-AD300C8032FC}">
      <dsp:nvSpPr>
        <dsp:cNvPr id="0" name=""/>
        <dsp:cNvSpPr/>
      </dsp:nvSpPr>
      <dsp:spPr>
        <a:xfrm>
          <a:off x="1577340" y="3045936"/>
          <a:ext cx="8938260" cy="13054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Ставить интересные и нетривиальные задачи, даже рутинные поручения подавать неординарно, разрешать проявлять выдумку, самим </a:t>
          </a:r>
          <a:r>
            <a:rPr lang="ru-RU" sz="2100" kern="1200" dirty="0" err="1"/>
            <a:t>разбраться</a:t>
          </a:r>
          <a:r>
            <a:rPr lang="ru-RU" sz="2100" kern="1200" dirty="0"/>
            <a:t>, как решить задачу</a:t>
          </a:r>
        </a:p>
      </dsp:txBody>
      <dsp:txXfrm>
        <a:off x="1615574" y="3084170"/>
        <a:ext cx="7224611" cy="1228933"/>
      </dsp:txXfrm>
    </dsp:sp>
    <dsp:sp modelId="{81DAE96A-928A-4505-9440-BC970FB3ED46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8280664" y="989929"/>
        <a:ext cx="466680" cy="638504"/>
      </dsp:txXfrm>
    </dsp:sp>
    <dsp:sp modelId="{5B2512B2-5F94-4BA5-9632-8D365E422E6D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9069334" y="2504195"/>
        <a:ext cx="466680" cy="6385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6DF41-16F0-4524-AF44-90E2332F7386}">
      <dsp:nvSpPr>
        <dsp:cNvPr id="0" name=""/>
        <dsp:cNvSpPr/>
      </dsp:nvSpPr>
      <dsp:spPr>
        <a:xfrm>
          <a:off x="0" y="611919"/>
          <a:ext cx="10515600" cy="9945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Пассивны, предпочитают проводить время в смартфонах, а не в реальном мире	</a:t>
          </a:r>
          <a:endParaRPr lang="en-US" sz="2500" kern="1200"/>
        </a:p>
      </dsp:txBody>
      <dsp:txXfrm>
        <a:off x="48547" y="660466"/>
        <a:ext cx="10418506" cy="897406"/>
      </dsp:txXfrm>
    </dsp:sp>
    <dsp:sp modelId="{24DA3A53-5D6A-4419-98DB-27A35F97E336}">
      <dsp:nvSpPr>
        <dsp:cNvPr id="0" name=""/>
        <dsp:cNvSpPr/>
      </dsp:nvSpPr>
      <dsp:spPr>
        <a:xfrm>
          <a:off x="0" y="1678419"/>
          <a:ext cx="10515600" cy="99450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Не различают реальную и виртуальную жизнь, с помощью гаджетов контактируют с миром и узнают новое	</a:t>
          </a:r>
          <a:endParaRPr lang="en-US" sz="2500" kern="1200" dirty="0"/>
        </a:p>
      </dsp:txBody>
      <dsp:txXfrm>
        <a:off x="48547" y="1726966"/>
        <a:ext cx="10418506" cy="897406"/>
      </dsp:txXfrm>
    </dsp:sp>
    <dsp:sp modelId="{C7B977B9-5D0D-40D1-B0D2-52AFD2EDDF28}">
      <dsp:nvSpPr>
        <dsp:cNvPr id="0" name=""/>
        <dsp:cNvSpPr/>
      </dsp:nvSpPr>
      <dsp:spPr>
        <a:xfrm>
          <a:off x="0" y="2744919"/>
          <a:ext cx="10515600" cy="99450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Давать возможность использовать смартфоны и планшеты в работе, например, ставить задачи с помощью специальных программ</a:t>
          </a:r>
          <a:endParaRPr lang="en-US" sz="2500" kern="1200"/>
        </a:p>
      </dsp:txBody>
      <dsp:txXfrm>
        <a:off x="48547" y="2793466"/>
        <a:ext cx="10418506" cy="897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02EF5-591B-4E4C-BA62-E16696A6EB83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32A8B-B751-44D4-AB1E-1DB2B2C2C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34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32A8B-B751-44D4-AB1E-1DB2B2C2CF5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382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32A8B-B751-44D4-AB1E-1DB2B2C2CF5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651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4B988-3F45-C68E-64CD-D60FD1AB5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7775B82-69A6-3948-97FB-89BF1552C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D0717A6-D8D3-B234-B278-80B14820B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5088D2-17D1-E5EF-9B51-890814C05C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32A8B-B751-44D4-AB1E-1DB2B2C2CF5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54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32A8B-B751-44D4-AB1E-1DB2B2C2CF5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69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AC4B1-2D22-4636-BA42-CE188B43E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7023468-ECA5-EC82-C110-39F187CFDE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DD9AEF7-EBA1-1F3C-CFF1-5B937E142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D83B1E-E762-44EB-9CFE-021ACD9998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32A8B-B751-44D4-AB1E-1DB2B2C2CF5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688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DD63D9-9B4E-B6E1-95B9-530DA09F1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1863EC-55D3-ACF1-2623-7AB318E6F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95B059-4155-2BCC-304A-65A0BFF59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07ABF3-A6FB-8B42-E1AB-EBFEE1934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924510-6063-9B7D-D100-D0276978A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96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894A4-3954-6A5E-CC0B-A12F9DFB8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E30D51-E194-D54B-BC19-F7E63D189F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6E0DE2-9D65-D04F-B881-B23BC0ED0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BF654-A148-D31A-575C-4C01DDE7C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B05612-2264-DEE7-B0DC-436CEB6AA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367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9D5F542-7772-6997-C250-F09FDBFD21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EA41EB-2610-9D66-64EB-D7435DD50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86E87C-207D-1631-9465-FF484EEC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FCE0C1-71BB-F13E-AE88-1AEE0A9A7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E2149D-BF69-8706-1FD0-B34FCEBFB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76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0EA5DE-5731-89F2-693E-3248ECB0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C3F2EE-2B66-28F1-6A72-823CCA382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11CE0B-5F14-5B52-3A4D-8EE5935F4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FF6B34-917A-2CCB-4F74-AB953125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F9A39D-0C57-6D2D-5A6A-50F965F55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7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E6E9E-BCC8-B5A2-C3E5-233010D89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D88FE8-A936-4A0E-52A8-EA2F358B5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1C3380-C713-D12A-6273-B30320D64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03FA03-9D5B-BC7D-6F03-EC28DCCB0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A2680A-9F04-72E3-8F22-4C1E1275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29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620BFB-9E40-E085-6C1C-62CDF5B5B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CF304B-7CF9-79AE-B67E-A2C5041173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0841B34-3032-D908-533B-7920BFE9B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54685D-DD26-180A-BB84-7F3B72F45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7E4557-E2D2-1FC2-AA8E-408B98B36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6EE68A-0832-B52B-7109-96F3EB8D6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97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0218C4-B4DE-C790-04F5-7C0BD4527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17E945-4396-A376-19F5-A39EDD061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F8F583-AF50-5758-A8A6-9459F69B6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D6E5CC-197E-59EB-F715-CDEA0BF52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9C0727A-AA3A-4AD5-3ADF-4FB6106BE2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91BD4B-1FF3-CA5D-0C0C-C990DD845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B6250E5-AFD8-214A-76B0-B4BB95643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BCAD8EB-9323-3258-A444-F54FDB356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41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9CC9F3-CBEA-3B58-944B-E7F4E0967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681EF5-B218-928D-C3D9-683FA1E7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FBEFD8C-DB26-1F48-FB53-0BE96D07D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D3AEE5-A837-D745-C6E1-C8B7F1D7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05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A53A1FC-E0CC-8BF1-0769-2F809F5CC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7417520-E0EA-3BB8-43C8-58FEBC6D0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B91648-540A-1FBB-5753-F5229DD9F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82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ED66F-7511-768B-AA92-CAB712481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69CF5A-3B3B-6634-6F1D-93E851DBC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9301EA-911F-8400-FC65-17F8B0F63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162BDC-8A5A-5FF5-D4B7-7290E2B39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C8B6E0-36C4-4190-338A-703ACB522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CEF2C0-38FC-C157-1060-8D68D6591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109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201FAB-AE6C-7D0A-729C-246A365DD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2DCFEA-5B8A-5243-B828-E0711564A0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AFAA24-81AE-0C46-583C-E9EF4850C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7AAED2-7CDD-A2A8-B41F-B73456944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A3D939-A6A6-B32C-B217-1DBB0C9E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C5EF62-E8C5-A94B-6331-ED7D6AED6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957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49AD46-199C-E922-8916-3227BB716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62C223-8D5D-2E49-939D-5E8F78F57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BE8C89-F2A4-76DA-7966-6522729AA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F6707F-7095-4F2C-B365-C6F342A21FF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F547C9-30D6-FCF6-3C1A-C5E925889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54C69D-8D5D-AF57-ECB4-3C6193A8E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B660C9-9F6E-40B6-AEF8-CF7011D7C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3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49FC17-57BF-ABA3-0CB9-B8FEB2011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9835" y="230377"/>
            <a:ext cx="10548728" cy="1164639"/>
          </a:xfrm>
        </p:spPr>
        <p:txBody>
          <a:bodyPr anchor="b">
            <a:normAutofit/>
          </a:bodyPr>
          <a:lstStyle/>
          <a:p>
            <a:pPr algn="l"/>
            <a:r>
              <a:rPr lang="ru-RU" sz="2600" dirty="0">
                <a:solidFill>
                  <a:srgbClr val="FFFFFF"/>
                </a:solidFill>
              </a:rPr>
              <a:t>Форум молодых педагогов «Продвижение» 27 марта  2025 года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FDF54C-3AB8-28A5-1F62-F5620BF05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0313" y="2222602"/>
            <a:ext cx="10140889" cy="1458258"/>
          </a:xfrm>
        </p:spPr>
        <p:txBody>
          <a:bodyPr anchor="ctr">
            <a:normAutofit/>
          </a:bodyPr>
          <a:lstStyle/>
          <a:p>
            <a:pPr algn="l"/>
            <a:r>
              <a:rPr lang="ru-RU" sz="3000" b="1" cap="all" dirty="0">
                <a:solidFill>
                  <a:schemeClr val="bg2"/>
                </a:solidFill>
              </a:rPr>
              <a:t>Выстраивание эффективной коммуникации в процессе наставничества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A188D8-C694-26DE-48C3-5363A46D8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30313" cy="9632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654C45-8141-999A-CA22-E59C75350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0385" y="-45995"/>
            <a:ext cx="1891612" cy="858692"/>
          </a:xfrm>
          <a:prstGeom prst="rect">
            <a:avLst/>
          </a:prstGeom>
        </p:spPr>
      </p:pic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39492E9D-14F8-4E43-BC23-4DE048D3B64E}"/>
              </a:ext>
            </a:extLst>
          </p:cNvPr>
          <p:cNvSpPr txBox="1">
            <a:spLocks/>
          </p:cNvSpPr>
          <p:nvPr/>
        </p:nvSpPr>
        <p:spPr>
          <a:xfrm>
            <a:off x="1030313" y="4674475"/>
            <a:ext cx="10776145" cy="1953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/>
              <a:t>Черепанова Наталья Владимировна</a:t>
            </a:r>
          </a:p>
          <a:p>
            <a:pPr algn="l"/>
            <a:r>
              <a:rPr lang="ru-RU" dirty="0"/>
              <a:t>Доцент кафедры организационного поведения и управления персоналом Института экономики и менеджмента, </a:t>
            </a:r>
            <a:r>
              <a:rPr lang="ru-RU" dirty="0" err="1"/>
              <a:t>канд.философ.наук</a:t>
            </a:r>
            <a:endParaRPr lang="ru-RU" dirty="0"/>
          </a:p>
          <a:p>
            <a:pPr algn="l"/>
            <a:r>
              <a:rPr lang="ru-RU" dirty="0"/>
              <a:t>Томский государственный университет</a:t>
            </a:r>
          </a:p>
        </p:txBody>
      </p:sp>
    </p:spTree>
    <p:extLst>
      <p:ext uri="{BB962C8B-B14F-4D97-AF65-F5344CB8AC3E}">
        <p14:creationId xmlns:p14="http://schemas.microsoft.com/office/powerpoint/2010/main" val="1724902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93394DA-E684-47C2-9020-13225823F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BA009-4F8D-AF65-E32A-98ECEBFEE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ru-RU" sz="4000" dirty="0"/>
              <a:t>Сильные стороны поколения Х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FE2D79-6A57-EE32-825C-283FA3563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404" r="32021"/>
          <a:stretch/>
        </p:blipFill>
        <p:spPr>
          <a:xfrm>
            <a:off x="8468265" y="1671568"/>
            <a:ext cx="3423093" cy="4224808"/>
          </a:xfrm>
          <a:prstGeom prst="rect">
            <a:avLst/>
          </a:prstGeom>
        </p:spPr>
      </p:pic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FB96677-E32F-57EA-5A07-9AA56F691B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730561"/>
              </p:ext>
            </p:extLst>
          </p:nvPr>
        </p:nvGraphicFramePr>
        <p:xfrm>
          <a:off x="217714" y="1825625"/>
          <a:ext cx="7335230" cy="4303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4058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C0EDF-2D02-6148-D7D7-3E827EB21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ctr">
            <a:normAutofit/>
          </a:bodyPr>
          <a:lstStyle/>
          <a:p>
            <a:r>
              <a:rPr lang="ru-RU" dirty="0"/>
              <a:t>Особенности поколения У (Миллениалы)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125129D4-9FE0-1416-4EB7-C70CE73114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61" r="7642" b="2"/>
          <a:stretch/>
        </p:blipFill>
        <p:spPr>
          <a:xfrm>
            <a:off x="6095999" y="2421686"/>
            <a:ext cx="5150277" cy="3714244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Объект 2">
            <a:extLst>
              <a:ext uri="{FF2B5EF4-FFF2-40B4-BE49-F238E27FC236}">
                <a16:creationId xmlns:a16="http://schemas.microsoft.com/office/drawing/2014/main" id="{C0B84EE5-053E-F10B-E37B-ABE5FF53EE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8044136"/>
              </p:ext>
            </p:extLst>
          </p:nvPr>
        </p:nvGraphicFramePr>
        <p:xfrm>
          <a:off x="87086" y="2318657"/>
          <a:ext cx="5785569" cy="3920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7122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CC00F-AEE8-1986-3417-D65F48902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50" y="350196"/>
            <a:ext cx="4964957" cy="1624520"/>
          </a:xfrm>
        </p:spPr>
        <p:txBody>
          <a:bodyPr anchor="ctr">
            <a:normAutofit/>
          </a:bodyPr>
          <a:lstStyle/>
          <a:p>
            <a:r>
              <a:rPr lang="ru-RU" sz="4000" dirty="0"/>
              <a:t>Сильные стороны Миллениалов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E8E77C-C2E4-7CF7-8D7B-05BCDFC55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750" y="2552369"/>
            <a:ext cx="5217579" cy="3613149"/>
          </a:xfrm>
        </p:spPr>
        <p:txBody>
          <a:bodyPr anchor="ctr">
            <a:normAutofit/>
          </a:bodyPr>
          <a:lstStyle/>
          <a:p>
            <a:r>
              <a:rPr lang="ru-RU" sz="2000" dirty="0"/>
              <a:t>Системное мышление</a:t>
            </a:r>
          </a:p>
          <a:p>
            <a:r>
              <a:rPr lang="ru-RU" sz="2000" dirty="0"/>
              <a:t>Кросс-функциональные навыки</a:t>
            </a:r>
          </a:p>
          <a:p>
            <a:r>
              <a:rPr lang="ru-RU" sz="2000" dirty="0"/>
              <a:t>Мультизадачность</a:t>
            </a:r>
          </a:p>
          <a:p>
            <a:r>
              <a:rPr lang="ru-RU" sz="2000" dirty="0"/>
              <a:t>Ориентация на высокие стандарты</a:t>
            </a:r>
          </a:p>
          <a:p>
            <a:r>
              <a:rPr lang="ru-RU" sz="2000" dirty="0"/>
              <a:t>Исполнительность и ответственность</a:t>
            </a:r>
          </a:p>
          <a:p>
            <a:r>
              <a:rPr lang="ru-RU" sz="2000" dirty="0"/>
              <a:t>Инициативность</a:t>
            </a:r>
          </a:p>
          <a:p>
            <a:r>
              <a:rPr lang="ru-RU" sz="2000" dirty="0"/>
              <a:t>Целеустремленность</a:t>
            </a:r>
          </a:p>
          <a:p>
            <a:r>
              <a:rPr lang="ru-RU" sz="2000" dirty="0"/>
              <a:t>Мировоззрение «проблема – вызов» </a:t>
            </a:r>
          </a:p>
        </p:txBody>
      </p:sp>
      <p:pic>
        <p:nvPicPr>
          <p:cNvPr id="5" name="Picture 4" descr="Руки — это кистей и взаимосвязи, чтобы сформировать круг">
            <a:extLst>
              <a:ext uri="{FF2B5EF4-FFF2-40B4-BE49-F238E27FC236}">
                <a16:creationId xmlns:a16="http://schemas.microsoft.com/office/drawing/2014/main" id="{A31A818E-27A1-CCD9-11DD-68BC6A5123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10" r="18489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43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4FF5EC-A563-56C0-DEC5-76F25F6A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Особенности </a:t>
            </a:r>
            <a:r>
              <a:rPr lang="en-US"/>
              <a:t>GEN Z</a:t>
            </a:r>
            <a:endParaRPr lang="ru-RU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785E38A0-2321-1BE6-24B8-1D6DA4455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60289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6103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7AEF2A2-F198-3736-79A6-3E33ACE87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4" y="1034455"/>
            <a:ext cx="4826140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5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Стереотипы и предрассудки </a:t>
            </a:r>
            <a:r>
              <a:rPr lang="en-US" sz="5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 GEN Z</a:t>
            </a:r>
            <a:br>
              <a:rPr lang="en-US" sz="5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1504448-0333-B897-6E3F-CB7E86ADA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47530"/>
              </p:ext>
            </p:extLst>
          </p:nvPr>
        </p:nvGraphicFramePr>
        <p:xfrm>
          <a:off x="5675588" y="557360"/>
          <a:ext cx="5538799" cy="5632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8799">
                  <a:extLst>
                    <a:ext uri="{9D8B030D-6E8A-4147-A177-3AD203B41FA5}">
                      <a16:colId xmlns:a16="http://schemas.microsoft.com/office/drawing/2014/main" val="667607993"/>
                    </a:ext>
                  </a:extLst>
                </a:gridCol>
              </a:tblGrid>
              <a:tr h="1633915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Предрассудок 1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: Инфантильны, не могут самостоятельно действовать, даже если в этом есть острая необходимость</a:t>
                      </a:r>
                    </a:p>
                  </a:txBody>
                  <a:tcPr marL="123259" marR="123259" marT="61630" marB="61630">
                    <a:solidFill>
                      <a:schemeClr val="accent1">
                        <a:lumMod val="60000"/>
                        <a:lumOff val="40000"/>
                        <a:alpha val="6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24395"/>
                  </a:ext>
                </a:extLst>
              </a:tr>
              <a:tr h="1999395">
                <a:tc>
                  <a:txBody>
                    <a:bodyPr/>
                    <a:lstStyle/>
                    <a:p>
                      <a:r>
                        <a:rPr lang="ru-RU" sz="2400" b="1" dirty="0"/>
                        <a:t>На самом деле: </a:t>
                      </a:r>
                      <a:r>
                        <a:rPr lang="ru-RU" sz="2400" dirty="0"/>
                        <a:t>Активны и инициативны, если понимают, что именно должны делать и для чего это нужно, если их личная цель совпадает с целями компании</a:t>
                      </a:r>
                    </a:p>
                  </a:txBody>
                  <a:tcPr marL="123259" marR="123259" marT="61630" marB="61630">
                    <a:solidFill>
                      <a:schemeClr val="accent1">
                        <a:lumMod val="60000"/>
                        <a:lumOff val="40000"/>
                        <a:alpha val="6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950980"/>
                  </a:ext>
                </a:extLst>
              </a:tr>
              <a:tr h="1999395">
                <a:tc>
                  <a:txBody>
                    <a:bodyPr/>
                    <a:lstStyle/>
                    <a:p>
                      <a:r>
                        <a:rPr lang="ru-RU" sz="2400" b="1" dirty="0"/>
                        <a:t>Что делать</a:t>
                      </a:r>
                      <a:r>
                        <a:rPr lang="ru-RU" sz="2400" dirty="0"/>
                        <a:t>: Ставить четкие цели, объяснять весь процесс от начала до конца, что будет после того, как молодой сотрудник выполнит задачу, для чего это нужно компании</a:t>
                      </a:r>
                    </a:p>
                  </a:txBody>
                  <a:tcPr marL="123259" marR="123259" marT="61630" marB="61630">
                    <a:solidFill>
                      <a:schemeClr val="accent1">
                        <a:lumMod val="60000"/>
                        <a:lumOff val="40000"/>
                        <a:alpha val="6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530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249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CC1ACDC-1EFF-927B-07CB-9409D67098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94BAC-1F7C-8DC4-9D3D-633E04141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GEN Z</a:t>
            </a:r>
            <a:r>
              <a:rPr lang="ru-RU" dirty="0"/>
              <a:t>: предрассудок 2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51C3FFF-2600-F75E-000D-B39B4F6C1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83689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3757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C5A1DD-A982-49DC-59C5-CD462E49F64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C84C48-085E-360F-37C6-70EF6DCA2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GEN Z</a:t>
            </a:r>
            <a:r>
              <a:rPr lang="ru-RU" dirty="0"/>
              <a:t>: предрассудок 3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C6799ADD-C416-CF7F-F701-EAEC97F6AE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82235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2266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5EC8C-6F71-487A-E176-84428B690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ctr">
            <a:normAutofit/>
          </a:bodyPr>
          <a:lstStyle/>
          <a:p>
            <a:r>
              <a:rPr lang="en-US" sz="4000" dirty="0"/>
              <a:t>GEN Z</a:t>
            </a:r>
            <a:r>
              <a:rPr lang="ru-RU" sz="4000" dirty="0"/>
              <a:t>: предрассудок </a:t>
            </a:r>
            <a:r>
              <a:rPr lang="en-US" sz="4000" dirty="0"/>
              <a:t>4</a:t>
            </a:r>
            <a:endParaRPr lang="ru-RU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449EB2-4007-566C-F764-9B787A1139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273" r="24881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8D437F9-F54F-58BD-DE89-56C4A526B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8919686"/>
              </p:ext>
            </p:extLst>
          </p:nvPr>
        </p:nvGraphicFramePr>
        <p:xfrm>
          <a:off x="4553734" y="2409830"/>
          <a:ext cx="7300809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5210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5D9BDA-D7E1-B0E9-3571-9F102680E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638503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 dirty="0"/>
              <a:t>GEN Z</a:t>
            </a:r>
            <a:r>
              <a:rPr lang="ru-RU" sz="4000" dirty="0"/>
              <a:t>: предрассудок </a:t>
            </a:r>
            <a:r>
              <a:rPr lang="en-US" sz="4000" dirty="0"/>
              <a:t>5</a:t>
            </a:r>
            <a:endParaRPr lang="ru-RU" sz="4000" dirty="0"/>
          </a:p>
        </p:txBody>
      </p:sp>
      <p:pic>
        <p:nvPicPr>
          <p:cNvPr id="6" name="Picture 5" descr="Изображение выглядит как вода, аквариум, растение, трав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25F868E-7C90-7A0F-AD54-1DB75376A5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34" r="31086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9B8945F-4F27-9FF7-1A28-B1F8597656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7143616"/>
              </p:ext>
            </p:extLst>
          </p:nvPr>
        </p:nvGraphicFramePr>
        <p:xfrm>
          <a:off x="315310" y="2405067"/>
          <a:ext cx="6523480" cy="3814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4086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4EAF82-E3CB-0CA7-3B70-9BAED883E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FF"/>
                </a:solidFill>
              </a:rPr>
              <a:t>Пример 1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40F2CA39-6ECE-75C7-DDF6-D12C5C711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8222" y="417786"/>
            <a:ext cx="7717220" cy="6209257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dirty="0"/>
              <a:t>Руководитель отправляет поручение сотруднику:</a:t>
            </a:r>
          </a:p>
          <a:p>
            <a:pPr marL="0" indent="0">
              <a:buNone/>
            </a:pPr>
            <a:r>
              <a:rPr lang="ru-RU" sz="2200" dirty="0"/>
              <a:t>«Подготовь, пожалуйста, отчет о результатах олимпиад».</a:t>
            </a:r>
          </a:p>
          <a:p>
            <a:pPr marL="0" indent="0">
              <a:buNone/>
            </a:pPr>
            <a:endParaRPr lang="ru-RU" sz="2200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ru-RU" sz="2200" dirty="0">
                <a:highlight>
                  <a:srgbClr val="FFFF00"/>
                </a:highlight>
              </a:rPr>
              <a:t>Сотрудник миллениал уточнил</a:t>
            </a:r>
            <a:r>
              <a:rPr lang="ru-RU" sz="2200" dirty="0"/>
              <a:t>:</a:t>
            </a:r>
          </a:p>
          <a:p>
            <a:r>
              <a:rPr lang="ru-RU" sz="2200" dirty="0"/>
              <a:t> дату</a:t>
            </a:r>
          </a:p>
          <a:p>
            <a:r>
              <a:rPr lang="ru-RU" sz="2200" dirty="0"/>
              <a:t>о каких дисциплинах идет речь</a:t>
            </a:r>
          </a:p>
          <a:p>
            <a:r>
              <a:rPr lang="ru-RU" sz="2200" dirty="0"/>
              <a:t>формат. </a:t>
            </a:r>
          </a:p>
          <a:p>
            <a:pPr marL="0" indent="0">
              <a:buNone/>
            </a:pPr>
            <a:r>
              <a:rPr lang="ru-RU" sz="2200" dirty="0"/>
              <a:t>Сам запросил данные, сверстал, отправил вовремя.</a:t>
            </a:r>
          </a:p>
          <a:p>
            <a:pPr marL="0" indent="0">
              <a:buNone/>
            </a:pPr>
            <a:endParaRPr lang="ru-RU" sz="2200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ru-RU" sz="2200" dirty="0">
                <a:highlight>
                  <a:srgbClr val="FFFF00"/>
                </a:highlight>
              </a:rPr>
              <a:t>Сотрудник </a:t>
            </a:r>
            <a:r>
              <a:rPr lang="en-US" sz="2200" dirty="0">
                <a:highlight>
                  <a:srgbClr val="FFFF00"/>
                </a:highlight>
              </a:rPr>
              <a:t>Z</a:t>
            </a:r>
          </a:p>
          <a:p>
            <a:pPr marL="0" indent="0">
              <a:buNone/>
            </a:pPr>
            <a:r>
              <a:rPr lang="ru-RU" sz="2200" dirty="0"/>
              <a:t>Не задает вопросы, выполняет задачу по «критическому пути»:</a:t>
            </a:r>
          </a:p>
          <a:p>
            <a:r>
              <a:rPr lang="ru-RU" sz="2200" dirty="0"/>
              <a:t>возьмет старый отчет</a:t>
            </a:r>
          </a:p>
          <a:p>
            <a:r>
              <a:rPr lang="ru-RU" sz="2200" dirty="0"/>
              <a:t>найдет цифры у коллег, которых знает,</a:t>
            </a:r>
          </a:p>
          <a:p>
            <a:r>
              <a:rPr lang="ru-RU" sz="2200" dirty="0"/>
              <a:t>вставит не перепроверив отправит. </a:t>
            </a:r>
          </a:p>
          <a:p>
            <a:pPr marL="0" indent="0">
              <a:buNone/>
            </a:pPr>
            <a:r>
              <a:rPr lang="ru-RU" sz="2200" dirty="0">
                <a:latin typeface="PT Sans" panose="020B0503020203020204" pitchFamily="34" charset="-52"/>
              </a:rPr>
              <a:t>О</a:t>
            </a:r>
            <a:r>
              <a:rPr lang="ru-RU" sz="2200" b="0" i="0" dirty="0">
                <a:effectLst/>
                <a:latin typeface="PT Sans" panose="020B0503020203020204" pitchFamily="34" charset="-52"/>
              </a:rPr>
              <a:t>н привык, что методику в любом деле за него продумывают другие – родители, преподаватель, руководитель и т.д.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496504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EDAFB-624B-9F36-4BB3-1906F3C12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006" y="167162"/>
            <a:ext cx="10515600" cy="766091"/>
          </a:xfrm>
        </p:spPr>
        <p:txBody>
          <a:bodyPr/>
          <a:lstStyle/>
          <a:p>
            <a:r>
              <a:rPr lang="ru-RU" dirty="0"/>
              <a:t>О спикере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90DD3F-B0AE-E248-2E3B-04DFC95A8571}"/>
              </a:ext>
            </a:extLst>
          </p:cNvPr>
          <p:cNvSpPr txBox="1"/>
          <p:nvPr/>
        </p:nvSpPr>
        <p:spPr>
          <a:xfrm>
            <a:off x="200365" y="1168923"/>
            <a:ext cx="11488872" cy="541686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Черепанова Наталья Владимировна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5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кандидат философских наук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Доцент кафедры организационного поведения и управления персоналом ИЭМ ТГУ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Руководитель проекта «Демография» Стратегическое управление человеческими ресурсами»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Руководитель программы Университета Лондона </a:t>
            </a: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International Business</a:t>
            </a: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Бизнес-тренер по направлениям: управление человеческими ресурсами, развитие мягких навыков, вовлеченность и мотивация персонала, современное лидерство и командообразование</a:t>
            </a:r>
            <a:endParaRPr lang="ru-RU" sz="25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437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04BE5-B806-CDAD-F76E-8ACEC7FFF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05" y="224278"/>
            <a:ext cx="6002110" cy="984320"/>
          </a:xfrm>
        </p:spPr>
        <p:txBody>
          <a:bodyPr>
            <a:normAutofit/>
          </a:bodyPr>
          <a:lstStyle/>
          <a:p>
            <a:r>
              <a:rPr lang="ru-RU" sz="4000" dirty="0"/>
              <a:t>Пример 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16CB24-24A1-85F8-CAC3-EB901CBF6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205" y="1432874"/>
            <a:ext cx="7967054" cy="52008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Директор дает задание сотруднику:  </a:t>
            </a:r>
            <a:r>
              <a:rPr lang="ru-RU" sz="2000" b="0" i="0" dirty="0">
                <a:effectLst/>
                <a:latin typeface="PT Sans" panose="020B0503020203020204" pitchFamily="34" charset="-52"/>
              </a:rPr>
              <a:t>Разработай три варианта программы привлечения детей к участию в школьных </a:t>
            </a:r>
            <a:r>
              <a:rPr lang="ru-RU" sz="2000" b="0" i="0" dirty="0" err="1">
                <a:effectLst/>
                <a:latin typeface="PT Sans" panose="020B0503020203020204" pitchFamily="34" charset="-52"/>
              </a:rPr>
              <a:t>хакатонах</a:t>
            </a:r>
            <a:r>
              <a:rPr lang="ru-RU" sz="2000" b="0" i="0" dirty="0">
                <a:effectLst/>
                <a:latin typeface="PT Sans" panose="020B0503020203020204" pitchFamily="34" charset="-52"/>
              </a:rPr>
              <a:t>, отправь не только мне, но и завучу».</a:t>
            </a:r>
          </a:p>
          <a:p>
            <a:r>
              <a:rPr lang="ru-RU" sz="2000" dirty="0">
                <a:latin typeface="PT Sans" panose="020B0503020203020204" pitchFamily="34" charset="-52"/>
              </a:rPr>
              <a:t>Что получит директор от сотрудника поколения </a:t>
            </a:r>
            <a:r>
              <a:rPr lang="en-US" sz="2000" dirty="0">
                <a:latin typeface="PT Sans" panose="020B0503020203020204" pitchFamily="34" charset="-52"/>
              </a:rPr>
              <a:t>Z</a:t>
            </a:r>
            <a:r>
              <a:rPr lang="ru-RU" sz="2000" dirty="0">
                <a:latin typeface="PT Sans" panose="020B0503020203020204" pitchFamily="34" charset="-52"/>
              </a:rPr>
              <a:t>? Сгенерированный ИИ документ.</a:t>
            </a:r>
          </a:p>
          <a:p>
            <a:r>
              <a:rPr lang="ru-RU" sz="2000" b="0" i="0" dirty="0">
                <a:effectLst/>
                <a:latin typeface="PT Sans" panose="020B0503020203020204" pitchFamily="34" charset="-52"/>
              </a:rPr>
              <a:t>Почему? </a:t>
            </a:r>
            <a:endParaRPr lang="en-US" sz="2000" b="0" i="0" dirty="0">
              <a:effectLst/>
              <a:latin typeface="PT Sans" panose="020B0503020203020204" pitchFamily="34" charset="-52"/>
            </a:endParaRPr>
          </a:p>
          <a:p>
            <a:pPr marL="0" indent="0">
              <a:buNone/>
            </a:pPr>
            <a:endParaRPr lang="ru-RU" sz="2000" b="0" i="0" dirty="0">
              <a:effectLst/>
              <a:latin typeface="PT Sans" panose="020B0503020203020204" pitchFamily="34" charset="-52"/>
            </a:endParaRPr>
          </a:p>
          <a:p>
            <a:pPr marL="0" indent="0">
              <a:buNone/>
            </a:pPr>
            <a:r>
              <a:rPr lang="ru-RU" sz="2000" b="0" i="0" dirty="0">
                <a:effectLst/>
                <a:latin typeface="PT Sans" panose="020B0503020203020204" pitchFamily="34" charset="-52"/>
              </a:rPr>
              <a:t>Не обозначили важность и приоритетность задачи.</a:t>
            </a:r>
          </a:p>
          <a:p>
            <a:r>
              <a:rPr lang="ru-RU" sz="2000" dirty="0">
                <a:latin typeface="PT Sans" panose="020B0503020203020204" pitchFamily="34" charset="-52"/>
              </a:rPr>
              <a:t>Как лучше?</a:t>
            </a:r>
          </a:p>
          <a:p>
            <a:pPr marL="0" indent="0">
              <a:buNone/>
            </a:pPr>
            <a:endParaRPr lang="ru-RU" sz="2000" dirty="0">
              <a:latin typeface="PT Sans" panose="020B0503020203020204" pitchFamily="34" charset="-52"/>
            </a:endParaRPr>
          </a:p>
          <a:p>
            <a:pPr marL="0" indent="0">
              <a:buNone/>
            </a:pPr>
            <a:r>
              <a:rPr lang="ru-RU" sz="2000" dirty="0">
                <a:latin typeface="PT Sans" panose="020B0503020203020204" pitchFamily="34" charset="-52"/>
              </a:rPr>
              <a:t>Поручение: Игорь, интерес ребят к </a:t>
            </a:r>
            <a:r>
              <a:rPr lang="ru-RU" sz="2000" dirty="0" err="1">
                <a:latin typeface="PT Sans" panose="020B0503020203020204" pitchFamily="34" charset="-52"/>
              </a:rPr>
              <a:t>хакатонам</a:t>
            </a:r>
            <a:r>
              <a:rPr lang="ru-RU" sz="2000" dirty="0">
                <a:latin typeface="PT Sans" panose="020B0503020203020204" pitchFamily="34" charset="-52"/>
              </a:rPr>
              <a:t> ослаб, прежние методы вовлечения не работают, я поручаю тебе разработать три уникальных программы вовлечения, поскольку ты -  учитель информатики, понимаешь важность </a:t>
            </a:r>
            <a:r>
              <a:rPr lang="ru-RU" sz="2000" dirty="0" err="1">
                <a:latin typeface="PT Sans" panose="020B0503020203020204" pitchFamily="34" charset="-52"/>
              </a:rPr>
              <a:t>хакатонов</a:t>
            </a:r>
            <a:r>
              <a:rPr lang="ru-RU" sz="2000" dirty="0">
                <a:latin typeface="PT Sans" panose="020B0503020203020204" pitchFamily="34" charset="-52"/>
              </a:rPr>
              <a:t> в выборе ребятами будущей профессии</a:t>
            </a:r>
            <a:r>
              <a:rPr lang="en-US" sz="2000" dirty="0">
                <a:latin typeface="PT Sans" panose="020B0503020203020204" pitchFamily="34" charset="-52"/>
              </a:rPr>
              <a:t> </a:t>
            </a:r>
            <a:r>
              <a:rPr lang="ru-RU" sz="2000" dirty="0">
                <a:latin typeface="PT Sans" panose="020B0503020203020204" pitchFamily="34" charset="-52"/>
              </a:rPr>
              <a:t>в области</a:t>
            </a:r>
            <a:r>
              <a:rPr lang="en-US" sz="2000" dirty="0">
                <a:latin typeface="PT Sans" panose="020B0503020203020204" pitchFamily="34" charset="-52"/>
              </a:rPr>
              <a:t> IT</a:t>
            </a:r>
            <a:r>
              <a:rPr lang="ru-RU" sz="2000" dirty="0">
                <a:latin typeface="PT Sans" panose="020B0503020203020204" pitchFamily="34" charset="-52"/>
              </a:rPr>
              <a:t>.</a:t>
            </a:r>
            <a:endParaRPr lang="ru-RU" sz="2000" dirty="0"/>
          </a:p>
        </p:txBody>
      </p:sp>
      <p:pic>
        <p:nvPicPr>
          <p:cNvPr id="5" name="Picture 4" descr="Крупный план стопки книг">
            <a:extLst>
              <a:ext uri="{FF2B5EF4-FFF2-40B4-BE49-F238E27FC236}">
                <a16:creationId xmlns:a16="http://schemas.microsoft.com/office/drawing/2014/main" id="{F3265F3B-1403-A30F-511C-AFA9007BB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050"/>
          <a:stretch/>
        </p:blipFill>
        <p:spPr>
          <a:xfrm>
            <a:off x="8389737" y="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92510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ECFEE3-3305-4A0F-C0CB-70A4C066B87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CE982-6F78-715C-1145-A414C8C05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006" y="43547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Как правильно?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B0653297-DCD0-479E-B11E-832AC9B4C3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6579367"/>
              </p:ext>
            </p:extLst>
          </p:nvPr>
        </p:nvGraphicFramePr>
        <p:xfrm>
          <a:off x="838200" y="1387366"/>
          <a:ext cx="11198772" cy="4789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1931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6EFC920F-B85A-4068-BD93-41064EDE9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C559108-BBAE-426C-8564-051D2BA6D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2BC35EE-6650-42D2-AEFB-4B7CD1AFC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952C743-9049-4DFB-878B-2AB07B6E4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2786F-3E99-6E9B-5E0F-7B32A6B7C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599" y="545312"/>
            <a:ext cx="4709345" cy="962953"/>
          </a:xfrm>
        </p:spPr>
        <p:txBody>
          <a:bodyPr anchor="b">
            <a:normAutofit/>
          </a:bodyPr>
          <a:lstStyle/>
          <a:p>
            <a:r>
              <a:rPr lang="ru-RU" sz="3800" dirty="0"/>
              <a:t>Пример 3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39885" y="2372170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9A8C51-B868-EB29-8DBD-852EB65C8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120" y="2490562"/>
            <a:ext cx="6606611" cy="3663762"/>
          </a:xfrm>
        </p:spPr>
        <p:txBody>
          <a:bodyPr anchor="ctr">
            <a:normAutofit/>
          </a:bodyPr>
          <a:lstStyle/>
          <a:p>
            <a:r>
              <a:rPr lang="ru-RU" sz="2000" dirty="0"/>
              <a:t>Наставник дает задачу: «У тебя в классе десять двоечников по разным предметам. К концу последней четверти подтяни их хотя бы на тройки, иначе лишат премии».</a:t>
            </a:r>
          </a:p>
          <a:p>
            <a:r>
              <a:rPr lang="ru-RU" sz="2000" dirty="0"/>
              <a:t>Как видит задачу </a:t>
            </a:r>
            <a:r>
              <a:rPr lang="en-US" sz="2000" dirty="0"/>
              <a:t>GEN Z?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ru-RU" sz="2000" dirty="0"/>
              <a:t>Слишком сложная задача – я думаю, что она невыполнима</a:t>
            </a:r>
          </a:p>
          <a:p>
            <a:pPr marL="0" indent="0">
              <a:buNone/>
            </a:pPr>
            <a:r>
              <a:rPr lang="ru-RU" sz="2000" dirty="0"/>
              <a:t> Не понятно, за что хвататься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ru-RU" sz="2000" dirty="0"/>
              <a:t>Денег точно не увижу</a:t>
            </a:r>
            <a:endParaRPr lang="en-US" sz="2000" dirty="0"/>
          </a:p>
          <a:p>
            <a:pPr marL="0" indent="0">
              <a:buNone/>
            </a:pPr>
            <a:r>
              <a:rPr lang="ru-RU" sz="2000" dirty="0"/>
              <a:t> Пойду по этому поводу жаловаться всеми каждому</a:t>
            </a:r>
            <a:endParaRPr lang="ru-RU" sz="1700" dirty="0"/>
          </a:p>
        </p:txBody>
      </p:sp>
      <p:pic>
        <p:nvPicPr>
          <p:cNvPr id="5" name="Picture 4" descr="Сложные математические формулы на доске">
            <a:extLst>
              <a:ext uri="{FF2B5EF4-FFF2-40B4-BE49-F238E27FC236}">
                <a16:creationId xmlns:a16="http://schemas.microsoft.com/office/drawing/2014/main" id="{6B6359F7-9B63-8631-BF39-C74E1B1482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89" r="6070" b="2"/>
          <a:stretch/>
        </p:blipFill>
        <p:spPr>
          <a:xfrm>
            <a:off x="7518385" y="1484847"/>
            <a:ext cx="3764022" cy="363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53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F2CA9-C2D6-A8FD-E928-EB280ED95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24" y="309674"/>
            <a:ext cx="9392421" cy="1330841"/>
          </a:xfrm>
        </p:spPr>
        <p:txBody>
          <a:bodyPr>
            <a:normAutofit/>
          </a:bodyPr>
          <a:lstStyle/>
          <a:p>
            <a:r>
              <a:rPr lang="ru-RU" dirty="0"/>
              <a:t>Как нужно?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52386E-A231-8D68-B114-F7A3096AD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58" y="2550035"/>
            <a:ext cx="8044317" cy="259780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dirty="0"/>
              <a:t>Выясни, почему каждый из ребят скатился на двойки, составь таблицу до 1 апреля</a:t>
            </a:r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r>
              <a:rPr lang="ru-RU" sz="2000" dirty="0"/>
              <a:t>Впиши в таблицу с кем нужно обсудить успеваемость детей твоего класса</a:t>
            </a:r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r>
              <a:rPr lang="ru-RU" sz="2000" dirty="0"/>
              <a:t>Составь план из трех шагов как помочь каждому ребенку</a:t>
            </a:r>
          </a:p>
          <a:p>
            <a:endParaRPr lang="ru-RU" sz="2000" dirty="0"/>
          </a:p>
        </p:txBody>
      </p:sp>
      <p:pic>
        <p:nvPicPr>
          <p:cNvPr id="7" name="Graphic 6" descr="Фейерверки">
            <a:extLst>
              <a:ext uri="{FF2B5EF4-FFF2-40B4-BE49-F238E27FC236}">
                <a16:creationId xmlns:a16="http://schemas.microsoft.com/office/drawing/2014/main" id="{13B9A4F1-A62A-98AF-6FE9-2497E542D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7291" y="1967120"/>
            <a:ext cx="3186743" cy="3186743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4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A5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B1D1A-A54A-B69F-D199-8D358EE3A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3048000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2. Наставничество </a:t>
            </a:r>
          </a:p>
        </p:txBody>
      </p:sp>
      <p:pic>
        <p:nvPicPr>
          <p:cNvPr id="4" name="Рисунок 3" descr="Изображение выглядит как Графика, силуэ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C60FB25-4054-9C0B-487E-B3D55494A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7988" y="640080"/>
            <a:ext cx="6887426" cy="557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54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Стрелки, указывающие вправо, среди которых одна указывает влево">
            <a:extLst>
              <a:ext uri="{FF2B5EF4-FFF2-40B4-BE49-F238E27FC236}">
                <a16:creationId xmlns:a16="http://schemas.microsoft.com/office/drawing/2014/main" id="{3C644A39-C3CB-1E34-10DC-1487BAE395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25" b="740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12F42-18CA-BEA1-C5E8-4B8BEDC24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 err="1">
                <a:solidFill>
                  <a:srgbClr val="FFFFFF"/>
                </a:solidFill>
              </a:rPr>
              <a:t>Выбор</a:t>
            </a:r>
            <a:r>
              <a:rPr lang="en-US" sz="5200" dirty="0">
                <a:solidFill>
                  <a:srgbClr val="FFFFFF"/>
                </a:solidFill>
              </a:rPr>
              <a:t> </a:t>
            </a:r>
            <a:r>
              <a:rPr lang="en-US" sz="5200" dirty="0" err="1">
                <a:solidFill>
                  <a:srgbClr val="FFFFFF"/>
                </a:solidFill>
              </a:rPr>
              <a:t>наставника</a:t>
            </a:r>
            <a:endParaRPr lang="en-US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42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6">
            <a:extLst>
              <a:ext uri="{FF2B5EF4-FFF2-40B4-BE49-F238E27FC236}">
                <a16:creationId xmlns:a16="http://schemas.microsoft.com/office/drawing/2014/main" id="{7C1E5815-D54C-487F-A054-6D4930AD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18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C49694-F518-4F06-A7E9-9B2CB4657B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8428" y="707240"/>
            <a:ext cx="3939688" cy="5583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Хороший </a:t>
            </a:r>
            <a:r>
              <a:rPr lang="en-US" altLang="ru-RU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наставник</a:t>
            </a:r>
            <a: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должен</a:t>
            </a:r>
            <a: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  <a:b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altLang="ru-RU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Rectangle 3">
            <a:extLst>
              <a:ext uri="{FF2B5EF4-FFF2-40B4-BE49-F238E27FC236}">
                <a16:creationId xmlns:a16="http://schemas.microsoft.com/office/drawing/2014/main" id="{96C29941-2A67-DEBF-659A-D928A3BDD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8901888"/>
              </p:ext>
            </p:extLst>
          </p:nvPr>
        </p:nvGraphicFramePr>
        <p:xfrm>
          <a:off x="3403413" y="337458"/>
          <a:ext cx="8436653" cy="6322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69B1CD-2FB1-4754-86FF-C30CEEF451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ru-RU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Хороший</a:t>
            </a:r>
            <a: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ru-RU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наставник</a:t>
            </a:r>
            <a: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должен</a:t>
            </a:r>
            <a: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  <a:b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ru-RU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altLang="ru-RU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Rectangle 3">
            <a:extLst>
              <a:ext uri="{FF2B5EF4-FFF2-40B4-BE49-F238E27FC236}">
                <a16:creationId xmlns:a16="http://schemas.microsoft.com/office/drawing/2014/main" id="{687E7DDB-7762-234E-8B1F-02E23E762B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3630029"/>
              </p:ext>
            </p:extLst>
          </p:nvPr>
        </p:nvGraphicFramePr>
        <p:xfrm>
          <a:off x="4924515" y="1070800"/>
          <a:ext cx="7085231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2EBFA83-D4DB-4CA0-B229-9E44634D7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A515A1-4D80-430E-BE0A-71A290516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9E49C-6A7E-C416-30A4-246078E2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016" y="905011"/>
            <a:ext cx="4589328" cy="1889135"/>
          </a:xfrm>
        </p:spPr>
        <p:txBody>
          <a:bodyPr anchor="b">
            <a:normAutofit/>
          </a:bodyPr>
          <a:lstStyle/>
          <a:p>
            <a:r>
              <a:rPr lang="ru-RU" sz="3200" dirty="0"/>
              <a:t>Качества наставника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760C291-02C4-DE63-6CA2-78F2B88718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097" r="13595" b="-2"/>
          <a:stretch/>
        </p:blipFill>
        <p:spPr>
          <a:xfrm>
            <a:off x="1021908" y="895610"/>
            <a:ext cx="4866145" cy="5058020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C20616C-D56C-07CD-BAF1-767768E21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7016" y="2965592"/>
            <a:ext cx="4589328" cy="2987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За 30 секунд нужно придумать историю</a:t>
            </a:r>
          </a:p>
          <a:p>
            <a:r>
              <a:rPr lang="ru-RU" sz="1800" dirty="0"/>
              <a:t>1. Кто эти люди?</a:t>
            </a:r>
          </a:p>
          <a:p>
            <a:r>
              <a:rPr lang="ru-RU" sz="1800" dirty="0"/>
              <a:t>2. Что они делают</a:t>
            </a:r>
          </a:p>
          <a:p>
            <a:r>
              <a:rPr lang="ru-RU" sz="1800" dirty="0"/>
              <a:t>3. Что произойдет потом?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542588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5C9D962-F904-4553-A140-500CF3EFC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2FE0FA2-B10C-4B9F-B9CC-E5D9AD400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314048">
            <a:off x="-271537" y="-884980"/>
            <a:ext cx="12642772" cy="6248341"/>
          </a:xfrm>
          <a:custGeom>
            <a:avLst/>
            <a:gdLst>
              <a:gd name="connsiteX0" fmla="*/ 12642772 w 12642772"/>
              <a:gd name="connsiteY0" fmla="*/ 4432052 h 6248341"/>
              <a:gd name="connsiteX1" fmla="*/ 586822 w 12642772"/>
              <a:gd name="connsiteY1" fmla="*/ 6248341 h 6248341"/>
              <a:gd name="connsiteX2" fmla="*/ 0 w 12642772"/>
              <a:gd name="connsiteY2" fmla="*/ 2394542 h 6248341"/>
              <a:gd name="connsiteX3" fmla="*/ 52893 w 12642772"/>
              <a:gd name="connsiteY3" fmla="*/ 2306669 h 6248341"/>
              <a:gd name="connsiteX4" fmla="*/ 131535 w 12642772"/>
              <a:gd name="connsiteY4" fmla="*/ 2293621 h 6248341"/>
              <a:gd name="connsiteX5" fmla="*/ 244153 w 12642772"/>
              <a:gd name="connsiteY5" fmla="*/ 2272261 h 6248341"/>
              <a:gd name="connsiteX6" fmla="*/ 324401 w 12642772"/>
              <a:gd name="connsiteY6" fmla="*/ 2233208 h 6248341"/>
              <a:gd name="connsiteX7" fmla="*/ 463569 w 12642772"/>
              <a:gd name="connsiteY7" fmla="*/ 2158308 h 6248341"/>
              <a:gd name="connsiteX8" fmla="*/ 582537 w 12642772"/>
              <a:gd name="connsiteY8" fmla="*/ 2095961 h 6248341"/>
              <a:gd name="connsiteX9" fmla="*/ 638937 w 12642772"/>
              <a:gd name="connsiteY9" fmla="*/ 2008169 h 6248341"/>
              <a:gd name="connsiteX10" fmla="*/ 749855 w 12642772"/>
              <a:gd name="connsiteY10" fmla="*/ 1936088 h 6248341"/>
              <a:gd name="connsiteX11" fmla="*/ 856553 w 12642772"/>
              <a:gd name="connsiteY11" fmla="*/ 1892728 h 6248341"/>
              <a:gd name="connsiteX12" fmla="*/ 939338 w 12642772"/>
              <a:gd name="connsiteY12" fmla="*/ 1863906 h 6248341"/>
              <a:gd name="connsiteX13" fmla="*/ 987836 w 12642772"/>
              <a:gd name="connsiteY13" fmla="*/ 1848470 h 6248341"/>
              <a:gd name="connsiteX14" fmla="*/ 1086094 w 12642772"/>
              <a:gd name="connsiteY14" fmla="*/ 1834336 h 6248341"/>
              <a:gd name="connsiteX15" fmla="*/ 1155607 w 12642772"/>
              <a:gd name="connsiteY15" fmla="*/ 1814299 h 6248341"/>
              <a:gd name="connsiteX16" fmla="*/ 1219621 w 12642772"/>
              <a:gd name="connsiteY16" fmla="*/ 1774472 h 6248341"/>
              <a:gd name="connsiteX17" fmla="*/ 1275113 w 12642772"/>
              <a:gd name="connsiteY17" fmla="*/ 1734756 h 6248341"/>
              <a:gd name="connsiteX18" fmla="*/ 1337800 w 12642772"/>
              <a:gd name="connsiteY18" fmla="*/ 1684579 h 6248341"/>
              <a:gd name="connsiteX19" fmla="*/ 1526287 w 12642772"/>
              <a:gd name="connsiteY19" fmla="*/ 1602057 h 6248341"/>
              <a:gd name="connsiteX20" fmla="*/ 1579126 w 12642772"/>
              <a:gd name="connsiteY20" fmla="*/ 1559561 h 6248341"/>
              <a:gd name="connsiteX21" fmla="*/ 1651242 w 12642772"/>
              <a:gd name="connsiteY21" fmla="*/ 1546569 h 6248341"/>
              <a:gd name="connsiteX22" fmla="*/ 1712038 w 12642772"/>
              <a:gd name="connsiteY22" fmla="*/ 1533432 h 6248341"/>
              <a:gd name="connsiteX23" fmla="*/ 1758402 w 12642772"/>
              <a:gd name="connsiteY23" fmla="*/ 1525816 h 6248341"/>
              <a:gd name="connsiteX24" fmla="*/ 1831776 w 12642772"/>
              <a:gd name="connsiteY24" fmla="*/ 1504679 h 6248341"/>
              <a:gd name="connsiteX25" fmla="*/ 1963032 w 12642772"/>
              <a:gd name="connsiteY25" fmla="*/ 1472999 h 6248341"/>
              <a:gd name="connsiteX26" fmla="*/ 2006520 w 12642772"/>
              <a:gd name="connsiteY26" fmla="*/ 1464281 h 6248341"/>
              <a:gd name="connsiteX27" fmla="*/ 2049195 w 12642772"/>
              <a:gd name="connsiteY27" fmla="*/ 1459572 h 6248341"/>
              <a:gd name="connsiteX28" fmla="*/ 2125117 w 12642772"/>
              <a:gd name="connsiteY28" fmla="*/ 1432093 h 6248341"/>
              <a:gd name="connsiteX29" fmla="*/ 2234987 w 12642772"/>
              <a:gd name="connsiteY29" fmla="*/ 1408543 h 6248341"/>
              <a:gd name="connsiteX30" fmla="*/ 2349979 w 12642772"/>
              <a:gd name="connsiteY30" fmla="*/ 1370325 h 6248341"/>
              <a:gd name="connsiteX31" fmla="*/ 2490342 w 12642772"/>
              <a:gd name="connsiteY31" fmla="*/ 1337371 h 6248341"/>
              <a:gd name="connsiteX32" fmla="*/ 2721983 w 12642772"/>
              <a:gd name="connsiteY32" fmla="*/ 1255221 h 6248341"/>
              <a:gd name="connsiteX33" fmla="*/ 2740778 w 12642772"/>
              <a:gd name="connsiteY33" fmla="*/ 1232389 h 6248341"/>
              <a:gd name="connsiteX34" fmla="*/ 2772006 w 12642772"/>
              <a:gd name="connsiteY34" fmla="*/ 1218123 h 6248341"/>
              <a:gd name="connsiteX35" fmla="*/ 2850754 w 12642772"/>
              <a:gd name="connsiteY35" fmla="*/ 1180094 h 6248341"/>
              <a:gd name="connsiteX36" fmla="*/ 2872381 w 12642772"/>
              <a:gd name="connsiteY36" fmla="*/ 1159349 h 6248341"/>
              <a:gd name="connsiteX37" fmla="*/ 2877664 w 12642772"/>
              <a:gd name="connsiteY37" fmla="*/ 1153429 h 6248341"/>
              <a:gd name="connsiteX38" fmla="*/ 2898982 w 12642772"/>
              <a:gd name="connsiteY38" fmla="*/ 1143332 h 6248341"/>
              <a:gd name="connsiteX39" fmla="*/ 2900154 w 12642772"/>
              <a:gd name="connsiteY39" fmla="*/ 1144257 h 6248341"/>
              <a:gd name="connsiteX40" fmla="*/ 2913224 w 12642772"/>
              <a:gd name="connsiteY40" fmla="*/ 1144530 h 6248341"/>
              <a:gd name="connsiteX41" fmla="*/ 2936660 w 12642772"/>
              <a:gd name="connsiteY41" fmla="*/ 1142412 h 6248341"/>
              <a:gd name="connsiteX42" fmla="*/ 2997572 w 12642772"/>
              <a:gd name="connsiteY42" fmla="*/ 1141831 h 6248341"/>
              <a:gd name="connsiteX43" fmla="*/ 3044472 w 12642772"/>
              <a:gd name="connsiteY43" fmla="*/ 1131369 h 6248341"/>
              <a:gd name="connsiteX44" fmla="*/ 3044790 w 12642772"/>
              <a:gd name="connsiteY44" fmla="*/ 1131569 h 6248341"/>
              <a:gd name="connsiteX45" fmla="*/ 3053469 w 12642772"/>
              <a:gd name="connsiteY45" fmla="*/ 1129009 h 6248341"/>
              <a:gd name="connsiteX46" fmla="*/ 3058924 w 12642772"/>
              <a:gd name="connsiteY46" fmla="*/ 1126056 h 6248341"/>
              <a:gd name="connsiteX47" fmla="*/ 3074299 w 12642772"/>
              <a:gd name="connsiteY47" fmla="*/ 1120405 h 6248341"/>
              <a:gd name="connsiteX48" fmla="*/ 3080657 w 12642772"/>
              <a:gd name="connsiteY48" fmla="*/ 1120171 h 6248341"/>
              <a:gd name="connsiteX49" fmla="*/ 3085901 w 12642772"/>
              <a:gd name="connsiteY49" fmla="*/ 1121681 h 6248341"/>
              <a:gd name="connsiteX50" fmla="*/ 3109448 w 12642772"/>
              <a:gd name="connsiteY50" fmla="*/ 1097576 h 6248341"/>
              <a:gd name="connsiteX51" fmla="*/ 3120280 w 12642772"/>
              <a:gd name="connsiteY51" fmla="*/ 1092673 h 6248341"/>
              <a:gd name="connsiteX52" fmla="*/ 3151969 w 12642772"/>
              <a:gd name="connsiteY52" fmla="*/ 1093148 h 6248341"/>
              <a:gd name="connsiteX53" fmla="*/ 3156202 w 12642772"/>
              <a:gd name="connsiteY53" fmla="*/ 1091941 h 6248341"/>
              <a:gd name="connsiteX54" fmla="*/ 3218578 w 12642772"/>
              <a:gd name="connsiteY54" fmla="*/ 1084695 h 6248341"/>
              <a:gd name="connsiteX55" fmla="*/ 3291572 w 12642772"/>
              <a:gd name="connsiteY55" fmla="*/ 1074108 h 6248341"/>
              <a:gd name="connsiteX56" fmla="*/ 3335322 w 12642772"/>
              <a:gd name="connsiteY56" fmla="*/ 1065344 h 6248341"/>
              <a:gd name="connsiteX57" fmla="*/ 3444471 w 12642772"/>
              <a:gd name="connsiteY57" fmla="*/ 1040037 h 6248341"/>
              <a:gd name="connsiteX58" fmla="*/ 3516736 w 12642772"/>
              <a:gd name="connsiteY58" fmla="*/ 1044495 h 6248341"/>
              <a:gd name="connsiteX59" fmla="*/ 3529913 w 12642772"/>
              <a:gd name="connsiteY59" fmla="*/ 1036395 h 6248341"/>
              <a:gd name="connsiteX60" fmla="*/ 3534215 w 12642772"/>
              <a:gd name="connsiteY60" fmla="*/ 1032644 h 6248341"/>
              <a:gd name="connsiteX61" fmla="*/ 3541901 w 12642772"/>
              <a:gd name="connsiteY61" fmla="*/ 1028655 h 6248341"/>
              <a:gd name="connsiteX62" fmla="*/ 3542297 w 12642772"/>
              <a:gd name="connsiteY62" fmla="*/ 1028781 h 6248341"/>
              <a:gd name="connsiteX63" fmla="*/ 3549091 w 12642772"/>
              <a:gd name="connsiteY63" fmla="*/ 1024603 h 6248341"/>
              <a:gd name="connsiteX64" fmla="*/ 3668564 w 12642772"/>
              <a:gd name="connsiteY64" fmla="*/ 992085 h 6248341"/>
              <a:gd name="connsiteX65" fmla="*/ 3681760 w 12642772"/>
              <a:gd name="connsiteY65" fmla="*/ 989897 h 6248341"/>
              <a:gd name="connsiteX66" fmla="*/ 3683298 w 12642772"/>
              <a:gd name="connsiteY66" fmla="*/ 990533 h 6248341"/>
              <a:gd name="connsiteX67" fmla="*/ 3701238 w 12642772"/>
              <a:gd name="connsiteY67" fmla="*/ 978370 h 6248341"/>
              <a:gd name="connsiteX68" fmla="*/ 3727029 w 12642772"/>
              <a:gd name="connsiteY68" fmla="*/ 982634 h 6248341"/>
              <a:gd name="connsiteX69" fmla="*/ 3827462 w 12642772"/>
              <a:gd name="connsiteY69" fmla="*/ 983777 h 6248341"/>
              <a:gd name="connsiteX70" fmla="*/ 3939255 w 12642772"/>
              <a:gd name="connsiteY70" fmla="*/ 962526 h 6248341"/>
              <a:gd name="connsiteX71" fmla="*/ 3976764 w 12642772"/>
              <a:gd name="connsiteY71" fmla="*/ 943975 h 6248341"/>
              <a:gd name="connsiteX72" fmla="*/ 4039745 w 12642772"/>
              <a:gd name="connsiteY72" fmla="*/ 913576 h 6248341"/>
              <a:gd name="connsiteX73" fmla="*/ 4081478 w 12642772"/>
              <a:gd name="connsiteY73" fmla="*/ 863744 h 6248341"/>
              <a:gd name="connsiteX74" fmla="*/ 4136255 w 12642772"/>
              <a:gd name="connsiteY74" fmla="*/ 849070 h 6248341"/>
              <a:gd name="connsiteX75" fmla="*/ 4155885 w 12642772"/>
              <a:gd name="connsiteY75" fmla="*/ 880724 h 6248341"/>
              <a:gd name="connsiteX76" fmla="*/ 4212239 w 12642772"/>
              <a:gd name="connsiteY76" fmla="*/ 853648 h 6248341"/>
              <a:gd name="connsiteX77" fmla="*/ 4296968 w 12642772"/>
              <a:gd name="connsiteY77" fmla="*/ 808725 h 6248341"/>
              <a:gd name="connsiteX78" fmla="*/ 4347619 w 12642772"/>
              <a:gd name="connsiteY78" fmla="*/ 791871 h 6248341"/>
              <a:gd name="connsiteX79" fmla="*/ 4484035 w 12642772"/>
              <a:gd name="connsiteY79" fmla="*/ 736001 h 6248341"/>
              <a:gd name="connsiteX80" fmla="*/ 4619194 w 12642772"/>
              <a:gd name="connsiteY80" fmla="*/ 672546 h 6248341"/>
              <a:gd name="connsiteX81" fmla="*/ 4648276 w 12642772"/>
              <a:gd name="connsiteY81" fmla="*/ 677255 h 6248341"/>
              <a:gd name="connsiteX82" fmla="*/ 4658535 w 12642772"/>
              <a:gd name="connsiteY82" fmla="*/ 658404 h 6248341"/>
              <a:gd name="connsiteX83" fmla="*/ 4684435 w 12642772"/>
              <a:gd name="connsiteY83" fmla="*/ 658040 h 6248341"/>
              <a:gd name="connsiteX84" fmla="*/ 4685966 w 12642772"/>
              <a:gd name="connsiteY84" fmla="*/ 659300 h 6248341"/>
              <a:gd name="connsiteX85" fmla="*/ 4773323 w 12642772"/>
              <a:gd name="connsiteY85" fmla="*/ 620033 h 6248341"/>
              <a:gd name="connsiteX86" fmla="*/ 4789881 w 12642772"/>
              <a:gd name="connsiteY86" fmla="*/ 612833 h 6248341"/>
              <a:gd name="connsiteX87" fmla="*/ 4793116 w 12642772"/>
              <a:gd name="connsiteY87" fmla="*/ 606807 h 6248341"/>
              <a:gd name="connsiteX88" fmla="*/ 4818294 w 12642772"/>
              <a:gd name="connsiteY88" fmla="*/ 598208 h 6248341"/>
              <a:gd name="connsiteX89" fmla="*/ 4889379 w 12642772"/>
              <a:gd name="connsiteY89" fmla="*/ 574856 h 6248341"/>
              <a:gd name="connsiteX90" fmla="*/ 4967000 w 12642772"/>
              <a:gd name="connsiteY90" fmla="*/ 563548 h 6248341"/>
              <a:gd name="connsiteX91" fmla="*/ 5011397 w 12642772"/>
              <a:gd name="connsiteY91" fmla="*/ 546508 h 6248341"/>
              <a:gd name="connsiteX92" fmla="*/ 5017511 w 12642772"/>
              <a:gd name="connsiteY92" fmla="*/ 542737 h 6248341"/>
              <a:gd name="connsiteX93" fmla="*/ 5022951 w 12642772"/>
              <a:gd name="connsiteY93" fmla="*/ 543578 h 6248341"/>
              <a:gd name="connsiteX94" fmla="*/ 5028686 w 12642772"/>
              <a:gd name="connsiteY94" fmla="*/ 550797 h 6248341"/>
              <a:gd name="connsiteX95" fmla="*/ 5055222 w 12642772"/>
              <a:gd name="connsiteY95" fmla="*/ 551685 h 6248341"/>
              <a:gd name="connsiteX96" fmla="*/ 5058043 w 12642772"/>
              <a:gd name="connsiteY96" fmla="*/ 549365 h 6248341"/>
              <a:gd name="connsiteX97" fmla="*/ 5080769 w 12642772"/>
              <a:gd name="connsiteY97" fmla="*/ 559110 h 6248341"/>
              <a:gd name="connsiteX98" fmla="*/ 5100831 w 12642772"/>
              <a:gd name="connsiteY98" fmla="*/ 578170 h 6248341"/>
              <a:gd name="connsiteX99" fmla="*/ 5323302 w 12642772"/>
              <a:gd name="connsiteY99" fmla="*/ 551607 h 6248341"/>
              <a:gd name="connsiteX100" fmla="*/ 5524173 w 12642772"/>
              <a:gd name="connsiteY100" fmla="*/ 623428 h 6248341"/>
              <a:gd name="connsiteX101" fmla="*/ 5644692 w 12642772"/>
              <a:gd name="connsiteY101" fmla="*/ 606574 h 6248341"/>
              <a:gd name="connsiteX102" fmla="*/ 5984259 w 12642772"/>
              <a:gd name="connsiteY102" fmla="*/ 559264 h 6248341"/>
              <a:gd name="connsiteX103" fmla="*/ 6059790 w 12642772"/>
              <a:gd name="connsiteY103" fmla="*/ 538457 h 6248341"/>
              <a:gd name="connsiteX104" fmla="*/ 6130495 w 12642772"/>
              <a:gd name="connsiteY104" fmla="*/ 565308 h 6248341"/>
              <a:gd name="connsiteX105" fmla="*/ 6157089 w 12642772"/>
              <a:gd name="connsiteY105" fmla="*/ 547229 h 6248341"/>
              <a:gd name="connsiteX106" fmla="*/ 6161628 w 12642772"/>
              <a:gd name="connsiteY106" fmla="*/ 543616 h 6248341"/>
              <a:gd name="connsiteX107" fmla="*/ 6180804 w 12642772"/>
              <a:gd name="connsiteY107" fmla="*/ 539939 h 6248341"/>
              <a:gd name="connsiteX108" fmla="*/ 6184951 w 12642772"/>
              <a:gd name="connsiteY108" fmla="*/ 525424 h 6248341"/>
              <a:gd name="connsiteX109" fmla="*/ 6212909 w 12642772"/>
              <a:gd name="connsiteY109" fmla="*/ 510232 h 6248341"/>
              <a:gd name="connsiteX110" fmla="*/ 6248556 w 12642772"/>
              <a:gd name="connsiteY110" fmla="*/ 507226 h 6248341"/>
              <a:gd name="connsiteX111" fmla="*/ 6419167 w 12642772"/>
              <a:gd name="connsiteY111" fmla="*/ 508015 h 6248341"/>
              <a:gd name="connsiteX112" fmla="*/ 6520553 w 12642772"/>
              <a:gd name="connsiteY112" fmla="*/ 499890 h 6248341"/>
              <a:gd name="connsiteX113" fmla="*/ 6557985 w 12642772"/>
              <a:gd name="connsiteY113" fmla="*/ 483298 h 6248341"/>
              <a:gd name="connsiteX114" fmla="*/ 6610986 w 12642772"/>
              <a:gd name="connsiteY114" fmla="*/ 469207 h 6248341"/>
              <a:gd name="connsiteX115" fmla="*/ 6703685 w 12642772"/>
              <a:gd name="connsiteY115" fmla="*/ 433885 h 6248341"/>
              <a:gd name="connsiteX116" fmla="*/ 6829686 w 12642772"/>
              <a:gd name="connsiteY116" fmla="*/ 404609 h 6248341"/>
              <a:gd name="connsiteX117" fmla="*/ 6926071 w 12642772"/>
              <a:gd name="connsiteY117" fmla="*/ 440952 h 6248341"/>
              <a:gd name="connsiteX118" fmla="*/ 6933459 w 12642772"/>
              <a:gd name="connsiteY118" fmla="*/ 430117 h 6248341"/>
              <a:gd name="connsiteX119" fmla="*/ 6997730 w 12642772"/>
              <a:gd name="connsiteY119" fmla="*/ 427075 h 6248341"/>
              <a:gd name="connsiteX120" fmla="*/ 7228068 w 12642772"/>
              <a:gd name="connsiteY120" fmla="*/ 485987 h 6248341"/>
              <a:gd name="connsiteX121" fmla="*/ 7353524 w 12642772"/>
              <a:gd name="connsiteY121" fmla="*/ 478122 h 6248341"/>
              <a:gd name="connsiteX122" fmla="*/ 7397216 w 12642772"/>
              <a:gd name="connsiteY122" fmla="*/ 464113 h 6248341"/>
              <a:gd name="connsiteX123" fmla="*/ 7470470 w 12642772"/>
              <a:gd name="connsiteY123" fmla="*/ 441338 h 6248341"/>
              <a:gd name="connsiteX124" fmla="*/ 7523162 w 12642772"/>
              <a:gd name="connsiteY124" fmla="*/ 396692 h 6248341"/>
              <a:gd name="connsiteX125" fmla="*/ 7585229 w 12642772"/>
              <a:gd name="connsiteY125" fmla="*/ 388596 h 6248341"/>
              <a:gd name="connsiteX126" fmla="*/ 7602312 w 12642772"/>
              <a:gd name="connsiteY126" fmla="*/ 422441 h 6248341"/>
              <a:gd name="connsiteX127" fmla="*/ 7667842 w 12642772"/>
              <a:gd name="connsiteY127" fmla="*/ 402184 h 6248341"/>
              <a:gd name="connsiteX128" fmla="*/ 7766955 w 12642772"/>
              <a:gd name="connsiteY128" fmla="*/ 367538 h 6248341"/>
              <a:gd name="connsiteX129" fmla="*/ 7824808 w 12642772"/>
              <a:gd name="connsiteY129" fmla="*/ 356782 h 6248341"/>
              <a:gd name="connsiteX130" fmla="*/ 7982082 w 12642772"/>
              <a:gd name="connsiteY130" fmla="*/ 317381 h 6248341"/>
              <a:gd name="connsiteX131" fmla="*/ 8139042 w 12642772"/>
              <a:gd name="connsiteY131" fmla="*/ 270278 h 6248341"/>
              <a:gd name="connsiteX132" fmla="*/ 8188479 w 12642772"/>
              <a:gd name="connsiteY132" fmla="*/ 250893 h 6248341"/>
              <a:gd name="connsiteX133" fmla="*/ 8197460 w 12642772"/>
              <a:gd name="connsiteY133" fmla="*/ 227412 h 6248341"/>
              <a:gd name="connsiteX134" fmla="*/ 8236543 w 12642772"/>
              <a:gd name="connsiteY134" fmla="*/ 231896 h 6248341"/>
              <a:gd name="connsiteX135" fmla="*/ 8288656 w 12642772"/>
              <a:gd name="connsiteY135" fmla="*/ 233518 h 6248341"/>
              <a:gd name="connsiteX136" fmla="*/ 8365194 w 12642772"/>
              <a:gd name="connsiteY136" fmla="*/ 255354 h 6248341"/>
              <a:gd name="connsiteX137" fmla="*/ 8371093 w 12642772"/>
              <a:gd name="connsiteY137" fmla="*/ 253056 h 6248341"/>
              <a:gd name="connsiteX138" fmla="*/ 8380079 w 12642772"/>
              <a:gd name="connsiteY138" fmla="*/ 251533 h 6248341"/>
              <a:gd name="connsiteX139" fmla="*/ 8380352 w 12642772"/>
              <a:gd name="connsiteY139" fmla="*/ 251771 h 6248341"/>
              <a:gd name="connsiteX140" fmla="*/ 8388670 w 12642772"/>
              <a:gd name="connsiteY140" fmla="*/ 249803 h 6248341"/>
              <a:gd name="connsiteX141" fmla="*/ 8439400 w 12642772"/>
              <a:gd name="connsiteY141" fmla="*/ 252189 h 6248341"/>
              <a:gd name="connsiteX142" fmla="*/ 8502127 w 12642772"/>
              <a:gd name="connsiteY142" fmla="*/ 246524 h 6248341"/>
              <a:gd name="connsiteX143" fmla="*/ 8575600 w 12642772"/>
              <a:gd name="connsiteY143" fmla="*/ 247912 h 6248341"/>
              <a:gd name="connsiteX144" fmla="*/ 8609423 w 12642772"/>
              <a:gd name="connsiteY144" fmla="*/ 225288 h 6248341"/>
              <a:gd name="connsiteX145" fmla="*/ 8628794 w 12642772"/>
              <a:gd name="connsiteY145" fmla="*/ 220632 h 6248341"/>
              <a:gd name="connsiteX146" fmla="*/ 8631243 w 12642772"/>
              <a:gd name="connsiteY146" fmla="*/ 221270 h 6248341"/>
              <a:gd name="connsiteX147" fmla="*/ 8708752 w 12642772"/>
              <a:gd name="connsiteY147" fmla="*/ 203517 h 6248341"/>
              <a:gd name="connsiteX148" fmla="*/ 8825952 w 12642772"/>
              <a:gd name="connsiteY148" fmla="*/ 177822 h 6248341"/>
              <a:gd name="connsiteX149" fmla="*/ 8862166 w 12642772"/>
              <a:gd name="connsiteY149" fmla="*/ 170735 h 6248341"/>
              <a:gd name="connsiteX150" fmla="*/ 8884490 w 12642772"/>
              <a:gd name="connsiteY150" fmla="*/ 165616 h 6248341"/>
              <a:gd name="connsiteX151" fmla="*/ 8918298 w 12642772"/>
              <a:gd name="connsiteY151" fmla="*/ 194546 h 6248341"/>
              <a:gd name="connsiteX152" fmla="*/ 8948572 w 12642772"/>
              <a:gd name="connsiteY152" fmla="*/ 207940 h 6248341"/>
              <a:gd name="connsiteX153" fmla="*/ 9104724 w 12642772"/>
              <a:gd name="connsiteY153" fmla="*/ 178319 h 6248341"/>
              <a:gd name="connsiteX154" fmla="*/ 9198328 w 12642772"/>
              <a:gd name="connsiteY154" fmla="*/ 159122 h 6248341"/>
              <a:gd name="connsiteX155" fmla="*/ 9339412 w 12642772"/>
              <a:gd name="connsiteY155" fmla="*/ 203422 h 6248341"/>
              <a:gd name="connsiteX156" fmla="*/ 9409165 w 12642772"/>
              <a:gd name="connsiteY156" fmla="*/ 216989 h 6248341"/>
              <a:gd name="connsiteX157" fmla="*/ 9516379 w 12642772"/>
              <a:gd name="connsiteY157" fmla="*/ 220757 h 6248341"/>
              <a:gd name="connsiteX158" fmla="*/ 9615958 w 12642772"/>
              <a:gd name="connsiteY158" fmla="*/ 196389 h 6248341"/>
              <a:gd name="connsiteX159" fmla="*/ 9860346 w 12642772"/>
              <a:gd name="connsiteY159" fmla="*/ 177067 h 6248341"/>
              <a:gd name="connsiteX160" fmla="*/ 10071193 w 12642772"/>
              <a:gd name="connsiteY160" fmla="*/ 142345 h 6248341"/>
              <a:gd name="connsiteX161" fmla="*/ 10270876 w 12642772"/>
              <a:gd name="connsiteY161" fmla="*/ 164464 h 6248341"/>
              <a:gd name="connsiteX162" fmla="*/ 10338607 w 12642772"/>
              <a:gd name="connsiteY162" fmla="*/ 202846 h 6248341"/>
              <a:gd name="connsiteX163" fmla="*/ 10370927 w 12642772"/>
              <a:gd name="connsiteY163" fmla="*/ 198630 h 6248341"/>
              <a:gd name="connsiteX164" fmla="*/ 10423650 w 12642772"/>
              <a:gd name="connsiteY164" fmla="*/ 187033 h 6248341"/>
              <a:gd name="connsiteX165" fmla="*/ 10507238 w 12642772"/>
              <a:gd name="connsiteY165" fmla="*/ 199359 h 6248341"/>
              <a:gd name="connsiteX166" fmla="*/ 10712234 w 12642772"/>
              <a:gd name="connsiteY166" fmla="*/ 202150 h 6248341"/>
              <a:gd name="connsiteX167" fmla="*/ 10955598 w 12642772"/>
              <a:gd name="connsiteY167" fmla="*/ 236823 h 6248341"/>
              <a:gd name="connsiteX168" fmla="*/ 11210395 w 12642772"/>
              <a:gd name="connsiteY168" fmla="*/ 197924 h 6248341"/>
              <a:gd name="connsiteX169" fmla="*/ 11355556 w 12642772"/>
              <a:gd name="connsiteY169" fmla="*/ 131371 h 6248341"/>
              <a:gd name="connsiteX170" fmla="*/ 11531644 w 12642772"/>
              <a:gd name="connsiteY170" fmla="*/ 99364 h 6248341"/>
              <a:gd name="connsiteX171" fmla="*/ 11719114 w 12642772"/>
              <a:gd name="connsiteY171" fmla="*/ 62439 h 6248341"/>
              <a:gd name="connsiteX172" fmla="*/ 11814686 w 12642772"/>
              <a:gd name="connsiteY172" fmla="*/ 38458 h 6248341"/>
              <a:gd name="connsiteX173" fmla="*/ 11865687 w 12642772"/>
              <a:gd name="connsiteY173" fmla="*/ 10088 h 6248341"/>
              <a:gd name="connsiteX174" fmla="*/ 11957454 w 12642772"/>
              <a:gd name="connsiteY174" fmla="*/ 4020 h 6248341"/>
              <a:gd name="connsiteX175" fmla="*/ 11975060 w 12642772"/>
              <a:gd name="connsiteY175" fmla="*/ 0 h 6248341"/>
              <a:gd name="connsiteX176" fmla="*/ 12006839 w 12642772"/>
              <a:gd name="connsiteY176" fmla="*/ 210943 h 6248341"/>
              <a:gd name="connsiteX177" fmla="*/ 12642772 w 12642772"/>
              <a:gd name="connsiteY177" fmla="*/ 4432052 h 6248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12642772" h="6248341">
                <a:moveTo>
                  <a:pt x="12642772" y="4432052"/>
                </a:moveTo>
                <a:lnTo>
                  <a:pt x="586822" y="6248341"/>
                </a:lnTo>
                <a:cubicBezTo>
                  <a:pt x="413471" y="5111477"/>
                  <a:pt x="173350" y="3531407"/>
                  <a:pt x="0" y="2394542"/>
                </a:cubicBezTo>
                <a:lnTo>
                  <a:pt x="52893" y="2306669"/>
                </a:lnTo>
                <a:cubicBezTo>
                  <a:pt x="67266" y="2306793"/>
                  <a:pt x="118504" y="2297204"/>
                  <a:pt x="131535" y="2293621"/>
                </a:cubicBezTo>
                <a:cubicBezTo>
                  <a:pt x="235982" y="2302858"/>
                  <a:pt x="197087" y="2291745"/>
                  <a:pt x="244153" y="2272261"/>
                </a:cubicBezTo>
                <a:cubicBezTo>
                  <a:pt x="288465" y="2263813"/>
                  <a:pt x="287831" y="2252199"/>
                  <a:pt x="324401" y="2233208"/>
                </a:cubicBezTo>
                <a:lnTo>
                  <a:pt x="463569" y="2158308"/>
                </a:lnTo>
                <a:cubicBezTo>
                  <a:pt x="506591" y="2135434"/>
                  <a:pt x="546976" y="2145326"/>
                  <a:pt x="582537" y="2095961"/>
                </a:cubicBezTo>
                <a:lnTo>
                  <a:pt x="638937" y="2008169"/>
                </a:lnTo>
                <a:cubicBezTo>
                  <a:pt x="686285" y="1999141"/>
                  <a:pt x="708248" y="1959382"/>
                  <a:pt x="749855" y="1936088"/>
                </a:cubicBezTo>
                <a:cubicBezTo>
                  <a:pt x="791527" y="1909991"/>
                  <a:pt x="819909" y="1906478"/>
                  <a:pt x="856553" y="1892728"/>
                </a:cubicBezTo>
                <a:cubicBezTo>
                  <a:pt x="872688" y="1896553"/>
                  <a:pt x="926797" y="1876988"/>
                  <a:pt x="939338" y="1863906"/>
                </a:cubicBezTo>
                <a:cubicBezTo>
                  <a:pt x="981108" y="1859053"/>
                  <a:pt x="963180" y="1865189"/>
                  <a:pt x="987836" y="1848470"/>
                </a:cubicBezTo>
                <a:cubicBezTo>
                  <a:pt x="1023003" y="1873965"/>
                  <a:pt x="1058671" y="1841751"/>
                  <a:pt x="1086094" y="1834336"/>
                </a:cubicBezTo>
                <a:cubicBezTo>
                  <a:pt x="1102835" y="1828051"/>
                  <a:pt x="1139360" y="1818268"/>
                  <a:pt x="1155607" y="1814299"/>
                </a:cubicBezTo>
                <a:cubicBezTo>
                  <a:pt x="1183758" y="1810365"/>
                  <a:pt x="1218373" y="1759163"/>
                  <a:pt x="1219621" y="1774472"/>
                </a:cubicBezTo>
                <a:cubicBezTo>
                  <a:pt x="1242899" y="1773567"/>
                  <a:pt x="1244829" y="1741322"/>
                  <a:pt x="1275113" y="1734756"/>
                </a:cubicBezTo>
                <a:cubicBezTo>
                  <a:pt x="1334421" y="1687737"/>
                  <a:pt x="1295937" y="1706696"/>
                  <a:pt x="1337800" y="1684579"/>
                </a:cubicBezTo>
                <a:cubicBezTo>
                  <a:pt x="1379663" y="1662462"/>
                  <a:pt x="1466954" y="1627202"/>
                  <a:pt x="1526287" y="1602057"/>
                </a:cubicBezTo>
                <a:cubicBezTo>
                  <a:pt x="1553390" y="1592996"/>
                  <a:pt x="1540999" y="1570289"/>
                  <a:pt x="1579126" y="1559561"/>
                </a:cubicBezTo>
                <a:cubicBezTo>
                  <a:pt x="1602892" y="1557552"/>
                  <a:pt x="1622220" y="1540740"/>
                  <a:pt x="1651242" y="1546569"/>
                </a:cubicBezTo>
                <a:cubicBezTo>
                  <a:pt x="1661191" y="1549244"/>
                  <a:pt x="1688001" y="1544372"/>
                  <a:pt x="1712038" y="1533432"/>
                </a:cubicBezTo>
                <a:cubicBezTo>
                  <a:pt x="1722220" y="1540383"/>
                  <a:pt x="1747544" y="1527611"/>
                  <a:pt x="1758402" y="1525816"/>
                </a:cubicBezTo>
                <a:cubicBezTo>
                  <a:pt x="1772533" y="1530625"/>
                  <a:pt x="1819420" y="1514186"/>
                  <a:pt x="1831776" y="1504679"/>
                </a:cubicBezTo>
                <a:lnTo>
                  <a:pt x="1963032" y="1472999"/>
                </a:lnTo>
                <a:lnTo>
                  <a:pt x="2006520" y="1464281"/>
                </a:lnTo>
                <a:cubicBezTo>
                  <a:pt x="2014344" y="1465241"/>
                  <a:pt x="2041522" y="1459774"/>
                  <a:pt x="2049195" y="1459572"/>
                </a:cubicBezTo>
                <a:cubicBezTo>
                  <a:pt x="2087954" y="1443290"/>
                  <a:pt x="2101777" y="1440700"/>
                  <a:pt x="2125117" y="1432093"/>
                </a:cubicBezTo>
                <a:cubicBezTo>
                  <a:pt x="2165647" y="1425840"/>
                  <a:pt x="2196015" y="1424572"/>
                  <a:pt x="2234987" y="1408543"/>
                </a:cubicBezTo>
                <a:lnTo>
                  <a:pt x="2349979" y="1370325"/>
                </a:lnTo>
                <a:cubicBezTo>
                  <a:pt x="2404061" y="1372089"/>
                  <a:pt x="2474940" y="1352732"/>
                  <a:pt x="2490342" y="1337371"/>
                </a:cubicBezTo>
                <a:cubicBezTo>
                  <a:pt x="2552946" y="1313179"/>
                  <a:pt x="2651266" y="1271354"/>
                  <a:pt x="2721983" y="1255221"/>
                </a:cubicBezTo>
                <a:lnTo>
                  <a:pt x="2740778" y="1232389"/>
                </a:lnTo>
                <a:lnTo>
                  <a:pt x="2772006" y="1218123"/>
                </a:lnTo>
                <a:cubicBezTo>
                  <a:pt x="2798565" y="1204582"/>
                  <a:pt x="2824316" y="1189775"/>
                  <a:pt x="2850754" y="1180094"/>
                </a:cubicBezTo>
                <a:cubicBezTo>
                  <a:pt x="2858486" y="1174495"/>
                  <a:pt x="2865479" y="1167162"/>
                  <a:pt x="2872381" y="1159349"/>
                </a:cubicBezTo>
                <a:lnTo>
                  <a:pt x="2877664" y="1153429"/>
                </a:lnTo>
                <a:lnTo>
                  <a:pt x="2898982" y="1143332"/>
                </a:lnTo>
                <a:lnTo>
                  <a:pt x="2900154" y="1144257"/>
                </a:lnTo>
                <a:cubicBezTo>
                  <a:pt x="2903604" y="1145940"/>
                  <a:pt x="2907687" y="1146454"/>
                  <a:pt x="2913224" y="1144530"/>
                </a:cubicBezTo>
                <a:cubicBezTo>
                  <a:pt x="2914663" y="1164458"/>
                  <a:pt x="2920456" y="1149846"/>
                  <a:pt x="2936660" y="1142412"/>
                </a:cubicBezTo>
                <a:cubicBezTo>
                  <a:pt x="2942509" y="1171704"/>
                  <a:pt x="2981016" y="1130300"/>
                  <a:pt x="2997572" y="1141831"/>
                </a:cubicBezTo>
                <a:lnTo>
                  <a:pt x="3044472" y="1131369"/>
                </a:lnTo>
                <a:lnTo>
                  <a:pt x="3044790" y="1131569"/>
                </a:lnTo>
                <a:cubicBezTo>
                  <a:pt x="3046855" y="1131486"/>
                  <a:pt x="3049590" y="1130734"/>
                  <a:pt x="3053469" y="1129009"/>
                </a:cubicBezTo>
                <a:lnTo>
                  <a:pt x="3058924" y="1126056"/>
                </a:lnTo>
                <a:lnTo>
                  <a:pt x="3074299" y="1120405"/>
                </a:lnTo>
                <a:lnTo>
                  <a:pt x="3080657" y="1120171"/>
                </a:lnTo>
                <a:lnTo>
                  <a:pt x="3085901" y="1121681"/>
                </a:lnTo>
                <a:cubicBezTo>
                  <a:pt x="3089424" y="1117040"/>
                  <a:pt x="3098046" y="1105705"/>
                  <a:pt x="3109448" y="1097576"/>
                </a:cubicBezTo>
                <a:lnTo>
                  <a:pt x="3120280" y="1092673"/>
                </a:lnTo>
                <a:lnTo>
                  <a:pt x="3151969" y="1093148"/>
                </a:lnTo>
                <a:lnTo>
                  <a:pt x="3156202" y="1091941"/>
                </a:lnTo>
                <a:lnTo>
                  <a:pt x="3218578" y="1084695"/>
                </a:lnTo>
                <a:cubicBezTo>
                  <a:pt x="3245764" y="1081888"/>
                  <a:pt x="3273631" y="1078650"/>
                  <a:pt x="3291572" y="1074108"/>
                </a:cubicBezTo>
                <a:cubicBezTo>
                  <a:pt x="3322176" y="1058413"/>
                  <a:pt x="3296217" y="1076449"/>
                  <a:pt x="3335322" y="1065344"/>
                </a:cubicBezTo>
                <a:cubicBezTo>
                  <a:pt x="3368156" y="1040199"/>
                  <a:pt x="3402741" y="1051987"/>
                  <a:pt x="3444471" y="1040037"/>
                </a:cubicBezTo>
                <a:lnTo>
                  <a:pt x="3516736" y="1044495"/>
                </a:lnTo>
                <a:lnTo>
                  <a:pt x="3529913" y="1036395"/>
                </a:lnTo>
                <a:lnTo>
                  <a:pt x="3534215" y="1032644"/>
                </a:lnTo>
                <a:cubicBezTo>
                  <a:pt x="3537422" y="1030324"/>
                  <a:pt x="3539868" y="1029116"/>
                  <a:pt x="3541901" y="1028655"/>
                </a:cubicBezTo>
                <a:lnTo>
                  <a:pt x="3542297" y="1028781"/>
                </a:lnTo>
                <a:lnTo>
                  <a:pt x="3549091" y="1024603"/>
                </a:lnTo>
                <a:lnTo>
                  <a:pt x="3668564" y="992085"/>
                </a:lnTo>
                <a:cubicBezTo>
                  <a:pt x="3673354" y="989271"/>
                  <a:pt x="3677647" y="988983"/>
                  <a:pt x="3681760" y="989897"/>
                </a:cubicBezTo>
                <a:lnTo>
                  <a:pt x="3683298" y="990533"/>
                </a:lnTo>
                <a:lnTo>
                  <a:pt x="3701238" y="978370"/>
                </a:lnTo>
                <a:lnTo>
                  <a:pt x="3727029" y="982634"/>
                </a:lnTo>
                <a:cubicBezTo>
                  <a:pt x="3762166" y="985324"/>
                  <a:pt x="3795029" y="982802"/>
                  <a:pt x="3827462" y="983777"/>
                </a:cubicBezTo>
                <a:cubicBezTo>
                  <a:pt x="3899741" y="979875"/>
                  <a:pt x="3841175" y="923865"/>
                  <a:pt x="3939255" y="962526"/>
                </a:cubicBezTo>
                <a:cubicBezTo>
                  <a:pt x="3944820" y="939198"/>
                  <a:pt x="3955882" y="936428"/>
                  <a:pt x="3976764" y="943975"/>
                </a:cubicBezTo>
                <a:cubicBezTo>
                  <a:pt x="4011587" y="940445"/>
                  <a:pt x="3998825" y="885884"/>
                  <a:pt x="4039745" y="913576"/>
                </a:cubicBezTo>
                <a:cubicBezTo>
                  <a:pt x="4028069" y="885008"/>
                  <a:pt x="4103064" y="891976"/>
                  <a:pt x="4081478" y="863744"/>
                </a:cubicBezTo>
                <a:cubicBezTo>
                  <a:pt x="4098995" y="833348"/>
                  <a:pt x="4118253" y="875924"/>
                  <a:pt x="4136255" y="849070"/>
                </a:cubicBezTo>
                <a:cubicBezTo>
                  <a:pt x="4160412" y="839702"/>
                  <a:pt x="4127630" y="882883"/>
                  <a:pt x="4155885" y="880724"/>
                </a:cubicBezTo>
                <a:cubicBezTo>
                  <a:pt x="4189159" y="872776"/>
                  <a:pt x="4199073" y="926940"/>
                  <a:pt x="4212239" y="853648"/>
                </a:cubicBezTo>
                <a:cubicBezTo>
                  <a:pt x="4250628" y="864621"/>
                  <a:pt x="4251711" y="832443"/>
                  <a:pt x="4296968" y="808725"/>
                </a:cubicBezTo>
                <a:cubicBezTo>
                  <a:pt x="4320354" y="822560"/>
                  <a:pt x="4334944" y="811306"/>
                  <a:pt x="4347619" y="791871"/>
                </a:cubicBezTo>
                <a:cubicBezTo>
                  <a:pt x="4395320" y="788176"/>
                  <a:pt x="4433289" y="755394"/>
                  <a:pt x="4484035" y="736001"/>
                </a:cubicBezTo>
                <a:cubicBezTo>
                  <a:pt x="4544675" y="745654"/>
                  <a:pt x="4564925" y="693074"/>
                  <a:pt x="4619194" y="672546"/>
                </a:cubicBezTo>
                <a:cubicBezTo>
                  <a:pt x="4633191" y="680042"/>
                  <a:pt x="4642217" y="680768"/>
                  <a:pt x="4648276" y="677255"/>
                </a:cubicBezTo>
                <a:lnTo>
                  <a:pt x="4658535" y="658404"/>
                </a:lnTo>
                <a:lnTo>
                  <a:pt x="4684435" y="658040"/>
                </a:lnTo>
                <a:lnTo>
                  <a:pt x="4685966" y="659300"/>
                </a:lnTo>
                <a:lnTo>
                  <a:pt x="4773323" y="620033"/>
                </a:lnTo>
                <a:lnTo>
                  <a:pt x="4789881" y="612833"/>
                </a:lnTo>
                <a:lnTo>
                  <a:pt x="4793116" y="606807"/>
                </a:lnTo>
                <a:cubicBezTo>
                  <a:pt x="4797413" y="602517"/>
                  <a:pt x="4804603" y="599222"/>
                  <a:pt x="4818294" y="598208"/>
                </a:cubicBezTo>
                <a:lnTo>
                  <a:pt x="4889379" y="574856"/>
                </a:lnTo>
                <a:cubicBezTo>
                  <a:pt x="4924646" y="568531"/>
                  <a:pt x="4935327" y="565911"/>
                  <a:pt x="4967000" y="563548"/>
                </a:cubicBezTo>
                <a:cubicBezTo>
                  <a:pt x="4986586" y="557770"/>
                  <a:pt x="5000668" y="551967"/>
                  <a:pt x="5011397" y="546508"/>
                </a:cubicBezTo>
                <a:lnTo>
                  <a:pt x="5017511" y="542737"/>
                </a:lnTo>
                <a:lnTo>
                  <a:pt x="5022951" y="543578"/>
                </a:lnTo>
                <a:lnTo>
                  <a:pt x="5028686" y="550797"/>
                </a:lnTo>
                <a:cubicBezTo>
                  <a:pt x="5034551" y="555023"/>
                  <a:pt x="5042525" y="556487"/>
                  <a:pt x="5055222" y="551685"/>
                </a:cubicBezTo>
                <a:lnTo>
                  <a:pt x="5058043" y="549365"/>
                </a:lnTo>
                <a:lnTo>
                  <a:pt x="5080769" y="559110"/>
                </a:lnTo>
                <a:cubicBezTo>
                  <a:pt x="5088231" y="563815"/>
                  <a:pt x="5095030" y="569979"/>
                  <a:pt x="5100831" y="578170"/>
                </a:cubicBezTo>
                <a:cubicBezTo>
                  <a:pt x="5170380" y="527737"/>
                  <a:pt x="5243922" y="564793"/>
                  <a:pt x="5323302" y="551607"/>
                </a:cubicBezTo>
                <a:cubicBezTo>
                  <a:pt x="5351315" y="478451"/>
                  <a:pt x="5497865" y="556036"/>
                  <a:pt x="5524173" y="623428"/>
                </a:cubicBezTo>
                <a:cubicBezTo>
                  <a:pt x="5517268" y="543117"/>
                  <a:pt x="5711665" y="703794"/>
                  <a:pt x="5644692" y="606574"/>
                </a:cubicBezTo>
                <a:lnTo>
                  <a:pt x="5984259" y="559264"/>
                </a:lnTo>
                <a:cubicBezTo>
                  <a:pt x="6030154" y="495862"/>
                  <a:pt x="6007425" y="553220"/>
                  <a:pt x="6059790" y="538457"/>
                </a:cubicBezTo>
                <a:cubicBezTo>
                  <a:pt x="6050344" y="594649"/>
                  <a:pt x="6121744" y="503179"/>
                  <a:pt x="6130495" y="565308"/>
                </a:cubicBezTo>
                <a:cubicBezTo>
                  <a:pt x="6139748" y="560655"/>
                  <a:pt x="6148435" y="554186"/>
                  <a:pt x="6157089" y="547229"/>
                </a:cubicBezTo>
                <a:lnTo>
                  <a:pt x="6161628" y="543616"/>
                </a:lnTo>
                <a:lnTo>
                  <a:pt x="6180804" y="539939"/>
                </a:lnTo>
                <a:lnTo>
                  <a:pt x="6184951" y="525424"/>
                </a:lnTo>
                <a:lnTo>
                  <a:pt x="6212909" y="510232"/>
                </a:lnTo>
                <a:cubicBezTo>
                  <a:pt x="6223574" y="506625"/>
                  <a:pt x="6235279" y="505181"/>
                  <a:pt x="6248556" y="507226"/>
                </a:cubicBezTo>
                <a:cubicBezTo>
                  <a:pt x="6294288" y="537334"/>
                  <a:pt x="6362573" y="467613"/>
                  <a:pt x="6419167" y="508015"/>
                </a:cubicBezTo>
                <a:cubicBezTo>
                  <a:pt x="6440234" y="517921"/>
                  <a:pt x="6506991" y="518278"/>
                  <a:pt x="6520553" y="499890"/>
                </a:cubicBezTo>
                <a:cubicBezTo>
                  <a:pt x="6534665" y="496161"/>
                  <a:pt x="6550555" y="503153"/>
                  <a:pt x="6557985" y="483298"/>
                </a:cubicBezTo>
                <a:cubicBezTo>
                  <a:pt x="6569810" y="459469"/>
                  <a:pt x="6616472" y="497766"/>
                  <a:pt x="6610986" y="469207"/>
                </a:cubicBezTo>
                <a:cubicBezTo>
                  <a:pt x="6644167" y="495476"/>
                  <a:pt x="6674091" y="445680"/>
                  <a:pt x="6703685" y="433885"/>
                </a:cubicBezTo>
                <a:cubicBezTo>
                  <a:pt x="6729555" y="459786"/>
                  <a:pt x="6766135" y="409500"/>
                  <a:pt x="6829686" y="404609"/>
                </a:cubicBezTo>
                <a:cubicBezTo>
                  <a:pt x="6858065" y="434525"/>
                  <a:pt x="6872501" y="400914"/>
                  <a:pt x="6926071" y="440952"/>
                </a:cubicBezTo>
                <a:cubicBezTo>
                  <a:pt x="6928018" y="437011"/>
                  <a:pt x="6930506" y="433362"/>
                  <a:pt x="6933459" y="430117"/>
                </a:cubicBezTo>
                <a:cubicBezTo>
                  <a:pt x="6950612" y="411270"/>
                  <a:pt x="6979388" y="409908"/>
                  <a:pt x="6997730" y="427075"/>
                </a:cubicBezTo>
                <a:cubicBezTo>
                  <a:pt x="7082631" y="480403"/>
                  <a:pt x="7157271" y="476334"/>
                  <a:pt x="7228068" y="485987"/>
                </a:cubicBezTo>
                <a:cubicBezTo>
                  <a:pt x="7307806" y="490694"/>
                  <a:pt x="7251469" y="427974"/>
                  <a:pt x="7353524" y="478122"/>
                </a:cubicBezTo>
                <a:cubicBezTo>
                  <a:pt x="7362883" y="455559"/>
                  <a:pt x="7375392" y="454116"/>
                  <a:pt x="7397216" y="464113"/>
                </a:cubicBezTo>
                <a:cubicBezTo>
                  <a:pt x="7435863" y="464738"/>
                  <a:pt x="7429507" y="408907"/>
                  <a:pt x="7470470" y="441338"/>
                </a:cubicBezTo>
                <a:cubicBezTo>
                  <a:pt x="7461672" y="411511"/>
                  <a:pt x="7542865" y="427363"/>
                  <a:pt x="7523162" y="396692"/>
                </a:cubicBezTo>
                <a:cubicBezTo>
                  <a:pt x="7546603" y="368516"/>
                  <a:pt x="7561752" y="413189"/>
                  <a:pt x="7585229" y="388596"/>
                </a:cubicBezTo>
                <a:cubicBezTo>
                  <a:pt x="7613007" y="382141"/>
                  <a:pt x="7571052" y="421230"/>
                  <a:pt x="7602312" y="422441"/>
                </a:cubicBezTo>
                <a:cubicBezTo>
                  <a:pt x="7639880" y="418484"/>
                  <a:pt x="7643170" y="473582"/>
                  <a:pt x="7667842" y="402184"/>
                </a:cubicBezTo>
                <a:cubicBezTo>
                  <a:pt x="7708368" y="417673"/>
                  <a:pt x="7714055" y="385770"/>
                  <a:pt x="7766955" y="367538"/>
                </a:cubicBezTo>
                <a:cubicBezTo>
                  <a:pt x="7790642" y="384091"/>
                  <a:pt x="7808202" y="374622"/>
                  <a:pt x="7824808" y="356782"/>
                </a:cubicBezTo>
                <a:cubicBezTo>
                  <a:pt x="7877588" y="358773"/>
                  <a:pt x="7923771" y="330652"/>
                  <a:pt x="7982082" y="317381"/>
                </a:cubicBezTo>
                <a:cubicBezTo>
                  <a:pt x="8047173" y="334199"/>
                  <a:pt x="8076711" y="284263"/>
                  <a:pt x="8139042" y="270278"/>
                </a:cubicBezTo>
                <a:cubicBezTo>
                  <a:pt x="8171699" y="291139"/>
                  <a:pt x="8180849" y="273703"/>
                  <a:pt x="8188479" y="250893"/>
                </a:cubicBezTo>
                <a:lnTo>
                  <a:pt x="8197460" y="227412"/>
                </a:lnTo>
                <a:lnTo>
                  <a:pt x="8236543" y="231896"/>
                </a:lnTo>
                <a:cubicBezTo>
                  <a:pt x="8252245" y="232878"/>
                  <a:pt x="8267047" y="233030"/>
                  <a:pt x="8288656" y="233518"/>
                </a:cubicBezTo>
                <a:lnTo>
                  <a:pt x="8365194" y="255354"/>
                </a:lnTo>
                <a:lnTo>
                  <a:pt x="8371093" y="253056"/>
                </a:lnTo>
                <a:cubicBezTo>
                  <a:pt x="8375220" y="251794"/>
                  <a:pt x="8378040" y="251369"/>
                  <a:pt x="8380079" y="251533"/>
                </a:cubicBezTo>
                <a:lnTo>
                  <a:pt x="8380352" y="251771"/>
                </a:lnTo>
                <a:lnTo>
                  <a:pt x="8388670" y="249803"/>
                </a:lnTo>
                <a:cubicBezTo>
                  <a:pt x="8402579" y="245856"/>
                  <a:pt x="8426713" y="256901"/>
                  <a:pt x="8439400" y="252189"/>
                </a:cubicBezTo>
                <a:cubicBezTo>
                  <a:pt x="8461985" y="253229"/>
                  <a:pt x="8486049" y="243125"/>
                  <a:pt x="8502127" y="246524"/>
                </a:cubicBezTo>
                <a:lnTo>
                  <a:pt x="8575600" y="247912"/>
                </a:lnTo>
                <a:lnTo>
                  <a:pt x="8609423" y="225288"/>
                </a:lnTo>
                <a:cubicBezTo>
                  <a:pt x="8613054" y="222366"/>
                  <a:pt x="8618682" y="220403"/>
                  <a:pt x="8628794" y="220632"/>
                </a:cubicBezTo>
                <a:lnTo>
                  <a:pt x="8631243" y="221270"/>
                </a:lnTo>
                <a:cubicBezTo>
                  <a:pt x="8636121" y="217981"/>
                  <a:pt x="8676301" y="210759"/>
                  <a:pt x="8708752" y="203517"/>
                </a:cubicBezTo>
                <a:cubicBezTo>
                  <a:pt x="8760405" y="193315"/>
                  <a:pt x="8765450" y="184312"/>
                  <a:pt x="8825952" y="177822"/>
                </a:cubicBezTo>
                <a:cubicBezTo>
                  <a:pt x="8840694" y="175283"/>
                  <a:pt x="8852337" y="172902"/>
                  <a:pt x="8862166" y="170735"/>
                </a:cubicBezTo>
                <a:lnTo>
                  <a:pt x="8884490" y="165616"/>
                </a:lnTo>
                <a:lnTo>
                  <a:pt x="8918298" y="194546"/>
                </a:lnTo>
                <a:cubicBezTo>
                  <a:pt x="8929331" y="203143"/>
                  <a:pt x="8939711" y="209096"/>
                  <a:pt x="8948572" y="207940"/>
                </a:cubicBezTo>
                <a:cubicBezTo>
                  <a:pt x="9007398" y="191013"/>
                  <a:pt x="9066382" y="123071"/>
                  <a:pt x="9104724" y="178319"/>
                </a:cubicBezTo>
                <a:cubicBezTo>
                  <a:pt x="9146350" y="170182"/>
                  <a:pt x="9159213" y="154939"/>
                  <a:pt x="9198328" y="159122"/>
                </a:cubicBezTo>
                <a:cubicBezTo>
                  <a:pt x="9243361" y="178179"/>
                  <a:pt x="9337410" y="133426"/>
                  <a:pt x="9339412" y="203422"/>
                </a:cubicBezTo>
                <a:cubicBezTo>
                  <a:pt x="9356193" y="242785"/>
                  <a:pt x="9404145" y="172882"/>
                  <a:pt x="9409165" y="216989"/>
                </a:cubicBezTo>
                <a:cubicBezTo>
                  <a:pt x="9430000" y="185563"/>
                  <a:pt x="9477391" y="226977"/>
                  <a:pt x="9516379" y="220757"/>
                </a:cubicBezTo>
                <a:cubicBezTo>
                  <a:pt x="9525989" y="239713"/>
                  <a:pt x="9601557" y="209033"/>
                  <a:pt x="9615958" y="196389"/>
                </a:cubicBezTo>
                <a:cubicBezTo>
                  <a:pt x="9740300" y="170539"/>
                  <a:pt x="9758977" y="138949"/>
                  <a:pt x="9860346" y="177067"/>
                </a:cubicBezTo>
                <a:cubicBezTo>
                  <a:pt x="9889677" y="171165"/>
                  <a:pt x="10006630" y="193672"/>
                  <a:pt x="10071193" y="142345"/>
                </a:cubicBezTo>
                <a:cubicBezTo>
                  <a:pt x="10108399" y="184331"/>
                  <a:pt x="10235527" y="166620"/>
                  <a:pt x="10270876" y="164464"/>
                </a:cubicBezTo>
                <a:cubicBezTo>
                  <a:pt x="10282938" y="193487"/>
                  <a:pt x="10335459" y="157175"/>
                  <a:pt x="10338607" y="202846"/>
                </a:cubicBezTo>
                <a:cubicBezTo>
                  <a:pt x="10349171" y="220353"/>
                  <a:pt x="10366124" y="217011"/>
                  <a:pt x="10370927" y="198630"/>
                </a:cubicBezTo>
                <a:cubicBezTo>
                  <a:pt x="10391994" y="198716"/>
                  <a:pt x="10408613" y="218644"/>
                  <a:pt x="10423650" y="187033"/>
                </a:cubicBezTo>
                <a:cubicBezTo>
                  <a:pt x="10452431" y="186111"/>
                  <a:pt x="10492877" y="246749"/>
                  <a:pt x="10507238" y="199359"/>
                </a:cubicBezTo>
                <a:cubicBezTo>
                  <a:pt x="10543427" y="261875"/>
                  <a:pt x="10653987" y="201249"/>
                  <a:pt x="10712234" y="202150"/>
                </a:cubicBezTo>
                <a:cubicBezTo>
                  <a:pt x="10824446" y="218073"/>
                  <a:pt x="10878410" y="233516"/>
                  <a:pt x="10955598" y="236823"/>
                </a:cubicBezTo>
                <a:cubicBezTo>
                  <a:pt x="11045848" y="210188"/>
                  <a:pt x="11132536" y="208078"/>
                  <a:pt x="11210395" y="197924"/>
                </a:cubicBezTo>
                <a:cubicBezTo>
                  <a:pt x="11248542" y="205602"/>
                  <a:pt x="11317163" y="98606"/>
                  <a:pt x="11355556" y="131371"/>
                </a:cubicBezTo>
                <a:cubicBezTo>
                  <a:pt x="11409097" y="114944"/>
                  <a:pt x="11452001" y="121965"/>
                  <a:pt x="11531644" y="99364"/>
                </a:cubicBezTo>
                <a:cubicBezTo>
                  <a:pt x="11597142" y="88300"/>
                  <a:pt x="11671940" y="72591"/>
                  <a:pt x="11719114" y="62439"/>
                </a:cubicBezTo>
                <a:cubicBezTo>
                  <a:pt x="11727434" y="40579"/>
                  <a:pt x="11796069" y="38621"/>
                  <a:pt x="11814686" y="38458"/>
                </a:cubicBezTo>
                <a:cubicBezTo>
                  <a:pt x="11821248" y="1152"/>
                  <a:pt x="11853228" y="33244"/>
                  <a:pt x="11865687" y="10088"/>
                </a:cubicBezTo>
                <a:cubicBezTo>
                  <a:pt x="11893768" y="15302"/>
                  <a:pt x="11926464" y="10706"/>
                  <a:pt x="11957454" y="4020"/>
                </a:cubicBezTo>
                <a:lnTo>
                  <a:pt x="11975060" y="0"/>
                </a:lnTo>
                <a:lnTo>
                  <a:pt x="12006839" y="210943"/>
                </a:lnTo>
                <a:cubicBezTo>
                  <a:pt x="12204146" y="1520595"/>
                  <a:pt x="12452801" y="3171091"/>
                  <a:pt x="12642772" y="4432052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7F68A-1E9D-EBE6-77F8-8B1B45EF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190" y="151682"/>
            <a:ext cx="9859618" cy="71331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Теория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приобретённых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потребностей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79" y="1764254"/>
            <a:ext cx="10937021" cy="4455571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0EC3632-E62B-C1CE-1163-2CBEB48140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805" t="19456" r="11209"/>
          <a:stretch/>
        </p:blipFill>
        <p:spPr>
          <a:xfrm>
            <a:off x="632379" y="1294732"/>
            <a:ext cx="10946799" cy="51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28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FA8DF-0A4A-F5C9-211B-8BCB30896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873778-7ED8-0DFE-0DD1-8CB8B3929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006" y="167162"/>
            <a:ext cx="10515600" cy="766091"/>
          </a:xfrm>
        </p:spPr>
        <p:txBody>
          <a:bodyPr/>
          <a:lstStyle/>
          <a:p>
            <a:r>
              <a:rPr lang="ru-RU" dirty="0"/>
              <a:t>О спикере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D1EB89-6D31-F635-CECB-CD229D17AA48}"/>
              </a:ext>
            </a:extLst>
          </p:cNvPr>
          <p:cNvSpPr txBox="1"/>
          <p:nvPr/>
        </p:nvSpPr>
        <p:spPr>
          <a:xfrm>
            <a:off x="3725847" y="1302850"/>
            <a:ext cx="8051842" cy="31700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>
                <a:effectLst/>
                <a:ea typeface="Times New Roman" panose="02020603050405020304" pitchFamily="18" charset="0"/>
              </a:rPr>
              <a:t>H</a:t>
            </a:r>
            <a:r>
              <a:rPr lang="ru-RU" sz="2000" dirty="0" err="1">
                <a:effectLst/>
                <a:ea typeface="Times New Roman" panose="02020603050405020304" pitchFamily="18" charset="0"/>
              </a:rPr>
              <a:t>eriot-watt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2000" dirty="0">
                <a:effectLst/>
                <a:ea typeface="Times New Roman" panose="02020603050405020304" pitchFamily="18" charset="0"/>
              </a:rPr>
              <a:t>УФМС по Томской области</a:t>
            </a:r>
          </a:p>
          <a:p>
            <a:pPr>
              <a:buNone/>
            </a:pPr>
            <a:r>
              <a:rPr lang="ru-RU" sz="2000" dirty="0">
                <a:effectLst/>
                <a:ea typeface="Times New Roman" panose="02020603050405020304" pitchFamily="18" charset="0"/>
              </a:rPr>
              <a:t>НИПИ Нефть г. Томск</a:t>
            </a:r>
          </a:p>
          <a:p>
            <a:pPr>
              <a:buNone/>
            </a:pPr>
            <a:r>
              <a:rPr lang="ru-RU" sz="2000" dirty="0">
                <a:effectLst/>
                <a:ea typeface="Times New Roman" panose="02020603050405020304" pitchFamily="18" charset="0"/>
              </a:rPr>
              <a:t>U-NOVUS</a:t>
            </a:r>
          </a:p>
          <a:p>
            <a:pPr algn="just">
              <a:buNone/>
            </a:pPr>
            <a:r>
              <a:rPr lang="ru-RU" sz="2000" dirty="0">
                <a:effectLst/>
                <a:ea typeface="Times New Roman" panose="02020603050405020304" pitchFamily="18" charset="0"/>
              </a:rPr>
              <a:t>ООО «Газпром газораспределение Томск»</a:t>
            </a:r>
          </a:p>
          <a:p>
            <a:pPr algn="just">
              <a:buNone/>
            </a:pPr>
            <a:r>
              <a:rPr lang="ru-RU" sz="2000" dirty="0">
                <a:effectLst/>
                <a:ea typeface="Times New Roman" panose="02020603050405020304" pitchFamily="18" charset="0"/>
              </a:rPr>
              <a:t>ООО «Инжинирингового химико-технологического центра»</a:t>
            </a:r>
          </a:p>
          <a:p>
            <a:pPr algn="just">
              <a:buNone/>
            </a:pPr>
            <a:r>
              <a:rPr lang="ru-RU" sz="2000" dirty="0">
                <a:effectLst/>
                <a:ea typeface="Times New Roman" panose="02020603050405020304" pitchFamily="18" charset="0"/>
              </a:rPr>
              <a:t>Президентская программа подготовки управленческих кадров</a:t>
            </a:r>
          </a:p>
          <a:p>
            <a:pPr algn="just">
              <a:buNone/>
            </a:pPr>
            <a:r>
              <a:rPr lang="ru-RU" sz="2000" dirty="0">
                <a:effectLst/>
                <a:ea typeface="Times New Roman" panose="02020603050405020304" pitchFamily="18" charset="0"/>
              </a:rPr>
              <a:t>Службы занятости Томской области,</a:t>
            </a:r>
          </a:p>
          <a:p>
            <a:pPr>
              <a:buNone/>
            </a:pPr>
            <a:r>
              <a:rPr lang="ru-RU" sz="2000" dirty="0">
                <a:effectLst/>
                <a:ea typeface="Times New Roman" panose="02020603050405020304" pitchFamily="18" charset="0"/>
              </a:rPr>
              <a:t>АО НИИ ПП, Томск</a:t>
            </a:r>
          </a:p>
          <a:p>
            <a:pPr algn="just"/>
            <a:r>
              <a:rPr lang="ru-RU" sz="2000" dirty="0">
                <a:effectLst/>
                <a:ea typeface="Times New Roman" panose="02020603050405020304" pitchFamily="18" charset="0"/>
              </a:rPr>
              <a:t>ООО «Газпром трансгаз Томск»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CC42A1-29C4-B0E0-D0A8-9BF4FDB9F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11" y="1302850"/>
            <a:ext cx="2822693" cy="287146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CD5503-C5BE-574B-2F4E-F86704161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11" y="4718669"/>
            <a:ext cx="2441928" cy="4960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EE23A4-5142-FCFA-05BD-6700310C66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7772" y="4382767"/>
            <a:ext cx="1416260" cy="14162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E426C3-FDB2-A656-910D-F2808A394A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2885" y="4648181"/>
            <a:ext cx="1416260" cy="11330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A2441E-3C5B-7234-188F-81F5D7BC52F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407" y="5653457"/>
            <a:ext cx="1904999" cy="95250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6B592F6-5970-7F81-084D-E597E24105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63824" y="5526772"/>
            <a:ext cx="1634670" cy="88272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3D6B78-6ACC-D85A-B675-C146E658B33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29739" y="4750047"/>
            <a:ext cx="1404594" cy="56235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B6E7904-3571-7ACA-5CE7-03F8BA853F5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0965" y="5912049"/>
            <a:ext cx="1800520" cy="81838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6778D71-D296-BDBE-41C2-9881ECFFF74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1492" y="4657342"/>
            <a:ext cx="3182332" cy="76609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0E495E8-BECE-1A09-5667-A7E7A5D94B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94406" y="5462957"/>
            <a:ext cx="2883243" cy="13335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793ED46-F084-4C22-4461-4ECB8C7D9D8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8320" y="5906460"/>
            <a:ext cx="2488677" cy="69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688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662A5E-781A-FA9F-BC2C-A0A4513B5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746" y="212835"/>
            <a:ext cx="5458838" cy="961697"/>
          </a:xfrm>
        </p:spPr>
        <p:txBody>
          <a:bodyPr>
            <a:normAutofit/>
          </a:bodyPr>
          <a:lstStyle/>
          <a:p>
            <a:r>
              <a:rPr lang="ru-RU" dirty="0"/>
              <a:t>Стратегия наставника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7B1AE5-9953-2070-E67E-29AD932390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785" r="20354" b="2"/>
          <a:stretch/>
        </p:blipFill>
        <p:spPr>
          <a:xfrm>
            <a:off x="0" y="3326888"/>
            <a:ext cx="3082159" cy="276648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52689EA-7E4A-E21E-0E6B-8FEFF47FDC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817630"/>
              </p:ext>
            </p:extLst>
          </p:nvPr>
        </p:nvGraphicFramePr>
        <p:xfrm>
          <a:off x="3100856" y="1174532"/>
          <a:ext cx="8663151" cy="552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5087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21D4C-FF8C-47EF-3900-B361402A4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1C9D5D-09B7-F8F5-E476-BC396B3BA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6B11D4-FF1C-7C5B-A7DB-F6D4990A5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32D4AFD-B446-5E73-2E1F-5BD551B96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AF01E1-600E-3F15-338C-2FFFDF8C1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C887C0-B31B-9FE8-C0BC-4357B535A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705C0D6-BC84-3716-D5D9-2E3126329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4F0F24-9CBE-9B15-8158-DC8C21E4D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9835" y="230377"/>
            <a:ext cx="10548728" cy="1164639"/>
          </a:xfrm>
        </p:spPr>
        <p:txBody>
          <a:bodyPr anchor="b">
            <a:normAutofit/>
          </a:bodyPr>
          <a:lstStyle/>
          <a:p>
            <a:pPr algn="l"/>
            <a:r>
              <a:rPr lang="ru-RU" sz="2600" dirty="0">
                <a:solidFill>
                  <a:srgbClr val="FFFFFF"/>
                </a:solidFill>
              </a:rPr>
              <a:t>Форум молодых педагогов «Продвижение» 27 марта  2025 года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6DB4EF-CCEB-E9C9-0369-0AC45C223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9835" y="2222602"/>
            <a:ext cx="9931367" cy="1458258"/>
          </a:xfrm>
        </p:spPr>
        <p:txBody>
          <a:bodyPr anchor="ctr">
            <a:normAutofit/>
          </a:bodyPr>
          <a:lstStyle/>
          <a:p>
            <a:pPr algn="l"/>
            <a:r>
              <a:rPr lang="ru-RU" b="1" cap="all" dirty="0">
                <a:solidFill>
                  <a:schemeClr val="bg2"/>
                </a:solidFill>
              </a:rPr>
              <a:t>Выстраивание эффективной коммуникации в процессе наставничества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326801-DF71-9B74-E319-D81BBBE5E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30313" cy="9632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540E5E-E9DC-8D99-7518-40F5199E0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0385" y="-45995"/>
            <a:ext cx="1891612" cy="858692"/>
          </a:xfrm>
          <a:prstGeom prst="rect">
            <a:avLst/>
          </a:prstGeom>
        </p:spPr>
      </p:pic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EBD202DA-F306-9365-7EA1-3F0EF160F6B3}"/>
              </a:ext>
            </a:extLst>
          </p:cNvPr>
          <p:cNvSpPr txBox="1">
            <a:spLocks/>
          </p:cNvSpPr>
          <p:nvPr/>
        </p:nvSpPr>
        <p:spPr>
          <a:xfrm>
            <a:off x="385541" y="4674475"/>
            <a:ext cx="11420917" cy="1953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Черепанова Наталья Владимировна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asor81@ya.ru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8932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Мел документ людей, представляющих разные пол">
            <a:extLst>
              <a:ext uri="{FF2B5EF4-FFF2-40B4-BE49-F238E27FC236}">
                <a16:creationId xmlns:a16="http://schemas.microsoft.com/office/drawing/2014/main" id="{5176B562-B7D8-18A1-3FC9-DDE3304ACE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52" b="4378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6E8E30-0737-0066-EEA3-633FEB44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1. Теория поколений</a:t>
            </a:r>
          </a:p>
        </p:txBody>
      </p:sp>
    </p:spTree>
    <p:extLst>
      <p:ext uri="{BB962C8B-B14F-4D97-AF65-F5344CB8AC3E}">
        <p14:creationId xmlns:p14="http://schemas.microsoft.com/office/powerpoint/2010/main" val="1797753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A24102-9CFE-313E-8E5E-99A76664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549" y="81847"/>
            <a:ext cx="10796524" cy="534157"/>
          </a:xfrm>
        </p:spPr>
        <p:txBody>
          <a:bodyPr anchor="b">
            <a:normAutofit/>
          </a:bodyPr>
          <a:lstStyle/>
          <a:p>
            <a:r>
              <a:rPr lang="ru-RU" sz="2700" dirty="0"/>
              <a:t>Особенности поведения молодого поколения на рабочем месте</a:t>
            </a:r>
          </a:p>
        </p:txBody>
      </p:sp>
      <p:graphicFrame>
        <p:nvGraphicFramePr>
          <p:cNvPr id="15" name="Объект 2">
            <a:extLst>
              <a:ext uri="{FF2B5EF4-FFF2-40B4-BE49-F238E27FC236}">
                <a16:creationId xmlns:a16="http://schemas.microsoft.com/office/drawing/2014/main" id="{CAF4FA0F-E130-1594-4FFB-61AA92D05F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7046250"/>
              </p:ext>
            </p:extLst>
          </p:nvPr>
        </p:nvGraphicFramePr>
        <p:xfrm>
          <a:off x="158495" y="1235923"/>
          <a:ext cx="3834568" cy="3705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860B16-E540-DE3F-6E3A-0B445FAB08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4764" y="4659066"/>
            <a:ext cx="1962807" cy="22478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D84D2B-F51C-6C2C-4655-9E652C2B3168}"/>
              </a:ext>
            </a:extLst>
          </p:cNvPr>
          <p:cNvSpPr txBox="1"/>
          <p:nvPr/>
        </p:nvSpPr>
        <p:spPr>
          <a:xfrm>
            <a:off x="5363457" y="766510"/>
            <a:ext cx="6072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Что удивляет  коллег предыдущих возрастных когорт </a:t>
            </a:r>
          </a:p>
          <a:p>
            <a:r>
              <a:rPr lang="ru-RU" b="1" dirty="0"/>
              <a:t>при работе с молодежью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3F38D4-BF83-A55E-7647-71576A44E3EB}"/>
              </a:ext>
            </a:extLst>
          </p:cNvPr>
          <p:cNvSpPr txBox="1"/>
          <p:nvPr/>
        </p:nvSpPr>
        <p:spPr>
          <a:xfrm>
            <a:off x="482627" y="866591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Что ценят молодые сотрудники</a:t>
            </a: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51C5BE8D-31F8-9467-64EA-D6B8DE6364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2433724"/>
              </p:ext>
            </p:extLst>
          </p:nvPr>
        </p:nvGraphicFramePr>
        <p:xfrm>
          <a:off x="5549462" y="1481959"/>
          <a:ext cx="6267377" cy="3149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826462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A35A4F-717E-E6C9-9583-BD9887824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90" y="883202"/>
            <a:ext cx="6155988" cy="498717"/>
          </a:xfrm>
        </p:spPr>
        <p:txBody>
          <a:bodyPr anchor="b">
            <a:normAutofit/>
          </a:bodyPr>
          <a:lstStyle/>
          <a:p>
            <a:r>
              <a:rPr lang="ru-RU" sz="2000" b="1" dirty="0"/>
              <a:t>Реальности современной организации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BE5E5FB-1D83-DA9B-3464-0EF02424F9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348" r="24232"/>
          <a:stretch/>
        </p:blipFill>
        <p:spPr>
          <a:xfrm>
            <a:off x="8551098" y="966613"/>
            <a:ext cx="3186330" cy="5207178"/>
          </a:xfrm>
          <a:prstGeom prst="rect">
            <a:avLst/>
          </a:prstGeom>
        </p:spPr>
      </p:pic>
      <p:sp>
        <p:nvSpPr>
          <p:cNvPr id="19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4552" y="189928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6862" y="218992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D00155B7-A1ED-F313-CE4B-FD304B0FFF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182008"/>
              </p:ext>
            </p:extLst>
          </p:nvPr>
        </p:nvGraphicFramePr>
        <p:xfrm>
          <a:off x="141890" y="1552905"/>
          <a:ext cx="7472855" cy="4620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152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B1189-B29E-F518-0147-3B47D0075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79493"/>
            <a:ext cx="9753600" cy="1325563"/>
          </a:xfrm>
        </p:spPr>
        <p:txBody>
          <a:bodyPr>
            <a:normAutofit/>
          </a:bodyPr>
          <a:lstStyle/>
          <a:p>
            <a:r>
              <a:rPr lang="ru-RU" dirty="0"/>
              <a:t>Теория поколений. Особенности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50AD9B-7B3E-F4E0-7AE4-B7359045C6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5" t="61111" r="2692" b="12076"/>
          <a:stretch/>
        </p:blipFill>
        <p:spPr>
          <a:xfrm>
            <a:off x="0" y="3035579"/>
            <a:ext cx="5328745" cy="164380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B84C71B6-CAF9-D05C-1DD8-8F82B2F741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8494823"/>
              </p:ext>
            </p:extLst>
          </p:nvPr>
        </p:nvGraphicFramePr>
        <p:xfrm>
          <a:off x="5407573" y="1984443"/>
          <a:ext cx="6627241" cy="4030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1370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00E0F77-E936-4985-B7B1-B9823486A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3DF9E-9997-1E84-DC4F-818F5A733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89" y="4883544"/>
            <a:ext cx="3876086" cy="1556907"/>
          </a:xfrm>
        </p:spPr>
        <p:txBody>
          <a:bodyPr anchor="ctr">
            <a:normAutofit/>
          </a:bodyPr>
          <a:lstStyle/>
          <a:p>
            <a:r>
              <a:rPr lang="ru-RU" sz="3200" dirty="0"/>
              <a:t>Возрастные когорты согласно теории поколений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3D1B871-813F-7CEC-BF07-BD097E73D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883544"/>
            <a:ext cx="6586915" cy="155690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200" dirty="0"/>
              <a:t>* Пустовойт Ю.А., Пель В.С., Коба С.М. Теории поколений о факторах социально-политической динамики. реконструкция теоретического поля // Локус: люди, общество, культуры, смыслы, 2022. № 2. С. 144-158. </a:t>
            </a:r>
            <a:endParaRPr lang="en-US" sz="1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EE764D-A24F-7920-5211-89AC1068C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025" y="693753"/>
            <a:ext cx="10376291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76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24370-571E-DB28-5CC0-14530BEAD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7577" y="179948"/>
            <a:ext cx="7119395" cy="1325563"/>
          </a:xfrm>
        </p:spPr>
        <p:txBody>
          <a:bodyPr>
            <a:normAutofit/>
          </a:bodyPr>
          <a:lstStyle/>
          <a:p>
            <a:r>
              <a:rPr lang="ru-RU" b="1" dirty="0"/>
              <a:t>Особенности поколения Х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Рабочий стол">
            <a:extLst>
              <a:ext uri="{FF2B5EF4-FFF2-40B4-BE49-F238E27FC236}">
                <a16:creationId xmlns:a16="http://schemas.microsoft.com/office/drawing/2014/main" id="{94ECC84F-4778-BD36-0CD4-D5C06B1A29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706" r="16457" b="-1"/>
          <a:stretch/>
        </p:blipFill>
        <p:spPr>
          <a:xfrm>
            <a:off x="258875" y="479493"/>
            <a:ext cx="4399827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BC07BD5-6999-2F15-E2AE-72F6D4CB9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3434" y="1584434"/>
            <a:ext cx="7023538" cy="4560729"/>
          </a:xfrm>
        </p:spPr>
        <p:txBody>
          <a:bodyPr>
            <a:normAutofit/>
          </a:bodyPr>
          <a:lstStyle/>
          <a:p>
            <a:r>
              <a:rPr lang="ru-RU" sz="2600" dirty="0"/>
              <a:t>Профессионализм</a:t>
            </a:r>
          </a:p>
          <a:p>
            <a:r>
              <a:rPr lang="ru-RU" sz="2600" dirty="0"/>
              <a:t>Результат (улучшение качества жизни)</a:t>
            </a:r>
          </a:p>
          <a:p>
            <a:r>
              <a:rPr lang="ru-RU" sz="2600" dirty="0"/>
              <a:t>Надежда на себя</a:t>
            </a:r>
          </a:p>
          <a:p>
            <a:r>
              <a:rPr lang="ru-RU" sz="2600" dirty="0"/>
              <a:t>Сопротивление изменениям</a:t>
            </a:r>
          </a:p>
          <a:p>
            <a:r>
              <a:rPr lang="ru-RU" sz="2600" dirty="0"/>
              <a:t>Уважение авторитетов</a:t>
            </a:r>
          </a:p>
          <a:p>
            <a:r>
              <a:rPr lang="ru-RU" sz="2600" dirty="0"/>
              <a:t>Глобальная информированность </a:t>
            </a:r>
          </a:p>
          <a:p>
            <a:r>
              <a:rPr lang="ru-RU" sz="2600" dirty="0"/>
              <a:t>Широкий кругозор</a:t>
            </a:r>
          </a:p>
          <a:p>
            <a:r>
              <a:rPr lang="ru-RU" sz="2600" dirty="0"/>
              <a:t>Умение самостоятельно учиться</a:t>
            </a:r>
          </a:p>
          <a:p>
            <a:r>
              <a:rPr lang="ru-RU" sz="2600" dirty="0"/>
              <a:t>Семья важнее карьеры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41033622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1515</Words>
  <Application>Microsoft Macintosh PowerPoint</Application>
  <PresentationFormat>Широкоэкранный</PresentationFormat>
  <Paragraphs>202</Paragraphs>
  <Slides>31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PT Sans</vt:lpstr>
      <vt:lpstr>Тема Office</vt:lpstr>
      <vt:lpstr>Форум молодых педагогов «Продвижение» 27 марта  2025 года</vt:lpstr>
      <vt:lpstr>О спикере</vt:lpstr>
      <vt:lpstr>О спикере</vt:lpstr>
      <vt:lpstr>1. Теория поколений</vt:lpstr>
      <vt:lpstr>Особенности поведения молодого поколения на рабочем месте</vt:lpstr>
      <vt:lpstr>Реальности современной организации</vt:lpstr>
      <vt:lpstr>Теория поколений. Особенности</vt:lpstr>
      <vt:lpstr>Возрастные когорты согласно теории поколений</vt:lpstr>
      <vt:lpstr>Особенности поколения Х</vt:lpstr>
      <vt:lpstr>Сильные стороны поколения Х</vt:lpstr>
      <vt:lpstr>Особенности поколения У (Миллениалы)</vt:lpstr>
      <vt:lpstr>Сильные стороны Миллениалов</vt:lpstr>
      <vt:lpstr>Особенности GEN Z</vt:lpstr>
      <vt:lpstr>Стереотипы и предрассудки о GEN Z </vt:lpstr>
      <vt:lpstr>GEN Z: предрассудок 2</vt:lpstr>
      <vt:lpstr>GEN Z: предрассудок 3</vt:lpstr>
      <vt:lpstr>GEN Z: предрассудок 4</vt:lpstr>
      <vt:lpstr>GEN Z: предрассудок 5</vt:lpstr>
      <vt:lpstr>Пример 1</vt:lpstr>
      <vt:lpstr>Пример 2</vt:lpstr>
      <vt:lpstr>Как правильно?</vt:lpstr>
      <vt:lpstr>Пример 3</vt:lpstr>
      <vt:lpstr>Как нужно?</vt:lpstr>
      <vt:lpstr>2. Наставничество </vt:lpstr>
      <vt:lpstr>Выбор наставника</vt:lpstr>
      <vt:lpstr>Хороший наставник должен: </vt:lpstr>
      <vt:lpstr>Хороший наставник должен:   </vt:lpstr>
      <vt:lpstr>Качества наставника</vt:lpstr>
      <vt:lpstr>Теория приобретённых потребностей</vt:lpstr>
      <vt:lpstr>Стратегия наставника</vt:lpstr>
      <vt:lpstr>Форум молодых педагогов «Продвижение» 27 марта  2025 года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Форум молодых педагогов «Продвижение» 27 марта  2025 года</dc:title>
  <dc:creator>Office</dc:creator>
  <cp:lastModifiedBy>Наталья Черепанова</cp:lastModifiedBy>
  <cp:revision>59</cp:revision>
  <dcterms:created xsi:type="dcterms:W3CDTF">2025-03-25T11:18:20Z</dcterms:created>
  <dcterms:modified xsi:type="dcterms:W3CDTF">2025-03-26T07:39:13Z</dcterms:modified>
</cp:coreProperties>
</file>