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63" r:id="rId6"/>
    <p:sldId id="270" r:id="rId7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Segoe UI Black" panose="020B0A02040204020203" pitchFamily="34" charset="0"/>
      <p:bold r:id="rId14"/>
      <p:boldItalic r:id="rId15"/>
    </p:embeddedFont>
    <p:embeddedFont>
      <p:font typeface="Segoe UI Light" panose="020B0502040204020203" pitchFamily="34" charset="0"/>
      <p:regular r:id="rId16"/>
      <p: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4" y="6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278777"/>
            <a:ext cx="5179150" cy="2155372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«Текст как мост между начальной и средней школой</a:t>
            </a:r>
            <a:r>
              <a:rPr lang="en-US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; </a:t>
            </a:r>
            <a:r>
              <a:rPr lang="ru-RU" sz="36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учимся анализировать, а не заучивать.»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23" y="5574573"/>
            <a:ext cx="6048103" cy="733425"/>
          </a:xfrm>
        </p:spPr>
        <p:txBody>
          <a:bodyPr>
            <a:no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Gerbera Light" panose="02000300000000000000" pitchFamily="50" charset="-52"/>
              </a:rPr>
              <a:t>Василенко Лариса Григорьева, учитель русского языка и литературы МАОУ «</a:t>
            </a:r>
            <a:r>
              <a:rPr lang="ru-RU" b="1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Зональненская</a:t>
            </a:r>
            <a:r>
              <a:rPr lang="ru-RU" b="1" dirty="0">
                <a:solidFill>
                  <a:schemeClr val="bg1"/>
                </a:solidFill>
                <a:latin typeface="Gerbera Light" panose="02000300000000000000" pitchFamily="50" charset="-52"/>
              </a:rPr>
              <a:t> СОШ»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Что такое текст?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Текст – (с лат.) «ткань», «сплетение».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Основные характеристики текста включают связность, целостность и информативность.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Текст служит инструментом коммуникации между людьми позволяя передавать знания, идеи и культурные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536637"/>
            <a:ext cx="107485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Что значит уметь анализировать текст?</a:t>
            </a:r>
            <a:endParaRPr lang="ru-RU" sz="5000" dirty="0">
              <a:solidFill>
                <a:srgbClr val="00881B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951270" y="2728955"/>
            <a:ext cx="10060719" cy="324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Выделять главное в тексте (видеть подтекст)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Находить связи между частями произведения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Формировать собственное мнение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Аргументировать свою позицию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800" spc="-10" dirty="0">
              <a:solidFill>
                <a:schemeClr val="tx1">
                  <a:lumMod val="85000"/>
                  <a:lumOff val="1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10030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Приемы анализа текста</a:t>
            </a:r>
            <a:endParaRPr lang="ru-RU" sz="5000" dirty="0">
              <a:solidFill>
                <a:srgbClr val="00881B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2" y="1805257"/>
            <a:ext cx="108268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Составление плана текста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Выделение ключевых слов и понятий («Маркировка», «</a:t>
            </a:r>
            <a:r>
              <a:rPr lang="ru-RU" sz="28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Инсерт</a:t>
            </a: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»).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Работа с заглавием текста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Характеристика героев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Прием читательской грамотности </a:t>
            </a:r>
            <a:r>
              <a:rPr lang="ru-RU" sz="28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Клоуз</a:t>
            </a: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-тест (тест дополнения или восстановления текста)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Прием «Письмо по кругу»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И </a:t>
            </a:r>
            <a:r>
              <a:rPr lang="ru-RU" sz="2800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т.д</a:t>
            </a:r>
            <a:r>
              <a:rPr lang="ru-RU" sz="28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Вывод</a:t>
            </a:r>
            <a:r>
              <a:rPr lang="en-US" sz="5400" dirty="0">
                <a:solidFill>
                  <a:srgbClr val="00881B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:</a:t>
            </a:r>
            <a:endParaRPr lang="ru-RU" sz="5000" dirty="0">
              <a:solidFill>
                <a:srgbClr val="00881B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0314" y="1998616"/>
            <a:ext cx="10787697" cy="2955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latin typeface="Segoe UI Black" panose="020B0A02040204020203" pitchFamily="34" charset="0"/>
                <a:ea typeface="Segoe UI Black" panose="020B0A02040204020203" pitchFamily="34" charset="0"/>
              </a:rPr>
              <a:t>Важно воспитывать самостоятельного читателя, способного не только воспринимать информацию, но и активно её перерабатывать, анализировать и создавать новое знание.</a:t>
            </a: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59383"/>
            <a:ext cx="7252156" cy="104502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Василенко Лариса Григорьевна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760719"/>
            <a:ext cx="6505575" cy="744583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русского языка и литературы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82" y="268737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 txBox="1">
            <a:spLocks/>
          </p:cNvSpPr>
          <p:nvPr/>
        </p:nvSpPr>
        <p:spPr>
          <a:xfrm>
            <a:off x="938255" y="823947"/>
            <a:ext cx="6645828" cy="1045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179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Segoe UI Black</vt:lpstr>
      <vt:lpstr>Segoe UI Light</vt:lpstr>
      <vt:lpstr>Gerbera</vt:lpstr>
      <vt:lpstr>Calibri Light</vt:lpstr>
      <vt:lpstr>Arial</vt:lpstr>
      <vt:lpstr>Calibri</vt:lpstr>
      <vt:lpstr>Gerbera Light</vt:lpstr>
      <vt:lpstr>Тема Office</vt:lpstr>
      <vt:lpstr>«Текст как мост между начальной и средней школой; учимся анализировать, а не заучивать.»</vt:lpstr>
      <vt:lpstr>Что такое текст?</vt:lpstr>
      <vt:lpstr>Презентация PowerPoint</vt:lpstr>
      <vt:lpstr>Презентация PowerPoint</vt:lpstr>
      <vt:lpstr>Презентация PowerPoint</vt:lpstr>
      <vt:lpstr>Василенко Лариса Григорьевна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Татьяна Сергеевна Горохова</cp:lastModifiedBy>
  <cp:revision>111</cp:revision>
  <dcterms:created xsi:type="dcterms:W3CDTF">2025-07-14T10:33:41Z</dcterms:created>
  <dcterms:modified xsi:type="dcterms:W3CDTF">2025-08-28T05:06:09Z</dcterms:modified>
</cp:coreProperties>
</file>