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825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ая страница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6168" y="152400"/>
            <a:ext cx="11443213" cy="65701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 bwMode="auto"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>
              <a:defRPr/>
            </a:pPr>
            <a:fld id="{B69A2F11-600D-44D7-A0E2-CE2D3B9D58E9}" type="slidenum">
              <a:rPr lang="ru-RU" sz="1800">
                <a:solidFill>
                  <a:schemeClr val="bg1"/>
                </a:solidFill>
                <a:latin typeface="Proxima Nova Rg"/>
              </a:rPr>
              <a:t>‹#›</a:t>
            </a:fld>
            <a:endParaRPr lang="ru-RU" sz="1800">
              <a:solidFill>
                <a:schemeClr val="bg1"/>
              </a:solidFill>
              <a:latin typeface="Proxima Nova Rg"/>
            </a:endParaRPr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 bwMode="auto"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 extrusionOk="0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 extrusionOk="0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 extrusionOk="0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 extrusionOk="0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9"/>
              <p:cNvSpPr/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 extrusionOk="0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 extrusionOk="0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 extrusionOk="0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 extrusionOk="0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13"/>
              <p:cNvSpPr/>
              <p:nvPr/>
            </p:nvSpPr>
            <p:spPr bwMode="auto">
              <a:xfrm>
                <a:off x="3370263" y="3516313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 extrusionOk="0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 extrusionOk="0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16"/>
              <p:cNvSpPr/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 extrusionOk="0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 extrusionOk="0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 extrusionOk="0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 extrusionOk="0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20"/>
              <p:cNvSpPr/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 extrusionOk="0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21"/>
              <p:cNvSpPr/>
              <p:nvPr/>
            </p:nvSpPr>
            <p:spPr bwMode="auto">
              <a:xfrm>
                <a:off x="4583113" y="3516313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 extrusionOk="0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23"/>
              <p:cNvSpPr/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 extrusionOk="0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 extrusionOk="0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25"/>
              <p:cNvSpPr/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 extrusionOk="0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 extrusionOk="0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3362324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 extrusionOk="0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8"/>
              <p:cNvSpPr/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 extrusionOk="0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9"/>
              <p:cNvSpPr/>
              <p:nvPr/>
            </p:nvSpPr>
            <p:spPr bwMode="auto">
              <a:xfrm>
                <a:off x="3722688" y="3822700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 extrusionOk="0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31"/>
              <p:cNvSpPr/>
              <p:nvPr/>
            </p:nvSpPr>
            <p:spPr bwMode="auto">
              <a:xfrm>
                <a:off x="4017963" y="3822700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32"/>
              <p:cNvSpPr/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 extrusionOk="0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3"/>
              <p:cNvSpPr/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 extrusionOk="0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 extrusionOk="0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 bwMode="auto">
            <a:xfrm>
              <a:off x="5580062" y="3001963"/>
              <a:ext cx="3187700" cy="1036637"/>
              <a:chOff x="5580062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2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 extrusionOk="0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41"/>
              <p:cNvSpPr/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 extrusionOk="0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 extrusionOk="0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2" name="Freeform 43"/>
            <p:cNvSpPr/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 extrusionOk="0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44"/>
            <p:cNvSpPr/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 extrusionOk="0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 bwMode="auto">
            <a:xfrm>
              <a:off x="3184525" y="1795463"/>
              <a:ext cx="5583236" cy="1025524"/>
              <a:chOff x="3184525" y="1795463"/>
              <a:chExt cx="5583236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 extrusionOk="0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 extrusionOk="0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37"/>
              <p:cNvSpPr/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 extrusionOk="0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38"/>
              <p:cNvSpPr/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 extrusionOk="0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39"/>
              <p:cNvSpPr/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 extrusionOk="0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45"/>
              <p:cNvSpPr/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 extrusionOk="0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>
            <a:cxnSpLocks/>
          </p:cNvCxnSpPr>
          <p:nvPr userDrawn="1"/>
        </p:nvCxnSpPr>
        <p:spPr bwMode="auto"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 bwMode="auto"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Proxima Nova Rg"/>
              </a:defRPr>
            </a:lvl1pPr>
            <a:lvl2pPr marL="457200" indent="0">
              <a:buNone/>
              <a:defRPr>
                <a:latin typeface="Proxima Nova Rg"/>
              </a:defRPr>
            </a:lvl2pPr>
            <a:lvl3pPr marL="914400" indent="0">
              <a:buNone/>
              <a:defRPr>
                <a:latin typeface="Proxima Nova Rg"/>
              </a:defRPr>
            </a:lvl3pPr>
            <a:lvl4pPr marL="1371600" indent="0">
              <a:buNone/>
              <a:defRPr>
                <a:latin typeface="Proxima Nova Rg"/>
              </a:defRPr>
            </a:lvl4pPr>
            <a:lvl5pPr marL="1828800" indent="0">
              <a:buNone/>
              <a:defRPr>
                <a:latin typeface="Proxima Nova Rg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 bwMode="auto"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/>
              </a:defRPr>
            </a:lvl1pPr>
            <a:lvl2pPr marL="457200" indent="0">
              <a:buFontTx/>
              <a:buNone/>
              <a:defRPr>
                <a:latin typeface="Proxima Nova Rg"/>
              </a:defRPr>
            </a:lvl2pPr>
            <a:lvl3pPr marL="914400" indent="0">
              <a:buFontTx/>
              <a:buNone/>
              <a:defRPr>
                <a:latin typeface="Proxima Nova Rg"/>
              </a:defRPr>
            </a:lvl3pPr>
            <a:lvl4pPr marL="1371600" indent="0">
              <a:buFontTx/>
              <a:buNone/>
              <a:defRPr>
                <a:latin typeface="Proxima Nova Rg"/>
              </a:defRPr>
            </a:lvl4pPr>
            <a:lvl5pPr marL="1828800" indent="0">
              <a:buFontTx/>
              <a:buNone/>
              <a:defRPr>
                <a:latin typeface="Proxima Nova Rg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/>
              </a:defRPr>
            </a:lvl1pPr>
          </a:lstStyle>
          <a:p>
            <a:pPr>
              <a:lnSpc>
                <a:spcPct val="110000"/>
              </a:lnSpc>
              <a:defRPr/>
            </a:pPr>
            <a:r>
              <a:rPr lang="ru-RU"/>
              <a:t>ЗАГОЛОВОК СЛАЙДА </a:t>
            </a:r>
            <a:br>
              <a:rPr lang="ru-RU"/>
            </a:br>
            <a:r>
              <a:rPr lang="ru-RU"/>
              <a:t>ИЛИ НАЗВАНИЕ ТЕМЫ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 bwMode="auto"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 bwMode="auto"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 extrusionOk="0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 extrusionOk="0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 extrusionOk="0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 extrusionOk="0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9"/>
              <p:cNvSpPr/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 extrusionOk="0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10"/>
              <p:cNvSpPr/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 extrusionOk="0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 extrusionOk="0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12"/>
              <p:cNvSpPr/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 extrusionOk="0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13"/>
              <p:cNvSpPr/>
              <p:nvPr/>
            </p:nvSpPr>
            <p:spPr bwMode="auto">
              <a:xfrm>
                <a:off x="3370263" y="3516313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 extrusionOk="0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 extrusionOk="0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16"/>
              <p:cNvSpPr/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 extrusionOk="0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 extrusionOk="0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Freeform 18"/>
              <p:cNvSpPr/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 extrusionOk="0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19"/>
              <p:cNvSpPr/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 extrusionOk="0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0"/>
              <p:cNvSpPr/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 extrusionOk="0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21"/>
              <p:cNvSpPr/>
              <p:nvPr/>
            </p:nvSpPr>
            <p:spPr bwMode="auto">
              <a:xfrm>
                <a:off x="4583113" y="3516313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22"/>
              <p:cNvSpPr/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 extrusionOk="0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3"/>
              <p:cNvSpPr/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 extrusionOk="0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24"/>
              <p:cNvSpPr/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 extrusionOk="0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25"/>
              <p:cNvSpPr/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 extrusionOk="0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26"/>
              <p:cNvSpPr/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 extrusionOk="0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27"/>
              <p:cNvSpPr/>
              <p:nvPr/>
            </p:nvSpPr>
            <p:spPr bwMode="auto">
              <a:xfrm>
                <a:off x="3362324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 extrusionOk="0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28"/>
              <p:cNvSpPr/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 extrusionOk="0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29"/>
              <p:cNvSpPr/>
              <p:nvPr/>
            </p:nvSpPr>
            <p:spPr bwMode="auto">
              <a:xfrm>
                <a:off x="3722688" y="3822700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30"/>
              <p:cNvSpPr/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 extrusionOk="0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Freeform 31"/>
              <p:cNvSpPr/>
              <p:nvPr/>
            </p:nvSpPr>
            <p:spPr bwMode="auto">
              <a:xfrm>
                <a:off x="4017963" y="3822700"/>
                <a:ext cx="107949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 extrusionOk="0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32"/>
              <p:cNvSpPr/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 extrusionOk="0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33"/>
              <p:cNvSpPr/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 extrusionOk="0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 extrusionOk="0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 bwMode="auto">
            <a:xfrm>
              <a:off x="5580062" y="3001963"/>
              <a:ext cx="3187700" cy="1036637"/>
              <a:chOff x="5580062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2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 extrusionOk="0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41"/>
              <p:cNvSpPr/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 extrusionOk="0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 extrusionOk="0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8" name="Freeform 43"/>
            <p:cNvSpPr/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 extrusionOk="0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44"/>
            <p:cNvSpPr/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 extrusionOk="0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 bwMode="auto">
            <a:xfrm>
              <a:off x="3184525" y="1795463"/>
              <a:ext cx="5583236" cy="1025524"/>
              <a:chOff x="3184525" y="1795463"/>
              <a:chExt cx="5583236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 extrusionOk="0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 extrusionOk="0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37"/>
              <p:cNvSpPr/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 extrusionOk="0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38"/>
              <p:cNvSpPr/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 extrusionOk="0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39"/>
              <p:cNvSpPr/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 extrusionOk="0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45"/>
              <p:cNvSpPr/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 extrusionOk="0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 bwMode="auto"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828282"/>
                </a:solidFill>
                <a:latin typeface="Proxima Nova Rg"/>
              </a:rPr>
              <a:t>FORUM.TOIPKRO.RU/AVGUSTPRO</a:t>
            </a:r>
            <a:r>
              <a:rPr lang="ru-RU" sz="1200">
                <a:solidFill>
                  <a:srgbClr val="828282"/>
                </a:solidFill>
                <a:latin typeface="Proxima Nova Rg"/>
              </a:rPr>
              <a:t/>
            </a:r>
            <a:br>
              <a:rPr lang="ru-RU" sz="1200">
                <a:solidFill>
                  <a:srgbClr val="828282"/>
                </a:solidFill>
                <a:latin typeface="Proxima Nova Rg"/>
              </a:rPr>
            </a:br>
            <a:r>
              <a:rPr lang="en-US" sz="1200">
                <a:solidFill>
                  <a:srgbClr val="828282"/>
                </a:solidFill>
                <a:latin typeface="Proxima Nova Rg"/>
              </a:rPr>
              <a:t>VK.COM/AUGUSTPRO2024</a:t>
            </a:r>
            <a:endParaRPr lang="ru-RU" sz="1200">
              <a:solidFill>
                <a:srgbClr val="828282"/>
              </a:solidFill>
              <a:latin typeface="Proxima Nova Rg"/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7536604" y="3368559"/>
            <a:ext cx="3481831" cy="846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000" b="1">
                <a:solidFill>
                  <a:srgbClr val="2162AE"/>
                </a:solidFill>
                <a:latin typeface="Proxima Nova Rg"/>
              </a:rPr>
              <a:t>22</a:t>
            </a:r>
            <a:r>
              <a:rPr lang="ru-RU" sz="3000" b="1">
                <a:solidFill>
                  <a:srgbClr val="2162AE"/>
                </a:solidFill>
                <a:latin typeface="Proxima Nova Rg"/>
              </a:rPr>
              <a:t>-</a:t>
            </a:r>
            <a:r>
              <a:rPr lang="en-US" sz="3000" b="1">
                <a:solidFill>
                  <a:srgbClr val="2162AE"/>
                </a:solidFill>
                <a:latin typeface="Proxima Nova Rg"/>
              </a:rPr>
              <a:t>24</a:t>
            </a:r>
            <a:r>
              <a:rPr lang="ru-RU" sz="3000" b="1">
                <a:solidFill>
                  <a:srgbClr val="2162AE"/>
                </a:solidFill>
                <a:latin typeface="Proxima Nova Rg"/>
              </a:rPr>
              <a:t> АВГУСТА</a:t>
            </a:r>
            <a:endParaRPr/>
          </a:p>
          <a:p>
            <a:pPr algn="ctr">
              <a:defRPr/>
            </a:pPr>
            <a:r>
              <a:rPr lang="en-US" sz="2500">
                <a:solidFill>
                  <a:srgbClr val="2162AE"/>
                </a:solidFill>
                <a:latin typeface="Proxima Nova Rg"/>
              </a:rPr>
              <a:t>2024 </a:t>
            </a:r>
            <a:r>
              <a:rPr lang="ru-RU" sz="2500">
                <a:solidFill>
                  <a:srgbClr val="2162AE"/>
                </a:solidFill>
                <a:latin typeface="Proxima Nova Rg"/>
              </a:rPr>
              <a:t>ГОДА </a:t>
            </a:r>
            <a:r>
              <a:rPr lang="ru-RU" sz="2500">
                <a:solidFill>
                  <a:srgbClr val="F38221"/>
                </a:solidFill>
                <a:latin typeface="Proxima Nova Rg"/>
              </a:rPr>
              <a:t>|</a:t>
            </a:r>
            <a:r>
              <a:rPr lang="ru-RU" sz="2500">
                <a:solidFill>
                  <a:srgbClr val="FF0000"/>
                </a:solidFill>
                <a:latin typeface="Proxima Nova Rg"/>
              </a:rPr>
              <a:t> </a:t>
            </a:r>
            <a:r>
              <a:rPr lang="ru-RU" sz="2500">
                <a:solidFill>
                  <a:srgbClr val="2162AE"/>
                </a:solidFill>
                <a:latin typeface="Proxima Nova Rg"/>
              </a:rPr>
              <a:t>ТОМСК</a:t>
            </a:r>
            <a:endParaRPr lang="ru-RU" sz="2500" b="1">
              <a:solidFill>
                <a:srgbClr val="2162AE"/>
              </a:solidFill>
              <a:latin typeface="Proxima Nova Rg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634328" y="2271242"/>
            <a:ext cx="5645827" cy="1097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3600" b="1" i="0" u="none" strike="noStrike" cap="none" spc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«Элементы методики обучения каллиграфии»</a:t>
            </a:r>
            <a:endParaRPr lang="ru-RU" sz="5500">
              <a:solidFill>
                <a:srgbClr val="2162AE"/>
              </a:solidFill>
              <a:latin typeface="Proxima Nova Rg"/>
            </a:endParaRPr>
          </a:p>
        </p:txBody>
      </p:sp>
      <p:sp>
        <p:nvSpPr>
          <p:cNvPr id="63" name="TextBox 62"/>
          <p:cNvSpPr txBox="1"/>
          <p:nvPr/>
        </p:nvSpPr>
        <p:spPr bwMode="auto">
          <a:xfrm>
            <a:off x="689814" y="3791751"/>
            <a:ext cx="4972275" cy="914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Глухова Татьяна Анатольевна, учитель начальных классов МБОУ «Гимназия № 42» г. Барнаула, Алтайского края</a:t>
            </a:r>
            <a:endParaRPr lang="ru-RU" sz="2000">
              <a:latin typeface="Proxima Nova Rg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333" y="722945"/>
            <a:ext cx="3131797" cy="108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59083867" name="Рисунок 185908386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4440" y="1599405"/>
            <a:ext cx="5300940" cy="3473917"/>
          </a:xfrm>
          <a:prstGeom prst="rect">
            <a:avLst/>
          </a:prstGeom>
        </p:spPr>
      </p:pic>
      <p:pic>
        <p:nvPicPr>
          <p:cNvPr id="79395559" name="Рисунок 7939555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62152" y="1701552"/>
            <a:ext cx="5026633" cy="3561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5793325" name="Рисунок 4057933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2873" y="1660181"/>
            <a:ext cx="4811349" cy="1733675"/>
          </a:xfrm>
          <a:prstGeom prst="rect">
            <a:avLst/>
          </a:prstGeom>
        </p:spPr>
      </p:pic>
      <p:pic>
        <p:nvPicPr>
          <p:cNvPr id="2025501584" name="Рисунок 202550158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5664" y="3504828"/>
            <a:ext cx="4903825" cy="1435265"/>
          </a:xfrm>
          <a:prstGeom prst="rect">
            <a:avLst/>
          </a:prstGeom>
        </p:spPr>
      </p:pic>
      <p:pic>
        <p:nvPicPr>
          <p:cNvPr id="587242016" name="Рисунок 5872420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55436" y="1660181"/>
            <a:ext cx="4744951" cy="3349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2886171" name="Рисунок 53288617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8736" y="2025217"/>
            <a:ext cx="4691389" cy="3329127"/>
          </a:xfrm>
          <a:prstGeom prst="rect">
            <a:avLst/>
          </a:prstGeom>
        </p:spPr>
      </p:pic>
      <p:pic>
        <p:nvPicPr>
          <p:cNvPr id="606636003" name="Рисунок 60663600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73459" y="1516600"/>
            <a:ext cx="4315017" cy="4161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5878526" name="Текст 65"/>
          <p:cNvSpPr>
            <a:spLocks noGrp="1"/>
          </p:cNvSpPr>
          <p:nvPr>
            <p:ph type="body" sz="quarter" idx="10"/>
          </p:nvPr>
        </p:nvSpPr>
        <p:spPr bwMode="auto">
          <a:xfrm>
            <a:off x="550861" y="1481137"/>
            <a:ext cx="5225823" cy="4451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Proxima Nova Rg"/>
              </a:defRPr>
            </a:lvl1pPr>
            <a:lvl2pPr marL="457200" indent="0">
              <a:buNone/>
              <a:defRPr>
                <a:latin typeface="Proxima Nova Rg"/>
              </a:defRPr>
            </a:lvl2pPr>
            <a:lvl3pPr marL="914400" indent="0">
              <a:buNone/>
              <a:defRPr>
                <a:latin typeface="Proxima Nova Rg"/>
              </a:defRPr>
            </a:lvl3pPr>
            <a:lvl4pPr marL="1371600" indent="0">
              <a:buNone/>
              <a:defRPr>
                <a:latin typeface="Proxima Nova Rg"/>
              </a:defRPr>
            </a:lvl4pPr>
            <a:lvl5pPr marL="1828800" indent="0">
              <a:buNone/>
              <a:defRPr>
                <a:latin typeface="Proxima Nova Rg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2035992569" name="Текст 67"/>
          <p:cNvSpPr>
            <a:spLocks noGrp="1"/>
          </p:cNvSpPr>
          <p:nvPr>
            <p:ph type="body" sz="quarter" idx="11"/>
          </p:nvPr>
        </p:nvSpPr>
        <p:spPr bwMode="auto">
          <a:xfrm>
            <a:off x="5965824" y="1481137"/>
            <a:ext cx="5181599" cy="44513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/>
              </a:defRPr>
            </a:lvl1pPr>
            <a:lvl2pPr marL="457200" indent="0">
              <a:buFontTx/>
              <a:buNone/>
              <a:defRPr>
                <a:latin typeface="Proxima Nova Rg"/>
              </a:defRPr>
            </a:lvl2pPr>
            <a:lvl3pPr marL="914400" indent="0">
              <a:buFontTx/>
              <a:buNone/>
              <a:defRPr>
                <a:latin typeface="Proxima Nova Rg"/>
              </a:defRPr>
            </a:lvl3pPr>
            <a:lvl4pPr marL="1371600" indent="0">
              <a:buFontTx/>
              <a:buNone/>
              <a:defRPr>
                <a:latin typeface="Proxima Nova Rg"/>
              </a:defRPr>
            </a:lvl4pPr>
            <a:lvl5pPr marL="1828800" indent="0">
              <a:buFontTx/>
              <a:buNone/>
              <a:defRPr>
                <a:latin typeface="Proxima Nova Rg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44383275" name="Текст 7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17429" y="348253"/>
            <a:ext cx="7461249" cy="6667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/>
              </a:defRPr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0694266" name="TextBox 1550694265"/>
          <p:cNvSpPr txBox="1"/>
          <p:nvPr/>
        </p:nvSpPr>
        <p:spPr bwMode="auto">
          <a:xfrm>
            <a:off x="2470048" y="1542569"/>
            <a:ext cx="9127930" cy="22860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sz="3600" b="0" i="0" u="none">
                <a:solidFill>
                  <a:schemeClr val="accent1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"Уметь хорошо писать - значит уметь хорошо думать"</a:t>
            </a:r>
            <a:br>
              <a:rPr sz="3600" b="0" i="0" u="none">
                <a:solidFill>
                  <a:schemeClr val="accent1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</a:br>
            <a:r>
              <a:rPr sz="3600" b="0" i="0" u="none">
                <a:solidFill>
                  <a:schemeClr val="accent1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/>
            </a:r>
            <a:br>
              <a:rPr sz="3600" b="0" i="0" u="none">
                <a:solidFill>
                  <a:schemeClr val="accent1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</a:br>
            <a:r>
              <a:rPr sz="3600" b="0" i="1" u="none">
                <a:solidFill>
                  <a:schemeClr val="accent1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Б. Паскаль</a:t>
            </a:r>
            <a:endParaRPr sz="3600" i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4650360" name="Рисунок 53465035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5820" y="1350144"/>
            <a:ext cx="5813185" cy="1783664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sp>
        <p:nvSpPr>
          <p:cNvPr id="2107838068" name="TextBox 2107838067"/>
          <p:cNvSpPr txBox="1"/>
          <p:nvPr/>
        </p:nvSpPr>
        <p:spPr bwMode="auto">
          <a:xfrm>
            <a:off x="375820" y="3133808"/>
            <a:ext cx="6105132" cy="1523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Font typeface="Arial"/>
              <a:buNone/>
              <a:defRPr/>
            </a:pPr>
            <a:r>
              <a:rPr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Центр искусства каллиграфии Православной школы во имя праведного Иоанна Кронштадтского. Создан при поддержке Санкт-Петербургского Центра искусства каллиграфии "От Аза до Ижицы" и Фонда Александра Прокопьева.</a:t>
            </a:r>
            <a:endParaRPr sz="2200"/>
          </a:p>
          <a:p>
            <a:pPr marL="0" indent="0" algn="l">
              <a:buFont typeface="Arial"/>
              <a:buNone/>
              <a:defRPr/>
            </a:pPr>
            <a:endParaRPr sz="2200">
              <a:latin typeface="Times New Roman"/>
              <a:cs typeface="Times New Roman"/>
            </a:endParaRPr>
          </a:p>
        </p:txBody>
      </p:sp>
      <p:pic>
        <p:nvPicPr>
          <p:cNvPr id="1252768823" name="Рисунок 12527688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3322" y="4302614"/>
            <a:ext cx="2626312" cy="1969734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sp>
        <p:nvSpPr>
          <p:cNvPr id="974447658" name="TextBox 974447657"/>
          <p:cNvSpPr txBox="1"/>
          <p:nvPr/>
        </p:nvSpPr>
        <p:spPr bwMode="auto">
          <a:xfrm>
            <a:off x="3335910" y="5104601"/>
            <a:ext cx="2899066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Font typeface="Arial"/>
              <a:buNone/>
              <a:defRPr/>
            </a:pPr>
            <a:r>
              <a:rPr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Николай Иванович Афонин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773632968" name="Рисунок 77363296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41212" y="1915756"/>
            <a:ext cx="2286945" cy="1715208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1407443454" name="Рисунок 140744345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542577" y="1915756"/>
            <a:ext cx="2065003" cy="1715208"/>
          </a:xfrm>
          <a:prstGeom prst="rect">
            <a:avLst/>
          </a:prstGeom>
          <a:ln w="634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2124444975" name="Рисунок 212444497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41212" y="3895808"/>
            <a:ext cx="2286945" cy="1597302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210064534" name="Рисунок 21006453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542577" y="3895808"/>
            <a:ext cx="2065003" cy="1582265"/>
          </a:xfrm>
          <a:prstGeom prst="rect">
            <a:avLst/>
          </a:prstGeom>
          <a:ln w="12699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29149899" name="Рисунок 1629149898"/>
          <p:cNvPicPr>
            <a:picLocks noChangeAspect="1"/>
          </p:cNvPicPr>
          <p:nvPr/>
        </p:nvPicPr>
        <p:blipFill>
          <a:blip r:embed="rId2"/>
          <a:srcRect l="7731" t="3640" r="5787" b="2236"/>
          <a:stretch/>
        </p:blipFill>
        <p:spPr bwMode="auto">
          <a:xfrm>
            <a:off x="583542" y="1433255"/>
            <a:ext cx="3171918" cy="4602909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500282351" name="Рисунок 500282350"/>
          <p:cNvPicPr>
            <a:picLocks noChangeAspect="1"/>
          </p:cNvPicPr>
          <p:nvPr/>
        </p:nvPicPr>
        <p:blipFill>
          <a:blip r:embed="rId3"/>
          <a:srcRect l="8630" t="4449" r="7227" b="3450"/>
          <a:stretch/>
        </p:blipFill>
        <p:spPr bwMode="auto">
          <a:xfrm>
            <a:off x="4023639" y="1506928"/>
            <a:ext cx="2598566" cy="3792353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215684177" name="Рисунок 215684176"/>
          <p:cNvPicPr>
            <a:picLocks noChangeAspect="1"/>
          </p:cNvPicPr>
          <p:nvPr/>
        </p:nvPicPr>
        <p:blipFill>
          <a:blip r:embed="rId4"/>
          <a:srcRect l="1547" t="6472" r="5409" b="7361"/>
          <a:stretch/>
        </p:blipFill>
        <p:spPr bwMode="auto">
          <a:xfrm rot="16199934">
            <a:off x="6121653" y="2086086"/>
            <a:ext cx="3792353" cy="2634036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2005247844" name="Рисунок 2005247843"/>
          <p:cNvPicPr>
            <a:picLocks noChangeAspect="1"/>
          </p:cNvPicPr>
          <p:nvPr/>
        </p:nvPicPr>
        <p:blipFill>
          <a:blip r:embed="rId5"/>
          <a:srcRect l="1040" t="7281" r="1870" b="6956"/>
          <a:stretch/>
        </p:blipFill>
        <p:spPr bwMode="auto">
          <a:xfrm rot="5399943">
            <a:off x="8784873" y="2146888"/>
            <a:ext cx="3792353" cy="2512433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1859260" name="Рисунок 144185925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9340" y="1424125"/>
            <a:ext cx="2125343" cy="2965825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2129250223" name="Рисунок 21292502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31117" y="1424125"/>
            <a:ext cx="2072504" cy="2965825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1891718581" name="Рисунок 189171858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6709" y="4541036"/>
            <a:ext cx="4575950" cy="1553079"/>
          </a:xfrm>
          <a:prstGeom prst="rect">
            <a:avLst/>
          </a:prstGeom>
          <a:ln w="634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734916713" name="Рисунок 734916712"/>
          <p:cNvPicPr>
            <a:picLocks noChangeAspect="1"/>
          </p:cNvPicPr>
          <p:nvPr/>
        </p:nvPicPr>
        <p:blipFill>
          <a:blip r:embed="rId5"/>
          <a:srcRect t="20631" b="20438"/>
          <a:stretch/>
        </p:blipFill>
        <p:spPr bwMode="auto">
          <a:xfrm>
            <a:off x="6129411" y="1424125"/>
            <a:ext cx="1944666" cy="2546641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1262578867" name="Рисунок 1262578866"/>
          <p:cNvPicPr>
            <a:picLocks noChangeAspect="1"/>
          </p:cNvPicPr>
          <p:nvPr/>
        </p:nvPicPr>
        <p:blipFill>
          <a:blip r:embed="rId6"/>
          <a:srcRect b="12176"/>
          <a:stretch/>
        </p:blipFill>
        <p:spPr bwMode="auto">
          <a:xfrm>
            <a:off x="8532888" y="1424125"/>
            <a:ext cx="2155999" cy="2524587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1581360975" name="Рисунок 1581360974"/>
          <p:cNvPicPr>
            <a:picLocks noChangeAspect="1"/>
          </p:cNvPicPr>
          <p:nvPr/>
        </p:nvPicPr>
        <p:blipFill>
          <a:blip r:embed="rId7"/>
          <a:srcRect t="35194" b="40533"/>
          <a:stretch/>
        </p:blipFill>
        <p:spPr bwMode="auto">
          <a:xfrm>
            <a:off x="6575689" y="4172329"/>
            <a:ext cx="3562991" cy="1921785"/>
          </a:xfrm>
          <a:prstGeom prst="rect">
            <a:avLst/>
          </a:prstGeom>
          <a:ln w="12699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6966058" name="Рисунок 198696605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399943">
            <a:off x="1124256" y="1712545"/>
            <a:ext cx="4831111" cy="4019326"/>
          </a:xfrm>
          <a:prstGeom prst="rect">
            <a:avLst/>
          </a:prstGeom>
        </p:spPr>
      </p:pic>
      <p:pic>
        <p:nvPicPr>
          <p:cNvPr id="1965312353" name="Рисунок 196531235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42111" y="1260401"/>
            <a:ext cx="3959238" cy="3048956"/>
          </a:xfrm>
          <a:prstGeom prst="rect">
            <a:avLst/>
          </a:prstGeom>
        </p:spPr>
      </p:pic>
      <p:pic>
        <p:nvPicPr>
          <p:cNvPr id="53167405" name="Рисунок 5316740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42111" y="4252108"/>
            <a:ext cx="3931165" cy="208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324226" name="Рисунок 55532422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61115" y="1327378"/>
            <a:ext cx="3941659" cy="4683543"/>
          </a:xfrm>
          <a:prstGeom prst="rect">
            <a:avLst/>
          </a:prstGeom>
        </p:spPr>
      </p:pic>
      <p:pic>
        <p:nvPicPr>
          <p:cNvPr id="527846214" name="Рисунок 5278462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399943">
            <a:off x="5502155" y="1802208"/>
            <a:ext cx="4592472" cy="382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0829621" name="Рисунок 43082962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55945" y="1461116"/>
            <a:ext cx="4079126" cy="2930828"/>
          </a:xfrm>
          <a:prstGeom prst="rect">
            <a:avLst/>
          </a:prstGeom>
        </p:spPr>
      </p:pic>
      <p:pic>
        <p:nvPicPr>
          <p:cNvPr id="1624936898" name="Рисунок 162493689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63470" y="4391944"/>
            <a:ext cx="4171602" cy="1423960"/>
          </a:xfrm>
          <a:prstGeom prst="rect">
            <a:avLst/>
          </a:prstGeom>
        </p:spPr>
      </p:pic>
      <p:pic>
        <p:nvPicPr>
          <p:cNvPr id="914508383" name="Рисунок 91450838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20169" y="1461116"/>
            <a:ext cx="3355056" cy="4596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0259618" name="Рисунок 6702596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55945" y="1553591"/>
            <a:ext cx="4902282" cy="3821845"/>
          </a:xfrm>
          <a:prstGeom prst="rect">
            <a:avLst/>
          </a:prstGeom>
        </p:spPr>
      </p:pic>
      <p:pic>
        <p:nvPicPr>
          <p:cNvPr id="746672537" name="Рисунок 7466725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59302" y="1553591"/>
            <a:ext cx="4242808" cy="4173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76</Words>
  <Application>Microsoft Office PowerPoint</Application>
  <DocSecurity>0</DocSecurity>
  <PresentationFormat>Широкоэкранный</PresentationFormat>
  <Paragraphs>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Proxima Nova Rg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ТОИПКРО</dc:creator>
  <cp:keywords/>
  <dc:description/>
  <cp:lastModifiedBy>Admin</cp:lastModifiedBy>
  <cp:revision>718</cp:revision>
  <dcterms:created xsi:type="dcterms:W3CDTF">2019-08-15T10:09:47Z</dcterms:created>
  <dcterms:modified xsi:type="dcterms:W3CDTF">2024-08-22T08:45:01Z</dcterms:modified>
  <cp:category/>
  <dc:identifier/>
  <cp:contentStatus/>
  <dc:language/>
  <cp:version/>
</cp:coreProperties>
</file>