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5.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6.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7.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8.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79" r:id="rId2"/>
  </p:sldMasterIdLst>
  <p:notesMasterIdLst>
    <p:notesMasterId r:id="rId65"/>
  </p:notesMasterIdLst>
  <p:sldIdLst>
    <p:sldId id="317" r:id="rId3"/>
    <p:sldId id="431" r:id="rId4"/>
    <p:sldId id="496" r:id="rId5"/>
    <p:sldId id="524" r:id="rId6"/>
    <p:sldId id="502" r:id="rId7"/>
    <p:sldId id="495" r:id="rId8"/>
    <p:sldId id="290" r:id="rId9"/>
    <p:sldId id="315" r:id="rId10"/>
    <p:sldId id="450" r:id="rId11"/>
    <p:sldId id="292" r:id="rId12"/>
    <p:sldId id="512" r:id="rId13"/>
    <p:sldId id="419" r:id="rId14"/>
    <p:sldId id="451" r:id="rId15"/>
    <p:sldId id="526" r:id="rId16"/>
    <p:sldId id="318" r:id="rId17"/>
    <p:sldId id="420" r:id="rId18"/>
    <p:sldId id="525" r:id="rId19"/>
    <p:sldId id="527" r:id="rId20"/>
    <p:sldId id="528" r:id="rId21"/>
    <p:sldId id="529" r:id="rId22"/>
    <p:sldId id="538" r:id="rId23"/>
    <p:sldId id="294" r:id="rId24"/>
    <p:sldId id="444" r:id="rId25"/>
    <p:sldId id="537" r:id="rId26"/>
    <p:sldId id="382" r:id="rId27"/>
    <p:sldId id="484" r:id="rId28"/>
    <p:sldId id="398" r:id="rId29"/>
    <p:sldId id="423" r:id="rId30"/>
    <p:sldId id="425" r:id="rId31"/>
    <p:sldId id="407" r:id="rId32"/>
    <p:sldId id="540" r:id="rId33"/>
    <p:sldId id="539" r:id="rId34"/>
    <p:sldId id="530" r:id="rId35"/>
    <p:sldId id="531" r:id="rId36"/>
    <p:sldId id="532" r:id="rId37"/>
    <p:sldId id="533" r:id="rId38"/>
    <p:sldId id="534" r:id="rId39"/>
    <p:sldId id="535" r:id="rId40"/>
    <p:sldId id="536" r:id="rId41"/>
    <p:sldId id="384" r:id="rId42"/>
    <p:sldId id="402" r:id="rId43"/>
    <p:sldId id="385" r:id="rId44"/>
    <p:sldId id="507" r:id="rId45"/>
    <p:sldId id="509" r:id="rId46"/>
    <p:sldId id="510" r:id="rId47"/>
    <p:sldId id="403" r:id="rId48"/>
    <p:sldId id="511" r:id="rId49"/>
    <p:sldId id="408" r:id="rId50"/>
    <p:sldId id="409" r:id="rId51"/>
    <p:sldId id="541" r:id="rId52"/>
    <p:sldId id="467" r:id="rId53"/>
    <p:sldId id="513" r:id="rId54"/>
    <p:sldId id="523" r:id="rId55"/>
    <p:sldId id="469" r:id="rId56"/>
    <p:sldId id="515" r:id="rId57"/>
    <p:sldId id="516" r:id="rId58"/>
    <p:sldId id="517" r:id="rId59"/>
    <p:sldId id="518" r:id="rId60"/>
    <p:sldId id="521" r:id="rId61"/>
    <p:sldId id="479" r:id="rId62"/>
    <p:sldId id="480" r:id="rId63"/>
    <p:sldId id="487" r:id="rId64"/>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CFB0E-090A-46F2-9AEB-BF64C4AB13B1}"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3FA29F97-4BB1-4B37-A8E3-ED202DF32397}">
      <dgm:prSet phldrT="[Текст]"/>
      <dgm:spPr/>
      <dgm:t>
        <a:bodyPr/>
        <a:lstStyle/>
        <a:p>
          <a:r>
            <a:rPr lang="ru-RU" dirty="0">
              <a:solidFill>
                <a:schemeClr val="accent2">
                  <a:lumMod val="75000"/>
                </a:schemeClr>
              </a:solidFill>
              <a:latin typeface="Times New Roman" panose="02020603050405020304" pitchFamily="18" charset="0"/>
              <a:cs typeface="Times New Roman" panose="02020603050405020304" pitchFamily="18" charset="0"/>
            </a:rPr>
            <a:t>Требования</a:t>
          </a:r>
        </a:p>
      </dgm:t>
    </dgm:pt>
    <dgm:pt modelId="{E8CF46A7-75BE-40F4-90C0-8ED7CA78206A}" type="parTrans" cxnId="{C92961AC-AD83-415F-B0CC-16DD8231DB85}">
      <dgm:prSet/>
      <dgm:spPr/>
      <dgm:t>
        <a:bodyPr/>
        <a:lstStyle/>
        <a:p>
          <a:endParaRPr lang="ru-RU"/>
        </a:p>
      </dgm:t>
    </dgm:pt>
    <dgm:pt modelId="{8F3E1C7E-BB9A-4CB0-B4D9-E7A929229277}" type="sibTrans" cxnId="{C92961AC-AD83-415F-B0CC-16DD8231DB85}">
      <dgm:prSet/>
      <dgm:spPr/>
      <dgm:t>
        <a:bodyPr/>
        <a:lstStyle/>
        <a:p>
          <a:endParaRPr lang="ru-RU"/>
        </a:p>
      </dgm:t>
    </dgm:pt>
    <dgm:pt modelId="{1BE5234A-14C9-4FFD-9002-D5EFDF29F48C}">
      <dgm:prSet phldrT="[Текст]" custT="1"/>
      <dgm:spPr/>
      <dgm:t>
        <a:bodyPr/>
        <a:lstStyle/>
        <a:p>
          <a:r>
            <a:rPr lang="ru-RU" sz="2000" dirty="0">
              <a:latin typeface="Times New Roman" panose="02020603050405020304" pitchFamily="18" charset="0"/>
              <a:cs typeface="Times New Roman" panose="02020603050405020304" pitchFamily="18" charset="0"/>
            </a:rPr>
            <a:t>Требование №1. «Объём итогового сочинения»</a:t>
          </a:r>
        </a:p>
      </dgm:t>
    </dgm:pt>
    <dgm:pt modelId="{DEFF616D-8ADC-45FF-BA10-73D6DA0A90CB}" type="parTrans" cxnId="{AC7F6AD0-22C8-4C95-8186-3E48EEF68C30}">
      <dgm:prSet/>
      <dgm:spPr/>
      <dgm:t>
        <a:bodyPr/>
        <a:lstStyle/>
        <a:p>
          <a:endParaRPr lang="ru-RU"/>
        </a:p>
      </dgm:t>
    </dgm:pt>
    <dgm:pt modelId="{6C3A812F-9524-43BC-8BDB-721D63049173}" type="sibTrans" cxnId="{AC7F6AD0-22C8-4C95-8186-3E48EEF68C30}">
      <dgm:prSet/>
      <dgm:spPr/>
      <dgm:t>
        <a:bodyPr/>
        <a:lstStyle/>
        <a:p>
          <a:endParaRPr lang="ru-RU"/>
        </a:p>
      </dgm:t>
    </dgm:pt>
    <dgm:pt modelId="{9CF0E8F1-BC41-4463-88D2-C57C79E869B1}">
      <dgm:prSet phldrT="[Текст]" custT="1"/>
      <dgm:spPr/>
      <dgm:t>
        <a:bodyPr/>
        <a:lstStyle/>
        <a:p>
          <a:r>
            <a:rPr lang="ru-RU" sz="2000" dirty="0">
              <a:latin typeface="Times New Roman" panose="02020603050405020304" pitchFamily="18" charset="0"/>
              <a:cs typeface="Times New Roman" panose="02020603050405020304" pitchFamily="18" charset="0"/>
            </a:rPr>
            <a:t>Требование № 2. «Самостоятельность написания итогового сочинения»</a:t>
          </a:r>
        </a:p>
      </dgm:t>
    </dgm:pt>
    <dgm:pt modelId="{02885618-5290-4A50-AF69-EF02277BB125}" type="parTrans" cxnId="{A88ED440-41D0-441D-8F74-BFEA141523B8}">
      <dgm:prSet/>
      <dgm:spPr/>
      <dgm:t>
        <a:bodyPr/>
        <a:lstStyle/>
        <a:p>
          <a:endParaRPr lang="ru-RU"/>
        </a:p>
      </dgm:t>
    </dgm:pt>
    <dgm:pt modelId="{FDE32F60-35AA-4ECB-8508-1D4D5E2931DD}" type="sibTrans" cxnId="{A88ED440-41D0-441D-8F74-BFEA141523B8}">
      <dgm:prSet/>
      <dgm:spPr/>
      <dgm:t>
        <a:bodyPr/>
        <a:lstStyle/>
        <a:p>
          <a:endParaRPr lang="ru-RU"/>
        </a:p>
      </dgm:t>
    </dgm:pt>
    <dgm:pt modelId="{4A589504-A281-4FB2-AB53-CD2CF4723ADE}">
      <dgm:prSet phldrT="[Текст]"/>
      <dgm:spPr/>
      <dgm:t>
        <a:bodyPr/>
        <a:lstStyle/>
        <a:p>
          <a:r>
            <a:rPr lang="ru-RU" dirty="0">
              <a:solidFill>
                <a:schemeClr val="accent2">
                  <a:lumMod val="75000"/>
                </a:schemeClr>
              </a:solidFill>
              <a:latin typeface="Times New Roman" panose="02020603050405020304" pitchFamily="18" charset="0"/>
              <a:cs typeface="Times New Roman" panose="02020603050405020304" pitchFamily="18" charset="0"/>
            </a:rPr>
            <a:t>Критерии</a:t>
          </a:r>
        </a:p>
      </dgm:t>
    </dgm:pt>
    <dgm:pt modelId="{48EF628A-254D-4089-B592-FFE1414C4347}" type="parTrans" cxnId="{DC9E9FD2-FB00-4D9C-B0E5-C249E52BE55E}">
      <dgm:prSet/>
      <dgm:spPr/>
      <dgm:t>
        <a:bodyPr/>
        <a:lstStyle/>
        <a:p>
          <a:endParaRPr lang="ru-RU"/>
        </a:p>
      </dgm:t>
    </dgm:pt>
    <dgm:pt modelId="{3333C6FC-B4DA-44C7-94EC-312202E225AB}" type="sibTrans" cxnId="{DC9E9FD2-FB00-4D9C-B0E5-C249E52BE55E}">
      <dgm:prSet/>
      <dgm:spPr/>
      <dgm:t>
        <a:bodyPr/>
        <a:lstStyle/>
        <a:p>
          <a:endParaRPr lang="ru-RU"/>
        </a:p>
      </dgm:t>
    </dgm:pt>
    <dgm:pt modelId="{6E8FB36D-D29F-485E-90D8-8A0182ECD1D5}">
      <dgm:prSet phldrT="[Текст]" custT="1"/>
      <dgm:spPr/>
      <dgm:t>
        <a:bodyPr/>
        <a:lstStyle/>
        <a:p>
          <a:r>
            <a:rPr lang="ru-RU" sz="1600" dirty="0">
              <a:latin typeface="Times New Roman" panose="02020603050405020304" pitchFamily="18" charset="0"/>
              <a:cs typeface="Times New Roman" panose="02020603050405020304" pitchFamily="18" charset="0"/>
            </a:rPr>
            <a:t>Критерий № 1. «Соответствие теме»</a:t>
          </a:r>
        </a:p>
      </dgm:t>
    </dgm:pt>
    <dgm:pt modelId="{7AE9F457-9659-4A1B-9724-FE7C85310C1F}" type="parTrans" cxnId="{214A028D-9E7E-4020-8D63-3B98077630B8}">
      <dgm:prSet/>
      <dgm:spPr/>
      <dgm:t>
        <a:bodyPr/>
        <a:lstStyle/>
        <a:p>
          <a:endParaRPr lang="ru-RU"/>
        </a:p>
      </dgm:t>
    </dgm:pt>
    <dgm:pt modelId="{00492A91-C09B-481A-9EC0-E3DBF1AF1BF5}" type="sibTrans" cxnId="{214A028D-9E7E-4020-8D63-3B98077630B8}">
      <dgm:prSet/>
      <dgm:spPr/>
      <dgm:t>
        <a:bodyPr/>
        <a:lstStyle/>
        <a:p>
          <a:endParaRPr lang="ru-RU"/>
        </a:p>
      </dgm:t>
    </dgm:pt>
    <dgm:pt modelId="{FFD6C836-5E24-4CC1-AE90-C7DAA20960BE}">
      <dgm:prSet phldrT="[Текст]" custT="1"/>
      <dgm:spPr/>
      <dgm:t>
        <a:bodyPr/>
        <a:lstStyle/>
        <a:p>
          <a:r>
            <a:rPr lang="ru-RU" sz="1600" dirty="0">
              <a:latin typeface="Times New Roman" panose="02020603050405020304" pitchFamily="18" charset="0"/>
              <a:cs typeface="Times New Roman" panose="02020603050405020304" pitchFamily="18" charset="0"/>
            </a:rPr>
            <a:t>Критерий № 2. «Аргументация. Привлечение литературного материала»</a:t>
          </a:r>
        </a:p>
      </dgm:t>
    </dgm:pt>
    <dgm:pt modelId="{A859B649-5A52-404D-BB8E-3C3C6931EB9C}" type="parTrans" cxnId="{5D9DA116-AE1B-458E-A3A1-249F1A92CC7D}">
      <dgm:prSet/>
      <dgm:spPr/>
      <dgm:t>
        <a:bodyPr/>
        <a:lstStyle/>
        <a:p>
          <a:endParaRPr lang="ru-RU"/>
        </a:p>
      </dgm:t>
    </dgm:pt>
    <dgm:pt modelId="{4D577DFC-00F9-4159-9FA7-80688C3188A9}" type="sibTrans" cxnId="{5D9DA116-AE1B-458E-A3A1-249F1A92CC7D}">
      <dgm:prSet/>
      <dgm:spPr/>
      <dgm:t>
        <a:bodyPr/>
        <a:lstStyle/>
        <a:p>
          <a:endParaRPr lang="ru-RU"/>
        </a:p>
      </dgm:t>
    </dgm:pt>
    <dgm:pt modelId="{E601F673-D6F6-4E3A-9AD4-D35706AB4485}">
      <dgm:prSet phldrT="[Текст]" custT="1"/>
      <dgm:spPr/>
      <dgm:t>
        <a:bodyPr/>
        <a:lstStyle/>
        <a:p>
          <a:r>
            <a:rPr lang="ru-RU" sz="1600" dirty="0">
              <a:latin typeface="Times New Roman" panose="02020603050405020304" pitchFamily="18" charset="0"/>
              <a:cs typeface="Times New Roman" panose="02020603050405020304" pitchFamily="18" charset="0"/>
            </a:rPr>
            <a:t>Критерий № 3. «Композиция и логика рассуждения</a:t>
          </a:r>
          <a:r>
            <a:rPr lang="ru-RU" sz="1300" dirty="0">
              <a:latin typeface="Times New Roman" panose="02020603050405020304" pitchFamily="18" charset="0"/>
              <a:cs typeface="Times New Roman" panose="02020603050405020304" pitchFamily="18" charset="0"/>
            </a:rPr>
            <a:t>»</a:t>
          </a:r>
        </a:p>
      </dgm:t>
    </dgm:pt>
    <dgm:pt modelId="{8F9DA177-3353-48DB-A432-9E494EB48167}" type="parTrans" cxnId="{E634FFC8-0F0D-416D-B9CA-7BD5EF6F50C5}">
      <dgm:prSet/>
      <dgm:spPr/>
      <dgm:t>
        <a:bodyPr/>
        <a:lstStyle/>
        <a:p>
          <a:endParaRPr lang="ru-RU"/>
        </a:p>
      </dgm:t>
    </dgm:pt>
    <dgm:pt modelId="{D31DA8C0-07F9-4B5E-912F-0359D950657F}" type="sibTrans" cxnId="{E634FFC8-0F0D-416D-B9CA-7BD5EF6F50C5}">
      <dgm:prSet/>
      <dgm:spPr/>
      <dgm:t>
        <a:bodyPr/>
        <a:lstStyle/>
        <a:p>
          <a:endParaRPr lang="ru-RU"/>
        </a:p>
      </dgm:t>
    </dgm:pt>
    <dgm:pt modelId="{A1064D3D-6847-4F3F-B629-CAE7116C40AB}">
      <dgm:prSet phldrT="[Текст]" custT="1"/>
      <dgm:spPr/>
      <dgm:t>
        <a:bodyPr/>
        <a:lstStyle/>
        <a:p>
          <a:r>
            <a:rPr lang="ru-RU" sz="1600" dirty="0">
              <a:latin typeface="Times New Roman" panose="02020603050405020304" pitchFamily="18" charset="0"/>
              <a:cs typeface="Times New Roman" panose="02020603050405020304" pitchFamily="18" charset="0"/>
            </a:rPr>
            <a:t>Критерий № 5. «Грамотность»</a:t>
          </a:r>
        </a:p>
      </dgm:t>
    </dgm:pt>
    <dgm:pt modelId="{33F58853-9080-4737-8440-A84894944D96}" type="parTrans" cxnId="{9F691E34-292E-45AE-9E2F-04C465A30B4D}">
      <dgm:prSet/>
      <dgm:spPr/>
      <dgm:t>
        <a:bodyPr/>
        <a:lstStyle/>
        <a:p>
          <a:endParaRPr lang="ru-RU"/>
        </a:p>
      </dgm:t>
    </dgm:pt>
    <dgm:pt modelId="{83156E97-E39D-411F-9BC0-A3BE31734BA5}" type="sibTrans" cxnId="{9F691E34-292E-45AE-9E2F-04C465A30B4D}">
      <dgm:prSet/>
      <dgm:spPr/>
      <dgm:t>
        <a:bodyPr/>
        <a:lstStyle/>
        <a:p>
          <a:endParaRPr lang="ru-RU"/>
        </a:p>
      </dgm:t>
    </dgm:pt>
    <dgm:pt modelId="{8686CA95-7250-49C2-B76C-550FE720B476}">
      <dgm:prSet phldrT="[Текст]" custT="1"/>
      <dgm:spPr/>
      <dgm:t>
        <a:bodyPr/>
        <a:lstStyle/>
        <a:p>
          <a:r>
            <a:rPr lang="ru-RU" sz="1600" dirty="0">
              <a:latin typeface="Times New Roman" panose="02020603050405020304" pitchFamily="18" charset="0"/>
              <a:cs typeface="Times New Roman" panose="02020603050405020304" pitchFamily="18" charset="0"/>
            </a:rPr>
            <a:t>Критерий № 4. «Качество письменной речи»</a:t>
          </a:r>
        </a:p>
      </dgm:t>
    </dgm:pt>
    <dgm:pt modelId="{77DE2C51-8920-4D06-AEE5-CF3CF1986B75}" type="parTrans" cxnId="{353A5E50-DC81-496C-98DB-997A341CC9EB}">
      <dgm:prSet/>
      <dgm:spPr/>
      <dgm:t>
        <a:bodyPr/>
        <a:lstStyle/>
        <a:p>
          <a:endParaRPr lang="ru-RU"/>
        </a:p>
      </dgm:t>
    </dgm:pt>
    <dgm:pt modelId="{C7185F90-FF62-458C-B7B0-09E847694C58}" type="sibTrans" cxnId="{353A5E50-DC81-496C-98DB-997A341CC9EB}">
      <dgm:prSet/>
      <dgm:spPr/>
      <dgm:t>
        <a:bodyPr/>
        <a:lstStyle/>
        <a:p>
          <a:endParaRPr lang="ru-RU"/>
        </a:p>
      </dgm:t>
    </dgm:pt>
    <dgm:pt modelId="{2D71B394-D1B4-4A82-B11A-B861E8B55B48}" type="pres">
      <dgm:prSet presAssocID="{780CFB0E-090A-46F2-9AEB-BF64C4AB13B1}" presName="theList" presStyleCnt="0">
        <dgm:presLayoutVars>
          <dgm:dir/>
          <dgm:animLvl val="lvl"/>
          <dgm:resizeHandles val="exact"/>
        </dgm:presLayoutVars>
      </dgm:prSet>
      <dgm:spPr/>
    </dgm:pt>
    <dgm:pt modelId="{236C3C97-5545-40C9-B6DB-80918210CAD6}" type="pres">
      <dgm:prSet presAssocID="{3FA29F97-4BB1-4B37-A8E3-ED202DF32397}" presName="compNode" presStyleCnt="0"/>
      <dgm:spPr/>
    </dgm:pt>
    <dgm:pt modelId="{1620AB7A-5146-4978-8546-428A0064EE03}" type="pres">
      <dgm:prSet presAssocID="{3FA29F97-4BB1-4B37-A8E3-ED202DF32397}" presName="aNode" presStyleLbl="bgShp" presStyleIdx="0" presStyleCnt="2"/>
      <dgm:spPr/>
    </dgm:pt>
    <dgm:pt modelId="{88EF2C4D-9826-4C5A-80F0-F661E25AED11}" type="pres">
      <dgm:prSet presAssocID="{3FA29F97-4BB1-4B37-A8E3-ED202DF32397}" presName="textNode" presStyleLbl="bgShp" presStyleIdx="0" presStyleCnt="2"/>
      <dgm:spPr/>
    </dgm:pt>
    <dgm:pt modelId="{0982989A-E2CF-4144-ADC8-ED74D08B24A6}" type="pres">
      <dgm:prSet presAssocID="{3FA29F97-4BB1-4B37-A8E3-ED202DF32397}" presName="compChildNode" presStyleCnt="0"/>
      <dgm:spPr/>
    </dgm:pt>
    <dgm:pt modelId="{E1850DFC-405B-4988-BD4D-AF0FDE21028F}" type="pres">
      <dgm:prSet presAssocID="{3FA29F97-4BB1-4B37-A8E3-ED202DF32397}" presName="theInnerList" presStyleCnt="0"/>
      <dgm:spPr/>
    </dgm:pt>
    <dgm:pt modelId="{56C750EC-19A5-4E33-BF22-74E0AE899CDE}" type="pres">
      <dgm:prSet presAssocID="{1BE5234A-14C9-4FFD-9002-D5EFDF29F48C}" presName="childNode" presStyleLbl="node1" presStyleIdx="0" presStyleCnt="7">
        <dgm:presLayoutVars>
          <dgm:bulletEnabled val="1"/>
        </dgm:presLayoutVars>
      </dgm:prSet>
      <dgm:spPr/>
    </dgm:pt>
    <dgm:pt modelId="{794072F2-7E5B-4938-A97A-3C06FC000B9A}" type="pres">
      <dgm:prSet presAssocID="{1BE5234A-14C9-4FFD-9002-D5EFDF29F48C}" presName="aSpace2" presStyleCnt="0"/>
      <dgm:spPr/>
    </dgm:pt>
    <dgm:pt modelId="{A6C334CC-FBF1-4B5F-A287-D2F5930C236D}" type="pres">
      <dgm:prSet presAssocID="{9CF0E8F1-BC41-4463-88D2-C57C79E869B1}" presName="childNode" presStyleLbl="node1" presStyleIdx="1" presStyleCnt="7">
        <dgm:presLayoutVars>
          <dgm:bulletEnabled val="1"/>
        </dgm:presLayoutVars>
      </dgm:prSet>
      <dgm:spPr/>
    </dgm:pt>
    <dgm:pt modelId="{7A3583F8-FD9A-46E1-801C-3F3BFBBD68C4}" type="pres">
      <dgm:prSet presAssocID="{3FA29F97-4BB1-4B37-A8E3-ED202DF32397}" presName="aSpace" presStyleCnt="0"/>
      <dgm:spPr/>
    </dgm:pt>
    <dgm:pt modelId="{DF6A0D0F-ADCD-4DC0-8895-2563952C73B5}" type="pres">
      <dgm:prSet presAssocID="{4A589504-A281-4FB2-AB53-CD2CF4723ADE}" presName="compNode" presStyleCnt="0"/>
      <dgm:spPr/>
    </dgm:pt>
    <dgm:pt modelId="{88BD0FB8-A11C-46C6-AB0F-795853CAE55A}" type="pres">
      <dgm:prSet presAssocID="{4A589504-A281-4FB2-AB53-CD2CF4723ADE}" presName="aNode" presStyleLbl="bgShp" presStyleIdx="1" presStyleCnt="2"/>
      <dgm:spPr/>
    </dgm:pt>
    <dgm:pt modelId="{0C8DD937-025F-4FC1-A729-27FFC440D0AC}" type="pres">
      <dgm:prSet presAssocID="{4A589504-A281-4FB2-AB53-CD2CF4723ADE}" presName="textNode" presStyleLbl="bgShp" presStyleIdx="1" presStyleCnt="2"/>
      <dgm:spPr/>
    </dgm:pt>
    <dgm:pt modelId="{8B92AA97-CE24-4527-91CB-6CB36C63F68A}" type="pres">
      <dgm:prSet presAssocID="{4A589504-A281-4FB2-AB53-CD2CF4723ADE}" presName="compChildNode" presStyleCnt="0"/>
      <dgm:spPr/>
    </dgm:pt>
    <dgm:pt modelId="{F77586B4-7D67-405E-A9C1-5F7827A25969}" type="pres">
      <dgm:prSet presAssocID="{4A589504-A281-4FB2-AB53-CD2CF4723ADE}" presName="theInnerList" presStyleCnt="0"/>
      <dgm:spPr/>
    </dgm:pt>
    <dgm:pt modelId="{29C993B7-D597-4B49-924C-A4546DBD137A}" type="pres">
      <dgm:prSet presAssocID="{6E8FB36D-D29F-485E-90D8-8A0182ECD1D5}" presName="childNode" presStyleLbl="node1" presStyleIdx="2" presStyleCnt="7">
        <dgm:presLayoutVars>
          <dgm:bulletEnabled val="1"/>
        </dgm:presLayoutVars>
      </dgm:prSet>
      <dgm:spPr/>
    </dgm:pt>
    <dgm:pt modelId="{C16E8B5A-0C45-443A-8DE2-836CA92674DF}" type="pres">
      <dgm:prSet presAssocID="{6E8FB36D-D29F-485E-90D8-8A0182ECD1D5}" presName="aSpace2" presStyleCnt="0"/>
      <dgm:spPr/>
    </dgm:pt>
    <dgm:pt modelId="{F161FC0E-4EFD-4B1A-87CD-974C870ABE4A}" type="pres">
      <dgm:prSet presAssocID="{FFD6C836-5E24-4CC1-AE90-C7DAA20960BE}" presName="childNode" presStyleLbl="node1" presStyleIdx="3" presStyleCnt="7">
        <dgm:presLayoutVars>
          <dgm:bulletEnabled val="1"/>
        </dgm:presLayoutVars>
      </dgm:prSet>
      <dgm:spPr/>
    </dgm:pt>
    <dgm:pt modelId="{9839F1D9-54B1-4B42-A763-7AAFDEA37869}" type="pres">
      <dgm:prSet presAssocID="{FFD6C836-5E24-4CC1-AE90-C7DAA20960BE}" presName="aSpace2" presStyleCnt="0"/>
      <dgm:spPr/>
    </dgm:pt>
    <dgm:pt modelId="{9B39AF9D-E08B-4076-91DD-10EE59402010}" type="pres">
      <dgm:prSet presAssocID="{E601F673-D6F6-4E3A-9AD4-D35706AB4485}" presName="childNode" presStyleLbl="node1" presStyleIdx="4" presStyleCnt="7" custLinFactNeighborX="-412" custLinFactNeighborY="12276">
        <dgm:presLayoutVars>
          <dgm:bulletEnabled val="1"/>
        </dgm:presLayoutVars>
      </dgm:prSet>
      <dgm:spPr/>
    </dgm:pt>
    <dgm:pt modelId="{EF2855D0-F75B-4B85-A9F0-5EF3899B9DF3}" type="pres">
      <dgm:prSet presAssocID="{E601F673-D6F6-4E3A-9AD4-D35706AB4485}" presName="aSpace2" presStyleCnt="0"/>
      <dgm:spPr/>
    </dgm:pt>
    <dgm:pt modelId="{A8D1B4D9-CC3E-48DB-AA7E-55D73C739086}" type="pres">
      <dgm:prSet presAssocID="{8686CA95-7250-49C2-B76C-550FE720B476}" presName="childNode" presStyleLbl="node1" presStyleIdx="5" presStyleCnt="7">
        <dgm:presLayoutVars>
          <dgm:bulletEnabled val="1"/>
        </dgm:presLayoutVars>
      </dgm:prSet>
      <dgm:spPr/>
    </dgm:pt>
    <dgm:pt modelId="{5B52E02E-529C-4B70-8302-A5F6B483CE32}" type="pres">
      <dgm:prSet presAssocID="{8686CA95-7250-49C2-B76C-550FE720B476}" presName="aSpace2" presStyleCnt="0"/>
      <dgm:spPr/>
    </dgm:pt>
    <dgm:pt modelId="{C1CC35B1-B732-4DBF-B1B1-B7A4C3BB4596}" type="pres">
      <dgm:prSet presAssocID="{A1064D3D-6847-4F3F-B629-CAE7116C40AB}" presName="childNode" presStyleLbl="node1" presStyleIdx="6" presStyleCnt="7" custLinFactNeighborX="-412" custLinFactNeighborY="71361">
        <dgm:presLayoutVars>
          <dgm:bulletEnabled val="1"/>
        </dgm:presLayoutVars>
      </dgm:prSet>
      <dgm:spPr/>
    </dgm:pt>
  </dgm:ptLst>
  <dgm:cxnLst>
    <dgm:cxn modelId="{5D9DA116-AE1B-458E-A3A1-249F1A92CC7D}" srcId="{4A589504-A281-4FB2-AB53-CD2CF4723ADE}" destId="{FFD6C836-5E24-4CC1-AE90-C7DAA20960BE}" srcOrd="1" destOrd="0" parTransId="{A859B649-5A52-404D-BB8E-3C3C6931EB9C}" sibTransId="{4D577DFC-00F9-4159-9FA7-80688C3188A9}"/>
    <dgm:cxn modelId="{5F043128-E461-4B89-8605-BF3A63A579E2}" type="presOf" srcId="{3FA29F97-4BB1-4B37-A8E3-ED202DF32397}" destId="{1620AB7A-5146-4978-8546-428A0064EE03}" srcOrd="0" destOrd="0" presId="urn:microsoft.com/office/officeart/2005/8/layout/lProcess2"/>
    <dgm:cxn modelId="{1FA5DC2B-6219-4E96-90A9-2F01A7941C1D}" type="presOf" srcId="{A1064D3D-6847-4F3F-B629-CAE7116C40AB}" destId="{C1CC35B1-B732-4DBF-B1B1-B7A4C3BB4596}" srcOrd="0" destOrd="0" presId="urn:microsoft.com/office/officeart/2005/8/layout/lProcess2"/>
    <dgm:cxn modelId="{9F691E34-292E-45AE-9E2F-04C465A30B4D}" srcId="{4A589504-A281-4FB2-AB53-CD2CF4723ADE}" destId="{A1064D3D-6847-4F3F-B629-CAE7116C40AB}" srcOrd="4" destOrd="0" parTransId="{33F58853-9080-4737-8440-A84894944D96}" sibTransId="{83156E97-E39D-411F-9BC0-A3BE31734BA5}"/>
    <dgm:cxn modelId="{A9C7CF34-5DF2-4F57-ABEB-096C171D0A55}" type="presOf" srcId="{9CF0E8F1-BC41-4463-88D2-C57C79E869B1}" destId="{A6C334CC-FBF1-4B5F-A287-D2F5930C236D}" srcOrd="0" destOrd="0" presId="urn:microsoft.com/office/officeart/2005/8/layout/lProcess2"/>
    <dgm:cxn modelId="{A88ED440-41D0-441D-8F74-BFEA141523B8}" srcId="{3FA29F97-4BB1-4B37-A8E3-ED202DF32397}" destId="{9CF0E8F1-BC41-4463-88D2-C57C79E869B1}" srcOrd="1" destOrd="0" parTransId="{02885618-5290-4A50-AF69-EF02277BB125}" sibTransId="{FDE32F60-35AA-4ECB-8508-1D4D5E2931DD}"/>
    <dgm:cxn modelId="{BCE96244-EB4A-40E8-B4A4-E015847D6DD6}" type="presOf" srcId="{FFD6C836-5E24-4CC1-AE90-C7DAA20960BE}" destId="{F161FC0E-4EFD-4B1A-87CD-974C870ABE4A}" srcOrd="0" destOrd="0" presId="urn:microsoft.com/office/officeart/2005/8/layout/lProcess2"/>
    <dgm:cxn modelId="{E2F79C44-E618-4597-8148-387610958808}" type="presOf" srcId="{4A589504-A281-4FB2-AB53-CD2CF4723ADE}" destId="{88BD0FB8-A11C-46C6-AB0F-795853CAE55A}" srcOrd="0" destOrd="0" presId="urn:microsoft.com/office/officeart/2005/8/layout/lProcess2"/>
    <dgm:cxn modelId="{F2BAA044-6E6C-4DF9-B4C8-E0C8F1516A4A}" type="presOf" srcId="{1BE5234A-14C9-4FFD-9002-D5EFDF29F48C}" destId="{56C750EC-19A5-4E33-BF22-74E0AE899CDE}" srcOrd="0" destOrd="0" presId="urn:microsoft.com/office/officeart/2005/8/layout/lProcess2"/>
    <dgm:cxn modelId="{8AC4B766-4EAD-42A3-831F-1C9D4F96EC72}" type="presOf" srcId="{6E8FB36D-D29F-485E-90D8-8A0182ECD1D5}" destId="{29C993B7-D597-4B49-924C-A4546DBD137A}" srcOrd="0" destOrd="0" presId="urn:microsoft.com/office/officeart/2005/8/layout/lProcess2"/>
    <dgm:cxn modelId="{B263716A-B59F-4561-B439-894BE770B543}" type="presOf" srcId="{780CFB0E-090A-46F2-9AEB-BF64C4AB13B1}" destId="{2D71B394-D1B4-4A82-B11A-B861E8B55B48}" srcOrd="0" destOrd="0" presId="urn:microsoft.com/office/officeart/2005/8/layout/lProcess2"/>
    <dgm:cxn modelId="{353A5E50-DC81-496C-98DB-997A341CC9EB}" srcId="{4A589504-A281-4FB2-AB53-CD2CF4723ADE}" destId="{8686CA95-7250-49C2-B76C-550FE720B476}" srcOrd="3" destOrd="0" parTransId="{77DE2C51-8920-4D06-AEE5-CF3CF1986B75}" sibTransId="{C7185F90-FF62-458C-B7B0-09E847694C58}"/>
    <dgm:cxn modelId="{214A028D-9E7E-4020-8D63-3B98077630B8}" srcId="{4A589504-A281-4FB2-AB53-CD2CF4723ADE}" destId="{6E8FB36D-D29F-485E-90D8-8A0182ECD1D5}" srcOrd="0" destOrd="0" parTransId="{7AE9F457-9659-4A1B-9724-FE7C85310C1F}" sibTransId="{00492A91-C09B-481A-9EC0-E3DBF1AF1BF5}"/>
    <dgm:cxn modelId="{0037579A-35B6-4369-BAB7-32EE66EACA99}" type="presOf" srcId="{8686CA95-7250-49C2-B76C-550FE720B476}" destId="{A8D1B4D9-CC3E-48DB-AA7E-55D73C739086}" srcOrd="0" destOrd="0" presId="urn:microsoft.com/office/officeart/2005/8/layout/lProcess2"/>
    <dgm:cxn modelId="{2202999A-C974-4A76-A916-1C429D4CCFD8}" type="presOf" srcId="{4A589504-A281-4FB2-AB53-CD2CF4723ADE}" destId="{0C8DD937-025F-4FC1-A729-27FFC440D0AC}" srcOrd="1" destOrd="0" presId="urn:microsoft.com/office/officeart/2005/8/layout/lProcess2"/>
    <dgm:cxn modelId="{C92961AC-AD83-415F-B0CC-16DD8231DB85}" srcId="{780CFB0E-090A-46F2-9AEB-BF64C4AB13B1}" destId="{3FA29F97-4BB1-4B37-A8E3-ED202DF32397}" srcOrd="0" destOrd="0" parTransId="{E8CF46A7-75BE-40F4-90C0-8ED7CA78206A}" sibTransId="{8F3E1C7E-BB9A-4CB0-B4D9-E7A929229277}"/>
    <dgm:cxn modelId="{8BBCB3B2-C488-4888-AF2B-12BDA537250E}" type="presOf" srcId="{E601F673-D6F6-4E3A-9AD4-D35706AB4485}" destId="{9B39AF9D-E08B-4076-91DD-10EE59402010}" srcOrd="0" destOrd="0" presId="urn:microsoft.com/office/officeart/2005/8/layout/lProcess2"/>
    <dgm:cxn modelId="{E634FFC8-0F0D-416D-B9CA-7BD5EF6F50C5}" srcId="{4A589504-A281-4FB2-AB53-CD2CF4723ADE}" destId="{E601F673-D6F6-4E3A-9AD4-D35706AB4485}" srcOrd="2" destOrd="0" parTransId="{8F9DA177-3353-48DB-A432-9E494EB48167}" sibTransId="{D31DA8C0-07F9-4B5E-912F-0359D950657F}"/>
    <dgm:cxn modelId="{AC7F6AD0-22C8-4C95-8186-3E48EEF68C30}" srcId="{3FA29F97-4BB1-4B37-A8E3-ED202DF32397}" destId="{1BE5234A-14C9-4FFD-9002-D5EFDF29F48C}" srcOrd="0" destOrd="0" parTransId="{DEFF616D-8ADC-45FF-BA10-73D6DA0A90CB}" sibTransId="{6C3A812F-9524-43BC-8BDB-721D63049173}"/>
    <dgm:cxn modelId="{DC9E9FD2-FB00-4D9C-B0E5-C249E52BE55E}" srcId="{780CFB0E-090A-46F2-9AEB-BF64C4AB13B1}" destId="{4A589504-A281-4FB2-AB53-CD2CF4723ADE}" srcOrd="1" destOrd="0" parTransId="{48EF628A-254D-4089-B592-FFE1414C4347}" sibTransId="{3333C6FC-B4DA-44C7-94EC-312202E225AB}"/>
    <dgm:cxn modelId="{41AFF3E3-0190-429F-BEEF-31BE1D2ED490}" type="presOf" srcId="{3FA29F97-4BB1-4B37-A8E3-ED202DF32397}" destId="{88EF2C4D-9826-4C5A-80F0-F661E25AED11}" srcOrd="1" destOrd="0" presId="urn:microsoft.com/office/officeart/2005/8/layout/lProcess2"/>
    <dgm:cxn modelId="{5D11A08C-968A-437C-8B8F-2EC7B0C6C84A}" type="presParOf" srcId="{2D71B394-D1B4-4A82-B11A-B861E8B55B48}" destId="{236C3C97-5545-40C9-B6DB-80918210CAD6}" srcOrd="0" destOrd="0" presId="urn:microsoft.com/office/officeart/2005/8/layout/lProcess2"/>
    <dgm:cxn modelId="{A89A47AF-95DF-4196-A2C4-5CEE37CC53D1}" type="presParOf" srcId="{236C3C97-5545-40C9-B6DB-80918210CAD6}" destId="{1620AB7A-5146-4978-8546-428A0064EE03}" srcOrd="0" destOrd="0" presId="urn:microsoft.com/office/officeart/2005/8/layout/lProcess2"/>
    <dgm:cxn modelId="{F19CFC32-BD54-45D1-B081-E142BF62B200}" type="presParOf" srcId="{236C3C97-5545-40C9-B6DB-80918210CAD6}" destId="{88EF2C4D-9826-4C5A-80F0-F661E25AED11}" srcOrd="1" destOrd="0" presId="urn:microsoft.com/office/officeart/2005/8/layout/lProcess2"/>
    <dgm:cxn modelId="{EFB6A77D-B5B3-470D-A2CA-A0E78E3D04B7}" type="presParOf" srcId="{236C3C97-5545-40C9-B6DB-80918210CAD6}" destId="{0982989A-E2CF-4144-ADC8-ED74D08B24A6}" srcOrd="2" destOrd="0" presId="urn:microsoft.com/office/officeart/2005/8/layout/lProcess2"/>
    <dgm:cxn modelId="{A6F22C4C-4B85-4585-9ED2-3391E291B427}" type="presParOf" srcId="{0982989A-E2CF-4144-ADC8-ED74D08B24A6}" destId="{E1850DFC-405B-4988-BD4D-AF0FDE21028F}" srcOrd="0" destOrd="0" presId="urn:microsoft.com/office/officeart/2005/8/layout/lProcess2"/>
    <dgm:cxn modelId="{F7D50701-A0BB-4876-BFC9-D409B2756FD1}" type="presParOf" srcId="{E1850DFC-405B-4988-BD4D-AF0FDE21028F}" destId="{56C750EC-19A5-4E33-BF22-74E0AE899CDE}" srcOrd="0" destOrd="0" presId="urn:microsoft.com/office/officeart/2005/8/layout/lProcess2"/>
    <dgm:cxn modelId="{09C386D6-E875-4D2A-A244-00FC53A36013}" type="presParOf" srcId="{E1850DFC-405B-4988-BD4D-AF0FDE21028F}" destId="{794072F2-7E5B-4938-A97A-3C06FC000B9A}" srcOrd="1" destOrd="0" presId="urn:microsoft.com/office/officeart/2005/8/layout/lProcess2"/>
    <dgm:cxn modelId="{5E5A951F-D1FF-4599-99CA-D927BE64DF3D}" type="presParOf" srcId="{E1850DFC-405B-4988-BD4D-AF0FDE21028F}" destId="{A6C334CC-FBF1-4B5F-A287-D2F5930C236D}" srcOrd="2" destOrd="0" presId="urn:microsoft.com/office/officeart/2005/8/layout/lProcess2"/>
    <dgm:cxn modelId="{25A0252F-3AC9-4A3B-A88D-63A6A216BA61}" type="presParOf" srcId="{2D71B394-D1B4-4A82-B11A-B861E8B55B48}" destId="{7A3583F8-FD9A-46E1-801C-3F3BFBBD68C4}" srcOrd="1" destOrd="0" presId="urn:microsoft.com/office/officeart/2005/8/layout/lProcess2"/>
    <dgm:cxn modelId="{852368CD-2E2F-486C-9359-D5D0C752737F}" type="presParOf" srcId="{2D71B394-D1B4-4A82-B11A-B861E8B55B48}" destId="{DF6A0D0F-ADCD-4DC0-8895-2563952C73B5}" srcOrd="2" destOrd="0" presId="urn:microsoft.com/office/officeart/2005/8/layout/lProcess2"/>
    <dgm:cxn modelId="{7CD93BA9-9B12-4812-98D7-2EBB09ED3ECD}" type="presParOf" srcId="{DF6A0D0F-ADCD-4DC0-8895-2563952C73B5}" destId="{88BD0FB8-A11C-46C6-AB0F-795853CAE55A}" srcOrd="0" destOrd="0" presId="urn:microsoft.com/office/officeart/2005/8/layout/lProcess2"/>
    <dgm:cxn modelId="{EE18048D-1004-4B13-A0DF-1BC8F3648468}" type="presParOf" srcId="{DF6A0D0F-ADCD-4DC0-8895-2563952C73B5}" destId="{0C8DD937-025F-4FC1-A729-27FFC440D0AC}" srcOrd="1" destOrd="0" presId="urn:microsoft.com/office/officeart/2005/8/layout/lProcess2"/>
    <dgm:cxn modelId="{12F0DDFE-1632-44C8-9623-2B4440CB019D}" type="presParOf" srcId="{DF6A0D0F-ADCD-4DC0-8895-2563952C73B5}" destId="{8B92AA97-CE24-4527-91CB-6CB36C63F68A}" srcOrd="2" destOrd="0" presId="urn:microsoft.com/office/officeart/2005/8/layout/lProcess2"/>
    <dgm:cxn modelId="{C18D0A52-4067-40C6-8774-DF05AEEEA4DB}" type="presParOf" srcId="{8B92AA97-CE24-4527-91CB-6CB36C63F68A}" destId="{F77586B4-7D67-405E-A9C1-5F7827A25969}" srcOrd="0" destOrd="0" presId="urn:microsoft.com/office/officeart/2005/8/layout/lProcess2"/>
    <dgm:cxn modelId="{EA795FD3-7E56-4891-9E62-FA8B39A2BCD9}" type="presParOf" srcId="{F77586B4-7D67-405E-A9C1-5F7827A25969}" destId="{29C993B7-D597-4B49-924C-A4546DBD137A}" srcOrd="0" destOrd="0" presId="urn:microsoft.com/office/officeart/2005/8/layout/lProcess2"/>
    <dgm:cxn modelId="{F1534CB9-F98F-4C71-8394-19FAC315EA84}" type="presParOf" srcId="{F77586B4-7D67-405E-A9C1-5F7827A25969}" destId="{C16E8B5A-0C45-443A-8DE2-836CA92674DF}" srcOrd="1" destOrd="0" presId="urn:microsoft.com/office/officeart/2005/8/layout/lProcess2"/>
    <dgm:cxn modelId="{C89E622D-787E-4F41-9D5A-CED01DCF8FE9}" type="presParOf" srcId="{F77586B4-7D67-405E-A9C1-5F7827A25969}" destId="{F161FC0E-4EFD-4B1A-87CD-974C870ABE4A}" srcOrd="2" destOrd="0" presId="urn:microsoft.com/office/officeart/2005/8/layout/lProcess2"/>
    <dgm:cxn modelId="{1572CB99-D2C6-47AC-9E0C-AF9BC90C87C8}" type="presParOf" srcId="{F77586B4-7D67-405E-A9C1-5F7827A25969}" destId="{9839F1D9-54B1-4B42-A763-7AAFDEA37869}" srcOrd="3" destOrd="0" presId="urn:microsoft.com/office/officeart/2005/8/layout/lProcess2"/>
    <dgm:cxn modelId="{330A302B-13BD-4643-8C97-464A4C760274}" type="presParOf" srcId="{F77586B4-7D67-405E-A9C1-5F7827A25969}" destId="{9B39AF9D-E08B-4076-91DD-10EE59402010}" srcOrd="4" destOrd="0" presId="urn:microsoft.com/office/officeart/2005/8/layout/lProcess2"/>
    <dgm:cxn modelId="{2F5EA977-E9FC-41F1-BD41-F5F36548163E}" type="presParOf" srcId="{F77586B4-7D67-405E-A9C1-5F7827A25969}" destId="{EF2855D0-F75B-4B85-A9F0-5EF3899B9DF3}" srcOrd="5" destOrd="0" presId="urn:microsoft.com/office/officeart/2005/8/layout/lProcess2"/>
    <dgm:cxn modelId="{4E295B2A-0A4F-4429-9A06-237E539FD584}" type="presParOf" srcId="{F77586B4-7D67-405E-A9C1-5F7827A25969}" destId="{A8D1B4D9-CC3E-48DB-AA7E-55D73C739086}" srcOrd="6" destOrd="0" presId="urn:microsoft.com/office/officeart/2005/8/layout/lProcess2"/>
    <dgm:cxn modelId="{EE2C56C7-AB2F-465F-BBDD-195ECC9341CC}" type="presParOf" srcId="{F77586B4-7D67-405E-A9C1-5F7827A25969}" destId="{5B52E02E-529C-4B70-8302-A5F6B483CE32}" srcOrd="7" destOrd="0" presId="urn:microsoft.com/office/officeart/2005/8/layout/lProcess2"/>
    <dgm:cxn modelId="{D99800B2-AF8F-4960-ABF2-D5F2D93264E3}" type="presParOf" srcId="{F77586B4-7D67-405E-A9C1-5F7827A25969}" destId="{C1CC35B1-B732-4DBF-B1B1-B7A4C3BB4596}"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481567-E871-4439-A65A-B4FD64A8A7D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ru-RU"/>
        </a:p>
      </dgm:t>
    </dgm:pt>
    <dgm:pt modelId="{256DC1C9-FD60-4EFF-B691-E3BA8C2F9C36}">
      <dgm:prSet phldrT="[Текст]"/>
      <dgm:spPr>
        <a:solidFill>
          <a:schemeClr val="accent5">
            <a:lumMod val="75000"/>
          </a:schemeClr>
        </a:solidFill>
      </dgm:spPr>
      <dgm:t>
        <a:bodyPr/>
        <a:lstStyle/>
        <a:p>
          <a:r>
            <a:rPr lang="ru-RU" dirty="0"/>
            <a:t>Незачёт</a:t>
          </a:r>
        </a:p>
      </dgm:t>
    </dgm:pt>
    <dgm:pt modelId="{44CDB3F7-2A4C-4ECB-807A-0F281AD57F37}" type="parTrans" cxnId="{A7BD926A-91B8-4574-AB94-A5E0347E5161}">
      <dgm:prSet/>
      <dgm:spPr/>
      <dgm:t>
        <a:bodyPr/>
        <a:lstStyle/>
        <a:p>
          <a:endParaRPr lang="ru-RU"/>
        </a:p>
      </dgm:t>
    </dgm:pt>
    <dgm:pt modelId="{97A1DFCD-319D-4D11-A779-1CB9F4B7562B}" type="sibTrans" cxnId="{A7BD926A-91B8-4574-AB94-A5E0347E5161}">
      <dgm:prSet/>
      <dgm:spPr/>
      <dgm:t>
        <a:bodyPr/>
        <a:lstStyle/>
        <a:p>
          <a:endParaRPr lang="ru-RU"/>
        </a:p>
      </dgm:t>
    </dgm:pt>
    <dgm:pt modelId="{28347321-445E-473A-B20E-12F4BD27FA75}">
      <dgm:prSet phldrT="[Текст]" custT="1"/>
      <dgm:spPr>
        <a:solidFill>
          <a:schemeClr val="accent5">
            <a:lumMod val="75000"/>
          </a:schemeClr>
        </a:solidFill>
      </dgm:spPr>
      <dgm:t>
        <a:bodyPr/>
        <a:lstStyle/>
        <a:p>
          <a:r>
            <a:rPr lang="ru-RU" sz="2800" dirty="0">
              <a:latin typeface="Times New Roman" panose="02020603050405020304" pitchFamily="18" charset="0"/>
              <a:cs typeface="Times New Roman" panose="02020603050405020304" pitchFamily="18" charset="0"/>
            </a:rPr>
            <a:t>если сочинение написано без опоры на литературный материал</a:t>
          </a:r>
          <a:endParaRPr lang="ru-RU" sz="2800" dirty="0"/>
        </a:p>
      </dgm:t>
    </dgm:pt>
    <dgm:pt modelId="{3BD231D6-5E21-422F-A25F-C8929DEFA19F}" type="parTrans" cxnId="{88F32E57-D8B3-4CE9-B1F4-2FFB5F88C90F}">
      <dgm:prSet/>
      <dgm:spPr/>
      <dgm:t>
        <a:bodyPr/>
        <a:lstStyle/>
        <a:p>
          <a:endParaRPr lang="ru-RU"/>
        </a:p>
      </dgm:t>
    </dgm:pt>
    <dgm:pt modelId="{8BD681A7-FCDF-4D17-8DB8-7F8420772D12}" type="sibTrans" cxnId="{88F32E57-D8B3-4CE9-B1F4-2FFB5F88C90F}">
      <dgm:prSet/>
      <dgm:spPr/>
      <dgm:t>
        <a:bodyPr/>
        <a:lstStyle/>
        <a:p>
          <a:endParaRPr lang="ru-RU"/>
        </a:p>
      </dgm:t>
    </dgm:pt>
    <dgm:pt modelId="{63E76E9C-D4EE-4FE2-A9B1-ABE6D8F961F7}">
      <dgm:prSet phldrT="[Текст]" custT="1"/>
      <dgm:spPr>
        <a:solidFill>
          <a:schemeClr val="accent5">
            <a:lumMod val="75000"/>
          </a:schemeClr>
        </a:solidFill>
      </dgm:spPr>
      <dgm:t>
        <a:bodyPr/>
        <a:lstStyle/>
        <a:p>
          <a:r>
            <a:rPr lang="ru-RU" sz="2800" dirty="0">
              <a:latin typeface="Times New Roman" panose="02020603050405020304" pitchFamily="18" charset="0"/>
              <a:cs typeface="Times New Roman" panose="02020603050405020304" pitchFamily="18" charset="0"/>
            </a:rPr>
            <a:t>или в нём существенно искажено содержание выбранного текста</a:t>
          </a:r>
          <a:endParaRPr lang="ru-RU" sz="2800" dirty="0"/>
        </a:p>
      </dgm:t>
    </dgm:pt>
    <dgm:pt modelId="{5C7DB5ED-2E9B-4AC6-ABC1-17DA2EC0FC4B}" type="parTrans" cxnId="{B6FB17F3-8618-4344-AB06-33F424E2F616}">
      <dgm:prSet/>
      <dgm:spPr/>
      <dgm:t>
        <a:bodyPr/>
        <a:lstStyle/>
        <a:p>
          <a:endParaRPr lang="ru-RU"/>
        </a:p>
      </dgm:t>
    </dgm:pt>
    <dgm:pt modelId="{52740D21-3705-42E3-AEC5-085A52980911}" type="sibTrans" cxnId="{B6FB17F3-8618-4344-AB06-33F424E2F616}">
      <dgm:prSet/>
      <dgm:spPr/>
      <dgm:t>
        <a:bodyPr/>
        <a:lstStyle/>
        <a:p>
          <a:endParaRPr lang="ru-RU"/>
        </a:p>
      </dgm:t>
    </dgm:pt>
    <dgm:pt modelId="{1FEC4763-7314-4E2A-A240-A6646025C9D0}">
      <dgm:prSet phldrT="[Текст]" custT="1"/>
      <dgm:spPr>
        <a:solidFill>
          <a:schemeClr val="accent5">
            <a:lumMod val="75000"/>
          </a:schemeClr>
        </a:solidFill>
      </dgm:spPr>
      <dgm:t>
        <a:bodyPr/>
        <a:lstStyle/>
        <a:p>
          <a:r>
            <a:rPr lang="ru-RU" sz="2800" dirty="0">
              <a:latin typeface="Times New Roman" panose="02020603050405020304" pitchFamily="18" charset="0"/>
              <a:cs typeface="Times New Roman" panose="02020603050405020304" pitchFamily="18" charset="0"/>
            </a:rPr>
            <a:t>или литературный материал лишь упоминается в работе (аргументы не подкрепляются примерами)</a:t>
          </a:r>
          <a:endParaRPr lang="ru-RU" sz="2800" dirty="0"/>
        </a:p>
      </dgm:t>
    </dgm:pt>
    <dgm:pt modelId="{3FC1E817-9185-4925-86B2-FEA3491DC3BD}" type="parTrans" cxnId="{08B8DCDA-2953-416D-BB4E-D5E902885A4F}">
      <dgm:prSet/>
      <dgm:spPr/>
      <dgm:t>
        <a:bodyPr/>
        <a:lstStyle/>
        <a:p>
          <a:endParaRPr lang="ru-RU"/>
        </a:p>
      </dgm:t>
    </dgm:pt>
    <dgm:pt modelId="{C93CE4F2-36B7-4CFF-8227-7690513BA441}" type="sibTrans" cxnId="{08B8DCDA-2953-416D-BB4E-D5E902885A4F}">
      <dgm:prSet/>
      <dgm:spPr/>
      <dgm:t>
        <a:bodyPr/>
        <a:lstStyle/>
        <a:p>
          <a:endParaRPr lang="ru-RU"/>
        </a:p>
      </dgm:t>
    </dgm:pt>
    <dgm:pt modelId="{67F7E819-7F50-45E3-A18C-4FAFFB0159BE}" type="pres">
      <dgm:prSet presAssocID="{A1481567-E871-4439-A65A-B4FD64A8A7D5}" presName="Name0" presStyleCnt="0">
        <dgm:presLayoutVars>
          <dgm:chPref val="1"/>
          <dgm:dir/>
          <dgm:animOne val="branch"/>
          <dgm:animLvl val="lvl"/>
          <dgm:resizeHandles val="exact"/>
        </dgm:presLayoutVars>
      </dgm:prSet>
      <dgm:spPr/>
    </dgm:pt>
    <dgm:pt modelId="{3B005E8D-2F53-4095-80D5-B6C052EF26C0}" type="pres">
      <dgm:prSet presAssocID="{256DC1C9-FD60-4EFF-B691-E3BA8C2F9C36}" presName="root1" presStyleCnt="0"/>
      <dgm:spPr/>
    </dgm:pt>
    <dgm:pt modelId="{89F15E7F-7E00-47BD-85C8-2D4D35B63206}" type="pres">
      <dgm:prSet presAssocID="{256DC1C9-FD60-4EFF-B691-E3BA8C2F9C36}" presName="LevelOneTextNode" presStyleLbl="node0" presStyleIdx="0" presStyleCnt="1">
        <dgm:presLayoutVars>
          <dgm:chPref val="3"/>
        </dgm:presLayoutVars>
      </dgm:prSet>
      <dgm:spPr/>
    </dgm:pt>
    <dgm:pt modelId="{B1E3AF4F-4FD6-4C9D-91E2-D3091DC8D5B8}" type="pres">
      <dgm:prSet presAssocID="{256DC1C9-FD60-4EFF-B691-E3BA8C2F9C36}" presName="level2hierChild" presStyleCnt="0"/>
      <dgm:spPr/>
    </dgm:pt>
    <dgm:pt modelId="{B26DB378-FF8F-4292-8673-1456BB8DF55D}" type="pres">
      <dgm:prSet presAssocID="{3BD231D6-5E21-422F-A25F-C8929DEFA19F}" presName="conn2-1" presStyleLbl="parChTrans1D2" presStyleIdx="0" presStyleCnt="3"/>
      <dgm:spPr/>
    </dgm:pt>
    <dgm:pt modelId="{1F6B7F48-BCD4-404C-A774-127E0FA86665}" type="pres">
      <dgm:prSet presAssocID="{3BD231D6-5E21-422F-A25F-C8929DEFA19F}" presName="connTx" presStyleLbl="parChTrans1D2" presStyleIdx="0" presStyleCnt="3"/>
      <dgm:spPr/>
    </dgm:pt>
    <dgm:pt modelId="{86F9145F-27CF-4CCC-8963-17AE16DC77DB}" type="pres">
      <dgm:prSet presAssocID="{28347321-445E-473A-B20E-12F4BD27FA75}" presName="root2" presStyleCnt="0"/>
      <dgm:spPr/>
    </dgm:pt>
    <dgm:pt modelId="{97F5CD30-80F1-4B14-964A-3723E03FACA8}" type="pres">
      <dgm:prSet presAssocID="{28347321-445E-473A-B20E-12F4BD27FA75}" presName="LevelTwoTextNode" presStyleLbl="node2" presStyleIdx="0" presStyleCnt="3" custScaleX="340321" custScaleY="148565" custLinFactNeighborX="2065" custLinFactNeighborY="-69427">
        <dgm:presLayoutVars>
          <dgm:chPref val="3"/>
        </dgm:presLayoutVars>
      </dgm:prSet>
      <dgm:spPr/>
    </dgm:pt>
    <dgm:pt modelId="{FDAAE101-6BC3-492E-90A4-7EE56881906A}" type="pres">
      <dgm:prSet presAssocID="{28347321-445E-473A-B20E-12F4BD27FA75}" presName="level3hierChild" presStyleCnt="0"/>
      <dgm:spPr/>
    </dgm:pt>
    <dgm:pt modelId="{CB322CB3-7AEC-4133-89EB-A59C21246E61}" type="pres">
      <dgm:prSet presAssocID="{5C7DB5ED-2E9B-4AC6-ABC1-17DA2EC0FC4B}" presName="conn2-1" presStyleLbl="parChTrans1D2" presStyleIdx="1" presStyleCnt="3"/>
      <dgm:spPr/>
    </dgm:pt>
    <dgm:pt modelId="{5952E1C2-47BB-4692-BA10-BCC49399D4EC}" type="pres">
      <dgm:prSet presAssocID="{5C7DB5ED-2E9B-4AC6-ABC1-17DA2EC0FC4B}" presName="connTx" presStyleLbl="parChTrans1D2" presStyleIdx="1" presStyleCnt="3"/>
      <dgm:spPr/>
    </dgm:pt>
    <dgm:pt modelId="{BA790B7E-509C-4C37-955B-EC12AA3F1EA9}" type="pres">
      <dgm:prSet presAssocID="{63E76E9C-D4EE-4FE2-A9B1-ABE6D8F961F7}" presName="root2" presStyleCnt="0"/>
      <dgm:spPr/>
    </dgm:pt>
    <dgm:pt modelId="{406907CD-B9B1-4134-BD11-1DA697F0B889}" type="pres">
      <dgm:prSet presAssocID="{63E76E9C-D4EE-4FE2-A9B1-ABE6D8F961F7}" presName="LevelTwoTextNode" presStyleLbl="node2" presStyleIdx="1" presStyleCnt="3" custScaleX="341957" custScaleY="163548">
        <dgm:presLayoutVars>
          <dgm:chPref val="3"/>
        </dgm:presLayoutVars>
      </dgm:prSet>
      <dgm:spPr/>
    </dgm:pt>
    <dgm:pt modelId="{25D9BEC5-108C-497E-A65B-00E30FE427D9}" type="pres">
      <dgm:prSet presAssocID="{63E76E9C-D4EE-4FE2-A9B1-ABE6D8F961F7}" presName="level3hierChild" presStyleCnt="0"/>
      <dgm:spPr/>
    </dgm:pt>
    <dgm:pt modelId="{1A648797-E377-45E0-87E8-EDB7B6D33571}" type="pres">
      <dgm:prSet presAssocID="{3FC1E817-9185-4925-86B2-FEA3491DC3BD}" presName="conn2-1" presStyleLbl="parChTrans1D2" presStyleIdx="2" presStyleCnt="3"/>
      <dgm:spPr/>
    </dgm:pt>
    <dgm:pt modelId="{15563A19-2BE8-4D03-AB27-4F8F6034910C}" type="pres">
      <dgm:prSet presAssocID="{3FC1E817-9185-4925-86B2-FEA3491DC3BD}" presName="connTx" presStyleLbl="parChTrans1D2" presStyleIdx="2" presStyleCnt="3"/>
      <dgm:spPr/>
    </dgm:pt>
    <dgm:pt modelId="{C74F95DB-65DF-4748-92D6-812A991B75EF}" type="pres">
      <dgm:prSet presAssocID="{1FEC4763-7314-4E2A-A240-A6646025C9D0}" presName="root2" presStyleCnt="0"/>
      <dgm:spPr/>
    </dgm:pt>
    <dgm:pt modelId="{827F9630-2037-4C6A-873D-C7B02CABD403}" type="pres">
      <dgm:prSet presAssocID="{1FEC4763-7314-4E2A-A240-A6646025C9D0}" presName="LevelTwoTextNode" presStyleLbl="node2" presStyleIdx="2" presStyleCnt="3" custScaleX="341956" custScaleY="142765" custLinFactNeighborX="-1033" custLinFactNeighborY="52493">
        <dgm:presLayoutVars>
          <dgm:chPref val="3"/>
        </dgm:presLayoutVars>
      </dgm:prSet>
      <dgm:spPr/>
    </dgm:pt>
    <dgm:pt modelId="{DE768DEE-BC2D-4771-87C2-E407D4822262}" type="pres">
      <dgm:prSet presAssocID="{1FEC4763-7314-4E2A-A240-A6646025C9D0}" presName="level3hierChild" presStyleCnt="0"/>
      <dgm:spPr/>
    </dgm:pt>
  </dgm:ptLst>
  <dgm:cxnLst>
    <dgm:cxn modelId="{CD659733-9567-4E85-987B-278BF4DF5F68}" type="presOf" srcId="{5C7DB5ED-2E9B-4AC6-ABC1-17DA2EC0FC4B}" destId="{5952E1C2-47BB-4692-BA10-BCC49399D4EC}" srcOrd="1" destOrd="0" presId="urn:microsoft.com/office/officeart/2008/layout/HorizontalMultiLevelHierarchy"/>
    <dgm:cxn modelId="{A8CF523B-42C4-411C-93BB-ABBD500D1D2F}" type="presOf" srcId="{1FEC4763-7314-4E2A-A240-A6646025C9D0}" destId="{827F9630-2037-4C6A-873D-C7B02CABD403}" srcOrd="0" destOrd="0" presId="urn:microsoft.com/office/officeart/2008/layout/HorizontalMultiLevelHierarchy"/>
    <dgm:cxn modelId="{8F0E0960-E259-4C1C-809E-0A30A38FE5B9}" type="presOf" srcId="{3BD231D6-5E21-422F-A25F-C8929DEFA19F}" destId="{B26DB378-FF8F-4292-8673-1456BB8DF55D}" srcOrd="0" destOrd="0" presId="urn:microsoft.com/office/officeart/2008/layout/HorizontalMultiLevelHierarchy"/>
    <dgm:cxn modelId="{A7BD926A-91B8-4574-AB94-A5E0347E5161}" srcId="{A1481567-E871-4439-A65A-B4FD64A8A7D5}" destId="{256DC1C9-FD60-4EFF-B691-E3BA8C2F9C36}" srcOrd="0" destOrd="0" parTransId="{44CDB3F7-2A4C-4ECB-807A-0F281AD57F37}" sibTransId="{97A1DFCD-319D-4D11-A779-1CB9F4B7562B}"/>
    <dgm:cxn modelId="{88F32E57-D8B3-4CE9-B1F4-2FFB5F88C90F}" srcId="{256DC1C9-FD60-4EFF-B691-E3BA8C2F9C36}" destId="{28347321-445E-473A-B20E-12F4BD27FA75}" srcOrd="0" destOrd="0" parTransId="{3BD231D6-5E21-422F-A25F-C8929DEFA19F}" sibTransId="{8BD681A7-FCDF-4D17-8DB8-7F8420772D12}"/>
    <dgm:cxn modelId="{B3E90F78-037C-4B39-9580-DBD7DE4FF5E8}" type="presOf" srcId="{63E76E9C-D4EE-4FE2-A9B1-ABE6D8F961F7}" destId="{406907CD-B9B1-4134-BD11-1DA697F0B889}" srcOrd="0" destOrd="0" presId="urn:microsoft.com/office/officeart/2008/layout/HorizontalMultiLevelHierarchy"/>
    <dgm:cxn modelId="{2944B1A4-68F7-4E3F-A6CB-84DF653E8D24}" type="presOf" srcId="{3FC1E817-9185-4925-86B2-FEA3491DC3BD}" destId="{15563A19-2BE8-4D03-AB27-4F8F6034910C}" srcOrd="1" destOrd="0" presId="urn:microsoft.com/office/officeart/2008/layout/HorizontalMultiLevelHierarchy"/>
    <dgm:cxn modelId="{0C5B3DAE-C44C-42BF-A0DD-C63BCE84714D}" type="presOf" srcId="{28347321-445E-473A-B20E-12F4BD27FA75}" destId="{97F5CD30-80F1-4B14-964A-3723E03FACA8}" srcOrd="0" destOrd="0" presId="urn:microsoft.com/office/officeart/2008/layout/HorizontalMultiLevelHierarchy"/>
    <dgm:cxn modelId="{303090AF-117E-422F-AD7E-6625F0B2F898}" type="presOf" srcId="{256DC1C9-FD60-4EFF-B691-E3BA8C2F9C36}" destId="{89F15E7F-7E00-47BD-85C8-2D4D35B63206}" srcOrd="0" destOrd="0" presId="urn:microsoft.com/office/officeart/2008/layout/HorizontalMultiLevelHierarchy"/>
    <dgm:cxn modelId="{69DD15C3-F8AF-4D35-AB2C-8EDC3BE75094}" type="presOf" srcId="{3BD231D6-5E21-422F-A25F-C8929DEFA19F}" destId="{1F6B7F48-BCD4-404C-A774-127E0FA86665}" srcOrd="1" destOrd="0" presId="urn:microsoft.com/office/officeart/2008/layout/HorizontalMultiLevelHierarchy"/>
    <dgm:cxn modelId="{9DB18CD6-5CD1-4102-B926-B9DAA5CF24FA}" type="presOf" srcId="{3FC1E817-9185-4925-86B2-FEA3491DC3BD}" destId="{1A648797-E377-45E0-87E8-EDB7B6D33571}" srcOrd="0" destOrd="0" presId="urn:microsoft.com/office/officeart/2008/layout/HorizontalMultiLevelHierarchy"/>
    <dgm:cxn modelId="{7FE78BD7-007B-439C-B832-6CB105D7259E}" type="presOf" srcId="{A1481567-E871-4439-A65A-B4FD64A8A7D5}" destId="{67F7E819-7F50-45E3-A18C-4FAFFB0159BE}" srcOrd="0" destOrd="0" presId="urn:microsoft.com/office/officeart/2008/layout/HorizontalMultiLevelHierarchy"/>
    <dgm:cxn modelId="{08B8DCDA-2953-416D-BB4E-D5E902885A4F}" srcId="{256DC1C9-FD60-4EFF-B691-E3BA8C2F9C36}" destId="{1FEC4763-7314-4E2A-A240-A6646025C9D0}" srcOrd="2" destOrd="0" parTransId="{3FC1E817-9185-4925-86B2-FEA3491DC3BD}" sibTransId="{C93CE4F2-36B7-4CFF-8227-7690513BA441}"/>
    <dgm:cxn modelId="{AC6DB1DF-B431-4451-8915-5F4070DE92E6}" type="presOf" srcId="{5C7DB5ED-2E9B-4AC6-ABC1-17DA2EC0FC4B}" destId="{CB322CB3-7AEC-4133-89EB-A59C21246E61}" srcOrd="0" destOrd="0" presId="urn:microsoft.com/office/officeart/2008/layout/HorizontalMultiLevelHierarchy"/>
    <dgm:cxn modelId="{B6FB17F3-8618-4344-AB06-33F424E2F616}" srcId="{256DC1C9-FD60-4EFF-B691-E3BA8C2F9C36}" destId="{63E76E9C-D4EE-4FE2-A9B1-ABE6D8F961F7}" srcOrd="1" destOrd="0" parTransId="{5C7DB5ED-2E9B-4AC6-ABC1-17DA2EC0FC4B}" sibTransId="{52740D21-3705-42E3-AEC5-085A52980911}"/>
    <dgm:cxn modelId="{CECD2E67-3254-49C8-979C-451A5C3D9E49}" type="presParOf" srcId="{67F7E819-7F50-45E3-A18C-4FAFFB0159BE}" destId="{3B005E8D-2F53-4095-80D5-B6C052EF26C0}" srcOrd="0" destOrd="0" presId="urn:microsoft.com/office/officeart/2008/layout/HorizontalMultiLevelHierarchy"/>
    <dgm:cxn modelId="{9E15613D-3123-4C67-B1EE-4CE76606D5D3}" type="presParOf" srcId="{3B005E8D-2F53-4095-80D5-B6C052EF26C0}" destId="{89F15E7F-7E00-47BD-85C8-2D4D35B63206}" srcOrd="0" destOrd="0" presId="urn:microsoft.com/office/officeart/2008/layout/HorizontalMultiLevelHierarchy"/>
    <dgm:cxn modelId="{507BDBE1-7FB4-4283-9364-4D525BD87DBE}" type="presParOf" srcId="{3B005E8D-2F53-4095-80D5-B6C052EF26C0}" destId="{B1E3AF4F-4FD6-4C9D-91E2-D3091DC8D5B8}" srcOrd="1" destOrd="0" presId="urn:microsoft.com/office/officeart/2008/layout/HorizontalMultiLevelHierarchy"/>
    <dgm:cxn modelId="{5B7E498D-7E67-4A82-814A-39948C2ACD84}" type="presParOf" srcId="{B1E3AF4F-4FD6-4C9D-91E2-D3091DC8D5B8}" destId="{B26DB378-FF8F-4292-8673-1456BB8DF55D}" srcOrd="0" destOrd="0" presId="urn:microsoft.com/office/officeart/2008/layout/HorizontalMultiLevelHierarchy"/>
    <dgm:cxn modelId="{0DCB7977-CE4E-4A99-AE4C-74D359913BEF}" type="presParOf" srcId="{B26DB378-FF8F-4292-8673-1456BB8DF55D}" destId="{1F6B7F48-BCD4-404C-A774-127E0FA86665}" srcOrd="0" destOrd="0" presId="urn:microsoft.com/office/officeart/2008/layout/HorizontalMultiLevelHierarchy"/>
    <dgm:cxn modelId="{84082C2F-5359-40C6-B6F6-533FA99216E5}" type="presParOf" srcId="{B1E3AF4F-4FD6-4C9D-91E2-D3091DC8D5B8}" destId="{86F9145F-27CF-4CCC-8963-17AE16DC77DB}" srcOrd="1" destOrd="0" presId="urn:microsoft.com/office/officeart/2008/layout/HorizontalMultiLevelHierarchy"/>
    <dgm:cxn modelId="{C485DC27-EAC9-4B7E-B8ED-06CF16530014}" type="presParOf" srcId="{86F9145F-27CF-4CCC-8963-17AE16DC77DB}" destId="{97F5CD30-80F1-4B14-964A-3723E03FACA8}" srcOrd="0" destOrd="0" presId="urn:microsoft.com/office/officeart/2008/layout/HorizontalMultiLevelHierarchy"/>
    <dgm:cxn modelId="{7AB44317-8FBB-42D8-972D-4DD989809880}" type="presParOf" srcId="{86F9145F-27CF-4CCC-8963-17AE16DC77DB}" destId="{FDAAE101-6BC3-492E-90A4-7EE56881906A}" srcOrd="1" destOrd="0" presId="urn:microsoft.com/office/officeart/2008/layout/HorizontalMultiLevelHierarchy"/>
    <dgm:cxn modelId="{3C2CFF1A-0A7E-4C52-9821-F634EBFEDEA2}" type="presParOf" srcId="{B1E3AF4F-4FD6-4C9D-91E2-D3091DC8D5B8}" destId="{CB322CB3-7AEC-4133-89EB-A59C21246E61}" srcOrd="2" destOrd="0" presId="urn:microsoft.com/office/officeart/2008/layout/HorizontalMultiLevelHierarchy"/>
    <dgm:cxn modelId="{398360F6-15AD-42B4-86AE-27E03EA86C61}" type="presParOf" srcId="{CB322CB3-7AEC-4133-89EB-A59C21246E61}" destId="{5952E1C2-47BB-4692-BA10-BCC49399D4EC}" srcOrd="0" destOrd="0" presId="urn:microsoft.com/office/officeart/2008/layout/HorizontalMultiLevelHierarchy"/>
    <dgm:cxn modelId="{C60E98F4-1BF3-47D9-B6AC-0BC44E420E9D}" type="presParOf" srcId="{B1E3AF4F-4FD6-4C9D-91E2-D3091DC8D5B8}" destId="{BA790B7E-509C-4C37-955B-EC12AA3F1EA9}" srcOrd="3" destOrd="0" presId="urn:microsoft.com/office/officeart/2008/layout/HorizontalMultiLevelHierarchy"/>
    <dgm:cxn modelId="{EACAA8A5-34AD-475A-B644-72E9036BCE68}" type="presParOf" srcId="{BA790B7E-509C-4C37-955B-EC12AA3F1EA9}" destId="{406907CD-B9B1-4134-BD11-1DA697F0B889}" srcOrd="0" destOrd="0" presId="urn:microsoft.com/office/officeart/2008/layout/HorizontalMultiLevelHierarchy"/>
    <dgm:cxn modelId="{4527AC68-A188-49B3-8FF8-7445A7F914DD}" type="presParOf" srcId="{BA790B7E-509C-4C37-955B-EC12AA3F1EA9}" destId="{25D9BEC5-108C-497E-A65B-00E30FE427D9}" srcOrd="1" destOrd="0" presId="urn:microsoft.com/office/officeart/2008/layout/HorizontalMultiLevelHierarchy"/>
    <dgm:cxn modelId="{B11A9D6C-CB0F-4B89-BF83-F0750ACCCCC8}" type="presParOf" srcId="{B1E3AF4F-4FD6-4C9D-91E2-D3091DC8D5B8}" destId="{1A648797-E377-45E0-87E8-EDB7B6D33571}" srcOrd="4" destOrd="0" presId="urn:microsoft.com/office/officeart/2008/layout/HorizontalMultiLevelHierarchy"/>
    <dgm:cxn modelId="{85CD4524-90D7-47E9-84B1-07CECA4F6F32}" type="presParOf" srcId="{1A648797-E377-45E0-87E8-EDB7B6D33571}" destId="{15563A19-2BE8-4D03-AB27-4F8F6034910C}" srcOrd="0" destOrd="0" presId="urn:microsoft.com/office/officeart/2008/layout/HorizontalMultiLevelHierarchy"/>
    <dgm:cxn modelId="{F57C8BC1-D3A9-4B8E-9F07-521D3A269055}" type="presParOf" srcId="{B1E3AF4F-4FD6-4C9D-91E2-D3091DC8D5B8}" destId="{C74F95DB-65DF-4748-92D6-812A991B75EF}" srcOrd="5" destOrd="0" presId="urn:microsoft.com/office/officeart/2008/layout/HorizontalMultiLevelHierarchy"/>
    <dgm:cxn modelId="{D7DB60A4-5B7C-4B01-B52A-C4C6FA9FABE3}" type="presParOf" srcId="{C74F95DB-65DF-4748-92D6-812A991B75EF}" destId="{827F9630-2037-4C6A-873D-C7B02CABD403}" srcOrd="0" destOrd="0" presId="urn:microsoft.com/office/officeart/2008/layout/HorizontalMultiLevelHierarchy"/>
    <dgm:cxn modelId="{C22A1297-4C29-475D-98B5-CDA22A1D8EB7}" type="presParOf" srcId="{C74F95DB-65DF-4748-92D6-812A991B75EF}" destId="{DE768DEE-BC2D-4771-87C2-E407D482226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E3C414-F8BF-4134-8847-5EAA017B3B38}" type="doc">
      <dgm:prSet loTypeId="urn:microsoft.com/office/officeart/2005/8/layout/default" loCatId="list" qsTypeId="urn:microsoft.com/office/officeart/2005/8/quickstyle/simple4" qsCatId="simple" csTypeId="urn:microsoft.com/office/officeart/2005/8/colors/accent4_3" csCatId="accent4" phldr="1"/>
      <dgm:spPr/>
      <dgm:t>
        <a:bodyPr/>
        <a:lstStyle/>
        <a:p>
          <a:endParaRPr lang="ru-RU"/>
        </a:p>
      </dgm:t>
    </dgm:pt>
    <dgm:pt modelId="{6E6AECA9-5C02-4880-9498-64161FFE901A}">
      <dgm:prSet phldrT="[Текст]"/>
      <dgm:spPr>
        <a:solidFill>
          <a:schemeClr val="accent5">
            <a:lumMod val="75000"/>
          </a:schemeClr>
        </a:solidFill>
      </dgm:spPr>
      <dgm:t>
        <a:bodyPr/>
        <a:lstStyle/>
        <a:p>
          <a:r>
            <a:rPr lang="ru-RU" dirty="0">
              <a:latin typeface="Times New Roman" panose="02020603050405020304" pitchFamily="18" charset="0"/>
              <a:cs typeface="Times New Roman" panose="02020603050405020304" pitchFamily="18" charset="0"/>
            </a:rPr>
            <a:t>Несоразмерность частей работы</a:t>
          </a:r>
          <a:endParaRPr lang="ru-RU" dirty="0"/>
        </a:p>
      </dgm:t>
    </dgm:pt>
    <dgm:pt modelId="{B960CA24-DC07-4425-815B-517F9CE26EE4}" type="parTrans" cxnId="{6D22FED1-1718-44DA-8B08-55DC88E7B973}">
      <dgm:prSet/>
      <dgm:spPr/>
      <dgm:t>
        <a:bodyPr/>
        <a:lstStyle/>
        <a:p>
          <a:endParaRPr lang="ru-RU"/>
        </a:p>
      </dgm:t>
    </dgm:pt>
    <dgm:pt modelId="{C01F1B8A-A381-4F69-887C-5577640AF200}" type="sibTrans" cxnId="{6D22FED1-1718-44DA-8B08-55DC88E7B973}">
      <dgm:prSet/>
      <dgm:spPr/>
      <dgm:t>
        <a:bodyPr/>
        <a:lstStyle/>
        <a:p>
          <a:endParaRPr lang="ru-RU"/>
        </a:p>
      </dgm:t>
    </dgm:pt>
    <dgm:pt modelId="{29BDF298-BC21-4E45-895A-88C5B6A9A3CC}">
      <dgm:prSet phldrT="[Текст]"/>
      <dgm:spPr>
        <a:solidFill>
          <a:schemeClr val="accent5">
            <a:lumMod val="75000"/>
          </a:schemeClr>
        </a:solidFill>
      </dgm:spPr>
      <dgm:t>
        <a:bodyPr/>
        <a:lstStyle/>
        <a:p>
          <a:r>
            <a:rPr lang="ru-RU" dirty="0">
              <a:latin typeface="Times New Roman" panose="02020603050405020304" pitchFamily="18" charset="0"/>
              <a:cs typeface="Times New Roman" panose="02020603050405020304" pitchFamily="18" charset="0"/>
            </a:rPr>
            <a:t>Неудачное построение вступления и заключения</a:t>
          </a:r>
          <a:endParaRPr lang="ru-RU" dirty="0"/>
        </a:p>
      </dgm:t>
    </dgm:pt>
    <dgm:pt modelId="{F568A624-383E-40B9-B675-074B96952601}" type="parTrans" cxnId="{774C7AC1-021E-4529-BF38-D30E7DE9131A}">
      <dgm:prSet/>
      <dgm:spPr/>
      <dgm:t>
        <a:bodyPr/>
        <a:lstStyle/>
        <a:p>
          <a:endParaRPr lang="ru-RU"/>
        </a:p>
      </dgm:t>
    </dgm:pt>
    <dgm:pt modelId="{9F9D3634-CE91-4B5A-A80F-AC9EAC19EB8E}" type="sibTrans" cxnId="{774C7AC1-021E-4529-BF38-D30E7DE9131A}">
      <dgm:prSet/>
      <dgm:spPr/>
      <dgm:t>
        <a:bodyPr/>
        <a:lstStyle/>
        <a:p>
          <a:endParaRPr lang="ru-RU"/>
        </a:p>
      </dgm:t>
    </dgm:pt>
    <dgm:pt modelId="{D4382684-A188-4CD8-B4F3-EE97EE80F030}">
      <dgm:prSet phldrT="[Текст]"/>
      <dgm:spPr>
        <a:solidFill>
          <a:schemeClr val="accent5">
            <a:lumMod val="75000"/>
          </a:schemeClr>
        </a:solidFill>
      </dgm:spPr>
      <dgm:t>
        <a:bodyPr/>
        <a:lstStyle/>
        <a:p>
          <a:r>
            <a:rPr lang="ru-RU" dirty="0">
              <a:latin typeface="Times New Roman" panose="02020603050405020304" pitchFamily="18" charset="0"/>
              <a:cs typeface="Times New Roman" panose="02020603050405020304" pitchFamily="18" charset="0"/>
            </a:rPr>
            <a:t>Непродуманность структуры и композиции сочинения</a:t>
          </a:r>
          <a:endParaRPr lang="ru-RU" dirty="0"/>
        </a:p>
      </dgm:t>
    </dgm:pt>
    <dgm:pt modelId="{B9FF704A-2730-419B-92AE-CBA62FA89687}" type="parTrans" cxnId="{DBCCB1AF-D24F-41FF-B441-EBBCC5CEF4FA}">
      <dgm:prSet/>
      <dgm:spPr/>
      <dgm:t>
        <a:bodyPr/>
        <a:lstStyle/>
        <a:p>
          <a:endParaRPr lang="ru-RU"/>
        </a:p>
      </dgm:t>
    </dgm:pt>
    <dgm:pt modelId="{776FC5D2-8549-455E-895D-E59A8E84F54B}" type="sibTrans" cxnId="{DBCCB1AF-D24F-41FF-B441-EBBCC5CEF4FA}">
      <dgm:prSet/>
      <dgm:spPr/>
      <dgm:t>
        <a:bodyPr/>
        <a:lstStyle/>
        <a:p>
          <a:endParaRPr lang="ru-RU"/>
        </a:p>
      </dgm:t>
    </dgm:pt>
    <dgm:pt modelId="{3C80A6D6-9AC0-46B1-A8D9-C298D10F4573}">
      <dgm:prSet phldrT="[Текст]"/>
      <dgm:spPr>
        <a:solidFill>
          <a:schemeClr val="accent5">
            <a:lumMod val="75000"/>
          </a:schemeClr>
        </a:solidFill>
      </dgm:spPr>
      <dgm:t>
        <a:bodyPr/>
        <a:lstStyle/>
        <a:p>
          <a:r>
            <a:rPr lang="ru-RU" dirty="0">
              <a:latin typeface="Times New Roman" panose="02020603050405020304" pitchFamily="18" charset="0"/>
              <a:cs typeface="Times New Roman" panose="02020603050405020304" pitchFamily="18" charset="0"/>
            </a:rPr>
            <a:t>Логические ошибки</a:t>
          </a:r>
          <a:endParaRPr lang="ru-RU" dirty="0"/>
        </a:p>
      </dgm:t>
    </dgm:pt>
    <dgm:pt modelId="{321B8DC5-DAFF-4466-9630-8475470E81D9}" type="parTrans" cxnId="{17568A5F-AC5D-44EB-928E-DD5AD7CFFACF}">
      <dgm:prSet/>
      <dgm:spPr/>
      <dgm:t>
        <a:bodyPr/>
        <a:lstStyle/>
        <a:p>
          <a:endParaRPr lang="ru-RU"/>
        </a:p>
      </dgm:t>
    </dgm:pt>
    <dgm:pt modelId="{4BFC2F5C-2BA5-4B3C-86A8-CD4F915EC940}" type="sibTrans" cxnId="{17568A5F-AC5D-44EB-928E-DD5AD7CFFACF}">
      <dgm:prSet/>
      <dgm:spPr/>
      <dgm:t>
        <a:bodyPr/>
        <a:lstStyle/>
        <a:p>
          <a:endParaRPr lang="ru-RU"/>
        </a:p>
      </dgm:t>
    </dgm:pt>
    <dgm:pt modelId="{E4F26846-5C45-456B-8330-0CBD43B83786}">
      <dgm:prSet phldrT="[Текст]"/>
      <dgm:spPr>
        <a:solidFill>
          <a:schemeClr val="accent5">
            <a:lumMod val="75000"/>
          </a:schemeClr>
        </a:solidFill>
      </dgm:spPr>
      <dgm:t>
        <a:bodyPr/>
        <a:lstStyle/>
        <a:p>
          <a:r>
            <a:rPr lang="ru-RU" dirty="0">
              <a:latin typeface="Times New Roman" panose="02020603050405020304" pitchFamily="18" charset="0"/>
              <a:cs typeface="Times New Roman" panose="02020603050405020304" pitchFamily="18" charset="0"/>
            </a:rPr>
            <a:t>Отсутствие смысловых связей  между основными частями сочинения, особенно между вступлением и заключением</a:t>
          </a:r>
          <a:endParaRPr lang="ru-RU" dirty="0"/>
        </a:p>
      </dgm:t>
    </dgm:pt>
    <dgm:pt modelId="{7C6E0F0C-28D0-4467-A264-5C01217FB7A1}" type="parTrans" cxnId="{BDB1B75D-78C7-495F-95FA-462ECCD37D87}">
      <dgm:prSet/>
      <dgm:spPr/>
      <dgm:t>
        <a:bodyPr/>
        <a:lstStyle/>
        <a:p>
          <a:endParaRPr lang="ru-RU"/>
        </a:p>
      </dgm:t>
    </dgm:pt>
    <dgm:pt modelId="{C2DECE8A-1E2C-4A93-9360-11B25553F70B}" type="sibTrans" cxnId="{BDB1B75D-78C7-495F-95FA-462ECCD37D87}">
      <dgm:prSet/>
      <dgm:spPr/>
      <dgm:t>
        <a:bodyPr/>
        <a:lstStyle/>
        <a:p>
          <a:endParaRPr lang="ru-RU"/>
        </a:p>
      </dgm:t>
    </dgm:pt>
    <dgm:pt modelId="{4FEFB597-2ED2-4940-86EE-66730DBC6714}">
      <dgm:prSet phldrT="[Текст]"/>
      <dgm:spPr>
        <a:solidFill>
          <a:schemeClr val="accent5">
            <a:lumMod val="75000"/>
          </a:schemeClr>
        </a:solidFill>
        <a:ln>
          <a:solidFill>
            <a:schemeClr val="accent1"/>
          </a:solidFill>
        </a:ln>
      </dgm:spPr>
      <dgm:t>
        <a:bodyPr/>
        <a:lstStyle/>
        <a:p>
          <a:r>
            <a:rPr lang="ru-RU" dirty="0">
              <a:latin typeface="Times New Roman" panose="02020603050405020304" pitchFamily="18" charset="0"/>
              <a:cs typeface="Times New Roman" panose="02020603050405020304" pitchFamily="18" charset="0"/>
            </a:rPr>
            <a:t>Смешивание аргументов и примеров</a:t>
          </a:r>
          <a:endParaRPr lang="ru-RU" dirty="0"/>
        </a:p>
      </dgm:t>
    </dgm:pt>
    <dgm:pt modelId="{43DD7E8F-2931-4D3F-B0D4-B9C63CB026CD}" type="parTrans" cxnId="{C9063426-9D4B-4E6F-B3D8-DC72315602E9}">
      <dgm:prSet/>
      <dgm:spPr/>
      <dgm:t>
        <a:bodyPr/>
        <a:lstStyle/>
        <a:p>
          <a:endParaRPr lang="ru-RU"/>
        </a:p>
      </dgm:t>
    </dgm:pt>
    <dgm:pt modelId="{47DA2EF4-2FF9-40CF-AC1D-45B4BEF60415}" type="sibTrans" cxnId="{C9063426-9D4B-4E6F-B3D8-DC72315602E9}">
      <dgm:prSet/>
      <dgm:spPr/>
      <dgm:t>
        <a:bodyPr/>
        <a:lstStyle/>
        <a:p>
          <a:endParaRPr lang="ru-RU"/>
        </a:p>
      </dgm:t>
    </dgm:pt>
    <dgm:pt modelId="{1101BE10-4D21-48FE-B8E5-1B80C134FC95}">
      <dgm:prSet phldrT="[Текст]"/>
      <dgm:spPr>
        <a:solidFill>
          <a:schemeClr val="accent5">
            <a:lumMod val="75000"/>
          </a:schemeClr>
        </a:solidFill>
      </dgm:spPr>
      <dgm:t>
        <a:bodyPr/>
        <a:lstStyle/>
        <a:p>
          <a:r>
            <a:rPr lang="ru-RU" dirty="0">
              <a:latin typeface="Times New Roman" panose="02020603050405020304" pitchFamily="18" charset="0"/>
              <a:cs typeface="Times New Roman" panose="02020603050405020304" pitchFamily="18" charset="0"/>
            </a:rPr>
            <a:t>Несоответствие выводов тезисам</a:t>
          </a:r>
          <a:endParaRPr lang="ru-RU" dirty="0"/>
        </a:p>
      </dgm:t>
    </dgm:pt>
    <dgm:pt modelId="{D3598D30-DC75-49CC-AA54-D370CBA18953}" type="parTrans" cxnId="{C9AA5166-4E7E-42C8-BD5F-AA69C68B3F63}">
      <dgm:prSet/>
      <dgm:spPr/>
      <dgm:t>
        <a:bodyPr/>
        <a:lstStyle/>
        <a:p>
          <a:endParaRPr lang="ru-RU"/>
        </a:p>
      </dgm:t>
    </dgm:pt>
    <dgm:pt modelId="{97F883C6-5DDC-43E0-87AF-52F9EDB2489A}" type="sibTrans" cxnId="{C9AA5166-4E7E-42C8-BD5F-AA69C68B3F63}">
      <dgm:prSet/>
      <dgm:spPr/>
      <dgm:t>
        <a:bodyPr/>
        <a:lstStyle/>
        <a:p>
          <a:endParaRPr lang="ru-RU"/>
        </a:p>
      </dgm:t>
    </dgm:pt>
    <dgm:pt modelId="{0F870714-9D45-402A-B1CD-69C517717B03}" type="pres">
      <dgm:prSet presAssocID="{55E3C414-F8BF-4134-8847-5EAA017B3B38}" presName="diagram" presStyleCnt="0">
        <dgm:presLayoutVars>
          <dgm:dir/>
          <dgm:resizeHandles val="exact"/>
        </dgm:presLayoutVars>
      </dgm:prSet>
      <dgm:spPr/>
    </dgm:pt>
    <dgm:pt modelId="{CD38DB26-46BB-4975-B0A0-64012B9BB75E}" type="pres">
      <dgm:prSet presAssocID="{6E6AECA9-5C02-4880-9498-64161FFE901A}" presName="node" presStyleLbl="node1" presStyleIdx="0" presStyleCnt="7" custScaleX="120424">
        <dgm:presLayoutVars>
          <dgm:bulletEnabled val="1"/>
        </dgm:presLayoutVars>
      </dgm:prSet>
      <dgm:spPr/>
    </dgm:pt>
    <dgm:pt modelId="{ED4A3C2D-B772-4503-A66A-F845DBD01B11}" type="pres">
      <dgm:prSet presAssocID="{C01F1B8A-A381-4F69-887C-5577640AF200}" presName="sibTrans" presStyleCnt="0"/>
      <dgm:spPr/>
    </dgm:pt>
    <dgm:pt modelId="{DDF56A06-6E62-4BC0-877D-CF9F48BAE408}" type="pres">
      <dgm:prSet presAssocID="{29BDF298-BC21-4E45-895A-88C5B6A9A3CC}" presName="node" presStyleLbl="node1" presStyleIdx="1" presStyleCnt="7" custScaleX="122509">
        <dgm:presLayoutVars>
          <dgm:bulletEnabled val="1"/>
        </dgm:presLayoutVars>
      </dgm:prSet>
      <dgm:spPr/>
    </dgm:pt>
    <dgm:pt modelId="{4F04FF7A-C7F9-4762-B4EE-4A3EAF605102}" type="pres">
      <dgm:prSet presAssocID="{9F9D3634-CE91-4B5A-A80F-AC9EAC19EB8E}" presName="sibTrans" presStyleCnt="0"/>
      <dgm:spPr/>
    </dgm:pt>
    <dgm:pt modelId="{BF790A41-2ADD-463D-94FB-C3A7AE6E6EBE}" type="pres">
      <dgm:prSet presAssocID="{D4382684-A188-4CD8-B4F3-EE97EE80F030}" presName="node" presStyleLbl="node1" presStyleIdx="2" presStyleCnt="7" custScaleX="121679">
        <dgm:presLayoutVars>
          <dgm:bulletEnabled val="1"/>
        </dgm:presLayoutVars>
      </dgm:prSet>
      <dgm:spPr/>
    </dgm:pt>
    <dgm:pt modelId="{7C89A57C-4E91-452C-A374-3DF15298B689}" type="pres">
      <dgm:prSet presAssocID="{776FC5D2-8549-455E-895D-E59A8E84F54B}" presName="sibTrans" presStyleCnt="0"/>
      <dgm:spPr/>
    </dgm:pt>
    <dgm:pt modelId="{D632F8F7-0E18-4609-80C2-8364F9805651}" type="pres">
      <dgm:prSet presAssocID="{3C80A6D6-9AC0-46B1-A8D9-C298D10F4573}" presName="node" presStyleLbl="node1" presStyleIdx="3" presStyleCnt="7" custScaleX="119451" custLinFactNeighborX="-5411" custLinFactNeighborY="752">
        <dgm:presLayoutVars>
          <dgm:bulletEnabled val="1"/>
        </dgm:presLayoutVars>
      </dgm:prSet>
      <dgm:spPr/>
    </dgm:pt>
    <dgm:pt modelId="{A64F2304-2D00-4F80-9FF3-988239456F71}" type="pres">
      <dgm:prSet presAssocID="{4BFC2F5C-2BA5-4B3C-86A8-CD4F915EC940}" presName="sibTrans" presStyleCnt="0"/>
      <dgm:spPr/>
    </dgm:pt>
    <dgm:pt modelId="{2810299E-BB97-4AA4-ABD7-E3854707932D}" type="pres">
      <dgm:prSet presAssocID="{E4F26846-5C45-456B-8330-0CBD43B83786}" presName="node" presStyleLbl="node1" presStyleIdx="4" presStyleCnt="7" custScaleX="125375">
        <dgm:presLayoutVars>
          <dgm:bulletEnabled val="1"/>
        </dgm:presLayoutVars>
      </dgm:prSet>
      <dgm:spPr/>
    </dgm:pt>
    <dgm:pt modelId="{94E7F2E9-B68A-47D0-AE5F-010F34A53351}" type="pres">
      <dgm:prSet presAssocID="{C2DECE8A-1E2C-4A93-9360-11B25553F70B}" presName="sibTrans" presStyleCnt="0"/>
      <dgm:spPr/>
    </dgm:pt>
    <dgm:pt modelId="{3717B0C3-E17F-419B-980A-C0EB43E05D12}" type="pres">
      <dgm:prSet presAssocID="{4FEFB597-2ED2-4940-86EE-66730DBC6714}" presName="node" presStyleLbl="node1" presStyleIdx="5" presStyleCnt="7" custScaleX="118071" custLinFactNeighborY="-2550">
        <dgm:presLayoutVars>
          <dgm:bulletEnabled val="1"/>
        </dgm:presLayoutVars>
      </dgm:prSet>
      <dgm:spPr/>
    </dgm:pt>
    <dgm:pt modelId="{CA201278-ABAE-40AD-B7EA-7F2B26751F78}" type="pres">
      <dgm:prSet presAssocID="{47DA2EF4-2FF9-40CF-AC1D-45B4BEF60415}" presName="sibTrans" presStyleCnt="0"/>
      <dgm:spPr/>
    </dgm:pt>
    <dgm:pt modelId="{BC8186F2-D4D7-4761-8B5E-C2571DEE3352}" type="pres">
      <dgm:prSet presAssocID="{1101BE10-4D21-48FE-B8E5-1B80C134FC95}" presName="node" presStyleLbl="node1" presStyleIdx="6" presStyleCnt="7" custScaleX="122192" custLinFactNeighborX="625">
        <dgm:presLayoutVars>
          <dgm:bulletEnabled val="1"/>
        </dgm:presLayoutVars>
      </dgm:prSet>
      <dgm:spPr/>
    </dgm:pt>
  </dgm:ptLst>
  <dgm:cxnLst>
    <dgm:cxn modelId="{8F806214-EC47-4961-B9E0-C76AA63FDF0F}" type="presOf" srcId="{6E6AECA9-5C02-4880-9498-64161FFE901A}" destId="{CD38DB26-46BB-4975-B0A0-64012B9BB75E}" srcOrd="0" destOrd="0" presId="urn:microsoft.com/office/officeart/2005/8/layout/default"/>
    <dgm:cxn modelId="{C9063426-9D4B-4E6F-B3D8-DC72315602E9}" srcId="{55E3C414-F8BF-4134-8847-5EAA017B3B38}" destId="{4FEFB597-2ED2-4940-86EE-66730DBC6714}" srcOrd="5" destOrd="0" parTransId="{43DD7E8F-2931-4D3F-B0D4-B9C63CB026CD}" sibTransId="{47DA2EF4-2FF9-40CF-AC1D-45B4BEF60415}"/>
    <dgm:cxn modelId="{BDB1B75D-78C7-495F-95FA-462ECCD37D87}" srcId="{55E3C414-F8BF-4134-8847-5EAA017B3B38}" destId="{E4F26846-5C45-456B-8330-0CBD43B83786}" srcOrd="4" destOrd="0" parTransId="{7C6E0F0C-28D0-4467-A264-5C01217FB7A1}" sibTransId="{C2DECE8A-1E2C-4A93-9360-11B25553F70B}"/>
    <dgm:cxn modelId="{17568A5F-AC5D-44EB-928E-DD5AD7CFFACF}" srcId="{55E3C414-F8BF-4134-8847-5EAA017B3B38}" destId="{3C80A6D6-9AC0-46B1-A8D9-C298D10F4573}" srcOrd="3" destOrd="0" parTransId="{321B8DC5-DAFF-4466-9630-8475470E81D9}" sibTransId="{4BFC2F5C-2BA5-4B3C-86A8-CD4F915EC940}"/>
    <dgm:cxn modelId="{C9AA5166-4E7E-42C8-BD5F-AA69C68B3F63}" srcId="{55E3C414-F8BF-4134-8847-5EAA017B3B38}" destId="{1101BE10-4D21-48FE-B8E5-1B80C134FC95}" srcOrd="6" destOrd="0" parTransId="{D3598D30-DC75-49CC-AA54-D370CBA18953}" sibTransId="{97F883C6-5DDC-43E0-87AF-52F9EDB2489A}"/>
    <dgm:cxn modelId="{E2D3FC70-7DA0-4A2D-89D8-60FFACFC2CAC}" type="presOf" srcId="{E4F26846-5C45-456B-8330-0CBD43B83786}" destId="{2810299E-BB97-4AA4-ABD7-E3854707932D}" srcOrd="0" destOrd="0" presId="urn:microsoft.com/office/officeart/2005/8/layout/default"/>
    <dgm:cxn modelId="{02830959-EA75-4AF4-B4BB-4753B85924EE}" type="presOf" srcId="{3C80A6D6-9AC0-46B1-A8D9-C298D10F4573}" destId="{D632F8F7-0E18-4609-80C2-8364F9805651}" srcOrd="0" destOrd="0" presId="urn:microsoft.com/office/officeart/2005/8/layout/default"/>
    <dgm:cxn modelId="{4784FF80-CE46-4C36-800D-A230609F86E1}" type="presOf" srcId="{4FEFB597-2ED2-4940-86EE-66730DBC6714}" destId="{3717B0C3-E17F-419B-980A-C0EB43E05D12}" srcOrd="0" destOrd="0" presId="urn:microsoft.com/office/officeart/2005/8/layout/default"/>
    <dgm:cxn modelId="{1F61FB90-6FB9-401B-B321-FA61456ADC6E}" type="presOf" srcId="{1101BE10-4D21-48FE-B8E5-1B80C134FC95}" destId="{BC8186F2-D4D7-4761-8B5E-C2571DEE3352}" srcOrd="0" destOrd="0" presId="urn:microsoft.com/office/officeart/2005/8/layout/default"/>
    <dgm:cxn modelId="{53AFE1A4-D07B-45B9-9C15-D2A812BA7594}" type="presOf" srcId="{D4382684-A188-4CD8-B4F3-EE97EE80F030}" destId="{BF790A41-2ADD-463D-94FB-C3A7AE6E6EBE}" srcOrd="0" destOrd="0" presId="urn:microsoft.com/office/officeart/2005/8/layout/default"/>
    <dgm:cxn modelId="{DBCCB1AF-D24F-41FF-B441-EBBCC5CEF4FA}" srcId="{55E3C414-F8BF-4134-8847-5EAA017B3B38}" destId="{D4382684-A188-4CD8-B4F3-EE97EE80F030}" srcOrd="2" destOrd="0" parTransId="{B9FF704A-2730-419B-92AE-CBA62FA89687}" sibTransId="{776FC5D2-8549-455E-895D-E59A8E84F54B}"/>
    <dgm:cxn modelId="{774C7AC1-021E-4529-BF38-D30E7DE9131A}" srcId="{55E3C414-F8BF-4134-8847-5EAA017B3B38}" destId="{29BDF298-BC21-4E45-895A-88C5B6A9A3CC}" srcOrd="1" destOrd="0" parTransId="{F568A624-383E-40B9-B675-074B96952601}" sibTransId="{9F9D3634-CE91-4B5A-A80F-AC9EAC19EB8E}"/>
    <dgm:cxn modelId="{6D22FED1-1718-44DA-8B08-55DC88E7B973}" srcId="{55E3C414-F8BF-4134-8847-5EAA017B3B38}" destId="{6E6AECA9-5C02-4880-9498-64161FFE901A}" srcOrd="0" destOrd="0" parTransId="{B960CA24-DC07-4425-815B-517F9CE26EE4}" sibTransId="{C01F1B8A-A381-4F69-887C-5577640AF200}"/>
    <dgm:cxn modelId="{02FDC0F3-E050-4BBB-8A5B-7FF1856B0EF4}" type="presOf" srcId="{29BDF298-BC21-4E45-895A-88C5B6A9A3CC}" destId="{DDF56A06-6E62-4BC0-877D-CF9F48BAE408}" srcOrd="0" destOrd="0" presId="urn:microsoft.com/office/officeart/2005/8/layout/default"/>
    <dgm:cxn modelId="{0424BEFC-4088-4A45-897C-0A6B39BA10C7}" type="presOf" srcId="{55E3C414-F8BF-4134-8847-5EAA017B3B38}" destId="{0F870714-9D45-402A-B1CD-69C517717B03}" srcOrd="0" destOrd="0" presId="urn:microsoft.com/office/officeart/2005/8/layout/default"/>
    <dgm:cxn modelId="{0E470D6F-5150-447E-8BEF-E8D5DBE24F84}" type="presParOf" srcId="{0F870714-9D45-402A-B1CD-69C517717B03}" destId="{CD38DB26-46BB-4975-B0A0-64012B9BB75E}" srcOrd="0" destOrd="0" presId="urn:microsoft.com/office/officeart/2005/8/layout/default"/>
    <dgm:cxn modelId="{A2197369-0040-43EF-A3C3-1CFE5F8F6490}" type="presParOf" srcId="{0F870714-9D45-402A-B1CD-69C517717B03}" destId="{ED4A3C2D-B772-4503-A66A-F845DBD01B11}" srcOrd="1" destOrd="0" presId="urn:microsoft.com/office/officeart/2005/8/layout/default"/>
    <dgm:cxn modelId="{ACF489FF-9040-468C-A72F-7CFD99C20E9C}" type="presParOf" srcId="{0F870714-9D45-402A-B1CD-69C517717B03}" destId="{DDF56A06-6E62-4BC0-877D-CF9F48BAE408}" srcOrd="2" destOrd="0" presId="urn:microsoft.com/office/officeart/2005/8/layout/default"/>
    <dgm:cxn modelId="{25587896-BF68-4D20-A3D1-19E126A5881E}" type="presParOf" srcId="{0F870714-9D45-402A-B1CD-69C517717B03}" destId="{4F04FF7A-C7F9-4762-B4EE-4A3EAF605102}" srcOrd="3" destOrd="0" presId="urn:microsoft.com/office/officeart/2005/8/layout/default"/>
    <dgm:cxn modelId="{021DF7E7-3C60-46CE-8A37-B0CB0C305863}" type="presParOf" srcId="{0F870714-9D45-402A-B1CD-69C517717B03}" destId="{BF790A41-2ADD-463D-94FB-C3A7AE6E6EBE}" srcOrd="4" destOrd="0" presId="urn:microsoft.com/office/officeart/2005/8/layout/default"/>
    <dgm:cxn modelId="{9158F7BD-652D-49F8-83DA-FEB2825FC957}" type="presParOf" srcId="{0F870714-9D45-402A-B1CD-69C517717B03}" destId="{7C89A57C-4E91-452C-A374-3DF15298B689}" srcOrd="5" destOrd="0" presId="urn:microsoft.com/office/officeart/2005/8/layout/default"/>
    <dgm:cxn modelId="{21318823-E5E1-48EF-BF34-008EBBD81C3A}" type="presParOf" srcId="{0F870714-9D45-402A-B1CD-69C517717B03}" destId="{D632F8F7-0E18-4609-80C2-8364F9805651}" srcOrd="6" destOrd="0" presId="urn:microsoft.com/office/officeart/2005/8/layout/default"/>
    <dgm:cxn modelId="{7C863A1F-3091-4E82-AFEC-D79321D0218F}" type="presParOf" srcId="{0F870714-9D45-402A-B1CD-69C517717B03}" destId="{A64F2304-2D00-4F80-9FF3-988239456F71}" srcOrd="7" destOrd="0" presId="urn:microsoft.com/office/officeart/2005/8/layout/default"/>
    <dgm:cxn modelId="{181C6A21-0F01-4E9B-B358-2CBE0851193B}" type="presParOf" srcId="{0F870714-9D45-402A-B1CD-69C517717B03}" destId="{2810299E-BB97-4AA4-ABD7-E3854707932D}" srcOrd="8" destOrd="0" presId="urn:microsoft.com/office/officeart/2005/8/layout/default"/>
    <dgm:cxn modelId="{40B80FD2-4731-4B1D-8F92-AEC0F8B5599E}" type="presParOf" srcId="{0F870714-9D45-402A-B1CD-69C517717B03}" destId="{94E7F2E9-B68A-47D0-AE5F-010F34A53351}" srcOrd="9" destOrd="0" presId="urn:microsoft.com/office/officeart/2005/8/layout/default"/>
    <dgm:cxn modelId="{C5D41157-39BA-4C39-B494-74A6D0F389B6}" type="presParOf" srcId="{0F870714-9D45-402A-B1CD-69C517717B03}" destId="{3717B0C3-E17F-419B-980A-C0EB43E05D12}" srcOrd="10" destOrd="0" presId="urn:microsoft.com/office/officeart/2005/8/layout/default"/>
    <dgm:cxn modelId="{602C83C7-3818-4ADE-BFF5-8AA8CB559B40}" type="presParOf" srcId="{0F870714-9D45-402A-B1CD-69C517717B03}" destId="{CA201278-ABAE-40AD-B7EA-7F2B26751F78}" srcOrd="11" destOrd="0" presId="urn:microsoft.com/office/officeart/2005/8/layout/default"/>
    <dgm:cxn modelId="{9BE91C38-DA6C-49D0-BC7F-AFEB287DAC18}" type="presParOf" srcId="{0F870714-9D45-402A-B1CD-69C517717B03}" destId="{BC8186F2-D4D7-4761-8B5E-C2571DEE3352}"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70DED-37F3-4237-B664-AF484A3F2E62}"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870566CF-44E7-44A8-B22D-11E407EF51BC}">
      <dgm:prSet/>
      <dgm:spPr/>
      <dgm:t>
        <a:bodyPr/>
        <a:lstStyle/>
        <a:p>
          <a:pPr rtl="0"/>
          <a:r>
            <a:rPr lang="ru-RU" dirty="0">
              <a:latin typeface="Times New Roman" panose="02020603050405020304" pitchFamily="18" charset="0"/>
              <a:cs typeface="Times New Roman" panose="02020603050405020304" pitchFamily="18" charset="0"/>
            </a:rPr>
            <a:t>Критерий № 1. Соответствие теме.</a:t>
          </a:r>
        </a:p>
      </dgm:t>
    </dgm:pt>
    <dgm:pt modelId="{5D36CF0B-A006-4B57-898F-D508B68012A5}" type="parTrans" cxnId="{9BC168F1-EC44-494F-BC83-7930032FBDE6}">
      <dgm:prSet/>
      <dgm:spPr/>
      <dgm:t>
        <a:bodyPr/>
        <a:lstStyle/>
        <a:p>
          <a:endParaRPr lang="ru-RU">
            <a:latin typeface="Times New Roman" panose="02020603050405020304" pitchFamily="18" charset="0"/>
            <a:cs typeface="Times New Roman" panose="02020603050405020304" pitchFamily="18" charset="0"/>
          </a:endParaRPr>
        </a:p>
      </dgm:t>
    </dgm:pt>
    <dgm:pt modelId="{C7CC16AE-7DB7-4937-A45A-3DE0FF7DD856}" type="sibTrans" cxnId="{9BC168F1-EC44-494F-BC83-7930032FBDE6}">
      <dgm:prSet/>
      <dgm:spPr/>
      <dgm:t>
        <a:bodyPr/>
        <a:lstStyle/>
        <a:p>
          <a:endParaRPr lang="ru-RU">
            <a:latin typeface="Times New Roman" panose="02020603050405020304" pitchFamily="18" charset="0"/>
            <a:cs typeface="Times New Roman" panose="02020603050405020304" pitchFamily="18" charset="0"/>
          </a:endParaRPr>
        </a:p>
      </dgm:t>
    </dgm:pt>
    <dgm:pt modelId="{FB89B564-6B63-4BD8-9E14-02F3D2EA9043}">
      <dgm:prSet/>
      <dgm:spPr/>
      <dgm:t>
        <a:bodyPr/>
        <a:lstStyle/>
        <a:p>
          <a:pPr rtl="0"/>
          <a:r>
            <a:rPr lang="ru-RU">
              <a:latin typeface="Times New Roman" panose="02020603050405020304" pitchFamily="18" charset="0"/>
              <a:cs typeface="Times New Roman" panose="02020603050405020304" pitchFamily="18" charset="0"/>
            </a:rPr>
            <a:t>Критерий № 2. Аргументация. Привлечение литературно материала.</a:t>
          </a:r>
        </a:p>
      </dgm:t>
    </dgm:pt>
    <dgm:pt modelId="{18F3E011-B6BA-426F-A310-1EC547791051}" type="parTrans" cxnId="{240F2EB3-13A2-4E45-9F68-0F6982C5315A}">
      <dgm:prSet/>
      <dgm:spPr/>
      <dgm:t>
        <a:bodyPr/>
        <a:lstStyle/>
        <a:p>
          <a:endParaRPr lang="ru-RU">
            <a:latin typeface="Times New Roman" panose="02020603050405020304" pitchFamily="18" charset="0"/>
            <a:cs typeface="Times New Roman" panose="02020603050405020304" pitchFamily="18" charset="0"/>
          </a:endParaRPr>
        </a:p>
      </dgm:t>
    </dgm:pt>
    <dgm:pt modelId="{8BA07E01-36D8-4B27-A5BB-C6CD06CF5038}" type="sibTrans" cxnId="{240F2EB3-13A2-4E45-9F68-0F6982C5315A}">
      <dgm:prSet/>
      <dgm:spPr/>
      <dgm:t>
        <a:bodyPr/>
        <a:lstStyle/>
        <a:p>
          <a:endParaRPr lang="ru-RU">
            <a:latin typeface="Times New Roman" panose="02020603050405020304" pitchFamily="18" charset="0"/>
            <a:cs typeface="Times New Roman" panose="02020603050405020304" pitchFamily="18" charset="0"/>
          </a:endParaRPr>
        </a:p>
      </dgm:t>
    </dgm:pt>
    <dgm:pt modelId="{9355DFC8-3621-4E54-BD83-5BB90A6778FB}">
      <dgm:prSet/>
      <dgm:spPr/>
      <dgm:t>
        <a:bodyPr/>
        <a:lstStyle/>
        <a:p>
          <a:pPr rtl="0"/>
          <a:r>
            <a:rPr lang="ru-RU" dirty="0">
              <a:latin typeface="Times New Roman" panose="02020603050405020304" pitchFamily="18" charset="0"/>
              <a:cs typeface="Times New Roman" panose="02020603050405020304" pitchFamily="18" charset="0"/>
            </a:rPr>
            <a:t>Критерий № 3. Композиция и логика рассуждения.</a:t>
          </a:r>
        </a:p>
      </dgm:t>
    </dgm:pt>
    <dgm:pt modelId="{1F3D9540-C0E5-4295-925A-C268F63832FF}" type="parTrans" cxnId="{6BFE2B82-DB64-45BD-9762-C866085443B5}">
      <dgm:prSet/>
      <dgm:spPr/>
      <dgm:t>
        <a:bodyPr/>
        <a:lstStyle/>
        <a:p>
          <a:endParaRPr lang="ru-RU">
            <a:latin typeface="Times New Roman" panose="02020603050405020304" pitchFamily="18" charset="0"/>
            <a:cs typeface="Times New Roman" panose="02020603050405020304" pitchFamily="18" charset="0"/>
          </a:endParaRPr>
        </a:p>
      </dgm:t>
    </dgm:pt>
    <dgm:pt modelId="{A5159CE1-59D4-43DF-BF32-5654888F163D}" type="sibTrans" cxnId="{6BFE2B82-DB64-45BD-9762-C866085443B5}">
      <dgm:prSet/>
      <dgm:spPr/>
      <dgm:t>
        <a:bodyPr/>
        <a:lstStyle/>
        <a:p>
          <a:endParaRPr lang="ru-RU">
            <a:latin typeface="Times New Roman" panose="02020603050405020304" pitchFamily="18" charset="0"/>
            <a:cs typeface="Times New Roman" panose="02020603050405020304" pitchFamily="18" charset="0"/>
          </a:endParaRPr>
        </a:p>
      </dgm:t>
    </dgm:pt>
    <dgm:pt modelId="{692AAB9F-2944-4726-B65A-4FC41EA7B976}">
      <dgm:prSet/>
      <dgm:spPr/>
      <dgm:t>
        <a:bodyPr/>
        <a:lstStyle/>
        <a:p>
          <a:pPr rtl="0"/>
          <a:r>
            <a:rPr lang="ru-RU">
              <a:latin typeface="Times New Roman" panose="02020603050405020304" pitchFamily="18" charset="0"/>
              <a:cs typeface="Times New Roman" panose="02020603050405020304" pitchFamily="18" charset="0"/>
            </a:rPr>
            <a:t>Критерий № 4. Качество письменной речи.</a:t>
          </a:r>
        </a:p>
      </dgm:t>
    </dgm:pt>
    <dgm:pt modelId="{F7C2B870-93D6-49AF-8D82-2AD0DA0EE8E3}" type="parTrans" cxnId="{6B4B5339-41D2-43F8-B371-7DB76ED0172E}">
      <dgm:prSet/>
      <dgm:spPr/>
      <dgm:t>
        <a:bodyPr/>
        <a:lstStyle/>
        <a:p>
          <a:endParaRPr lang="ru-RU">
            <a:latin typeface="Times New Roman" panose="02020603050405020304" pitchFamily="18" charset="0"/>
            <a:cs typeface="Times New Roman" panose="02020603050405020304" pitchFamily="18" charset="0"/>
          </a:endParaRPr>
        </a:p>
      </dgm:t>
    </dgm:pt>
    <dgm:pt modelId="{1F0276C1-2F08-463C-8B09-7147C9CD26EB}" type="sibTrans" cxnId="{6B4B5339-41D2-43F8-B371-7DB76ED0172E}">
      <dgm:prSet/>
      <dgm:spPr/>
      <dgm:t>
        <a:bodyPr/>
        <a:lstStyle/>
        <a:p>
          <a:endParaRPr lang="ru-RU">
            <a:latin typeface="Times New Roman" panose="02020603050405020304" pitchFamily="18" charset="0"/>
            <a:cs typeface="Times New Roman" panose="02020603050405020304" pitchFamily="18" charset="0"/>
          </a:endParaRPr>
        </a:p>
      </dgm:t>
    </dgm:pt>
    <dgm:pt modelId="{CAD2B812-4B0E-4CAA-8D49-5F7E469F7397}">
      <dgm:prSet/>
      <dgm:spPr/>
      <dgm:t>
        <a:bodyPr/>
        <a:lstStyle/>
        <a:p>
          <a:pPr rtl="0"/>
          <a:r>
            <a:rPr lang="ru-RU">
              <a:latin typeface="Times New Roman" panose="02020603050405020304" pitchFamily="18" charset="0"/>
              <a:cs typeface="Times New Roman" panose="02020603050405020304" pitchFamily="18" charset="0"/>
            </a:rPr>
            <a:t>Критерий № 5. Грамотность. </a:t>
          </a:r>
        </a:p>
      </dgm:t>
    </dgm:pt>
    <dgm:pt modelId="{C2C953D2-AA9F-4FCD-A848-62718840285E}" type="parTrans" cxnId="{7E65F815-0880-4D1F-82F0-13C31A4EF411}">
      <dgm:prSet/>
      <dgm:spPr/>
      <dgm:t>
        <a:bodyPr/>
        <a:lstStyle/>
        <a:p>
          <a:endParaRPr lang="ru-RU">
            <a:latin typeface="Times New Roman" panose="02020603050405020304" pitchFamily="18" charset="0"/>
            <a:cs typeface="Times New Roman" panose="02020603050405020304" pitchFamily="18" charset="0"/>
          </a:endParaRPr>
        </a:p>
      </dgm:t>
    </dgm:pt>
    <dgm:pt modelId="{6A023140-F9EF-417E-A56A-77540FB77161}" type="sibTrans" cxnId="{7E65F815-0880-4D1F-82F0-13C31A4EF411}">
      <dgm:prSet/>
      <dgm:spPr/>
      <dgm:t>
        <a:bodyPr/>
        <a:lstStyle/>
        <a:p>
          <a:endParaRPr lang="ru-RU">
            <a:latin typeface="Times New Roman" panose="02020603050405020304" pitchFamily="18" charset="0"/>
            <a:cs typeface="Times New Roman" panose="02020603050405020304" pitchFamily="18" charset="0"/>
          </a:endParaRPr>
        </a:p>
      </dgm:t>
    </dgm:pt>
    <dgm:pt modelId="{BDD8E82D-C980-42CA-915D-3BA1D2F4C6CF}" type="pres">
      <dgm:prSet presAssocID="{1A470DED-37F3-4237-B664-AF484A3F2E62}" presName="Name0" presStyleCnt="0">
        <dgm:presLayoutVars>
          <dgm:chMax val="7"/>
          <dgm:chPref val="7"/>
          <dgm:dir/>
        </dgm:presLayoutVars>
      </dgm:prSet>
      <dgm:spPr/>
    </dgm:pt>
    <dgm:pt modelId="{8A1261FF-B297-4714-800E-F21C67688910}" type="pres">
      <dgm:prSet presAssocID="{1A470DED-37F3-4237-B664-AF484A3F2E62}" presName="Name1" presStyleCnt="0"/>
      <dgm:spPr/>
    </dgm:pt>
    <dgm:pt modelId="{A6D3519C-C5C2-4B49-A6C7-52C6D9BBEE76}" type="pres">
      <dgm:prSet presAssocID="{1A470DED-37F3-4237-B664-AF484A3F2E62}" presName="cycle" presStyleCnt="0"/>
      <dgm:spPr/>
    </dgm:pt>
    <dgm:pt modelId="{F0174A19-78F9-439A-8276-69351E983319}" type="pres">
      <dgm:prSet presAssocID="{1A470DED-37F3-4237-B664-AF484A3F2E62}" presName="srcNode" presStyleLbl="node1" presStyleIdx="0" presStyleCnt="5"/>
      <dgm:spPr/>
    </dgm:pt>
    <dgm:pt modelId="{D95860E4-8DC1-438D-BDA0-BA7BB5E093BE}" type="pres">
      <dgm:prSet presAssocID="{1A470DED-37F3-4237-B664-AF484A3F2E62}" presName="conn" presStyleLbl="parChTrans1D2" presStyleIdx="0" presStyleCnt="1"/>
      <dgm:spPr/>
    </dgm:pt>
    <dgm:pt modelId="{20754E2F-7A50-49A0-B23E-FD53004D2AA0}" type="pres">
      <dgm:prSet presAssocID="{1A470DED-37F3-4237-B664-AF484A3F2E62}" presName="extraNode" presStyleLbl="node1" presStyleIdx="0" presStyleCnt="5"/>
      <dgm:spPr/>
    </dgm:pt>
    <dgm:pt modelId="{F41243CF-5FA9-458F-A981-12B5C7831B59}" type="pres">
      <dgm:prSet presAssocID="{1A470DED-37F3-4237-B664-AF484A3F2E62}" presName="dstNode" presStyleLbl="node1" presStyleIdx="0" presStyleCnt="5"/>
      <dgm:spPr/>
    </dgm:pt>
    <dgm:pt modelId="{A70B2C7D-5095-4F03-BEF7-DB231AC3C798}" type="pres">
      <dgm:prSet presAssocID="{870566CF-44E7-44A8-B22D-11E407EF51BC}" presName="text_1" presStyleLbl="node1" presStyleIdx="0" presStyleCnt="5">
        <dgm:presLayoutVars>
          <dgm:bulletEnabled val="1"/>
        </dgm:presLayoutVars>
      </dgm:prSet>
      <dgm:spPr/>
    </dgm:pt>
    <dgm:pt modelId="{24D3EB27-22FF-4C8B-9EAE-B53C63B085C0}" type="pres">
      <dgm:prSet presAssocID="{870566CF-44E7-44A8-B22D-11E407EF51BC}" presName="accent_1" presStyleCnt="0"/>
      <dgm:spPr/>
    </dgm:pt>
    <dgm:pt modelId="{723EBBD0-3501-4991-BC7C-0DC03FC5FD29}" type="pres">
      <dgm:prSet presAssocID="{870566CF-44E7-44A8-B22D-11E407EF51BC}" presName="accentRepeatNode" presStyleLbl="solidFgAcc1" presStyleIdx="0" presStyleCnt="5"/>
      <dgm:spPr/>
    </dgm:pt>
    <dgm:pt modelId="{CAF8E99F-AD5D-4BB0-B81B-DB6C5F4269EB}" type="pres">
      <dgm:prSet presAssocID="{FB89B564-6B63-4BD8-9E14-02F3D2EA9043}" presName="text_2" presStyleLbl="node1" presStyleIdx="1" presStyleCnt="5">
        <dgm:presLayoutVars>
          <dgm:bulletEnabled val="1"/>
        </dgm:presLayoutVars>
      </dgm:prSet>
      <dgm:spPr/>
    </dgm:pt>
    <dgm:pt modelId="{7465C6CC-03C8-49C2-8E7D-7766753105AC}" type="pres">
      <dgm:prSet presAssocID="{FB89B564-6B63-4BD8-9E14-02F3D2EA9043}" presName="accent_2" presStyleCnt="0"/>
      <dgm:spPr/>
    </dgm:pt>
    <dgm:pt modelId="{AEF2E23F-337E-4216-8743-8C9FB7E616A6}" type="pres">
      <dgm:prSet presAssocID="{FB89B564-6B63-4BD8-9E14-02F3D2EA9043}" presName="accentRepeatNode" presStyleLbl="solidFgAcc1" presStyleIdx="1" presStyleCnt="5"/>
      <dgm:spPr/>
    </dgm:pt>
    <dgm:pt modelId="{9B7C97C5-B5D6-40F3-9338-016675ABCBD3}" type="pres">
      <dgm:prSet presAssocID="{9355DFC8-3621-4E54-BD83-5BB90A6778FB}" presName="text_3" presStyleLbl="node1" presStyleIdx="2" presStyleCnt="5">
        <dgm:presLayoutVars>
          <dgm:bulletEnabled val="1"/>
        </dgm:presLayoutVars>
      </dgm:prSet>
      <dgm:spPr/>
    </dgm:pt>
    <dgm:pt modelId="{23602045-B55F-4799-8929-9E0F77094832}" type="pres">
      <dgm:prSet presAssocID="{9355DFC8-3621-4E54-BD83-5BB90A6778FB}" presName="accent_3" presStyleCnt="0"/>
      <dgm:spPr/>
    </dgm:pt>
    <dgm:pt modelId="{92E522B6-84A9-4074-99AB-D623F238A8CD}" type="pres">
      <dgm:prSet presAssocID="{9355DFC8-3621-4E54-BD83-5BB90A6778FB}" presName="accentRepeatNode" presStyleLbl="solidFgAcc1" presStyleIdx="2" presStyleCnt="5"/>
      <dgm:spPr/>
    </dgm:pt>
    <dgm:pt modelId="{8CF0D589-D70A-48A3-A5E7-5B06CDE96D49}" type="pres">
      <dgm:prSet presAssocID="{692AAB9F-2944-4726-B65A-4FC41EA7B976}" presName="text_4" presStyleLbl="node1" presStyleIdx="3" presStyleCnt="5">
        <dgm:presLayoutVars>
          <dgm:bulletEnabled val="1"/>
        </dgm:presLayoutVars>
      </dgm:prSet>
      <dgm:spPr/>
    </dgm:pt>
    <dgm:pt modelId="{1DBDD29E-FC21-43B5-8A2C-36BEE29EABAA}" type="pres">
      <dgm:prSet presAssocID="{692AAB9F-2944-4726-B65A-4FC41EA7B976}" presName="accent_4" presStyleCnt="0"/>
      <dgm:spPr/>
    </dgm:pt>
    <dgm:pt modelId="{A48A90FD-D373-4E51-91A6-B64D2852D531}" type="pres">
      <dgm:prSet presAssocID="{692AAB9F-2944-4726-B65A-4FC41EA7B976}" presName="accentRepeatNode" presStyleLbl="solidFgAcc1" presStyleIdx="3" presStyleCnt="5"/>
      <dgm:spPr/>
    </dgm:pt>
    <dgm:pt modelId="{50651D40-0238-46C8-8A4E-1B70A2C7CAC7}" type="pres">
      <dgm:prSet presAssocID="{CAD2B812-4B0E-4CAA-8D49-5F7E469F7397}" presName="text_5" presStyleLbl="node1" presStyleIdx="4" presStyleCnt="5">
        <dgm:presLayoutVars>
          <dgm:bulletEnabled val="1"/>
        </dgm:presLayoutVars>
      </dgm:prSet>
      <dgm:spPr/>
    </dgm:pt>
    <dgm:pt modelId="{718E0562-4404-4D0E-BCA8-FE3C6A15C480}" type="pres">
      <dgm:prSet presAssocID="{CAD2B812-4B0E-4CAA-8D49-5F7E469F7397}" presName="accent_5" presStyleCnt="0"/>
      <dgm:spPr/>
    </dgm:pt>
    <dgm:pt modelId="{70F9725D-9B8E-4AD2-A64E-D96CA36B8384}" type="pres">
      <dgm:prSet presAssocID="{CAD2B812-4B0E-4CAA-8D49-5F7E469F7397}" presName="accentRepeatNode" presStyleLbl="solidFgAcc1" presStyleIdx="4" presStyleCnt="5"/>
      <dgm:spPr/>
    </dgm:pt>
  </dgm:ptLst>
  <dgm:cxnLst>
    <dgm:cxn modelId="{F995710D-3F64-406E-BC5F-5BCCDC9BA479}" type="presOf" srcId="{FB89B564-6B63-4BD8-9E14-02F3D2EA9043}" destId="{CAF8E99F-AD5D-4BB0-B81B-DB6C5F4269EB}" srcOrd="0" destOrd="0" presId="urn:microsoft.com/office/officeart/2008/layout/VerticalCurvedList"/>
    <dgm:cxn modelId="{7E65F815-0880-4D1F-82F0-13C31A4EF411}" srcId="{1A470DED-37F3-4237-B664-AF484A3F2E62}" destId="{CAD2B812-4B0E-4CAA-8D49-5F7E469F7397}" srcOrd="4" destOrd="0" parTransId="{C2C953D2-AA9F-4FCD-A848-62718840285E}" sibTransId="{6A023140-F9EF-417E-A56A-77540FB77161}"/>
    <dgm:cxn modelId="{DB1BF82D-CD82-4C16-8AC3-92ADDB73C6DE}" type="presOf" srcId="{870566CF-44E7-44A8-B22D-11E407EF51BC}" destId="{A70B2C7D-5095-4F03-BEF7-DB231AC3C798}" srcOrd="0" destOrd="0" presId="urn:microsoft.com/office/officeart/2008/layout/VerticalCurvedList"/>
    <dgm:cxn modelId="{6B4B5339-41D2-43F8-B371-7DB76ED0172E}" srcId="{1A470DED-37F3-4237-B664-AF484A3F2E62}" destId="{692AAB9F-2944-4726-B65A-4FC41EA7B976}" srcOrd="3" destOrd="0" parTransId="{F7C2B870-93D6-49AF-8D82-2AD0DA0EE8E3}" sibTransId="{1F0276C1-2F08-463C-8B09-7147C9CD26EB}"/>
    <dgm:cxn modelId="{C593E951-4E89-4F5B-BE57-B0109EAEDB2E}" type="presOf" srcId="{692AAB9F-2944-4726-B65A-4FC41EA7B976}" destId="{8CF0D589-D70A-48A3-A5E7-5B06CDE96D49}" srcOrd="0" destOrd="0" presId="urn:microsoft.com/office/officeart/2008/layout/VerticalCurvedList"/>
    <dgm:cxn modelId="{2F2AC355-FCEC-400F-8EBB-AC95B65352DB}" type="presOf" srcId="{CAD2B812-4B0E-4CAA-8D49-5F7E469F7397}" destId="{50651D40-0238-46C8-8A4E-1B70A2C7CAC7}" srcOrd="0" destOrd="0" presId="urn:microsoft.com/office/officeart/2008/layout/VerticalCurvedList"/>
    <dgm:cxn modelId="{6BFE2B82-DB64-45BD-9762-C866085443B5}" srcId="{1A470DED-37F3-4237-B664-AF484A3F2E62}" destId="{9355DFC8-3621-4E54-BD83-5BB90A6778FB}" srcOrd="2" destOrd="0" parTransId="{1F3D9540-C0E5-4295-925A-C268F63832FF}" sibTransId="{A5159CE1-59D4-43DF-BF32-5654888F163D}"/>
    <dgm:cxn modelId="{CDD69F9F-E603-4B32-A6DF-8E5ADFAFE38A}" type="presOf" srcId="{9355DFC8-3621-4E54-BD83-5BB90A6778FB}" destId="{9B7C97C5-B5D6-40F3-9338-016675ABCBD3}" srcOrd="0" destOrd="0" presId="urn:microsoft.com/office/officeart/2008/layout/VerticalCurvedList"/>
    <dgm:cxn modelId="{240F2EB3-13A2-4E45-9F68-0F6982C5315A}" srcId="{1A470DED-37F3-4237-B664-AF484A3F2E62}" destId="{FB89B564-6B63-4BD8-9E14-02F3D2EA9043}" srcOrd="1" destOrd="0" parTransId="{18F3E011-B6BA-426F-A310-1EC547791051}" sibTransId="{8BA07E01-36D8-4B27-A5BB-C6CD06CF5038}"/>
    <dgm:cxn modelId="{67434FDE-7CF3-4DE1-AF47-003CFE764927}" type="presOf" srcId="{1A470DED-37F3-4237-B664-AF484A3F2E62}" destId="{BDD8E82D-C980-42CA-915D-3BA1D2F4C6CF}" srcOrd="0" destOrd="0" presId="urn:microsoft.com/office/officeart/2008/layout/VerticalCurvedList"/>
    <dgm:cxn modelId="{DDDEEAEB-3788-44A9-A4A8-108BD73CC49C}" type="presOf" srcId="{C7CC16AE-7DB7-4937-A45A-3DE0FF7DD856}" destId="{D95860E4-8DC1-438D-BDA0-BA7BB5E093BE}" srcOrd="0" destOrd="0" presId="urn:microsoft.com/office/officeart/2008/layout/VerticalCurvedList"/>
    <dgm:cxn modelId="{9BC168F1-EC44-494F-BC83-7930032FBDE6}" srcId="{1A470DED-37F3-4237-B664-AF484A3F2E62}" destId="{870566CF-44E7-44A8-B22D-11E407EF51BC}" srcOrd="0" destOrd="0" parTransId="{5D36CF0B-A006-4B57-898F-D508B68012A5}" sibTransId="{C7CC16AE-7DB7-4937-A45A-3DE0FF7DD856}"/>
    <dgm:cxn modelId="{362532E5-B5D4-43CC-AAE7-0F042B84E5DB}" type="presParOf" srcId="{BDD8E82D-C980-42CA-915D-3BA1D2F4C6CF}" destId="{8A1261FF-B297-4714-800E-F21C67688910}" srcOrd="0" destOrd="0" presId="urn:microsoft.com/office/officeart/2008/layout/VerticalCurvedList"/>
    <dgm:cxn modelId="{4DB4E766-3A25-4782-8C0C-BB660A225F34}" type="presParOf" srcId="{8A1261FF-B297-4714-800E-F21C67688910}" destId="{A6D3519C-C5C2-4B49-A6C7-52C6D9BBEE76}" srcOrd="0" destOrd="0" presId="urn:microsoft.com/office/officeart/2008/layout/VerticalCurvedList"/>
    <dgm:cxn modelId="{F0368B7E-4F74-4860-9515-D3201640B9B1}" type="presParOf" srcId="{A6D3519C-C5C2-4B49-A6C7-52C6D9BBEE76}" destId="{F0174A19-78F9-439A-8276-69351E983319}" srcOrd="0" destOrd="0" presId="urn:microsoft.com/office/officeart/2008/layout/VerticalCurvedList"/>
    <dgm:cxn modelId="{DE9DF1BE-2156-48A4-8889-0E448591FB79}" type="presParOf" srcId="{A6D3519C-C5C2-4B49-A6C7-52C6D9BBEE76}" destId="{D95860E4-8DC1-438D-BDA0-BA7BB5E093BE}" srcOrd="1" destOrd="0" presId="urn:microsoft.com/office/officeart/2008/layout/VerticalCurvedList"/>
    <dgm:cxn modelId="{0B55CC61-951C-4E8C-93E8-CC66E85B86AD}" type="presParOf" srcId="{A6D3519C-C5C2-4B49-A6C7-52C6D9BBEE76}" destId="{20754E2F-7A50-49A0-B23E-FD53004D2AA0}" srcOrd="2" destOrd="0" presId="urn:microsoft.com/office/officeart/2008/layout/VerticalCurvedList"/>
    <dgm:cxn modelId="{22E7FFB0-820F-488D-940E-01FF898681BC}" type="presParOf" srcId="{A6D3519C-C5C2-4B49-A6C7-52C6D9BBEE76}" destId="{F41243CF-5FA9-458F-A981-12B5C7831B59}" srcOrd="3" destOrd="0" presId="urn:microsoft.com/office/officeart/2008/layout/VerticalCurvedList"/>
    <dgm:cxn modelId="{B890F353-A8DE-46EB-9D29-F0C47B36855A}" type="presParOf" srcId="{8A1261FF-B297-4714-800E-F21C67688910}" destId="{A70B2C7D-5095-4F03-BEF7-DB231AC3C798}" srcOrd="1" destOrd="0" presId="urn:microsoft.com/office/officeart/2008/layout/VerticalCurvedList"/>
    <dgm:cxn modelId="{5CD09FBF-C58D-47AB-B4A2-D04DB61B6D22}" type="presParOf" srcId="{8A1261FF-B297-4714-800E-F21C67688910}" destId="{24D3EB27-22FF-4C8B-9EAE-B53C63B085C0}" srcOrd="2" destOrd="0" presId="urn:microsoft.com/office/officeart/2008/layout/VerticalCurvedList"/>
    <dgm:cxn modelId="{5143AD29-71B4-4BAD-9523-F67BFD9CE931}" type="presParOf" srcId="{24D3EB27-22FF-4C8B-9EAE-B53C63B085C0}" destId="{723EBBD0-3501-4991-BC7C-0DC03FC5FD29}" srcOrd="0" destOrd="0" presId="urn:microsoft.com/office/officeart/2008/layout/VerticalCurvedList"/>
    <dgm:cxn modelId="{9DC9972A-F4C6-4751-BC22-035159F8FA7D}" type="presParOf" srcId="{8A1261FF-B297-4714-800E-F21C67688910}" destId="{CAF8E99F-AD5D-4BB0-B81B-DB6C5F4269EB}" srcOrd="3" destOrd="0" presId="urn:microsoft.com/office/officeart/2008/layout/VerticalCurvedList"/>
    <dgm:cxn modelId="{ADF652D5-3B79-458F-94D6-8B938D49411D}" type="presParOf" srcId="{8A1261FF-B297-4714-800E-F21C67688910}" destId="{7465C6CC-03C8-49C2-8E7D-7766753105AC}" srcOrd="4" destOrd="0" presId="urn:microsoft.com/office/officeart/2008/layout/VerticalCurvedList"/>
    <dgm:cxn modelId="{32974C84-9C14-47CF-B1E7-F66F37F120F9}" type="presParOf" srcId="{7465C6CC-03C8-49C2-8E7D-7766753105AC}" destId="{AEF2E23F-337E-4216-8743-8C9FB7E616A6}" srcOrd="0" destOrd="0" presId="urn:microsoft.com/office/officeart/2008/layout/VerticalCurvedList"/>
    <dgm:cxn modelId="{118C0B6E-2BE8-4FE3-BEB2-E6D6F4E3874A}" type="presParOf" srcId="{8A1261FF-B297-4714-800E-F21C67688910}" destId="{9B7C97C5-B5D6-40F3-9338-016675ABCBD3}" srcOrd="5" destOrd="0" presId="urn:microsoft.com/office/officeart/2008/layout/VerticalCurvedList"/>
    <dgm:cxn modelId="{F9C047D3-E163-4750-A7B6-2054962C3878}" type="presParOf" srcId="{8A1261FF-B297-4714-800E-F21C67688910}" destId="{23602045-B55F-4799-8929-9E0F77094832}" srcOrd="6" destOrd="0" presId="urn:microsoft.com/office/officeart/2008/layout/VerticalCurvedList"/>
    <dgm:cxn modelId="{47233489-0265-471D-8EC4-A9062B41841B}" type="presParOf" srcId="{23602045-B55F-4799-8929-9E0F77094832}" destId="{92E522B6-84A9-4074-99AB-D623F238A8CD}" srcOrd="0" destOrd="0" presId="urn:microsoft.com/office/officeart/2008/layout/VerticalCurvedList"/>
    <dgm:cxn modelId="{C2EDE969-F919-46CC-A65E-665820529D9A}" type="presParOf" srcId="{8A1261FF-B297-4714-800E-F21C67688910}" destId="{8CF0D589-D70A-48A3-A5E7-5B06CDE96D49}" srcOrd="7" destOrd="0" presId="urn:microsoft.com/office/officeart/2008/layout/VerticalCurvedList"/>
    <dgm:cxn modelId="{A8D2F45E-FA7C-48D0-92EC-585C3F9176C0}" type="presParOf" srcId="{8A1261FF-B297-4714-800E-F21C67688910}" destId="{1DBDD29E-FC21-43B5-8A2C-36BEE29EABAA}" srcOrd="8" destOrd="0" presId="urn:microsoft.com/office/officeart/2008/layout/VerticalCurvedList"/>
    <dgm:cxn modelId="{57B4165A-8834-4E54-9B1B-BAE51B372746}" type="presParOf" srcId="{1DBDD29E-FC21-43B5-8A2C-36BEE29EABAA}" destId="{A48A90FD-D373-4E51-91A6-B64D2852D531}" srcOrd="0" destOrd="0" presId="urn:microsoft.com/office/officeart/2008/layout/VerticalCurvedList"/>
    <dgm:cxn modelId="{8FE5491B-0297-4CC1-9555-F1FC6908D12A}" type="presParOf" srcId="{8A1261FF-B297-4714-800E-F21C67688910}" destId="{50651D40-0238-46C8-8A4E-1B70A2C7CAC7}" srcOrd="9" destOrd="0" presId="urn:microsoft.com/office/officeart/2008/layout/VerticalCurvedList"/>
    <dgm:cxn modelId="{A52F38AB-6138-4889-95A6-85DCB0076EA7}" type="presParOf" srcId="{8A1261FF-B297-4714-800E-F21C67688910}" destId="{718E0562-4404-4D0E-BCA8-FE3C6A15C480}" srcOrd="10" destOrd="0" presId="urn:microsoft.com/office/officeart/2008/layout/VerticalCurvedList"/>
    <dgm:cxn modelId="{93CB1122-4C85-4050-AC53-8B926B3B50EA}" type="presParOf" srcId="{718E0562-4404-4D0E-BCA8-FE3C6A15C480}" destId="{70F9725D-9B8E-4AD2-A64E-D96CA36B83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492E69-D568-48A8-BD7C-B0D515DF698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ru-RU"/>
        </a:p>
      </dgm:t>
    </dgm:pt>
    <dgm:pt modelId="{A9DC066B-53E0-4609-9819-FF94AB2715FD}">
      <dgm:prSet phldrT="[Текст]"/>
      <dgm:spPr/>
      <dgm:t>
        <a:bodyPr/>
        <a:lstStyle/>
        <a:p>
          <a:r>
            <a:rPr lang="ru-RU" b="1" dirty="0">
              <a:solidFill>
                <a:schemeClr val="accent5">
                  <a:lumMod val="75000"/>
                </a:schemeClr>
              </a:solidFill>
              <a:latin typeface="Times New Roman" panose="02020603050405020304" pitchFamily="18" charset="0"/>
              <a:cs typeface="Times New Roman" panose="02020603050405020304" pitchFamily="18" charset="0"/>
            </a:rPr>
            <a:t>Сочинение оценивается по 5 критериям</a:t>
          </a:r>
          <a:endParaRPr lang="ru-RU" b="1" dirty="0">
            <a:solidFill>
              <a:schemeClr val="accent5">
                <a:lumMod val="75000"/>
              </a:schemeClr>
            </a:solidFill>
          </a:endParaRPr>
        </a:p>
      </dgm:t>
    </dgm:pt>
    <dgm:pt modelId="{F510482F-853E-4C5E-A8A9-0C8AA852523D}" type="parTrans" cxnId="{6EE00603-35C7-42FA-BDE9-CDC31723CC65}">
      <dgm:prSet/>
      <dgm:spPr/>
      <dgm:t>
        <a:bodyPr/>
        <a:lstStyle/>
        <a:p>
          <a:endParaRPr lang="ru-RU"/>
        </a:p>
      </dgm:t>
    </dgm:pt>
    <dgm:pt modelId="{B7421CCC-177D-4024-B225-557D41FBCA7C}" type="sibTrans" cxnId="{6EE00603-35C7-42FA-BDE9-CDC31723CC65}">
      <dgm:prSet/>
      <dgm:spPr/>
      <dgm:t>
        <a:bodyPr/>
        <a:lstStyle/>
        <a:p>
          <a:endParaRPr lang="ru-RU"/>
        </a:p>
      </dgm:t>
    </dgm:pt>
    <dgm:pt modelId="{3025B366-7E44-40D4-A62E-5AD7D1AE6D97}" type="pres">
      <dgm:prSet presAssocID="{8E492E69-D568-48A8-BD7C-B0D515DF6985}" presName="diagram" presStyleCnt="0">
        <dgm:presLayoutVars>
          <dgm:dir/>
          <dgm:resizeHandles val="exact"/>
        </dgm:presLayoutVars>
      </dgm:prSet>
      <dgm:spPr/>
    </dgm:pt>
    <dgm:pt modelId="{28B581FF-362C-47F0-A4A6-2E87378C8A55}" type="pres">
      <dgm:prSet presAssocID="{A9DC066B-53E0-4609-9819-FF94AB2715FD}" presName="node" presStyleLbl="node1" presStyleIdx="0" presStyleCnt="1" custScaleX="451464" custLinFactX="91976" custLinFactNeighborX="100000" custLinFactNeighborY="16369">
        <dgm:presLayoutVars>
          <dgm:bulletEnabled val="1"/>
        </dgm:presLayoutVars>
      </dgm:prSet>
      <dgm:spPr/>
    </dgm:pt>
  </dgm:ptLst>
  <dgm:cxnLst>
    <dgm:cxn modelId="{6EE00603-35C7-42FA-BDE9-CDC31723CC65}" srcId="{8E492E69-D568-48A8-BD7C-B0D515DF6985}" destId="{A9DC066B-53E0-4609-9819-FF94AB2715FD}" srcOrd="0" destOrd="0" parTransId="{F510482F-853E-4C5E-A8A9-0C8AA852523D}" sibTransId="{B7421CCC-177D-4024-B225-557D41FBCA7C}"/>
    <dgm:cxn modelId="{7404390F-38CA-42FA-AE86-0C717E2EC417}" type="presOf" srcId="{8E492E69-D568-48A8-BD7C-B0D515DF6985}" destId="{3025B366-7E44-40D4-A62E-5AD7D1AE6D97}" srcOrd="0" destOrd="0" presId="urn:microsoft.com/office/officeart/2005/8/layout/default"/>
    <dgm:cxn modelId="{B41BF646-27DB-4CFD-BA5D-9443D9EF83FE}" type="presOf" srcId="{A9DC066B-53E0-4609-9819-FF94AB2715FD}" destId="{28B581FF-362C-47F0-A4A6-2E87378C8A55}" srcOrd="0" destOrd="0" presId="urn:microsoft.com/office/officeart/2005/8/layout/default"/>
    <dgm:cxn modelId="{A3253C89-8188-4067-883B-E26F50EF6A3E}" type="presParOf" srcId="{3025B366-7E44-40D4-A62E-5AD7D1AE6D97}" destId="{28B581FF-362C-47F0-A4A6-2E87378C8A55}"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92D613-A710-4E78-B665-B6F1697C481D}" type="doc">
      <dgm:prSet loTypeId="urn:microsoft.com/office/officeart/2005/8/layout/arrow6" loCatId="process" qsTypeId="urn:microsoft.com/office/officeart/2005/8/quickstyle/simple1" qsCatId="simple" csTypeId="urn:microsoft.com/office/officeart/2005/8/colors/accent0_1" csCatId="mainScheme" phldr="1"/>
      <dgm:spPr/>
      <dgm:t>
        <a:bodyPr/>
        <a:lstStyle/>
        <a:p>
          <a:endParaRPr lang="ru-RU"/>
        </a:p>
      </dgm:t>
    </dgm:pt>
    <dgm:pt modelId="{0CF23CB6-BB3D-4510-B160-5FAF04507C6B}">
      <dgm:prSet custT="1"/>
      <dgm:spPr/>
      <dgm:t>
        <a:bodyPr/>
        <a:lstStyle/>
        <a:p>
          <a:pPr rtl="0"/>
          <a:r>
            <a:rPr lang="ru-RU" sz="1600" b="1" dirty="0">
              <a:solidFill>
                <a:srgbClr val="C00000"/>
              </a:solidFill>
            </a:rPr>
            <a:t>Критерий № 1 и № 2  - основные! </a:t>
          </a:r>
          <a:endParaRPr lang="ru-RU" sz="1600" dirty="0">
            <a:solidFill>
              <a:srgbClr val="C00000"/>
            </a:solidFill>
          </a:endParaRPr>
        </a:p>
      </dgm:t>
    </dgm:pt>
    <dgm:pt modelId="{305DD6C1-FB28-44B8-A1D5-0F51FB03C3E7}" type="parTrans" cxnId="{77EDA6F4-9E6F-4D64-BC46-3F60CF158337}">
      <dgm:prSet/>
      <dgm:spPr/>
      <dgm:t>
        <a:bodyPr/>
        <a:lstStyle/>
        <a:p>
          <a:endParaRPr lang="ru-RU"/>
        </a:p>
      </dgm:t>
    </dgm:pt>
    <dgm:pt modelId="{6AFB1B6F-97FE-4D68-AFA7-7DFDADC98EAE}" type="sibTrans" cxnId="{77EDA6F4-9E6F-4D64-BC46-3F60CF158337}">
      <dgm:prSet/>
      <dgm:spPr/>
      <dgm:t>
        <a:bodyPr/>
        <a:lstStyle/>
        <a:p>
          <a:endParaRPr lang="ru-RU"/>
        </a:p>
      </dgm:t>
    </dgm:pt>
    <dgm:pt modelId="{646C4FE3-62C5-4D2C-A2AC-78A1A8E34D32}">
      <dgm:prSet/>
      <dgm:spPr/>
      <dgm:t>
        <a:bodyPr/>
        <a:lstStyle/>
        <a:p>
          <a:pPr rtl="0"/>
          <a:r>
            <a:rPr lang="ru-RU" b="1" dirty="0"/>
            <a:t>Но для получения «зачета» за всю работу нужно получить дополнительно «зачет» еще и по одному </a:t>
          </a:r>
          <a:r>
            <a:rPr lang="ru-RU" b="1"/>
            <a:t>из критериев ( № </a:t>
          </a:r>
          <a:r>
            <a:rPr lang="ru-RU" b="1" dirty="0"/>
            <a:t>3, № 4, № 5).</a:t>
          </a:r>
          <a:endParaRPr lang="ru-RU" dirty="0"/>
        </a:p>
      </dgm:t>
    </dgm:pt>
    <dgm:pt modelId="{DD6C7085-588F-4BF0-A5BB-6E63B50C8B80}" type="parTrans" cxnId="{50FA1704-D77F-4C64-B469-EB99A265C8B4}">
      <dgm:prSet/>
      <dgm:spPr/>
      <dgm:t>
        <a:bodyPr/>
        <a:lstStyle/>
        <a:p>
          <a:endParaRPr lang="ru-RU"/>
        </a:p>
      </dgm:t>
    </dgm:pt>
    <dgm:pt modelId="{CF7CC4FD-A7CF-4BB7-BF94-3469044CABCC}" type="sibTrans" cxnId="{50FA1704-D77F-4C64-B469-EB99A265C8B4}">
      <dgm:prSet/>
      <dgm:spPr/>
      <dgm:t>
        <a:bodyPr/>
        <a:lstStyle/>
        <a:p>
          <a:endParaRPr lang="ru-RU"/>
        </a:p>
      </dgm:t>
    </dgm:pt>
    <dgm:pt modelId="{F120B4E8-6521-4DFB-B2EB-06B68C3F7A78}" type="pres">
      <dgm:prSet presAssocID="{2092D613-A710-4E78-B665-B6F1697C481D}" presName="compositeShape" presStyleCnt="0">
        <dgm:presLayoutVars>
          <dgm:chMax val="2"/>
          <dgm:dir/>
          <dgm:resizeHandles val="exact"/>
        </dgm:presLayoutVars>
      </dgm:prSet>
      <dgm:spPr/>
    </dgm:pt>
    <dgm:pt modelId="{5188000D-9A7C-46C7-8D63-C9062DB9BBFC}" type="pres">
      <dgm:prSet presAssocID="{2092D613-A710-4E78-B665-B6F1697C481D}" presName="ribbon" presStyleLbl="node1" presStyleIdx="0" presStyleCnt="1"/>
      <dgm:spPr/>
    </dgm:pt>
    <dgm:pt modelId="{31117BD8-EDFB-4B62-A23B-F9A81288DE3E}" type="pres">
      <dgm:prSet presAssocID="{2092D613-A710-4E78-B665-B6F1697C481D}" presName="leftArrowText" presStyleLbl="node1" presStyleIdx="0" presStyleCnt="1">
        <dgm:presLayoutVars>
          <dgm:chMax val="0"/>
          <dgm:bulletEnabled val="1"/>
        </dgm:presLayoutVars>
      </dgm:prSet>
      <dgm:spPr/>
    </dgm:pt>
    <dgm:pt modelId="{4F584F18-6A07-4C2C-BBF8-91B9155A7CB0}" type="pres">
      <dgm:prSet presAssocID="{2092D613-A710-4E78-B665-B6F1697C481D}" presName="rightArrowText" presStyleLbl="node1" presStyleIdx="0" presStyleCnt="1">
        <dgm:presLayoutVars>
          <dgm:chMax val="0"/>
          <dgm:bulletEnabled val="1"/>
        </dgm:presLayoutVars>
      </dgm:prSet>
      <dgm:spPr/>
    </dgm:pt>
  </dgm:ptLst>
  <dgm:cxnLst>
    <dgm:cxn modelId="{50FA1704-D77F-4C64-B469-EB99A265C8B4}" srcId="{2092D613-A710-4E78-B665-B6F1697C481D}" destId="{646C4FE3-62C5-4D2C-A2AC-78A1A8E34D32}" srcOrd="1" destOrd="0" parTransId="{DD6C7085-588F-4BF0-A5BB-6E63B50C8B80}" sibTransId="{CF7CC4FD-A7CF-4BB7-BF94-3469044CABCC}"/>
    <dgm:cxn modelId="{710F5765-FE80-4F64-B2EA-8DD79B330A27}" type="presOf" srcId="{646C4FE3-62C5-4D2C-A2AC-78A1A8E34D32}" destId="{4F584F18-6A07-4C2C-BBF8-91B9155A7CB0}" srcOrd="0" destOrd="0" presId="urn:microsoft.com/office/officeart/2005/8/layout/arrow6"/>
    <dgm:cxn modelId="{9E30516D-6F50-4C86-8454-23D8B9F07A2C}" type="presOf" srcId="{0CF23CB6-BB3D-4510-B160-5FAF04507C6B}" destId="{31117BD8-EDFB-4B62-A23B-F9A81288DE3E}" srcOrd="0" destOrd="0" presId="urn:microsoft.com/office/officeart/2005/8/layout/arrow6"/>
    <dgm:cxn modelId="{8BF47BB2-F7FF-4E25-97BB-153AD6707D6A}" type="presOf" srcId="{2092D613-A710-4E78-B665-B6F1697C481D}" destId="{F120B4E8-6521-4DFB-B2EB-06B68C3F7A78}" srcOrd="0" destOrd="0" presId="urn:microsoft.com/office/officeart/2005/8/layout/arrow6"/>
    <dgm:cxn modelId="{77EDA6F4-9E6F-4D64-BC46-3F60CF158337}" srcId="{2092D613-A710-4E78-B665-B6F1697C481D}" destId="{0CF23CB6-BB3D-4510-B160-5FAF04507C6B}" srcOrd="0" destOrd="0" parTransId="{305DD6C1-FB28-44B8-A1D5-0F51FB03C3E7}" sibTransId="{6AFB1B6F-97FE-4D68-AFA7-7DFDADC98EAE}"/>
    <dgm:cxn modelId="{52123DAA-5238-4A60-A30C-C9C71B2729E5}" type="presParOf" srcId="{F120B4E8-6521-4DFB-B2EB-06B68C3F7A78}" destId="{5188000D-9A7C-46C7-8D63-C9062DB9BBFC}" srcOrd="0" destOrd="0" presId="urn:microsoft.com/office/officeart/2005/8/layout/arrow6"/>
    <dgm:cxn modelId="{2B89D3E8-A33C-452F-90D3-D60956BC8F37}" type="presParOf" srcId="{F120B4E8-6521-4DFB-B2EB-06B68C3F7A78}" destId="{31117BD8-EDFB-4B62-A23B-F9A81288DE3E}" srcOrd="1" destOrd="0" presId="urn:microsoft.com/office/officeart/2005/8/layout/arrow6"/>
    <dgm:cxn modelId="{9B390564-306A-4D5E-89D7-EF7FDCFA2933}" type="presParOf" srcId="{F120B4E8-6521-4DFB-B2EB-06B68C3F7A78}" destId="{4F584F18-6A07-4C2C-BBF8-91B9155A7CB0}" srcOrd="2" destOrd="0" presId="urn:microsoft.com/office/officeart/2005/8/layout/arrow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81567-E871-4439-A65A-B4FD64A8A7D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ru-RU"/>
        </a:p>
      </dgm:t>
    </dgm:pt>
    <dgm:pt modelId="{256DC1C9-FD60-4EFF-B691-E3BA8C2F9C36}">
      <dgm:prSet phldrT="[Текст]"/>
      <dgm:spPr>
        <a:solidFill>
          <a:schemeClr val="accent5">
            <a:lumMod val="75000"/>
          </a:schemeClr>
        </a:solidFill>
      </dgm:spPr>
      <dgm:t>
        <a:bodyPr/>
        <a:lstStyle/>
        <a:p>
          <a:r>
            <a:rPr lang="ru-RU" dirty="0"/>
            <a:t>Незачёт</a:t>
          </a:r>
        </a:p>
      </dgm:t>
    </dgm:pt>
    <dgm:pt modelId="{44CDB3F7-2A4C-4ECB-807A-0F281AD57F37}" type="parTrans" cxnId="{A7BD926A-91B8-4574-AB94-A5E0347E5161}">
      <dgm:prSet/>
      <dgm:spPr/>
      <dgm:t>
        <a:bodyPr/>
        <a:lstStyle/>
        <a:p>
          <a:endParaRPr lang="ru-RU"/>
        </a:p>
      </dgm:t>
    </dgm:pt>
    <dgm:pt modelId="{97A1DFCD-319D-4D11-A779-1CB9F4B7562B}" type="sibTrans" cxnId="{A7BD926A-91B8-4574-AB94-A5E0347E5161}">
      <dgm:prSet/>
      <dgm:spPr/>
      <dgm:t>
        <a:bodyPr/>
        <a:lstStyle/>
        <a:p>
          <a:endParaRPr lang="ru-RU"/>
        </a:p>
      </dgm:t>
    </dgm:pt>
    <dgm:pt modelId="{28347321-445E-473A-B20E-12F4BD27FA75}">
      <dgm:prSet phldrT="[Текст]" custT="1"/>
      <dgm:spPr>
        <a:solidFill>
          <a:schemeClr val="accent5">
            <a:lumMod val="75000"/>
          </a:schemeClr>
        </a:solidFill>
      </dgm:spPr>
      <dgm:t>
        <a:bodyPr/>
        <a:lstStyle/>
        <a:p>
          <a:r>
            <a:rPr lang="ru-RU" sz="2800" dirty="0"/>
            <a:t>отсутствует цель высказывания</a:t>
          </a:r>
        </a:p>
      </dgm:t>
    </dgm:pt>
    <dgm:pt modelId="{3BD231D6-5E21-422F-A25F-C8929DEFA19F}" type="parTrans" cxnId="{88F32E57-D8B3-4CE9-B1F4-2FFB5F88C90F}">
      <dgm:prSet/>
      <dgm:spPr/>
      <dgm:t>
        <a:bodyPr/>
        <a:lstStyle/>
        <a:p>
          <a:endParaRPr lang="ru-RU"/>
        </a:p>
      </dgm:t>
    </dgm:pt>
    <dgm:pt modelId="{8BD681A7-FCDF-4D17-8DB8-7F8420772D12}" type="sibTrans" cxnId="{88F32E57-D8B3-4CE9-B1F4-2FFB5F88C90F}">
      <dgm:prSet/>
      <dgm:spPr/>
      <dgm:t>
        <a:bodyPr/>
        <a:lstStyle/>
        <a:p>
          <a:endParaRPr lang="ru-RU"/>
        </a:p>
      </dgm:t>
    </dgm:pt>
    <dgm:pt modelId="{63E76E9C-D4EE-4FE2-A9B1-ABE6D8F961F7}">
      <dgm:prSet phldrT="[Текст]" custT="1"/>
      <dgm:spPr>
        <a:solidFill>
          <a:schemeClr val="accent5">
            <a:lumMod val="75000"/>
          </a:schemeClr>
        </a:solidFill>
      </dgm:spPr>
      <dgm:t>
        <a:bodyPr/>
        <a:lstStyle/>
        <a:p>
          <a:r>
            <a:rPr lang="ru-RU" sz="2800" dirty="0"/>
            <a:t>не выделены </a:t>
          </a:r>
          <a:r>
            <a:rPr lang="ru-RU" sz="2800" dirty="0" err="1"/>
            <a:t>микротемы</a:t>
          </a:r>
          <a:endParaRPr lang="ru-RU" sz="2800" dirty="0"/>
        </a:p>
      </dgm:t>
    </dgm:pt>
    <dgm:pt modelId="{5C7DB5ED-2E9B-4AC6-ABC1-17DA2EC0FC4B}" type="parTrans" cxnId="{B6FB17F3-8618-4344-AB06-33F424E2F616}">
      <dgm:prSet/>
      <dgm:spPr/>
      <dgm:t>
        <a:bodyPr/>
        <a:lstStyle/>
        <a:p>
          <a:endParaRPr lang="ru-RU"/>
        </a:p>
      </dgm:t>
    </dgm:pt>
    <dgm:pt modelId="{52740D21-3705-42E3-AEC5-085A52980911}" type="sibTrans" cxnId="{B6FB17F3-8618-4344-AB06-33F424E2F616}">
      <dgm:prSet/>
      <dgm:spPr/>
      <dgm:t>
        <a:bodyPr/>
        <a:lstStyle/>
        <a:p>
          <a:endParaRPr lang="ru-RU"/>
        </a:p>
      </dgm:t>
    </dgm:pt>
    <dgm:pt modelId="{1FEC4763-7314-4E2A-A240-A6646025C9D0}">
      <dgm:prSet phldrT="[Текст]" custT="1"/>
      <dgm:spPr>
        <a:solidFill>
          <a:schemeClr val="accent5">
            <a:lumMod val="75000"/>
          </a:schemeClr>
        </a:solidFill>
      </dgm:spPr>
      <dgm:t>
        <a:bodyPr/>
        <a:lstStyle/>
        <a:p>
          <a:r>
            <a:rPr lang="ru-RU" sz="2800" dirty="0"/>
            <a:t>не прослеживается коммуникативный замысел</a:t>
          </a:r>
        </a:p>
      </dgm:t>
    </dgm:pt>
    <dgm:pt modelId="{3FC1E817-9185-4925-86B2-FEA3491DC3BD}" type="parTrans" cxnId="{08B8DCDA-2953-416D-BB4E-D5E902885A4F}">
      <dgm:prSet/>
      <dgm:spPr/>
      <dgm:t>
        <a:bodyPr/>
        <a:lstStyle/>
        <a:p>
          <a:endParaRPr lang="ru-RU"/>
        </a:p>
      </dgm:t>
    </dgm:pt>
    <dgm:pt modelId="{C93CE4F2-36B7-4CFF-8227-7690513BA441}" type="sibTrans" cxnId="{08B8DCDA-2953-416D-BB4E-D5E902885A4F}">
      <dgm:prSet/>
      <dgm:spPr/>
      <dgm:t>
        <a:bodyPr/>
        <a:lstStyle/>
        <a:p>
          <a:endParaRPr lang="ru-RU"/>
        </a:p>
      </dgm:t>
    </dgm:pt>
    <dgm:pt modelId="{67F7E819-7F50-45E3-A18C-4FAFFB0159BE}" type="pres">
      <dgm:prSet presAssocID="{A1481567-E871-4439-A65A-B4FD64A8A7D5}" presName="Name0" presStyleCnt="0">
        <dgm:presLayoutVars>
          <dgm:chPref val="1"/>
          <dgm:dir/>
          <dgm:animOne val="branch"/>
          <dgm:animLvl val="lvl"/>
          <dgm:resizeHandles val="exact"/>
        </dgm:presLayoutVars>
      </dgm:prSet>
      <dgm:spPr/>
    </dgm:pt>
    <dgm:pt modelId="{3B005E8D-2F53-4095-80D5-B6C052EF26C0}" type="pres">
      <dgm:prSet presAssocID="{256DC1C9-FD60-4EFF-B691-E3BA8C2F9C36}" presName="root1" presStyleCnt="0"/>
      <dgm:spPr/>
    </dgm:pt>
    <dgm:pt modelId="{89F15E7F-7E00-47BD-85C8-2D4D35B63206}" type="pres">
      <dgm:prSet presAssocID="{256DC1C9-FD60-4EFF-B691-E3BA8C2F9C36}" presName="LevelOneTextNode" presStyleLbl="node0" presStyleIdx="0" presStyleCnt="1">
        <dgm:presLayoutVars>
          <dgm:chPref val="3"/>
        </dgm:presLayoutVars>
      </dgm:prSet>
      <dgm:spPr/>
    </dgm:pt>
    <dgm:pt modelId="{B1E3AF4F-4FD6-4C9D-91E2-D3091DC8D5B8}" type="pres">
      <dgm:prSet presAssocID="{256DC1C9-FD60-4EFF-B691-E3BA8C2F9C36}" presName="level2hierChild" presStyleCnt="0"/>
      <dgm:spPr/>
    </dgm:pt>
    <dgm:pt modelId="{B26DB378-FF8F-4292-8673-1456BB8DF55D}" type="pres">
      <dgm:prSet presAssocID="{3BD231D6-5E21-422F-A25F-C8929DEFA19F}" presName="conn2-1" presStyleLbl="parChTrans1D2" presStyleIdx="0" presStyleCnt="3"/>
      <dgm:spPr/>
    </dgm:pt>
    <dgm:pt modelId="{1F6B7F48-BCD4-404C-A774-127E0FA86665}" type="pres">
      <dgm:prSet presAssocID="{3BD231D6-5E21-422F-A25F-C8929DEFA19F}" presName="connTx" presStyleLbl="parChTrans1D2" presStyleIdx="0" presStyleCnt="3"/>
      <dgm:spPr/>
    </dgm:pt>
    <dgm:pt modelId="{86F9145F-27CF-4CCC-8963-17AE16DC77DB}" type="pres">
      <dgm:prSet presAssocID="{28347321-445E-473A-B20E-12F4BD27FA75}" presName="root2" presStyleCnt="0"/>
      <dgm:spPr/>
    </dgm:pt>
    <dgm:pt modelId="{97F5CD30-80F1-4B14-964A-3723E03FACA8}" type="pres">
      <dgm:prSet presAssocID="{28347321-445E-473A-B20E-12F4BD27FA75}" presName="LevelTwoTextNode" presStyleLbl="node2" presStyleIdx="0" presStyleCnt="3" custScaleX="215130">
        <dgm:presLayoutVars>
          <dgm:chPref val="3"/>
        </dgm:presLayoutVars>
      </dgm:prSet>
      <dgm:spPr/>
    </dgm:pt>
    <dgm:pt modelId="{FDAAE101-6BC3-492E-90A4-7EE56881906A}" type="pres">
      <dgm:prSet presAssocID="{28347321-445E-473A-B20E-12F4BD27FA75}" presName="level3hierChild" presStyleCnt="0"/>
      <dgm:spPr/>
    </dgm:pt>
    <dgm:pt modelId="{CB322CB3-7AEC-4133-89EB-A59C21246E61}" type="pres">
      <dgm:prSet presAssocID="{5C7DB5ED-2E9B-4AC6-ABC1-17DA2EC0FC4B}" presName="conn2-1" presStyleLbl="parChTrans1D2" presStyleIdx="1" presStyleCnt="3"/>
      <dgm:spPr/>
    </dgm:pt>
    <dgm:pt modelId="{5952E1C2-47BB-4692-BA10-BCC49399D4EC}" type="pres">
      <dgm:prSet presAssocID="{5C7DB5ED-2E9B-4AC6-ABC1-17DA2EC0FC4B}" presName="connTx" presStyleLbl="parChTrans1D2" presStyleIdx="1" presStyleCnt="3"/>
      <dgm:spPr/>
    </dgm:pt>
    <dgm:pt modelId="{BA790B7E-509C-4C37-955B-EC12AA3F1EA9}" type="pres">
      <dgm:prSet presAssocID="{63E76E9C-D4EE-4FE2-A9B1-ABE6D8F961F7}" presName="root2" presStyleCnt="0"/>
      <dgm:spPr/>
    </dgm:pt>
    <dgm:pt modelId="{406907CD-B9B1-4134-BD11-1DA697F0B889}" type="pres">
      <dgm:prSet presAssocID="{63E76E9C-D4EE-4FE2-A9B1-ABE6D8F961F7}" presName="LevelTwoTextNode" presStyleLbl="node2" presStyleIdx="1" presStyleCnt="3" custScaleX="214354">
        <dgm:presLayoutVars>
          <dgm:chPref val="3"/>
        </dgm:presLayoutVars>
      </dgm:prSet>
      <dgm:spPr/>
    </dgm:pt>
    <dgm:pt modelId="{25D9BEC5-108C-497E-A65B-00E30FE427D9}" type="pres">
      <dgm:prSet presAssocID="{63E76E9C-D4EE-4FE2-A9B1-ABE6D8F961F7}" presName="level3hierChild" presStyleCnt="0"/>
      <dgm:spPr/>
    </dgm:pt>
    <dgm:pt modelId="{1A648797-E377-45E0-87E8-EDB7B6D33571}" type="pres">
      <dgm:prSet presAssocID="{3FC1E817-9185-4925-86B2-FEA3491DC3BD}" presName="conn2-1" presStyleLbl="parChTrans1D2" presStyleIdx="2" presStyleCnt="3"/>
      <dgm:spPr/>
    </dgm:pt>
    <dgm:pt modelId="{15563A19-2BE8-4D03-AB27-4F8F6034910C}" type="pres">
      <dgm:prSet presAssocID="{3FC1E817-9185-4925-86B2-FEA3491DC3BD}" presName="connTx" presStyleLbl="parChTrans1D2" presStyleIdx="2" presStyleCnt="3"/>
      <dgm:spPr/>
    </dgm:pt>
    <dgm:pt modelId="{C74F95DB-65DF-4748-92D6-812A991B75EF}" type="pres">
      <dgm:prSet presAssocID="{1FEC4763-7314-4E2A-A240-A6646025C9D0}" presName="root2" presStyleCnt="0"/>
      <dgm:spPr/>
    </dgm:pt>
    <dgm:pt modelId="{827F9630-2037-4C6A-873D-C7B02CABD403}" type="pres">
      <dgm:prSet presAssocID="{1FEC4763-7314-4E2A-A240-A6646025C9D0}" presName="LevelTwoTextNode" presStyleLbl="node2" presStyleIdx="2" presStyleCnt="3" custScaleX="216941">
        <dgm:presLayoutVars>
          <dgm:chPref val="3"/>
        </dgm:presLayoutVars>
      </dgm:prSet>
      <dgm:spPr/>
    </dgm:pt>
    <dgm:pt modelId="{DE768DEE-BC2D-4771-87C2-E407D4822262}" type="pres">
      <dgm:prSet presAssocID="{1FEC4763-7314-4E2A-A240-A6646025C9D0}" presName="level3hierChild" presStyleCnt="0"/>
      <dgm:spPr/>
    </dgm:pt>
  </dgm:ptLst>
  <dgm:cxnLst>
    <dgm:cxn modelId="{AADC6509-752A-40BD-8068-47321425B590}" type="presOf" srcId="{5C7DB5ED-2E9B-4AC6-ABC1-17DA2EC0FC4B}" destId="{5952E1C2-47BB-4692-BA10-BCC49399D4EC}" srcOrd="1" destOrd="0" presId="urn:microsoft.com/office/officeart/2008/layout/HorizontalMultiLevelHierarchy"/>
    <dgm:cxn modelId="{1AF00E1F-26DA-4795-8AD2-9A7829530CB7}" type="presOf" srcId="{3FC1E817-9185-4925-86B2-FEA3491DC3BD}" destId="{15563A19-2BE8-4D03-AB27-4F8F6034910C}" srcOrd="1" destOrd="0" presId="urn:microsoft.com/office/officeart/2008/layout/HorizontalMultiLevelHierarchy"/>
    <dgm:cxn modelId="{EEB5E522-7074-4720-9BD8-D74C7F6EA191}" type="presOf" srcId="{3BD231D6-5E21-422F-A25F-C8929DEFA19F}" destId="{1F6B7F48-BCD4-404C-A774-127E0FA86665}" srcOrd="1" destOrd="0" presId="urn:microsoft.com/office/officeart/2008/layout/HorizontalMultiLevelHierarchy"/>
    <dgm:cxn modelId="{8661563F-CEE3-4EBE-87D5-7021D76DA5AF}" type="presOf" srcId="{63E76E9C-D4EE-4FE2-A9B1-ABE6D8F961F7}" destId="{406907CD-B9B1-4134-BD11-1DA697F0B889}" srcOrd="0" destOrd="0" presId="urn:microsoft.com/office/officeart/2008/layout/HorizontalMultiLevelHierarchy"/>
    <dgm:cxn modelId="{89B67042-C398-494A-9D4E-A6B7A7C1A5A9}" type="presOf" srcId="{3BD231D6-5E21-422F-A25F-C8929DEFA19F}" destId="{B26DB378-FF8F-4292-8673-1456BB8DF55D}" srcOrd="0" destOrd="0" presId="urn:microsoft.com/office/officeart/2008/layout/HorizontalMultiLevelHierarchy"/>
    <dgm:cxn modelId="{A7BD926A-91B8-4574-AB94-A5E0347E5161}" srcId="{A1481567-E871-4439-A65A-B4FD64A8A7D5}" destId="{256DC1C9-FD60-4EFF-B691-E3BA8C2F9C36}" srcOrd="0" destOrd="0" parTransId="{44CDB3F7-2A4C-4ECB-807A-0F281AD57F37}" sibTransId="{97A1DFCD-319D-4D11-A779-1CB9F4B7562B}"/>
    <dgm:cxn modelId="{88F32E57-D8B3-4CE9-B1F4-2FFB5F88C90F}" srcId="{256DC1C9-FD60-4EFF-B691-E3BA8C2F9C36}" destId="{28347321-445E-473A-B20E-12F4BD27FA75}" srcOrd="0" destOrd="0" parTransId="{3BD231D6-5E21-422F-A25F-C8929DEFA19F}" sibTransId="{8BD681A7-FCDF-4D17-8DB8-7F8420772D12}"/>
    <dgm:cxn modelId="{AB6C5879-345B-49F8-AEF5-6321760EFF2A}" type="presOf" srcId="{256DC1C9-FD60-4EFF-B691-E3BA8C2F9C36}" destId="{89F15E7F-7E00-47BD-85C8-2D4D35B63206}" srcOrd="0" destOrd="0" presId="urn:microsoft.com/office/officeart/2008/layout/HorizontalMultiLevelHierarchy"/>
    <dgm:cxn modelId="{ABBEB497-BB23-4565-BB88-B440B7C00CD3}" type="presOf" srcId="{3FC1E817-9185-4925-86B2-FEA3491DC3BD}" destId="{1A648797-E377-45E0-87E8-EDB7B6D33571}" srcOrd="0" destOrd="0" presId="urn:microsoft.com/office/officeart/2008/layout/HorizontalMultiLevelHierarchy"/>
    <dgm:cxn modelId="{6751F2A8-AFFA-4208-B936-805EEF34B4EA}" type="presOf" srcId="{5C7DB5ED-2E9B-4AC6-ABC1-17DA2EC0FC4B}" destId="{CB322CB3-7AEC-4133-89EB-A59C21246E61}" srcOrd="0" destOrd="0" presId="urn:microsoft.com/office/officeart/2008/layout/HorizontalMultiLevelHierarchy"/>
    <dgm:cxn modelId="{08B8DCDA-2953-416D-BB4E-D5E902885A4F}" srcId="{256DC1C9-FD60-4EFF-B691-E3BA8C2F9C36}" destId="{1FEC4763-7314-4E2A-A240-A6646025C9D0}" srcOrd="2" destOrd="0" parTransId="{3FC1E817-9185-4925-86B2-FEA3491DC3BD}" sibTransId="{C93CE4F2-36B7-4CFF-8227-7690513BA441}"/>
    <dgm:cxn modelId="{711B17DB-A048-4D72-B1C9-BF14A48795A8}" type="presOf" srcId="{28347321-445E-473A-B20E-12F4BD27FA75}" destId="{97F5CD30-80F1-4B14-964A-3723E03FACA8}" srcOrd="0" destOrd="0" presId="urn:microsoft.com/office/officeart/2008/layout/HorizontalMultiLevelHierarchy"/>
    <dgm:cxn modelId="{FCC3A4E6-2A16-4A99-9B03-1381D9426358}" type="presOf" srcId="{A1481567-E871-4439-A65A-B4FD64A8A7D5}" destId="{67F7E819-7F50-45E3-A18C-4FAFFB0159BE}" srcOrd="0" destOrd="0" presId="urn:microsoft.com/office/officeart/2008/layout/HorizontalMultiLevelHierarchy"/>
    <dgm:cxn modelId="{857E1DEF-653E-4945-9F14-E844464EE552}" type="presOf" srcId="{1FEC4763-7314-4E2A-A240-A6646025C9D0}" destId="{827F9630-2037-4C6A-873D-C7B02CABD403}" srcOrd="0" destOrd="0" presId="urn:microsoft.com/office/officeart/2008/layout/HorizontalMultiLevelHierarchy"/>
    <dgm:cxn modelId="{B6FB17F3-8618-4344-AB06-33F424E2F616}" srcId="{256DC1C9-FD60-4EFF-B691-E3BA8C2F9C36}" destId="{63E76E9C-D4EE-4FE2-A9B1-ABE6D8F961F7}" srcOrd="1" destOrd="0" parTransId="{5C7DB5ED-2E9B-4AC6-ABC1-17DA2EC0FC4B}" sibTransId="{52740D21-3705-42E3-AEC5-085A52980911}"/>
    <dgm:cxn modelId="{00FE0758-252E-4384-98AF-354581176EE2}" type="presParOf" srcId="{67F7E819-7F50-45E3-A18C-4FAFFB0159BE}" destId="{3B005E8D-2F53-4095-80D5-B6C052EF26C0}" srcOrd="0" destOrd="0" presId="urn:microsoft.com/office/officeart/2008/layout/HorizontalMultiLevelHierarchy"/>
    <dgm:cxn modelId="{E8678A09-DF8C-4629-AFB7-656AEADA25FE}" type="presParOf" srcId="{3B005E8D-2F53-4095-80D5-B6C052EF26C0}" destId="{89F15E7F-7E00-47BD-85C8-2D4D35B63206}" srcOrd="0" destOrd="0" presId="urn:microsoft.com/office/officeart/2008/layout/HorizontalMultiLevelHierarchy"/>
    <dgm:cxn modelId="{A54A4E06-D05F-4435-8446-22188EF2FCC1}" type="presParOf" srcId="{3B005E8D-2F53-4095-80D5-B6C052EF26C0}" destId="{B1E3AF4F-4FD6-4C9D-91E2-D3091DC8D5B8}" srcOrd="1" destOrd="0" presId="urn:microsoft.com/office/officeart/2008/layout/HorizontalMultiLevelHierarchy"/>
    <dgm:cxn modelId="{297FB500-FF94-41E3-B5CD-EDFDF728D97C}" type="presParOf" srcId="{B1E3AF4F-4FD6-4C9D-91E2-D3091DC8D5B8}" destId="{B26DB378-FF8F-4292-8673-1456BB8DF55D}" srcOrd="0" destOrd="0" presId="urn:microsoft.com/office/officeart/2008/layout/HorizontalMultiLevelHierarchy"/>
    <dgm:cxn modelId="{EC0A87D0-4453-44C3-8221-64656773AF29}" type="presParOf" srcId="{B26DB378-FF8F-4292-8673-1456BB8DF55D}" destId="{1F6B7F48-BCD4-404C-A774-127E0FA86665}" srcOrd="0" destOrd="0" presId="urn:microsoft.com/office/officeart/2008/layout/HorizontalMultiLevelHierarchy"/>
    <dgm:cxn modelId="{C66A193D-0177-429E-9FCB-68DAEE27200F}" type="presParOf" srcId="{B1E3AF4F-4FD6-4C9D-91E2-D3091DC8D5B8}" destId="{86F9145F-27CF-4CCC-8963-17AE16DC77DB}" srcOrd="1" destOrd="0" presId="urn:microsoft.com/office/officeart/2008/layout/HorizontalMultiLevelHierarchy"/>
    <dgm:cxn modelId="{956E33CE-B616-4C57-8A27-D074D7E0CF67}" type="presParOf" srcId="{86F9145F-27CF-4CCC-8963-17AE16DC77DB}" destId="{97F5CD30-80F1-4B14-964A-3723E03FACA8}" srcOrd="0" destOrd="0" presId="urn:microsoft.com/office/officeart/2008/layout/HorizontalMultiLevelHierarchy"/>
    <dgm:cxn modelId="{BE5692F1-6A91-4712-9701-3B68757EF968}" type="presParOf" srcId="{86F9145F-27CF-4CCC-8963-17AE16DC77DB}" destId="{FDAAE101-6BC3-492E-90A4-7EE56881906A}" srcOrd="1" destOrd="0" presId="urn:microsoft.com/office/officeart/2008/layout/HorizontalMultiLevelHierarchy"/>
    <dgm:cxn modelId="{E9A0581B-36DD-420E-ADEE-C808928E5D93}" type="presParOf" srcId="{B1E3AF4F-4FD6-4C9D-91E2-D3091DC8D5B8}" destId="{CB322CB3-7AEC-4133-89EB-A59C21246E61}" srcOrd="2" destOrd="0" presId="urn:microsoft.com/office/officeart/2008/layout/HorizontalMultiLevelHierarchy"/>
    <dgm:cxn modelId="{FCF62DE2-A33D-4B88-98F2-5BD158D954FA}" type="presParOf" srcId="{CB322CB3-7AEC-4133-89EB-A59C21246E61}" destId="{5952E1C2-47BB-4692-BA10-BCC49399D4EC}" srcOrd="0" destOrd="0" presId="urn:microsoft.com/office/officeart/2008/layout/HorizontalMultiLevelHierarchy"/>
    <dgm:cxn modelId="{2ACBFD84-4225-4C6A-99E3-400B9BF87E9D}" type="presParOf" srcId="{B1E3AF4F-4FD6-4C9D-91E2-D3091DC8D5B8}" destId="{BA790B7E-509C-4C37-955B-EC12AA3F1EA9}" srcOrd="3" destOrd="0" presId="urn:microsoft.com/office/officeart/2008/layout/HorizontalMultiLevelHierarchy"/>
    <dgm:cxn modelId="{700D9613-B671-4F7C-BDC1-8E2967F3AFD5}" type="presParOf" srcId="{BA790B7E-509C-4C37-955B-EC12AA3F1EA9}" destId="{406907CD-B9B1-4134-BD11-1DA697F0B889}" srcOrd="0" destOrd="0" presId="urn:microsoft.com/office/officeart/2008/layout/HorizontalMultiLevelHierarchy"/>
    <dgm:cxn modelId="{2544C6BB-3E76-43B3-ADA4-B87C976E9CAB}" type="presParOf" srcId="{BA790B7E-509C-4C37-955B-EC12AA3F1EA9}" destId="{25D9BEC5-108C-497E-A65B-00E30FE427D9}" srcOrd="1" destOrd="0" presId="urn:microsoft.com/office/officeart/2008/layout/HorizontalMultiLevelHierarchy"/>
    <dgm:cxn modelId="{B16098BF-02F6-47DA-88DA-EA8E83CB9DAA}" type="presParOf" srcId="{B1E3AF4F-4FD6-4C9D-91E2-D3091DC8D5B8}" destId="{1A648797-E377-45E0-87E8-EDB7B6D33571}" srcOrd="4" destOrd="0" presId="urn:microsoft.com/office/officeart/2008/layout/HorizontalMultiLevelHierarchy"/>
    <dgm:cxn modelId="{EEF1F309-E8C1-4CCA-9DEC-F83980813154}" type="presParOf" srcId="{1A648797-E377-45E0-87E8-EDB7B6D33571}" destId="{15563A19-2BE8-4D03-AB27-4F8F6034910C}" srcOrd="0" destOrd="0" presId="urn:microsoft.com/office/officeart/2008/layout/HorizontalMultiLevelHierarchy"/>
    <dgm:cxn modelId="{EE7841F4-5933-4365-B718-64DDF3B10DF3}" type="presParOf" srcId="{B1E3AF4F-4FD6-4C9D-91E2-D3091DC8D5B8}" destId="{C74F95DB-65DF-4748-92D6-812A991B75EF}" srcOrd="5" destOrd="0" presId="urn:microsoft.com/office/officeart/2008/layout/HorizontalMultiLevelHierarchy"/>
    <dgm:cxn modelId="{7E510BD4-1C4D-441F-928C-E0D0870DB029}" type="presParOf" srcId="{C74F95DB-65DF-4748-92D6-812A991B75EF}" destId="{827F9630-2037-4C6A-873D-C7B02CABD403}" srcOrd="0" destOrd="0" presId="urn:microsoft.com/office/officeart/2008/layout/HorizontalMultiLevelHierarchy"/>
    <dgm:cxn modelId="{BCD331A8-23BD-4486-8137-B84421603FA3}" type="presParOf" srcId="{C74F95DB-65DF-4748-92D6-812A991B75EF}" destId="{DE768DEE-BC2D-4771-87C2-E407D482226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B6A0B3-083A-4F33-9F18-239E636A235F}"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ru-RU"/>
        </a:p>
      </dgm:t>
    </dgm:pt>
    <dgm:pt modelId="{032F0C54-8A4C-4086-9D57-D047B7BA9FE9}">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Формальное привлечение литературного текста</a:t>
          </a:r>
          <a:endParaRPr lang="ru-RU" dirty="0"/>
        </a:p>
      </dgm:t>
    </dgm:pt>
    <dgm:pt modelId="{195E415F-3569-449C-829E-1E1977A3959A}" type="parTrans" cxnId="{FA2779EF-4990-4163-85AA-91E9F55C5D1C}">
      <dgm:prSet/>
      <dgm:spPr/>
      <dgm:t>
        <a:bodyPr/>
        <a:lstStyle/>
        <a:p>
          <a:endParaRPr lang="ru-RU"/>
        </a:p>
      </dgm:t>
    </dgm:pt>
    <dgm:pt modelId="{56FC3E9D-F39E-42FC-ABE3-3DBB0ED2F24F}" type="sibTrans" cxnId="{FA2779EF-4990-4163-85AA-91E9F55C5D1C}">
      <dgm:prSet/>
      <dgm:spPr/>
      <dgm:t>
        <a:bodyPr/>
        <a:lstStyle/>
        <a:p>
          <a:endParaRPr lang="ru-RU"/>
        </a:p>
      </dgm:t>
    </dgm:pt>
    <dgm:pt modelId="{EFCFF7D6-59F2-4AC5-A1B7-8C01AB1DDACB}">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Пересказ содержания книги «около темы» (увлечение пересказом)</a:t>
          </a:r>
          <a:endParaRPr lang="ru-RU" dirty="0"/>
        </a:p>
      </dgm:t>
    </dgm:pt>
    <dgm:pt modelId="{AB635669-DC5D-4B9D-A8CB-769A490DED4C}" type="parTrans" cxnId="{6349EDE5-1E8B-4914-975B-F05FC0CCF956}">
      <dgm:prSet/>
      <dgm:spPr/>
      <dgm:t>
        <a:bodyPr/>
        <a:lstStyle/>
        <a:p>
          <a:endParaRPr lang="ru-RU"/>
        </a:p>
      </dgm:t>
    </dgm:pt>
    <dgm:pt modelId="{C848A07B-B36E-4E56-8D89-0421B98F1EA6}" type="sibTrans" cxnId="{6349EDE5-1E8B-4914-975B-F05FC0CCF956}">
      <dgm:prSet/>
      <dgm:spPr/>
      <dgm:t>
        <a:bodyPr/>
        <a:lstStyle/>
        <a:p>
          <a:endParaRPr lang="ru-RU"/>
        </a:p>
      </dgm:t>
    </dgm:pt>
    <dgm:pt modelId="{F000EBCE-9FC8-4506-A911-7378E0207352}">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Незнание самого текста, искажение его</a:t>
          </a:r>
          <a:endParaRPr lang="ru-RU" dirty="0"/>
        </a:p>
      </dgm:t>
    </dgm:pt>
    <dgm:pt modelId="{FB15680B-CDFE-440D-984E-43C27B7D6896}" type="parTrans" cxnId="{746B1162-D79F-4149-AAB6-A5914135B62A}">
      <dgm:prSet/>
      <dgm:spPr/>
      <dgm:t>
        <a:bodyPr/>
        <a:lstStyle/>
        <a:p>
          <a:endParaRPr lang="ru-RU"/>
        </a:p>
      </dgm:t>
    </dgm:pt>
    <dgm:pt modelId="{4DCCF32D-05DA-49BA-AF10-22212F143BC2}" type="sibTrans" cxnId="{746B1162-D79F-4149-AAB6-A5914135B62A}">
      <dgm:prSet/>
      <dgm:spPr/>
      <dgm:t>
        <a:bodyPr/>
        <a:lstStyle/>
        <a:p>
          <a:endParaRPr lang="ru-RU"/>
        </a:p>
      </dgm:t>
    </dgm:pt>
    <dgm:pt modelId="{06A40A45-D64A-470B-8907-B13F4A485844}">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Неумелое включение в текст сочинения литературного материала (неумелое цитирование)</a:t>
          </a:r>
          <a:endParaRPr lang="ru-RU" dirty="0"/>
        </a:p>
      </dgm:t>
    </dgm:pt>
    <dgm:pt modelId="{FEE841B8-9EAD-4809-8774-DD3A5531B50E}" type="parTrans" cxnId="{BC73726D-EC47-4E8B-AEFF-D596039F4018}">
      <dgm:prSet/>
      <dgm:spPr/>
      <dgm:t>
        <a:bodyPr/>
        <a:lstStyle/>
        <a:p>
          <a:endParaRPr lang="ru-RU"/>
        </a:p>
      </dgm:t>
    </dgm:pt>
    <dgm:pt modelId="{FC50E269-CFCB-4280-BA3A-79E452C6703D}" type="sibTrans" cxnId="{BC73726D-EC47-4E8B-AEFF-D596039F4018}">
      <dgm:prSet/>
      <dgm:spPr/>
      <dgm:t>
        <a:bodyPr/>
        <a:lstStyle/>
        <a:p>
          <a:endParaRPr lang="ru-RU"/>
        </a:p>
      </dgm:t>
    </dgm:pt>
    <dgm:pt modelId="{7EE4E088-E0C1-46BC-A528-0B414C151AB0}">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Неточность цитирования, искажение знаков препинания в цитатах и др.</a:t>
          </a:r>
          <a:endParaRPr lang="ru-RU" dirty="0"/>
        </a:p>
      </dgm:t>
    </dgm:pt>
    <dgm:pt modelId="{B2329E19-40BA-43DF-BF19-8674CDA6BE34}" type="parTrans" cxnId="{80BC1602-28C4-441C-ACCB-99F516185512}">
      <dgm:prSet/>
      <dgm:spPr/>
      <dgm:t>
        <a:bodyPr/>
        <a:lstStyle/>
        <a:p>
          <a:endParaRPr lang="ru-RU"/>
        </a:p>
      </dgm:t>
    </dgm:pt>
    <dgm:pt modelId="{F9473460-CFCB-4C7B-A2E2-159FCC367C3B}" type="sibTrans" cxnId="{80BC1602-28C4-441C-ACCB-99F516185512}">
      <dgm:prSet/>
      <dgm:spPr/>
      <dgm:t>
        <a:bodyPr/>
        <a:lstStyle/>
        <a:p>
          <a:endParaRPr lang="ru-RU"/>
        </a:p>
      </dgm:t>
    </dgm:pt>
    <dgm:pt modelId="{5F922687-63EF-407C-BBAE-70977A166069}" type="pres">
      <dgm:prSet presAssocID="{AAB6A0B3-083A-4F33-9F18-239E636A235F}" presName="diagram" presStyleCnt="0">
        <dgm:presLayoutVars>
          <dgm:dir/>
          <dgm:resizeHandles val="exact"/>
        </dgm:presLayoutVars>
      </dgm:prSet>
      <dgm:spPr/>
    </dgm:pt>
    <dgm:pt modelId="{B19C0B93-A6B7-46D4-B47D-2AFA43D1D574}" type="pres">
      <dgm:prSet presAssocID="{032F0C54-8A4C-4086-9D57-D047B7BA9FE9}" presName="node" presStyleLbl="node1" presStyleIdx="0" presStyleCnt="5">
        <dgm:presLayoutVars>
          <dgm:bulletEnabled val="1"/>
        </dgm:presLayoutVars>
      </dgm:prSet>
      <dgm:spPr/>
    </dgm:pt>
    <dgm:pt modelId="{B2471B15-4A3A-4536-8CE5-78D791B0CAA5}" type="pres">
      <dgm:prSet presAssocID="{56FC3E9D-F39E-42FC-ABE3-3DBB0ED2F24F}" presName="sibTrans" presStyleCnt="0"/>
      <dgm:spPr/>
    </dgm:pt>
    <dgm:pt modelId="{9D9FB3B4-9CA4-4D78-87DE-70FFCFA530E7}" type="pres">
      <dgm:prSet presAssocID="{EFCFF7D6-59F2-4AC5-A1B7-8C01AB1DDACB}" presName="node" presStyleLbl="node1" presStyleIdx="1" presStyleCnt="5">
        <dgm:presLayoutVars>
          <dgm:bulletEnabled val="1"/>
        </dgm:presLayoutVars>
      </dgm:prSet>
      <dgm:spPr/>
    </dgm:pt>
    <dgm:pt modelId="{14DBF731-1A64-4079-ADDC-7A70E4173CD3}" type="pres">
      <dgm:prSet presAssocID="{C848A07B-B36E-4E56-8D89-0421B98F1EA6}" presName="sibTrans" presStyleCnt="0"/>
      <dgm:spPr/>
    </dgm:pt>
    <dgm:pt modelId="{49E3E0D0-D1DB-4B20-85B7-965033B169AA}" type="pres">
      <dgm:prSet presAssocID="{F000EBCE-9FC8-4506-A911-7378E0207352}" presName="node" presStyleLbl="node1" presStyleIdx="2" presStyleCnt="5">
        <dgm:presLayoutVars>
          <dgm:bulletEnabled val="1"/>
        </dgm:presLayoutVars>
      </dgm:prSet>
      <dgm:spPr/>
    </dgm:pt>
    <dgm:pt modelId="{AAB77C78-7C2B-49B5-BE9C-443A20944040}" type="pres">
      <dgm:prSet presAssocID="{4DCCF32D-05DA-49BA-AF10-22212F143BC2}" presName="sibTrans" presStyleCnt="0"/>
      <dgm:spPr/>
    </dgm:pt>
    <dgm:pt modelId="{2151A20C-BF47-49AD-8FD3-16FD64C40385}" type="pres">
      <dgm:prSet presAssocID="{06A40A45-D64A-470B-8907-B13F4A485844}" presName="node" presStyleLbl="node1" presStyleIdx="3" presStyleCnt="5">
        <dgm:presLayoutVars>
          <dgm:bulletEnabled val="1"/>
        </dgm:presLayoutVars>
      </dgm:prSet>
      <dgm:spPr/>
    </dgm:pt>
    <dgm:pt modelId="{44E9F4D7-8EBC-40CA-A09C-EE2C5561EE76}" type="pres">
      <dgm:prSet presAssocID="{FC50E269-CFCB-4280-BA3A-79E452C6703D}" presName="sibTrans" presStyleCnt="0"/>
      <dgm:spPr/>
    </dgm:pt>
    <dgm:pt modelId="{8C7874F2-E635-4D88-BC23-58EF5BA4F8AE}" type="pres">
      <dgm:prSet presAssocID="{7EE4E088-E0C1-46BC-A528-0B414C151AB0}" presName="node" presStyleLbl="node1" presStyleIdx="4" presStyleCnt="5">
        <dgm:presLayoutVars>
          <dgm:bulletEnabled val="1"/>
        </dgm:presLayoutVars>
      </dgm:prSet>
      <dgm:spPr/>
    </dgm:pt>
  </dgm:ptLst>
  <dgm:cxnLst>
    <dgm:cxn modelId="{80BC1602-28C4-441C-ACCB-99F516185512}" srcId="{AAB6A0B3-083A-4F33-9F18-239E636A235F}" destId="{7EE4E088-E0C1-46BC-A528-0B414C151AB0}" srcOrd="4" destOrd="0" parTransId="{B2329E19-40BA-43DF-BF19-8674CDA6BE34}" sibTransId="{F9473460-CFCB-4C7B-A2E2-159FCC367C3B}"/>
    <dgm:cxn modelId="{6223D30F-B3DB-4916-B5BB-E8D0D9886838}" type="presOf" srcId="{F000EBCE-9FC8-4506-A911-7378E0207352}" destId="{49E3E0D0-D1DB-4B20-85B7-965033B169AA}" srcOrd="0" destOrd="0" presId="urn:microsoft.com/office/officeart/2005/8/layout/default"/>
    <dgm:cxn modelId="{C26F7629-A1DD-46D5-83BC-2B21DC91DE62}" type="presOf" srcId="{06A40A45-D64A-470B-8907-B13F4A485844}" destId="{2151A20C-BF47-49AD-8FD3-16FD64C40385}" srcOrd="0" destOrd="0" presId="urn:microsoft.com/office/officeart/2005/8/layout/default"/>
    <dgm:cxn modelId="{746B1162-D79F-4149-AAB6-A5914135B62A}" srcId="{AAB6A0B3-083A-4F33-9F18-239E636A235F}" destId="{F000EBCE-9FC8-4506-A911-7378E0207352}" srcOrd="2" destOrd="0" parTransId="{FB15680B-CDFE-440D-984E-43C27B7D6896}" sibTransId="{4DCCF32D-05DA-49BA-AF10-22212F143BC2}"/>
    <dgm:cxn modelId="{F4747B63-2AD3-4CB0-9B78-AEE6CC6AFC71}" type="presOf" srcId="{AAB6A0B3-083A-4F33-9F18-239E636A235F}" destId="{5F922687-63EF-407C-BBAE-70977A166069}" srcOrd="0" destOrd="0" presId="urn:microsoft.com/office/officeart/2005/8/layout/default"/>
    <dgm:cxn modelId="{BC73726D-EC47-4E8B-AEFF-D596039F4018}" srcId="{AAB6A0B3-083A-4F33-9F18-239E636A235F}" destId="{06A40A45-D64A-470B-8907-B13F4A485844}" srcOrd="3" destOrd="0" parTransId="{FEE841B8-9EAD-4809-8774-DD3A5531B50E}" sibTransId="{FC50E269-CFCB-4280-BA3A-79E452C6703D}"/>
    <dgm:cxn modelId="{4D3F7A73-A5D0-4716-BD55-454710229C87}" type="presOf" srcId="{7EE4E088-E0C1-46BC-A528-0B414C151AB0}" destId="{8C7874F2-E635-4D88-BC23-58EF5BA4F8AE}" srcOrd="0" destOrd="0" presId="urn:microsoft.com/office/officeart/2005/8/layout/default"/>
    <dgm:cxn modelId="{ED0B24A9-663C-4873-A614-23CE1953265F}" type="presOf" srcId="{EFCFF7D6-59F2-4AC5-A1B7-8C01AB1DDACB}" destId="{9D9FB3B4-9CA4-4D78-87DE-70FFCFA530E7}" srcOrd="0" destOrd="0" presId="urn:microsoft.com/office/officeart/2005/8/layout/default"/>
    <dgm:cxn modelId="{FA8C06C4-F976-4C0C-9975-C1AAAFE66A91}" type="presOf" srcId="{032F0C54-8A4C-4086-9D57-D047B7BA9FE9}" destId="{B19C0B93-A6B7-46D4-B47D-2AFA43D1D574}" srcOrd="0" destOrd="0" presId="urn:microsoft.com/office/officeart/2005/8/layout/default"/>
    <dgm:cxn modelId="{6349EDE5-1E8B-4914-975B-F05FC0CCF956}" srcId="{AAB6A0B3-083A-4F33-9F18-239E636A235F}" destId="{EFCFF7D6-59F2-4AC5-A1B7-8C01AB1DDACB}" srcOrd="1" destOrd="0" parTransId="{AB635669-DC5D-4B9D-A8CB-769A490DED4C}" sibTransId="{C848A07B-B36E-4E56-8D89-0421B98F1EA6}"/>
    <dgm:cxn modelId="{FA2779EF-4990-4163-85AA-91E9F55C5D1C}" srcId="{AAB6A0B3-083A-4F33-9F18-239E636A235F}" destId="{032F0C54-8A4C-4086-9D57-D047B7BA9FE9}" srcOrd="0" destOrd="0" parTransId="{195E415F-3569-449C-829E-1E1977A3959A}" sibTransId="{56FC3E9D-F39E-42FC-ABE3-3DBB0ED2F24F}"/>
    <dgm:cxn modelId="{B46A3AB3-6E01-49C9-8A44-91786609C917}" type="presParOf" srcId="{5F922687-63EF-407C-BBAE-70977A166069}" destId="{B19C0B93-A6B7-46D4-B47D-2AFA43D1D574}" srcOrd="0" destOrd="0" presId="urn:microsoft.com/office/officeart/2005/8/layout/default"/>
    <dgm:cxn modelId="{1C464F6D-EBB4-40F2-9611-8C47B7F464D3}" type="presParOf" srcId="{5F922687-63EF-407C-BBAE-70977A166069}" destId="{B2471B15-4A3A-4536-8CE5-78D791B0CAA5}" srcOrd="1" destOrd="0" presId="urn:microsoft.com/office/officeart/2005/8/layout/default"/>
    <dgm:cxn modelId="{FE12AC7A-FEF8-4EB8-9E19-ED76300CB86A}" type="presParOf" srcId="{5F922687-63EF-407C-BBAE-70977A166069}" destId="{9D9FB3B4-9CA4-4D78-87DE-70FFCFA530E7}" srcOrd="2" destOrd="0" presId="urn:microsoft.com/office/officeart/2005/8/layout/default"/>
    <dgm:cxn modelId="{137E85D5-465C-4A98-BF99-C9375798B7D4}" type="presParOf" srcId="{5F922687-63EF-407C-BBAE-70977A166069}" destId="{14DBF731-1A64-4079-ADDC-7A70E4173CD3}" srcOrd="3" destOrd="0" presId="urn:microsoft.com/office/officeart/2005/8/layout/default"/>
    <dgm:cxn modelId="{B2F619C6-4322-430E-96C9-21CB372B6041}" type="presParOf" srcId="{5F922687-63EF-407C-BBAE-70977A166069}" destId="{49E3E0D0-D1DB-4B20-85B7-965033B169AA}" srcOrd="4" destOrd="0" presId="urn:microsoft.com/office/officeart/2005/8/layout/default"/>
    <dgm:cxn modelId="{B5F9AE80-CC17-45F5-8F65-7BBDA4F5EFF5}" type="presParOf" srcId="{5F922687-63EF-407C-BBAE-70977A166069}" destId="{AAB77C78-7C2B-49B5-BE9C-443A20944040}" srcOrd="5" destOrd="0" presId="urn:microsoft.com/office/officeart/2005/8/layout/default"/>
    <dgm:cxn modelId="{981FCEEE-F555-417E-B82D-9EC44C3E9605}" type="presParOf" srcId="{5F922687-63EF-407C-BBAE-70977A166069}" destId="{2151A20C-BF47-49AD-8FD3-16FD64C40385}" srcOrd="6" destOrd="0" presId="urn:microsoft.com/office/officeart/2005/8/layout/default"/>
    <dgm:cxn modelId="{58D90E85-C73D-46F9-822A-6475A2C0DA3A}" type="presParOf" srcId="{5F922687-63EF-407C-BBAE-70977A166069}" destId="{44E9F4D7-8EBC-40CA-A09C-EE2C5561EE76}" srcOrd="7" destOrd="0" presId="urn:microsoft.com/office/officeart/2005/8/layout/default"/>
    <dgm:cxn modelId="{5A022C56-E0C2-41F6-8CAC-DD5F581F3DDD}" type="presParOf" srcId="{5F922687-63EF-407C-BBAE-70977A166069}" destId="{8C7874F2-E635-4D88-BC23-58EF5BA4F8A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B6A0B3-083A-4F33-9F18-239E636A235F}"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ru-RU"/>
        </a:p>
      </dgm:t>
    </dgm:pt>
    <dgm:pt modelId="{032F0C54-8A4C-4086-9D57-D047B7BA9FE9}">
      <dgm:prSet phldrT="[Текст]" custT="1"/>
      <dgm:spPr>
        <a:solidFill>
          <a:schemeClr val="accent5">
            <a:lumMod val="60000"/>
            <a:lumOff val="40000"/>
          </a:schemeClr>
        </a:solidFill>
      </dgm:spPr>
      <dgm:t>
        <a:bodyPr/>
        <a:lstStyle/>
        <a:p>
          <a:r>
            <a:rPr lang="ru-RU" sz="2700" dirty="0">
              <a:latin typeface="Times New Roman" panose="02020603050405020304" pitchFamily="18" charset="0"/>
              <a:cs typeface="Times New Roman" panose="02020603050405020304" pitchFamily="18" charset="0"/>
            </a:rPr>
            <a:t>Подмена тезиса; расплывчатость тезиса</a:t>
          </a:r>
          <a:endParaRPr lang="ru-RU" sz="2700" dirty="0"/>
        </a:p>
      </dgm:t>
    </dgm:pt>
    <dgm:pt modelId="{195E415F-3569-449C-829E-1E1977A3959A}" type="parTrans" cxnId="{FA2779EF-4990-4163-85AA-91E9F55C5D1C}">
      <dgm:prSet/>
      <dgm:spPr/>
      <dgm:t>
        <a:bodyPr/>
        <a:lstStyle/>
        <a:p>
          <a:endParaRPr lang="ru-RU"/>
        </a:p>
      </dgm:t>
    </dgm:pt>
    <dgm:pt modelId="{56FC3E9D-F39E-42FC-ABE3-3DBB0ED2F24F}" type="sibTrans" cxnId="{FA2779EF-4990-4163-85AA-91E9F55C5D1C}">
      <dgm:prSet/>
      <dgm:spPr/>
      <dgm:t>
        <a:bodyPr/>
        <a:lstStyle/>
        <a:p>
          <a:endParaRPr lang="ru-RU"/>
        </a:p>
      </dgm:t>
    </dgm:pt>
    <dgm:pt modelId="{EFCFF7D6-59F2-4AC5-A1B7-8C01AB1DDACB}">
      <dgm:prSet phldrT="[Текст]" custT="1"/>
      <dgm:spPr>
        <a:solidFill>
          <a:schemeClr val="accent5">
            <a:lumMod val="60000"/>
            <a:lumOff val="40000"/>
          </a:schemeClr>
        </a:solidFill>
      </dgm:spPr>
      <dgm:t>
        <a:bodyPr/>
        <a:lstStyle/>
        <a:p>
          <a:r>
            <a:rPr lang="ru-RU" sz="2700" dirty="0">
              <a:latin typeface="Times New Roman" panose="02020603050405020304" pitchFamily="18" charset="0"/>
              <a:cs typeface="Times New Roman" panose="02020603050405020304" pitchFamily="18" charset="0"/>
            </a:rPr>
            <a:t>Неудачный выбор литературного материала</a:t>
          </a:r>
          <a:endParaRPr lang="ru-RU" sz="2700" dirty="0"/>
        </a:p>
      </dgm:t>
    </dgm:pt>
    <dgm:pt modelId="{AB635669-DC5D-4B9D-A8CB-769A490DED4C}" type="parTrans" cxnId="{6349EDE5-1E8B-4914-975B-F05FC0CCF956}">
      <dgm:prSet/>
      <dgm:spPr/>
      <dgm:t>
        <a:bodyPr/>
        <a:lstStyle/>
        <a:p>
          <a:endParaRPr lang="ru-RU"/>
        </a:p>
      </dgm:t>
    </dgm:pt>
    <dgm:pt modelId="{C848A07B-B36E-4E56-8D89-0421B98F1EA6}" type="sibTrans" cxnId="{6349EDE5-1E8B-4914-975B-F05FC0CCF956}">
      <dgm:prSet/>
      <dgm:spPr/>
      <dgm:t>
        <a:bodyPr/>
        <a:lstStyle/>
        <a:p>
          <a:endParaRPr lang="ru-RU"/>
        </a:p>
      </dgm:t>
    </dgm:pt>
    <dgm:pt modelId="{06A40A45-D64A-470B-8907-B13F4A485844}">
      <dgm:prSet phldrT="[Текст]" custT="1"/>
      <dgm:spPr>
        <a:solidFill>
          <a:schemeClr val="accent5">
            <a:lumMod val="60000"/>
            <a:lumOff val="40000"/>
          </a:schemeClr>
        </a:solidFill>
      </dgm:spPr>
      <dgm:t>
        <a:bodyPr/>
        <a:lstStyle/>
        <a:p>
          <a:r>
            <a:rPr lang="ru-RU" sz="2700" dirty="0">
              <a:latin typeface="Times New Roman" panose="02020603050405020304" pitchFamily="18" charset="0"/>
              <a:cs typeface="Times New Roman" panose="02020603050405020304" pitchFamily="18" charset="0"/>
            </a:rPr>
            <a:t>Несоответствие аргументов выдвинутым тезисам</a:t>
          </a:r>
          <a:endParaRPr lang="ru-RU" sz="2700" dirty="0"/>
        </a:p>
      </dgm:t>
    </dgm:pt>
    <dgm:pt modelId="{FEE841B8-9EAD-4809-8774-DD3A5531B50E}" type="parTrans" cxnId="{BC73726D-EC47-4E8B-AEFF-D596039F4018}">
      <dgm:prSet/>
      <dgm:spPr/>
      <dgm:t>
        <a:bodyPr/>
        <a:lstStyle/>
        <a:p>
          <a:endParaRPr lang="ru-RU"/>
        </a:p>
      </dgm:t>
    </dgm:pt>
    <dgm:pt modelId="{FC50E269-CFCB-4280-BA3A-79E452C6703D}" type="sibTrans" cxnId="{BC73726D-EC47-4E8B-AEFF-D596039F4018}">
      <dgm:prSet/>
      <dgm:spPr/>
      <dgm:t>
        <a:bodyPr/>
        <a:lstStyle/>
        <a:p>
          <a:endParaRPr lang="ru-RU"/>
        </a:p>
      </dgm:t>
    </dgm:pt>
    <dgm:pt modelId="{7EE4E088-E0C1-46BC-A528-0B414C151AB0}">
      <dgm:prSet phldrT="[Текст]" custT="1"/>
      <dgm:spPr>
        <a:solidFill>
          <a:schemeClr val="accent5">
            <a:lumMod val="60000"/>
            <a:lumOff val="40000"/>
          </a:schemeClr>
        </a:solidFill>
      </dgm:spPr>
      <dgm:t>
        <a:bodyPr/>
        <a:lstStyle/>
        <a:p>
          <a:r>
            <a:rPr lang="ru-RU" sz="2200" dirty="0">
              <a:latin typeface="Times New Roman" panose="02020603050405020304" pitchFamily="18" charset="0"/>
              <a:cs typeface="Times New Roman" panose="02020603050405020304" pitchFamily="18" charset="0"/>
            </a:rPr>
            <a:t>Отсутствие рассуждений в ракурсе  темы с обращением к характеристике героев и сюжетов, проблематике произведения, его конфликту и т.д.</a:t>
          </a:r>
          <a:endParaRPr lang="ru-RU" sz="2200" dirty="0"/>
        </a:p>
      </dgm:t>
    </dgm:pt>
    <dgm:pt modelId="{B2329E19-40BA-43DF-BF19-8674CDA6BE34}" type="parTrans" cxnId="{80BC1602-28C4-441C-ACCB-99F516185512}">
      <dgm:prSet/>
      <dgm:spPr/>
      <dgm:t>
        <a:bodyPr/>
        <a:lstStyle/>
        <a:p>
          <a:endParaRPr lang="ru-RU"/>
        </a:p>
      </dgm:t>
    </dgm:pt>
    <dgm:pt modelId="{F9473460-CFCB-4C7B-A2E2-159FCC367C3B}" type="sibTrans" cxnId="{80BC1602-28C4-441C-ACCB-99F516185512}">
      <dgm:prSet/>
      <dgm:spPr/>
      <dgm:t>
        <a:bodyPr/>
        <a:lstStyle/>
        <a:p>
          <a:endParaRPr lang="ru-RU"/>
        </a:p>
      </dgm:t>
    </dgm:pt>
    <dgm:pt modelId="{661095D6-7562-48EC-874E-A88AEFE60ECF}">
      <dgm:prSet phldrT="[Текст]"/>
      <dgm:spPr>
        <a:solidFill>
          <a:schemeClr val="accent5">
            <a:lumMod val="60000"/>
            <a:lumOff val="40000"/>
          </a:schemeClr>
        </a:solidFill>
      </dgm:spPr>
      <dgm:t>
        <a:bodyPr/>
        <a:lstStyle/>
        <a:p>
          <a:endParaRPr lang="ru-RU" dirty="0"/>
        </a:p>
      </dgm:t>
    </dgm:pt>
    <dgm:pt modelId="{C9CE9E78-1116-48FD-9061-1122D85973EA}" type="parTrans" cxnId="{3D66FDC1-3753-4D53-BE6A-DA6082668F27}">
      <dgm:prSet/>
      <dgm:spPr/>
      <dgm:t>
        <a:bodyPr/>
        <a:lstStyle/>
        <a:p>
          <a:endParaRPr lang="ru-RU"/>
        </a:p>
      </dgm:t>
    </dgm:pt>
    <dgm:pt modelId="{C1DB336A-9D10-4452-96C7-E36352F269CE}" type="sibTrans" cxnId="{3D66FDC1-3753-4D53-BE6A-DA6082668F27}">
      <dgm:prSet/>
      <dgm:spPr/>
      <dgm:t>
        <a:bodyPr/>
        <a:lstStyle/>
        <a:p>
          <a:endParaRPr lang="ru-RU"/>
        </a:p>
      </dgm:t>
    </dgm:pt>
    <dgm:pt modelId="{5F922687-63EF-407C-BBAE-70977A166069}" type="pres">
      <dgm:prSet presAssocID="{AAB6A0B3-083A-4F33-9F18-239E636A235F}" presName="diagram" presStyleCnt="0">
        <dgm:presLayoutVars>
          <dgm:dir/>
          <dgm:resizeHandles val="exact"/>
        </dgm:presLayoutVars>
      </dgm:prSet>
      <dgm:spPr/>
    </dgm:pt>
    <dgm:pt modelId="{B19C0B93-A6B7-46D4-B47D-2AFA43D1D574}" type="pres">
      <dgm:prSet presAssocID="{032F0C54-8A4C-4086-9D57-D047B7BA9FE9}" presName="node" presStyleLbl="node1" presStyleIdx="0" presStyleCnt="5" custLinFactNeighborX="1660" custLinFactNeighborY="-395">
        <dgm:presLayoutVars>
          <dgm:bulletEnabled val="1"/>
        </dgm:presLayoutVars>
      </dgm:prSet>
      <dgm:spPr/>
    </dgm:pt>
    <dgm:pt modelId="{B2471B15-4A3A-4536-8CE5-78D791B0CAA5}" type="pres">
      <dgm:prSet presAssocID="{56FC3E9D-F39E-42FC-ABE3-3DBB0ED2F24F}" presName="sibTrans" presStyleCnt="0"/>
      <dgm:spPr/>
    </dgm:pt>
    <dgm:pt modelId="{9D9FB3B4-9CA4-4D78-87DE-70FFCFA530E7}" type="pres">
      <dgm:prSet presAssocID="{EFCFF7D6-59F2-4AC5-A1B7-8C01AB1DDACB}" presName="node" presStyleLbl="node1" presStyleIdx="1" presStyleCnt="5" custLinFactNeighborX="236" custLinFactNeighborY="395">
        <dgm:presLayoutVars>
          <dgm:bulletEnabled val="1"/>
        </dgm:presLayoutVars>
      </dgm:prSet>
      <dgm:spPr/>
    </dgm:pt>
    <dgm:pt modelId="{14DBF731-1A64-4079-ADDC-7A70E4173CD3}" type="pres">
      <dgm:prSet presAssocID="{C848A07B-B36E-4E56-8D89-0421B98F1EA6}" presName="sibTrans" presStyleCnt="0"/>
      <dgm:spPr/>
    </dgm:pt>
    <dgm:pt modelId="{2151A20C-BF47-49AD-8FD3-16FD64C40385}" type="pres">
      <dgm:prSet presAssocID="{06A40A45-D64A-470B-8907-B13F4A485844}" presName="node" presStyleLbl="node1" presStyleIdx="2" presStyleCnt="5" custLinFactNeighborX="237" custLinFactNeighborY="-3162">
        <dgm:presLayoutVars>
          <dgm:bulletEnabled val="1"/>
        </dgm:presLayoutVars>
      </dgm:prSet>
      <dgm:spPr/>
    </dgm:pt>
    <dgm:pt modelId="{44E9F4D7-8EBC-40CA-A09C-EE2C5561EE76}" type="pres">
      <dgm:prSet presAssocID="{FC50E269-CFCB-4280-BA3A-79E452C6703D}" presName="sibTrans" presStyleCnt="0"/>
      <dgm:spPr/>
    </dgm:pt>
    <dgm:pt modelId="{8C7874F2-E635-4D88-BC23-58EF5BA4F8AE}" type="pres">
      <dgm:prSet presAssocID="{7EE4E088-E0C1-46BC-A528-0B414C151AB0}" presName="node" presStyleLbl="node1" presStyleIdx="3" presStyleCnt="5" custScaleY="102480" custLinFactNeighborX="-2134" custLinFactNeighborY="-3555">
        <dgm:presLayoutVars>
          <dgm:bulletEnabled val="1"/>
        </dgm:presLayoutVars>
      </dgm:prSet>
      <dgm:spPr/>
    </dgm:pt>
    <dgm:pt modelId="{E993A8CF-D633-4847-82D9-D79BDF4B0C03}" type="pres">
      <dgm:prSet presAssocID="{F9473460-CFCB-4C7B-A2E2-159FCC367C3B}" presName="sibTrans" presStyleCnt="0"/>
      <dgm:spPr/>
    </dgm:pt>
    <dgm:pt modelId="{964233C8-4AA9-4097-9ED5-2579B05F0845}" type="pres">
      <dgm:prSet presAssocID="{661095D6-7562-48EC-874E-A88AEFE60ECF}" presName="node" presStyleLbl="node1" presStyleIdx="4" presStyleCnt="5" custLinFactNeighborX="-3810" custLinFactNeighborY="-4743">
        <dgm:presLayoutVars>
          <dgm:bulletEnabled val="1"/>
        </dgm:presLayoutVars>
      </dgm:prSet>
      <dgm:spPr/>
    </dgm:pt>
  </dgm:ptLst>
  <dgm:cxnLst>
    <dgm:cxn modelId="{80BC1602-28C4-441C-ACCB-99F516185512}" srcId="{AAB6A0B3-083A-4F33-9F18-239E636A235F}" destId="{7EE4E088-E0C1-46BC-A528-0B414C151AB0}" srcOrd="3" destOrd="0" parTransId="{B2329E19-40BA-43DF-BF19-8674CDA6BE34}" sibTransId="{F9473460-CFCB-4C7B-A2E2-159FCC367C3B}"/>
    <dgm:cxn modelId="{DCE03908-DD16-47EB-8F7D-64AF0A783272}" type="presOf" srcId="{AAB6A0B3-083A-4F33-9F18-239E636A235F}" destId="{5F922687-63EF-407C-BBAE-70977A166069}" srcOrd="0" destOrd="0" presId="urn:microsoft.com/office/officeart/2005/8/layout/default"/>
    <dgm:cxn modelId="{76B76547-82D0-440C-B801-CD6A884A0355}" type="presOf" srcId="{7EE4E088-E0C1-46BC-A528-0B414C151AB0}" destId="{8C7874F2-E635-4D88-BC23-58EF5BA4F8AE}" srcOrd="0" destOrd="0" presId="urn:microsoft.com/office/officeart/2005/8/layout/default"/>
    <dgm:cxn modelId="{BC73726D-EC47-4E8B-AEFF-D596039F4018}" srcId="{AAB6A0B3-083A-4F33-9F18-239E636A235F}" destId="{06A40A45-D64A-470B-8907-B13F4A485844}" srcOrd="2" destOrd="0" parTransId="{FEE841B8-9EAD-4809-8774-DD3A5531B50E}" sibTransId="{FC50E269-CFCB-4280-BA3A-79E452C6703D}"/>
    <dgm:cxn modelId="{B9CEB850-4069-4BBC-84BC-DC725D4AD6C8}" type="presOf" srcId="{661095D6-7562-48EC-874E-A88AEFE60ECF}" destId="{964233C8-4AA9-4097-9ED5-2579B05F0845}" srcOrd="0" destOrd="0" presId="urn:microsoft.com/office/officeart/2005/8/layout/default"/>
    <dgm:cxn modelId="{7846F258-0716-4F7F-9544-F0B3B09BBF37}" type="presOf" srcId="{EFCFF7D6-59F2-4AC5-A1B7-8C01AB1DDACB}" destId="{9D9FB3B4-9CA4-4D78-87DE-70FFCFA530E7}" srcOrd="0" destOrd="0" presId="urn:microsoft.com/office/officeart/2005/8/layout/default"/>
    <dgm:cxn modelId="{95C21B91-F9A8-41D3-8844-9E9DA2153C5F}" type="presOf" srcId="{06A40A45-D64A-470B-8907-B13F4A485844}" destId="{2151A20C-BF47-49AD-8FD3-16FD64C40385}" srcOrd="0" destOrd="0" presId="urn:microsoft.com/office/officeart/2005/8/layout/default"/>
    <dgm:cxn modelId="{4B5317C1-AB73-4FC1-BC27-10A253AA7A79}" type="presOf" srcId="{032F0C54-8A4C-4086-9D57-D047B7BA9FE9}" destId="{B19C0B93-A6B7-46D4-B47D-2AFA43D1D574}" srcOrd="0" destOrd="0" presId="urn:microsoft.com/office/officeart/2005/8/layout/default"/>
    <dgm:cxn modelId="{3D66FDC1-3753-4D53-BE6A-DA6082668F27}" srcId="{AAB6A0B3-083A-4F33-9F18-239E636A235F}" destId="{661095D6-7562-48EC-874E-A88AEFE60ECF}" srcOrd="4" destOrd="0" parTransId="{C9CE9E78-1116-48FD-9061-1122D85973EA}" sibTransId="{C1DB336A-9D10-4452-96C7-E36352F269CE}"/>
    <dgm:cxn modelId="{6349EDE5-1E8B-4914-975B-F05FC0CCF956}" srcId="{AAB6A0B3-083A-4F33-9F18-239E636A235F}" destId="{EFCFF7D6-59F2-4AC5-A1B7-8C01AB1DDACB}" srcOrd="1" destOrd="0" parTransId="{AB635669-DC5D-4B9D-A8CB-769A490DED4C}" sibTransId="{C848A07B-B36E-4E56-8D89-0421B98F1EA6}"/>
    <dgm:cxn modelId="{FA2779EF-4990-4163-85AA-91E9F55C5D1C}" srcId="{AAB6A0B3-083A-4F33-9F18-239E636A235F}" destId="{032F0C54-8A4C-4086-9D57-D047B7BA9FE9}" srcOrd="0" destOrd="0" parTransId="{195E415F-3569-449C-829E-1E1977A3959A}" sibTransId="{56FC3E9D-F39E-42FC-ABE3-3DBB0ED2F24F}"/>
    <dgm:cxn modelId="{BA682EA3-2F27-49C8-AECE-F86A230666DA}" type="presParOf" srcId="{5F922687-63EF-407C-BBAE-70977A166069}" destId="{B19C0B93-A6B7-46D4-B47D-2AFA43D1D574}" srcOrd="0" destOrd="0" presId="urn:microsoft.com/office/officeart/2005/8/layout/default"/>
    <dgm:cxn modelId="{C6BBDD43-AB21-441E-8244-E609A7DF9FED}" type="presParOf" srcId="{5F922687-63EF-407C-BBAE-70977A166069}" destId="{B2471B15-4A3A-4536-8CE5-78D791B0CAA5}" srcOrd="1" destOrd="0" presId="urn:microsoft.com/office/officeart/2005/8/layout/default"/>
    <dgm:cxn modelId="{D226B245-04AA-411A-861B-BF6F6598A1CE}" type="presParOf" srcId="{5F922687-63EF-407C-BBAE-70977A166069}" destId="{9D9FB3B4-9CA4-4D78-87DE-70FFCFA530E7}" srcOrd="2" destOrd="0" presId="urn:microsoft.com/office/officeart/2005/8/layout/default"/>
    <dgm:cxn modelId="{CE016183-9E12-46C3-86A2-DABAFA28AD08}" type="presParOf" srcId="{5F922687-63EF-407C-BBAE-70977A166069}" destId="{14DBF731-1A64-4079-ADDC-7A70E4173CD3}" srcOrd="3" destOrd="0" presId="urn:microsoft.com/office/officeart/2005/8/layout/default"/>
    <dgm:cxn modelId="{B5490BEA-5749-4404-8B00-F3D86EFD1742}" type="presParOf" srcId="{5F922687-63EF-407C-BBAE-70977A166069}" destId="{2151A20C-BF47-49AD-8FD3-16FD64C40385}" srcOrd="4" destOrd="0" presId="urn:microsoft.com/office/officeart/2005/8/layout/default"/>
    <dgm:cxn modelId="{BC5D700D-70AA-4BC8-A67C-A073BDDB6A2B}" type="presParOf" srcId="{5F922687-63EF-407C-BBAE-70977A166069}" destId="{44E9F4D7-8EBC-40CA-A09C-EE2C5561EE76}" srcOrd="5" destOrd="0" presId="urn:microsoft.com/office/officeart/2005/8/layout/default"/>
    <dgm:cxn modelId="{8CE85E7A-D17D-46C4-88C8-1892C5013324}" type="presParOf" srcId="{5F922687-63EF-407C-BBAE-70977A166069}" destId="{8C7874F2-E635-4D88-BC23-58EF5BA4F8AE}" srcOrd="6" destOrd="0" presId="urn:microsoft.com/office/officeart/2005/8/layout/default"/>
    <dgm:cxn modelId="{7B7ECCF6-3A74-4BD0-9B5D-F89FE187ED63}" type="presParOf" srcId="{5F922687-63EF-407C-BBAE-70977A166069}" destId="{E993A8CF-D633-4847-82D9-D79BDF4B0C03}" srcOrd="7" destOrd="0" presId="urn:microsoft.com/office/officeart/2005/8/layout/default"/>
    <dgm:cxn modelId="{0C5FC81C-E765-41D5-B6DE-952646E37053}" type="presParOf" srcId="{5F922687-63EF-407C-BBAE-70977A166069}" destId="{964233C8-4AA9-4097-9ED5-2579B05F084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AEDD42-5181-42F8-935F-59D5D8DE494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E584A1C4-9C8C-4ED7-9460-D7892B7A37A2}">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Искажение Ф.И.О. писателей</a:t>
          </a:r>
          <a:endParaRPr lang="ru-RU" dirty="0"/>
        </a:p>
      </dgm:t>
    </dgm:pt>
    <dgm:pt modelId="{518FAB61-1AE3-490C-85D0-2E9AE77BC41C}" type="parTrans" cxnId="{5C4FD185-42A0-4019-B04E-EEE17EB1C5D6}">
      <dgm:prSet/>
      <dgm:spPr/>
      <dgm:t>
        <a:bodyPr/>
        <a:lstStyle/>
        <a:p>
          <a:endParaRPr lang="ru-RU"/>
        </a:p>
      </dgm:t>
    </dgm:pt>
    <dgm:pt modelId="{BB587A3F-E32A-4227-95B6-9B559952025D}" type="sibTrans" cxnId="{5C4FD185-42A0-4019-B04E-EEE17EB1C5D6}">
      <dgm:prSet/>
      <dgm:spPr/>
      <dgm:t>
        <a:bodyPr/>
        <a:lstStyle/>
        <a:p>
          <a:endParaRPr lang="ru-RU"/>
        </a:p>
      </dgm:t>
    </dgm:pt>
    <dgm:pt modelId="{69B8931A-FC5F-4410-96BB-6A2881B755E0}">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Искажение названия произведения</a:t>
          </a:r>
          <a:endParaRPr lang="ru-RU" dirty="0"/>
        </a:p>
      </dgm:t>
    </dgm:pt>
    <dgm:pt modelId="{29F898B7-37B5-4DEC-9E9A-2228C212F672}" type="parTrans" cxnId="{0D84D75A-70E1-4145-BEEE-CE52D6F35D79}">
      <dgm:prSet/>
      <dgm:spPr/>
      <dgm:t>
        <a:bodyPr/>
        <a:lstStyle/>
        <a:p>
          <a:endParaRPr lang="ru-RU"/>
        </a:p>
      </dgm:t>
    </dgm:pt>
    <dgm:pt modelId="{A65D073E-353D-4ECA-BE1F-027B8958ADE2}" type="sibTrans" cxnId="{0D84D75A-70E1-4145-BEEE-CE52D6F35D79}">
      <dgm:prSet/>
      <dgm:spPr/>
      <dgm:t>
        <a:bodyPr/>
        <a:lstStyle/>
        <a:p>
          <a:endParaRPr lang="ru-RU"/>
        </a:p>
      </dgm:t>
    </dgm:pt>
    <dgm:pt modelId="{7478F946-5B9B-4D80-B90C-3775A20A332E}">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Искажение имён, фамилий литературных героев</a:t>
          </a:r>
          <a:endParaRPr lang="ru-RU" dirty="0"/>
        </a:p>
      </dgm:t>
    </dgm:pt>
    <dgm:pt modelId="{BCB44C0D-1B4A-4869-A7BA-83C53FB2A916}" type="parTrans" cxnId="{FE4891D3-68B3-4537-BF9D-E4DBF932014A}">
      <dgm:prSet/>
      <dgm:spPr/>
      <dgm:t>
        <a:bodyPr/>
        <a:lstStyle/>
        <a:p>
          <a:endParaRPr lang="ru-RU"/>
        </a:p>
      </dgm:t>
    </dgm:pt>
    <dgm:pt modelId="{B74EAC54-879F-4BEC-B877-CDD3EBE851D3}" type="sibTrans" cxnId="{FE4891D3-68B3-4537-BF9D-E4DBF932014A}">
      <dgm:prSet/>
      <dgm:spPr/>
      <dgm:t>
        <a:bodyPr/>
        <a:lstStyle/>
        <a:p>
          <a:endParaRPr lang="ru-RU"/>
        </a:p>
      </dgm:t>
    </dgm:pt>
    <dgm:pt modelId="{954958F9-AC05-42EA-94AC-0FC511008FBB}">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Неточное указание дат</a:t>
          </a:r>
          <a:endParaRPr lang="ru-RU" dirty="0"/>
        </a:p>
      </dgm:t>
    </dgm:pt>
    <dgm:pt modelId="{0C327E9E-466E-41FB-9A05-D51920A56A6E}" type="parTrans" cxnId="{971F9095-5C35-4A3A-BD24-E7A279F84870}">
      <dgm:prSet/>
      <dgm:spPr/>
      <dgm:t>
        <a:bodyPr/>
        <a:lstStyle/>
        <a:p>
          <a:endParaRPr lang="ru-RU"/>
        </a:p>
      </dgm:t>
    </dgm:pt>
    <dgm:pt modelId="{6B48922B-D58F-4079-8F0B-190CE636AEF6}" type="sibTrans" cxnId="{971F9095-5C35-4A3A-BD24-E7A279F84870}">
      <dgm:prSet/>
      <dgm:spPr/>
      <dgm:t>
        <a:bodyPr/>
        <a:lstStyle/>
        <a:p>
          <a:endParaRPr lang="ru-RU"/>
        </a:p>
      </dgm:t>
    </dgm:pt>
    <dgm:pt modelId="{C4522935-C366-4EFB-BFBB-F75040933E6E}">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Ошибки в названиях мест событий, географических названий</a:t>
          </a:r>
          <a:endParaRPr lang="ru-RU" dirty="0"/>
        </a:p>
      </dgm:t>
    </dgm:pt>
    <dgm:pt modelId="{F30DF8F2-D8D4-4E35-8E85-853126B8A1A7}" type="parTrans" cxnId="{CA70D3C8-7AF5-49DD-AF05-5B94A6AA52FF}">
      <dgm:prSet/>
      <dgm:spPr/>
      <dgm:t>
        <a:bodyPr/>
        <a:lstStyle/>
        <a:p>
          <a:endParaRPr lang="ru-RU"/>
        </a:p>
      </dgm:t>
    </dgm:pt>
    <dgm:pt modelId="{2B584A4B-6051-4A13-88E6-1B6F1481BC06}" type="sibTrans" cxnId="{CA70D3C8-7AF5-49DD-AF05-5B94A6AA52FF}">
      <dgm:prSet/>
      <dgm:spPr/>
      <dgm:t>
        <a:bodyPr/>
        <a:lstStyle/>
        <a:p>
          <a:endParaRPr lang="ru-RU"/>
        </a:p>
      </dgm:t>
    </dgm:pt>
    <dgm:pt modelId="{C5A80589-3B43-4A4D-9431-FE89F264B098}" type="pres">
      <dgm:prSet presAssocID="{4FAEDD42-5181-42F8-935F-59D5D8DE494D}" presName="diagram" presStyleCnt="0">
        <dgm:presLayoutVars>
          <dgm:dir/>
          <dgm:resizeHandles val="exact"/>
        </dgm:presLayoutVars>
      </dgm:prSet>
      <dgm:spPr/>
    </dgm:pt>
    <dgm:pt modelId="{61039B75-3BC2-415E-8CB0-EC521E1CACEE}" type="pres">
      <dgm:prSet presAssocID="{E584A1C4-9C8C-4ED7-9460-D7892B7A37A2}" presName="node" presStyleLbl="node1" presStyleIdx="0" presStyleCnt="5">
        <dgm:presLayoutVars>
          <dgm:bulletEnabled val="1"/>
        </dgm:presLayoutVars>
      </dgm:prSet>
      <dgm:spPr/>
    </dgm:pt>
    <dgm:pt modelId="{6129FE71-2FA1-4559-85AB-D5EEBA041568}" type="pres">
      <dgm:prSet presAssocID="{BB587A3F-E32A-4227-95B6-9B559952025D}" presName="sibTrans" presStyleCnt="0"/>
      <dgm:spPr/>
    </dgm:pt>
    <dgm:pt modelId="{FB68EB1A-3C2F-4F9F-88BF-8BC8E30979ED}" type="pres">
      <dgm:prSet presAssocID="{69B8931A-FC5F-4410-96BB-6A2881B755E0}" presName="node" presStyleLbl="node1" presStyleIdx="1" presStyleCnt="5">
        <dgm:presLayoutVars>
          <dgm:bulletEnabled val="1"/>
        </dgm:presLayoutVars>
      </dgm:prSet>
      <dgm:spPr/>
    </dgm:pt>
    <dgm:pt modelId="{1C80414C-F5B9-45A7-9EA0-7B43C109E863}" type="pres">
      <dgm:prSet presAssocID="{A65D073E-353D-4ECA-BE1F-027B8958ADE2}" presName="sibTrans" presStyleCnt="0"/>
      <dgm:spPr/>
    </dgm:pt>
    <dgm:pt modelId="{8CD3C47D-E804-419E-A195-6DBAD8F1A773}" type="pres">
      <dgm:prSet presAssocID="{7478F946-5B9B-4D80-B90C-3775A20A332E}" presName="node" presStyleLbl="node1" presStyleIdx="2" presStyleCnt="5">
        <dgm:presLayoutVars>
          <dgm:bulletEnabled val="1"/>
        </dgm:presLayoutVars>
      </dgm:prSet>
      <dgm:spPr/>
    </dgm:pt>
    <dgm:pt modelId="{D03FF991-E095-4B36-A48A-A2DF48E90B27}" type="pres">
      <dgm:prSet presAssocID="{B74EAC54-879F-4BEC-B877-CDD3EBE851D3}" presName="sibTrans" presStyleCnt="0"/>
      <dgm:spPr/>
    </dgm:pt>
    <dgm:pt modelId="{123FA39D-4806-45CD-854A-486F235DF5BE}" type="pres">
      <dgm:prSet presAssocID="{954958F9-AC05-42EA-94AC-0FC511008FBB}" presName="node" presStyleLbl="node1" presStyleIdx="3" presStyleCnt="5">
        <dgm:presLayoutVars>
          <dgm:bulletEnabled val="1"/>
        </dgm:presLayoutVars>
      </dgm:prSet>
      <dgm:spPr/>
    </dgm:pt>
    <dgm:pt modelId="{CD1F1FBE-8329-4173-81EF-90B09AD6C5AA}" type="pres">
      <dgm:prSet presAssocID="{6B48922B-D58F-4079-8F0B-190CE636AEF6}" presName="sibTrans" presStyleCnt="0"/>
      <dgm:spPr/>
    </dgm:pt>
    <dgm:pt modelId="{E803F113-8B40-4FB7-B891-7F1F39F1F01F}" type="pres">
      <dgm:prSet presAssocID="{C4522935-C366-4EFB-BFBB-F75040933E6E}" presName="node" presStyleLbl="node1" presStyleIdx="4" presStyleCnt="5">
        <dgm:presLayoutVars>
          <dgm:bulletEnabled val="1"/>
        </dgm:presLayoutVars>
      </dgm:prSet>
      <dgm:spPr/>
    </dgm:pt>
  </dgm:ptLst>
  <dgm:cxnLst>
    <dgm:cxn modelId="{1855EC34-40BB-4BA7-B19D-2BC9FAF6D0E6}" type="presOf" srcId="{4FAEDD42-5181-42F8-935F-59D5D8DE494D}" destId="{C5A80589-3B43-4A4D-9431-FE89F264B098}" srcOrd="0" destOrd="0" presId="urn:microsoft.com/office/officeart/2005/8/layout/default"/>
    <dgm:cxn modelId="{FCA19770-BC54-48D9-BCD8-A467E125FB62}" type="presOf" srcId="{C4522935-C366-4EFB-BFBB-F75040933E6E}" destId="{E803F113-8B40-4FB7-B891-7F1F39F1F01F}" srcOrd="0" destOrd="0" presId="urn:microsoft.com/office/officeart/2005/8/layout/default"/>
    <dgm:cxn modelId="{0D84D75A-70E1-4145-BEEE-CE52D6F35D79}" srcId="{4FAEDD42-5181-42F8-935F-59D5D8DE494D}" destId="{69B8931A-FC5F-4410-96BB-6A2881B755E0}" srcOrd="1" destOrd="0" parTransId="{29F898B7-37B5-4DEC-9E9A-2228C212F672}" sibTransId="{A65D073E-353D-4ECA-BE1F-027B8958ADE2}"/>
    <dgm:cxn modelId="{5C4FD185-42A0-4019-B04E-EEE17EB1C5D6}" srcId="{4FAEDD42-5181-42F8-935F-59D5D8DE494D}" destId="{E584A1C4-9C8C-4ED7-9460-D7892B7A37A2}" srcOrd="0" destOrd="0" parTransId="{518FAB61-1AE3-490C-85D0-2E9AE77BC41C}" sibTransId="{BB587A3F-E32A-4227-95B6-9B559952025D}"/>
    <dgm:cxn modelId="{971F9095-5C35-4A3A-BD24-E7A279F84870}" srcId="{4FAEDD42-5181-42F8-935F-59D5D8DE494D}" destId="{954958F9-AC05-42EA-94AC-0FC511008FBB}" srcOrd="3" destOrd="0" parTransId="{0C327E9E-466E-41FB-9A05-D51920A56A6E}" sibTransId="{6B48922B-D58F-4079-8F0B-190CE636AEF6}"/>
    <dgm:cxn modelId="{57DB5E9D-3858-4874-84E2-A3A3E26A56F9}" type="presOf" srcId="{E584A1C4-9C8C-4ED7-9460-D7892B7A37A2}" destId="{61039B75-3BC2-415E-8CB0-EC521E1CACEE}" srcOrd="0" destOrd="0" presId="urn:microsoft.com/office/officeart/2005/8/layout/default"/>
    <dgm:cxn modelId="{1FA4A7C3-C7D7-4827-A4E0-35A6826E09CC}" type="presOf" srcId="{7478F946-5B9B-4D80-B90C-3775A20A332E}" destId="{8CD3C47D-E804-419E-A195-6DBAD8F1A773}" srcOrd="0" destOrd="0" presId="urn:microsoft.com/office/officeart/2005/8/layout/default"/>
    <dgm:cxn modelId="{CA70D3C8-7AF5-49DD-AF05-5B94A6AA52FF}" srcId="{4FAEDD42-5181-42F8-935F-59D5D8DE494D}" destId="{C4522935-C366-4EFB-BFBB-F75040933E6E}" srcOrd="4" destOrd="0" parTransId="{F30DF8F2-D8D4-4E35-8E85-853126B8A1A7}" sibTransId="{2B584A4B-6051-4A13-88E6-1B6F1481BC06}"/>
    <dgm:cxn modelId="{FE4891D3-68B3-4537-BF9D-E4DBF932014A}" srcId="{4FAEDD42-5181-42F8-935F-59D5D8DE494D}" destId="{7478F946-5B9B-4D80-B90C-3775A20A332E}" srcOrd="2" destOrd="0" parTransId="{BCB44C0D-1B4A-4869-A7BA-83C53FB2A916}" sibTransId="{B74EAC54-879F-4BEC-B877-CDD3EBE851D3}"/>
    <dgm:cxn modelId="{0782ECEC-3895-46E8-8835-0BE826081406}" type="presOf" srcId="{954958F9-AC05-42EA-94AC-0FC511008FBB}" destId="{123FA39D-4806-45CD-854A-486F235DF5BE}" srcOrd="0" destOrd="0" presId="urn:microsoft.com/office/officeart/2005/8/layout/default"/>
    <dgm:cxn modelId="{940771F8-456F-4BC0-9B0C-FB86F6D84012}" type="presOf" srcId="{69B8931A-FC5F-4410-96BB-6A2881B755E0}" destId="{FB68EB1A-3C2F-4F9F-88BF-8BC8E30979ED}" srcOrd="0" destOrd="0" presId="urn:microsoft.com/office/officeart/2005/8/layout/default"/>
    <dgm:cxn modelId="{F8745473-4297-4E3B-9881-B417396EBC0E}" type="presParOf" srcId="{C5A80589-3B43-4A4D-9431-FE89F264B098}" destId="{61039B75-3BC2-415E-8CB0-EC521E1CACEE}" srcOrd="0" destOrd="0" presId="urn:microsoft.com/office/officeart/2005/8/layout/default"/>
    <dgm:cxn modelId="{C3B84E00-E234-4C01-904C-84B9EAACE2EB}" type="presParOf" srcId="{C5A80589-3B43-4A4D-9431-FE89F264B098}" destId="{6129FE71-2FA1-4559-85AB-D5EEBA041568}" srcOrd="1" destOrd="0" presId="urn:microsoft.com/office/officeart/2005/8/layout/default"/>
    <dgm:cxn modelId="{C443524E-779D-486B-992F-A58EB8D9F1AE}" type="presParOf" srcId="{C5A80589-3B43-4A4D-9431-FE89F264B098}" destId="{FB68EB1A-3C2F-4F9F-88BF-8BC8E30979ED}" srcOrd="2" destOrd="0" presId="urn:microsoft.com/office/officeart/2005/8/layout/default"/>
    <dgm:cxn modelId="{773D0A39-74DD-4DF2-B396-86EF2B4840F3}" type="presParOf" srcId="{C5A80589-3B43-4A4D-9431-FE89F264B098}" destId="{1C80414C-F5B9-45A7-9EA0-7B43C109E863}" srcOrd="3" destOrd="0" presId="urn:microsoft.com/office/officeart/2005/8/layout/default"/>
    <dgm:cxn modelId="{3D865BB5-73A4-407C-810F-214BC2BDE98F}" type="presParOf" srcId="{C5A80589-3B43-4A4D-9431-FE89F264B098}" destId="{8CD3C47D-E804-419E-A195-6DBAD8F1A773}" srcOrd="4" destOrd="0" presId="urn:microsoft.com/office/officeart/2005/8/layout/default"/>
    <dgm:cxn modelId="{C39DC312-DCC0-444D-80F3-8FF616791D43}" type="presParOf" srcId="{C5A80589-3B43-4A4D-9431-FE89F264B098}" destId="{D03FF991-E095-4B36-A48A-A2DF48E90B27}" srcOrd="5" destOrd="0" presId="urn:microsoft.com/office/officeart/2005/8/layout/default"/>
    <dgm:cxn modelId="{B497F977-906A-40BF-8E8F-2F5E7AF8A8E0}" type="presParOf" srcId="{C5A80589-3B43-4A4D-9431-FE89F264B098}" destId="{123FA39D-4806-45CD-854A-486F235DF5BE}" srcOrd="6" destOrd="0" presId="urn:microsoft.com/office/officeart/2005/8/layout/default"/>
    <dgm:cxn modelId="{00615C70-B294-4A3B-86D8-91112DD602D8}" type="presParOf" srcId="{C5A80589-3B43-4A4D-9431-FE89F264B098}" destId="{CD1F1FBE-8329-4173-81EF-90B09AD6C5AA}" srcOrd="7" destOrd="0" presId="urn:microsoft.com/office/officeart/2005/8/layout/default"/>
    <dgm:cxn modelId="{E3DEA5B8-797B-4B07-ADF4-5C796559EBC0}" type="presParOf" srcId="{C5A80589-3B43-4A4D-9431-FE89F264B098}" destId="{E803F113-8B40-4FB7-B891-7F1F39F1F01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EDD42-5181-42F8-935F-59D5D8DE494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E584A1C4-9C8C-4ED7-9460-D7892B7A37A2}">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Искажение содержания и последовательности событий в литературном произведении</a:t>
          </a:r>
          <a:endParaRPr lang="ru-RU" dirty="0"/>
        </a:p>
      </dgm:t>
    </dgm:pt>
    <dgm:pt modelId="{518FAB61-1AE3-490C-85D0-2E9AE77BC41C}" type="parTrans" cxnId="{5C4FD185-42A0-4019-B04E-EEE17EB1C5D6}">
      <dgm:prSet/>
      <dgm:spPr/>
      <dgm:t>
        <a:bodyPr/>
        <a:lstStyle/>
        <a:p>
          <a:endParaRPr lang="ru-RU"/>
        </a:p>
      </dgm:t>
    </dgm:pt>
    <dgm:pt modelId="{BB587A3F-E32A-4227-95B6-9B559952025D}" type="sibTrans" cxnId="{5C4FD185-42A0-4019-B04E-EEE17EB1C5D6}">
      <dgm:prSet/>
      <dgm:spPr/>
      <dgm:t>
        <a:bodyPr/>
        <a:lstStyle/>
        <a:p>
          <a:endParaRPr lang="ru-RU"/>
        </a:p>
      </dgm:t>
    </dgm:pt>
    <dgm:pt modelId="{69B8931A-FC5F-4410-96BB-6A2881B755E0}">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Ошибки в указании литературного жанра</a:t>
          </a:r>
        </a:p>
        <a:p>
          <a:endParaRPr lang="ru-RU" dirty="0">
            <a:latin typeface="Times New Roman" panose="02020603050405020304" pitchFamily="18" charset="0"/>
            <a:cs typeface="Times New Roman" panose="02020603050405020304" pitchFamily="18" charset="0"/>
          </a:endParaRPr>
        </a:p>
        <a:p>
          <a:endParaRPr lang="ru-RU" dirty="0"/>
        </a:p>
      </dgm:t>
    </dgm:pt>
    <dgm:pt modelId="{29F898B7-37B5-4DEC-9E9A-2228C212F672}" type="parTrans" cxnId="{0D84D75A-70E1-4145-BEEE-CE52D6F35D79}">
      <dgm:prSet/>
      <dgm:spPr/>
      <dgm:t>
        <a:bodyPr/>
        <a:lstStyle/>
        <a:p>
          <a:endParaRPr lang="ru-RU"/>
        </a:p>
      </dgm:t>
    </dgm:pt>
    <dgm:pt modelId="{A65D073E-353D-4ECA-BE1F-027B8958ADE2}" type="sibTrans" cxnId="{0D84D75A-70E1-4145-BEEE-CE52D6F35D79}">
      <dgm:prSet/>
      <dgm:spPr/>
      <dgm:t>
        <a:bodyPr/>
        <a:lstStyle/>
        <a:p>
          <a:endParaRPr lang="ru-RU"/>
        </a:p>
      </dgm:t>
    </dgm:pt>
    <dgm:pt modelId="{7478F946-5B9B-4D80-B90C-3775A20A332E}">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Ошибки в использовании литературоведческих терминов</a:t>
          </a:r>
          <a:endParaRPr lang="ru-RU" dirty="0"/>
        </a:p>
      </dgm:t>
    </dgm:pt>
    <dgm:pt modelId="{BCB44C0D-1B4A-4869-A7BA-83C53FB2A916}" type="parTrans" cxnId="{FE4891D3-68B3-4537-BF9D-E4DBF932014A}">
      <dgm:prSet/>
      <dgm:spPr/>
      <dgm:t>
        <a:bodyPr/>
        <a:lstStyle/>
        <a:p>
          <a:endParaRPr lang="ru-RU"/>
        </a:p>
      </dgm:t>
    </dgm:pt>
    <dgm:pt modelId="{B74EAC54-879F-4BEC-B877-CDD3EBE851D3}" type="sibTrans" cxnId="{FE4891D3-68B3-4537-BF9D-E4DBF932014A}">
      <dgm:prSet/>
      <dgm:spPr/>
      <dgm:t>
        <a:bodyPr/>
        <a:lstStyle/>
        <a:p>
          <a:endParaRPr lang="ru-RU"/>
        </a:p>
      </dgm:t>
    </dgm:pt>
    <dgm:pt modelId="{954958F9-AC05-42EA-94AC-0FC511008FBB}">
      <dgm:prSet phldrT="[Текст]"/>
      <dgm:spPr>
        <a:solidFill>
          <a:schemeClr val="accent5">
            <a:lumMod val="60000"/>
            <a:lumOff val="40000"/>
          </a:schemeClr>
        </a:solidFill>
      </dgm:spPr>
      <dgm:t>
        <a:bodyPr/>
        <a:lstStyle/>
        <a:p>
          <a:r>
            <a:rPr lang="ru-RU" dirty="0">
              <a:latin typeface="Times New Roman" panose="02020603050405020304" pitchFamily="18" charset="0"/>
              <a:cs typeface="Times New Roman" panose="02020603050405020304" pitchFamily="18" charset="0"/>
            </a:rPr>
            <a:t>Искажение авторской позиции</a:t>
          </a:r>
        </a:p>
        <a:p>
          <a:endParaRPr lang="ru-RU" dirty="0">
            <a:latin typeface="Times New Roman" panose="02020603050405020304" pitchFamily="18" charset="0"/>
            <a:cs typeface="Times New Roman" panose="02020603050405020304" pitchFamily="18" charset="0"/>
          </a:endParaRPr>
        </a:p>
      </dgm:t>
    </dgm:pt>
    <dgm:pt modelId="{0C327E9E-466E-41FB-9A05-D51920A56A6E}" type="parTrans" cxnId="{971F9095-5C35-4A3A-BD24-E7A279F84870}">
      <dgm:prSet/>
      <dgm:spPr/>
      <dgm:t>
        <a:bodyPr/>
        <a:lstStyle/>
        <a:p>
          <a:endParaRPr lang="ru-RU"/>
        </a:p>
      </dgm:t>
    </dgm:pt>
    <dgm:pt modelId="{6B48922B-D58F-4079-8F0B-190CE636AEF6}" type="sibTrans" cxnId="{971F9095-5C35-4A3A-BD24-E7A279F84870}">
      <dgm:prSet/>
      <dgm:spPr/>
      <dgm:t>
        <a:bodyPr/>
        <a:lstStyle/>
        <a:p>
          <a:endParaRPr lang="ru-RU"/>
        </a:p>
      </dgm:t>
    </dgm:pt>
    <dgm:pt modelId="{C5A80589-3B43-4A4D-9431-FE89F264B098}" type="pres">
      <dgm:prSet presAssocID="{4FAEDD42-5181-42F8-935F-59D5D8DE494D}" presName="diagram" presStyleCnt="0">
        <dgm:presLayoutVars>
          <dgm:dir/>
          <dgm:resizeHandles val="exact"/>
        </dgm:presLayoutVars>
      </dgm:prSet>
      <dgm:spPr/>
    </dgm:pt>
    <dgm:pt modelId="{61039B75-3BC2-415E-8CB0-EC521E1CACEE}" type="pres">
      <dgm:prSet presAssocID="{E584A1C4-9C8C-4ED7-9460-D7892B7A37A2}" presName="node" presStyleLbl="node1" presStyleIdx="0" presStyleCnt="4">
        <dgm:presLayoutVars>
          <dgm:bulletEnabled val="1"/>
        </dgm:presLayoutVars>
      </dgm:prSet>
      <dgm:spPr/>
    </dgm:pt>
    <dgm:pt modelId="{6129FE71-2FA1-4559-85AB-D5EEBA041568}" type="pres">
      <dgm:prSet presAssocID="{BB587A3F-E32A-4227-95B6-9B559952025D}" presName="sibTrans" presStyleCnt="0"/>
      <dgm:spPr/>
    </dgm:pt>
    <dgm:pt modelId="{FB68EB1A-3C2F-4F9F-88BF-8BC8E30979ED}" type="pres">
      <dgm:prSet presAssocID="{69B8931A-FC5F-4410-96BB-6A2881B755E0}" presName="node" presStyleLbl="node1" presStyleIdx="1" presStyleCnt="4">
        <dgm:presLayoutVars>
          <dgm:bulletEnabled val="1"/>
        </dgm:presLayoutVars>
      </dgm:prSet>
      <dgm:spPr/>
    </dgm:pt>
    <dgm:pt modelId="{1C80414C-F5B9-45A7-9EA0-7B43C109E863}" type="pres">
      <dgm:prSet presAssocID="{A65D073E-353D-4ECA-BE1F-027B8958ADE2}" presName="sibTrans" presStyleCnt="0"/>
      <dgm:spPr/>
    </dgm:pt>
    <dgm:pt modelId="{8CD3C47D-E804-419E-A195-6DBAD8F1A773}" type="pres">
      <dgm:prSet presAssocID="{7478F946-5B9B-4D80-B90C-3775A20A332E}" presName="node" presStyleLbl="node1" presStyleIdx="2" presStyleCnt="4">
        <dgm:presLayoutVars>
          <dgm:bulletEnabled val="1"/>
        </dgm:presLayoutVars>
      </dgm:prSet>
      <dgm:spPr/>
    </dgm:pt>
    <dgm:pt modelId="{D03FF991-E095-4B36-A48A-A2DF48E90B27}" type="pres">
      <dgm:prSet presAssocID="{B74EAC54-879F-4BEC-B877-CDD3EBE851D3}" presName="sibTrans" presStyleCnt="0"/>
      <dgm:spPr/>
    </dgm:pt>
    <dgm:pt modelId="{123FA39D-4806-45CD-854A-486F235DF5BE}" type="pres">
      <dgm:prSet presAssocID="{954958F9-AC05-42EA-94AC-0FC511008FBB}" presName="node" presStyleLbl="node1" presStyleIdx="3" presStyleCnt="4">
        <dgm:presLayoutVars>
          <dgm:bulletEnabled val="1"/>
        </dgm:presLayoutVars>
      </dgm:prSet>
      <dgm:spPr/>
    </dgm:pt>
  </dgm:ptLst>
  <dgm:cxnLst>
    <dgm:cxn modelId="{A6F6D200-0FEB-41E2-A59F-4135B453FF39}" type="presOf" srcId="{7478F946-5B9B-4D80-B90C-3775A20A332E}" destId="{8CD3C47D-E804-419E-A195-6DBAD8F1A773}" srcOrd="0" destOrd="0" presId="urn:microsoft.com/office/officeart/2005/8/layout/default"/>
    <dgm:cxn modelId="{32BF5C2F-578C-4EA3-A6F4-9950C1228E26}" type="presOf" srcId="{954958F9-AC05-42EA-94AC-0FC511008FBB}" destId="{123FA39D-4806-45CD-854A-486F235DF5BE}" srcOrd="0" destOrd="0" presId="urn:microsoft.com/office/officeart/2005/8/layout/default"/>
    <dgm:cxn modelId="{1C655D66-F978-47F4-94FB-5DF0D53179AB}" type="presOf" srcId="{4FAEDD42-5181-42F8-935F-59D5D8DE494D}" destId="{C5A80589-3B43-4A4D-9431-FE89F264B098}" srcOrd="0" destOrd="0" presId="urn:microsoft.com/office/officeart/2005/8/layout/default"/>
    <dgm:cxn modelId="{0D84D75A-70E1-4145-BEEE-CE52D6F35D79}" srcId="{4FAEDD42-5181-42F8-935F-59D5D8DE494D}" destId="{69B8931A-FC5F-4410-96BB-6A2881B755E0}" srcOrd="1" destOrd="0" parTransId="{29F898B7-37B5-4DEC-9E9A-2228C212F672}" sibTransId="{A65D073E-353D-4ECA-BE1F-027B8958ADE2}"/>
    <dgm:cxn modelId="{5C4FD185-42A0-4019-B04E-EEE17EB1C5D6}" srcId="{4FAEDD42-5181-42F8-935F-59D5D8DE494D}" destId="{E584A1C4-9C8C-4ED7-9460-D7892B7A37A2}" srcOrd="0" destOrd="0" parTransId="{518FAB61-1AE3-490C-85D0-2E9AE77BC41C}" sibTransId="{BB587A3F-E32A-4227-95B6-9B559952025D}"/>
    <dgm:cxn modelId="{971F9095-5C35-4A3A-BD24-E7A279F84870}" srcId="{4FAEDD42-5181-42F8-935F-59D5D8DE494D}" destId="{954958F9-AC05-42EA-94AC-0FC511008FBB}" srcOrd="3" destOrd="0" parTransId="{0C327E9E-466E-41FB-9A05-D51920A56A6E}" sibTransId="{6B48922B-D58F-4079-8F0B-190CE636AEF6}"/>
    <dgm:cxn modelId="{FE4891D3-68B3-4537-BF9D-E4DBF932014A}" srcId="{4FAEDD42-5181-42F8-935F-59D5D8DE494D}" destId="{7478F946-5B9B-4D80-B90C-3775A20A332E}" srcOrd="2" destOrd="0" parTransId="{BCB44C0D-1B4A-4869-A7BA-83C53FB2A916}" sibTransId="{B74EAC54-879F-4BEC-B877-CDD3EBE851D3}"/>
    <dgm:cxn modelId="{06C55CD8-98FA-44DF-8989-328CA2243B13}" type="presOf" srcId="{E584A1C4-9C8C-4ED7-9460-D7892B7A37A2}" destId="{61039B75-3BC2-415E-8CB0-EC521E1CACEE}" srcOrd="0" destOrd="0" presId="urn:microsoft.com/office/officeart/2005/8/layout/default"/>
    <dgm:cxn modelId="{603099FE-E017-4B8B-B802-809AFCE84723}" type="presOf" srcId="{69B8931A-FC5F-4410-96BB-6A2881B755E0}" destId="{FB68EB1A-3C2F-4F9F-88BF-8BC8E30979ED}" srcOrd="0" destOrd="0" presId="urn:microsoft.com/office/officeart/2005/8/layout/default"/>
    <dgm:cxn modelId="{09B1284E-E3D6-4A65-9EE1-47E0F4709BCF}" type="presParOf" srcId="{C5A80589-3B43-4A4D-9431-FE89F264B098}" destId="{61039B75-3BC2-415E-8CB0-EC521E1CACEE}" srcOrd="0" destOrd="0" presId="urn:microsoft.com/office/officeart/2005/8/layout/default"/>
    <dgm:cxn modelId="{8AF92431-30DD-4D56-80CA-6C65F39B3C4D}" type="presParOf" srcId="{C5A80589-3B43-4A4D-9431-FE89F264B098}" destId="{6129FE71-2FA1-4559-85AB-D5EEBA041568}" srcOrd="1" destOrd="0" presId="urn:microsoft.com/office/officeart/2005/8/layout/default"/>
    <dgm:cxn modelId="{69F9AF0D-F632-45E3-9446-C7CDC375954D}" type="presParOf" srcId="{C5A80589-3B43-4A4D-9431-FE89F264B098}" destId="{FB68EB1A-3C2F-4F9F-88BF-8BC8E30979ED}" srcOrd="2" destOrd="0" presId="urn:microsoft.com/office/officeart/2005/8/layout/default"/>
    <dgm:cxn modelId="{CDE7A7F6-0209-4812-BC19-6F157E84EF65}" type="presParOf" srcId="{C5A80589-3B43-4A4D-9431-FE89F264B098}" destId="{1C80414C-F5B9-45A7-9EA0-7B43C109E863}" srcOrd="3" destOrd="0" presId="urn:microsoft.com/office/officeart/2005/8/layout/default"/>
    <dgm:cxn modelId="{61722A34-7276-413C-97D9-97EE57C01F32}" type="presParOf" srcId="{C5A80589-3B43-4A4D-9431-FE89F264B098}" destId="{8CD3C47D-E804-419E-A195-6DBAD8F1A773}" srcOrd="4" destOrd="0" presId="urn:microsoft.com/office/officeart/2005/8/layout/default"/>
    <dgm:cxn modelId="{E73EDDE1-A329-44B5-A2AD-09E2E12AAF24}" type="presParOf" srcId="{C5A80589-3B43-4A4D-9431-FE89F264B098}" destId="{D03FF991-E095-4B36-A48A-A2DF48E90B27}" srcOrd="5" destOrd="0" presId="urn:microsoft.com/office/officeart/2005/8/layout/default"/>
    <dgm:cxn modelId="{D753DCE0-4B9E-45F7-8E58-794140EAE43C}" type="presParOf" srcId="{C5A80589-3B43-4A4D-9431-FE89F264B098}" destId="{123FA39D-4806-45CD-854A-486F235DF5B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0AB7A-5146-4978-8546-428A0064EE03}">
      <dsp:nvSpPr>
        <dsp:cNvPr id="0" name=""/>
        <dsp:cNvSpPr/>
      </dsp:nvSpPr>
      <dsp:spPr>
        <a:xfrm>
          <a:off x="4973" y="0"/>
          <a:ext cx="4784155" cy="39442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ru-RU" sz="5600" kern="1200" dirty="0">
              <a:solidFill>
                <a:schemeClr val="accent2">
                  <a:lumMod val="75000"/>
                </a:schemeClr>
              </a:solidFill>
              <a:latin typeface="Times New Roman" panose="02020603050405020304" pitchFamily="18" charset="0"/>
              <a:cs typeface="Times New Roman" panose="02020603050405020304" pitchFamily="18" charset="0"/>
            </a:rPr>
            <a:t>Требования</a:t>
          </a:r>
        </a:p>
      </dsp:txBody>
      <dsp:txXfrm>
        <a:off x="4973" y="0"/>
        <a:ext cx="4784155" cy="1183277"/>
      </dsp:txXfrm>
    </dsp:sp>
    <dsp:sp modelId="{56C750EC-19A5-4E33-BF22-74E0AE899CDE}">
      <dsp:nvSpPr>
        <dsp:cNvPr id="0" name=""/>
        <dsp:cNvSpPr/>
      </dsp:nvSpPr>
      <dsp:spPr>
        <a:xfrm>
          <a:off x="483388" y="1184432"/>
          <a:ext cx="3827324" cy="11892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Требование №1. «Объём итогового сочинения»</a:t>
          </a:r>
        </a:p>
      </dsp:txBody>
      <dsp:txXfrm>
        <a:off x="518220" y="1219264"/>
        <a:ext cx="3757660" cy="1119583"/>
      </dsp:txXfrm>
    </dsp:sp>
    <dsp:sp modelId="{A6C334CC-FBF1-4B5F-A287-D2F5930C236D}">
      <dsp:nvSpPr>
        <dsp:cNvPr id="0" name=""/>
        <dsp:cNvSpPr/>
      </dsp:nvSpPr>
      <dsp:spPr>
        <a:xfrm>
          <a:off x="483388" y="2556641"/>
          <a:ext cx="3827324" cy="11892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Требование № 2. «Самостоятельность написания итогового сочинения»</a:t>
          </a:r>
        </a:p>
      </dsp:txBody>
      <dsp:txXfrm>
        <a:off x="518220" y="2591473"/>
        <a:ext cx="3757660" cy="1119583"/>
      </dsp:txXfrm>
    </dsp:sp>
    <dsp:sp modelId="{88BD0FB8-A11C-46C6-AB0F-795853CAE55A}">
      <dsp:nvSpPr>
        <dsp:cNvPr id="0" name=""/>
        <dsp:cNvSpPr/>
      </dsp:nvSpPr>
      <dsp:spPr>
        <a:xfrm>
          <a:off x="5147940" y="0"/>
          <a:ext cx="4784155" cy="39442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ru-RU" sz="5600" kern="1200" dirty="0">
              <a:solidFill>
                <a:schemeClr val="accent2">
                  <a:lumMod val="75000"/>
                </a:schemeClr>
              </a:solidFill>
              <a:latin typeface="Times New Roman" panose="02020603050405020304" pitchFamily="18" charset="0"/>
              <a:cs typeface="Times New Roman" panose="02020603050405020304" pitchFamily="18" charset="0"/>
            </a:rPr>
            <a:t>Критерии</a:t>
          </a:r>
        </a:p>
      </dsp:txBody>
      <dsp:txXfrm>
        <a:off x="5147940" y="0"/>
        <a:ext cx="4784155" cy="1183277"/>
      </dsp:txXfrm>
    </dsp:sp>
    <dsp:sp modelId="{29C993B7-D597-4B49-924C-A4546DBD137A}">
      <dsp:nvSpPr>
        <dsp:cNvPr id="0" name=""/>
        <dsp:cNvSpPr/>
      </dsp:nvSpPr>
      <dsp:spPr>
        <a:xfrm>
          <a:off x="5626356" y="1184023"/>
          <a:ext cx="3827324" cy="4562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Критерий № 1. «Соответствие теме»</a:t>
          </a:r>
        </a:p>
      </dsp:txBody>
      <dsp:txXfrm>
        <a:off x="5639720" y="1197387"/>
        <a:ext cx="3800596" cy="429567"/>
      </dsp:txXfrm>
    </dsp:sp>
    <dsp:sp modelId="{F161FC0E-4EFD-4B1A-87CD-974C870ABE4A}">
      <dsp:nvSpPr>
        <dsp:cNvPr id="0" name=""/>
        <dsp:cNvSpPr/>
      </dsp:nvSpPr>
      <dsp:spPr>
        <a:xfrm>
          <a:off x="5626356" y="1710518"/>
          <a:ext cx="3827324" cy="4562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Критерий № 2. «Аргументация. Привлечение литературного материала»</a:t>
          </a:r>
        </a:p>
      </dsp:txBody>
      <dsp:txXfrm>
        <a:off x="5639720" y="1723882"/>
        <a:ext cx="3800596" cy="429567"/>
      </dsp:txXfrm>
    </dsp:sp>
    <dsp:sp modelId="{9B39AF9D-E08B-4076-91DD-10EE59402010}">
      <dsp:nvSpPr>
        <dsp:cNvPr id="0" name=""/>
        <dsp:cNvSpPr/>
      </dsp:nvSpPr>
      <dsp:spPr>
        <a:xfrm>
          <a:off x="5610587" y="2245630"/>
          <a:ext cx="3827324" cy="4562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Критерий № 3. «Композиция и логика рассуждения</a:t>
          </a:r>
          <a:r>
            <a:rPr lang="ru-RU" sz="1300" kern="1200" dirty="0">
              <a:latin typeface="Times New Roman" panose="02020603050405020304" pitchFamily="18" charset="0"/>
              <a:cs typeface="Times New Roman" panose="02020603050405020304" pitchFamily="18" charset="0"/>
            </a:rPr>
            <a:t>»</a:t>
          </a:r>
        </a:p>
      </dsp:txBody>
      <dsp:txXfrm>
        <a:off x="5623951" y="2258994"/>
        <a:ext cx="3800596" cy="429567"/>
      </dsp:txXfrm>
    </dsp:sp>
    <dsp:sp modelId="{A8D1B4D9-CC3E-48DB-AA7E-55D73C739086}">
      <dsp:nvSpPr>
        <dsp:cNvPr id="0" name=""/>
        <dsp:cNvSpPr/>
      </dsp:nvSpPr>
      <dsp:spPr>
        <a:xfrm>
          <a:off x="5626356" y="2763507"/>
          <a:ext cx="3827324" cy="4562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Критерий № 4. «Качество письменной речи»</a:t>
          </a:r>
        </a:p>
      </dsp:txBody>
      <dsp:txXfrm>
        <a:off x="5639720" y="2776871"/>
        <a:ext cx="3800596" cy="429567"/>
      </dsp:txXfrm>
    </dsp:sp>
    <dsp:sp modelId="{C1CC35B1-B732-4DBF-B1B1-B7A4C3BB4596}">
      <dsp:nvSpPr>
        <dsp:cNvPr id="0" name=""/>
        <dsp:cNvSpPr/>
      </dsp:nvSpPr>
      <dsp:spPr>
        <a:xfrm>
          <a:off x="5610587" y="3340097"/>
          <a:ext cx="3827324" cy="4562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Критерий № 5. «Грамотность»</a:t>
          </a:r>
        </a:p>
      </dsp:txBody>
      <dsp:txXfrm>
        <a:off x="5623951" y="3353461"/>
        <a:ext cx="3800596" cy="429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8797-E377-45E0-87E8-EDB7B6D33571}">
      <dsp:nvSpPr>
        <dsp:cNvPr id="0" name=""/>
        <dsp:cNvSpPr/>
      </dsp:nvSpPr>
      <dsp:spPr>
        <a:xfrm>
          <a:off x="728769" y="2001817"/>
          <a:ext cx="450153" cy="1485305"/>
        </a:xfrm>
        <a:custGeom>
          <a:avLst/>
          <a:gdLst/>
          <a:ahLst/>
          <a:cxnLst/>
          <a:rect l="0" t="0" r="0" b="0"/>
          <a:pathLst>
            <a:path>
              <a:moveTo>
                <a:pt x="0" y="0"/>
              </a:moveTo>
              <a:lnTo>
                <a:pt x="225076" y="0"/>
              </a:lnTo>
              <a:lnTo>
                <a:pt x="225076" y="1485305"/>
              </a:lnTo>
              <a:lnTo>
                <a:pt x="450153" y="1485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915046" y="2705669"/>
        <a:ext cx="77601" cy="77601"/>
      </dsp:txXfrm>
    </dsp:sp>
    <dsp:sp modelId="{CB322CB3-7AEC-4133-89EB-A59C21246E61}">
      <dsp:nvSpPr>
        <dsp:cNvPr id="0" name=""/>
        <dsp:cNvSpPr/>
      </dsp:nvSpPr>
      <dsp:spPr>
        <a:xfrm>
          <a:off x="728769" y="1956097"/>
          <a:ext cx="474670" cy="91440"/>
        </a:xfrm>
        <a:custGeom>
          <a:avLst/>
          <a:gdLst/>
          <a:ahLst/>
          <a:cxnLst/>
          <a:rect l="0" t="0" r="0" b="0"/>
          <a:pathLst>
            <a:path>
              <a:moveTo>
                <a:pt x="0" y="45720"/>
              </a:moveTo>
              <a:lnTo>
                <a:pt x="237335" y="45720"/>
              </a:lnTo>
              <a:lnTo>
                <a:pt x="237335" y="66703"/>
              </a:lnTo>
              <a:lnTo>
                <a:pt x="474670" y="667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954226" y="1989939"/>
        <a:ext cx="23756" cy="23756"/>
      </dsp:txXfrm>
    </dsp:sp>
    <dsp:sp modelId="{B26DB378-FF8F-4292-8673-1456BB8DF55D}">
      <dsp:nvSpPr>
        <dsp:cNvPr id="0" name=""/>
        <dsp:cNvSpPr/>
      </dsp:nvSpPr>
      <dsp:spPr>
        <a:xfrm>
          <a:off x="728769" y="537495"/>
          <a:ext cx="518685" cy="1464321"/>
        </a:xfrm>
        <a:custGeom>
          <a:avLst/>
          <a:gdLst/>
          <a:ahLst/>
          <a:cxnLst/>
          <a:rect l="0" t="0" r="0" b="0"/>
          <a:pathLst>
            <a:path>
              <a:moveTo>
                <a:pt x="0" y="1464321"/>
              </a:moveTo>
              <a:lnTo>
                <a:pt x="259342" y="1464321"/>
              </a:lnTo>
              <a:lnTo>
                <a:pt x="259342" y="0"/>
              </a:lnTo>
              <a:lnTo>
                <a:pt x="51868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949275" y="1230819"/>
        <a:ext cx="77673" cy="77673"/>
      </dsp:txXfrm>
    </dsp:sp>
    <dsp:sp modelId="{89F15E7F-7E00-47BD-85C8-2D4D35B63206}">
      <dsp:nvSpPr>
        <dsp:cNvPr id="0" name=""/>
        <dsp:cNvSpPr/>
      </dsp:nvSpPr>
      <dsp:spPr>
        <a:xfrm rot="16200000">
          <a:off x="-1537187" y="1640025"/>
          <a:ext cx="3808332" cy="72358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ru-RU" sz="4700" kern="1200" dirty="0"/>
            <a:t>Незачёт</a:t>
          </a:r>
        </a:p>
      </dsp:txBody>
      <dsp:txXfrm>
        <a:off x="-1537187" y="1640025"/>
        <a:ext cx="3808332" cy="723583"/>
      </dsp:txXfrm>
    </dsp:sp>
    <dsp:sp modelId="{97F5CD30-80F1-4B14-964A-3723E03FACA8}">
      <dsp:nvSpPr>
        <dsp:cNvPr id="0" name=""/>
        <dsp:cNvSpPr/>
      </dsp:nvSpPr>
      <dsp:spPr>
        <a:xfrm>
          <a:off x="1247454" y="0"/>
          <a:ext cx="8077017" cy="107499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latin typeface="Times New Roman" panose="02020603050405020304" pitchFamily="18" charset="0"/>
              <a:cs typeface="Times New Roman" panose="02020603050405020304" pitchFamily="18" charset="0"/>
            </a:rPr>
            <a:t>если сочинение написано без опоры на литературный материал</a:t>
          </a:r>
          <a:endParaRPr lang="ru-RU" sz="2800" kern="1200" dirty="0"/>
        </a:p>
      </dsp:txBody>
      <dsp:txXfrm>
        <a:off x="1247454" y="0"/>
        <a:ext cx="8077017" cy="1074991"/>
      </dsp:txXfrm>
    </dsp:sp>
    <dsp:sp modelId="{406907CD-B9B1-4134-BD11-1DA697F0B889}">
      <dsp:nvSpPr>
        <dsp:cNvPr id="0" name=""/>
        <dsp:cNvSpPr/>
      </dsp:nvSpPr>
      <dsp:spPr>
        <a:xfrm>
          <a:off x="1203440" y="1431098"/>
          <a:ext cx="8115845" cy="1183405"/>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latin typeface="Times New Roman" panose="02020603050405020304" pitchFamily="18" charset="0"/>
              <a:cs typeface="Times New Roman" panose="02020603050405020304" pitchFamily="18" charset="0"/>
            </a:rPr>
            <a:t>или в нём существенно искажено содержание выбранного текста</a:t>
          </a:r>
          <a:endParaRPr lang="ru-RU" sz="2800" kern="1200" dirty="0"/>
        </a:p>
      </dsp:txBody>
      <dsp:txXfrm>
        <a:off x="1203440" y="1431098"/>
        <a:ext cx="8115845" cy="1183405"/>
      </dsp:txXfrm>
    </dsp:sp>
    <dsp:sp modelId="{827F9630-2037-4C6A-873D-C7B02CABD403}">
      <dsp:nvSpPr>
        <dsp:cNvPr id="0" name=""/>
        <dsp:cNvSpPr/>
      </dsp:nvSpPr>
      <dsp:spPr>
        <a:xfrm>
          <a:off x="1178923" y="2970611"/>
          <a:ext cx="8115821" cy="103302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latin typeface="Times New Roman" panose="02020603050405020304" pitchFamily="18" charset="0"/>
              <a:cs typeface="Times New Roman" panose="02020603050405020304" pitchFamily="18" charset="0"/>
            </a:rPr>
            <a:t>или литературный материал лишь упоминается в работе (аргументы не подкрепляются примерами)</a:t>
          </a:r>
          <a:endParaRPr lang="ru-RU" sz="2800" kern="1200" dirty="0"/>
        </a:p>
      </dsp:txBody>
      <dsp:txXfrm>
        <a:off x="1178923" y="2970611"/>
        <a:ext cx="8115821" cy="10330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8DB26-46BB-4975-B0A0-64012B9BB75E}">
      <dsp:nvSpPr>
        <dsp:cNvPr id="0" name=""/>
        <dsp:cNvSpPr/>
      </dsp:nvSpPr>
      <dsp:spPr>
        <a:xfrm>
          <a:off x="24056" y="2789"/>
          <a:ext cx="3213382" cy="160103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Несоразмерность частей работы</a:t>
          </a:r>
          <a:endParaRPr lang="ru-RU" sz="2000" kern="1200" dirty="0"/>
        </a:p>
      </dsp:txBody>
      <dsp:txXfrm>
        <a:off x="24056" y="2789"/>
        <a:ext cx="3213382" cy="1601034"/>
      </dsp:txXfrm>
    </dsp:sp>
    <dsp:sp modelId="{DDF56A06-6E62-4BC0-877D-CF9F48BAE408}">
      <dsp:nvSpPr>
        <dsp:cNvPr id="0" name=""/>
        <dsp:cNvSpPr/>
      </dsp:nvSpPr>
      <dsp:spPr>
        <a:xfrm>
          <a:off x="3504278" y="2789"/>
          <a:ext cx="3269018" cy="160103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Неудачное построение вступления и заключения</a:t>
          </a:r>
          <a:endParaRPr lang="ru-RU" sz="2000" kern="1200" dirty="0"/>
        </a:p>
      </dsp:txBody>
      <dsp:txXfrm>
        <a:off x="3504278" y="2789"/>
        <a:ext cx="3269018" cy="1601034"/>
      </dsp:txXfrm>
    </dsp:sp>
    <dsp:sp modelId="{BF790A41-2ADD-463D-94FB-C3A7AE6E6EBE}">
      <dsp:nvSpPr>
        <dsp:cNvPr id="0" name=""/>
        <dsp:cNvSpPr/>
      </dsp:nvSpPr>
      <dsp:spPr>
        <a:xfrm>
          <a:off x="7040135" y="2789"/>
          <a:ext cx="3246870" cy="160103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Непродуманность структуры и композиции сочинения</a:t>
          </a:r>
          <a:endParaRPr lang="ru-RU" sz="2000" kern="1200" dirty="0"/>
        </a:p>
      </dsp:txBody>
      <dsp:txXfrm>
        <a:off x="7040135" y="2789"/>
        <a:ext cx="3246870" cy="1601034"/>
      </dsp:txXfrm>
    </dsp:sp>
    <dsp:sp modelId="{D632F8F7-0E18-4609-80C2-8364F9805651}">
      <dsp:nvSpPr>
        <dsp:cNvPr id="0" name=""/>
        <dsp:cNvSpPr/>
      </dsp:nvSpPr>
      <dsp:spPr>
        <a:xfrm>
          <a:off x="0" y="1882702"/>
          <a:ext cx="3187418" cy="160103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Логические ошибки</a:t>
          </a:r>
          <a:endParaRPr lang="ru-RU" sz="2000" kern="1200" dirty="0"/>
        </a:p>
      </dsp:txBody>
      <dsp:txXfrm>
        <a:off x="0" y="1882702"/>
        <a:ext cx="3187418" cy="1601034"/>
      </dsp:txXfrm>
    </dsp:sp>
    <dsp:sp modelId="{2810299E-BB97-4AA4-ABD7-E3854707932D}">
      <dsp:nvSpPr>
        <dsp:cNvPr id="0" name=""/>
        <dsp:cNvSpPr/>
      </dsp:nvSpPr>
      <dsp:spPr>
        <a:xfrm>
          <a:off x="3501196" y="1870662"/>
          <a:ext cx="3345494" cy="160103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Отсутствие смысловых связей  между основными частями сочинения, особенно между вступлением и заключением</a:t>
          </a:r>
          <a:endParaRPr lang="ru-RU" sz="2000" kern="1200" dirty="0"/>
        </a:p>
      </dsp:txBody>
      <dsp:txXfrm>
        <a:off x="3501196" y="1870662"/>
        <a:ext cx="3345494" cy="1601034"/>
      </dsp:txXfrm>
    </dsp:sp>
    <dsp:sp modelId="{3717B0C3-E17F-419B-980A-C0EB43E05D12}">
      <dsp:nvSpPr>
        <dsp:cNvPr id="0" name=""/>
        <dsp:cNvSpPr/>
      </dsp:nvSpPr>
      <dsp:spPr>
        <a:xfrm>
          <a:off x="7113529" y="1829836"/>
          <a:ext cx="3150595" cy="1601034"/>
        </a:xfrm>
        <a:prstGeom prst="rect">
          <a:avLst/>
        </a:prstGeom>
        <a:solidFill>
          <a:schemeClr val="accent5">
            <a:lumMod val="75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Смешивание аргументов и примеров</a:t>
          </a:r>
          <a:endParaRPr lang="ru-RU" sz="2000" kern="1200" dirty="0"/>
        </a:p>
      </dsp:txBody>
      <dsp:txXfrm>
        <a:off x="7113529" y="1829836"/>
        <a:ext cx="3150595" cy="1601034"/>
      </dsp:txXfrm>
    </dsp:sp>
    <dsp:sp modelId="{BC8186F2-D4D7-4761-8B5E-C2571DEE3352}">
      <dsp:nvSpPr>
        <dsp:cNvPr id="0" name=""/>
        <dsp:cNvSpPr/>
      </dsp:nvSpPr>
      <dsp:spPr>
        <a:xfrm>
          <a:off x="3541929" y="3738535"/>
          <a:ext cx="3260559" cy="160103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Несоответствие выводов тезисам</a:t>
          </a:r>
          <a:endParaRPr lang="ru-RU" sz="2000" kern="1200" dirty="0"/>
        </a:p>
      </dsp:txBody>
      <dsp:txXfrm>
        <a:off x="3541929" y="3738535"/>
        <a:ext cx="3260559" cy="1601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860E4-8DC1-438D-BDA0-BA7BB5E093BE}">
      <dsp:nvSpPr>
        <dsp:cNvPr id="0" name=""/>
        <dsp:cNvSpPr/>
      </dsp:nvSpPr>
      <dsp:spPr>
        <a:xfrm>
          <a:off x="-5852611" y="-895699"/>
          <a:ext cx="6967556" cy="6967556"/>
        </a:xfrm>
        <a:prstGeom prst="blockArc">
          <a:avLst>
            <a:gd name="adj1" fmla="val 18900000"/>
            <a:gd name="adj2" fmla="val 2700000"/>
            <a:gd name="adj3" fmla="val 31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0B2C7D-5095-4F03-BEF7-DB231AC3C798}">
      <dsp:nvSpPr>
        <dsp:cNvPr id="0" name=""/>
        <dsp:cNvSpPr/>
      </dsp:nvSpPr>
      <dsp:spPr>
        <a:xfrm>
          <a:off x="487308" y="323406"/>
          <a:ext cx="5767262" cy="6472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736" tIns="50800" rIns="50800" bIns="508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Критерий № 1. Соответствие теме.</a:t>
          </a:r>
        </a:p>
      </dsp:txBody>
      <dsp:txXfrm>
        <a:off x="487308" y="323406"/>
        <a:ext cx="5767262" cy="647226"/>
      </dsp:txXfrm>
    </dsp:sp>
    <dsp:sp modelId="{723EBBD0-3501-4991-BC7C-0DC03FC5FD29}">
      <dsp:nvSpPr>
        <dsp:cNvPr id="0" name=""/>
        <dsp:cNvSpPr/>
      </dsp:nvSpPr>
      <dsp:spPr>
        <a:xfrm>
          <a:off x="82791" y="242503"/>
          <a:ext cx="809033" cy="80903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8E99F-AD5D-4BB0-B81B-DB6C5F4269EB}">
      <dsp:nvSpPr>
        <dsp:cNvPr id="0" name=""/>
        <dsp:cNvSpPr/>
      </dsp:nvSpPr>
      <dsp:spPr>
        <a:xfrm>
          <a:off x="951092" y="1293935"/>
          <a:ext cx="5303478" cy="6472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736" tIns="50800" rIns="50800" bIns="508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cs typeface="Times New Roman" panose="02020603050405020304" pitchFamily="18" charset="0"/>
            </a:rPr>
            <a:t>Критерий № 2. Аргументация. Привлечение литературно материала.</a:t>
          </a:r>
        </a:p>
      </dsp:txBody>
      <dsp:txXfrm>
        <a:off x="951092" y="1293935"/>
        <a:ext cx="5303478" cy="647226"/>
      </dsp:txXfrm>
    </dsp:sp>
    <dsp:sp modelId="{AEF2E23F-337E-4216-8743-8C9FB7E616A6}">
      <dsp:nvSpPr>
        <dsp:cNvPr id="0" name=""/>
        <dsp:cNvSpPr/>
      </dsp:nvSpPr>
      <dsp:spPr>
        <a:xfrm>
          <a:off x="546575" y="1213032"/>
          <a:ext cx="809033" cy="80903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C97C5-B5D6-40F3-9338-016675ABCBD3}">
      <dsp:nvSpPr>
        <dsp:cNvPr id="0" name=""/>
        <dsp:cNvSpPr/>
      </dsp:nvSpPr>
      <dsp:spPr>
        <a:xfrm>
          <a:off x="1093436" y="2264465"/>
          <a:ext cx="5161134" cy="6472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736" tIns="50800" rIns="50800" bIns="508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Критерий № 3. Композиция и логика рассуждения.</a:t>
          </a:r>
        </a:p>
      </dsp:txBody>
      <dsp:txXfrm>
        <a:off x="1093436" y="2264465"/>
        <a:ext cx="5161134" cy="647226"/>
      </dsp:txXfrm>
    </dsp:sp>
    <dsp:sp modelId="{92E522B6-84A9-4074-99AB-D623F238A8CD}">
      <dsp:nvSpPr>
        <dsp:cNvPr id="0" name=""/>
        <dsp:cNvSpPr/>
      </dsp:nvSpPr>
      <dsp:spPr>
        <a:xfrm>
          <a:off x="688919" y="2183562"/>
          <a:ext cx="809033" cy="80903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0D589-D70A-48A3-A5E7-5B06CDE96D49}">
      <dsp:nvSpPr>
        <dsp:cNvPr id="0" name=""/>
        <dsp:cNvSpPr/>
      </dsp:nvSpPr>
      <dsp:spPr>
        <a:xfrm>
          <a:off x="951092" y="3234995"/>
          <a:ext cx="5303478" cy="6472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736" tIns="50800" rIns="50800" bIns="508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cs typeface="Times New Roman" panose="02020603050405020304" pitchFamily="18" charset="0"/>
            </a:rPr>
            <a:t>Критерий № 4. Качество письменной речи.</a:t>
          </a:r>
        </a:p>
      </dsp:txBody>
      <dsp:txXfrm>
        <a:off x="951092" y="3234995"/>
        <a:ext cx="5303478" cy="647226"/>
      </dsp:txXfrm>
    </dsp:sp>
    <dsp:sp modelId="{A48A90FD-D373-4E51-91A6-B64D2852D531}">
      <dsp:nvSpPr>
        <dsp:cNvPr id="0" name=""/>
        <dsp:cNvSpPr/>
      </dsp:nvSpPr>
      <dsp:spPr>
        <a:xfrm>
          <a:off x="546575" y="3154091"/>
          <a:ext cx="809033" cy="80903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51D40-0238-46C8-8A4E-1B70A2C7CAC7}">
      <dsp:nvSpPr>
        <dsp:cNvPr id="0" name=""/>
        <dsp:cNvSpPr/>
      </dsp:nvSpPr>
      <dsp:spPr>
        <a:xfrm>
          <a:off x="487308" y="4205524"/>
          <a:ext cx="5767262" cy="6472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736" tIns="50800" rIns="50800" bIns="508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cs typeface="Times New Roman" panose="02020603050405020304" pitchFamily="18" charset="0"/>
            </a:rPr>
            <a:t>Критерий № 5. Грамотность. </a:t>
          </a:r>
        </a:p>
      </dsp:txBody>
      <dsp:txXfrm>
        <a:off x="487308" y="4205524"/>
        <a:ext cx="5767262" cy="647226"/>
      </dsp:txXfrm>
    </dsp:sp>
    <dsp:sp modelId="{70F9725D-9B8E-4AD2-A64E-D96CA36B8384}">
      <dsp:nvSpPr>
        <dsp:cNvPr id="0" name=""/>
        <dsp:cNvSpPr/>
      </dsp:nvSpPr>
      <dsp:spPr>
        <a:xfrm>
          <a:off x="82791" y="4124621"/>
          <a:ext cx="809033" cy="80903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581FF-362C-47F0-A4A6-2E87378C8A55}">
      <dsp:nvSpPr>
        <dsp:cNvPr id="0" name=""/>
        <dsp:cNvSpPr/>
      </dsp:nvSpPr>
      <dsp:spPr>
        <a:xfrm>
          <a:off x="1711" y="4764"/>
          <a:ext cx="5738688" cy="7626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chemeClr val="accent5">
                  <a:lumMod val="75000"/>
                </a:schemeClr>
              </a:solidFill>
              <a:latin typeface="Times New Roman" panose="02020603050405020304" pitchFamily="18" charset="0"/>
              <a:cs typeface="Times New Roman" panose="02020603050405020304" pitchFamily="18" charset="0"/>
            </a:rPr>
            <a:t>Сочинение оценивается по 5 критериям</a:t>
          </a:r>
          <a:endParaRPr lang="ru-RU" sz="2400" b="1" kern="1200" dirty="0">
            <a:solidFill>
              <a:schemeClr val="accent5">
                <a:lumMod val="75000"/>
              </a:schemeClr>
            </a:solidFill>
          </a:endParaRPr>
        </a:p>
      </dsp:txBody>
      <dsp:txXfrm>
        <a:off x="1711" y="4764"/>
        <a:ext cx="5738688" cy="762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8000D-9A7C-46C7-8D63-C9062DB9BBFC}">
      <dsp:nvSpPr>
        <dsp:cNvPr id="0" name=""/>
        <dsp:cNvSpPr/>
      </dsp:nvSpPr>
      <dsp:spPr>
        <a:xfrm>
          <a:off x="0" y="1688374"/>
          <a:ext cx="5478237" cy="2191294"/>
        </a:xfrm>
        <a:prstGeom prst="leftRightRibb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17BD8-EDFB-4B62-A23B-F9A81288DE3E}">
      <dsp:nvSpPr>
        <dsp:cNvPr id="0" name=""/>
        <dsp:cNvSpPr/>
      </dsp:nvSpPr>
      <dsp:spPr>
        <a:xfrm>
          <a:off x="657388" y="2071850"/>
          <a:ext cx="1807818" cy="10737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solidFill>
                <a:srgbClr val="C00000"/>
              </a:solidFill>
            </a:rPr>
            <a:t>Критерий № 1 и № 2  - основные! </a:t>
          </a:r>
          <a:endParaRPr lang="ru-RU" sz="1600" kern="1200" dirty="0">
            <a:solidFill>
              <a:srgbClr val="C00000"/>
            </a:solidFill>
          </a:endParaRPr>
        </a:p>
      </dsp:txBody>
      <dsp:txXfrm>
        <a:off x="657388" y="2071850"/>
        <a:ext cx="1807818" cy="1073734"/>
      </dsp:txXfrm>
    </dsp:sp>
    <dsp:sp modelId="{4F584F18-6A07-4C2C-BBF8-91B9155A7CB0}">
      <dsp:nvSpPr>
        <dsp:cNvPr id="0" name=""/>
        <dsp:cNvSpPr/>
      </dsp:nvSpPr>
      <dsp:spPr>
        <a:xfrm>
          <a:off x="2739118" y="2422457"/>
          <a:ext cx="2136512" cy="10737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marL="0" lvl="0" indent="0" algn="ctr" defTabSz="577850" rtl="0">
            <a:lnSpc>
              <a:spcPct val="90000"/>
            </a:lnSpc>
            <a:spcBef>
              <a:spcPct val="0"/>
            </a:spcBef>
            <a:spcAft>
              <a:spcPct val="35000"/>
            </a:spcAft>
            <a:buNone/>
          </a:pPr>
          <a:r>
            <a:rPr lang="ru-RU" sz="1300" b="1" kern="1200" dirty="0"/>
            <a:t>Но для получения «зачета» за всю работу нужно получить дополнительно «зачет» еще и по одному </a:t>
          </a:r>
          <a:r>
            <a:rPr lang="ru-RU" sz="1300" b="1" kern="1200"/>
            <a:t>из критериев ( № </a:t>
          </a:r>
          <a:r>
            <a:rPr lang="ru-RU" sz="1300" b="1" kern="1200" dirty="0"/>
            <a:t>3, № 4, № 5).</a:t>
          </a:r>
          <a:endParaRPr lang="ru-RU" sz="1300" kern="1200" dirty="0"/>
        </a:p>
      </dsp:txBody>
      <dsp:txXfrm>
        <a:off x="2739118" y="2422457"/>
        <a:ext cx="2136512" cy="1073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8797-E377-45E0-87E8-EDB7B6D33571}">
      <dsp:nvSpPr>
        <dsp:cNvPr id="0" name=""/>
        <dsp:cNvSpPr/>
      </dsp:nvSpPr>
      <dsp:spPr>
        <a:xfrm>
          <a:off x="884914" y="1873463"/>
          <a:ext cx="466105" cy="888157"/>
        </a:xfrm>
        <a:custGeom>
          <a:avLst/>
          <a:gdLst/>
          <a:ahLst/>
          <a:cxnLst/>
          <a:rect l="0" t="0" r="0" b="0"/>
          <a:pathLst>
            <a:path>
              <a:moveTo>
                <a:pt x="0" y="0"/>
              </a:moveTo>
              <a:lnTo>
                <a:pt x="233052" y="0"/>
              </a:lnTo>
              <a:lnTo>
                <a:pt x="233052" y="888157"/>
              </a:lnTo>
              <a:lnTo>
                <a:pt x="466105" y="8881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92891" y="2292465"/>
        <a:ext cx="50151" cy="50151"/>
      </dsp:txXfrm>
    </dsp:sp>
    <dsp:sp modelId="{CB322CB3-7AEC-4133-89EB-A59C21246E61}">
      <dsp:nvSpPr>
        <dsp:cNvPr id="0" name=""/>
        <dsp:cNvSpPr/>
      </dsp:nvSpPr>
      <dsp:spPr>
        <a:xfrm>
          <a:off x="884914" y="1827742"/>
          <a:ext cx="466105" cy="91440"/>
        </a:xfrm>
        <a:custGeom>
          <a:avLst/>
          <a:gdLst/>
          <a:ahLst/>
          <a:cxnLst/>
          <a:rect l="0" t="0" r="0" b="0"/>
          <a:pathLst>
            <a:path>
              <a:moveTo>
                <a:pt x="0" y="45720"/>
              </a:moveTo>
              <a:lnTo>
                <a:pt x="46610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106314" y="1861810"/>
        <a:ext cx="23305" cy="23305"/>
      </dsp:txXfrm>
    </dsp:sp>
    <dsp:sp modelId="{B26DB378-FF8F-4292-8673-1456BB8DF55D}">
      <dsp:nvSpPr>
        <dsp:cNvPr id="0" name=""/>
        <dsp:cNvSpPr/>
      </dsp:nvSpPr>
      <dsp:spPr>
        <a:xfrm>
          <a:off x="884914" y="985305"/>
          <a:ext cx="466105" cy="888157"/>
        </a:xfrm>
        <a:custGeom>
          <a:avLst/>
          <a:gdLst/>
          <a:ahLst/>
          <a:cxnLst/>
          <a:rect l="0" t="0" r="0" b="0"/>
          <a:pathLst>
            <a:path>
              <a:moveTo>
                <a:pt x="0" y="888157"/>
              </a:moveTo>
              <a:lnTo>
                <a:pt x="233052" y="888157"/>
              </a:lnTo>
              <a:lnTo>
                <a:pt x="233052" y="0"/>
              </a:lnTo>
              <a:lnTo>
                <a:pt x="46610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92891" y="1404308"/>
        <a:ext cx="50151" cy="50151"/>
      </dsp:txXfrm>
    </dsp:sp>
    <dsp:sp modelId="{89F15E7F-7E00-47BD-85C8-2D4D35B63206}">
      <dsp:nvSpPr>
        <dsp:cNvPr id="0" name=""/>
        <dsp:cNvSpPr/>
      </dsp:nvSpPr>
      <dsp:spPr>
        <a:xfrm rot="16200000">
          <a:off x="-1340154" y="1518199"/>
          <a:ext cx="3739611" cy="71052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ru-RU" sz="4600" kern="1200" dirty="0"/>
            <a:t>Незачёт</a:t>
          </a:r>
        </a:p>
      </dsp:txBody>
      <dsp:txXfrm>
        <a:off x="-1340154" y="1518199"/>
        <a:ext cx="3739611" cy="710526"/>
      </dsp:txXfrm>
    </dsp:sp>
    <dsp:sp modelId="{97F5CD30-80F1-4B14-964A-3723E03FACA8}">
      <dsp:nvSpPr>
        <dsp:cNvPr id="0" name=""/>
        <dsp:cNvSpPr/>
      </dsp:nvSpPr>
      <dsp:spPr>
        <a:xfrm>
          <a:off x="1351019" y="630042"/>
          <a:ext cx="5013660" cy="71052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отсутствует цель высказывания</a:t>
          </a:r>
        </a:p>
      </dsp:txBody>
      <dsp:txXfrm>
        <a:off x="1351019" y="630042"/>
        <a:ext cx="5013660" cy="710526"/>
      </dsp:txXfrm>
    </dsp:sp>
    <dsp:sp modelId="{406907CD-B9B1-4134-BD11-1DA697F0B889}">
      <dsp:nvSpPr>
        <dsp:cNvPr id="0" name=""/>
        <dsp:cNvSpPr/>
      </dsp:nvSpPr>
      <dsp:spPr>
        <a:xfrm>
          <a:off x="1351019" y="1518199"/>
          <a:ext cx="4995575" cy="71052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не выделены </a:t>
          </a:r>
          <a:r>
            <a:rPr lang="ru-RU" sz="2800" kern="1200" dirty="0" err="1"/>
            <a:t>микротемы</a:t>
          </a:r>
          <a:endParaRPr lang="ru-RU" sz="2800" kern="1200" dirty="0"/>
        </a:p>
      </dsp:txBody>
      <dsp:txXfrm>
        <a:off x="1351019" y="1518199"/>
        <a:ext cx="4995575" cy="710526"/>
      </dsp:txXfrm>
    </dsp:sp>
    <dsp:sp modelId="{827F9630-2037-4C6A-873D-C7B02CABD403}">
      <dsp:nvSpPr>
        <dsp:cNvPr id="0" name=""/>
        <dsp:cNvSpPr/>
      </dsp:nvSpPr>
      <dsp:spPr>
        <a:xfrm>
          <a:off x="1351019" y="2406357"/>
          <a:ext cx="5055865" cy="71052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не прослеживается коммуникативный замысел</a:t>
          </a:r>
        </a:p>
      </dsp:txBody>
      <dsp:txXfrm>
        <a:off x="1351019" y="2406357"/>
        <a:ext cx="5055865" cy="7105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0B93-A6B7-46D4-B47D-2AFA43D1D574}">
      <dsp:nvSpPr>
        <dsp:cNvPr id="0" name=""/>
        <dsp:cNvSpPr/>
      </dsp:nvSpPr>
      <dsp:spPr>
        <a:xfrm>
          <a:off x="0" y="324704"/>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Формальное привлечение литературного текста</a:t>
          </a:r>
          <a:endParaRPr lang="ru-RU" sz="2700" kern="1200" dirty="0"/>
        </a:p>
      </dsp:txBody>
      <dsp:txXfrm>
        <a:off x="0" y="324704"/>
        <a:ext cx="3443502" cy="2066101"/>
      </dsp:txXfrm>
    </dsp:sp>
    <dsp:sp modelId="{9D9FB3B4-9CA4-4D78-87DE-70FFCFA530E7}">
      <dsp:nvSpPr>
        <dsp:cNvPr id="0" name=""/>
        <dsp:cNvSpPr/>
      </dsp:nvSpPr>
      <dsp:spPr>
        <a:xfrm>
          <a:off x="3787852" y="324704"/>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Пересказ содержания книги «около темы» (увлечение пересказом)</a:t>
          </a:r>
          <a:endParaRPr lang="ru-RU" sz="2700" kern="1200" dirty="0"/>
        </a:p>
      </dsp:txBody>
      <dsp:txXfrm>
        <a:off x="3787852" y="324704"/>
        <a:ext cx="3443502" cy="2066101"/>
      </dsp:txXfrm>
    </dsp:sp>
    <dsp:sp modelId="{49E3E0D0-D1DB-4B20-85B7-965033B169AA}">
      <dsp:nvSpPr>
        <dsp:cNvPr id="0" name=""/>
        <dsp:cNvSpPr/>
      </dsp:nvSpPr>
      <dsp:spPr>
        <a:xfrm>
          <a:off x="7575705" y="324704"/>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Незнание самого текста, искажение его</a:t>
          </a:r>
          <a:endParaRPr lang="ru-RU" sz="2700" kern="1200" dirty="0"/>
        </a:p>
      </dsp:txBody>
      <dsp:txXfrm>
        <a:off x="7575705" y="324704"/>
        <a:ext cx="3443502" cy="2066101"/>
      </dsp:txXfrm>
    </dsp:sp>
    <dsp:sp modelId="{2151A20C-BF47-49AD-8FD3-16FD64C40385}">
      <dsp:nvSpPr>
        <dsp:cNvPr id="0" name=""/>
        <dsp:cNvSpPr/>
      </dsp:nvSpPr>
      <dsp:spPr>
        <a:xfrm>
          <a:off x="1893926" y="2735156"/>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Неумелое включение в текст сочинения литературного материала (неумелое цитирование)</a:t>
          </a:r>
          <a:endParaRPr lang="ru-RU" sz="2700" kern="1200" dirty="0"/>
        </a:p>
      </dsp:txBody>
      <dsp:txXfrm>
        <a:off x="1893926" y="2735156"/>
        <a:ext cx="3443502" cy="2066101"/>
      </dsp:txXfrm>
    </dsp:sp>
    <dsp:sp modelId="{8C7874F2-E635-4D88-BC23-58EF5BA4F8AE}">
      <dsp:nvSpPr>
        <dsp:cNvPr id="0" name=""/>
        <dsp:cNvSpPr/>
      </dsp:nvSpPr>
      <dsp:spPr>
        <a:xfrm>
          <a:off x="5681779" y="2735156"/>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Неточность цитирования, искажение знаков препинания в цитатах и др.</a:t>
          </a:r>
          <a:endParaRPr lang="ru-RU" sz="2700" kern="1200" dirty="0"/>
        </a:p>
      </dsp:txBody>
      <dsp:txXfrm>
        <a:off x="5681779" y="2735156"/>
        <a:ext cx="3443502" cy="2066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0B93-A6B7-46D4-B47D-2AFA43D1D574}">
      <dsp:nvSpPr>
        <dsp:cNvPr id="0" name=""/>
        <dsp:cNvSpPr/>
      </dsp:nvSpPr>
      <dsp:spPr>
        <a:xfrm>
          <a:off x="57162" y="290923"/>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Подмена тезиса; расплывчатость тезиса</a:t>
          </a:r>
          <a:endParaRPr lang="ru-RU" sz="2700" kern="1200" dirty="0"/>
        </a:p>
      </dsp:txBody>
      <dsp:txXfrm>
        <a:off x="57162" y="290923"/>
        <a:ext cx="3443502" cy="2066101"/>
      </dsp:txXfrm>
    </dsp:sp>
    <dsp:sp modelId="{9D9FB3B4-9CA4-4D78-87DE-70FFCFA530E7}">
      <dsp:nvSpPr>
        <dsp:cNvPr id="0" name=""/>
        <dsp:cNvSpPr/>
      </dsp:nvSpPr>
      <dsp:spPr>
        <a:xfrm>
          <a:off x="3795979" y="307245"/>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Неудачный выбор литературного материала</a:t>
          </a:r>
          <a:endParaRPr lang="ru-RU" sz="2700" kern="1200" dirty="0"/>
        </a:p>
      </dsp:txBody>
      <dsp:txXfrm>
        <a:off x="3795979" y="307245"/>
        <a:ext cx="3443502" cy="2066101"/>
      </dsp:txXfrm>
    </dsp:sp>
    <dsp:sp modelId="{2151A20C-BF47-49AD-8FD3-16FD64C40385}">
      <dsp:nvSpPr>
        <dsp:cNvPr id="0" name=""/>
        <dsp:cNvSpPr/>
      </dsp:nvSpPr>
      <dsp:spPr>
        <a:xfrm>
          <a:off x="7575705" y="233754"/>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Несоответствие аргументов выдвинутым тезисам</a:t>
          </a:r>
          <a:endParaRPr lang="ru-RU" sz="2700" kern="1200" dirty="0"/>
        </a:p>
      </dsp:txBody>
      <dsp:txXfrm>
        <a:off x="7575705" y="233754"/>
        <a:ext cx="3443502" cy="2066101"/>
      </dsp:txXfrm>
    </dsp:sp>
    <dsp:sp modelId="{8C7874F2-E635-4D88-BC23-58EF5BA4F8AE}">
      <dsp:nvSpPr>
        <dsp:cNvPr id="0" name=""/>
        <dsp:cNvSpPr/>
      </dsp:nvSpPr>
      <dsp:spPr>
        <a:xfrm>
          <a:off x="1820442" y="2636086"/>
          <a:ext cx="3443502" cy="2117340"/>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Times New Roman" panose="02020603050405020304" pitchFamily="18" charset="0"/>
              <a:cs typeface="Times New Roman" panose="02020603050405020304" pitchFamily="18" charset="0"/>
            </a:rPr>
            <a:t>Отсутствие рассуждений в ракурсе  темы с обращением к характеристике героев и сюжетов, проблематике произведения, его конфликту и т.д.</a:t>
          </a:r>
          <a:endParaRPr lang="ru-RU" sz="2200" kern="1200" dirty="0"/>
        </a:p>
      </dsp:txBody>
      <dsp:txXfrm>
        <a:off x="1820442" y="2636086"/>
        <a:ext cx="3443502" cy="2117340"/>
      </dsp:txXfrm>
    </dsp:sp>
    <dsp:sp modelId="{964233C8-4AA9-4097-9ED5-2579B05F0845}">
      <dsp:nvSpPr>
        <dsp:cNvPr id="0" name=""/>
        <dsp:cNvSpPr/>
      </dsp:nvSpPr>
      <dsp:spPr>
        <a:xfrm>
          <a:off x="5550581" y="2637160"/>
          <a:ext cx="3443502" cy="206610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ru-RU" sz="6500" kern="1200" dirty="0"/>
        </a:p>
      </dsp:txBody>
      <dsp:txXfrm>
        <a:off x="5550581" y="2637160"/>
        <a:ext cx="3443502" cy="2066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39B75-3BC2-415E-8CB0-EC521E1CACEE}">
      <dsp:nvSpPr>
        <dsp:cNvPr id="0" name=""/>
        <dsp:cNvSpPr/>
      </dsp:nvSpPr>
      <dsp:spPr>
        <a:xfrm>
          <a:off x="0" y="71908"/>
          <a:ext cx="3350121" cy="2010072"/>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Искажение Ф.И.О. писателей</a:t>
          </a:r>
          <a:endParaRPr lang="ru-RU" sz="2700" kern="1200" dirty="0"/>
        </a:p>
      </dsp:txBody>
      <dsp:txXfrm>
        <a:off x="0" y="71908"/>
        <a:ext cx="3350121" cy="2010072"/>
      </dsp:txXfrm>
    </dsp:sp>
    <dsp:sp modelId="{FB68EB1A-3C2F-4F9F-88BF-8BC8E30979ED}">
      <dsp:nvSpPr>
        <dsp:cNvPr id="0" name=""/>
        <dsp:cNvSpPr/>
      </dsp:nvSpPr>
      <dsp:spPr>
        <a:xfrm>
          <a:off x="3685133" y="71908"/>
          <a:ext cx="3350121" cy="2010072"/>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Искажение названия произведения</a:t>
          </a:r>
          <a:endParaRPr lang="ru-RU" sz="2700" kern="1200" dirty="0"/>
        </a:p>
      </dsp:txBody>
      <dsp:txXfrm>
        <a:off x="3685133" y="71908"/>
        <a:ext cx="3350121" cy="2010072"/>
      </dsp:txXfrm>
    </dsp:sp>
    <dsp:sp modelId="{8CD3C47D-E804-419E-A195-6DBAD8F1A773}">
      <dsp:nvSpPr>
        <dsp:cNvPr id="0" name=""/>
        <dsp:cNvSpPr/>
      </dsp:nvSpPr>
      <dsp:spPr>
        <a:xfrm>
          <a:off x="7370266" y="71908"/>
          <a:ext cx="3350121" cy="2010072"/>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Искажение имён, фамилий литературных героев</a:t>
          </a:r>
          <a:endParaRPr lang="ru-RU" sz="2700" kern="1200" dirty="0"/>
        </a:p>
      </dsp:txBody>
      <dsp:txXfrm>
        <a:off x="7370266" y="71908"/>
        <a:ext cx="3350121" cy="2010072"/>
      </dsp:txXfrm>
    </dsp:sp>
    <dsp:sp modelId="{123FA39D-4806-45CD-854A-486F235DF5BE}">
      <dsp:nvSpPr>
        <dsp:cNvPr id="0" name=""/>
        <dsp:cNvSpPr/>
      </dsp:nvSpPr>
      <dsp:spPr>
        <a:xfrm>
          <a:off x="1842566" y="2416993"/>
          <a:ext cx="3350121" cy="2010072"/>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Неточное указание дат</a:t>
          </a:r>
          <a:endParaRPr lang="ru-RU" sz="2700" kern="1200" dirty="0"/>
        </a:p>
      </dsp:txBody>
      <dsp:txXfrm>
        <a:off x="1842566" y="2416993"/>
        <a:ext cx="3350121" cy="2010072"/>
      </dsp:txXfrm>
    </dsp:sp>
    <dsp:sp modelId="{E803F113-8B40-4FB7-B891-7F1F39F1F01F}">
      <dsp:nvSpPr>
        <dsp:cNvPr id="0" name=""/>
        <dsp:cNvSpPr/>
      </dsp:nvSpPr>
      <dsp:spPr>
        <a:xfrm>
          <a:off x="5527700" y="2416993"/>
          <a:ext cx="3350121" cy="2010072"/>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kern="1200" dirty="0">
              <a:latin typeface="Times New Roman" panose="02020603050405020304" pitchFamily="18" charset="0"/>
              <a:cs typeface="Times New Roman" panose="02020603050405020304" pitchFamily="18" charset="0"/>
            </a:rPr>
            <a:t>Ошибки в названиях мест событий, географических названий</a:t>
          </a:r>
          <a:endParaRPr lang="ru-RU" sz="2700" kern="1200" dirty="0"/>
        </a:p>
      </dsp:txBody>
      <dsp:txXfrm>
        <a:off x="5527700" y="2416993"/>
        <a:ext cx="3350121" cy="20100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39B75-3BC2-415E-8CB0-EC521E1CACEE}">
      <dsp:nvSpPr>
        <dsp:cNvPr id="0" name=""/>
        <dsp:cNvSpPr/>
      </dsp:nvSpPr>
      <dsp:spPr>
        <a:xfrm>
          <a:off x="1727144" y="456"/>
          <a:ext cx="3460047" cy="2076028"/>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Times New Roman" panose="02020603050405020304" pitchFamily="18" charset="0"/>
              <a:cs typeface="Times New Roman" panose="02020603050405020304" pitchFamily="18" charset="0"/>
            </a:rPr>
            <a:t>Искажение содержания и последовательности событий в литературном произведении</a:t>
          </a:r>
          <a:endParaRPr lang="ru-RU" sz="2500" kern="1200" dirty="0"/>
        </a:p>
      </dsp:txBody>
      <dsp:txXfrm>
        <a:off x="1727144" y="456"/>
        <a:ext cx="3460047" cy="2076028"/>
      </dsp:txXfrm>
    </dsp:sp>
    <dsp:sp modelId="{FB68EB1A-3C2F-4F9F-88BF-8BC8E30979ED}">
      <dsp:nvSpPr>
        <dsp:cNvPr id="0" name=""/>
        <dsp:cNvSpPr/>
      </dsp:nvSpPr>
      <dsp:spPr>
        <a:xfrm>
          <a:off x="5533196" y="456"/>
          <a:ext cx="3460047" cy="2076028"/>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Times New Roman" panose="02020603050405020304" pitchFamily="18" charset="0"/>
              <a:cs typeface="Times New Roman" panose="02020603050405020304" pitchFamily="18" charset="0"/>
            </a:rPr>
            <a:t>Ошибки в указании литературного жанра</a:t>
          </a:r>
        </a:p>
        <a:p>
          <a:pPr marL="0" lvl="0" indent="0" algn="ctr" defTabSz="1111250">
            <a:lnSpc>
              <a:spcPct val="90000"/>
            </a:lnSpc>
            <a:spcBef>
              <a:spcPct val="0"/>
            </a:spcBef>
            <a:spcAft>
              <a:spcPct val="35000"/>
            </a:spcAft>
            <a:buNone/>
          </a:pPr>
          <a:endParaRPr lang="ru-RU" sz="2500" kern="1200" dirty="0">
            <a:latin typeface="Times New Roman" panose="02020603050405020304" pitchFamily="18" charset="0"/>
            <a:cs typeface="Times New Roman" panose="02020603050405020304" pitchFamily="18" charset="0"/>
          </a:endParaRPr>
        </a:p>
        <a:p>
          <a:pPr marL="0" lvl="0" indent="0" algn="ctr" defTabSz="1111250">
            <a:lnSpc>
              <a:spcPct val="90000"/>
            </a:lnSpc>
            <a:spcBef>
              <a:spcPct val="0"/>
            </a:spcBef>
            <a:spcAft>
              <a:spcPct val="35000"/>
            </a:spcAft>
            <a:buNone/>
          </a:pPr>
          <a:endParaRPr lang="ru-RU" sz="2500" kern="1200" dirty="0"/>
        </a:p>
      </dsp:txBody>
      <dsp:txXfrm>
        <a:off x="5533196" y="456"/>
        <a:ext cx="3460047" cy="2076028"/>
      </dsp:txXfrm>
    </dsp:sp>
    <dsp:sp modelId="{8CD3C47D-E804-419E-A195-6DBAD8F1A773}">
      <dsp:nvSpPr>
        <dsp:cNvPr id="0" name=""/>
        <dsp:cNvSpPr/>
      </dsp:nvSpPr>
      <dsp:spPr>
        <a:xfrm>
          <a:off x="1727144" y="2422489"/>
          <a:ext cx="3460047" cy="2076028"/>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Times New Roman" panose="02020603050405020304" pitchFamily="18" charset="0"/>
              <a:cs typeface="Times New Roman" panose="02020603050405020304" pitchFamily="18" charset="0"/>
            </a:rPr>
            <a:t>Ошибки в использовании литературоведческих терминов</a:t>
          </a:r>
          <a:endParaRPr lang="ru-RU" sz="2500" kern="1200" dirty="0"/>
        </a:p>
      </dsp:txBody>
      <dsp:txXfrm>
        <a:off x="1727144" y="2422489"/>
        <a:ext cx="3460047" cy="2076028"/>
      </dsp:txXfrm>
    </dsp:sp>
    <dsp:sp modelId="{123FA39D-4806-45CD-854A-486F235DF5BE}">
      <dsp:nvSpPr>
        <dsp:cNvPr id="0" name=""/>
        <dsp:cNvSpPr/>
      </dsp:nvSpPr>
      <dsp:spPr>
        <a:xfrm>
          <a:off x="5533196" y="2422489"/>
          <a:ext cx="3460047" cy="2076028"/>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latin typeface="Times New Roman" panose="02020603050405020304" pitchFamily="18" charset="0"/>
              <a:cs typeface="Times New Roman" panose="02020603050405020304" pitchFamily="18" charset="0"/>
            </a:rPr>
            <a:t>Искажение авторской позиции</a:t>
          </a:r>
        </a:p>
        <a:p>
          <a:pPr marL="0" lvl="0" indent="0" algn="ctr" defTabSz="1111250">
            <a:lnSpc>
              <a:spcPct val="90000"/>
            </a:lnSpc>
            <a:spcBef>
              <a:spcPct val="0"/>
            </a:spcBef>
            <a:spcAft>
              <a:spcPct val="35000"/>
            </a:spcAft>
            <a:buNone/>
          </a:pPr>
          <a:endParaRPr lang="ru-RU" sz="2500" kern="1200" dirty="0">
            <a:latin typeface="Times New Roman" panose="02020603050405020304" pitchFamily="18" charset="0"/>
            <a:cs typeface="Times New Roman" panose="02020603050405020304" pitchFamily="18" charset="0"/>
          </a:endParaRPr>
        </a:p>
      </dsp:txBody>
      <dsp:txXfrm>
        <a:off x="5533196" y="2422489"/>
        <a:ext cx="3460047" cy="20760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AA72322-F27D-45F6-BC38-31A0988EE534}" type="datetimeFigureOut">
              <a:rPr lang="ru-RU" smtClean="0"/>
              <a:t>29.11.2022</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C8B7708D-57BA-4A8F-B031-5AAC2775C2F8}" type="slidenum">
              <a:rPr lang="ru-RU" smtClean="0"/>
              <a:t>‹#›</a:t>
            </a:fld>
            <a:endParaRPr lang="ru-RU"/>
          </a:p>
        </p:txBody>
      </p:sp>
    </p:spTree>
    <p:extLst>
      <p:ext uri="{BB962C8B-B14F-4D97-AF65-F5344CB8AC3E}">
        <p14:creationId xmlns:p14="http://schemas.microsoft.com/office/powerpoint/2010/main" val="13082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648BA43-DA59-4DCD-B82E-88A0EDAC4FE4}" type="datetime1">
              <a:rPr lang="ru-RU">
                <a:solidFill>
                  <a:prstClr val="black">
                    <a:tint val="75000"/>
                  </a:prstClr>
                </a:solidFill>
              </a:rPr>
              <a:pPr>
                <a:def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DF0173F-2923-4C74-B640-82BBF86831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076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A68B2F9-3FDA-4085-8688-C01B2C843FD3}" type="datetime1">
              <a:rPr lang="ru-RU">
                <a:solidFill>
                  <a:prstClr val="black">
                    <a:tint val="75000"/>
                  </a:prstClr>
                </a:solidFill>
              </a:rPr>
              <a:pPr>
                <a:def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30889D3-A875-4724-8A22-A14DFF104F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6757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BC46598-46AF-43E9-B262-0FAB7E1AFCCB}" type="datetime1">
              <a:rPr lang="ru-RU">
                <a:solidFill>
                  <a:prstClr val="black">
                    <a:tint val="75000"/>
                  </a:prstClr>
                </a:solidFill>
              </a:rPr>
              <a:pPr>
                <a:def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3244CC-3042-40E4-8CD9-431D393DFB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60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Диаграмма 2"/>
          <p:cNvSpPr>
            <a:spLocks noGrp="1"/>
          </p:cNvSpPr>
          <p:nvPr>
            <p:ph type="chart" idx="1"/>
          </p:nvPr>
        </p:nvSpPr>
        <p:spPr>
          <a:xfrm>
            <a:off x="609600" y="1600201"/>
            <a:ext cx="109728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7E89976-D2E8-4AB5-BD7D-4217AC6A8C97}" type="datetime1">
              <a:rPr lang="ru-RU">
                <a:solidFill>
                  <a:prstClr val="black">
                    <a:tint val="75000"/>
                  </a:prstClr>
                </a:solidFill>
              </a:rPr>
              <a:pPr>
                <a:def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46087C-BB7F-4260-87E1-51DAA16AFB0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539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иаграмма 3"/>
          <p:cNvSpPr>
            <a:spLocks noGrp="1"/>
          </p:cNvSpPr>
          <p:nvPr>
            <p:ph type="chart" sz="half" idx="2"/>
          </p:nvPr>
        </p:nvSpPr>
        <p:spPr>
          <a:xfrm>
            <a:off x="6197600" y="1600201"/>
            <a:ext cx="5384800" cy="4525963"/>
          </a:xfrm>
        </p:spPr>
        <p:txBody>
          <a:bodyPr/>
          <a:lstStyle/>
          <a:p>
            <a:pPr lvl="0"/>
            <a:endParaRPr lang="ru-RU" noProof="0"/>
          </a:p>
        </p:txBody>
      </p:sp>
      <p:sp>
        <p:nvSpPr>
          <p:cNvPr id="5" name="Дата 3"/>
          <p:cNvSpPr>
            <a:spLocks noGrp="1"/>
          </p:cNvSpPr>
          <p:nvPr>
            <p:ph type="dt" sz="half" idx="10"/>
          </p:nvPr>
        </p:nvSpPr>
        <p:spPr/>
        <p:txBody>
          <a:bodyPr/>
          <a:lstStyle>
            <a:lvl1pPr>
              <a:defRPr/>
            </a:lvl1pPr>
          </a:lstStyle>
          <a:p>
            <a:pPr>
              <a:defRPr/>
            </a:pPr>
            <a:fld id="{C537A4B5-F2D9-4CED-B6B6-3FC514CA93E4}" type="datetime1">
              <a:rPr lang="ru-RU">
                <a:solidFill>
                  <a:prstClr val="black">
                    <a:tint val="75000"/>
                  </a:prstClr>
                </a:solidFill>
              </a:rPr>
              <a:pPr>
                <a:defRPr/>
              </a:pPr>
              <a:t>29.11.2022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EF32A13-73F9-4850-8F3C-16A94AF825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8162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F038A71-888F-4098-B8DB-4F0926576AD1}" type="datetime1">
              <a:rPr lang="ru-RU" smtClean="0">
                <a:solidFill>
                  <a:prstClr val="black">
                    <a:tint val="75000"/>
                  </a:prstClr>
                </a:solidFill>
              </a: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9290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74485C2-57DA-45DB-94CA-EE71E5425662}" type="datetime1">
              <a:rPr lang="ru-RU" smtClean="0">
                <a:solidFill>
                  <a:prstClr val="black">
                    <a:tint val="75000"/>
                  </a:prstClr>
                </a:solidFill>
              </a: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841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D139397-B3EF-4FC0-8B6C-411CDF5F70FE}" type="datetime1">
              <a:rPr lang="ru-RU" smtClean="0">
                <a:solidFill>
                  <a:prstClr val="black">
                    <a:tint val="75000"/>
                  </a:prstClr>
                </a:solidFill>
              </a: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98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149D0CB-26BF-4C85-9DEC-BE9CBA1139C8}" type="datetime1">
              <a:rPr lang="ru-RU" smtClean="0">
                <a:solidFill>
                  <a:prstClr val="black">
                    <a:tint val="75000"/>
                  </a:prstClr>
                </a:solidFill>
              </a:rPr>
              <a:pPr/>
              <a:t>29.11.2022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154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01029E-1AC1-440D-AABE-0A17D73E2682}" type="datetime1">
              <a:rPr lang="ru-RU" smtClean="0">
                <a:solidFill>
                  <a:prstClr val="black">
                    <a:tint val="75000"/>
                  </a:prstClr>
                </a:solidFill>
              </a:rPr>
              <a:pPr/>
              <a:t>29.11.2022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0152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2A11CC-09E3-451B-8942-329794FEDDDE}" type="datetime1">
              <a:rPr lang="ru-RU" smtClean="0">
                <a:solidFill>
                  <a:prstClr val="black">
                    <a:tint val="75000"/>
                  </a:prstClr>
                </a:solidFill>
              </a:rPr>
              <a:pPr/>
              <a:t>29.11.2022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8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9D62C29-72AB-4983-ADDD-80B546485E9E}" type="datetime1">
              <a:rPr lang="ru-RU">
                <a:solidFill>
                  <a:prstClr val="black">
                    <a:tint val="75000"/>
                  </a:prstClr>
                </a:solidFill>
              </a:rPr>
              <a:pPr>
                <a:def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476F7FC-89F1-461E-8E93-9D0C2FAA05C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232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CA908A-4DBE-43EB-AE27-84AF36FDF416}" type="datetime1">
              <a:rPr lang="ru-RU" smtClean="0">
                <a:solidFill>
                  <a:prstClr val="black">
                    <a:tint val="75000"/>
                  </a:prstClr>
                </a:solidFill>
              </a:rPr>
              <a:pPr/>
              <a:t>29.11.2022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1251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AB57D38-253A-41B7-B3FF-1D8184EFBAA1}" type="datetime1">
              <a:rPr lang="ru-RU" smtClean="0">
                <a:solidFill>
                  <a:prstClr val="black">
                    <a:tint val="75000"/>
                  </a:prstClr>
                </a:solidFill>
              </a:rPr>
              <a:pPr/>
              <a:t>29.11.2022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7107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BD55AC3-DDA7-4C16-9728-264BA456410B}" type="datetime1">
              <a:rPr lang="ru-RU" smtClean="0">
                <a:solidFill>
                  <a:prstClr val="black">
                    <a:tint val="75000"/>
                  </a:prstClr>
                </a:solidFill>
              </a:rPr>
              <a:pPr/>
              <a:t>29.11.2022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6619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11FAF0F-6D33-4259-B650-5888ADBCE3ED}" type="datetime1">
              <a:rPr lang="ru-RU" smtClean="0">
                <a:solidFill>
                  <a:prstClr val="black">
                    <a:tint val="75000"/>
                  </a:prstClr>
                </a:solidFill>
              </a: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449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0FCA5E-E9D1-4896-B736-923C9AE4F3DD}" type="datetime1">
              <a:rPr lang="ru-RU" smtClean="0">
                <a:solidFill>
                  <a:prstClr val="black">
                    <a:tint val="75000"/>
                  </a:prstClr>
                </a:solidFill>
              </a: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46B9D09-C74D-4F7A-A3BD-940A6A18E4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181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0583173-3EF5-4CCD-9C17-CFB68E330AC4}" type="datetime1">
              <a:rPr lang="ru-RU">
                <a:solidFill>
                  <a:prstClr val="black">
                    <a:tint val="75000"/>
                  </a:prstClr>
                </a:solidFill>
              </a:rPr>
              <a:pPr>
                <a:defRPr/>
              </a:pPr>
              <a:t>29.11.2022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08D8D14-C06A-4C87-8CA4-5A3F8CA1FF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0408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7B6AB2F-A6B8-489E-95FA-5D3F466EBAA2}" type="datetime1">
              <a:rPr lang="ru-RU">
                <a:solidFill>
                  <a:prstClr val="black">
                    <a:tint val="75000"/>
                  </a:prstClr>
                </a:solidFill>
              </a:rPr>
              <a:pPr>
                <a:defRPr/>
              </a:pPr>
              <a:t>29.11.2022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29F8450-97DA-40FE-8908-E4823EE8C7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2327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F61D93E-C48F-45BA-A3DA-4AA4D5BA4284}" type="datetime1">
              <a:rPr lang="ru-RU">
                <a:solidFill>
                  <a:prstClr val="black">
                    <a:tint val="75000"/>
                  </a:prstClr>
                </a:solidFill>
              </a:rPr>
              <a:pPr>
                <a:defRPr/>
              </a:pPr>
              <a:t>29.11.2022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19E042F-19F8-41A0-ABA4-0F1785A9E9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509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82DF301-F502-4C12-8A52-7297E4C741B4}" type="datetime1">
              <a:rPr lang="ru-RU">
                <a:solidFill>
                  <a:prstClr val="black">
                    <a:tint val="75000"/>
                  </a:prstClr>
                </a:solidFill>
              </a:rPr>
              <a:pPr>
                <a:defRPr/>
              </a:pPr>
              <a:t>29.11.2022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98447A7-7348-4FBB-BCDB-802DA0B526F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098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8A2EBCB-C85F-4DB9-90A1-46004EEE0356}" type="datetime1">
              <a:rPr lang="ru-RU">
                <a:solidFill>
                  <a:prstClr val="black">
                    <a:tint val="75000"/>
                  </a:prstClr>
                </a:solidFill>
              </a:rPr>
              <a:pPr>
                <a:defRPr/>
              </a:pPr>
              <a:t>29.11.2022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2CA0CEC-B310-4195-AAA6-1B7D61F90D8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7523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7B21C3F-5793-4066-B650-41C811B4D693}" type="datetime1">
              <a:rPr lang="ru-RU">
                <a:solidFill>
                  <a:prstClr val="black">
                    <a:tint val="75000"/>
                  </a:prstClr>
                </a:solidFill>
              </a:rPr>
              <a:pPr>
                <a:defRPr/>
              </a:pPr>
              <a:t>29.11.2022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985154F-91A0-4B1A-809A-7100E0B897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959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8B7D2DF-6F5E-4A1A-99C6-826E0192325E}" type="datetime1">
              <a:rPr lang="ru-RU">
                <a:solidFill>
                  <a:prstClr val="black">
                    <a:tint val="75000"/>
                  </a:prstClr>
                </a:solidFill>
              </a:rPr>
              <a:pPr>
                <a:defRPr/>
              </a:pPr>
              <a:t>29.11.2022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92B2C9D-D5D0-4043-BEB6-D48175286F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28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017FFDCE-9016-44FC-968E-78EE1A7E05D3}" type="datetime1">
              <a:rPr lang="ru-RU">
                <a:solidFill>
                  <a:prstClr val="black">
                    <a:tint val="75000"/>
                  </a:prstClr>
                </a:solidFill>
              </a:rPr>
              <a:pPr defTabSz="914400">
                <a:defRPr/>
              </a:pPr>
              <a:t>29.11.2022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36E5D7BA-2E95-41A6-9E78-A234694F7F79}" type="slidenum">
              <a:rPr lang="ru-RU">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81424520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1889C51-E247-4B20-BA87-7C4739B8CD06}" type="datetime1">
              <a:rPr lang="ru-RU" smtClean="0">
                <a:solidFill>
                  <a:prstClr val="black">
                    <a:tint val="75000"/>
                  </a:prstClr>
                </a:solidFill>
              </a:rPr>
              <a:pPr defTabSz="914400"/>
              <a:t>29.11.2022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46B9D09-C74D-4F7A-A3BD-940A6A18E41D}"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720990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slideLayout" Target="../slideLayouts/slideLayout15.xml"/><Relationship Id="rId16" Type="http://schemas.openxmlformats.org/officeDocument/2006/relationships/diagramQuickStyle" Target="../diagrams/quickStyle4.xml"/><Relationship Id="rId1" Type="http://schemas.openxmlformats.org/officeDocument/2006/relationships/themeOverride" Target="../theme/themeOverride1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slideLayout" Target="../slideLayouts/slideLayout15.xml"/><Relationship Id="rId1" Type="http://schemas.openxmlformats.org/officeDocument/2006/relationships/themeOverride" Target="../theme/themeOverride2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slideLayout" Target="../slideLayouts/slideLayout15.xml"/><Relationship Id="rId1" Type="http://schemas.openxmlformats.org/officeDocument/2006/relationships/themeOverride" Target="../theme/themeOverride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slideLayout" Target="../slideLayouts/slideLayout15.xml"/><Relationship Id="rId1" Type="http://schemas.openxmlformats.org/officeDocument/2006/relationships/themeOverride" Target="../theme/themeOverride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slideLayout" Target="../slideLayouts/slideLayout15.xml"/><Relationship Id="rId1" Type="http://schemas.openxmlformats.org/officeDocument/2006/relationships/themeOverride" Target="../theme/themeOverride2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slideLayout" Target="../slideLayouts/slideLayout15.xml"/><Relationship Id="rId1" Type="http://schemas.openxmlformats.org/officeDocument/2006/relationships/themeOverride" Target="../theme/themeOverride2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slideLayout" Target="../slideLayouts/slideLayout15.xml"/><Relationship Id="rId1" Type="http://schemas.openxmlformats.org/officeDocument/2006/relationships/themeOverride" Target="../theme/themeOverride2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slideLayout" Target="../slideLayouts/slideLayout15.xml"/><Relationship Id="rId1" Type="http://schemas.openxmlformats.org/officeDocument/2006/relationships/themeOverride" Target="../theme/themeOverride3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49.xml"/><Relationship Id="rId5" Type="http://schemas.openxmlformats.org/officeDocument/2006/relationships/hyperlink" Target="https://fipi.ru/itogovoe-sochinenie" TargetMode="External"/><Relationship Id="rId4" Type="http://schemas.openxmlformats.org/officeDocument/2006/relationships/hyperlink" Target="http://doc.fipi.ru/itogovoe-sochinenie/mr_organizacia_it_sochineniya_2022-23.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60.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6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hemeOverride" Target="../theme/themeOverride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23065" y="4310291"/>
            <a:ext cx="6955972" cy="1665966"/>
          </a:xfrm>
        </p:spPr>
        <p:txBody>
          <a:bodyPr/>
          <a:lstStyle/>
          <a:p>
            <a:br>
              <a:rPr lang="ru-RU" dirty="0"/>
            </a:br>
            <a:r>
              <a:rPr lang="ru-RU" sz="3200" dirty="0">
                <a:solidFill>
                  <a:schemeClr val="bg1"/>
                </a:solidFill>
              </a:rPr>
              <a:t>Итоговое сочинение в 2022/2023 </a:t>
            </a:r>
            <a:r>
              <a:rPr lang="ru-RU" sz="3200" dirty="0" err="1">
                <a:solidFill>
                  <a:schemeClr val="bg1"/>
                </a:solidFill>
              </a:rPr>
              <a:t>уч.г</a:t>
            </a:r>
            <a:r>
              <a:rPr lang="ru-RU" sz="3200" dirty="0">
                <a:solidFill>
                  <a:schemeClr val="bg1"/>
                </a:solidFill>
              </a:rPr>
              <a:t>.:</a:t>
            </a:r>
            <a:br>
              <a:rPr lang="ru-RU" sz="3200" dirty="0">
                <a:solidFill>
                  <a:schemeClr val="bg1"/>
                </a:solidFill>
              </a:rPr>
            </a:br>
            <a:r>
              <a:rPr lang="ru-RU" sz="3200" dirty="0">
                <a:solidFill>
                  <a:schemeClr val="bg1"/>
                </a:solidFill>
              </a:rPr>
              <a:t>критерии оценивания</a:t>
            </a:r>
            <a:br>
              <a:rPr lang="ru-RU" sz="3200" dirty="0"/>
            </a:br>
            <a:br>
              <a:rPr lang="ru-RU" sz="2400" dirty="0"/>
            </a:br>
            <a:endParaRPr lang="ru-RU" dirty="0"/>
          </a:p>
        </p:txBody>
      </p:sp>
      <p:sp>
        <p:nvSpPr>
          <p:cNvPr id="3" name="TextBox 2"/>
          <p:cNvSpPr txBox="1"/>
          <p:nvPr/>
        </p:nvSpPr>
        <p:spPr>
          <a:xfrm>
            <a:off x="813708" y="4429276"/>
            <a:ext cx="3535136" cy="707886"/>
          </a:xfrm>
          <a:prstGeom prst="rect">
            <a:avLst/>
          </a:prstGeom>
          <a:noFill/>
        </p:spPr>
        <p:txBody>
          <a:bodyPr wrap="square" rtlCol="0">
            <a:spAutoFit/>
          </a:bodyPr>
          <a:lstStyle/>
          <a:p>
            <a:r>
              <a:rPr lang="ru-RU" sz="2000" b="1" dirty="0" err="1">
                <a:solidFill>
                  <a:schemeClr val="bg1"/>
                </a:solidFill>
                <a:latin typeface="+mj-lt"/>
              </a:rPr>
              <a:t>Малярова</a:t>
            </a:r>
            <a:r>
              <a:rPr lang="ru-RU" sz="2000" b="1" dirty="0">
                <a:solidFill>
                  <a:schemeClr val="bg1"/>
                </a:solidFill>
                <a:latin typeface="+mj-lt"/>
              </a:rPr>
              <a:t> С.Г., старший преподаватель кафедры РПМ</a:t>
            </a:r>
          </a:p>
        </p:txBody>
      </p:sp>
    </p:spTree>
    <p:extLst>
      <p:ext uri="{BB962C8B-B14F-4D97-AF65-F5344CB8AC3E}">
        <p14:creationId xmlns:p14="http://schemas.microsoft.com/office/powerpoint/2010/main" val="2029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Требования и критерии</a:t>
            </a:r>
          </a:p>
        </p:txBody>
      </p:sp>
      <p:sp>
        <p:nvSpPr>
          <p:cNvPr id="3" name="Объект 2"/>
          <p:cNvSpPr>
            <a:spLocks noGrp="1"/>
          </p:cNvSpPr>
          <p:nvPr>
            <p:ph idx="1"/>
          </p:nvPr>
        </p:nvSpPr>
        <p:spPr>
          <a:xfrm>
            <a:off x="457200" y="1330779"/>
            <a:ext cx="11421835" cy="4580443"/>
          </a:xfrm>
        </p:spPr>
        <p:txBody>
          <a:bodyPr>
            <a:normAutofit fontScale="77500" lnSpcReduction="20000"/>
          </a:bodyPr>
          <a:lstStyle/>
          <a:p>
            <a:pPr marL="0" indent="0" algn="just">
              <a:buNone/>
            </a:pPr>
            <a:r>
              <a:rPr lang="ru-RU" dirty="0">
                <a:latin typeface="Times New Roman" panose="02020603050405020304" pitchFamily="18" charset="0"/>
                <a:cs typeface="Times New Roman" panose="02020603050405020304" pitchFamily="18" charset="0"/>
              </a:rPr>
              <a:t>Каждое сочинение проверяется одним экспертом!</a:t>
            </a:r>
          </a:p>
          <a:p>
            <a:pPr marL="514350" indent="-514350" algn="just">
              <a:buFont typeface="Arial" pitchFamily="34" charset="0"/>
              <a:buAutoNum type="arabicParenR"/>
            </a:pPr>
            <a:r>
              <a:rPr lang="ru-RU" dirty="0">
                <a:latin typeface="Times New Roman" panose="02020603050405020304" pitchFamily="18" charset="0"/>
                <a:cs typeface="Times New Roman" panose="02020603050405020304" pitchFamily="18" charset="0"/>
              </a:rPr>
              <a:t>Объём – от 250 слов и выше. (Желательно: 350 слов и выше)</a:t>
            </a:r>
          </a:p>
          <a:p>
            <a:pPr marL="0" indent="0" algn="just">
              <a:buNone/>
            </a:pPr>
            <a:r>
              <a:rPr lang="ru-RU" b="1" dirty="0">
                <a:solidFill>
                  <a:schemeClr val="accent5">
                    <a:lumMod val="75000"/>
                  </a:schemeClr>
                </a:solidFill>
                <a:latin typeface="Times New Roman" panose="02020603050405020304" pitchFamily="18" charset="0"/>
                <a:cs typeface="Times New Roman" panose="02020603050405020304" pitchFamily="18" charset="0"/>
              </a:rPr>
              <a:t>Если в сочинении менее 250 слов, то ставится незачет по всем критериям и общий незачет. </a:t>
            </a:r>
          </a:p>
          <a:p>
            <a:pPr marL="0" indent="0" algn="just">
              <a:buNone/>
            </a:pPr>
            <a:endParaRPr lang="ru-RU"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2) Формулировка темы сочинения (количество слов) не учитывается в общем объеме сочинения. Но если она включена в рассуждение автора сочинения, то количество слов темы сочинения входит в общее количество слов.</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3)При подсчете слов обязательно учитываются как самостоятельные, так служебные части речи: союзы, предлоги, частицы. Например, «</a:t>
            </a:r>
            <a:r>
              <a:rPr lang="ru-RU" dirty="0">
                <a:solidFill>
                  <a:schemeClr val="accent5">
                    <a:lumMod val="75000"/>
                  </a:schemeClr>
                </a:solidFill>
                <a:latin typeface="Times New Roman" panose="02020603050405020304" pitchFamily="18" charset="0"/>
                <a:cs typeface="Times New Roman" panose="02020603050405020304" pitchFamily="18" charset="0"/>
              </a:rPr>
              <a:t>Война и мир</a:t>
            </a:r>
            <a:r>
              <a:rPr lang="ru-RU" dirty="0">
                <a:latin typeface="Times New Roman" panose="02020603050405020304" pitchFamily="18" charset="0"/>
                <a:cs typeface="Times New Roman" panose="02020603050405020304" pitchFamily="18" charset="0"/>
              </a:rPr>
              <a:t>» – 3 слова. </a:t>
            </a:r>
          </a:p>
          <a:p>
            <a:pPr marL="0" indent="0" algn="ctr">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8877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Требования и критерии</a:t>
            </a:r>
          </a:p>
        </p:txBody>
      </p:sp>
      <p:sp>
        <p:nvSpPr>
          <p:cNvPr id="3" name="Объект 2"/>
          <p:cNvSpPr>
            <a:spLocks noGrp="1"/>
          </p:cNvSpPr>
          <p:nvPr>
            <p:ph idx="1"/>
          </p:nvPr>
        </p:nvSpPr>
        <p:spPr>
          <a:xfrm>
            <a:off x="457200" y="1330779"/>
            <a:ext cx="11421835" cy="4580443"/>
          </a:xfrm>
        </p:spPr>
        <p:txBody>
          <a:bodyPr>
            <a:normAutofit fontScale="85000" lnSpcReduction="20000"/>
          </a:bodyPr>
          <a:lstStyle/>
          <a:p>
            <a:pPr marL="0" indent="0" algn="just">
              <a:buNone/>
            </a:pPr>
            <a:r>
              <a:rPr lang="ru-RU" dirty="0">
                <a:latin typeface="Times New Roman" panose="02020603050405020304" pitchFamily="18" charset="0"/>
                <a:cs typeface="Times New Roman" panose="02020603050405020304" pitchFamily="18" charset="0"/>
              </a:rPr>
              <a:t>4)При подсчете слов слово не рассматривается как лексико-грамматическая или семантическая единица.</a:t>
            </a:r>
          </a:p>
          <a:p>
            <a:pPr marL="0" indent="0" algn="just">
              <a:buNone/>
            </a:pPr>
            <a:r>
              <a:rPr lang="ru-RU" dirty="0">
                <a:latin typeface="Times New Roman" panose="02020603050405020304" pitchFamily="18" charset="0"/>
                <a:cs typeface="Times New Roman" panose="02020603050405020304" pitchFamily="18" charset="0"/>
              </a:rPr>
              <a:t>Например:</a:t>
            </a:r>
          </a:p>
          <a:p>
            <a:pPr marL="0" indent="0" algn="just">
              <a:buNone/>
            </a:pPr>
            <a:r>
              <a:rPr lang="ru-RU" i="1" dirty="0">
                <a:solidFill>
                  <a:schemeClr val="accent5">
                    <a:lumMod val="75000"/>
                  </a:schemeClr>
                </a:solidFill>
                <a:latin typeface="Times New Roman" panose="02020603050405020304" pitchFamily="18" charset="0"/>
                <a:cs typeface="Times New Roman" panose="02020603050405020304" pitchFamily="18" charset="0"/>
              </a:rPr>
              <a:t>Белогорская крепость </a:t>
            </a:r>
            <a:r>
              <a:rPr lang="ru-RU" dirty="0">
                <a:latin typeface="Times New Roman" panose="02020603050405020304" pitchFamily="18" charset="0"/>
                <a:cs typeface="Times New Roman" panose="02020603050405020304" pitchFamily="18" charset="0"/>
              </a:rPr>
              <a:t>(топоним) – 2 слова; </a:t>
            </a:r>
            <a:r>
              <a:rPr lang="ru-RU" i="1" dirty="0">
                <a:solidFill>
                  <a:schemeClr val="accent5">
                    <a:lumMod val="75000"/>
                  </a:schemeClr>
                </a:solidFill>
                <a:latin typeface="Times New Roman" panose="02020603050405020304" pitchFamily="18" charset="0"/>
                <a:cs typeface="Times New Roman" panose="02020603050405020304" pitchFamily="18" charset="0"/>
              </a:rPr>
              <a:t>душа в душу </a:t>
            </a:r>
            <a:r>
              <a:rPr lang="ru-RU" dirty="0">
                <a:latin typeface="Times New Roman" panose="02020603050405020304" pitchFamily="18" charset="0"/>
                <a:cs typeface="Times New Roman" panose="02020603050405020304" pitchFamily="18" charset="0"/>
              </a:rPr>
              <a:t>(фразеологизм) – 3 слова, </a:t>
            </a:r>
            <a:r>
              <a:rPr lang="ru-RU" i="1" dirty="0">
                <a:solidFill>
                  <a:schemeClr val="accent5">
                    <a:lumMod val="75000"/>
                  </a:schemeClr>
                </a:solidFill>
                <a:latin typeface="Times New Roman" panose="02020603050405020304" pitchFamily="18" charset="0"/>
                <a:cs typeface="Times New Roman" panose="02020603050405020304" pitchFamily="18" charset="0"/>
              </a:rPr>
              <a:t>несмотря на то, что </a:t>
            </a:r>
            <a:r>
              <a:rPr lang="ru-RU" dirty="0">
                <a:latin typeface="Times New Roman" panose="02020603050405020304" pitchFamily="18" charset="0"/>
                <a:cs typeface="Times New Roman" panose="02020603050405020304" pitchFamily="18" charset="0"/>
              </a:rPr>
              <a:t>(составной союз) – 4 слова, </a:t>
            </a:r>
            <a:r>
              <a:rPr lang="ru-RU" i="1" dirty="0">
                <a:solidFill>
                  <a:schemeClr val="accent5">
                    <a:lumMod val="75000"/>
                  </a:schemeClr>
                </a:solidFill>
                <a:latin typeface="Times New Roman" panose="02020603050405020304" pitchFamily="18" charset="0"/>
                <a:cs typeface="Times New Roman" panose="02020603050405020304" pitchFamily="18" charset="0"/>
              </a:rPr>
              <a:t>знай себе отдыхает</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(осложненное сказуемое) – 3 слова и т.п.</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5)Учитывается авторская орфография. Например: </a:t>
            </a:r>
            <a:r>
              <a:rPr lang="ru-RU" dirty="0">
                <a:solidFill>
                  <a:schemeClr val="accent5">
                    <a:lumMod val="75000"/>
                  </a:schemeClr>
                </a:solidFill>
                <a:latin typeface="Times New Roman" panose="02020603050405020304" pitchFamily="18" charset="0"/>
                <a:cs typeface="Times New Roman" panose="02020603050405020304" pitchFamily="18" charset="0"/>
              </a:rPr>
              <a:t>«</a:t>
            </a:r>
            <a:r>
              <a:rPr lang="ru-RU" i="1" dirty="0" err="1">
                <a:solidFill>
                  <a:schemeClr val="accent5">
                    <a:lumMod val="75000"/>
                  </a:schemeClr>
                </a:solidFill>
                <a:latin typeface="Times New Roman" panose="02020603050405020304" pitchFamily="18" charset="0"/>
                <a:cs typeface="Times New Roman" panose="02020603050405020304" pitchFamily="18" charset="0"/>
              </a:rPr>
              <a:t>влесу</a:t>
            </a:r>
            <a:r>
              <a:rPr lang="ru-RU" dirty="0">
                <a:solidFill>
                  <a:schemeClr val="accent5">
                    <a:lumMod val="75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1 слово»; </a:t>
            </a:r>
            <a:r>
              <a:rPr lang="ru-RU" dirty="0">
                <a:solidFill>
                  <a:schemeClr val="accent5">
                    <a:lumMod val="75000"/>
                  </a:schemeClr>
                </a:solidFill>
                <a:latin typeface="Times New Roman" panose="02020603050405020304" pitchFamily="18" charset="0"/>
                <a:cs typeface="Times New Roman" panose="02020603050405020304" pitchFamily="18" charset="0"/>
              </a:rPr>
              <a:t>«</a:t>
            </a:r>
            <a:r>
              <a:rPr lang="ru-RU" i="1" dirty="0">
                <a:solidFill>
                  <a:schemeClr val="accent5">
                    <a:lumMod val="75000"/>
                  </a:schemeClr>
                </a:solidFill>
                <a:latin typeface="Times New Roman" panose="02020603050405020304" pitchFamily="18" charset="0"/>
                <a:cs typeface="Times New Roman" panose="02020603050405020304" pitchFamily="18" charset="0"/>
              </a:rPr>
              <a:t>черно белый</a:t>
            </a:r>
            <a:r>
              <a:rPr lang="ru-RU" dirty="0">
                <a:solidFill>
                  <a:schemeClr val="accent5">
                    <a:lumMod val="75000"/>
                  </a:schemeClr>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 2 слова.</a:t>
            </a:r>
          </a:p>
          <a:p>
            <a:pPr marL="0" indent="0" algn="just">
              <a:buNone/>
            </a:pPr>
            <a:r>
              <a:rPr lang="ru-RU" u="sng" dirty="0">
                <a:solidFill>
                  <a:schemeClr val="accent5">
                    <a:lumMod val="75000"/>
                  </a:schemeClr>
                </a:solidFill>
                <a:latin typeface="Times New Roman" panose="02020603050405020304" pitchFamily="18" charset="0"/>
                <a:cs typeface="Times New Roman" panose="02020603050405020304" pitchFamily="18" charset="0"/>
              </a:rPr>
              <a:t>Примеры подсчета слов</a:t>
            </a:r>
            <a:r>
              <a:rPr lang="ru-RU" dirty="0">
                <a:solidFill>
                  <a:schemeClr val="accent5">
                    <a:lumMod val="75000"/>
                  </a:schemeClr>
                </a:solidFill>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Ф. М. Достоевский </a:t>
            </a:r>
            <a:r>
              <a:rPr lang="ru-RU" dirty="0">
                <a:latin typeface="Times New Roman" panose="02020603050405020304" pitchFamily="18" charset="0"/>
                <a:cs typeface="Times New Roman" panose="02020603050405020304" pitchFamily="18" charset="0"/>
              </a:rPr>
              <a:t>– 1 слово / </a:t>
            </a:r>
            <a:r>
              <a:rPr lang="ru-RU" i="1" dirty="0">
                <a:latin typeface="Times New Roman" panose="02020603050405020304" pitchFamily="18" charset="0"/>
                <a:cs typeface="Times New Roman" panose="02020603050405020304" pitchFamily="18" charset="0"/>
              </a:rPr>
              <a:t>Федор Михайлович Достоевский </a:t>
            </a:r>
            <a:r>
              <a:rPr lang="ru-RU" dirty="0">
                <a:latin typeface="Times New Roman" panose="02020603050405020304" pitchFamily="18" charset="0"/>
                <a:cs typeface="Times New Roman" panose="02020603050405020304" pitchFamily="18" charset="0"/>
              </a:rPr>
              <a:t>– 3 слова;</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2544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1021" y="179614"/>
            <a:ext cx="9863592" cy="1095395"/>
          </a:xfrm>
        </p:spPr>
        <p:txBody>
          <a:bodyPr>
            <a:normAutofit fontScale="90000"/>
          </a:bodyPr>
          <a:lstStyle/>
          <a:p>
            <a:pPr lvl="0"/>
            <a:br>
              <a:rPr lang="ru-RU" sz="3600" b="1" dirty="0">
                <a:solidFill>
                  <a:srgbClr val="C00000"/>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Требование № 2. «Самостоятельность написания итогового сочинения»</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endParaRPr lang="ru-RU" sz="3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00100" y="1624693"/>
            <a:ext cx="10704512" cy="4849586"/>
          </a:xfrm>
        </p:spPr>
        <p:txBody>
          <a:bodyPr>
            <a:normAutofit/>
          </a:bodyPr>
          <a:lstStyle/>
          <a:p>
            <a:pPr marL="0" lvl="0" indent="0" algn="just">
              <a:buNone/>
            </a:pPr>
            <a:r>
              <a:rPr lang="ru-RU" sz="3200" dirty="0">
                <a:latin typeface="Times New Roman" panose="02020603050405020304" pitchFamily="18" charset="0"/>
                <a:cs typeface="Times New Roman" panose="02020603050405020304" pitchFamily="18" charset="0"/>
              </a:rPr>
              <a:t>-Допускается прямое или косвенное цитирование с обязательной ссылкой на источник.</a:t>
            </a:r>
          </a:p>
          <a:p>
            <a:pPr marL="0" lvl="0" indent="0" algn="just">
              <a:buNone/>
            </a:pPr>
            <a:r>
              <a:rPr lang="ru-RU" dirty="0">
                <a:latin typeface="Times New Roman" panose="02020603050405020304" pitchFamily="18" charset="0"/>
                <a:cs typeface="Times New Roman" panose="02020603050405020304" pitchFamily="18" charset="0"/>
              </a:rPr>
              <a:t>-Объем цитирования не должен превышать объем собственного текста участника.</a:t>
            </a:r>
          </a:p>
          <a:p>
            <a:pPr marL="0" lvl="0" indent="0" algn="just">
              <a:buNone/>
            </a:pPr>
            <a:r>
              <a:rPr lang="ru-RU" sz="3200" dirty="0">
                <a:latin typeface="Times New Roman" panose="02020603050405020304" pitchFamily="18" charset="0"/>
                <a:cs typeface="Times New Roman" panose="02020603050405020304" pitchFamily="18" charset="0"/>
              </a:rPr>
              <a:t>-Не допускается списывание сочинения / фрагментов сочинения из какого-либо источника или воспроизведение по памяти чужого текста (работа другого участника, текст, опубликованный в бумажном / электронном виде, и др.)</a:t>
            </a:r>
          </a:p>
        </p:txBody>
      </p:sp>
    </p:spTree>
    <p:extLst>
      <p:ext uri="{BB962C8B-B14F-4D97-AF65-F5344CB8AC3E}">
        <p14:creationId xmlns:p14="http://schemas.microsoft.com/office/powerpoint/2010/main" val="204517937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00" y="163286"/>
            <a:ext cx="10018713" cy="1111723"/>
          </a:xfrm>
        </p:spPr>
        <p:txBody>
          <a:bodyPr>
            <a:normAutofit fontScale="90000"/>
          </a:bodyPr>
          <a:lstStyle/>
          <a:p>
            <a:pPr lvl="0"/>
            <a:br>
              <a:rPr lang="ru-RU" sz="3600" dirty="0">
                <a:solidFill>
                  <a:srgbClr val="C00000"/>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Требование № 2. «Самостоятельность написания итогового сочинения»</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endParaRPr lang="ru-RU" sz="3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83771" y="1134836"/>
            <a:ext cx="10720841" cy="5339443"/>
          </a:xfrm>
        </p:spPr>
        <p:txBody>
          <a:bodyPr>
            <a:normAutofit/>
          </a:bodyPr>
          <a:lstStyle/>
          <a:p>
            <a:pPr marL="0" lvl="0" indent="0" algn="just">
              <a:buNone/>
            </a:pPr>
            <a:r>
              <a:rPr lang="ru-RU" sz="2800" b="1" dirty="0">
                <a:latin typeface="Times New Roman" panose="02020603050405020304" pitchFamily="18" charset="0"/>
                <a:cs typeface="Times New Roman" panose="02020603050405020304" pitchFamily="18" charset="0"/>
              </a:rPr>
              <a:t>Несамостоятельность</a:t>
            </a:r>
            <a:r>
              <a:rPr lang="ru-RU" sz="2800" dirty="0">
                <a:latin typeface="Times New Roman" panose="02020603050405020304" pitchFamily="18" charset="0"/>
                <a:cs typeface="Times New Roman" panose="02020603050405020304" pitchFamily="18" charset="0"/>
              </a:rPr>
              <a:t> работы выявляется:</a:t>
            </a:r>
          </a:p>
          <a:p>
            <a:pPr marL="0" lvl="0" indent="0" algn="just">
              <a:buNone/>
            </a:pPr>
            <a:r>
              <a:rPr lang="ru-RU" sz="2800" dirty="0">
                <a:latin typeface="Times New Roman" panose="02020603050405020304" pitchFamily="18" charset="0"/>
                <a:cs typeface="Times New Roman" panose="02020603050405020304" pitchFamily="18" charset="0"/>
              </a:rPr>
              <a:t>- за счёт несовпадения стилистики автора сочинения со стилистикой чужого текста;</a:t>
            </a:r>
          </a:p>
          <a:p>
            <a:pPr marL="0" lvl="0" indent="0" algn="just">
              <a:buNone/>
            </a:pPr>
            <a:r>
              <a:rPr lang="ru-RU" sz="2800" dirty="0">
                <a:latin typeface="Times New Roman" panose="02020603050405020304" pitchFamily="18" charset="0"/>
                <a:cs typeface="Times New Roman" panose="02020603050405020304" pitchFamily="18" charset="0"/>
              </a:rPr>
              <a:t>- несоответствия «гладких» фрагментов на фоне общего низкого качества текста;</a:t>
            </a:r>
          </a:p>
          <a:p>
            <a:pPr marL="0" lvl="0" indent="0" algn="just">
              <a:buNone/>
            </a:pPr>
            <a:r>
              <a:rPr lang="ru-RU" sz="2800" dirty="0">
                <a:latin typeface="Times New Roman" panose="02020603050405020304" pitchFamily="18" charset="0"/>
                <a:cs typeface="Times New Roman" panose="02020603050405020304" pitchFamily="18" charset="0"/>
              </a:rPr>
              <a:t>-нарушения логики между самостоятельными и заимствованными фрагментами.</a:t>
            </a:r>
          </a:p>
          <a:p>
            <a:pPr marL="0" lvl="0" indent="0" algn="just">
              <a:buNone/>
            </a:pPr>
            <a:r>
              <a:rPr lang="ru-RU" sz="2800" b="1" i="1" dirty="0">
                <a:latin typeface="Times New Roman" panose="02020603050405020304" pitchFamily="18" charset="0"/>
                <a:cs typeface="Times New Roman" panose="02020603050405020304" pitchFamily="18" charset="0"/>
              </a:rPr>
              <a:t>Несамостоятельность ведет к общему незачету!</a:t>
            </a:r>
          </a:p>
          <a:p>
            <a:pPr marL="0" lvl="0" indent="0" algn="just">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56657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468" y="163287"/>
            <a:ext cx="10607146" cy="801914"/>
          </a:xfrm>
        </p:spPr>
        <p:txBody>
          <a:bodyPr>
            <a:normAutofit fontScale="90000"/>
          </a:bodyPr>
          <a:lstStyle/>
          <a:p>
            <a:pPr lvl="0"/>
            <a:br>
              <a:rPr lang="ru-RU" sz="3600" dirty="0">
                <a:solidFill>
                  <a:srgbClr val="C00000"/>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Требование № 2. Пример сочинения, не соответствующего Требованию 2</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431799" y="1134533"/>
            <a:ext cx="11072813" cy="5560181"/>
          </a:xfrm>
        </p:spPr>
        <p:txBody>
          <a:bodyPr numCol="2">
            <a:normAutofit/>
          </a:bodyPr>
          <a:lstStyle/>
          <a:p>
            <a:pPr marL="0" lvl="0" indent="0" algn="just">
              <a:buNone/>
            </a:pPr>
            <a:r>
              <a:rPr lang="ru-RU" sz="2400" b="1" dirty="0">
                <a:latin typeface="Times New Roman" panose="02020603050405020304" pitchFamily="18" charset="0"/>
                <a:cs typeface="Times New Roman" panose="02020603050405020304" pitchFamily="18" charset="0"/>
              </a:rPr>
              <a:t>Полезен ли отрицательный опыт?</a:t>
            </a:r>
          </a:p>
          <a:p>
            <a:pPr marL="0" lvl="0" indent="0" algn="just">
              <a:spcBef>
                <a:spcPts val="0"/>
              </a:spcBef>
              <a:buNone/>
            </a:pPr>
            <a:r>
              <a:rPr lang="ru-RU" sz="2000" dirty="0">
                <a:latin typeface="Times New Roman" panose="02020603050405020304" pitchFamily="18" charset="0"/>
                <a:cs typeface="Times New Roman" panose="02020603050405020304" pitchFamily="18" charset="0"/>
              </a:rPr>
              <a:t>Что такое опыт? Опыт – это знания, усвоенные на практике. Во все времена ценились люди, которые имеют большой жизненный опыт. Он рождается из ошибок. Полезно ли совершать ошибки? Видимо, никому из людей без этого не обойтись: нет ошибок – нет опыта. Изобретатель лампочки Томас Эдисон сказал: «Я не терпел поражения. Я просто нашел десять тысяч способов, которые не работают». Он сделал открытие нового материального «блага» для человечества путем тщательного анализа ошибок. Был ли этот опыт полезен? Считаю, безусловно.</a:t>
            </a:r>
          </a:p>
        </p:txBody>
      </p:sp>
      <p:sp>
        <p:nvSpPr>
          <p:cNvPr id="4" name="TextBox 3">
            <a:extLst>
              <a:ext uri="{FF2B5EF4-FFF2-40B4-BE49-F238E27FC236}">
                <a16:creationId xmlns:a16="http://schemas.microsoft.com/office/drawing/2014/main" id="{86BEBD25-93A4-45FD-ADF2-08B80547976E}"/>
              </a:ext>
            </a:extLst>
          </p:cNvPr>
          <p:cNvSpPr txBox="1"/>
          <p:nvPr/>
        </p:nvSpPr>
        <p:spPr>
          <a:xfrm>
            <a:off x="6197600" y="1134533"/>
            <a:ext cx="5630333" cy="5632311"/>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Нужно ли анализировать свои ошибки?</a:t>
            </a:r>
          </a:p>
          <a:p>
            <a:pPr algn="just"/>
            <a:r>
              <a:rPr lang="ru-RU" dirty="0">
                <a:latin typeface="Times New Roman" panose="02020603050405020304" pitchFamily="18" charset="0"/>
                <a:cs typeface="Times New Roman" panose="02020603050405020304" pitchFamily="18" charset="0"/>
              </a:rPr>
              <a:t>Опыт – это знания, усвоенные на практике. Ошибки – тоже опыт, только отрицательный. Во все времена ценились люди, которые имеют большой жизненный опыт. Как показывает жизнь, у большинства – людей </a:t>
            </a:r>
            <a:r>
              <a:rPr lang="ru-RU" dirty="0" err="1">
                <a:latin typeface="Times New Roman" panose="02020603050405020304" pitchFamily="18" charset="0"/>
                <a:cs typeface="Times New Roman" panose="02020603050405020304" pitchFamily="18" charset="0"/>
              </a:rPr>
              <a:t>исвестных</a:t>
            </a:r>
            <a:r>
              <a:rPr lang="ru-RU" dirty="0">
                <a:latin typeface="Times New Roman" panose="02020603050405020304" pitchFamily="18" charset="0"/>
                <a:cs typeface="Times New Roman" panose="02020603050405020304" pitchFamily="18" charset="0"/>
              </a:rPr>
              <a:t> и неизвестных, живущих в реальности и выдуманных писателем литературных героев – он складывается из ошибок. Важно ли совершать их? На мой взгляд, без этого не обойтись: нет ошибок – нет опыта. Изобретатель лампочки Томас Эдисон признавался, что не терпел поражения, «просто нашел десять тысяч способов, которые не работают». Он сделал открытие нового материального «блага» для человечества путем тщательного анализа допущенных ошибок. </a:t>
            </a:r>
            <a:r>
              <a:rPr lang="ru-RU" b="1" dirty="0">
                <a:latin typeface="Times New Roman" panose="02020603050405020304" pitchFamily="18" charset="0"/>
                <a:cs typeface="Times New Roman" panose="02020603050405020304" pitchFamily="18" charset="0"/>
              </a:rPr>
              <a:t>Важен ли этот путь в обретении не только благ, но и нравственных ценностей? Считаю, </a:t>
            </a:r>
            <a:r>
              <a:rPr lang="ru-RU" b="1" i="1" dirty="0">
                <a:latin typeface="Times New Roman" panose="02020603050405020304" pitchFamily="18" charset="0"/>
                <a:cs typeface="Times New Roman" panose="02020603050405020304" pitchFamily="18" charset="0"/>
              </a:rPr>
              <a:t>безусловно</a:t>
            </a:r>
            <a:r>
              <a:rPr lang="ru-RU" i="1" dirty="0">
                <a:latin typeface="Times New Roman" panose="02020603050405020304" pitchFamily="18" charset="0"/>
                <a:cs typeface="Times New Roman" panose="02020603050405020304" pitchFamily="18" charset="0"/>
              </a:rPr>
              <a:t>.  </a:t>
            </a:r>
          </a:p>
          <a:p>
            <a:pPr algn="just"/>
            <a:r>
              <a:rPr lang="ru-RU" i="1" dirty="0">
                <a:latin typeface="Times New Roman" panose="02020603050405020304" pitchFamily="18" charset="0"/>
                <a:cs typeface="Times New Roman" panose="02020603050405020304" pitchFamily="18" charset="0"/>
              </a:rPr>
              <a:t>(Авторская орфография и пунктуация сохранены. Сочинение демонстрирует негибкость в использовании «домашних» заготовок.)  </a:t>
            </a:r>
          </a:p>
        </p:txBody>
      </p:sp>
    </p:spTree>
    <p:extLst>
      <p:ext uri="{BB962C8B-B14F-4D97-AF65-F5344CB8AC3E}">
        <p14:creationId xmlns:p14="http://schemas.microsoft.com/office/powerpoint/2010/main" val="136559622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83238"/>
            <a:ext cx="9871755" cy="1280890"/>
          </a:xfrm>
        </p:spPr>
        <p:txBody>
          <a:bodyPr>
            <a:normAutofit/>
          </a:bodyPr>
          <a:lstStyle/>
          <a:p>
            <a:pPr algn="ctr"/>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Критерии оценивания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450427951"/>
              </p:ext>
            </p:extLst>
          </p:nvPr>
        </p:nvGraphicFramePr>
        <p:xfrm>
          <a:off x="261256" y="1755321"/>
          <a:ext cx="6327323" cy="5176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p:cNvGraphicFramePr/>
          <p:nvPr>
            <p:extLst>
              <p:ext uri="{D42A27DB-BD31-4B8C-83A1-F6EECF244321}">
                <p14:modId xmlns:p14="http://schemas.microsoft.com/office/powerpoint/2010/main" val="3759605011"/>
              </p:ext>
            </p:extLst>
          </p:nvPr>
        </p:nvGraphicFramePr>
        <p:xfrm>
          <a:off x="864507" y="1085850"/>
          <a:ext cx="5740400" cy="7674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Объект 5"/>
          <p:cNvGraphicFramePr>
            <a:graphicFrameLocks/>
          </p:cNvGraphicFramePr>
          <p:nvPr>
            <p:extLst>
              <p:ext uri="{D42A27DB-BD31-4B8C-83A1-F6EECF244321}">
                <p14:modId xmlns:p14="http://schemas.microsoft.com/office/powerpoint/2010/main" val="4239104983"/>
              </p:ext>
            </p:extLst>
          </p:nvPr>
        </p:nvGraphicFramePr>
        <p:xfrm>
          <a:off x="6713763" y="1012371"/>
          <a:ext cx="5478237" cy="55680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2915172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№1. Соответствие теме</a:t>
            </a:r>
          </a:p>
        </p:txBody>
      </p:sp>
      <p:sp>
        <p:nvSpPr>
          <p:cNvPr id="3" name="Объект 2"/>
          <p:cNvSpPr>
            <a:spLocks noGrp="1"/>
          </p:cNvSpPr>
          <p:nvPr>
            <p:ph idx="1"/>
          </p:nvPr>
        </p:nvSpPr>
        <p:spPr>
          <a:xfrm>
            <a:off x="445105" y="1446288"/>
            <a:ext cx="10720841" cy="4498801"/>
          </a:xfrm>
        </p:spPr>
        <p:txBody>
          <a:bodyPr>
            <a:normAutofit fontScale="85000" lnSpcReduction="20000"/>
          </a:bodyPr>
          <a:lstStyle/>
          <a:p>
            <a:pPr marL="0" lvl="0" indent="0" algn="just">
              <a:buNone/>
            </a:pPr>
            <a:r>
              <a:rPr lang="ru-RU" sz="3200" b="1" dirty="0">
                <a:latin typeface="Times New Roman" panose="02020603050405020304" pitchFamily="18" charset="0"/>
                <a:cs typeface="Times New Roman" panose="02020603050405020304" pitchFamily="18" charset="0"/>
              </a:rPr>
              <a:t>Типичные ошибки</a:t>
            </a:r>
            <a:r>
              <a:rPr lang="ru-RU" sz="3200" dirty="0">
                <a:latin typeface="Times New Roman" panose="02020603050405020304" pitchFamily="18" charset="0"/>
                <a:cs typeface="Times New Roman" panose="02020603050405020304" pitchFamily="18" charset="0"/>
              </a:rPr>
              <a:t>, ведущие к «незачету» по этому критерию и общему незачету:</a:t>
            </a:r>
          </a:p>
          <a:p>
            <a:pPr algn="just"/>
            <a:r>
              <a:rPr lang="ru-RU" b="1" dirty="0">
                <a:latin typeface="Times New Roman" panose="02020603050405020304" pitchFamily="18" charset="0"/>
                <a:cs typeface="Times New Roman" panose="02020603050405020304" pitchFamily="18" charset="0"/>
              </a:rPr>
              <a:t>Отклонения от темы</a:t>
            </a:r>
            <a:r>
              <a:rPr lang="ru-RU" dirty="0">
                <a:latin typeface="Times New Roman" panose="02020603050405020304" pitchFamily="18" charset="0"/>
                <a:cs typeface="Times New Roman" panose="02020603050405020304" pitchFamily="18" charset="0"/>
              </a:rPr>
              <a:t>: неоправданное расширение ее до рамок тематического направления, уход от проблемы, заданной формулировкой темы сочинения. (Школьники часто пишут не о том, что предполагают заданные темы, а раскрывают содержание целого тематического  направления).</a:t>
            </a:r>
          </a:p>
          <a:p>
            <a:pPr algn="just"/>
            <a:r>
              <a:rPr lang="ru-RU" sz="3200" b="1" dirty="0">
                <a:latin typeface="Times New Roman" panose="02020603050405020304" pitchFamily="18" charset="0"/>
                <a:cs typeface="Times New Roman" panose="02020603050405020304" pitchFamily="18" charset="0"/>
              </a:rPr>
              <a:t>Непонимание темы</a:t>
            </a:r>
            <a:r>
              <a:rPr lang="ru-RU" sz="3200" dirty="0">
                <a:latin typeface="Times New Roman" panose="02020603050405020304" pitchFamily="18" charset="0"/>
                <a:cs typeface="Times New Roman" panose="02020603050405020304" pitchFamily="18" charset="0"/>
              </a:rPr>
              <a:t>. Причина: неумение в формулировке темы увидеть проблему, ключевое слово.</a:t>
            </a:r>
          </a:p>
          <a:p>
            <a:pPr algn="just"/>
            <a:r>
              <a:rPr lang="ru-RU" b="1" dirty="0">
                <a:latin typeface="Times New Roman" panose="02020603050405020304" pitchFamily="18" charset="0"/>
                <a:cs typeface="Times New Roman" panose="02020603050405020304" pitchFamily="18" charset="0"/>
              </a:rPr>
              <a:t>Непонимание смысла</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терминов и понятий в формулировках тем</a:t>
            </a:r>
            <a:r>
              <a:rPr lang="ru-RU" dirty="0">
                <a:latin typeface="Times New Roman" panose="02020603050405020304" pitchFamily="18" charset="0"/>
                <a:cs typeface="Times New Roman" panose="02020603050405020304" pitchFamily="18" charset="0"/>
              </a:rPr>
              <a:t>.</a:t>
            </a:r>
          </a:p>
          <a:p>
            <a:pPr algn="just"/>
            <a:r>
              <a:rPr lang="ru-RU" sz="3200" b="1" dirty="0">
                <a:latin typeface="Times New Roman" panose="02020603050405020304" pitchFamily="18" charset="0"/>
                <a:cs typeface="Times New Roman" panose="02020603050405020304" pitchFamily="18" charset="0"/>
              </a:rPr>
              <a:t>Неумение четко сформулировать тезис</a:t>
            </a:r>
            <a:r>
              <a:rPr lang="ru-RU" sz="3200" dirty="0">
                <a:latin typeface="Times New Roman" panose="02020603050405020304" pitchFamily="18" charset="0"/>
                <a:cs typeface="Times New Roman" panose="02020603050405020304" pitchFamily="18" charset="0"/>
              </a:rPr>
              <a:t>. (Мешают «домашние заготовки» и неумение их использовать.)</a:t>
            </a:r>
          </a:p>
        </p:txBody>
      </p:sp>
    </p:spTree>
    <p:extLst>
      <p:ext uri="{BB962C8B-B14F-4D97-AF65-F5344CB8AC3E}">
        <p14:creationId xmlns:p14="http://schemas.microsoft.com/office/powerpoint/2010/main" val="6579529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№1. Соответствие теме</a:t>
            </a:r>
          </a:p>
        </p:txBody>
      </p:sp>
      <p:sp>
        <p:nvSpPr>
          <p:cNvPr id="3" name="Объект 2"/>
          <p:cNvSpPr>
            <a:spLocks noGrp="1"/>
          </p:cNvSpPr>
          <p:nvPr>
            <p:ph idx="1"/>
          </p:nvPr>
        </p:nvSpPr>
        <p:spPr>
          <a:xfrm>
            <a:off x="783771" y="1412421"/>
            <a:ext cx="10720841" cy="4498801"/>
          </a:xfrm>
        </p:spPr>
        <p:txBody>
          <a:bodyPr>
            <a:normAutofit fontScale="92500" lnSpcReduction="10000"/>
          </a:bodyPr>
          <a:lstStyle/>
          <a:p>
            <a:pPr marL="0" lvl="0" indent="0" algn="just">
              <a:buNone/>
            </a:pPr>
            <a:r>
              <a:rPr lang="ru-RU" sz="2900" b="1" dirty="0">
                <a:latin typeface="Times New Roman" panose="02020603050405020304" pitchFamily="18" charset="0"/>
                <a:cs typeface="Times New Roman" panose="02020603050405020304" pitchFamily="18" charset="0"/>
              </a:rPr>
              <a:t>Типичные ошибки,</a:t>
            </a:r>
            <a:r>
              <a:rPr lang="ru-RU" sz="2900" dirty="0">
                <a:latin typeface="Times New Roman" panose="02020603050405020304" pitchFamily="18" charset="0"/>
                <a:cs typeface="Times New Roman" panose="02020603050405020304" pitchFamily="18" charset="0"/>
              </a:rPr>
              <a:t> которые ведут к «незачету» по критерию №1:</a:t>
            </a:r>
          </a:p>
          <a:p>
            <a:pPr algn="just"/>
            <a:r>
              <a:rPr lang="ru-RU" sz="2900" b="1" dirty="0">
                <a:latin typeface="Times New Roman" panose="02020603050405020304" pitchFamily="18" charset="0"/>
                <a:cs typeface="Times New Roman" panose="02020603050405020304" pitchFamily="18" charset="0"/>
              </a:rPr>
              <a:t>Незнание формата </a:t>
            </a:r>
            <a:r>
              <a:rPr lang="ru-RU" sz="2900" dirty="0">
                <a:latin typeface="Times New Roman" panose="02020603050405020304" pitchFamily="18" charset="0"/>
                <a:cs typeface="Times New Roman" panose="02020603050405020304" pitchFamily="18" charset="0"/>
              </a:rPr>
              <a:t>итогового сочинения;</a:t>
            </a:r>
          </a:p>
          <a:p>
            <a:pPr algn="just"/>
            <a:r>
              <a:rPr lang="ru-RU" sz="2900" b="1" dirty="0">
                <a:latin typeface="Times New Roman" panose="02020603050405020304" pitchFamily="18" charset="0"/>
                <a:cs typeface="Times New Roman" panose="02020603050405020304" pitchFamily="18" charset="0"/>
              </a:rPr>
              <a:t>Неумение подтвердить тезисы доказательствами</a:t>
            </a:r>
            <a:r>
              <a:rPr lang="ru-RU" sz="2900" dirty="0">
                <a:latin typeface="Times New Roman" panose="02020603050405020304" pitchFamily="18" charset="0"/>
                <a:cs typeface="Times New Roman" panose="02020603050405020304" pitchFamily="18" charset="0"/>
              </a:rPr>
              <a:t>;</a:t>
            </a:r>
          </a:p>
          <a:p>
            <a:pPr algn="just"/>
            <a:r>
              <a:rPr lang="ru-RU" sz="2900" b="1" dirty="0">
                <a:latin typeface="Times New Roman" panose="02020603050405020304" pitchFamily="18" charset="0"/>
                <a:cs typeface="Times New Roman" panose="02020603050405020304" pitchFamily="18" charset="0"/>
              </a:rPr>
              <a:t>Демагогические рассуждения</a:t>
            </a:r>
            <a:r>
              <a:rPr lang="ru-RU" sz="2900" dirty="0">
                <a:latin typeface="Times New Roman" panose="02020603050405020304" pitchFamily="18" charset="0"/>
                <a:cs typeface="Times New Roman" panose="02020603050405020304" pitchFamily="18" charset="0"/>
              </a:rPr>
              <a:t>, подмена рассуждения на заданную тему пространными размышлениями, отсутствие индивидуального подхода к раскрытию темы и т.д.</a:t>
            </a:r>
          </a:p>
          <a:p>
            <a:pPr marL="0" indent="0" algn="just">
              <a:buNone/>
            </a:pPr>
            <a:endParaRPr lang="ru-RU" sz="29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r>
              <a:rPr lang="ru-RU" sz="2000" dirty="0">
                <a:latin typeface="Times New Roman" panose="02020603050405020304" pitchFamily="18" charset="0"/>
                <a:cs typeface="Times New Roman" panose="02020603050405020304" pitchFamily="18" charset="0"/>
              </a:rPr>
              <a:t> </a:t>
            </a:r>
          </a:p>
          <a:p>
            <a:pPr marL="0" lv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175509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№1. Соответствие теме</a:t>
            </a:r>
          </a:p>
        </p:txBody>
      </p:sp>
      <p:sp>
        <p:nvSpPr>
          <p:cNvPr id="3" name="Объект 2"/>
          <p:cNvSpPr>
            <a:spLocks noGrp="1"/>
          </p:cNvSpPr>
          <p:nvPr>
            <p:ph idx="1"/>
          </p:nvPr>
        </p:nvSpPr>
        <p:spPr>
          <a:xfrm>
            <a:off x="783771" y="1412421"/>
            <a:ext cx="10720841" cy="4498801"/>
          </a:xfrm>
        </p:spPr>
        <p:txBody>
          <a:bodyPr>
            <a:normAutofit fontScale="25000" lnSpcReduction="20000"/>
          </a:bodyPr>
          <a:lstStyle/>
          <a:p>
            <a:pPr marL="0" indent="0" algn="ctr">
              <a:buNone/>
            </a:pPr>
            <a:r>
              <a:rPr lang="ru-RU" sz="9600" b="1" dirty="0">
                <a:latin typeface="Times New Roman" panose="02020603050405020304" pitchFamily="18" charset="0"/>
                <a:cs typeface="Times New Roman" panose="02020603050405020304" pitchFamily="18" charset="0"/>
              </a:rPr>
              <a:t>Примеры сочинений, не отвечающих критерию №1.</a:t>
            </a:r>
          </a:p>
          <a:p>
            <a:pPr marL="0" indent="0" algn="ctr">
              <a:buNone/>
            </a:pPr>
            <a:endParaRPr lang="ru-RU" sz="9600" b="1" dirty="0">
              <a:latin typeface="Times New Roman" panose="02020603050405020304" pitchFamily="18" charset="0"/>
              <a:cs typeface="Times New Roman" panose="02020603050405020304" pitchFamily="18" charset="0"/>
            </a:endParaRPr>
          </a:p>
          <a:p>
            <a:pPr marL="0" indent="0" algn="just">
              <a:buNone/>
            </a:pPr>
            <a:r>
              <a:rPr lang="ru-RU" sz="9600" dirty="0">
                <a:latin typeface="Times New Roman" panose="02020603050405020304" pitchFamily="18" charset="0"/>
                <a:cs typeface="Times New Roman" panose="02020603050405020304" pitchFamily="18" charset="0"/>
              </a:rPr>
              <a:t>-</a:t>
            </a:r>
            <a:r>
              <a:rPr lang="ru-RU" sz="9600" b="1" dirty="0">
                <a:latin typeface="Times New Roman" panose="02020603050405020304" pitchFamily="18" charset="0"/>
                <a:cs typeface="Times New Roman" panose="02020603050405020304" pitchFamily="18" charset="0"/>
              </a:rPr>
              <a:t> Отклонения от темы (соответствие сочинения не конкретной теме, а тематическому направлению)</a:t>
            </a:r>
          </a:p>
          <a:p>
            <a:pPr marL="0" indent="0">
              <a:buNone/>
            </a:pPr>
            <a:r>
              <a:rPr lang="ru-RU" sz="9600" dirty="0">
                <a:latin typeface="Times New Roman" panose="02020603050405020304" pitchFamily="18" charset="0"/>
                <a:cs typeface="Times New Roman" panose="02020603050405020304" pitchFamily="18" charset="0"/>
              </a:rPr>
              <a:t>Тема сочинения: «</a:t>
            </a:r>
            <a:r>
              <a:rPr lang="ru-RU" sz="9600" b="1" dirty="0">
                <a:latin typeface="Times New Roman" panose="02020603050405020304" pitchFamily="18" charset="0"/>
                <a:cs typeface="Times New Roman" panose="02020603050405020304" pitchFamily="18" charset="0"/>
              </a:rPr>
              <a:t>Почему время  называют лучшим лекарем</a:t>
            </a:r>
            <a:r>
              <a:rPr lang="ru-RU" sz="9600" dirty="0">
                <a:latin typeface="Times New Roman" panose="02020603050405020304" pitchFamily="18" charset="0"/>
                <a:cs typeface="Times New Roman" panose="02020603050405020304" pitchFamily="18" charset="0"/>
              </a:rPr>
              <a:t>»</a:t>
            </a:r>
          </a:p>
          <a:p>
            <a:pPr marL="0" indent="0">
              <a:buNone/>
            </a:pPr>
            <a:r>
              <a:rPr lang="ru-RU" sz="9600" i="1" dirty="0">
                <a:latin typeface="Times New Roman" panose="02020603050405020304" pitchFamily="18" charset="0"/>
                <a:cs typeface="Times New Roman" panose="02020603050405020304" pitchFamily="18" charset="0"/>
              </a:rPr>
              <a:t>«Время – это невидимая, огромная сила, способная стирать в порошок скалы, высушивать океаны, уничтожать планеты, звезды, галактики, Вселенные. Сила времени безгранична. Ничто не способно противостоять этой силе».</a:t>
            </a:r>
            <a:r>
              <a:rPr lang="ru-RU" sz="9600" dirty="0">
                <a:latin typeface="Times New Roman" panose="02020603050405020304" pitchFamily="18" charset="0"/>
                <a:cs typeface="Times New Roman" panose="02020603050405020304" pitchFamily="18" charset="0"/>
              </a:rPr>
              <a:t> </a:t>
            </a:r>
          </a:p>
          <a:p>
            <a:pPr marL="0" indent="0">
              <a:buNone/>
            </a:pPr>
            <a:endParaRPr lang="ru-RU" sz="9600" dirty="0">
              <a:latin typeface="Times New Roman" panose="02020603050405020304" pitchFamily="18" charset="0"/>
              <a:cs typeface="Times New Roman" panose="02020603050405020304" pitchFamily="18" charset="0"/>
            </a:endParaRPr>
          </a:p>
          <a:p>
            <a:pPr marL="0" indent="0">
              <a:buNone/>
            </a:pPr>
            <a:r>
              <a:rPr lang="ru-RU" sz="9600" i="1" dirty="0">
                <a:latin typeface="Times New Roman" panose="02020603050405020304" pitchFamily="18" charset="0"/>
                <a:cs typeface="Times New Roman" panose="02020603050405020304" pitchFamily="18" charset="0"/>
              </a:rPr>
              <a:t>(</a:t>
            </a:r>
            <a:r>
              <a:rPr lang="ru-RU" sz="9600" i="1" u="sng" dirty="0">
                <a:latin typeface="Times New Roman" panose="02020603050405020304" pitchFamily="18" charset="0"/>
                <a:cs typeface="Times New Roman" panose="02020603050405020304" pitchFamily="18" charset="0"/>
              </a:rPr>
              <a:t>Комментарий:</a:t>
            </a:r>
            <a:r>
              <a:rPr lang="ru-RU" sz="9600" i="1" dirty="0">
                <a:latin typeface="Times New Roman" panose="02020603050405020304" pitchFamily="18" charset="0"/>
                <a:cs typeface="Times New Roman" panose="02020603050405020304" pitchFamily="18" charset="0"/>
              </a:rPr>
              <a:t> выпускник не понял ракурс темы, поэтому во вступлении к работе не поставлена проблема, не заявлено, как и от чего время может излечивать человека, автор пишет о времени вообще, а не о «времени-лекаре»).</a:t>
            </a:r>
          </a:p>
          <a:p>
            <a:pPr marL="0" indent="0" algn="just">
              <a:buNone/>
            </a:pPr>
            <a:endParaRPr lang="ru-RU" sz="9600" dirty="0">
              <a:latin typeface="Times New Roman" panose="02020603050405020304" pitchFamily="18" charset="0"/>
              <a:cs typeface="Times New Roman" panose="02020603050405020304" pitchFamily="18" charset="0"/>
            </a:endParaRPr>
          </a:p>
          <a:p>
            <a:pPr marL="0" indent="0" algn="just">
              <a:buNone/>
            </a:pPr>
            <a:r>
              <a:rPr lang="ru-RU" sz="96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lv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88682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№1. Соответствие теме</a:t>
            </a:r>
          </a:p>
        </p:txBody>
      </p:sp>
      <p:sp>
        <p:nvSpPr>
          <p:cNvPr id="3" name="Объект 2"/>
          <p:cNvSpPr>
            <a:spLocks noGrp="1"/>
          </p:cNvSpPr>
          <p:nvPr>
            <p:ph idx="1"/>
          </p:nvPr>
        </p:nvSpPr>
        <p:spPr>
          <a:xfrm>
            <a:off x="783771" y="1412421"/>
            <a:ext cx="10720841" cy="5022246"/>
          </a:xfrm>
        </p:spPr>
        <p:txBody>
          <a:bodyPr>
            <a:normAutofit fontScale="25000" lnSpcReduction="20000"/>
          </a:bodyPr>
          <a:lstStyle/>
          <a:p>
            <a:pPr marL="0" indent="0" algn="ctr">
              <a:buNone/>
            </a:pPr>
            <a:r>
              <a:rPr lang="ru-RU" sz="8000" b="1" dirty="0">
                <a:latin typeface="Times New Roman" panose="02020603050405020304" pitchFamily="18" charset="0"/>
                <a:cs typeface="Times New Roman" panose="02020603050405020304" pitchFamily="18" charset="0"/>
              </a:rPr>
              <a:t>Примеры сочинений, не отвечающих критерию №1.</a:t>
            </a:r>
          </a:p>
          <a:p>
            <a:pPr marL="0" indent="0" algn="just">
              <a:buNone/>
            </a:pPr>
            <a:r>
              <a:rPr lang="ru-RU" sz="8000" b="1" dirty="0">
                <a:latin typeface="Times New Roman" panose="02020603050405020304" pitchFamily="18" charset="0"/>
                <a:cs typeface="Times New Roman" panose="02020603050405020304" pitchFamily="18" charset="0"/>
              </a:rPr>
              <a:t>-Невнимание к формулировке темы:</a:t>
            </a:r>
          </a:p>
          <a:p>
            <a:pPr marL="0" indent="0">
              <a:buNone/>
            </a:pPr>
            <a:r>
              <a:rPr lang="ru-RU" sz="8000" dirty="0">
                <a:latin typeface="Times New Roman" panose="02020603050405020304" pitchFamily="18" charset="0"/>
                <a:cs typeface="Times New Roman" panose="02020603050405020304" pitchFamily="18" charset="0"/>
              </a:rPr>
              <a:t>Тема сочинения: «</a:t>
            </a:r>
            <a:r>
              <a:rPr lang="ru-RU" sz="8000" b="1" dirty="0">
                <a:latin typeface="Times New Roman" panose="02020603050405020304" pitchFamily="18" charset="0"/>
                <a:cs typeface="Times New Roman" panose="02020603050405020304" pitchFamily="18" charset="0"/>
              </a:rPr>
              <a:t>Мой дом – моя крепость</a:t>
            </a:r>
            <a:r>
              <a:rPr lang="ru-RU" sz="8000" dirty="0">
                <a:latin typeface="Times New Roman" panose="02020603050405020304" pitchFamily="18" charset="0"/>
                <a:cs typeface="Times New Roman" panose="02020603050405020304" pitchFamily="18" charset="0"/>
              </a:rPr>
              <a:t>»</a:t>
            </a:r>
          </a:p>
          <a:p>
            <a:pPr marL="0" indent="0">
              <a:buNone/>
            </a:pPr>
            <a:r>
              <a:rPr lang="ru-RU" sz="8000" i="1" dirty="0">
                <a:latin typeface="Times New Roman" panose="02020603050405020304" pitchFamily="18" charset="0"/>
                <a:cs typeface="Times New Roman" panose="02020603050405020304" pitchFamily="18" charset="0"/>
              </a:rPr>
              <a:t>«“Мой дом – моя крепость” – эти слова являются основополагающими в нашей жизни. Дом – это самое лучшее, что у нас есть. В родительском доме мы получаем все: воспитание, кров, любовь и счастье. Некоторые люди живут в своем доме всю жизнь, но иногда не все складывается так гладко. Порой приходится переезжать в другое место, при этом испытывая стресс. А иногда случается так, что свой дом приходится защищать. Причина тому – война. Во время войны защита своего дома – самое главное. (При потере родного дома у людей появляются нравственные чувства.) Возникает дух патриотизма. Яркий пример этому – роман Александра Александровича Фадеева “Молодая гвардия”».</a:t>
            </a:r>
            <a:r>
              <a:rPr lang="ru-RU" sz="8000" dirty="0">
                <a:latin typeface="Times New Roman" panose="02020603050405020304" pitchFamily="18" charset="0"/>
                <a:cs typeface="Times New Roman" panose="02020603050405020304" pitchFamily="18" charset="0"/>
              </a:rPr>
              <a:t> </a:t>
            </a:r>
          </a:p>
          <a:p>
            <a:pPr marL="0" indent="0">
              <a:buNone/>
            </a:pPr>
            <a:endParaRPr lang="ru-RU" sz="8000" dirty="0">
              <a:latin typeface="Times New Roman" panose="02020603050405020304" pitchFamily="18" charset="0"/>
              <a:cs typeface="Times New Roman" panose="02020603050405020304" pitchFamily="18" charset="0"/>
            </a:endParaRPr>
          </a:p>
          <a:p>
            <a:pPr marL="0" indent="0" algn="just">
              <a:buNone/>
            </a:pPr>
            <a:r>
              <a:rPr lang="ru-RU" sz="8000" i="1" dirty="0">
                <a:latin typeface="Times New Roman" panose="02020603050405020304" pitchFamily="18" charset="0"/>
                <a:cs typeface="Times New Roman" panose="02020603050405020304" pitchFamily="18" charset="0"/>
              </a:rPr>
              <a:t>(</a:t>
            </a:r>
            <a:r>
              <a:rPr lang="ru-RU" sz="8000" i="1" u="sng" dirty="0">
                <a:latin typeface="Times New Roman" panose="02020603050405020304" pitchFamily="18" charset="0"/>
                <a:cs typeface="Times New Roman" panose="02020603050405020304" pitchFamily="18" charset="0"/>
              </a:rPr>
              <a:t>Комментарий: </a:t>
            </a:r>
            <a:r>
              <a:rPr lang="ru-RU" sz="8000" dirty="0">
                <a:latin typeface="Times New Roman" panose="02020603050405020304" pitchFamily="18" charset="0"/>
                <a:cs typeface="Times New Roman" panose="02020603050405020304" pitchFamily="18" charset="0"/>
              </a:rPr>
              <a:t>автор работы не понял, что ключевое слово темы не слово «дом», а слово «крепость», то есть такое место, где человек может чувствовать себя в полной безопасности. Поэтому дальнейший пересказ эпизодов романа о борьбе молодогвардейцев с фашистами уводит автора сочинения от темы и подводит к выводу: хотя герои романа «теряют своих товарищей в бою, но все равно стоят горой за свой родной дом» (то есть не дом защищает человека, а наоборот.)</a:t>
            </a:r>
            <a:endParaRPr lang="ru-RU" sz="8000" i="1"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lv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4766025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992" y="274638"/>
            <a:ext cx="10866408" cy="907182"/>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Структура закрытого банка тем</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итогового сочинения</a:t>
            </a:r>
          </a:p>
        </p:txBody>
      </p:sp>
      <p:sp>
        <p:nvSpPr>
          <p:cNvPr id="3" name="Объект 2"/>
          <p:cNvSpPr>
            <a:spLocks noGrp="1"/>
          </p:cNvSpPr>
          <p:nvPr>
            <p:ph idx="1"/>
          </p:nvPr>
        </p:nvSpPr>
        <p:spPr>
          <a:xfrm>
            <a:off x="489857" y="1526721"/>
            <a:ext cx="11283043" cy="4384501"/>
          </a:xfrm>
        </p:spPr>
        <p:txBody>
          <a:bodyPr>
            <a:noAutofit/>
          </a:bodyPr>
          <a:lstStyle/>
          <a:p>
            <a:pPr marL="0" indent="0" algn="just">
              <a:buNone/>
            </a:pPr>
            <a:endParaRPr lang="ru-RU" sz="2800" dirty="0"/>
          </a:p>
          <a:p>
            <a:pPr marL="0" indent="0" algn="just">
              <a:buNone/>
            </a:pPr>
            <a:endParaRPr lang="ru-RU" sz="2800" dirty="0"/>
          </a:p>
        </p:txBody>
      </p:sp>
      <p:pic>
        <p:nvPicPr>
          <p:cNvPr id="4" name="Рисунок 3">
            <a:extLst>
              <a:ext uri="{FF2B5EF4-FFF2-40B4-BE49-F238E27FC236}">
                <a16:creationId xmlns:a16="http://schemas.microsoft.com/office/drawing/2014/main" id="{281D11B8-0484-4FFD-AABB-B7C3871B9419}"/>
              </a:ext>
            </a:extLst>
          </p:cNvPr>
          <p:cNvPicPr>
            <a:picLocks noChangeAspect="1"/>
          </p:cNvPicPr>
          <p:nvPr/>
        </p:nvPicPr>
        <p:blipFill rotWithShape="1">
          <a:blip r:embed="rId4"/>
          <a:srcRect l="7361" t="22261" r="27153" b="22262"/>
          <a:stretch/>
        </p:blipFill>
        <p:spPr>
          <a:xfrm>
            <a:off x="1490134" y="1611388"/>
            <a:ext cx="8695266" cy="4789411"/>
          </a:xfrm>
          <a:prstGeom prst="rect">
            <a:avLst/>
          </a:prstGeom>
          <a:ln w="28575">
            <a:solidFill>
              <a:schemeClr val="accent5">
                <a:lumMod val="75000"/>
              </a:schemeClr>
            </a:solidFill>
          </a:ln>
        </p:spPr>
      </p:pic>
    </p:spTree>
    <p:extLst>
      <p:ext uri="{BB962C8B-B14F-4D97-AF65-F5344CB8AC3E}">
        <p14:creationId xmlns:p14="http://schemas.microsoft.com/office/powerpoint/2010/main" val="181025362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№1. Соответствие теме</a:t>
            </a:r>
          </a:p>
        </p:txBody>
      </p:sp>
      <p:sp>
        <p:nvSpPr>
          <p:cNvPr id="3" name="Объект 2"/>
          <p:cNvSpPr>
            <a:spLocks noGrp="1"/>
          </p:cNvSpPr>
          <p:nvPr>
            <p:ph idx="1"/>
          </p:nvPr>
        </p:nvSpPr>
        <p:spPr>
          <a:xfrm>
            <a:off x="783771" y="1412421"/>
            <a:ext cx="10720841" cy="4734379"/>
          </a:xfrm>
        </p:spPr>
        <p:txBody>
          <a:bodyPr>
            <a:normAutofit fontScale="25000" lnSpcReduction="20000"/>
          </a:bodyPr>
          <a:lstStyle/>
          <a:p>
            <a:pPr marL="0" indent="0" algn="ctr">
              <a:buNone/>
            </a:pPr>
            <a:r>
              <a:rPr lang="ru-RU" sz="8000" b="1" dirty="0">
                <a:latin typeface="Times New Roman" panose="02020603050405020304" pitchFamily="18" charset="0"/>
                <a:cs typeface="Times New Roman" panose="02020603050405020304" pitchFamily="18" charset="0"/>
              </a:rPr>
              <a:t>Примеры сочинений, не отвечающих критерию №1.</a:t>
            </a:r>
          </a:p>
          <a:p>
            <a:pPr marL="0" indent="0" algn="just">
              <a:buNone/>
            </a:pPr>
            <a:r>
              <a:rPr lang="ru-RU" sz="8000" b="1" dirty="0">
                <a:latin typeface="Times New Roman" panose="02020603050405020304" pitchFamily="18" charset="0"/>
                <a:cs typeface="Times New Roman" panose="02020603050405020304" pitchFamily="18" charset="0"/>
              </a:rPr>
              <a:t>-Незнание формата итогового сочинения:</a:t>
            </a:r>
          </a:p>
          <a:p>
            <a:pPr marL="0" indent="0">
              <a:buNone/>
            </a:pPr>
            <a:r>
              <a:rPr lang="ru-RU" sz="8000" dirty="0">
                <a:latin typeface="Times New Roman" panose="02020603050405020304" pitchFamily="18" charset="0"/>
                <a:cs typeface="Times New Roman" panose="02020603050405020304" pitchFamily="18" charset="0"/>
              </a:rPr>
              <a:t>Тема сочинения: «Какие качества раскрывает в человеке любовь?»</a:t>
            </a:r>
          </a:p>
          <a:p>
            <a:pPr marL="0" indent="0">
              <a:buNone/>
            </a:pPr>
            <a:endParaRPr lang="ru-RU" sz="6200" dirty="0">
              <a:latin typeface="Times New Roman" panose="02020603050405020304" pitchFamily="18" charset="0"/>
              <a:cs typeface="Times New Roman" panose="02020603050405020304" pitchFamily="18" charset="0"/>
            </a:endParaRPr>
          </a:p>
          <a:p>
            <a:pPr marL="0" indent="0" algn="just">
              <a:buNone/>
            </a:pPr>
            <a:r>
              <a:rPr lang="ru-RU" sz="6200" dirty="0">
                <a:latin typeface="Times New Roman" panose="02020603050405020304" pitchFamily="18" charset="0"/>
                <a:cs typeface="Times New Roman" panose="02020603050405020304" pitchFamily="18" charset="0"/>
              </a:rPr>
              <a:t>«</a:t>
            </a:r>
            <a:r>
              <a:rPr lang="ru-RU" sz="8000" dirty="0">
                <a:latin typeface="Times New Roman" panose="02020603050405020304" pitchFamily="18" charset="0"/>
                <a:cs typeface="Times New Roman" panose="02020603050405020304" pitchFamily="18" charset="0"/>
              </a:rPr>
              <a:t>Тема любви самая </a:t>
            </a:r>
            <a:r>
              <a:rPr lang="ru-RU" sz="8000" dirty="0" err="1">
                <a:latin typeface="Times New Roman" panose="02020603050405020304" pitchFamily="18" charset="0"/>
                <a:cs typeface="Times New Roman" panose="02020603050405020304" pitchFamily="18" charset="0"/>
              </a:rPr>
              <a:t>востребуемая</a:t>
            </a:r>
            <a:r>
              <a:rPr lang="ru-RU" sz="8000" dirty="0">
                <a:latin typeface="Times New Roman" panose="02020603050405020304" pitchFamily="18" charset="0"/>
                <a:cs typeface="Times New Roman" panose="02020603050405020304" pitchFamily="18" charset="0"/>
              </a:rPr>
              <a:t> тема в повестях, поэмах и рассказах писателей и поэтов.</a:t>
            </a:r>
          </a:p>
          <a:p>
            <a:pPr marL="0" indent="0" algn="just">
              <a:buNone/>
            </a:pPr>
            <a:r>
              <a:rPr lang="ru-RU" sz="8000" dirty="0">
                <a:latin typeface="Times New Roman" panose="02020603050405020304" pitchFamily="18" charset="0"/>
                <a:cs typeface="Times New Roman" panose="02020603050405020304" pitchFamily="18" charset="0"/>
              </a:rPr>
              <a:t>Так в повести А.И. Куприна «Гранатовый браслет» рассказывается о бескорыстной и </a:t>
            </a:r>
            <a:r>
              <a:rPr lang="ru-RU" sz="8000" dirty="0" err="1">
                <a:latin typeface="Times New Roman" panose="02020603050405020304" pitchFamily="18" charset="0"/>
                <a:cs typeface="Times New Roman" panose="02020603050405020304" pitchFamily="18" charset="0"/>
              </a:rPr>
              <a:t>благовейной</a:t>
            </a:r>
            <a:r>
              <a:rPr lang="ru-RU" sz="8000" dirty="0">
                <a:latin typeface="Times New Roman" panose="02020603050405020304" pitchFamily="18" charset="0"/>
                <a:cs typeface="Times New Roman" panose="02020603050405020304" pitchFamily="18" charset="0"/>
              </a:rPr>
              <a:t> любви бедного чиновника </a:t>
            </a:r>
            <a:r>
              <a:rPr lang="ru-RU" sz="8000" dirty="0" err="1">
                <a:latin typeface="Times New Roman" panose="02020603050405020304" pitchFamily="18" charset="0"/>
                <a:cs typeface="Times New Roman" panose="02020603050405020304" pitchFamily="18" charset="0"/>
              </a:rPr>
              <a:t>Желткова</a:t>
            </a:r>
            <a:r>
              <a:rPr lang="ru-RU" sz="8000" dirty="0">
                <a:latin typeface="Times New Roman" panose="02020603050405020304" pitchFamily="18" charset="0"/>
                <a:cs typeface="Times New Roman" panose="02020603050405020304" pitchFamily="18" charset="0"/>
              </a:rPr>
              <a:t> к княгине Вере Николаевне Шеиной. На протяжении восьми лет он писал ей письма о любви, но его чувства не были взаимным. Вера Николаевна ни когда не видела </a:t>
            </a:r>
            <a:r>
              <a:rPr lang="ru-RU" sz="8000" dirty="0" err="1">
                <a:latin typeface="Times New Roman" panose="02020603050405020304" pitchFamily="18" charset="0"/>
                <a:cs typeface="Times New Roman" panose="02020603050405020304" pitchFamily="18" charset="0"/>
              </a:rPr>
              <a:t>Желткова</a:t>
            </a:r>
            <a:r>
              <a:rPr lang="ru-RU" sz="8000" dirty="0">
                <a:latin typeface="Times New Roman" panose="02020603050405020304" pitchFamily="18" charset="0"/>
                <a:cs typeface="Times New Roman" panose="02020603050405020304" pitchFamily="18" charset="0"/>
              </a:rPr>
              <a:t>. На именины любимой женщины, он подарил ей самое дорогое, что у него было – гранатовый браслет. … В повести А.И. Куприна «Олеся» повествуется о любви двух людей. Главная героиня Олеся, огорчена тем, что ей придется расстаться с возлюбленным, Иваном Тимофеевичем. Любовь принесла Олесе не только счастье, но и страдания». (</a:t>
            </a:r>
            <a:r>
              <a:rPr lang="ru-RU" sz="8000" i="1" dirty="0">
                <a:latin typeface="Times New Roman" panose="02020603050405020304" pitchFamily="18" charset="0"/>
                <a:cs typeface="Times New Roman" panose="02020603050405020304" pitchFamily="18" charset="0"/>
              </a:rPr>
              <a:t>Авторская орфография и пунктуация сохранены.)</a:t>
            </a:r>
            <a:endParaRPr lang="ru-RU" sz="8000" dirty="0">
              <a:latin typeface="Times New Roman" panose="02020603050405020304" pitchFamily="18" charset="0"/>
              <a:cs typeface="Times New Roman" panose="02020603050405020304" pitchFamily="18" charset="0"/>
            </a:endParaRPr>
          </a:p>
          <a:p>
            <a:pPr marL="0" indent="0">
              <a:buNone/>
            </a:pPr>
            <a:r>
              <a:rPr lang="ru-RU" sz="8000" dirty="0">
                <a:latin typeface="Times New Roman" panose="02020603050405020304" pitchFamily="18" charset="0"/>
                <a:cs typeface="Times New Roman" panose="02020603050405020304" pitchFamily="18" charset="0"/>
              </a:rPr>
              <a:t> </a:t>
            </a:r>
          </a:p>
          <a:p>
            <a:pPr marL="0" indent="0" algn="just">
              <a:buNone/>
            </a:pPr>
            <a:r>
              <a:rPr lang="ru-RU" sz="8000" i="1" dirty="0">
                <a:latin typeface="Times New Roman" panose="02020603050405020304" pitchFamily="18" charset="0"/>
                <a:cs typeface="Times New Roman" panose="02020603050405020304" pitchFamily="18" charset="0"/>
              </a:rPr>
              <a:t>(</a:t>
            </a:r>
            <a:r>
              <a:rPr lang="ru-RU" sz="8000" i="1" u="sng" dirty="0">
                <a:latin typeface="Times New Roman" panose="02020603050405020304" pitchFamily="18" charset="0"/>
                <a:cs typeface="Times New Roman" panose="02020603050405020304" pitchFamily="18" charset="0"/>
              </a:rPr>
              <a:t>Комментарий:</a:t>
            </a:r>
            <a:r>
              <a:rPr lang="ru-RU" dirty="0"/>
              <a:t>  </a:t>
            </a:r>
            <a:r>
              <a:rPr lang="ru-RU" sz="8000" dirty="0">
                <a:latin typeface="Times New Roman" panose="02020603050405020304" pitchFamily="18" charset="0"/>
                <a:cs typeface="Times New Roman" panose="02020603050405020304" pitchFamily="18" charset="0"/>
              </a:rPr>
              <a:t>вступление занимает одно предложение, затем участник приступает к пересказу двух произведениях А.И. Куприна. Анализ произведений отсутствует, есть фактические недочеты и логические ошибки, например, выпускник утверждает, что Желтков был бесстрашным человеком, потому что покончил с собой).</a:t>
            </a:r>
          </a:p>
          <a:p>
            <a:pPr marL="0" indent="0" algn="just">
              <a:buNone/>
            </a:pPr>
            <a:endParaRPr lang="ru-RU" sz="8000" i="1"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lv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389866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№1. Соответствие теме</a:t>
            </a:r>
          </a:p>
        </p:txBody>
      </p:sp>
      <p:sp>
        <p:nvSpPr>
          <p:cNvPr id="3" name="Объект 2"/>
          <p:cNvSpPr>
            <a:spLocks noGrp="1"/>
          </p:cNvSpPr>
          <p:nvPr>
            <p:ph idx="1"/>
          </p:nvPr>
        </p:nvSpPr>
        <p:spPr>
          <a:xfrm>
            <a:off x="783771" y="1412421"/>
            <a:ext cx="10720841" cy="4734379"/>
          </a:xfrm>
        </p:spPr>
        <p:txBody>
          <a:bodyPr>
            <a:normAutofit fontScale="25000" lnSpcReduction="20000"/>
          </a:bodyPr>
          <a:lstStyle/>
          <a:p>
            <a:pPr marL="0" indent="0" algn="ctr">
              <a:buNone/>
            </a:pPr>
            <a:r>
              <a:rPr lang="ru-RU" sz="9600" b="1" dirty="0">
                <a:latin typeface="Times New Roman" panose="02020603050405020304" pitchFamily="18" charset="0"/>
                <a:cs typeface="Times New Roman" panose="02020603050405020304" pitchFamily="18" charset="0"/>
              </a:rPr>
              <a:t>Примеры сочинений, не отвечающих критерию №1.</a:t>
            </a:r>
          </a:p>
          <a:p>
            <a:pPr marL="0" indent="0" algn="just">
              <a:buNone/>
            </a:pPr>
            <a:r>
              <a:rPr lang="ru-RU" sz="9600" b="1" dirty="0">
                <a:latin typeface="Times New Roman" panose="02020603050405020304" pitchFamily="18" charset="0"/>
                <a:cs typeface="Times New Roman" panose="02020603050405020304" pitchFamily="18" charset="0"/>
              </a:rPr>
              <a:t>-Демагогические рассуждения:</a:t>
            </a:r>
          </a:p>
          <a:p>
            <a:pPr marL="0" indent="0" algn="just">
              <a:buNone/>
            </a:pPr>
            <a:r>
              <a:rPr lang="ru-RU" sz="9600" dirty="0">
                <a:latin typeface="Times New Roman" panose="02020603050405020304" pitchFamily="18" charset="0"/>
                <a:cs typeface="Times New Roman" panose="02020603050405020304" pitchFamily="18" charset="0"/>
              </a:rPr>
              <a:t>Тема сочинения «Почему нельзя "убивать время? "»</a:t>
            </a:r>
          </a:p>
          <a:p>
            <a:pPr marL="0" indent="0" algn="just">
              <a:buNone/>
            </a:pPr>
            <a:r>
              <a:rPr lang="ru-RU" sz="9600" i="1" dirty="0">
                <a:latin typeface="Times New Roman" panose="02020603050405020304" pitchFamily="18" charset="0"/>
                <a:cs typeface="Times New Roman" panose="02020603050405020304" pitchFamily="18" charset="0"/>
              </a:rPr>
              <a:t>«Здравствуйте, сейчас вы потратите достаточно много времени на проверку данного сочинения. Вы уже пересчитали слова? Если нет, то сделайте это, потому что я не уверен, что их здесь больше двухсот пятидесяти, а, если вы все-таки это сделали, то поздравляю, потому как это – ложь, и вы просто «убили время». О, нет, не волнуйтесь! Вас не оштрафуют и не посадят в тюрьму. За это «убийство» вас не накажут. Но почему? И что это вообще за «убийство» такое? Чтобы все было понятно, я задам простую задачу. Человек А. лежит на диване и рассуждает о жизни, человек Б. тратит свое время на то, чтобы создать жизнь. На свои действия и тот, и другой тратят одинаковое количеств времени. Вопрос: кто из них убивает время и почему нельзя этого делать? Если задача оказалась для вас сложной, то…». </a:t>
            </a:r>
            <a:endParaRPr lang="ru-RU" sz="9600" dirty="0">
              <a:latin typeface="Times New Roman" panose="02020603050405020304" pitchFamily="18" charset="0"/>
              <a:cs typeface="Times New Roman" panose="02020603050405020304" pitchFamily="18" charset="0"/>
            </a:endParaRPr>
          </a:p>
          <a:p>
            <a:pPr marL="0" indent="0" algn="just">
              <a:buNone/>
            </a:pPr>
            <a:endParaRPr lang="ru-RU" sz="8000" i="1"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p>
          <a:p>
            <a:pPr marL="0" lv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236119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580" y="261257"/>
            <a:ext cx="10899820" cy="1245571"/>
          </a:xfrm>
        </p:spPr>
        <p:txBody>
          <a:bodyPr>
            <a:noAutofit/>
          </a:bodyPr>
          <a:lstStyle/>
          <a:p>
            <a:br>
              <a:rPr lang="ru-RU" sz="3200" b="1" dirty="0">
                <a:solidFill>
                  <a:schemeClr val="accent5">
                    <a:lumMod val="75000"/>
                  </a:schemeClr>
                </a:solidFill>
                <a:latin typeface="Times New Roman" panose="02020603050405020304" pitchFamily="18" charset="0"/>
                <a:cs typeface="Times New Roman" panose="02020603050405020304" pitchFamily="18" charset="0"/>
              </a:rPr>
            </a:br>
            <a:r>
              <a:rPr lang="ru-RU" sz="3200" b="1" dirty="0">
                <a:solidFill>
                  <a:schemeClr val="accent5">
                    <a:lumMod val="75000"/>
                  </a:schemeClr>
                </a:solidFill>
                <a:latin typeface="Times New Roman" panose="02020603050405020304" pitchFamily="18" charset="0"/>
                <a:cs typeface="Times New Roman" panose="02020603050405020304" pitchFamily="18" charset="0"/>
              </a:rPr>
              <a:t>Критерий № 1. «Соответствие теме»</a:t>
            </a:r>
            <a:br>
              <a:rPr lang="ru-RU" sz="3200" b="1" dirty="0">
                <a:solidFill>
                  <a:schemeClr val="accent5">
                    <a:lumMod val="75000"/>
                  </a:schemeClr>
                </a:solidFill>
                <a:latin typeface="Times New Roman" panose="02020603050405020304" pitchFamily="18" charset="0"/>
                <a:cs typeface="Times New Roman" panose="02020603050405020304" pitchFamily="18" charset="0"/>
              </a:rPr>
            </a:br>
            <a:endParaRPr lang="ru-RU" sz="3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600" y="1335506"/>
            <a:ext cx="10972800" cy="827302"/>
          </a:xfrm>
        </p:spPr>
        <p:txBody>
          <a:bodyPr>
            <a:normAutofit fontScale="92500" lnSpcReduction="20000"/>
          </a:bodyPr>
          <a:lstStyle/>
          <a:p>
            <a:pPr marL="0" indent="0" algn="just">
              <a:buNone/>
            </a:pPr>
            <a:r>
              <a:rPr lang="ru-RU" b="1" dirty="0">
                <a:solidFill>
                  <a:schemeClr val="accent5">
                    <a:lumMod val="75000"/>
                  </a:schemeClr>
                </a:solidFill>
                <a:latin typeface="Times New Roman" panose="02020603050405020304" pitchFamily="18" charset="0"/>
                <a:cs typeface="Times New Roman" panose="02020603050405020304" pitchFamily="18" charset="0"/>
              </a:rPr>
              <a:t>«Незачёт» </a:t>
            </a:r>
            <a:r>
              <a:rPr lang="ru-RU" dirty="0">
                <a:latin typeface="Times New Roman" panose="02020603050405020304" pitchFamily="18" charset="0"/>
                <a:cs typeface="Times New Roman" panose="02020603050405020304" pitchFamily="18" charset="0"/>
              </a:rPr>
              <a:t>ставится, если сочинение </a:t>
            </a:r>
            <a:r>
              <a:rPr lang="ru-RU" i="1" dirty="0">
                <a:latin typeface="Times New Roman" panose="02020603050405020304" pitchFamily="18" charset="0"/>
                <a:cs typeface="Times New Roman" panose="02020603050405020304" pitchFamily="18" charset="0"/>
              </a:rPr>
              <a:t>не соответствует теме </a:t>
            </a:r>
            <a:r>
              <a:rPr lang="ru-RU" dirty="0">
                <a:latin typeface="Times New Roman" panose="02020603050405020304" pitchFamily="18" charset="0"/>
                <a:cs typeface="Times New Roman" panose="02020603050405020304" pitchFamily="18" charset="0"/>
              </a:rPr>
              <a:t>или в нём </a:t>
            </a:r>
            <a:r>
              <a:rPr lang="ru-RU" u="sng" dirty="0">
                <a:latin typeface="Times New Roman" panose="02020603050405020304" pitchFamily="18" charset="0"/>
                <a:cs typeface="Times New Roman" panose="02020603050405020304" pitchFamily="18" charset="0"/>
              </a:rPr>
              <a:t>не прослеживается </a:t>
            </a:r>
            <a:r>
              <a:rPr lang="ru-RU" dirty="0">
                <a:latin typeface="Times New Roman" panose="02020603050405020304" pitchFamily="18" charset="0"/>
                <a:cs typeface="Times New Roman" panose="02020603050405020304" pitchFamily="18" charset="0"/>
              </a:rPr>
              <a:t>коммуникативный замысел:</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116476527"/>
              </p:ext>
            </p:extLst>
          </p:nvPr>
        </p:nvGraphicFramePr>
        <p:xfrm>
          <a:off x="2394284" y="2162807"/>
          <a:ext cx="6581274" cy="3746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823814" y="5682280"/>
            <a:ext cx="6455165" cy="861774"/>
          </a:xfrm>
          <a:prstGeom prst="rect">
            <a:avLst/>
          </a:prstGeom>
          <a:noFill/>
        </p:spPr>
        <p:txBody>
          <a:bodyPr wrap="none" rtlCol="0">
            <a:spAutoFit/>
          </a:bodyPr>
          <a:lstStyle/>
          <a:p>
            <a:r>
              <a:rPr lang="ru-RU" sz="3200" dirty="0">
                <a:latin typeface="Times New Roman" panose="02020603050405020304" pitchFamily="18" charset="0"/>
                <a:cs typeface="Times New Roman" panose="02020603050405020304" pitchFamily="18" charset="0"/>
              </a:rPr>
              <a:t>Во всех остальных случаях – </a:t>
            </a:r>
            <a:r>
              <a:rPr lang="ru-RU" sz="3200" b="1" dirty="0">
                <a:solidFill>
                  <a:schemeClr val="accent5">
                    <a:lumMod val="75000"/>
                  </a:schemeClr>
                </a:solidFill>
                <a:latin typeface="Times New Roman" panose="02020603050405020304" pitchFamily="18" charset="0"/>
                <a:cs typeface="Times New Roman" panose="02020603050405020304" pitchFamily="18" charset="0"/>
              </a:rPr>
              <a:t>зачёт</a:t>
            </a:r>
            <a:r>
              <a:rPr lang="ru-RU" sz="3200" dirty="0">
                <a:solidFill>
                  <a:schemeClr val="accent5">
                    <a:lumMod val="75000"/>
                  </a:schemeClr>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37189563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1021" y="195943"/>
            <a:ext cx="9863592" cy="1079066"/>
          </a:xfrm>
        </p:spPr>
        <p:txBody>
          <a:bodyPr>
            <a:normAutofit fontScale="90000"/>
          </a:bodyPr>
          <a:lstStyle/>
          <a:p>
            <a:pPr lvl="0"/>
            <a:br>
              <a:rPr lang="ru-RU" sz="3600" b="1" dirty="0">
                <a:solidFill>
                  <a:srgbClr val="C00000"/>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2. «Аргументация. Привлечение литературного материала»</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b="1" dirty="0"/>
              <a:t> </a:t>
            </a:r>
          </a:p>
        </p:txBody>
      </p:sp>
      <p:sp>
        <p:nvSpPr>
          <p:cNvPr id="5" name="Объект 2"/>
          <p:cNvSpPr>
            <a:spLocks noGrp="1"/>
          </p:cNvSpPr>
          <p:nvPr>
            <p:ph idx="1"/>
          </p:nvPr>
        </p:nvSpPr>
        <p:spPr>
          <a:xfrm>
            <a:off x="783771" y="1412421"/>
            <a:ext cx="10720841" cy="4498801"/>
          </a:xfrm>
        </p:spPr>
        <p:txBody>
          <a:bodyPr>
            <a:normAutofit fontScale="85000" lnSpcReduction="20000"/>
          </a:bodyPr>
          <a:lstStyle/>
          <a:p>
            <a:pPr marL="0" indent="0">
              <a:buNone/>
            </a:pPr>
            <a:r>
              <a:rPr lang="ru-RU" sz="2800" dirty="0">
                <a:latin typeface="Times New Roman" panose="02020603050405020304" pitchFamily="18" charset="0"/>
                <a:cs typeface="Times New Roman" panose="02020603050405020304" pitchFamily="18" charset="0"/>
              </a:rPr>
              <a:t>Данный критерий нацеливает на проверку умения строить рассуждение, доказывать свою позицию, подкрепляя аргументы </a:t>
            </a:r>
            <a:r>
              <a:rPr lang="ru-RU" sz="2800" u="sng" dirty="0">
                <a:latin typeface="Times New Roman" panose="02020603050405020304" pitchFamily="18" charset="0"/>
                <a:cs typeface="Times New Roman" panose="02020603050405020304" pitchFamily="18" charset="0"/>
              </a:rPr>
              <a:t>примерами из литературного материала</a:t>
            </a:r>
            <a:r>
              <a:rPr lang="ru-RU" sz="2800" dirty="0">
                <a:latin typeface="Times New Roman" panose="02020603050405020304" pitchFamily="18" charset="0"/>
                <a:cs typeface="Times New Roman" panose="02020603050405020304" pitchFamily="18" charset="0"/>
              </a:rPr>
              <a:t>. </a:t>
            </a:r>
          </a:p>
          <a:p>
            <a:pPr marL="0" indent="0" algn="just">
              <a:buNone/>
            </a:pPr>
            <a:r>
              <a:rPr lang="ru-RU" sz="2800" dirty="0">
                <a:latin typeface="Times New Roman" panose="02020603050405020304" pitchFamily="18" charset="0"/>
                <a:cs typeface="Times New Roman" panose="02020603050405020304" pitchFamily="18" charset="0"/>
              </a:rPr>
              <a:t>Проверяется умение:</a:t>
            </a:r>
          </a:p>
          <a:p>
            <a:pPr marL="0" indent="0" algn="just">
              <a:buNone/>
            </a:pPr>
            <a:r>
              <a:rPr lang="ru-RU" sz="2800" dirty="0">
                <a:latin typeface="Times New Roman" panose="02020603050405020304" pitchFamily="18" charset="0"/>
                <a:cs typeface="Times New Roman" panose="02020603050405020304" pitchFamily="18" charset="0"/>
              </a:rPr>
              <a:t>-строить рассуждение,</a:t>
            </a:r>
          </a:p>
          <a:p>
            <a:pPr marL="0" indent="0" algn="just">
              <a:buNone/>
            </a:pPr>
            <a:r>
              <a:rPr lang="ru-RU" sz="2800" dirty="0">
                <a:latin typeface="Times New Roman" panose="02020603050405020304" pitchFamily="18" charset="0"/>
                <a:cs typeface="Times New Roman" panose="02020603050405020304" pitchFamily="18" charset="0"/>
              </a:rPr>
              <a:t>-доказывать свою позицию, подкрепляя </a:t>
            </a:r>
            <a:r>
              <a:rPr lang="ru-RU" sz="2800" b="1" dirty="0">
                <a:solidFill>
                  <a:schemeClr val="accent5">
                    <a:lumMod val="75000"/>
                  </a:schemeClr>
                </a:solidFill>
                <a:latin typeface="Times New Roman" panose="02020603050405020304" pitchFamily="18" charset="0"/>
                <a:cs typeface="Times New Roman" panose="02020603050405020304" pitchFamily="18" charset="0"/>
              </a:rPr>
              <a:t>аргументы</a:t>
            </a:r>
            <a:r>
              <a:rPr lang="ru-RU" sz="2800" dirty="0">
                <a:solidFill>
                  <a:schemeClr val="accent5">
                    <a:lumMod val="75000"/>
                  </a:schemeClr>
                </a:solidFill>
                <a:latin typeface="Times New Roman" panose="02020603050405020304" pitchFamily="18" charset="0"/>
                <a:cs typeface="Times New Roman" panose="02020603050405020304" pitchFamily="18" charset="0"/>
              </a:rPr>
              <a:t> </a:t>
            </a:r>
            <a:r>
              <a:rPr lang="ru-RU" sz="2800" b="1" dirty="0">
                <a:solidFill>
                  <a:schemeClr val="accent5">
                    <a:lumMod val="75000"/>
                  </a:schemeClr>
                </a:solidFill>
                <a:latin typeface="Times New Roman" panose="02020603050405020304" pitchFamily="18" charset="0"/>
                <a:cs typeface="Times New Roman" panose="02020603050405020304" pitchFamily="18" charset="0"/>
              </a:rPr>
              <a:t>примерами</a:t>
            </a:r>
            <a:r>
              <a:rPr lang="ru-RU" sz="2800" dirty="0">
                <a:solidFill>
                  <a:schemeClr val="accent5">
                    <a:lumMod val="75000"/>
                  </a:schemeClr>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из художественных текстов либо из документальной прозы. </a:t>
            </a:r>
          </a:p>
          <a:p>
            <a:pPr marL="0" indent="0" algn="just">
              <a:buNone/>
            </a:pPr>
            <a:r>
              <a:rPr lang="ru-RU" sz="2800" b="1" dirty="0">
                <a:solidFill>
                  <a:schemeClr val="accent5">
                    <a:lumMod val="75000"/>
                  </a:schemeClr>
                </a:solidFill>
                <a:latin typeface="Times New Roman" panose="02020603050405020304" pitchFamily="18" charset="0"/>
                <a:cs typeface="Times New Roman" panose="02020603050405020304" pitchFamily="18" charset="0"/>
              </a:rPr>
              <a:t>Достаточно опоры на один текст. Но количество аргументов не регламентируется.</a:t>
            </a:r>
          </a:p>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r>
              <a:rPr lang="ru-RU" sz="2800" dirty="0">
                <a:latin typeface="Times New Roman" panose="02020603050405020304" pitchFamily="18" charset="0"/>
                <a:cs typeface="Times New Roman" panose="02020603050405020304" pitchFamily="18" charset="0"/>
              </a:rPr>
              <a:t>Без опоры на эти примеры, или при существенном искажении содержания выбранного текста, или материал лишь упоминается в работе – незачёт.  </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68078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1021" y="195943"/>
            <a:ext cx="9863592" cy="1079066"/>
          </a:xfrm>
        </p:spPr>
        <p:txBody>
          <a:bodyPr>
            <a:normAutofit fontScale="90000"/>
          </a:bodyPr>
          <a:lstStyle/>
          <a:p>
            <a:pPr lvl="0"/>
            <a:br>
              <a:rPr lang="ru-RU" sz="3600" b="1" dirty="0">
                <a:solidFill>
                  <a:srgbClr val="C00000"/>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2. «Аргументация. Привлечение литературного материала»</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b="1" dirty="0"/>
              <a:t> </a:t>
            </a:r>
          </a:p>
        </p:txBody>
      </p:sp>
      <p:sp>
        <p:nvSpPr>
          <p:cNvPr id="5" name="Объект 2"/>
          <p:cNvSpPr>
            <a:spLocks noGrp="1"/>
          </p:cNvSpPr>
          <p:nvPr>
            <p:ph idx="1"/>
          </p:nvPr>
        </p:nvSpPr>
        <p:spPr>
          <a:xfrm>
            <a:off x="711201" y="1412421"/>
            <a:ext cx="10793412" cy="5073046"/>
          </a:xfrm>
        </p:spPr>
        <p:txBody>
          <a:bodyPr>
            <a:noAutofit/>
          </a:bodyPr>
          <a:lstStyle/>
          <a:p>
            <a:pPr marL="0" indent="0">
              <a:buNone/>
            </a:pPr>
            <a:r>
              <a:rPr lang="ru-RU" sz="2400" b="1" dirty="0">
                <a:latin typeface="Times New Roman" panose="02020603050405020304" pitchFamily="18" charset="0"/>
                <a:cs typeface="Times New Roman" panose="02020603050405020304" pitchFamily="18" charset="0"/>
              </a:rPr>
              <a:t>Можно привлекать</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-художественную литературу (всех времён и народов);</a:t>
            </a:r>
          </a:p>
          <a:p>
            <a:pPr marL="0" indent="0">
              <a:buNone/>
            </a:pPr>
            <a:r>
              <a:rPr lang="ru-RU" sz="2400" dirty="0">
                <a:latin typeface="Times New Roman" panose="02020603050405020304" pitchFamily="18" charset="0"/>
                <a:cs typeface="Times New Roman" panose="02020603050405020304" pitchFamily="18" charset="0"/>
              </a:rPr>
              <a:t>-литературу </a:t>
            </a:r>
            <a:r>
              <a:rPr lang="en-US" sz="2400" dirty="0">
                <a:latin typeface="Times New Roman" panose="02020603050405020304" pitchFamily="18" charset="0"/>
                <a:cs typeface="Times New Roman" panose="02020603050405020304" pitchFamily="18" charset="0"/>
              </a:rPr>
              <a:t>non-fiction </a:t>
            </a:r>
            <a:r>
              <a:rPr lang="ru-RU" sz="2400" dirty="0">
                <a:latin typeface="Times New Roman" panose="02020603050405020304" pitchFamily="18" charset="0"/>
                <a:cs typeface="Times New Roman" panose="02020603050405020304" pitchFamily="18" charset="0"/>
              </a:rPr>
              <a:t>(нон-фикшн: «документальная литература» / её ещё называют «документальная проза»: это научно-популярные книги, биографии, мемуары, исследования, публицистика, </a:t>
            </a:r>
            <a:r>
              <a:rPr lang="ru-RU" sz="2400" dirty="0" err="1">
                <a:latin typeface="Times New Roman" panose="02020603050405020304" pitchFamily="18" charset="0"/>
                <a:cs typeface="Times New Roman" panose="02020603050405020304" pitchFamily="18" charset="0"/>
              </a:rPr>
              <a:t>травелоги</a:t>
            </a:r>
            <a:r>
              <a:rPr lang="ru-RU" sz="2400" dirty="0">
                <a:latin typeface="Times New Roman" panose="02020603050405020304" pitchFamily="18" charset="0"/>
                <a:cs typeface="Times New Roman" panose="02020603050405020304" pitchFamily="18" charset="0"/>
              </a:rPr>
              <a:t> и т.д., то есть то, что </a:t>
            </a:r>
            <a:r>
              <a:rPr lang="ru-RU" sz="2400" u="sng" dirty="0">
                <a:latin typeface="Times New Roman" panose="02020603050405020304" pitchFamily="18" charset="0"/>
                <a:cs typeface="Times New Roman" panose="02020603050405020304" pitchFamily="18" charset="0"/>
              </a:rPr>
              <a:t>не имеет вымышленного сюжета</a:t>
            </a:r>
            <a:r>
              <a:rPr lang="ru-RU" sz="2400" dirty="0">
                <a:latin typeface="Times New Roman" panose="02020603050405020304" pitchFamily="18" charset="0"/>
                <a:cs typeface="Times New Roman" panose="02020603050405020304" pitchFamily="18" charset="0"/>
              </a:rPr>
              <a:t>).</a:t>
            </a:r>
          </a:p>
          <a:p>
            <a:pPr marL="0" indent="0" algn="ctr">
              <a:buNone/>
            </a:pPr>
            <a:r>
              <a:rPr lang="ru-RU" sz="2400" dirty="0">
                <a:latin typeface="Times New Roman" panose="02020603050405020304" pitchFamily="18" charset="0"/>
                <a:cs typeface="Times New Roman" panose="02020603050405020304" pitchFamily="18" charset="0"/>
              </a:rPr>
              <a:t>Что </a:t>
            </a:r>
            <a:r>
              <a:rPr lang="ru-RU" sz="2400" b="1" dirty="0">
                <a:latin typeface="Times New Roman" panose="02020603050405020304" pitchFamily="18" charset="0"/>
                <a:cs typeface="Times New Roman" panose="02020603050405020304" pitchFamily="18" charset="0"/>
              </a:rPr>
              <a:t>нельзя привлекать </a:t>
            </a:r>
            <a:r>
              <a:rPr lang="ru-RU" sz="2400" dirty="0">
                <a:latin typeface="Times New Roman" panose="02020603050405020304" pitchFamily="18" charset="0"/>
                <a:cs typeface="Times New Roman" panose="02020603050405020304" pitchFamily="18" charset="0"/>
              </a:rPr>
              <a:t>в качестве аргумента:</a:t>
            </a:r>
          </a:p>
          <a:p>
            <a:pPr marL="0" indent="0">
              <a:buNone/>
            </a:pPr>
            <a:r>
              <a:rPr lang="ru-RU" sz="2400" dirty="0">
                <a:latin typeface="Times New Roman" panose="02020603050405020304" pitchFamily="18" charset="0"/>
                <a:cs typeface="Times New Roman" panose="02020603050405020304" pitchFamily="18" charset="0"/>
              </a:rPr>
              <a:t>-</a:t>
            </a:r>
            <a:r>
              <a:rPr lang="ru-RU" sz="2400" u="sng" dirty="0" err="1">
                <a:latin typeface="Times New Roman" panose="02020603050405020304" pitchFamily="18" charset="0"/>
                <a:cs typeface="Times New Roman" panose="02020603050405020304" pitchFamily="18" charset="0"/>
              </a:rPr>
              <a:t>изотексты</a:t>
            </a:r>
            <a:r>
              <a:rPr lang="ru-RU" sz="2400" u="sng" dirty="0">
                <a:latin typeface="Times New Roman" panose="02020603050405020304" pitchFamily="18" charset="0"/>
                <a:cs typeface="Times New Roman" panose="02020603050405020304" pitchFamily="18" charset="0"/>
              </a:rPr>
              <a:t> (комиксы, </a:t>
            </a:r>
            <a:r>
              <a:rPr lang="ru-RU" sz="2400" u="sng" dirty="0" err="1">
                <a:latin typeface="Times New Roman" panose="02020603050405020304" pitchFamily="18" charset="0"/>
                <a:cs typeface="Times New Roman" panose="02020603050405020304" pitchFamily="18" charset="0"/>
              </a:rPr>
              <a:t>манга</a:t>
            </a:r>
            <a:r>
              <a:rPr lang="ru-RU" sz="2400" dirty="0">
                <a:latin typeface="Times New Roman" panose="02020603050405020304" pitchFamily="18" charset="0"/>
                <a:cs typeface="Times New Roman" panose="02020603050405020304" pitchFamily="18" charset="0"/>
              </a:rPr>
              <a:t>), т.е. графические тексты. </a:t>
            </a:r>
          </a:p>
          <a:p>
            <a:pPr marL="0" indent="0">
              <a:buNone/>
            </a:pPr>
            <a:r>
              <a:rPr lang="ru-RU" sz="2400" i="1" u="sng" dirty="0">
                <a:latin typeface="Times New Roman" panose="02020603050405020304" pitchFamily="18" charset="0"/>
                <a:cs typeface="Times New Roman" panose="02020603050405020304" pitchFamily="18" charset="0"/>
              </a:rPr>
              <a:t>Для справки</a:t>
            </a:r>
            <a:r>
              <a:rPr lang="ru-RU" sz="2400" i="1" dirty="0">
                <a:latin typeface="Times New Roman" panose="02020603050405020304" pitchFamily="18" charset="0"/>
                <a:cs typeface="Times New Roman" panose="02020603050405020304" pitchFamily="18" charset="0"/>
              </a:rPr>
              <a:t>: комиксы объединяют повествовательный текст и визуальное действие; </a:t>
            </a:r>
            <a:r>
              <a:rPr lang="ru-RU" sz="2400" i="1" dirty="0" err="1">
                <a:latin typeface="Times New Roman" panose="02020603050405020304" pitchFamily="18" charset="0"/>
                <a:cs typeface="Times New Roman" panose="02020603050405020304" pitchFamily="18" charset="0"/>
              </a:rPr>
              <a:t>манга</a:t>
            </a:r>
            <a:r>
              <a:rPr lang="ru-RU" sz="2400" i="1" dirty="0">
                <a:latin typeface="Times New Roman" panose="02020603050405020304" pitchFamily="18" charset="0"/>
                <a:cs typeface="Times New Roman" panose="02020603050405020304" pitchFamily="18" charset="0"/>
              </a:rPr>
              <a:t> или «гротески», «странные картинки» – это японские комиксы, которые от остальных комиксов отличаются тем, что читаются справа налево и иллюстрации в них чёрно-белые.  </a:t>
            </a:r>
          </a:p>
        </p:txBody>
      </p:sp>
    </p:spTree>
    <p:extLst>
      <p:ext uri="{BB962C8B-B14F-4D97-AF65-F5344CB8AC3E}">
        <p14:creationId xmlns:p14="http://schemas.microsoft.com/office/powerpoint/2010/main" val="5552013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261257"/>
            <a:ext cx="9969726" cy="751114"/>
          </a:xfrm>
        </p:spPr>
        <p:txBody>
          <a:bodyPr>
            <a:noAutofit/>
          </a:bodyPr>
          <a:lstStyle/>
          <a:p>
            <a:r>
              <a:rPr lang="ru-RU" sz="3600" b="1" dirty="0">
                <a:solidFill>
                  <a:schemeClr val="accent5">
                    <a:lumMod val="75000"/>
                  </a:schemeClr>
                </a:solidFill>
              </a:rPr>
              <a:t>Типичные ошибки в к</a:t>
            </a:r>
            <a:r>
              <a:rPr lang="ru-RU" sz="3600" b="1" dirty="0">
                <a:solidFill>
                  <a:schemeClr val="accent5">
                    <a:lumMod val="75000"/>
                  </a:schemeClr>
                </a:solidFill>
                <a:latin typeface="Times New Roman" panose="02020603050405020304" pitchFamily="18" charset="0"/>
                <a:cs typeface="Times New Roman" panose="02020603050405020304" pitchFamily="18" charset="0"/>
              </a:rPr>
              <a:t>ритерии № 2</a:t>
            </a:r>
            <a:endParaRPr lang="ru-RU" sz="3600" b="1" dirty="0">
              <a:solidFill>
                <a:schemeClr val="accent5">
                  <a:lumMod val="75000"/>
                </a:schemeClr>
              </a:solidFill>
            </a:endParaRPr>
          </a:p>
        </p:txBody>
      </p:sp>
      <p:sp>
        <p:nvSpPr>
          <p:cNvPr id="3" name="Объект 2"/>
          <p:cNvSpPr>
            <a:spLocks noGrp="1"/>
          </p:cNvSpPr>
          <p:nvPr>
            <p:ph idx="1"/>
          </p:nvPr>
        </p:nvSpPr>
        <p:spPr>
          <a:xfrm>
            <a:off x="783771" y="1412421"/>
            <a:ext cx="10720841" cy="4498801"/>
          </a:xfrm>
        </p:spPr>
        <p:txBody>
          <a:bodyPr>
            <a:normAutofit/>
          </a:bodyPr>
          <a:lstStyle/>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2490866908"/>
              </p:ext>
            </p:extLst>
          </p:nvPr>
        </p:nvGraphicFramePr>
        <p:xfrm>
          <a:off x="783771" y="1012371"/>
          <a:ext cx="11019208" cy="51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388337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261257"/>
            <a:ext cx="9969726" cy="751114"/>
          </a:xfrm>
        </p:spPr>
        <p:txBody>
          <a:bodyPr>
            <a:noAutofit/>
          </a:bodyPr>
          <a:lstStyle/>
          <a:p>
            <a:r>
              <a:rPr lang="ru-RU" sz="3600" b="1" dirty="0">
                <a:solidFill>
                  <a:schemeClr val="accent5">
                    <a:lumMod val="75000"/>
                  </a:schemeClr>
                </a:solidFill>
              </a:rPr>
              <a:t>Типичные ошибки в к</a:t>
            </a:r>
            <a:r>
              <a:rPr lang="ru-RU" sz="3600" b="1" dirty="0">
                <a:solidFill>
                  <a:schemeClr val="accent5">
                    <a:lumMod val="75000"/>
                  </a:schemeClr>
                </a:solidFill>
                <a:latin typeface="Times New Roman" panose="02020603050405020304" pitchFamily="18" charset="0"/>
                <a:cs typeface="Times New Roman" panose="02020603050405020304" pitchFamily="18" charset="0"/>
              </a:rPr>
              <a:t>ритерии № 2</a:t>
            </a:r>
            <a:endParaRPr lang="ru-RU" sz="3600" b="1" dirty="0">
              <a:solidFill>
                <a:schemeClr val="accent5">
                  <a:lumMod val="75000"/>
                </a:schemeClr>
              </a:solidFill>
            </a:endParaRPr>
          </a:p>
        </p:txBody>
      </p:sp>
      <p:sp>
        <p:nvSpPr>
          <p:cNvPr id="3" name="Объект 2"/>
          <p:cNvSpPr>
            <a:spLocks noGrp="1"/>
          </p:cNvSpPr>
          <p:nvPr>
            <p:ph idx="1"/>
          </p:nvPr>
        </p:nvSpPr>
        <p:spPr>
          <a:xfrm>
            <a:off x="783771" y="1412421"/>
            <a:ext cx="10720841" cy="4498801"/>
          </a:xfrm>
        </p:spPr>
        <p:txBody>
          <a:bodyPr>
            <a:normAutofit/>
          </a:bodyPr>
          <a:lstStyle/>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718673677"/>
              </p:ext>
            </p:extLst>
          </p:nvPr>
        </p:nvGraphicFramePr>
        <p:xfrm>
          <a:off x="783771" y="1012371"/>
          <a:ext cx="11019208" cy="51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519750" y="3852333"/>
            <a:ext cx="3281988" cy="923330"/>
          </a:xfrm>
          <a:prstGeom prst="rect">
            <a:avLst/>
          </a:prstGeom>
          <a:noFill/>
        </p:spPr>
        <p:txBody>
          <a:bodyPr wrap="square" rtlCol="0">
            <a:spAutoFit/>
          </a:bodyPr>
          <a:lstStyle/>
          <a:p>
            <a:pPr algn="ctr"/>
            <a:r>
              <a:rPr lang="ru-RU" sz="2700" dirty="0">
                <a:latin typeface="Times New Roman" panose="02020603050405020304" pitchFamily="18" charset="0"/>
                <a:cs typeface="Times New Roman" panose="02020603050405020304" pitchFamily="18" charset="0"/>
              </a:rPr>
              <a:t>Незнание формата итогового сочинения</a:t>
            </a:r>
          </a:p>
        </p:txBody>
      </p:sp>
      <p:sp>
        <p:nvSpPr>
          <p:cNvPr id="6" name="TextBox 5"/>
          <p:cNvSpPr txBox="1"/>
          <p:nvPr/>
        </p:nvSpPr>
        <p:spPr>
          <a:xfrm>
            <a:off x="423949" y="5877098"/>
            <a:ext cx="11172306" cy="646331"/>
          </a:xfrm>
          <a:prstGeom prst="rect">
            <a:avLst/>
          </a:prstGeom>
          <a:noFill/>
        </p:spPr>
        <p:txBody>
          <a:bodyPr wrap="square" rtlCol="0">
            <a:spAutoFit/>
          </a:bodyPr>
          <a:lstStyle/>
          <a:p>
            <a:r>
              <a:rPr lang="ru-RU" dirty="0">
                <a:solidFill>
                  <a:schemeClr val="accent5">
                    <a:lumMod val="75000"/>
                  </a:schemeClr>
                </a:solidFill>
                <a:latin typeface="Times New Roman" panose="02020603050405020304" pitchFamily="18" charset="0"/>
                <a:cs typeface="Times New Roman" panose="02020603050405020304" pitchFamily="18" charset="0"/>
              </a:rPr>
              <a:t>Необходимо </a:t>
            </a:r>
            <a:r>
              <a:rPr lang="ru-RU" b="1" dirty="0">
                <a:solidFill>
                  <a:schemeClr val="accent5">
                    <a:lumMod val="75000"/>
                  </a:schemeClr>
                </a:solidFill>
                <a:latin typeface="Times New Roman" panose="02020603050405020304" pitchFamily="18" charset="0"/>
                <a:cs typeface="Times New Roman" panose="02020603050405020304" pitchFamily="18" charset="0"/>
              </a:rPr>
              <a:t>научить школьника читать формулировки тем</a:t>
            </a:r>
            <a:r>
              <a:rPr lang="ru-RU" dirty="0">
                <a:solidFill>
                  <a:schemeClr val="accent5">
                    <a:lumMod val="75000"/>
                  </a:schemeClr>
                </a:solidFill>
                <a:latin typeface="Times New Roman" panose="02020603050405020304" pitchFamily="18" charset="0"/>
                <a:cs typeface="Times New Roman" panose="02020603050405020304" pitchFamily="18" charset="0"/>
              </a:rPr>
              <a:t>, </a:t>
            </a:r>
            <a:r>
              <a:rPr lang="ru-RU" b="1" dirty="0">
                <a:solidFill>
                  <a:schemeClr val="accent5">
                    <a:lumMod val="75000"/>
                  </a:schemeClr>
                </a:solidFill>
                <a:latin typeface="Times New Roman" panose="02020603050405020304" pitchFamily="18" charset="0"/>
                <a:cs typeface="Times New Roman" panose="02020603050405020304" pitchFamily="18" charset="0"/>
              </a:rPr>
              <a:t>видеть и понимать ключевые слова в теме.</a:t>
            </a:r>
          </a:p>
          <a:p>
            <a:endParaRPr lang="ru-RU" dirty="0"/>
          </a:p>
        </p:txBody>
      </p:sp>
    </p:spTree>
    <p:extLst>
      <p:ext uri="{BB962C8B-B14F-4D97-AF65-F5344CB8AC3E}">
        <p14:creationId xmlns:p14="http://schemas.microsoft.com/office/powerpoint/2010/main" val="159269260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Фактические ошибки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13698904"/>
              </p:ext>
            </p:extLst>
          </p:nvPr>
        </p:nvGraphicFramePr>
        <p:xfrm>
          <a:off x="784225" y="1412875"/>
          <a:ext cx="10720388" cy="4498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592023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Фактические ошибки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94909409"/>
              </p:ext>
            </p:extLst>
          </p:nvPr>
        </p:nvGraphicFramePr>
        <p:xfrm>
          <a:off x="784225" y="1412875"/>
          <a:ext cx="10720388" cy="4498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48740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580" y="261257"/>
            <a:ext cx="10899820" cy="1245571"/>
          </a:xfrm>
        </p:spPr>
        <p:txBody>
          <a:bodyPr>
            <a:noAutofit/>
          </a:bodyPr>
          <a:lstStyle/>
          <a:p>
            <a:r>
              <a:rPr lang="ru-RU" sz="3200" b="1" dirty="0">
                <a:solidFill>
                  <a:schemeClr val="accent5">
                    <a:lumMod val="75000"/>
                  </a:schemeClr>
                </a:solidFill>
                <a:latin typeface="Times New Roman" panose="02020603050405020304" pitchFamily="18" charset="0"/>
                <a:cs typeface="Times New Roman" panose="02020603050405020304" pitchFamily="18" charset="0"/>
              </a:rPr>
              <a:t>Требование к оцениванию </a:t>
            </a:r>
            <a:br>
              <a:rPr lang="ru-RU" sz="3200" b="1" dirty="0">
                <a:solidFill>
                  <a:schemeClr val="accent5">
                    <a:lumMod val="75000"/>
                  </a:schemeClr>
                </a:solidFill>
                <a:latin typeface="Times New Roman" panose="02020603050405020304" pitchFamily="18" charset="0"/>
                <a:cs typeface="Times New Roman" panose="02020603050405020304" pitchFamily="18" charset="0"/>
              </a:rPr>
            </a:br>
            <a:r>
              <a:rPr lang="ru-RU" sz="3200" b="1" dirty="0">
                <a:solidFill>
                  <a:schemeClr val="accent5">
                    <a:lumMod val="75000"/>
                  </a:schemeClr>
                </a:solidFill>
                <a:latin typeface="Times New Roman" panose="02020603050405020304" pitchFamily="18" charset="0"/>
                <a:cs typeface="Times New Roman" panose="02020603050405020304" pitchFamily="18" charset="0"/>
              </a:rPr>
              <a:t>критерия № 2</a:t>
            </a:r>
            <a:br>
              <a:rPr lang="ru-RU" sz="3200" b="1" dirty="0">
                <a:solidFill>
                  <a:schemeClr val="accent5">
                    <a:lumMod val="75000"/>
                  </a:schemeClr>
                </a:solidFill>
                <a:latin typeface="Times New Roman" panose="02020603050405020304" pitchFamily="18" charset="0"/>
                <a:cs typeface="Times New Roman" panose="02020603050405020304" pitchFamily="18" charset="0"/>
              </a:rPr>
            </a:br>
            <a:endParaRPr lang="ru-RU" sz="3200" b="1" dirty="0">
              <a:solidFill>
                <a:schemeClr val="accent5">
                  <a:lumMod val="75000"/>
                </a:schemeClr>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740749077"/>
              </p:ext>
            </p:extLst>
          </p:nvPr>
        </p:nvGraphicFramePr>
        <p:xfrm>
          <a:off x="1323475" y="1506827"/>
          <a:ext cx="9324472" cy="4003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323475" y="5610090"/>
            <a:ext cx="6455165" cy="861774"/>
          </a:xfrm>
          <a:prstGeom prst="rect">
            <a:avLst/>
          </a:prstGeom>
          <a:noFill/>
        </p:spPr>
        <p:txBody>
          <a:bodyPr wrap="none" rtlCol="0">
            <a:spAutoFit/>
          </a:bodyPr>
          <a:lstStyle/>
          <a:p>
            <a:r>
              <a:rPr lang="ru-RU" sz="3200" dirty="0">
                <a:solidFill>
                  <a:prstClr val="black"/>
                </a:solidFill>
                <a:latin typeface="Times New Roman" panose="02020603050405020304" pitchFamily="18" charset="0"/>
                <a:cs typeface="Times New Roman" panose="02020603050405020304" pitchFamily="18" charset="0"/>
              </a:rPr>
              <a:t>Во всех остальных случаях – </a:t>
            </a:r>
            <a:r>
              <a:rPr lang="ru-RU" sz="3200" b="1" dirty="0">
                <a:solidFill>
                  <a:schemeClr val="accent5">
                    <a:lumMod val="75000"/>
                  </a:schemeClr>
                </a:solidFill>
                <a:latin typeface="Times New Roman" panose="02020603050405020304" pitchFamily="18" charset="0"/>
                <a:cs typeface="Times New Roman" panose="02020603050405020304" pitchFamily="18" charset="0"/>
              </a:rPr>
              <a:t>зачёт</a:t>
            </a:r>
            <a:r>
              <a:rPr lang="ru-RU" sz="3200" dirty="0">
                <a:solidFill>
                  <a:schemeClr val="accent5">
                    <a:lumMod val="75000"/>
                  </a:schemeClr>
                </a:solidFill>
                <a:latin typeface="Times New Roman" panose="02020603050405020304" pitchFamily="18" charset="0"/>
                <a:cs typeface="Times New Roman" panose="02020603050405020304" pitchFamily="18" charset="0"/>
              </a:rPr>
              <a:t>.</a:t>
            </a:r>
          </a:p>
          <a:p>
            <a:endParaRPr lang="ru-RU" dirty="0">
              <a:solidFill>
                <a:prstClr val="black"/>
              </a:solidFill>
            </a:endParaRPr>
          </a:p>
        </p:txBody>
      </p:sp>
    </p:spTree>
    <p:extLst>
      <p:ext uri="{BB962C8B-B14F-4D97-AF65-F5344CB8AC3E}">
        <p14:creationId xmlns:p14="http://schemas.microsoft.com/office/powerpoint/2010/main" val="4447153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Разделы и подразделы ИС </a:t>
            </a:r>
          </a:p>
        </p:txBody>
      </p:sp>
      <p:sp>
        <p:nvSpPr>
          <p:cNvPr id="4" name="Объект 3">
            <a:extLst>
              <a:ext uri="{FF2B5EF4-FFF2-40B4-BE49-F238E27FC236}">
                <a16:creationId xmlns:a16="http://schemas.microsoft.com/office/drawing/2014/main" id="{7986E4FD-B01B-40DD-AE2D-8C7AF8603008}"/>
              </a:ext>
            </a:extLst>
          </p:cNvPr>
          <p:cNvSpPr>
            <a:spLocks noGrp="1"/>
          </p:cNvSpPr>
          <p:nvPr>
            <p:ph idx="1"/>
          </p:nvPr>
        </p:nvSpPr>
        <p:spPr>
          <a:xfrm>
            <a:off x="499533" y="1354667"/>
            <a:ext cx="11548533" cy="4174865"/>
          </a:xfrm>
          <a:ln w="38100">
            <a:solidFill>
              <a:schemeClr val="accent5">
                <a:lumMod val="75000"/>
              </a:schemeClr>
            </a:solidFill>
          </a:ln>
        </p:spPr>
        <p:txBody>
          <a:bodyPr>
            <a:normAutofit fontScale="25000" lnSpcReduction="20000"/>
          </a:bodyPr>
          <a:lstStyle/>
          <a:p>
            <a:pPr marL="0" indent="0">
              <a:buNone/>
            </a:pPr>
            <a:r>
              <a:rPr lang="ru-RU" sz="8000" b="1" dirty="0">
                <a:solidFill>
                  <a:schemeClr val="accent5">
                    <a:lumMod val="75000"/>
                  </a:schemeClr>
                </a:solidFill>
                <a:latin typeface="Times New Roman" panose="02020603050405020304" pitchFamily="18" charset="0"/>
                <a:cs typeface="Times New Roman" panose="02020603050405020304" pitchFamily="18" charset="0"/>
              </a:rPr>
              <a:t>1. Духовно-нравственные ориентиры в жизни человека</a:t>
            </a:r>
          </a:p>
          <a:p>
            <a:pPr marL="0" indent="0">
              <a:buNone/>
            </a:pPr>
            <a:r>
              <a:rPr lang="ru-RU" sz="8000" b="1" dirty="0">
                <a:solidFill>
                  <a:schemeClr val="accent5">
                    <a:lumMod val="75000"/>
                  </a:schemeClr>
                </a:solidFill>
                <a:latin typeface="Times New Roman" panose="02020603050405020304" pitchFamily="18" charset="0"/>
                <a:cs typeface="Times New Roman" panose="02020603050405020304" pitchFamily="18" charset="0"/>
              </a:rPr>
              <a:t>1.1. </a:t>
            </a:r>
            <a:r>
              <a:rPr lang="ru-RU" sz="8000" b="1" i="1" dirty="0">
                <a:solidFill>
                  <a:schemeClr val="accent5">
                    <a:lumMod val="75000"/>
                  </a:schemeClr>
                </a:solidFill>
                <a:latin typeface="Times New Roman" panose="02020603050405020304" pitchFamily="18" charset="0"/>
                <a:cs typeface="Times New Roman" panose="02020603050405020304" pitchFamily="18" charset="0"/>
              </a:rPr>
              <a:t>Внутренний мир человека и его личностные качества. 1.2. Отношение человека к другому человеку (окружению), нравственные идеалы и выбор между добром и злом. 1.3. Познание человеком самого себя. 1.4. Свобода человека и ее ограничения.</a:t>
            </a:r>
          </a:p>
          <a:p>
            <a:pPr marL="0" indent="0">
              <a:buNone/>
            </a:pPr>
            <a:r>
              <a:rPr lang="ru-RU" sz="8000" dirty="0">
                <a:solidFill>
                  <a:schemeClr val="accent5">
                    <a:lumMod val="75000"/>
                  </a:schemeClr>
                </a:solidFill>
                <a:latin typeface="Times New Roman" panose="02020603050405020304" pitchFamily="18" charset="0"/>
                <a:cs typeface="Times New Roman" panose="02020603050405020304" pitchFamily="18" charset="0"/>
              </a:rPr>
              <a:t> </a:t>
            </a:r>
            <a:r>
              <a:rPr lang="ru-RU" sz="8000" b="1" u="sng" dirty="0">
                <a:solidFill>
                  <a:schemeClr val="accent5">
                    <a:lumMod val="75000"/>
                  </a:schemeClr>
                </a:solidFill>
                <a:latin typeface="Times New Roman" panose="02020603050405020304" pitchFamily="18" charset="0"/>
                <a:cs typeface="Times New Roman" panose="02020603050405020304" pitchFamily="18" charset="0"/>
              </a:rPr>
              <a:t>Направления:</a:t>
            </a:r>
          </a:p>
          <a:p>
            <a:pPr marL="0" indent="0">
              <a:buNone/>
            </a:pPr>
            <a:r>
              <a:rPr lang="ru-RU" sz="8000" b="1" dirty="0">
                <a:solidFill>
                  <a:schemeClr val="accent5">
                    <a:lumMod val="75000"/>
                  </a:schemeClr>
                </a:solidFill>
                <a:latin typeface="Times New Roman" panose="02020603050405020304" pitchFamily="18" charset="0"/>
                <a:cs typeface="Times New Roman" panose="02020603050405020304" pitchFamily="18" charset="0"/>
              </a:rPr>
              <a:t>2014-2015 Чем люди живы? (Темы сочинений: </a:t>
            </a:r>
            <a:r>
              <a:rPr lang="ru-RU" sz="8000" dirty="0">
                <a:latin typeface="Times New Roman" panose="02020603050405020304" pitchFamily="18" charset="0"/>
                <a:cs typeface="Times New Roman" panose="02020603050405020304" pitchFamily="18" charset="0"/>
              </a:rPr>
              <a:t>501. Какую жизнь можно считать прожитой не зря? 502. Что важнее: любить или быть любимым? 503. Чем опасна свобода без ограничений?</a:t>
            </a:r>
            <a:r>
              <a:rPr lang="ru-RU" sz="8000" dirty="0">
                <a:solidFill>
                  <a:schemeClr val="accent5">
                    <a:lumMod val="75000"/>
                  </a:schemeClr>
                </a:solidFill>
                <a:latin typeface="Times New Roman" panose="02020603050405020304" pitchFamily="18" charset="0"/>
                <a:cs typeface="Times New Roman" panose="02020603050405020304" pitchFamily="18" charset="0"/>
              </a:rPr>
              <a:t>)</a:t>
            </a:r>
          </a:p>
          <a:p>
            <a:pPr marL="0" indent="0">
              <a:buNone/>
            </a:pPr>
            <a:endParaRPr lang="ru-RU" sz="80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buNone/>
            </a:pPr>
            <a:r>
              <a:rPr lang="ru-RU" sz="8000" b="1" dirty="0">
                <a:solidFill>
                  <a:schemeClr val="accent5">
                    <a:lumMod val="75000"/>
                  </a:schemeClr>
                </a:solidFill>
                <a:latin typeface="Times New Roman" panose="02020603050405020304" pitchFamily="18" charset="0"/>
                <a:cs typeface="Times New Roman" panose="02020603050405020304" pitchFamily="18" charset="0"/>
              </a:rPr>
              <a:t>2015-2016 Время (Темы сочинений: </a:t>
            </a:r>
            <a:r>
              <a:rPr lang="ru-RU" sz="8000" dirty="0">
                <a:latin typeface="Times New Roman" panose="02020603050405020304" pitchFamily="18" charset="0"/>
                <a:cs typeface="Times New Roman" panose="02020603050405020304" pitchFamily="18" charset="0"/>
              </a:rPr>
              <a:t>101. Какого человека можно назвать героем своего времени?</a:t>
            </a:r>
          </a:p>
          <a:p>
            <a:pPr marL="0" indent="0">
              <a:buNone/>
            </a:pPr>
            <a:r>
              <a:rPr lang="ru-RU" sz="8000" dirty="0">
                <a:latin typeface="Times New Roman" panose="02020603050405020304" pitchFamily="18" charset="0"/>
                <a:cs typeface="Times New Roman" panose="02020603050405020304" pitchFamily="18" charset="0"/>
              </a:rPr>
              <a:t>102. Зачем человеку заглядывать в будущее?</a:t>
            </a:r>
            <a:r>
              <a:rPr lang="ru-RU" sz="8000" dirty="0">
                <a:solidFill>
                  <a:schemeClr val="accent5">
                    <a:lumMod val="75000"/>
                  </a:schemeClr>
                </a:solidFill>
                <a:latin typeface="Times New Roman" panose="02020603050405020304" pitchFamily="18" charset="0"/>
                <a:cs typeface="Times New Roman" panose="02020603050405020304" pitchFamily="18" charset="0"/>
              </a:rPr>
              <a:t>)</a:t>
            </a:r>
          </a:p>
          <a:p>
            <a:pPr marL="0" indent="0">
              <a:buNone/>
            </a:pPr>
            <a:endParaRPr lang="ru-RU" sz="8000" dirty="0">
              <a:latin typeface="Times New Roman" panose="02020603050405020304" pitchFamily="18" charset="0"/>
              <a:cs typeface="Times New Roman" panose="02020603050405020304" pitchFamily="18" charset="0"/>
            </a:endParaRPr>
          </a:p>
          <a:p>
            <a:pPr marL="0" indent="0">
              <a:buNone/>
            </a:pPr>
            <a:r>
              <a:rPr lang="ru-RU" sz="8000" b="1" dirty="0">
                <a:solidFill>
                  <a:schemeClr val="accent5">
                    <a:lumMod val="75000"/>
                  </a:schemeClr>
                </a:solidFill>
                <a:latin typeface="Times New Roman" panose="02020603050405020304" pitchFamily="18" charset="0"/>
                <a:cs typeface="Times New Roman" panose="02020603050405020304" pitchFamily="18" charset="0"/>
              </a:rPr>
              <a:t>2018-2019 Месть и великодушие (Темы сочинений</a:t>
            </a:r>
            <a:r>
              <a:rPr lang="ru-RU" sz="8000" b="1" dirty="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301. Какие поступки свидетельствуют о великодушии человека? 302. Важно ли уметь прощать?</a:t>
            </a:r>
            <a:r>
              <a:rPr lang="ru-RU" sz="8000" dirty="0">
                <a:solidFill>
                  <a:schemeClr val="accent5">
                    <a:lumMod val="75000"/>
                  </a:schemeClr>
                </a:solidFill>
                <a:latin typeface="Times New Roman" panose="02020603050405020304" pitchFamily="18" charset="0"/>
                <a:cs typeface="Times New Roman" panose="02020603050405020304" pitchFamily="18" charset="0"/>
              </a:rPr>
              <a:t>)</a:t>
            </a:r>
            <a:endParaRPr lang="ru-RU" sz="8000"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r>
              <a:rPr lang="ru-RU" sz="3400" b="1" dirty="0">
                <a:solidFill>
                  <a:schemeClr val="accent5">
                    <a:lumMod val="75000"/>
                  </a:schemeClr>
                </a:solidFill>
              </a:rPr>
              <a:t> </a:t>
            </a:r>
          </a:p>
          <a:p>
            <a:endParaRPr lang="ru-RU" dirty="0"/>
          </a:p>
        </p:txBody>
      </p:sp>
    </p:spTree>
    <p:extLst>
      <p:ext uri="{BB962C8B-B14F-4D97-AF65-F5344CB8AC3E}">
        <p14:creationId xmlns:p14="http://schemas.microsoft.com/office/powerpoint/2010/main" val="66720032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741362"/>
          </a:xfrm>
        </p:spPr>
        <p:txBody>
          <a:bodyPr>
            <a:noAutofit/>
          </a:bodyPr>
          <a:lstStyle/>
          <a:p>
            <a:br>
              <a:rPr lang="ru-RU" sz="2400" b="1" dirty="0">
                <a:solidFill>
                  <a:schemeClr val="accent5">
                    <a:lumMod val="75000"/>
                  </a:schemeClr>
                </a:solidFill>
                <a:latin typeface="Times New Roman" panose="02020603050405020304" pitchFamily="18" charset="0"/>
                <a:cs typeface="Times New Roman" panose="02020603050405020304" pitchFamily="18" charset="0"/>
              </a:rPr>
            </a:br>
            <a:r>
              <a:rPr lang="ru-RU" sz="2400" b="1" dirty="0">
                <a:solidFill>
                  <a:schemeClr val="accent5">
                    <a:lumMod val="75000"/>
                  </a:schemeClr>
                </a:solidFill>
                <a:latin typeface="Times New Roman" panose="02020603050405020304" pitchFamily="18" charset="0"/>
                <a:cs typeface="Times New Roman" panose="02020603050405020304" pitchFamily="18" charset="0"/>
              </a:rPr>
              <a:t>Критерий № 2</a:t>
            </a:r>
            <a:br>
              <a:rPr lang="ru-RU" sz="2400" b="1" dirty="0">
                <a:solidFill>
                  <a:schemeClr val="accent5">
                    <a:lumMod val="75000"/>
                  </a:schemeClr>
                </a:solidFill>
                <a:latin typeface="Times New Roman" panose="02020603050405020304" pitchFamily="18" charset="0"/>
                <a:cs typeface="Times New Roman" panose="02020603050405020304" pitchFamily="18" charset="0"/>
              </a:rPr>
            </a:br>
            <a:r>
              <a:rPr lang="ru-RU" sz="2400" b="1" dirty="0">
                <a:solidFill>
                  <a:schemeClr val="accent5">
                    <a:lumMod val="75000"/>
                  </a:schemeClr>
                </a:solidFill>
                <a:latin typeface="Times New Roman" panose="02020603050405020304" pitchFamily="18" charset="0"/>
                <a:cs typeface="Times New Roman" panose="02020603050405020304" pitchFamily="18" charset="0"/>
              </a:rPr>
              <a:t>             «Аргументация. Привлечение литературного материала»</a:t>
            </a:r>
            <a:br>
              <a:rPr lang="ru-RU" sz="2400" b="1" dirty="0">
                <a:solidFill>
                  <a:schemeClr val="accent5">
                    <a:lumMod val="75000"/>
                  </a:schemeClr>
                </a:solidFill>
                <a:latin typeface="Times New Roman" panose="02020603050405020304" pitchFamily="18" charset="0"/>
                <a:cs typeface="Times New Roman" panose="02020603050405020304" pitchFamily="18" charset="0"/>
              </a:rPr>
            </a:b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5800" y="1354667"/>
            <a:ext cx="10896600" cy="4771496"/>
          </a:xfrm>
        </p:spPr>
        <p:txBody>
          <a:bodyPr>
            <a:normAutofit fontScale="62500" lnSpcReduction="20000"/>
          </a:bodyPr>
          <a:lstStyle/>
          <a:p>
            <a:pPr marL="0" indent="0" algn="just">
              <a:buNone/>
            </a:pPr>
            <a:r>
              <a:rPr lang="ru-RU" dirty="0">
                <a:latin typeface="Times New Roman" panose="02020603050405020304" pitchFamily="18" charset="0"/>
                <a:cs typeface="Times New Roman" panose="02020603050405020304" pitchFamily="18" charset="0"/>
              </a:rPr>
              <a:t>Пример сочинения, не отвечающего критерию № 2.</a:t>
            </a:r>
          </a:p>
          <a:p>
            <a:pPr marL="0" indent="0" algn="just">
              <a:buNone/>
            </a:pPr>
            <a:r>
              <a:rPr lang="ru-RU" b="1" dirty="0">
                <a:latin typeface="Times New Roman" panose="02020603050405020304" pitchFamily="18" charset="0"/>
                <a:cs typeface="Times New Roman" panose="02020603050405020304" pitchFamily="18" charset="0"/>
              </a:rPr>
              <a:t>-Увлечение пересказом.</a:t>
            </a:r>
          </a:p>
          <a:p>
            <a:pPr marL="0" indent="0" algn="just">
              <a:buNone/>
            </a:pPr>
            <a:r>
              <a:rPr lang="ru-RU" dirty="0">
                <a:latin typeface="Times New Roman" panose="02020603050405020304" pitchFamily="18" charset="0"/>
                <a:cs typeface="Times New Roman" panose="02020603050405020304" pitchFamily="18" charset="0"/>
              </a:rPr>
              <a:t>Тема «История и современность: нужен ли взгляд назад?» </a:t>
            </a:r>
          </a:p>
          <a:p>
            <a:pPr marL="0" indent="0" algn="just">
              <a:spcBef>
                <a:spcPts val="0"/>
              </a:spcBef>
              <a:buNone/>
            </a:pPr>
            <a:r>
              <a:rPr lang="ru-RU" i="1" dirty="0">
                <a:latin typeface="Times New Roman" panose="02020603050405020304" pitchFamily="18" charset="0"/>
                <a:cs typeface="Times New Roman" panose="02020603050405020304" pitchFamily="18" charset="0"/>
              </a:rPr>
              <a:t>«Мне очень нравится период второй половины пятидесятых до середины шестидесятых двадцатого века. Эпоха ярких личностей, хорошей музыки и свободы. Много книг посвящено этому десятилетию. О них подробнее. Сильное впечатление на меня произвел роман американского короля ужасов, писателя Стивена Кинга «11/22/63». По сюжету главный герой, простой учитель английского языка и литературы, через портал в закусочной попадает в пятьдесят восьмой год. Его посылает туда старый друг и хозяин того самого ресторанчика. Он сам когда-то побывал в прошлом, теперь же слишком стар для своей миссии, поэтому просит </a:t>
            </a:r>
            <a:r>
              <a:rPr lang="ru-RU" i="1" dirty="0" err="1">
                <a:latin typeface="Times New Roman" panose="02020603050405020304" pitchFamily="18" charset="0"/>
                <a:cs typeface="Times New Roman" panose="02020603050405020304" pitchFamily="18" charset="0"/>
              </a:rPr>
              <a:t>Джейка</a:t>
            </a:r>
            <a:r>
              <a:rPr lang="ru-RU" i="1" dirty="0">
                <a:latin typeface="Times New Roman" panose="02020603050405020304" pitchFamily="18" charset="0"/>
                <a:cs typeface="Times New Roman" panose="02020603050405020304" pitchFamily="18" charset="0"/>
              </a:rPr>
              <a:t> пойти вместо него и остановить убийцу президента </a:t>
            </a:r>
            <a:r>
              <a:rPr lang="ru-RU" i="1" dirty="0" err="1">
                <a:latin typeface="Times New Roman" panose="02020603050405020304" pitchFamily="18" charset="0"/>
                <a:cs typeface="Times New Roman" panose="02020603050405020304" pitchFamily="18" charset="0"/>
              </a:rPr>
              <a:t>Дж.Ф</a:t>
            </a:r>
            <a:r>
              <a:rPr lang="ru-RU" i="1" dirty="0">
                <a:latin typeface="Times New Roman" panose="02020603050405020304" pitchFamily="18" charset="0"/>
                <a:cs typeface="Times New Roman" panose="02020603050405020304" pitchFamily="18" charset="0"/>
              </a:rPr>
              <a:t>. Кеннеди. Эл считает, выживи он в том день, сделал бы много хорошего. Только проблема в том, что за «дверью в прошлое» всегда тысяча девятьсот пятьдесят восьмой год. Если </a:t>
            </a:r>
            <a:r>
              <a:rPr lang="ru-RU" i="1" dirty="0" err="1">
                <a:latin typeface="Times New Roman" panose="02020603050405020304" pitchFamily="18" charset="0"/>
                <a:cs typeface="Times New Roman" panose="02020603050405020304" pitchFamily="18" charset="0"/>
              </a:rPr>
              <a:t>Джейк</a:t>
            </a:r>
            <a:r>
              <a:rPr lang="ru-RU" i="1" dirty="0">
                <a:latin typeface="Times New Roman" panose="02020603050405020304" pitchFamily="18" charset="0"/>
                <a:cs typeface="Times New Roman" panose="02020603050405020304" pitchFamily="18" charset="0"/>
              </a:rPr>
              <a:t> хочет остановить Ли Харви Освальда, ему нужно в «Реальном времени» прожить там целых шесть лет, а вернется в двадцать первый век герой в ту же секунду, как и ушел. Наш учитель отказывается, его пугает перспектива убить лучше годы своей жизни на предприятие, которое может и не удастся вообще».</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82309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741362"/>
          </a:xfrm>
        </p:spPr>
        <p:txBody>
          <a:bodyPr>
            <a:noAutofit/>
          </a:bodyPr>
          <a:lstStyle/>
          <a:p>
            <a:br>
              <a:rPr lang="ru-RU" sz="2400" b="1" dirty="0">
                <a:solidFill>
                  <a:schemeClr val="accent5">
                    <a:lumMod val="75000"/>
                  </a:schemeClr>
                </a:solidFill>
                <a:latin typeface="Times New Roman" panose="02020603050405020304" pitchFamily="18" charset="0"/>
                <a:cs typeface="Times New Roman" panose="02020603050405020304" pitchFamily="18" charset="0"/>
              </a:rPr>
            </a:br>
            <a:r>
              <a:rPr lang="ru-RU" sz="2400" b="1" dirty="0">
                <a:solidFill>
                  <a:schemeClr val="accent5">
                    <a:lumMod val="75000"/>
                  </a:schemeClr>
                </a:solidFill>
                <a:latin typeface="Times New Roman" panose="02020603050405020304" pitchFamily="18" charset="0"/>
                <a:cs typeface="Times New Roman" panose="02020603050405020304" pitchFamily="18" charset="0"/>
              </a:rPr>
              <a:t>Критерий № 2</a:t>
            </a:r>
            <a:br>
              <a:rPr lang="ru-RU" sz="2400" b="1" dirty="0">
                <a:solidFill>
                  <a:schemeClr val="accent5">
                    <a:lumMod val="75000"/>
                  </a:schemeClr>
                </a:solidFill>
                <a:latin typeface="Times New Roman" panose="02020603050405020304" pitchFamily="18" charset="0"/>
                <a:cs typeface="Times New Roman" panose="02020603050405020304" pitchFamily="18" charset="0"/>
              </a:rPr>
            </a:br>
            <a:r>
              <a:rPr lang="ru-RU" sz="2400" b="1" dirty="0">
                <a:solidFill>
                  <a:schemeClr val="accent5">
                    <a:lumMod val="75000"/>
                  </a:schemeClr>
                </a:solidFill>
                <a:latin typeface="Times New Roman" panose="02020603050405020304" pitchFamily="18" charset="0"/>
                <a:cs typeface="Times New Roman" panose="02020603050405020304" pitchFamily="18" charset="0"/>
              </a:rPr>
              <a:t>             «Аргументация. Привлечение литературного материала»</a:t>
            </a:r>
            <a:br>
              <a:rPr lang="ru-RU" sz="2400" b="1" dirty="0">
                <a:solidFill>
                  <a:schemeClr val="accent5">
                    <a:lumMod val="75000"/>
                  </a:schemeClr>
                </a:solidFill>
                <a:latin typeface="Times New Roman" panose="02020603050405020304" pitchFamily="18" charset="0"/>
                <a:cs typeface="Times New Roman" panose="02020603050405020304" pitchFamily="18" charset="0"/>
              </a:rPr>
            </a:b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5800" y="1354667"/>
            <a:ext cx="10896600" cy="4771496"/>
          </a:xfrm>
        </p:spPr>
        <p:txBody>
          <a:bodyPr>
            <a:normAutofit fontScale="77500" lnSpcReduction="20000"/>
          </a:bodyPr>
          <a:lstStyle/>
          <a:p>
            <a:pPr marL="0" indent="0" algn="just">
              <a:buNone/>
            </a:pPr>
            <a:r>
              <a:rPr lang="ru-RU" dirty="0">
                <a:latin typeface="Times New Roman" panose="02020603050405020304" pitchFamily="18" charset="0"/>
                <a:cs typeface="Times New Roman" panose="02020603050405020304" pitchFamily="18" charset="0"/>
              </a:rPr>
              <a:t>Пример сочинения, не отвечающего критерию № 2.</a:t>
            </a:r>
          </a:p>
          <a:p>
            <a:pPr marL="0" indent="0" algn="just">
              <a:buNone/>
            </a:pPr>
            <a:r>
              <a:rPr lang="ru-RU" b="1" dirty="0">
                <a:latin typeface="Times New Roman" panose="02020603050405020304" pitchFamily="18" charset="0"/>
                <a:cs typeface="Times New Roman" panose="02020603050405020304" pitchFamily="18" charset="0"/>
              </a:rPr>
              <a:t>-Незнание формата итогового сочинения.</a:t>
            </a:r>
          </a:p>
          <a:p>
            <a:pPr marL="0" indent="0" algn="just">
              <a:buNone/>
            </a:pPr>
            <a:r>
              <a:rPr lang="ru-RU" dirty="0">
                <a:latin typeface="Times New Roman" panose="02020603050405020304" pitchFamily="18" charset="0"/>
                <a:cs typeface="Times New Roman" panose="02020603050405020304" pitchFamily="18" charset="0"/>
              </a:rPr>
              <a:t>Тема «В какой дом хочется возвращаться снова и снова?» </a:t>
            </a:r>
          </a:p>
          <a:p>
            <a:pPr marL="0" indent="0" algn="just">
              <a:buNone/>
            </a:pPr>
            <a:r>
              <a:rPr lang="ru-RU" i="1" dirty="0">
                <a:latin typeface="Times New Roman" panose="02020603050405020304" pitchFamily="18" charset="0"/>
                <a:cs typeface="Times New Roman" panose="02020603050405020304" pitchFamily="18" charset="0"/>
              </a:rPr>
              <a:t>«Начнем с того, что представим провинциального человека который представляет свою жизнь в шумном мегаполисе. По его мнению жизнь там идет цивилизованная, с большими возможностями для самоопределения в работе или отдыхе. И кажется, что большой город так манит его своими ночными огнями. А еще там можно найти работу с индивидуальным графиком подстроенным под собственные желания и возможности. Где можно будет купить себе квартиру на высоком этаже. Потом зимними холодными вечерами садиться возле теплого окна. В руках держа кружку горячего чая, всматриваться в жизнь большого города. В маленьком городе не было таких больших дорог, такого количества рекламных огней и вида из окна с высоты птичьего полета».</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48963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609600" y="1338944"/>
            <a:ext cx="10972800" cy="4787220"/>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Сочинение должно представлять из себя логично выстроенное рассуждение: </a:t>
            </a:r>
          </a:p>
          <a:p>
            <a:pPr marL="0" indent="0" algn="just">
              <a:buNone/>
            </a:pPr>
            <a:r>
              <a:rPr lang="ru-RU" dirty="0">
                <a:latin typeface="Times New Roman" panose="02020603050405020304" pitchFamily="18" charset="0"/>
                <a:cs typeface="Times New Roman" panose="02020603050405020304" pitchFamily="18" charset="0"/>
              </a:rPr>
              <a:t>-выдержано соотношение между тезисом и доказательствами. (вступление и заключение должны занимать 1/3 всей работы, а основная часть – 2/3 всего текста, например: вступление – 98 слов; основная часть – 373 слова; заключение – 95 слов. Итого: 566 слов).</a:t>
            </a:r>
          </a:p>
        </p:txBody>
      </p:sp>
    </p:spTree>
    <p:extLst>
      <p:ext uri="{BB962C8B-B14F-4D97-AF65-F5344CB8AC3E}">
        <p14:creationId xmlns:p14="http://schemas.microsoft.com/office/powerpoint/2010/main" val="368759084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609600" y="1338944"/>
            <a:ext cx="10972800" cy="4787220"/>
          </a:xfrm>
        </p:spPr>
        <p:txBody>
          <a:bodyPr>
            <a:normAutofit/>
          </a:bodyPr>
          <a:lstStyle/>
          <a:p>
            <a:pPr marL="0" indent="0" algn="just">
              <a:buNone/>
            </a:pPr>
            <a:r>
              <a:rPr lang="ru-RU" u="sng" dirty="0">
                <a:latin typeface="Times New Roman" panose="02020603050405020304" pitchFamily="18" charset="0"/>
                <a:cs typeface="Times New Roman" panose="02020603050405020304" pitchFamily="18" charset="0"/>
              </a:rPr>
              <a:t>Требования к вступлению</a:t>
            </a:r>
            <a:r>
              <a:rPr lang="ru-RU" dirty="0">
                <a:latin typeface="Times New Roman" panose="02020603050405020304" pitchFamily="18" charset="0"/>
                <a:cs typeface="Times New Roman" panose="02020603050405020304" pitchFamily="18" charset="0"/>
              </a:rPr>
              <a:t>: создание тезиса на основе ключевых слов темы, подготовка к восприятию основных мыслей работы. </a:t>
            </a:r>
          </a:p>
          <a:p>
            <a:pPr marL="0" indent="0" algn="just">
              <a:buNone/>
            </a:pPr>
            <a:r>
              <a:rPr lang="ru-RU" dirty="0">
                <a:latin typeface="Times New Roman" panose="02020603050405020304" pitchFamily="18" charset="0"/>
                <a:cs typeface="Times New Roman" panose="02020603050405020304" pitchFamily="18" charset="0"/>
              </a:rPr>
              <a:t>1)Тема «</a:t>
            </a:r>
            <a:r>
              <a:rPr lang="ru-RU" i="1" u="sng" dirty="0">
                <a:latin typeface="Times New Roman" panose="02020603050405020304" pitchFamily="18" charset="0"/>
                <a:cs typeface="Times New Roman" panose="02020603050405020304" pitchFamily="18" charset="0"/>
              </a:rPr>
              <a:t>Опыт</a:t>
            </a:r>
            <a:r>
              <a:rPr lang="ru-RU" i="1" dirty="0">
                <a:latin typeface="Times New Roman" panose="02020603050405020304" pitchFamily="18" charset="0"/>
                <a:cs typeface="Times New Roman" panose="02020603050405020304" pitchFamily="18" charset="0"/>
              </a:rPr>
              <a:t> – сын ошибок трудных</a:t>
            </a:r>
            <a:r>
              <a:rPr lang="ru-RU" dirty="0">
                <a:latin typeface="Times New Roman" panose="02020603050405020304" pitchFamily="18" charset="0"/>
                <a:cs typeface="Times New Roman" panose="02020603050405020304" pitchFamily="18" charset="0"/>
              </a:rPr>
              <a:t>» (А.С. Пушкин). Чтобы было понятно, о чем писать, нужно найти ключевые слова, для этого перевести повествовательное предложение в вопросительное: «На ошибках учатся?» </a:t>
            </a:r>
          </a:p>
          <a:p>
            <a:pPr marL="0" indent="0" algn="just">
              <a:buNone/>
            </a:pPr>
            <a:r>
              <a:rPr lang="ru-RU" dirty="0">
                <a:latin typeface="Times New Roman" panose="02020603050405020304" pitchFamily="18" charset="0"/>
                <a:cs typeface="Times New Roman" panose="02020603050405020304" pitchFamily="18" charset="0"/>
              </a:rPr>
              <a:t>Таким образом, во вступлении нужно создать рассуждение вокруг слова-понятия «опыт».  </a:t>
            </a:r>
          </a:p>
        </p:txBody>
      </p:sp>
    </p:spTree>
    <p:extLst>
      <p:ext uri="{BB962C8B-B14F-4D97-AF65-F5344CB8AC3E}">
        <p14:creationId xmlns:p14="http://schemas.microsoft.com/office/powerpoint/2010/main" val="28091227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355600" y="1298121"/>
            <a:ext cx="10972800" cy="4787220"/>
          </a:xfrm>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2)Тема «</a:t>
            </a:r>
            <a:r>
              <a:rPr lang="ru-RU" b="1" i="1" dirty="0">
                <a:latin typeface="Times New Roman" panose="02020603050405020304" pitchFamily="18" charset="0"/>
                <a:cs typeface="Times New Roman" panose="02020603050405020304" pitchFamily="18" charset="0"/>
              </a:rPr>
              <a:t>Рассуждение</a:t>
            </a:r>
            <a:r>
              <a:rPr lang="ru-RU" dirty="0">
                <a:latin typeface="Times New Roman" panose="02020603050405020304" pitchFamily="18" charset="0"/>
                <a:cs typeface="Times New Roman" panose="02020603050405020304" pitchFamily="18" charset="0"/>
              </a:rPr>
              <a:t> и </a:t>
            </a:r>
            <a:r>
              <a:rPr lang="ru-RU" b="1" i="1" dirty="0">
                <a:latin typeface="Times New Roman" panose="02020603050405020304" pitchFamily="18" charset="0"/>
                <a:cs typeface="Times New Roman" panose="02020603050405020304" pitchFamily="18" charset="0"/>
              </a:rPr>
              <a:t>интуиция</a:t>
            </a:r>
            <a:r>
              <a:rPr lang="ru-RU" dirty="0">
                <a:latin typeface="Times New Roman" panose="02020603050405020304" pitchFamily="18" charset="0"/>
                <a:cs typeface="Times New Roman" panose="02020603050405020304" pitchFamily="18" charset="0"/>
              </a:rPr>
              <a:t> – </a:t>
            </a:r>
            <a:r>
              <a:rPr lang="ru-RU" i="1" dirty="0">
                <a:latin typeface="Times New Roman" panose="02020603050405020304" pitchFamily="18" charset="0"/>
                <a:cs typeface="Times New Roman" panose="02020603050405020304" pitchFamily="18" charset="0"/>
              </a:rPr>
              <a:t>два пути к истине</a:t>
            </a:r>
            <a:r>
              <a:rPr lang="ru-RU" dirty="0">
                <a:latin typeface="Times New Roman" panose="02020603050405020304" pitchFamily="18" charset="0"/>
                <a:cs typeface="Times New Roman" panose="02020603050405020304" pitchFamily="18" charset="0"/>
              </a:rPr>
              <a:t>». Такой формат ключевых слов требует «равного» отношения  к двум словам-понятиям темы, и во вступлении нужно сформулировать тезис так, чтобы в основной части сочинения </a:t>
            </a:r>
            <a:r>
              <a:rPr lang="ru-RU" u="sng" dirty="0">
                <a:latin typeface="Times New Roman" panose="02020603050405020304" pitchFamily="18" charset="0"/>
                <a:cs typeface="Times New Roman" panose="02020603050405020304" pitchFamily="18" charset="0"/>
              </a:rPr>
              <a:t>писать и про одно, и про другое</a:t>
            </a:r>
            <a:r>
              <a:rPr lang="ru-RU" dirty="0">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3)Тема «</a:t>
            </a:r>
            <a:r>
              <a:rPr lang="ru-RU" i="1" dirty="0">
                <a:latin typeface="Times New Roman" panose="02020603050405020304" pitchFamily="18" charset="0"/>
                <a:cs typeface="Times New Roman" panose="02020603050405020304" pitchFamily="18" charset="0"/>
              </a:rPr>
              <a:t>Что делает человека сильнее – </a:t>
            </a:r>
            <a:r>
              <a:rPr lang="ru-RU" i="1" u="sng" dirty="0">
                <a:latin typeface="Times New Roman" panose="02020603050405020304" pitchFamily="18" charset="0"/>
                <a:cs typeface="Times New Roman" panose="02020603050405020304" pitchFamily="18" charset="0"/>
              </a:rPr>
              <a:t>желание по</a:t>
            </a:r>
            <a:r>
              <a:rPr lang="ru-RU" i="1" dirty="0">
                <a:latin typeface="Times New Roman" panose="02020603050405020304" pitchFamily="18" charset="0"/>
                <a:cs typeface="Times New Roman" panose="02020603050405020304" pitchFamily="18" charset="0"/>
              </a:rPr>
              <a:t>мочь другу или </a:t>
            </a:r>
            <a:r>
              <a:rPr lang="ru-RU" i="1" u="sng" dirty="0">
                <a:latin typeface="Times New Roman" panose="02020603050405020304" pitchFamily="18" charset="0"/>
                <a:cs typeface="Times New Roman" panose="02020603050405020304" pitchFamily="18" charset="0"/>
              </a:rPr>
              <a:t>желание уничтожить </a:t>
            </a:r>
            <a:r>
              <a:rPr lang="ru-RU" i="1" dirty="0">
                <a:latin typeface="Times New Roman" panose="02020603050405020304" pitchFamily="18" charset="0"/>
                <a:cs typeface="Times New Roman" panose="02020603050405020304" pitchFamily="18" charset="0"/>
              </a:rPr>
              <a:t>врага</a:t>
            </a:r>
            <a:r>
              <a:rPr lang="ru-RU" dirty="0">
                <a:latin typeface="Times New Roman" panose="02020603050405020304" pitchFamily="18" charset="0"/>
                <a:cs typeface="Times New Roman" panose="02020603050405020304" pitchFamily="18" charset="0"/>
              </a:rPr>
              <a:t>?» такой формат ключевых слов требует обоснованного </a:t>
            </a:r>
            <a:r>
              <a:rPr lang="ru-RU" u="sng" dirty="0">
                <a:latin typeface="Times New Roman" panose="02020603050405020304" pitchFamily="18" charset="0"/>
                <a:cs typeface="Times New Roman" panose="02020603050405020304" pitchFamily="18" charset="0"/>
              </a:rPr>
              <a:t>выбора</a:t>
            </a:r>
            <a:r>
              <a:rPr lang="ru-RU" dirty="0">
                <a:latin typeface="Times New Roman" panose="02020603050405020304" pitchFamily="18" charset="0"/>
                <a:cs typeface="Times New Roman" panose="02020603050405020304" pitchFamily="18" charset="0"/>
              </a:rPr>
              <a:t> одной из позиций. Задача вступления – обоснование выбора одной из позиций и затем точное формулирование тезиса.</a:t>
            </a:r>
          </a:p>
        </p:txBody>
      </p:sp>
    </p:spTree>
    <p:extLst>
      <p:ext uri="{BB962C8B-B14F-4D97-AF65-F5344CB8AC3E}">
        <p14:creationId xmlns:p14="http://schemas.microsoft.com/office/powerpoint/2010/main" val="332667295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355600" y="1298121"/>
            <a:ext cx="10972800" cy="4787220"/>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Основная часть сочинения. Её структура:</a:t>
            </a:r>
          </a:p>
          <a:p>
            <a:pPr marL="0" indent="0" algn="just">
              <a:buNone/>
            </a:pPr>
            <a:r>
              <a:rPr lang="ru-RU" dirty="0">
                <a:latin typeface="Times New Roman" panose="02020603050405020304" pitchFamily="18" charset="0"/>
                <a:cs typeface="Times New Roman" panose="02020603050405020304" pitchFamily="18" charset="0"/>
              </a:rPr>
              <a:t>-тезис (или два /три тезиса),</a:t>
            </a:r>
          </a:p>
          <a:p>
            <a:pPr marL="0" indent="0" algn="just">
              <a:buNone/>
            </a:pPr>
            <a:r>
              <a:rPr lang="ru-RU" dirty="0">
                <a:latin typeface="Times New Roman" panose="02020603050405020304" pitchFamily="18" charset="0"/>
                <a:cs typeface="Times New Roman" panose="02020603050405020304" pitchFamily="18" charset="0"/>
              </a:rPr>
              <a:t>-аргументы (доказательства, аргументы автора сочинения и примеры из литературных текстов),</a:t>
            </a:r>
          </a:p>
          <a:p>
            <a:pPr marL="0" indent="0" algn="just">
              <a:buNone/>
            </a:pP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микровывод</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микровыводы</a:t>
            </a:r>
            <a:r>
              <a:rPr lang="ru-RU" dirty="0">
                <a:latin typeface="Times New Roman" panose="02020603050405020304" pitchFamily="18" charset="0"/>
                <a:cs typeface="Times New Roman" panose="02020603050405020304" pitchFamily="18" charset="0"/>
              </a:rPr>
              <a:t> (если тезисов несколько).  </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67809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355600" y="1298121"/>
            <a:ext cx="10972800" cy="4787220"/>
          </a:xfrm>
        </p:spPr>
        <p:txBody>
          <a:bodyPr>
            <a:normAutofit fontScale="92500" lnSpcReduction="10000"/>
          </a:bodyPr>
          <a:lstStyle/>
          <a:p>
            <a:pPr marL="0" indent="0" algn="just">
              <a:buNone/>
            </a:pPr>
            <a:r>
              <a:rPr lang="ru-RU" dirty="0">
                <a:latin typeface="Times New Roman" panose="02020603050405020304" pitchFamily="18" charset="0"/>
                <a:cs typeface="Times New Roman" panose="02020603050405020304" pitchFamily="18" charset="0"/>
              </a:rPr>
              <a:t>Пример сочинения «В чем смысл человеческой жизни?»</a:t>
            </a:r>
          </a:p>
          <a:p>
            <a:pPr marL="0" indent="0" algn="just">
              <a:buNone/>
            </a:pPr>
            <a:r>
              <a:rPr lang="ru-RU" b="1" dirty="0">
                <a:latin typeface="Times New Roman" panose="02020603050405020304" pitchFamily="18" charset="0"/>
                <a:cs typeface="Times New Roman" panose="02020603050405020304" pitchFamily="18" charset="0"/>
              </a:rPr>
              <a:t>Вступление.</a:t>
            </a:r>
            <a:r>
              <a:rPr lang="ru-RU" dirty="0">
                <a:latin typeface="Times New Roman" panose="02020603050405020304" pitchFamily="18" charset="0"/>
                <a:cs typeface="Times New Roman" panose="02020603050405020304" pitchFamily="18" charset="0"/>
              </a:rPr>
              <a:t> Его задача – создать тезис.</a:t>
            </a:r>
          </a:p>
          <a:p>
            <a:pPr marL="0" indent="0" algn="just">
              <a:buNone/>
            </a:pP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Всякий человек, достигнув определенного возраста, задумывается над вечными вопросами, мучившими человечество не дно столетие. Зачем я живу? В чем смысл моего существования? Мыслители всех времен пытались ответить на эти вопросы. Не обошел их в своем творчестве и Л.Н. Толстой</a:t>
            </a:r>
            <a:r>
              <a:rPr lang="ru-RU" dirty="0">
                <a:latin typeface="Times New Roman" panose="02020603050405020304" pitchFamily="18" charset="0"/>
                <a:cs typeface="Times New Roman" panose="02020603050405020304" pitchFamily="18" charset="0"/>
              </a:rPr>
              <a:t>».</a:t>
            </a:r>
          </a:p>
          <a:p>
            <a:pPr marL="0" indent="0" algn="just">
              <a:buNone/>
            </a:pPr>
            <a:r>
              <a:rPr lang="ru-RU" b="1" dirty="0">
                <a:latin typeface="Times New Roman" panose="02020603050405020304" pitchFamily="18" charset="0"/>
                <a:cs typeface="Times New Roman" panose="02020603050405020304" pitchFamily="18" charset="0"/>
              </a:rPr>
              <a:t>Основная часть. Тезис 1. Доказательства, примеры, </a:t>
            </a:r>
            <a:r>
              <a:rPr lang="ru-RU" b="1" dirty="0" err="1">
                <a:latin typeface="Times New Roman" panose="02020603050405020304" pitchFamily="18" charset="0"/>
                <a:cs typeface="Times New Roman" panose="02020603050405020304" pitchFamily="18" charset="0"/>
              </a:rPr>
              <a:t>микровывод</a:t>
            </a:r>
            <a:r>
              <a:rPr lang="ru-RU" dirty="0">
                <a:latin typeface="Times New Roman" panose="02020603050405020304" pitchFamily="18" charset="0"/>
                <a:cs typeface="Times New Roman" panose="02020603050405020304" pitchFamily="18" charset="0"/>
              </a:rPr>
              <a:t>. Задача основной части: доказать выдвинутый тезис.</a:t>
            </a:r>
          </a:p>
        </p:txBody>
      </p:sp>
    </p:spTree>
    <p:extLst>
      <p:ext uri="{BB962C8B-B14F-4D97-AF65-F5344CB8AC3E}">
        <p14:creationId xmlns:p14="http://schemas.microsoft.com/office/powerpoint/2010/main" val="73271031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355600" y="1298121"/>
            <a:ext cx="10972800" cy="4787220"/>
          </a:xfrm>
        </p:spPr>
        <p:txBody>
          <a:bodyPr>
            <a:normAutofit fontScale="92500" lnSpcReduction="20000"/>
          </a:bodyPr>
          <a:lstStyle/>
          <a:p>
            <a:pPr marL="0" indent="0" algn="just">
              <a:buNone/>
            </a:pP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Тезис 1</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«Сама жизнь Толстого подтверждает мысль о том, что человек развивается от рождения до смерти и никогда не поздно изменить направление пути, если ты сбился м дороги</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Доказательства+примеры</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«От легкомысленной светской жизни через службу в армии и тяжелый, кропотливый писательский труд Лев Николаевич приходит к осознанию нетленности высших духовных ценностей и никчемности материальных благ. Так же развиваются, ищут себя и его герои». </a:t>
            </a:r>
          </a:p>
          <a:p>
            <a:pPr marL="0" indent="0" algn="just">
              <a:buNone/>
            </a:pPr>
            <a:r>
              <a:rPr lang="ru-RU" i="1" dirty="0">
                <a:latin typeface="Times New Roman" panose="02020603050405020304" pitchFamily="18" charset="0"/>
                <a:cs typeface="Times New Roman" panose="02020603050405020304" pitchFamily="18" charset="0"/>
              </a:rPr>
              <a:t>(Тезис 2) «В начале романа Андрея Болконского одолевает скука. Он едет на войну, чтобы переменить обстановку, но главное – тайно мечтая о своем "собственном  Тулоне "».</a:t>
            </a:r>
          </a:p>
        </p:txBody>
      </p:sp>
    </p:spTree>
    <p:extLst>
      <p:ext uri="{BB962C8B-B14F-4D97-AF65-F5344CB8AC3E}">
        <p14:creationId xmlns:p14="http://schemas.microsoft.com/office/powerpoint/2010/main" val="127980695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355600" y="1298121"/>
            <a:ext cx="10972800" cy="4787220"/>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Д</a:t>
            </a:r>
            <a:r>
              <a:rPr lang="ru-RU" i="1" dirty="0" err="1">
                <a:latin typeface="Times New Roman" panose="02020603050405020304" pitchFamily="18" charset="0"/>
                <a:cs typeface="Times New Roman" panose="02020603050405020304" pitchFamily="18" charset="0"/>
              </a:rPr>
              <a:t>оказательства+примеры</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«Тяжело раненный, он, увидев небо Аустерлица, начинает понимать, как ничтожна его мечта о воинской карьере и славе. После этого снизошедшего на него откровения князь Андрей твердо решает переменить свою жизнь…» </a:t>
            </a:r>
          </a:p>
          <a:p>
            <a:pPr marL="0" indent="0" algn="just">
              <a:buNone/>
            </a:pPr>
            <a:r>
              <a:rPr lang="ru-RU"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Микровывод</a:t>
            </a:r>
            <a:r>
              <a:rPr lang="ru-RU"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«Накануне смерти он вдруг понимает: для того чтобы жить достойно, надо просто любить всех: и друзей, и врагов, и любящих, и ненавидящих нас. Всех надо любить и прощать – в этом высшая истина бытия».</a:t>
            </a:r>
          </a:p>
        </p:txBody>
      </p:sp>
    </p:spTree>
    <p:extLst>
      <p:ext uri="{BB962C8B-B14F-4D97-AF65-F5344CB8AC3E}">
        <p14:creationId xmlns:p14="http://schemas.microsoft.com/office/powerpoint/2010/main" val="184692510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23483"/>
          </a:xfrm>
        </p:spPr>
        <p:txBody>
          <a:bodyPr>
            <a:normAutofit fontScale="90000"/>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3</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r>
              <a:rPr lang="ru-RU" sz="3600" b="1" dirty="0">
                <a:solidFill>
                  <a:schemeClr val="accent5">
                    <a:lumMod val="75000"/>
                  </a:schemeClr>
                </a:solidFill>
                <a:latin typeface="Times New Roman" panose="02020603050405020304" pitchFamily="18" charset="0"/>
                <a:cs typeface="Times New Roman" panose="02020603050405020304" pitchFamily="18" charset="0"/>
              </a:rPr>
              <a:t> «Композиция и логика рассуждения»</a:t>
            </a:r>
          </a:p>
        </p:txBody>
      </p:sp>
      <p:sp>
        <p:nvSpPr>
          <p:cNvPr id="3" name="Объект 2"/>
          <p:cNvSpPr>
            <a:spLocks noGrp="1"/>
          </p:cNvSpPr>
          <p:nvPr>
            <p:ph idx="1"/>
          </p:nvPr>
        </p:nvSpPr>
        <p:spPr>
          <a:xfrm>
            <a:off x="355600" y="1298121"/>
            <a:ext cx="10972800" cy="4787220"/>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Заключение</a:t>
            </a:r>
            <a:r>
              <a:rPr lang="ru-RU" dirty="0">
                <a:latin typeface="Times New Roman" panose="02020603050405020304" pitchFamily="18" charset="0"/>
                <a:cs typeface="Times New Roman" panose="02020603050405020304" pitchFamily="18" charset="0"/>
              </a:rPr>
              <a:t>. Задача заключения: вывод, возвращение к ключевым словам.</a:t>
            </a:r>
          </a:p>
          <a:p>
            <a:pPr marL="0" indent="0" algn="just">
              <a:buNone/>
            </a:pPr>
            <a:r>
              <a:rPr lang="ru-RU" i="1" dirty="0">
                <a:latin typeface="Times New Roman" panose="02020603050405020304" pitchFamily="18" charset="0"/>
                <a:cs typeface="Times New Roman" panose="02020603050405020304" pitchFamily="18" charset="0"/>
              </a:rPr>
              <a:t>«Закончено произведение, но творческий поиск писателя на этом  не обрывается. Так и человек. Взрослея, глубже постигает мир и лучше понимает свое место в нем».</a:t>
            </a:r>
          </a:p>
        </p:txBody>
      </p:sp>
    </p:spTree>
    <p:extLst>
      <p:ext uri="{BB962C8B-B14F-4D97-AF65-F5344CB8AC3E}">
        <p14:creationId xmlns:p14="http://schemas.microsoft.com/office/powerpoint/2010/main" val="28604697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Разделы и подразделы ИС </a:t>
            </a:r>
          </a:p>
        </p:txBody>
      </p:sp>
      <p:sp>
        <p:nvSpPr>
          <p:cNvPr id="9" name="Прямоугольник 8">
            <a:extLst>
              <a:ext uri="{FF2B5EF4-FFF2-40B4-BE49-F238E27FC236}">
                <a16:creationId xmlns:a16="http://schemas.microsoft.com/office/drawing/2014/main" id="{EFAC34FA-94CC-4C2A-A176-2E1B2A23A7B9}"/>
              </a:ext>
            </a:extLst>
          </p:cNvPr>
          <p:cNvSpPr/>
          <p:nvPr/>
        </p:nvSpPr>
        <p:spPr>
          <a:xfrm>
            <a:off x="220133" y="1222905"/>
            <a:ext cx="11099800" cy="5738046"/>
          </a:xfrm>
          <a:prstGeom prst="rect">
            <a:avLst/>
          </a:prstGeom>
          <a:ln w="38100">
            <a:solidFill>
              <a:schemeClr val="accent5">
                <a:lumMod val="75000"/>
              </a:schemeClr>
            </a:solidFill>
          </a:ln>
        </p:spPr>
        <p:txBody>
          <a:bodyPr wrap="square">
            <a:spAutoFit/>
          </a:bodyPr>
          <a:lstStyle/>
          <a:p>
            <a:pPr>
              <a:lnSpc>
                <a:spcPct val="107000"/>
              </a:lnSpc>
              <a:spcBef>
                <a:spcPts val="1200"/>
              </a:spcBef>
              <a:spcAft>
                <a:spcPts val="0"/>
              </a:spcAft>
            </a:pPr>
            <a:r>
              <a:rPr lang="ru-RU" sz="2000" b="1"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Семья, общество, Отечество в жизни человека</a:t>
            </a:r>
          </a:p>
          <a:p>
            <a:pPr algn="just">
              <a:lnSpc>
                <a:spcPct val="107000"/>
              </a:lnSpc>
              <a:spcBef>
                <a:spcPts val="200"/>
              </a:spcBef>
              <a:spcAft>
                <a:spcPts val="0"/>
              </a:spcAft>
            </a:pPr>
            <a:r>
              <a:rPr lang="ru-RU" sz="2000" b="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2.1. </a:t>
            </a:r>
            <a:r>
              <a:rPr lang="ru-RU" sz="20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Семья, род; семейные ценности и традиции. 2.2. Человек и общество. 2.3. Родина, государство, гражданская позиция человека. </a:t>
            </a:r>
          </a:p>
          <a:p>
            <a:pPr algn="just">
              <a:lnSpc>
                <a:spcPct val="107000"/>
              </a:lnSpc>
              <a:spcAft>
                <a:spcPts val="0"/>
              </a:spcAft>
            </a:pPr>
            <a:r>
              <a:rPr lang="ru-RU" sz="20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Направления:</a:t>
            </a:r>
          </a:p>
          <a:p>
            <a:pPr>
              <a:lnSpc>
                <a:spcPct val="107000"/>
              </a:lnSpc>
              <a:spcBef>
                <a:spcPts val="200"/>
              </a:spcBef>
              <a:spcAft>
                <a:spcPts val="0"/>
              </a:spcAft>
            </a:pPr>
            <a:r>
              <a:rPr lang="ru-RU" sz="2000" b="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2014-2015 Спор поколений: вместе и врозь (Темы сочинений: </a:t>
            </a:r>
            <a:r>
              <a:rPr lang="ru-RU" sz="2000" dirty="0">
                <a:latin typeface="Times New Roman" panose="02020603050405020304" pitchFamily="18" charset="0"/>
                <a:ea typeface="Calibri" panose="020F0502020204030204" pitchFamily="34" charset="0"/>
                <a:cs typeface="Times New Roman" panose="02020603050405020304" pitchFamily="18" charset="0"/>
              </a:rPr>
              <a:t>401. Какие события и впечатления жизни помогают человеку взрослеть? 402. Роль родительского наставления в жизни человека.</a:t>
            </a:r>
            <a:r>
              <a:rPr lang="ru-RU" sz="20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200"/>
              </a:spcBef>
              <a:spcAft>
                <a:spcPts val="0"/>
              </a:spcAft>
            </a:pPr>
            <a:endParaRPr lang="ru-RU" sz="20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ru-RU" sz="20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2015-2016 Дом (Темы сочинений</a:t>
            </a:r>
            <a:r>
              <a:rPr lang="ru-RU" sz="20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201. Что значит в жизни человека родительский дом? 203. Как связаны понятия «дом» и «отечество»? 204. Война и дом.</a:t>
            </a:r>
            <a:r>
              <a:rPr lang="ru-RU" sz="2000" dirty="0">
                <a:solidFill>
                  <a:schemeClr val="accent5">
                    <a:lumMod val="75000"/>
                  </a:schemeClr>
                </a:solidFill>
                <a:latin typeface="Times New Roman" panose="02020603050405020304" pitchFamily="18" charset="0"/>
                <a:cs typeface="Times New Roman" panose="02020603050405020304" pitchFamily="18" charset="0"/>
              </a:rPr>
              <a:t>)</a:t>
            </a:r>
          </a:p>
          <a:p>
            <a:endParaRPr lang="ru-RU" sz="2000" dirty="0">
              <a:solidFill>
                <a:schemeClr val="accent5">
                  <a:lumMod val="75000"/>
                </a:schemeClr>
              </a:solidFill>
              <a:latin typeface="Times New Roman" panose="02020603050405020304" pitchFamily="18" charset="0"/>
              <a:cs typeface="Times New Roman" panose="02020603050405020304" pitchFamily="18" charset="0"/>
            </a:endParaRPr>
          </a:p>
          <a:p>
            <a:r>
              <a:rPr lang="ru-RU" sz="2000" b="1" dirty="0">
                <a:solidFill>
                  <a:schemeClr val="accent5">
                    <a:lumMod val="75000"/>
                  </a:schemeClr>
                </a:solidFill>
                <a:latin typeface="Times New Roman" panose="02020603050405020304" pitchFamily="18" charset="0"/>
                <a:cs typeface="Times New Roman" panose="02020603050405020304" pitchFamily="18" charset="0"/>
              </a:rPr>
              <a:t>2018-2019 Отцы и дети (Темы сочинений</a:t>
            </a:r>
            <a:r>
              <a:rPr lang="ru-RU" sz="2000" dirty="0">
                <a:solidFill>
                  <a:schemeClr val="accent5">
                    <a:lumMod val="75000"/>
                  </a:schemeClr>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101. Когда родители могут гордиться детьми? 104. Неизбежен ли конфликт между поколениями? 105. Почему проблему «отцов и детей» называют вечной?</a:t>
            </a:r>
            <a:r>
              <a:rPr lang="ru-RU" sz="2000" b="1" dirty="0">
                <a:solidFill>
                  <a:schemeClr val="accent5">
                    <a:lumMod val="75000"/>
                  </a:schemeClr>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endParaRPr lang="ru-RU" dirty="0"/>
          </a:p>
          <a:p>
            <a:endParaRPr lang="ru-RU" dirty="0"/>
          </a:p>
          <a:p>
            <a:pPr>
              <a:lnSpc>
                <a:spcPct val="107000"/>
              </a:lnSpc>
              <a:spcBef>
                <a:spcPts val="200"/>
              </a:spcBef>
            </a:pPr>
            <a:endParaRPr lang="ru-RU" dirty="0"/>
          </a:p>
          <a:p>
            <a:pPr>
              <a:lnSpc>
                <a:spcPct val="107000"/>
              </a:lnSpc>
              <a:spcBef>
                <a:spcPts val="200"/>
              </a:spcBef>
              <a:spcAft>
                <a:spcPts val="0"/>
              </a:spcAft>
            </a:pPr>
            <a:endParaRPr lang="ru-RU" sz="16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74840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Autofit/>
          </a:bodyPr>
          <a:lstStyle/>
          <a:p>
            <a:r>
              <a:rPr lang="ru-RU" sz="3200" b="1" dirty="0">
                <a:solidFill>
                  <a:schemeClr val="accent5">
                    <a:lumMod val="75000"/>
                  </a:schemeClr>
                </a:solidFill>
                <a:latin typeface="Times New Roman" panose="02020603050405020304" pitchFamily="18" charset="0"/>
                <a:cs typeface="Times New Roman" panose="02020603050405020304" pitchFamily="18" charset="0"/>
              </a:rPr>
              <a:t>Типичные ошибки по критерию № 3 </a:t>
            </a:r>
            <a:r>
              <a:rPr lang="ru-RU" sz="3200" dirty="0">
                <a:solidFill>
                  <a:schemeClr val="accent5">
                    <a:lumMod val="75000"/>
                  </a:schemeClr>
                </a:solidFill>
                <a:latin typeface="Times New Roman" panose="02020603050405020304" pitchFamily="18" charset="0"/>
                <a:cs typeface="Times New Roman" panose="02020603050405020304" pitchFamily="18" charset="0"/>
              </a:rPr>
              <a:t>«</a:t>
            </a:r>
            <a:r>
              <a:rPr lang="ru-RU" sz="3200" b="1" dirty="0">
                <a:solidFill>
                  <a:schemeClr val="accent5">
                    <a:lumMod val="75000"/>
                  </a:schemeClr>
                </a:solidFill>
                <a:latin typeface="Times New Roman" panose="02020603050405020304" pitchFamily="18" charset="0"/>
                <a:cs typeface="Times New Roman" panose="02020603050405020304" pitchFamily="18" charset="0"/>
              </a:rPr>
              <a:t>Композиция и логика рассуждения</a:t>
            </a:r>
            <a:r>
              <a:rPr lang="ru-RU" sz="3200" dirty="0">
                <a:solidFill>
                  <a:schemeClr val="accent5">
                    <a:lumMod val="75000"/>
                  </a:schemeClr>
                </a:solidFill>
                <a:latin typeface="Times New Roman" panose="02020603050405020304" pitchFamily="18" charset="0"/>
                <a:cs typeface="Times New Roman" panose="02020603050405020304" pitchFamily="18" charset="0"/>
              </a:rPr>
              <a:t>»</a:t>
            </a:r>
            <a:br>
              <a:rPr lang="ru-RU" sz="3200" dirty="0">
                <a:solidFill>
                  <a:schemeClr val="accent5">
                    <a:lumMod val="75000"/>
                  </a:schemeClr>
                </a:solidFill>
                <a:latin typeface="Times New Roman" panose="02020603050405020304" pitchFamily="18" charset="0"/>
                <a:cs typeface="Times New Roman" panose="02020603050405020304" pitchFamily="18" charset="0"/>
              </a:rPr>
            </a:br>
            <a:endParaRPr lang="ru-RU" sz="3200" b="1" dirty="0">
              <a:solidFill>
                <a:schemeClr val="accent5">
                  <a:lumMod val="75000"/>
                </a:schemeClr>
              </a:solidFill>
            </a:endParaRPr>
          </a:p>
        </p:txBody>
      </p:sp>
      <p:graphicFrame>
        <p:nvGraphicFramePr>
          <p:cNvPr id="5" name="Схема 4"/>
          <p:cNvGraphicFramePr/>
          <p:nvPr>
            <p:extLst>
              <p:ext uri="{D42A27DB-BD31-4B8C-83A1-F6EECF244321}">
                <p14:modId xmlns:p14="http://schemas.microsoft.com/office/powerpoint/2010/main" val="767048060"/>
              </p:ext>
            </p:extLst>
          </p:nvPr>
        </p:nvGraphicFramePr>
        <p:xfrm>
          <a:off x="1347537" y="1275008"/>
          <a:ext cx="10311063" cy="5342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445537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8657" y="122464"/>
            <a:ext cx="9185955" cy="1152545"/>
          </a:xfrm>
        </p:spPr>
        <p:txBody>
          <a:bodyPr>
            <a:normAutofit fontScale="90000"/>
          </a:bodyPr>
          <a:lstStyle/>
          <a:p>
            <a:br>
              <a:rPr lang="ru-RU" b="1" dirty="0"/>
            </a:br>
            <a:r>
              <a:rPr lang="ru-RU" b="1" dirty="0">
                <a:solidFill>
                  <a:schemeClr val="accent5">
                    <a:lumMod val="75000"/>
                  </a:schemeClr>
                </a:solidFill>
                <a:latin typeface="Times New Roman" panose="02020603050405020304" pitchFamily="18" charset="0"/>
                <a:cs typeface="Times New Roman" panose="02020603050405020304" pitchFamily="18" charset="0"/>
              </a:rPr>
              <a:t>К</a:t>
            </a:r>
            <a:r>
              <a:rPr lang="ru-RU" sz="4000" b="1" dirty="0">
                <a:solidFill>
                  <a:schemeClr val="accent5">
                    <a:lumMod val="75000"/>
                  </a:schemeClr>
                </a:solidFill>
                <a:latin typeface="Times New Roman" panose="02020603050405020304" pitchFamily="18" charset="0"/>
                <a:cs typeface="Times New Roman" panose="02020603050405020304" pitchFamily="18" charset="0"/>
              </a:rPr>
              <a:t>ритерий № 3</a:t>
            </a:r>
            <a:br>
              <a:rPr lang="ru-RU" sz="4000" b="1" dirty="0">
                <a:solidFill>
                  <a:schemeClr val="accent5">
                    <a:lumMod val="75000"/>
                  </a:schemeClr>
                </a:solidFill>
                <a:latin typeface="Times New Roman" panose="02020603050405020304" pitchFamily="18" charset="0"/>
                <a:cs typeface="Times New Roman" panose="02020603050405020304" pitchFamily="18" charset="0"/>
              </a:rPr>
            </a:br>
            <a:endParaRPr lang="ru-RU" sz="4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83771" y="1412421"/>
            <a:ext cx="10720841" cy="4498801"/>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a:t>
            </a:r>
            <a:r>
              <a:rPr lang="ru-RU" b="1" dirty="0">
                <a:solidFill>
                  <a:schemeClr val="accent5">
                    <a:lumMod val="75000"/>
                  </a:schemeClr>
                </a:solidFill>
                <a:latin typeface="Times New Roman" panose="02020603050405020304" pitchFamily="18" charset="0"/>
                <a:cs typeface="Times New Roman" panose="02020603050405020304" pitchFamily="18" charset="0"/>
              </a:rPr>
              <a:t>Незачёт</a:t>
            </a:r>
            <a:r>
              <a:rPr lang="ru-RU" dirty="0">
                <a:latin typeface="Times New Roman" panose="02020603050405020304" pitchFamily="18" charset="0"/>
                <a:cs typeface="Times New Roman" panose="02020603050405020304" pitchFamily="18" charset="0"/>
              </a:rPr>
              <a:t>» ставится при условии, если </a:t>
            </a:r>
            <a:r>
              <a:rPr lang="ru-RU" u="sng" dirty="0">
                <a:latin typeface="Times New Roman" panose="02020603050405020304" pitchFamily="18" charset="0"/>
                <a:cs typeface="Times New Roman" panose="02020603050405020304" pitchFamily="18" charset="0"/>
              </a:rPr>
              <a:t>грубые логические нарушения мешают пониманию смысла сказанного </a:t>
            </a:r>
            <a:r>
              <a:rPr lang="ru-RU" dirty="0">
                <a:latin typeface="Times New Roman" panose="02020603050405020304" pitchFamily="18" charset="0"/>
                <a:cs typeface="Times New Roman" panose="02020603050405020304" pitchFamily="18" charset="0"/>
              </a:rPr>
              <a:t>или </a:t>
            </a:r>
            <a:r>
              <a:rPr lang="ru-RU" u="sng" dirty="0">
                <a:latin typeface="Times New Roman" panose="02020603050405020304" pitchFamily="18" charset="0"/>
                <a:cs typeface="Times New Roman" panose="02020603050405020304" pitchFamily="18" charset="0"/>
              </a:rPr>
              <a:t>отсутствует </a:t>
            </a:r>
            <a:r>
              <a:rPr lang="ru-RU" u="sng" dirty="0" err="1">
                <a:latin typeface="Times New Roman" panose="02020603050405020304" pitchFamily="18" charset="0"/>
                <a:cs typeface="Times New Roman" panose="02020603050405020304" pitchFamily="18" charset="0"/>
              </a:rPr>
              <a:t>тезисно</a:t>
            </a:r>
            <a:r>
              <a:rPr lang="ru-RU" u="sng" dirty="0">
                <a:latin typeface="Times New Roman" panose="02020603050405020304" pitchFamily="18" charset="0"/>
                <a:cs typeface="Times New Roman" panose="02020603050405020304" pitchFamily="18" charset="0"/>
              </a:rPr>
              <a:t>-доказательная часть</a:t>
            </a:r>
            <a:r>
              <a:rPr lang="ru-RU" dirty="0">
                <a:latin typeface="Times New Roman" panose="02020603050405020304" pitchFamily="18" charset="0"/>
                <a:cs typeface="Times New Roman" panose="02020603050405020304" pitchFamily="18" charset="0"/>
              </a:rPr>
              <a:t>.</a:t>
            </a:r>
          </a:p>
          <a:p>
            <a:pPr marL="0" indent="0" algn="just">
              <a:buNone/>
            </a:pPr>
            <a:endParaRPr lang="ru-RU" b="1" dirty="0">
              <a:latin typeface="Times New Roman" panose="02020603050405020304" pitchFamily="18" charset="0"/>
              <a:cs typeface="Times New Roman" panose="02020603050405020304" pitchFamily="18" charset="0"/>
            </a:endParaRPr>
          </a:p>
          <a:p>
            <a:pPr marL="0" indent="0" algn="just">
              <a:buNone/>
            </a:pPr>
            <a:r>
              <a:rPr lang="ru-RU" b="1" dirty="0">
                <a:latin typeface="Times New Roman" panose="02020603050405020304" pitchFamily="18" charset="0"/>
                <a:cs typeface="Times New Roman" panose="02020603050405020304" pitchFamily="18" charset="0"/>
              </a:rPr>
              <a:t>Во всех остальных случаях – </a:t>
            </a:r>
            <a:r>
              <a:rPr lang="ru-RU" b="1" dirty="0">
                <a:solidFill>
                  <a:schemeClr val="accent5">
                    <a:lumMod val="75000"/>
                  </a:schemeClr>
                </a:solidFill>
                <a:latin typeface="Times New Roman" panose="02020603050405020304" pitchFamily="18" charset="0"/>
                <a:cs typeface="Times New Roman" panose="02020603050405020304" pitchFamily="18" charset="0"/>
              </a:rPr>
              <a:t>зачёт.</a:t>
            </a:r>
          </a:p>
          <a:p>
            <a:pPr marL="0" indent="0" algn="just">
              <a:buNone/>
            </a:pPr>
            <a:endParaRPr lang="ru-RU" sz="3200" dirty="0">
              <a:latin typeface="Times New Roman" panose="02020603050405020304" pitchFamily="18" charset="0"/>
              <a:cs typeface="Times New Roman" panose="02020603050405020304" pitchFamily="18" charset="0"/>
            </a:endParaRPr>
          </a:p>
          <a:p>
            <a:pPr marL="0" indent="0" algn="just">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43077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624111"/>
            <a:ext cx="9969726" cy="650898"/>
          </a:xfrm>
        </p:spPr>
        <p:txBody>
          <a:bodyPr>
            <a:no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Критерий № 4 «Качество письменной речи»</a:t>
            </a:r>
            <a:br>
              <a:rPr lang="ru-RU" sz="3600" b="1" dirty="0">
                <a:solidFill>
                  <a:schemeClr val="accent5">
                    <a:lumMod val="75000"/>
                  </a:schemeClr>
                </a:solidFill>
                <a:latin typeface="Times New Roman" panose="02020603050405020304" pitchFamily="18" charset="0"/>
                <a:cs typeface="Times New Roman" panose="02020603050405020304" pitchFamily="18" charset="0"/>
              </a:rPr>
            </a:br>
            <a:endParaRPr lang="ru-RU" sz="3600" b="1" dirty="0">
              <a:solidFill>
                <a:schemeClr val="accent5">
                  <a:lumMod val="75000"/>
                </a:schemeClr>
              </a:solidFill>
            </a:endParaRPr>
          </a:p>
        </p:txBody>
      </p:sp>
      <p:sp>
        <p:nvSpPr>
          <p:cNvPr id="3" name="Объект 2"/>
          <p:cNvSpPr>
            <a:spLocks noGrp="1"/>
          </p:cNvSpPr>
          <p:nvPr>
            <p:ph idx="1"/>
          </p:nvPr>
        </p:nvSpPr>
        <p:spPr>
          <a:xfrm>
            <a:off x="783771" y="1412421"/>
            <a:ext cx="10720841" cy="4498801"/>
          </a:xfrm>
        </p:spPr>
        <p:txBody>
          <a:bodyPr>
            <a:normAutofit/>
          </a:bodyPr>
          <a:lstStyle/>
          <a:p>
            <a:pPr marL="0" indent="0" algn="just">
              <a:buNone/>
            </a:pPr>
            <a:r>
              <a:rPr lang="ru-RU" sz="2800" dirty="0">
                <a:latin typeface="Times New Roman" panose="02020603050405020304" pitchFamily="18" charset="0"/>
                <a:cs typeface="Times New Roman" panose="02020603050405020304" pitchFamily="18" charset="0"/>
              </a:rPr>
              <a:t>Этот критерий учитывает стилистические, лексические  ошибки.</a:t>
            </a:r>
            <a:r>
              <a:rPr lang="ru-RU" sz="2800" dirty="0"/>
              <a:t> </a:t>
            </a:r>
            <a:r>
              <a:rPr lang="ru-RU" sz="2800" dirty="0">
                <a:latin typeface="Times New Roman" panose="02020603050405020304" pitchFamily="18" charset="0"/>
                <a:cs typeface="Times New Roman" panose="02020603050405020304" pitchFamily="18" charset="0"/>
              </a:rPr>
              <a:t>Проверяется речевое оформление текста сочинения.</a:t>
            </a:r>
          </a:p>
          <a:p>
            <a:pPr marL="0" indent="0" algn="just">
              <a:buNone/>
            </a:pPr>
            <a:r>
              <a:rPr lang="ru-RU" sz="2800" b="1" dirty="0">
                <a:latin typeface="Times New Roman" panose="02020603050405020304" pitchFamily="18" charset="0"/>
                <a:cs typeface="Times New Roman" panose="02020603050405020304" pitchFamily="18" charset="0"/>
              </a:rPr>
              <a:t>Критерий не учитывает ошибки</a:t>
            </a:r>
            <a:r>
              <a:rPr lang="ru-RU" sz="2800" dirty="0">
                <a:latin typeface="Times New Roman" panose="02020603050405020304" pitchFamily="18" charset="0"/>
                <a:cs typeface="Times New Roman" panose="02020603050405020304" pitchFamily="18" charset="0"/>
              </a:rPr>
              <a:t>: </a:t>
            </a:r>
          </a:p>
          <a:p>
            <a:pPr marL="0" indent="0" algn="just">
              <a:buNone/>
            </a:pPr>
            <a:r>
              <a:rPr lang="ru-RU" sz="2800" dirty="0">
                <a:latin typeface="Times New Roman" panose="02020603050405020304" pitchFamily="18" charset="0"/>
                <a:cs typeface="Times New Roman" panose="02020603050405020304" pitchFamily="18" charset="0"/>
              </a:rPr>
              <a:t>-орфографические;</a:t>
            </a:r>
          </a:p>
          <a:p>
            <a:pPr marL="0" indent="0" algn="just">
              <a:buNone/>
            </a:pPr>
            <a:r>
              <a:rPr lang="ru-RU" sz="2800" dirty="0">
                <a:latin typeface="Times New Roman" panose="02020603050405020304" pitchFamily="18" charset="0"/>
                <a:cs typeface="Times New Roman" panose="02020603050405020304" pitchFamily="18" charset="0"/>
              </a:rPr>
              <a:t>-пунктуационные;</a:t>
            </a:r>
          </a:p>
          <a:p>
            <a:pPr marL="0" indent="0" algn="just">
              <a:buNone/>
            </a:pPr>
            <a:r>
              <a:rPr lang="ru-RU" sz="2800" dirty="0">
                <a:latin typeface="Times New Roman" panose="02020603050405020304" pitchFamily="18" charset="0"/>
                <a:cs typeface="Times New Roman" panose="02020603050405020304" pitchFamily="18" charset="0"/>
              </a:rPr>
              <a:t>-грамматические.</a:t>
            </a:r>
          </a:p>
          <a:p>
            <a:pPr marL="0" indent="0" algn="just">
              <a:buNone/>
            </a:pPr>
            <a:r>
              <a:rPr lang="ru-RU" sz="2800" b="1" dirty="0">
                <a:latin typeface="Times New Roman" panose="02020603050405020304" pitchFamily="18" charset="0"/>
                <a:cs typeface="Times New Roman" panose="02020603050405020304" pitchFamily="18" charset="0"/>
              </a:rPr>
              <a:t>Проверяется речевое оформление текста.</a:t>
            </a:r>
          </a:p>
          <a:p>
            <a:pPr marL="0" indent="0" algn="just">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81668"/>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187779"/>
            <a:ext cx="9969726" cy="633488"/>
          </a:xfrm>
        </p:spPr>
        <p:txBody>
          <a:bodyPr>
            <a:normAutofit fontScale="90000"/>
          </a:bodyPr>
          <a:lstStyle/>
          <a:p>
            <a:r>
              <a:rPr lang="ru-RU" b="1" dirty="0">
                <a:solidFill>
                  <a:schemeClr val="accent5">
                    <a:lumMod val="75000"/>
                  </a:schemeClr>
                </a:solidFill>
                <a:latin typeface="Times New Roman" panose="02020603050405020304" pitchFamily="18" charset="0"/>
                <a:cs typeface="Times New Roman" panose="02020603050405020304" pitchFamily="18" charset="0"/>
              </a:rPr>
              <a:t>Критерий № 4.Типичные ошибки</a:t>
            </a:r>
          </a:p>
        </p:txBody>
      </p:sp>
      <p:sp>
        <p:nvSpPr>
          <p:cNvPr id="3" name="Объект 2"/>
          <p:cNvSpPr>
            <a:spLocks noGrp="1"/>
          </p:cNvSpPr>
          <p:nvPr>
            <p:ph idx="1"/>
          </p:nvPr>
        </p:nvSpPr>
        <p:spPr>
          <a:xfrm>
            <a:off x="783771" y="1412421"/>
            <a:ext cx="10720841" cy="4498801"/>
          </a:xfrm>
        </p:spPr>
        <p:txBody>
          <a:bodyPr>
            <a:normAutofit/>
          </a:bodyPr>
          <a:lstStyle/>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58B82D22-B148-49B7-B772-B53F18C7DFB1}"/>
              </a:ext>
            </a:extLst>
          </p:cNvPr>
          <p:cNvGraphicFramePr>
            <a:graphicFrameLocks noGrp="1"/>
          </p:cNvGraphicFramePr>
          <p:nvPr>
            <p:extLst>
              <p:ext uri="{D42A27DB-BD31-4B8C-83A1-F6EECF244321}">
                <p14:modId xmlns:p14="http://schemas.microsoft.com/office/powerpoint/2010/main" val="3975680393"/>
              </p:ext>
            </p:extLst>
          </p:nvPr>
        </p:nvGraphicFramePr>
        <p:xfrm>
          <a:off x="625740" y="894466"/>
          <a:ext cx="10551054" cy="5755176"/>
        </p:xfrm>
        <a:graphic>
          <a:graphicData uri="http://schemas.openxmlformats.org/drawingml/2006/table">
            <a:tbl>
              <a:tblPr firstRow="1" bandRow="1">
                <a:tableStyleId>{5C22544A-7EE6-4342-B048-85BDC9FD1C3A}</a:tableStyleId>
              </a:tblPr>
              <a:tblGrid>
                <a:gridCol w="4047085">
                  <a:extLst>
                    <a:ext uri="{9D8B030D-6E8A-4147-A177-3AD203B41FA5}">
                      <a16:colId xmlns:a16="http://schemas.microsoft.com/office/drawing/2014/main" val="2457882997"/>
                    </a:ext>
                  </a:extLst>
                </a:gridCol>
                <a:gridCol w="6503969">
                  <a:extLst>
                    <a:ext uri="{9D8B030D-6E8A-4147-A177-3AD203B41FA5}">
                      <a16:colId xmlns:a16="http://schemas.microsoft.com/office/drawing/2014/main" val="3582311061"/>
                    </a:ext>
                  </a:extLst>
                </a:gridCol>
              </a:tblGrid>
              <a:tr h="6549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dirty="0">
                          <a:latin typeface="Times New Roman" panose="02020603050405020304" pitchFamily="18" charset="0"/>
                          <a:cs typeface="Times New Roman" panose="02020603050405020304" pitchFamily="18" charset="0"/>
                        </a:rPr>
                        <a:t>Наиболее распространённые речевые ошибки:</a:t>
                      </a:r>
                    </a:p>
                    <a:p>
                      <a:endParaRPr lang="ru-RU" dirty="0"/>
                    </a:p>
                  </a:txBody>
                  <a:tcPr/>
                </a:tc>
                <a:tc hMerge="1">
                  <a:txBody>
                    <a:bodyPr/>
                    <a:lstStyle/>
                    <a:p>
                      <a:endParaRPr lang="ru-RU" dirty="0"/>
                    </a:p>
                  </a:txBody>
                  <a:tcPr/>
                </a:tc>
                <a:extLst>
                  <a:ext uri="{0D108BD9-81ED-4DB2-BD59-A6C34878D82A}">
                    <a16:rowId xmlns:a16="http://schemas.microsoft.com/office/drawing/2014/main" val="3893840211"/>
                  </a:ext>
                </a:extLst>
              </a:tr>
              <a:tr h="432259">
                <a:tc>
                  <a:txBody>
                    <a:bodyPr/>
                    <a:lstStyle/>
                    <a:p>
                      <a:r>
                        <a:rPr lang="ru-RU" b="1" dirty="0">
                          <a:latin typeface="Times New Roman" panose="02020603050405020304" pitchFamily="18" charset="0"/>
                          <a:cs typeface="Times New Roman" panose="02020603050405020304" pitchFamily="18" charset="0"/>
                        </a:rPr>
                        <a:t>Речевые ошибки</a:t>
                      </a:r>
                    </a:p>
                  </a:txBody>
                  <a:tcPr/>
                </a:tc>
                <a:tc>
                  <a:txBody>
                    <a:bodyPr/>
                    <a:lstStyle/>
                    <a:p>
                      <a:r>
                        <a:rPr lang="ru-RU" b="1" dirty="0">
                          <a:latin typeface="Times New Roman" panose="02020603050405020304" pitchFamily="18" charset="0"/>
                          <a:cs typeface="Times New Roman" panose="02020603050405020304" pitchFamily="18" charset="0"/>
                        </a:rPr>
                        <a:t>Примеры и комментарии</a:t>
                      </a:r>
                    </a:p>
                  </a:txBody>
                  <a:tcPr/>
                </a:tc>
                <a:extLst>
                  <a:ext uri="{0D108BD9-81ED-4DB2-BD59-A6C34878D82A}">
                    <a16:rowId xmlns:a16="http://schemas.microsoft.com/office/drawing/2014/main" val="1912893265"/>
                  </a:ext>
                </a:extLst>
              </a:tr>
              <a:tr h="654932">
                <a:tc>
                  <a:txBody>
                    <a:bodyPr/>
                    <a:lstStyle/>
                    <a:p>
                      <a:r>
                        <a:rPr lang="ru-RU" dirty="0">
                          <a:latin typeface="Times New Roman" panose="02020603050405020304" pitchFamily="18" charset="0"/>
                          <a:cs typeface="Times New Roman" panose="02020603050405020304" pitchFamily="18" charset="0"/>
                        </a:rPr>
                        <a:t>Употребление слова </a:t>
                      </a:r>
                      <a:r>
                        <a:rPr lang="ru-RU" i="1" dirty="0">
                          <a:latin typeface="Times New Roman" panose="02020603050405020304" pitchFamily="18" charset="0"/>
                          <a:cs typeface="Times New Roman" panose="02020603050405020304" pitchFamily="18" charset="0"/>
                        </a:rPr>
                        <a:t>свой</a:t>
                      </a:r>
                      <a:r>
                        <a:rPr lang="ru-RU" dirty="0">
                          <a:latin typeface="Times New Roman" panose="02020603050405020304" pitchFamily="18" charset="0"/>
                          <a:cs typeface="Times New Roman" panose="02020603050405020304" pitchFamily="18" charset="0"/>
                        </a:rPr>
                        <a:t> (часто оно оказывается лишним)</a:t>
                      </a:r>
                    </a:p>
                  </a:txBody>
                  <a:tcPr/>
                </a:tc>
                <a:tc>
                  <a:txBody>
                    <a:bodyPr/>
                    <a:lstStyle/>
                    <a:p>
                      <a:r>
                        <a:rPr lang="ru-RU" sz="1800" u="sng" kern="1200" dirty="0">
                          <a:solidFill>
                            <a:schemeClr val="dk1"/>
                          </a:solidFill>
                          <a:effectLst/>
                          <a:latin typeface="Times New Roman" panose="02020603050405020304" pitchFamily="18" charset="0"/>
                          <a:ea typeface="+mn-ea"/>
                          <a:cs typeface="Times New Roman" panose="02020603050405020304" pitchFamily="18" charset="0"/>
                        </a:rPr>
                        <a:t>Примеры:</a:t>
                      </a:r>
                    </a:p>
                    <a:p>
                      <a:r>
                        <a:rPr lang="ru-RU" sz="1800" kern="1200" dirty="0">
                          <a:solidFill>
                            <a:schemeClr val="dk1"/>
                          </a:solidFill>
                          <a:effectLst/>
                          <a:latin typeface="Times New Roman" panose="02020603050405020304" pitchFamily="18" charset="0"/>
                          <a:ea typeface="+mn-ea"/>
                          <a:cs typeface="Times New Roman" panose="02020603050405020304" pitchFamily="18" charset="0"/>
                        </a:rPr>
                        <a:t>-«Пушкин так и пишет в с</a:t>
                      </a:r>
                      <a:r>
                        <a:rPr lang="ru-RU" sz="1800" b="1" i="1" kern="1200" dirty="0">
                          <a:solidFill>
                            <a:schemeClr val="dk1"/>
                          </a:solidFill>
                          <a:effectLst/>
                          <a:latin typeface="Times New Roman" panose="02020603050405020304" pitchFamily="18" charset="0"/>
                          <a:ea typeface="+mn-ea"/>
                          <a:cs typeface="Times New Roman" panose="02020603050405020304" pitchFamily="18" charset="0"/>
                        </a:rPr>
                        <a:t>воём </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стихотворении».</a:t>
                      </a:r>
                    </a:p>
                    <a:p>
                      <a:r>
                        <a:rPr lang="ru-RU" sz="1800" kern="1200" dirty="0">
                          <a:solidFill>
                            <a:schemeClr val="dk1"/>
                          </a:solidFill>
                          <a:effectLst/>
                          <a:latin typeface="Times New Roman" panose="02020603050405020304" pitchFamily="18" charset="0"/>
                          <a:ea typeface="+mn-ea"/>
                          <a:cs typeface="Times New Roman" panose="02020603050405020304" pitchFamily="18" charset="0"/>
                        </a:rPr>
                        <a:t>- «Многие люди теряют </a:t>
                      </a:r>
                      <a:r>
                        <a:rPr lang="ru-RU" sz="1800" b="1" i="1" kern="1200" dirty="0">
                          <a:solidFill>
                            <a:schemeClr val="dk1"/>
                          </a:solidFill>
                          <a:effectLst/>
                          <a:latin typeface="Times New Roman" panose="02020603050405020304" pitchFamily="18" charset="0"/>
                          <a:ea typeface="+mn-ea"/>
                          <a:cs typeface="Times New Roman" panose="02020603050405020304" pitchFamily="18" charset="0"/>
                        </a:rPr>
                        <a:t>свою </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голову, когда влюбляются».</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7406695"/>
                  </a:ext>
                </a:extLst>
              </a:tr>
              <a:tr h="93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Употребление слов </a:t>
                      </a:r>
                      <a:r>
                        <a:rPr lang="ru-RU" i="1" dirty="0">
                          <a:latin typeface="Times New Roman" panose="02020603050405020304" pitchFamily="18" charset="0"/>
                          <a:cs typeface="Times New Roman" panose="02020603050405020304" pitchFamily="18" charset="0"/>
                        </a:rPr>
                        <a:t>также, еще, потому что, поэтому</a:t>
                      </a:r>
                      <a:r>
                        <a:rPr lang="ru-RU" dirty="0">
                          <a:latin typeface="Times New Roman" panose="02020603050405020304" pitchFamily="18" charset="0"/>
                          <a:cs typeface="Times New Roman" panose="02020603050405020304" pitchFamily="18" charset="0"/>
                        </a:rPr>
                        <a:t> в начале предложения</a:t>
                      </a:r>
                    </a:p>
                  </a:txBody>
                  <a:tcPr/>
                </a:tc>
                <a:tc>
                  <a:txBody>
                    <a:bodyPr/>
                    <a:lstStyle/>
                    <a:p>
                      <a:r>
                        <a:rPr lang="ru-RU" u="sng" dirty="0">
                          <a:latin typeface="Times New Roman" panose="02020603050405020304" pitchFamily="18" charset="0"/>
                          <a:cs typeface="Times New Roman" panose="02020603050405020304" pitchFamily="18" charset="0"/>
                        </a:rPr>
                        <a:t>Комментарий:</a:t>
                      </a:r>
                    </a:p>
                    <a:p>
                      <a:r>
                        <a:rPr lang="ru-RU" dirty="0">
                          <a:latin typeface="Times New Roman" panose="02020603050405020304" pitchFamily="18" charset="0"/>
                          <a:cs typeface="Times New Roman" panose="02020603050405020304" pitchFamily="18" charset="0"/>
                        </a:rPr>
                        <a:t>Так не стоит начинать новый абзац.</a:t>
                      </a:r>
                    </a:p>
                  </a:txBody>
                  <a:tcPr/>
                </a:tc>
                <a:extLst>
                  <a:ext uri="{0D108BD9-81ED-4DB2-BD59-A6C34878D82A}">
                    <a16:rowId xmlns:a16="http://schemas.microsoft.com/office/drawing/2014/main" val="619818026"/>
                  </a:ext>
                </a:extLst>
              </a:tr>
              <a:tr h="379445">
                <a:tc>
                  <a:txBody>
                    <a:bodyPr/>
                    <a:lstStyle/>
                    <a:p>
                      <a:r>
                        <a:rPr lang="ru-RU" dirty="0">
                          <a:latin typeface="Times New Roman" panose="02020603050405020304" pitchFamily="18" charset="0"/>
                          <a:cs typeface="Times New Roman" panose="02020603050405020304" pitchFamily="18" charset="0"/>
                        </a:rPr>
                        <a:t>Употребление слов </a:t>
                      </a:r>
                      <a:r>
                        <a:rPr lang="ru-RU" i="1" dirty="0">
                          <a:latin typeface="Times New Roman" panose="02020603050405020304" pitchFamily="18" charset="0"/>
                          <a:cs typeface="Times New Roman" panose="02020603050405020304" pitchFamily="18" charset="0"/>
                        </a:rPr>
                        <a:t>трогать, затрагивать</a:t>
                      </a:r>
                    </a:p>
                  </a:txBody>
                  <a:tcPr/>
                </a:tc>
                <a:tc>
                  <a:txBody>
                    <a:bodyPr/>
                    <a:lstStyle/>
                    <a:p>
                      <a:r>
                        <a:rPr lang="ru-RU" u="sng" dirty="0">
                          <a:latin typeface="Times New Roman" panose="02020603050405020304" pitchFamily="18" charset="0"/>
                          <a:cs typeface="Times New Roman" panose="02020603050405020304" pitchFamily="18" charset="0"/>
                        </a:rPr>
                        <a:t>Комментарий:</a:t>
                      </a:r>
                    </a:p>
                    <a:p>
                      <a:r>
                        <a:rPr lang="ru-RU" dirty="0">
                          <a:latin typeface="Times New Roman" panose="02020603050405020304" pitchFamily="18" charset="0"/>
                          <a:cs typeface="Times New Roman" panose="02020603050405020304" pitchFamily="18" charset="0"/>
                        </a:rPr>
                        <a:t>Автор ничего не затрагивает и не трогает.</a:t>
                      </a:r>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Он о чём-то пишет, говорит, размышляет. Трогать можно только материальное. Проблема не «материальное», её не трогают —к ней привлекают внимание, она может быть интересна, важна и </a:t>
                      </a:r>
                      <a:r>
                        <a:rPr lang="ru-RU" sz="18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т.д</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1507222"/>
                  </a:ext>
                </a:extLst>
              </a:tr>
              <a:tr h="348583">
                <a:tc>
                  <a:txBody>
                    <a:bodyPr/>
                    <a:lstStyle/>
                    <a:p>
                      <a:r>
                        <a:rPr lang="ru-RU" dirty="0">
                          <a:latin typeface="Times New Roman" panose="02020603050405020304" pitchFamily="18" charset="0"/>
                          <a:cs typeface="Times New Roman" panose="02020603050405020304" pitchFamily="18" charset="0"/>
                        </a:rPr>
                        <a:t>Употребление слов </a:t>
                      </a:r>
                      <a:r>
                        <a:rPr lang="ru-RU" i="1" dirty="0">
                          <a:latin typeface="Times New Roman" panose="02020603050405020304" pitchFamily="18" charset="0"/>
                          <a:cs typeface="Times New Roman" panose="02020603050405020304" pitchFamily="18" charset="0"/>
                        </a:rPr>
                        <a:t>хотелось бы сказать</a:t>
                      </a:r>
                    </a:p>
                  </a:txBody>
                  <a:tcPr/>
                </a:tc>
                <a:tc>
                  <a:txBody>
                    <a:bodyPr/>
                    <a:lstStyle/>
                    <a:p>
                      <a:r>
                        <a:rPr lang="ru-RU" u="sng" dirty="0">
                          <a:latin typeface="Times New Roman" panose="02020603050405020304" pitchFamily="18" charset="0"/>
                          <a:cs typeface="Times New Roman" panose="02020603050405020304" pitchFamily="18" charset="0"/>
                        </a:rPr>
                        <a:t>Комментарий:</a:t>
                      </a:r>
                    </a:p>
                    <a:p>
                      <a:r>
                        <a:rPr lang="ru-RU" dirty="0">
                          <a:latin typeface="Times New Roman" panose="02020603050405020304" pitchFamily="18" charset="0"/>
                          <a:cs typeface="Times New Roman" panose="02020603050405020304" pitchFamily="18" charset="0"/>
                        </a:rPr>
                        <a:t>Хотелось – говорите!</a:t>
                      </a:r>
                    </a:p>
                  </a:txBody>
                  <a:tcPr/>
                </a:tc>
                <a:extLst>
                  <a:ext uri="{0D108BD9-81ED-4DB2-BD59-A6C34878D82A}">
                    <a16:rowId xmlns:a16="http://schemas.microsoft.com/office/drawing/2014/main" val="1840029689"/>
                  </a:ext>
                </a:extLst>
              </a:tr>
              <a:tr h="379445">
                <a:tc>
                  <a:txBody>
                    <a:bodyPr/>
                    <a:lstStyle/>
                    <a:p>
                      <a:r>
                        <a:rPr lang="ru-RU" dirty="0">
                          <a:latin typeface="Times New Roman" panose="02020603050405020304" pitchFamily="18" charset="0"/>
                          <a:cs typeface="Times New Roman" panose="02020603050405020304" pitchFamily="18" charset="0"/>
                        </a:rPr>
                        <a:t>Автор </a:t>
                      </a:r>
                      <a:r>
                        <a:rPr lang="ru-RU" i="1" dirty="0">
                          <a:latin typeface="Times New Roman" panose="02020603050405020304" pitchFamily="18" charset="0"/>
                          <a:cs typeface="Times New Roman" panose="02020603050405020304" pitchFamily="18" charset="0"/>
                        </a:rPr>
                        <a:t>нам</a:t>
                      </a:r>
                      <a:r>
                        <a:rPr lang="ru-RU" dirty="0">
                          <a:latin typeface="Times New Roman" panose="02020603050405020304" pitchFamily="18" charset="0"/>
                          <a:cs typeface="Times New Roman" panose="02020603050405020304" pitchFamily="18" charset="0"/>
                        </a:rPr>
                        <a:t> показывает</a:t>
                      </a:r>
                    </a:p>
                  </a:txBody>
                  <a:tcPr/>
                </a:tc>
                <a:tc>
                  <a:txBody>
                    <a:bodyPr/>
                    <a:lstStyle/>
                    <a:p>
                      <a:r>
                        <a:rPr lang="ru-RU" u="sng" dirty="0">
                          <a:latin typeface="Times New Roman" panose="02020603050405020304" pitchFamily="18" charset="0"/>
                          <a:cs typeface="Times New Roman" panose="02020603050405020304" pitchFamily="18" charset="0"/>
                        </a:rPr>
                        <a:t>Комментарий:</a:t>
                      </a:r>
                    </a:p>
                    <a:p>
                      <a:r>
                        <a:rPr lang="ru-RU" dirty="0">
                          <a:latin typeface="Times New Roman" panose="02020603050405020304" pitchFamily="18" charset="0"/>
                          <a:cs typeface="Times New Roman" panose="02020603050405020304" pitchFamily="18" charset="0"/>
                        </a:rPr>
                        <a:t>НАМ автор ничего не показывает.</a:t>
                      </a:r>
                    </a:p>
                  </a:txBody>
                  <a:tcPr/>
                </a:tc>
                <a:extLst>
                  <a:ext uri="{0D108BD9-81ED-4DB2-BD59-A6C34878D82A}">
                    <a16:rowId xmlns:a16="http://schemas.microsoft.com/office/drawing/2014/main" val="2375503375"/>
                  </a:ext>
                </a:extLst>
              </a:tr>
            </a:tbl>
          </a:graphicData>
        </a:graphic>
      </p:graphicFrame>
    </p:spTree>
    <p:extLst>
      <p:ext uri="{BB962C8B-B14F-4D97-AF65-F5344CB8AC3E}">
        <p14:creationId xmlns:p14="http://schemas.microsoft.com/office/powerpoint/2010/main" val="425786637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187779"/>
            <a:ext cx="9969726" cy="1087230"/>
          </a:xfrm>
        </p:spPr>
        <p:txBody>
          <a:bodyPr>
            <a:normAutofit/>
          </a:bodyPr>
          <a:lstStyle/>
          <a:p>
            <a:r>
              <a:rPr lang="ru-RU" b="1" dirty="0">
                <a:solidFill>
                  <a:schemeClr val="accent5">
                    <a:lumMod val="75000"/>
                  </a:schemeClr>
                </a:solidFill>
                <a:latin typeface="Times New Roman" panose="02020603050405020304" pitchFamily="18" charset="0"/>
                <a:cs typeface="Times New Roman" panose="02020603050405020304" pitchFamily="18" charset="0"/>
              </a:rPr>
              <a:t>Критерий № 4.Типичные ошибки</a:t>
            </a:r>
          </a:p>
        </p:txBody>
      </p:sp>
      <p:sp>
        <p:nvSpPr>
          <p:cNvPr id="3" name="Объект 2"/>
          <p:cNvSpPr>
            <a:spLocks noGrp="1"/>
          </p:cNvSpPr>
          <p:nvPr>
            <p:ph idx="1"/>
          </p:nvPr>
        </p:nvSpPr>
        <p:spPr>
          <a:xfrm>
            <a:off x="512761" y="1471687"/>
            <a:ext cx="10720841" cy="4498801"/>
          </a:xfrm>
        </p:spPr>
        <p:txBody>
          <a:bodyPr>
            <a:normAutofit/>
          </a:bodyPr>
          <a:lstStyle/>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58B82D22-B148-49B7-B772-B53F18C7DFB1}"/>
              </a:ext>
            </a:extLst>
          </p:cNvPr>
          <p:cNvGraphicFramePr>
            <a:graphicFrameLocks noGrp="1"/>
          </p:cNvGraphicFramePr>
          <p:nvPr>
            <p:extLst>
              <p:ext uri="{D42A27DB-BD31-4B8C-83A1-F6EECF244321}">
                <p14:modId xmlns:p14="http://schemas.microsoft.com/office/powerpoint/2010/main" val="1369040834"/>
              </p:ext>
            </p:extLst>
          </p:nvPr>
        </p:nvGraphicFramePr>
        <p:xfrm>
          <a:off x="575734" y="1275009"/>
          <a:ext cx="11212314" cy="4983527"/>
        </p:xfrm>
        <a:graphic>
          <a:graphicData uri="http://schemas.openxmlformats.org/drawingml/2006/table">
            <a:tbl>
              <a:tblPr firstRow="1" bandRow="1">
                <a:tableStyleId>{5C22544A-7EE6-4342-B048-85BDC9FD1C3A}</a:tableStyleId>
              </a:tblPr>
              <a:tblGrid>
                <a:gridCol w="3964889">
                  <a:extLst>
                    <a:ext uri="{9D8B030D-6E8A-4147-A177-3AD203B41FA5}">
                      <a16:colId xmlns:a16="http://schemas.microsoft.com/office/drawing/2014/main" val="2457882997"/>
                    </a:ext>
                  </a:extLst>
                </a:gridCol>
                <a:gridCol w="7247425">
                  <a:extLst>
                    <a:ext uri="{9D8B030D-6E8A-4147-A177-3AD203B41FA5}">
                      <a16:colId xmlns:a16="http://schemas.microsoft.com/office/drawing/2014/main" val="3582311061"/>
                    </a:ext>
                  </a:extLst>
                </a:gridCol>
              </a:tblGrid>
              <a:tr h="72985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dirty="0">
                          <a:latin typeface="Times New Roman" panose="02020603050405020304" pitchFamily="18" charset="0"/>
                          <a:cs typeface="Times New Roman" panose="02020603050405020304" pitchFamily="18" charset="0"/>
                        </a:rPr>
                        <a:t>Наиболее распространённые речевые ошибки:</a:t>
                      </a:r>
                    </a:p>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extLst>
                  <a:ext uri="{0D108BD9-81ED-4DB2-BD59-A6C34878D82A}">
                    <a16:rowId xmlns:a16="http://schemas.microsoft.com/office/drawing/2014/main" val="3893840211"/>
                  </a:ext>
                </a:extLst>
              </a:tr>
              <a:tr h="481706">
                <a:tc>
                  <a:txBody>
                    <a:bodyPr/>
                    <a:lstStyle/>
                    <a:p>
                      <a:r>
                        <a:rPr lang="ru-RU" b="1" dirty="0">
                          <a:latin typeface="Times New Roman" panose="02020603050405020304" pitchFamily="18" charset="0"/>
                          <a:cs typeface="Times New Roman" panose="02020603050405020304" pitchFamily="18" charset="0"/>
                        </a:rPr>
                        <a:t>Речевые ошибки</a:t>
                      </a:r>
                    </a:p>
                  </a:txBody>
                  <a:tcPr/>
                </a:tc>
                <a:tc>
                  <a:txBody>
                    <a:bodyPr/>
                    <a:lstStyle/>
                    <a:p>
                      <a:r>
                        <a:rPr lang="ru-RU" b="1" dirty="0">
                          <a:latin typeface="Times New Roman" panose="02020603050405020304" pitchFamily="18" charset="0"/>
                          <a:cs typeface="Times New Roman" panose="02020603050405020304" pitchFamily="18" charset="0"/>
                        </a:rPr>
                        <a:t>Примеры и комментарии</a:t>
                      </a:r>
                    </a:p>
                  </a:txBody>
                  <a:tcPr/>
                </a:tc>
                <a:extLst>
                  <a:ext uri="{0D108BD9-81ED-4DB2-BD59-A6C34878D82A}">
                    <a16:rowId xmlns:a16="http://schemas.microsoft.com/office/drawing/2014/main" val="1912893265"/>
                  </a:ext>
                </a:extLst>
              </a:tr>
              <a:tr h="3770301">
                <a:tc>
                  <a:txBody>
                    <a:bodyPr/>
                    <a:lstStyle/>
                    <a:p>
                      <a:r>
                        <a:rPr lang="ru-RU" dirty="0">
                          <a:latin typeface="Times New Roman" panose="02020603050405020304" pitchFamily="18" charset="0"/>
                          <a:cs typeface="Times New Roman" panose="02020603050405020304" pitchFamily="18" charset="0"/>
                        </a:rPr>
                        <a:t>Ошибка в употреблении слов </a:t>
                      </a:r>
                      <a:r>
                        <a:rPr lang="ru-RU" i="1"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 и </a:t>
                      </a:r>
                      <a:r>
                        <a:rPr lang="ru-RU" i="1" dirty="0">
                          <a:latin typeface="Times New Roman" panose="02020603050405020304" pitchFamily="18" charset="0"/>
                          <a:cs typeface="Times New Roman" panose="02020603050405020304" pitchFamily="18" charset="0"/>
                        </a:rPr>
                        <a:t>аргумент:</a:t>
                      </a:r>
                    </a:p>
                    <a:p>
                      <a:r>
                        <a:rPr lang="ru-RU" dirty="0">
                          <a:latin typeface="Times New Roman" panose="02020603050405020304" pitchFamily="18" charset="0"/>
                          <a:cs typeface="Times New Roman" panose="02020603050405020304" pitchFamily="18" charset="0"/>
                        </a:rPr>
                        <a:t>-«В пример хочу привести случай».</a:t>
                      </a:r>
                    </a:p>
                    <a:p>
                      <a:r>
                        <a:rPr lang="ru-RU" dirty="0">
                          <a:latin typeface="Times New Roman" panose="02020603050405020304" pitchFamily="18" charset="0"/>
                          <a:cs typeface="Times New Roman" panose="02020603050405020304" pitchFamily="18" charset="0"/>
                        </a:rPr>
                        <a:t>-«Пример выражен в предложении…».</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-«Во 2-й аргумент хочу привести женщин с большим и добрым сердцем».</a:t>
                      </a:r>
                    </a:p>
                    <a:p>
                      <a:endPar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endPar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endPar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r>
                        <a:rPr lang="ru-RU" sz="1800" b="0" i="1" u="none" strike="noStrike" kern="1200" baseline="0" dirty="0">
                          <a:solidFill>
                            <a:schemeClr val="dk1"/>
                          </a:solidFill>
                          <a:latin typeface="Times New Roman" panose="02020603050405020304" pitchFamily="18" charset="0"/>
                          <a:ea typeface="+mn-ea"/>
                          <a:cs typeface="Times New Roman" panose="02020603050405020304" pitchFamily="18" charset="0"/>
                        </a:rPr>
                        <a:t>Автор приводит пример…</a:t>
                      </a:r>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txBody>
                  <a:tcPr/>
                </a:tc>
                <a:tc>
                  <a:txBody>
                    <a:bodyPr/>
                    <a:lstStyle/>
                    <a:p>
                      <a:r>
                        <a:rPr lang="ru-RU" u="sng" dirty="0">
                          <a:latin typeface="Times New Roman" panose="02020603050405020304" pitchFamily="18" charset="0"/>
                          <a:cs typeface="Times New Roman" panose="02020603050405020304" pitchFamily="18" charset="0"/>
                        </a:rPr>
                        <a:t>Значения слова </a:t>
                      </a:r>
                      <a:r>
                        <a:rPr lang="ru-RU" i="1" u="sng"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1)д</a:t>
                      </a:r>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ействие или явление, служащее образцом для кого-либо;</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2)частный случай, приводимый в пояснение, в доказательство чего-либо;</a:t>
                      </a:r>
                    </a:p>
                    <a:p>
                      <a:r>
                        <a:rPr lang="ru-RU" dirty="0">
                          <a:latin typeface="Times New Roman" panose="02020603050405020304" pitchFamily="18" charset="0"/>
                          <a:cs typeface="Times New Roman" panose="02020603050405020304" pitchFamily="18" charset="0"/>
                        </a:rPr>
                        <a:t>3)д</a:t>
                      </a:r>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ля примера — то есть в назидание;</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4)брать (взять) пример с кого — подражать кому-либо.</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Таким образом, </a:t>
                      </a:r>
                      <a:r>
                        <a:rPr lang="ru-RU" sz="1800" b="0" i="0" u="sng" strike="noStrike" kern="1200" baseline="0" dirty="0">
                          <a:solidFill>
                            <a:schemeClr val="dk1"/>
                          </a:solidFill>
                          <a:latin typeface="Times New Roman" panose="02020603050405020304" pitchFamily="18" charset="0"/>
                          <a:ea typeface="+mn-ea"/>
                          <a:cs typeface="Times New Roman" panose="02020603050405020304" pitchFamily="18" charset="0"/>
                        </a:rPr>
                        <a:t> пример – это какой-то факт,  а </a:t>
                      </a:r>
                      <a:r>
                        <a:rPr lang="ru-RU" u="sng" dirty="0">
                          <a:latin typeface="Times New Roman" panose="02020603050405020304" pitchFamily="18" charset="0"/>
                          <a:cs typeface="Times New Roman" panose="02020603050405020304" pitchFamily="18" charset="0"/>
                        </a:rPr>
                        <a:t>аргумент</a:t>
                      </a:r>
                      <a:r>
                        <a:rPr lang="ru-RU" dirty="0">
                          <a:latin typeface="Times New Roman" panose="02020603050405020304" pitchFamily="18" charset="0"/>
                          <a:cs typeface="Times New Roman" panose="02020603050405020304" pitchFamily="18" charset="0"/>
                        </a:rPr>
                        <a:t> – это какое-либо суждение (иллюстрация), приводимое с целью доказательства. (Пример может совпадать с аргументацией)</a:t>
                      </a:r>
                    </a:p>
                    <a:p>
                      <a:r>
                        <a:rPr lang="ru-RU" b="1" dirty="0">
                          <a:latin typeface="Times New Roman" panose="02020603050405020304" pitchFamily="18" charset="0"/>
                          <a:cs typeface="Times New Roman" panose="02020603050405020304" pitchFamily="18" charset="0"/>
                        </a:rPr>
                        <a:t>Правильный вариант</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В качестве примера хочу привести.</a:t>
                      </a:r>
                    </a:p>
                    <a:p>
                      <a:endParaRPr lang="ru-RU" i="1" dirty="0">
                        <a:latin typeface="Times New Roman" panose="02020603050405020304" pitchFamily="18" charset="0"/>
                        <a:cs typeface="Times New Roman" panose="02020603050405020304" pitchFamily="18" charset="0"/>
                      </a:endParaRPr>
                    </a:p>
                    <a:p>
                      <a:r>
                        <a:rPr lang="ru-RU" i="0" dirty="0">
                          <a:latin typeface="Times New Roman" panose="02020603050405020304" pitchFamily="18" charset="0"/>
                          <a:cs typeface="Times New Roman" panose="02020603050405020304" pitchFamily="18" charset="0"/>
                        </a:rPr>
                        <a:t>Автор, как правило, не приводит пример, он строит рассуждение.</a:t>
                      </a:r>
                    </a:p>
                  </a:txBody>
                  <a:tcPr/>
                </a:tc>
                <a:extLst>
                  <a:ext uri="{0D108BD9-81ED-4DB2-BD59-A6C34878D82A}">
                    <a16:rowId xmlns:a16="http://schemas.microsoft.com/office/drawing/2014/main" val="1277406695"/>
                  </a:ext>
                </a:extLst>
              </a:tr>
            </a:tbl>
          </a:graphicData>
        </a:graphic>
      </p:graphicFrame>
    </p:spTree>
    <p:extLst>
      <p:ext uri="{BB962C8B-B14F-4D97-AF65-F5344CB8AC3E}">
        <p14:creationId xmlns:p14="http://schemas.microsoft.com/office/powerpoint/2010/main" val="54486919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187779"/>
            <a:ext cx="9969726" cy="1087230"/>
          </a:xfrm>
        </p:spPr>
        <p:txBody>
          <a:bodyPr>
            <a:normAutofit/>
          </a:bodyPr>
          <a:lstStyle/>
          <a:p>
            <a:r>
              <a:rPr lang="ru-RU" b="1" dirty="0">
                <a:solidFill>
                  <a:schemeClr val="accent5">
                    <a:lumMod val="75000"/>
                  </a:schemeClr>
                </a:solidFill>
                <a:latin typeface="Times New Roman" panose="02020603050405020304" pitchFamily="18" charset="0"/>
                <a:cs typeface="Times New Roman" panose="02020603050405020304" pitchFamily="18" charset="0"/>
              </a:rPr>
              <a:t>Критерий № 4.Типичные ошибки</a:t>
            </a:r>
          </a:p>
        </p:txBody>
      </p:sp>
      <p:sp>
        <p:nvSpPr>
          <p:cNvPr id="3" name="Объект 2"/>
          <p:cNvSpPr>
            <a:spLocks noGrp="1"/>
          </p:cNvSpPr>
          <p:nvPr>
            <p:ph idx="1"/>
          </p:nvPr>
        </p:nvSpPr>
        <p:spPr>
          <a:xfrm>
            <a:off x="783771" y="1412421"/>
            <a:ext cx="10720841" cy="4498801"/>
          </a:xfrm>
        </p:spPr>
        <p:txBody>
          <a:bodyPr>
            <a:normAutofit/>
          </a:bodyPr>
          <a:lstStyle/>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58B82D22-B148-49B7-B772-B53F18C7DFB1}"/>
              </a:ext>
            </a:extLst>
          </p:cNvPr>
          <p:cNvGraphicFramePr>
            <a:graphicFrameLocks noGrp="1"/>
          </p:cNvGraphicFramePr>
          <p:nvPr>
            <p:extLst>
              <p:ext uri="{D42A27DB-BD31-4B8C-83A1-F6EECF244321}">
                <p14:modId xmlns:p14="http://schemas.microsoft.com/office/powerpoint/2010/main" val="1630176882"/>
              </p:ext>
            </p:extLst>
          </p:nvPr>
        </p:nvGraphicFramePr>
        <p:xfrm>
          <a:off x="687387" y="1275009"/>
          <a:ext cx="10642600" cy="4958539"/>
        </p:xfrm>
        <a:graphic>
          <a:graphicData uri="http://schemas.openxmlformats.org/drawingml/2006/table">
            <a:tbl>
              <a:tblPr firstRow="1" bandRow="1">
                <a:tableStyleId>{5C22544A-7EE6-4342-B048-85BDC9FD1C3A}</a:tableStyleId>
              </a:tblPr>
              <a:tblGrid>
                <a:gridCol w="4138631">
                  <a:extLst>
                    <a:ext uri="{9D8B030D-6E8A-4147-A177-3AD203B41FA5}">
                      <a16:colId xmlns:a16="http://schemas.microsoft.com/office/drawing/2014/main" val="2457882997"/>
                    </a:ext>
                  </a:extLst>
                </a:gridCol>
                <a:gridCol w="6503969">
                  <a:extLst>
                    <a:ext uri="{9D8B030D-6E8A-4147-A177-3AD203B41FA5}">
                      <a16:colId xmlns:a16="http://schemas.microsoft.com/office/drawing/2014/main" val="3582311061"/>
                    </a:ext>
                  </a:extLst>
                </a:gridCol>
              </a:tblGrid>
              <a:tr h="6549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dirty="0">
                          <a:latin typeface="Times New Roman" panose="02020603050405020304" pitchFamily="18" charset="0"/>
                          <a:cs typeface="Times New Roman" panose="02020603050405020304" pitchFamily="18" charset="0"/>
                        </a:rPr>
                        <a:t>Наиболее распространённые речевые ошибки:</a:t>
                      </a:r>
                    </a:p>
                    <a:p>
                      <a:endParaRPr lang="ru-RU" dirty="0"/>
                    </a:p>
                  </a:txBody>
                  <a:tcPr/>
                </a:tc>
                <a:tc hMerge="1">
                  <a:txBody>
                    <a:bodyPr/>
                    <a:lstStyle/>
                    <a:p>
                      <a:endParaRPr lang="ru-RU" dirty="0"/>
                    </a:p>
                  </a:txBody>
                  <a:tcPr/>
                </a:tc>
                <a:extLst>
                  <a:ext uri="{0D108BD9-81ED-4DB2-BD59-A6C34878D82A}">
                    <a16:rowId xmlns:a16="http://schemas.microsoft.com/office/drawing/2014/main" val="3893840211"/>
                  </a:ext>
                </a:extLst>
              </a:tr>
              <a:tr h="432259">
                <a:tc>
                  <a:txBody>
                    <a:bodyPr/>
                    <a:lstStyle/>
                    <a:p>
                      <a:r>
                        <a:rPr lang="ru-RU" b="1" dirty="0">
                          <a:latin typeface="Times New Roman" panose="02020603050405020304" pitchFamily="18" charset="0"/>
                          <a:cs typeface="Times New Roman" panose="02020603050405020304" pitchFamily="18" charset="0"/>
                        </a:rPr>
                        <a:t>Речевые ошибки</a:t>
                      </a:r>
                    </a:p>
                  </a:txBody>
                  <a:tcPr/>
                </a:tc>
                <a:tc>
                  <a:txBody>
                    <a:bodyPr/>
                    <a:lstStyle/>
                    <a:p>
                      <a:r>
                        <a:rPr lang="ru-RU" b="1" dirty="0">
                          <a:latin typeface="Times New Roman" panose="02020603050405020304" pitchFamily="18" charset="0"/>
                          <a:cs typeface="Times New Roman" panose="02020603050405020304" pitchFamily="18" charset="0"/>
                        </a:rPr>
                        <a:t>Примеры и комментарии</a:t>
                      </a:r>
                    </a:p>
                  </a:txBody>
                  <a:tcPr/>
                </a:tc>
                <a:extLst>
                  <a:ext uri="{0D108BD9-81ED-4DB2-BD59-A6C34878D82A}">
                    <a16:rowId xmlns:a16="http://schemas.microsoft.com/office/drawing/2014/main" val="1912893265"/>
                  </a:ext>
                </a:extLst>
              </a:tr>
              <a:tr h="654932">
                <a:tc>
                  <a:txBody>
                    <a:bodyPr/>
                    <a:lstStyle/>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-Лучшая версия себя</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-Выйти из зоны комфорта</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-Герою все равно на это</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-Нужно модернизировать себя</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-Он пытается замотивировать</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-Нельзя загоняться в свой мир</a:t>
                      </a:r>
                    </a:p>
                    <a:p>
                      <a:r>
                        <a:rPr lang="ru-RU"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-Автор грузит нас своими вопросами</a:t>
                      </a:r>
                      <a:endParaRPr lang="ru-RU" i="1" dirty="0">
                        <a:latin typeface="Times New Roman" panose="02020603050405020304" pitchFamily="18" charset="0"/>
                        <a:cs typeface="Times New Roman" panose="02020603050405020304" pitchFamily="18" charset="0"/>
                      </a:endParaRPr>
                    </a:p>
                  </a:txBody>
                  <a:tcPr/>
                </a:tc>
                <a:tc>
                  <a:txBody>
                    <a:bodyPr/>
                    <a:lstStyle/>
                    <a:p>
                      <a:r>
                        <a:rPr lang="ru-RU" dirty="0">
                          <a:latin typeface="Times New Roman" panose="02020603050405020304" pitchFamily="18" charset="0"/>
                          <a:cs typeface="Times New Roman" panose="02020603050405020304" pitchFamily="18" charset="0"/>
                        </a:rPr>
                        <a:t>Распространенные разговорные и просторечные выражения</a:t>
                      </a:r>
                    </a:p>
                  </a:txBody>
                  <a:tcPr/>
                </a:tc>
                <a:extLst>
                  <a:ext uri="{0D108BD9-81ED-4DB2-BD59-A6C34878D82A}">
                    <a16:rowId xmlns:a16="http://schemas.microsoft.com/office/drawing/2014/main" val="1277406695"/>
                  </a:ext>
                </a:extLst>
              </a:tr>
              <a:tr h="5029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latin typeface="Times New Roman" panose="02020603050405020304" pitchFamily="18" charset="0"/>
                          <a:cs typeface="Times New Roman" panose="02020603050405020304" pitchFamily="18" charset="0"/>
                        </a:rPr>
                        <a:t>Грамматические ошибки</a:t>
                      </a:r>
                    </a:p>
                  </a:txBody>
                  <a:tcPr/>
                </a:tc>
                <a:tc hMerge="1">
                  <a:txBody>
                    <a:bodyPr/>
                    <a:lstStyle/>
                    <a:p>
                      <a:endParaRPr lang="ru-RU" dirty="0"/>
                    </a:p>
                  </a:txBody>
                  <a:tcPr/>
                </a:tc>
                <a:extLst>
                  <a:ext uri="{0D108BD9-81ED-4DB2-BD59-A6C34878D82A}">
                    <a16:rowId xmlns:a16="http://schemas.microsoft.com/office/drawing/2014/main" val="619818026"/>
                  </a:ext>
                </a:extLst>
              </a:tr>
              <a:tr h="379445">
                <a:tc rowSpan="2">
                  <a:txBody>
                    <a:bodyPr/>
                    <a:lstStyle/>
                    <a:p>
                      <a:r>
                        <a:rPr lang="ru-RU" i="1" dirty="0">
                          <a:latin typeface="Times New Roman" panose="02020603050405020304" pitchFamily="18" charset="0"/>
                          <a:cs typeface="Times New Roman" panose="02020603050405020304" pitchFamily="18" charset="0"/>
                        </a:rPr>
                        <a:t>Ошибка в управлении</a:t>
                      </a:r>
                    </a:p>
                  </a:txBody>
                  <a:tcPr/>
                </a:tc>
                <a:tc>
                  <a:txBody>
                    <a:bodyPr/>
                    <a:lstStyle/>
                    <a:p>
                      <a:r>
                        <a:rPr lang="ru-RU" i="1" dirty="0">
                          <a:latin typeface="Times New Roman" panose="02020603050405020304" pitchFamily="18" charset="0"/>
                          <a:cs typeface="Times New Roman" panose="02020603050405020304" pitchFamily="18" charset="0"/>
                        </a:rPr>
                        <a:t>«Автор </a:t>
                      </a:r>
                      <a:r>
                        <a:rPr lang="ru-RU" b="1" i="1" dirty="0">
                          <a:latin typeface="Times New Roman" panose="02020603050405020304" pitchFamily="18" charset="0"/>
                          <a:cs typeface="Times New Roman" panose="02020603050405020304" pitchFamily="18" charset="0"/>
                        </a:rPr>
                        <a:t>рассуждает над </a:t>
                      </a:r>
                      <a:r>
                        <a:rPr lang="ru-RU" i="1" dirty="0">
                          <a:latin typeface="Times New Roman" panose="02020603050405020304" pitchFamily="18" charset="0"/>
                          <a:cs typeface="Times New Roman" panose="02020603050405020304" pitchFamily="18" charset="0"/>
                        </a:rPr>
                        <a:t>проблемой».</a:t>
                      </a:r>
                    </a:p>
                    <a:p>
                      <a:r>
                        <a:rPr lang="ru-RU" i="1" u="sng" dirty="0">
                          <a:latin typeface="Times New Roman" panose="02020603050405020304" pitchFamily="18" charset="0"/>
                          <a:cs typeface="Times New Roman" panose="02020603050405020304" pitchFamily="18" charset="0"/>
                        </a:rPr>
                        <a:t>Рассуждать только О ЧЁМ</a:t>
                      </a:r>
                      <a:r>
                        <a:rPr lang="ru-RU" i="1" dirty="0">
                          <a:latin typeface="Times New Roman" panose="02020603050405020304" pitchFamily="18" charset="0"/>
                          <a:cs typeface="Times New Roman" panose="02020603050405020304" pitchFamily="18" charset="0"/>
                        </a:rPr>
                        <a:t>; </a:t>
                      </a:r>
                      <a:r>
                        <a:rPr lang="ru-RU" i="1" u="sng" dirty="0">
                          <a:latin typeface="Times New Roman" panose="02020603050405020304" pitchFamily="18" charset="0"/>
                          <a:cs typeface="Times New Roman" panose="02020603050405020304" pitchFamily="18" charset="0"/>
                        </a:rPr>
                        <a:t>размышлять О ЧЁМ и НАД ЧЕМ.</a:t>
                      </a:r>
                      <a:endParaRPr lang="ru-RU" u="sn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1507222"/>
                  </a:ext>
                </a:extLst>
              </a:tr>
              <a:tr h="379445">
                <a:tc vMerge="1">
                  <a:txBody>
                    <a:bodyPr/>
                    <a:lstStyle/>
                    <a:p>
                      <a:endParaRPr lang="ru-RU" i="1" dirty="0"/>
                    </a:p>
                  </a:txBody>
                  <a:tcPr/>
                </a:tc>
                <a:tc>
                  <a:txBody>
                    <a:bodyPr/>
                    <a:lstStyle/>
                    <a:p>
                      <a:r>
                        <a:rPr lang="ru-RU" dirty="0">
                          <a:latin typeface="Times New Roman" panose="02020603050405020304" pitchFamily="18" charset="0"/>
                          <a:cs typeface="Times New Roman" panose="02020603050405020304" pitchFamily="18" charset="0"/>
                        </a:rPr>
                        <a:t>-«Пришел </a:t>
                      </a:r>
                      <a:r>
                        <a:rPr lang="ru-RU" b="1" dirty="0">
                          <a:latin typeface="Times New Roman" panose="02020603050405020304" pitchFamily="18" charset="0"/>
                          <a:cs typeface="Times New Roman" panose="02020603050405020304" pitchFamily="18" charset="0"/>
                        </a:rPr>
                        <a:t>со</a:t>
                      </a:r>
                      <a:r>
                        <a:rPr lang="ru-RU" dirty="0">
                          <a:latin typeface="Times New Roman" panose="02020603050405020304" pitchFamily="18" charset="0"/>
                          <a:cs typeface="Times New Roman" panose="02020603050405020304" pitchFamily="18" charset="0"/>
                        </a:rPr>
                        <a:t> школы».</a:t>
                      </a:r>
                    </a:p>
                    <a:p>
                      <a:r>
                        <a:rPr lang="ru-RU" dirty="0">
                          <a:latin typeface="Times New Roman" panose="02020603050405020304" pitchFamily="18" charset="0"/>
                          <a:cs typeface="Times New Roman" panose="02020603050405020304" pitchFamily="18" charset="0"/>
                        </a:rPr>
                        <a:t>-«Он дорог </a:t>
                      </a:r>
                      <a:r>
                        <a:rPr lang="ru-RU" b="1" dirty="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меня».</a:t>
                      </a:r>
                    </a:p>
                  </a:txBody>
                  <a:tcPr/>
                </a:tc>
                <a:extLst>
                  <a:ext uri="{0D108BD9-81ED-4DB2-BD59-A6C34878D82A}">
                    <a16:rowId xmlns:a16="http://schemas.microsoft.com/office/drawing/2014/main" val="2087184658"/>
                  </a:ext>
                </a:extLst>
              </a:tr>
            </a:tbl>
          </a:graphicData>
        </a:graphic>
      </p:graphicFrame>
    </p:spTree>
    <p:extLst>
      <p:ext uri="{BB962C8B-B14F-4D97-AF65-F5344CB8AC3E}">
        <p14:creationId xmlns:p14="http://schemas.microsoft.com/office/powerpoint/2010/main" val="197032219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887" y="187779"/>
            <a:ext cx="9969726" cy="1087230"/>
          </a:xfrm>
        </p:spPr>
        <p:txBody>
          <a:bodyPr>
            <a:normAutofit fontScale="90000"/>
          </a:bodyPr>
          <a:lstStyle/>
          <a:p>
            <a:r>
              <a:rPr lang="ru-RU" b="1" dirty="0">
                <a:solidFill>
                  <a:schemeClr val="accent5">
                    <a:lumMod val="75000"/>
                  </a:schemeClr>
                </a:solidFill>
              </a:rPr>
              <a:t>   </a:t>
            </a:r>
            <a:r>
              <a:rPr lang="ru-RU" b="1" dirty="0">
                <a:solidFill>
                  <a:schemeClr val="accent5">
                    <a:lumMod val="75000"/>
                  </a:schemeClr>
                </a:solidFill>
                <a:latin typeface="Times New Roman" panose="02020603050405020304" pitchFamily="18" charset="0"/>
                <a:cs typeface="Times New Roman" panose="02020603050405020304" pitchFamily="18" charset="0"/>
              </a:rPr>
              <a:t>Типичные речевые ошибки</a:t>
            </a:r>
            <a:br>
              <a:rPr lang="ru-RU" b="1" dirty="0">
                <a:solidFill>
                  <a:schemeClr val="accent5">
                    <a:lumMod val="75000"/>
                  </a:schemeClr>
                </a:solidFill>
                <a:latin typeface="Times New Roman" panose="02020603050405020304" pitchFamily="18" charset="0"/>
                <a:cs typeface="Times New Roman" panose="02020603050405020304" pitchFamily="18" charset="0"/>
              </a:rPr>
            </a:br>
            <a:r>
              <a:rPr lang="ru-RU" b="1" dirty="0">
                <a:solidFill>
                  <a:schemeClr val="accent5">
                    <a:lumMod val="75000"/>
                  </a:schemeClr>
                </a:solidFill>
                <a:latin typeface="Times New Roman" panose="02020603050405020304" pitchFamily="18" charset="0"/>
                <a:cs typeface="Times New Roman" panose="02020603050405020304" pitchFamily="18" charset="0"/>
              </a:rPr>
              <a:t> (критерий № 4)</a:t>
            </a:r>
          </a:p>
        </p:txBody>
      </p:sp>
      <p:sp>
        <p:nvSpPr>
          <p:cNvPr id="3" name="Объект 2"/>
          <p:cNvSpPr>
            <a:spLocks noGrp="1"/>
          </p:cNvSpPr>
          <p:nvPr>
            <p:ph idx="1"/>
          </p:nvPr>
        </p:nvSpPr>
        <p:spPr>
          <a:xfrm>
            <a:off x="636815" y="1306287"/>
            <a:ext cx="10867798" cy="4604936"/>
          </a:xfrm>
        </p:spPr>
        <p:txBody>
          <a:bodyPr>
            <a:normAutofit/>
          </a:bodyPr>
          <a:lstStyle/>
          <a:p>
            <a:pPr marL="0" indent="0" algn="just">
              <a:buNone/>
            </a:pPr>
            <a:endParaRPr lang="ru-RU" sz="1600" b="1" dirty="0">
              <a:latin typeface="Times New Roman" panose="02020603050405020304" pitchFamily="18" charset="0"/>
              <a:cs typeface="Times New Roman" panose="02020603050405020304" pitchFamily="18" charset="0"/>
            </a:endParaRPr>
          </a:p>
          <a:p>
            <a:pPr marL="0" indent="0" algn="just">
              <a:buNone/>
            </a:pPr>
            <a:endParaRPr lang="ru-RU" sz="1600" b="1" dirty="0">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1177206121"/>
              </p:ext>
            </p:extLst>
          </p:nvPr>
        </p:nvGraphicFramePr>
        <p:xfrm>
          <a:off x="687387" y="1723188"/>
          <a:ext cx="10379117" cy="4299902"/>
        </p:xfrm>
        <a:graphic>
          <a:graphicData uri="http://schemas.openxmlformats.org/drawingml/2006/table">
            <a:tbl>
              <a:tblPr firstRow="1" firstCol="1" bandRow="1" bandCol="1">
                <a:tableStyleId>{5C22544A-7EE6-4342-B048-85BDC9FD1C3A}</a:tableStyleId>
              </a:tblPr>
              <a:tblGrid>
                <a:gridCol w="406982">
                  <a:extLst>
                    <a:ext uri="{9D8B030D-6E8A-4147-A177-3AD203B41FA5}">
                      <a16:colId xmlns:a16="http://schemas.microsoft.com/office/drawing/2014/main" val="20000"/>
                    </a:ext>
                  </a:extLst>
                </a:gridCol>
                <a:gridCol w="4763894">
                  <a:extLst>
                    <a:ext uri="{9D8B030D-6E8A-4147-A177-3AD203B41FA5}">
                      <a16:colId xmlns:a16="http://schemas.microsoft.com/office/drawing/2014/main" val="20001"/>
                    </a:ext>
                  </a:extLst>
                </a:gridCol>
                <a:gridCol w="5208241">
                  <a:extLst>
                    <a:ext uri="{9D8B030D-6E8A-4147-A177-3AD203B41FA5}">
                      <a16:colId xmlns:a16="http://schemas.microsoft.com/office/drawing/2014/main" val="20002"/>
                    </a:ext>
                  </a:extLst>
                </a:gridCol>
              </a:tblGrid>
              <a:tr h="283937">
                <a:tc>
                  <a:txBody>
                    <a:bodyPr/>
                    <a:lstStyle/>
                    <a:p>
                      <a:pPr algn="ctr">
                        <a:lnSpc>
                          <a:spcPct val="115000"/>
                        </a:lnSpc>
                        <a:spcAft>
                          <a:spcPts val="0"/>
                        </a:spcAft>
                      </a:pPr>
                      <a:r>
                        <a:rPr lang="ru-RU" sz="1000">
                          <a:effectLst/>
                        </a:rPr>
                        <a:t>№</a:t>
                      </a:r>
                      <a:endParaRPr lang="ru-RU" sz="1000">
                        <a:effectLst/>
                        <a:latin typeface="Times New Roman"/>
                        <a:ea typeface="Times New Roman"/>
                      </a:endParaRPr>
                    </a:p>
                  </a:txBody>
                  <a:tcPr marL="58126" marR="58126"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Вид ошибки</a:t>
                      </a:r>
                      <a:endParaRPr lang="ru-RU" sz="2000" dirty="0">
                        <a:effectLst/>
                        <a:latin typeface="Times New Roman" panose="02020603050405020304" pitchFamily="18" charset="0"/>
                        <a:ea typeface="Times New Roman"/>
                        <a:cs typeface="Times New Roman" panose="02020603050405020304" pitchFamily="18" charset="0"/>
                      </a:endParaRPr>
                    </a:p>
                  </a:txBody>
                  <a:tcPr marL="58126" marR="58126"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Примеры</a:t>
                      </a:r>
                      <a:endParaRPr lang="ru-RU" sz="2000" dirty="0">
                        <a:effectLst/>
                        <a:latin typeface="Times New Roman" panose="02020603050405020304" pitchFamily="18" charset="0"/>
                        <a:ea typeface="Times New Roman"/>
                        <a:cs typeface="Times New Roman" panose="02020603050405020304" pitchFamily="18" charset="0"/>
                      </a:endParaRPr>
                    </a:p>
                  </a:txBody>
                  <a:tcPr marL="58126" marR="58126" marT="0" marB="0" anchor="ctr"/>
                </a:tc>
                <a:extLst>
                  <a:ext uri="{0D108BD9-81ED-4DB2-BD59-A6C34878D82A}">
                    <a16:rowId xmlns:a16="http://schemas.microsoft.com/office/drawing/2014/main" val="10000"/>
                  </a:ext>
                </a:extLst>
              </a:tr>
              <a:tr h="594071">
                <a:tc>
                  <a:txBody>
                    <a:bodyPr/>
                    <a:lstStyle/>
                    <a:p>
                      <a:pPr algn="ctr">
                        <a:lnSpc>
                          <a:spcPct val="115000"/>
                        </a:lnSpc>
                        <a:spcAft>
                          <a:spcPts val="0"/>
                        </a:spcAft>
                      </a:pPr>
                      <a:r>
                        <a:rPr lang="ru-RU" sz="1000">
                          <a:effectLst/>
                        </a:rPr>
                        <a:t>1</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Употребление слова в несвойственном ему значении</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Мы были </a:t>
                      </a:r>
                      <a:r>
                        <a:rPr lang="ru-RU" sz="1600" b="1" i="1" dirty="0">
                          <a:effectLst/>
                          <a:latin typeface="Times New Roman" panose="02020603050405020304" pitchFamily="18" charset="0"/>
                          <a:cs typeface="Times New Roman" panose="02020603050405020304" pitchFamily="18" charset="0"/>
                        </a:rPr>
                        <a:t>шокированы</a:t>
                      </a:r>
                      <a:r>
                        <a:rPr lang="ru-RU" sz="1600" i="1"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прекрасной игрой актеров.</a:t>
                      </a:r>
                    </a:p>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Мысль развивается </a:t>
                      </a:r>
                      <a:r>
                        <a:rPr lang="ru-RU" sz="1600" b="1" i="1" dirty="0">
                          <a:effectLst/>
                          <a:latin typeface="Times New Roman" panose="02020603050405020304" pitchFamily="18" charset="0"/>
                          <a:cs typeface="Times New Roman" panose="02020603050405020304" pitchFamily="18" charset="0"/>
                        </a:rPr>
                        <a:t>на продолжении </a:t>
                      </a:r>
                      <a:r>
                        <a:rPr lang="ru-RU" sz="1600" dirty="0">
                          <a:effectLst/>
                          <a:latin typeface="Times New Roman" panose="02020603050405020304" pitchFamily="18" charset="0"/>
                          <a:cs typeface="Times New Roman" panose="02020603050405020304" pitchFamily="18" charset="0"/>
                        </a:rPr>
                        <a:t>всего текста.</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1"/>
                  </a:ext>
                </a:extLst>
              </a:tr>
              <a:tr h="643576">
                <a:tc>
                  <a:txBody>
                    <a:bodyPr/>
                    <a:lstStyle/>
                    <a:p>
                      <a:pPr algn="ctr">
                        <a:lnSpc>
                          <a:spcPct val="115000"/>
                        </a:lnSpc>
                        <a:spcAft>
                          <a:spcPts val="0"/>
                        </a:spcAft>
                      </a:pPr>
                      <a:r>
                        <a:rPr lang="ru-RU" sz="1000">
                          <a:effectLst/>
                        </a:rPr>
                        <a:t>2</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Неразличение оттенков значения, вносимых в слово приставкой и суффиксом</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Bef>
                          <a:spcPts val="1000"/>
                        </a:spcBef>
                        <a:spcAft>
                          <a:spcPts val="0"/>
                        </a:spcAft>
                      </a:pPr>
                      <a:r>
                        <a:rPr lang="ru-RU" sz="1600" dirty="0">
                          <a:effectLst/>
                          <a:latin typeface="Times New Roman" panose="02020603050405020304" pitchFamily="18" charset="0"/>
                          <a:cs typeface="Times New Roman" panose="02020603050405020304" pitchFamily="18" charset="0"/>
                        </a:rPr>
                        <a:t>Мое отношение к этой проблеме не </a:t>
                      </a:r>
                      <a:r>
                        <a:rPr lang="ru-RU" sz="1600" b="1" i="1" dirty="0">
                          <a:effectLst/>
                          <a:latin typeface="Times New Roman" panose="02020603050405020304" pitchFamily="18" charset="0"/>
                          <a:cs typeface="Times New Roman" panose="02020603050405020304" pitchFamily="18" charset="0"/>
                        </a:rPr>
                        <a:t>поменялось.</a:t>
                      </a:r>
                    </a:p>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Были приняты </a:t>
                      </a:r>
                      <a:r>
                        <a:rPr lang="ru-RU" sz="1600" b="1" i="1" dirty="0">
                          <a:effectLst/>
                          <a:latin typeface="Times New Roman" panose="02020603050405020304" pitchFamily="18" charset="0"/>
                          <a:cs typeface="Times New Roman" panose="02020603050405020304" pitchFamily="18" charset="0"/>
                        </a:rPr>
                        <a:t>эффектные</a:t>
                      </a:r>
                      <a:r>
                        <a:rPr lang="ru-RU" sz="1600" dirty="0">
                          <a:effectLst/>
                          <a:latin typeface="Times New Roman" panose="02020603050405020304" pitchFamily="18" charset="0"/>
                          <a:cs typeface="Times New Roman" panose="02020603050405020304" pitchFamily="18" charset="0"/>
                        </a:rPr>
                        <a:t> меры.</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2"/>
                  </a:ext>
                </a:extLst>
              </a:tr>
              <a:tr h="297036">
                <a:tc>
                  <a:txBody>
                    <a:bodyPr/>
                    <a:lstStyle/>
                    <a:p>
                      <a:pPr algn="ctr">
                        <a:lnSpc>
                          <a:spcPct val="115000"/>
                        </a:lnSpc>
                        <a:spcAft>
                          <a:spcPts val="0"/>
                        </a:spcAft>
                      </a:pPr>
                      <a:r>
                        <a:rPr lang="ru-RU" sz="1000">
                          <a:effectLst/>
                        </a:rPr>
                        <a:t>3</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Неразличение синонимичных слов</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В </a:t>
                      </a:r>
                      <a:r>
                        <a:rPr lang="ru-RU" sz="1600" b="1" i="1" dirty="0">
                          <a:effectLst/>
                          <a:latin typeface="Times New Roman" panose="02020603050405020304" pitchFamily="18" charset="0"/>
                          <a:cs typeface="Times New Roman" panose="02020603050405020304" pitchFamily="18" charset="0"/>
                        </a:rPr>
                        <a:t>конечном</a:t>
                      </a:r>
                      <a:r>
                        <a:rPr lang="ru-RU" sz="1600" dirty="0">
                          <a:effectLst/>
                          <a:latin typeface="Times New Roman" panose="02020603050405020304" pitchFamily="18" charset="0"/>
                          <a:cs typeface="Times New Roman" panose="02020603050405020304" pitchFamily="18" charset="0"/>
                        </a:rPr>
                        <a:t> предложении автор применяет градацию.</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3"/>
                  </a:ext>
                </a:extLst>
              </a:tr>
              <a:tr h="594071">
                <a:tc>
                  <a:txBody>
                    <a:bodyPr/>
                    <a:lstStyle/>
                    <a:p>
                      <a:pPr algn="ctr">
                        <a:lnSpc>
                          <a:spcPct val="115000"/>
                        </a:lnSpc>
                        <a:spcAft>
                          <a:spcPts val="0"/>
                        </a:spcAft>
                      </a:pPr>
                      <a:r>
                        <a:rPr lang="ru-RU" sz="1000">
                          <a:effectLst/>
                        </a:rPr>
                        <a:t>4</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Употребление слов иной стилевой окраски</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Автор, обращаясь к этой проблеме, пытается направить людей </a:t>
                      </a:r>
                      <a:r>
                        <a:rPr lang="ru-RU" sz="1600" b="1" i="1" dirty="0">
                          <a:effectLst/>
                          <a:latin typeface="Times New Roman" panose="02020603050405020304" pitchFamily="18" charset="0"/>
                          <a:cs typeface="Times New Roman" panose="02020603050405020304" pitchFamily="18" charset="0"/>
                        </a:rPr>
                        <a:t>немного в другую колею.</a:t>
                      </a:r>
                      <a:endParaRPr lang="ru-RU" sz="1600" b="1" i="1"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4"/>
                  </a:ext>
                </a:extLst>
              </a:tr>
              <a:tr h="594071">
                <a:tc>
                  <a:txBody>
                    <a:bodyPr/>
                    <a:lstStyle/>
                    <a:p>
                      <a:pPr algn="ctr">
                        <a:lnSpc>
                          <a:spcPct val="115000"/>
                        </a:lnSpc>
                        <a:spcAft>
                          <a:spcPts val="0"/>
                        </a:spcAft>
                      </a:pPr>
                      <a:r>
                        <a:rPr lang="ru-RU" sz="1000">
                          <a:effectLst/>
                        </a:rPr>
                        <a:t>5</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Неуместное употребление эмоционально-окрашенных слов и фразеологизмов</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Астафьев </a:t>
                      </a:r>
                      <a:r>
                        <a:rPr lang="ru-RU" sz="1600" b="1" i="1" dirty="0">
                          <a:effectLst/>
                          <a:latin typeface="Times New Roman" panose="02020603050405020304" pitchFamily="18" charset="0"/>
                          <a:cs typeface="Times New Roman" panose="02020603050405020304" pitchFamily="18" charset="0"/>
                        </a:rPr>
                        <a:t>то и дело </a:t>
                      </a:r>
                      <a:r>
                        <a:rPr lang="ru-RU" sz="1600" dirty="0">
                          <a:effectLst/>
                          <a:latin typeface="Times New Roman" panose="02020603050405020304" pitchFamily="18" charset="0"/>
                          <a:cs typeface="Times New Roman" panose="02020603050405020304" pitchFamily="18" charset="0"/>
                        </a:rPr>
                        <a:t>прибегает к употреблению метафор и олицетворений.</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5"/>
                  </a:ext>
                </a:extLst>
              </a:tr>
              <a:tr h="431383">
                <a:tc>
                  <a:txBody>
                    <a:bodyPr/>
                    <a:lstStyle/>
                    <a:p>
                      <a:pPr algn="ctr">
                        <a:lnSpc>
                          <a:spcPct val="115000"/>
                        </a:lnSpc>
                        <a:spcAft>
                          <a:spcPts val="0"/>
                        </a:spcAft>
                      </a:pPr>
                      <a:r>
                        <a:rPr lang="ru-RU" sz="1000">
                          <a:effectLst/>
                        </a:rPr>
                        <a:t>6</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Неоправданное употребление просторечных слов</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Таким людям всегда удается </a:t>
                      </a:r>
                      <a:r>
                        <a:rPr lang="ru-RU" sz="1600" b="1" i="1" dirty="0">
                          <a:effectLst/>
                          <a:latin typeface="Times New Roman" panose="02020603050405020304" pitchFamily="18" charset="0"/>
                          <a:cs typeface="Times New Roman" panose="02020603050405020304" pitchFamily="18" charset="0"/>
                        </a:rPr>
                        <a:t>объегорить</a:t>
                      </a:r>
                      <a:r>
                        <a:rPr lang="ru-RU" sz="1600" b="1"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других.</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6"/>
                  </a:ext>
                </a:extLst>
              </a:tr>
              <a:tr h="823304">
                <a:tc>
                  <a:txBody>
                    <a:bodyPr/>
                    <a:lstStyle/>
                    <a:p>
                      <a:pPr algn="ctr">
                        <a:lnSpc>
                          <a:spcPct val="115000"/>
                        </a:lnSpc>
                        <a:spcAft>
                          <a:spcPts val="0"/>
                        </a:spcAft>
                      </a:pPr>
                      <a:r>
                        <a:rPr lang="ru-RU" sz="1000">
                          <a:effectLst/>
                        </a:rPr>
                        <a:t>7</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Нарушение лексической сочетаемости</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Автор </a:t>
                      </a:r>
                      <a:r>
                        <a:rPr lang="ru-RU" sz="1600" b="1" i="1" dirty="0">
                          <a:effectLst/>
                          <a:latin typeface="Times New Roman" panose="02020603050405020304" pitchFamily="18" charset="0"/>
                          <a:cs typeface="Times New Roman" panose="02020603050405020304" pitchFamily="18" charset="0"/>
                        </a:rPr>
                        <a:t>увеличивает впечатление</a:t>
                      </a:r>
                      <a:r>
                        <a:rPr lang="ru-RU" sz="16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Автор </a:t>
                      </a:r>
                      <a:r>
                        <a:rPr lang="ru-RU" sz="1600" b="1" i="1" dirty="0">
                          <a:effectLst/>
                          <a:latin typeface="Times New Roman" panose="02020603050405020304" pitchFamily="18" charset="0"/>
                          <a:cs typeface="Times New Roman" panose="02020603050405020304" pitchFamily="18" charset="0"/>
                        </a:rPr>
                        <a:t>используе</a:t>
                      </a:r>
                      <a:r>
                        <a:rPr lang="ru-RU" sz="1600" b="1" dirty="0">
                          <a:effectLst/>
                          <a:latin typeface="Times New Roman" panose="02020603050405020304" pitchFamily="18" charset="0"/>
                          <a:cs typeface="Times New Roman" panose="02020603050405020304" pitchFamily="18" charset="0"/>
                        </a:rPr>
                        <a:t>т</a:t>
                      </a:r>
                      <a:r>
                        <a:rPr lang="ru-RU" sz="1600" dirty="0">
                          <a:effectLst/>
                          <a:latin typeface="Times New Roman" panose="02020603050405020304" pitchFamily="18" charset="0"/>
                          <a:cs typeface="Times New Roman" panose="02020603050405020304" pitchFamily="18" charset="0"/>
                        </a:rPr>
                        <a:t> художественные </a:t>
                      </a:r>
                      <a:r>
                        <a:rPr lang="ru-RU" sz="1600" b="1" i="1" dirty="0">
                          <a:effectLst/>
                          <a:latin typeface="Times New Roman" panose="02020603050405020304" pitchFamily="18" charset="0"/>
                          <a:cs typeface="Times New Roman" panose="02020603050405020304" pitchFamily="18" charset="0"/>
                        </a:rPr>
                        <a:t>особенности</a:t>
                      </a:r>
                      <a:r>
                        <a:rPr lang="ru-RU" sz="1600" dirty="0">
                          <a:effectLst/>
                          <a:latin typeface="Times New Roman" panose="02020603050405020304" pitchFamily="18" charset="0"/>
                          <a:cs typeface="Times New Roman" panose="02020603050405020304" pitchFamily="18" charset="0"/>
                        </a:rPr>
                        <a:t> (вместо </a:t>
                      </a:r>
                      <a:r>
                        <a:rPr lang="ru-RU" sz="1600" b="1" i="1" dirty="0">
                          <a:effectLst/>
                          <a:latin typeface="Times New Roman" panose="02020603050405020304" pitchFamily="18" charset="0"/>
                          <a:cs typeface="Times New Roman" panose="02020603050405020304" pitchFamily="18" charset="0"/>
                        </a:rPr>
                        <a:t>средства</a:t>
                      </a: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7"/>
                  </a:ext>
                </a:extLst>
              </a:tr>
            </a:tbl>
          </a:graphicData>
        </a:graphic>
      </p:graphicFrame>
      <p:sp>
        <p:nvSpPr>
          <p:cNvPr id="15" name="Rectangle 6"/>
          <p:cNvSpPr>
            <a:spLocks noChangeArrowheads="1"/>
          </p:cNvSpPr>
          <p:nvPr/>
        </p:nvSpPr>
        <p:spPr bwMode="auto">
          <a:xfrm>
            <a:off x="1292225" y="1600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267031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6271" y="187779"/>
            <a:ext cx="9848341" cy="933655"/>
          </a:xfrm>
        </p:spPr>
        <p:txBody>
          <a:bodyPr>
            <a:normAutofit fontScale="90000"/>
          </a:bodyPr>
          <a:lstStyle/>
          <a:p>
            <a:r>
              <a:rPr lang="ru-RU" b="1" dirty="0">
                <a:solidFill>
                  <a:schemeClr val="accent5">
                    <a:lumMod val="75000"/>
                  </a:schemeClr>
                </a:solidFill>
              </a:rPr>
              <a:t>   </a:t>
            </a:r>
            <a:r>
              <a:rPr lang="ru-RU" sz="4000" b="1" dirty="0">
                <a:solidFill>
                  <a:schemeClr val="accent5">
                    <a:lumMod val="75000"/>
                  </a:schemeClr>
                </a:solidFill>
                <a:latin typeface="Times New Roman" panose="02020603050405020304" pitchFamily="18" charset="0"/>
                <a:cs typeface="Times New Roman" panose="02020603050405020304" pitchFamily="18" charset="0"/>
              </a:rPr>
              <a:t>Типичные речевые ошибки</a:t>
            </a:r>
            <a:br>
              <a:rPr lang="ru-RU" sz="4000" b="1" dirty="0">
                <a:solidFill>
                  <a:schemeClr val="accent5">
                    <a:lumMod val="75000"/>
                  </a:schemeClr>
                </a:solidFill>
                <a:latin typeface="Times New Roman" panose="02020603050405020304" pitchFamily="18" charset="0"/>
                <a:cs typeface="Times New Roman" panose="02020603050405020304" pitchFamily="18" charset="0"/>
              </a:rPr>
            </a:br>
            <a:r>
              <a:rPr lang="ru-RU" sz="4000" b="1" dirty="0">
                <a:solidFill>
                  <a:schemeClr val="accent5">
                    <a:lumMod val="75000"/>
                  </a:schemeClr>
                </a:solidFill>
                <a:latin typeface="Times New Roman" panose="02020603050405020304" pitchFamily="18" charset="0"/>
                <a:cs typeface="Times New Roman" panose="02020603050405020304" pitchFamily="18" charset="0"/>
              </a:rPr>
              <a:t> (критерий № 4)</a:t>
            </a:r>
          </a:p>
        </p:txBody>
      </p:sp>
      <p:sp>
        <p:nvSpPr>
          <p:cNvPr id="3" name="Объект 2"/>
          <p:cNvSpPr>
            <a:spLocks noGrp="1"/>
          </p:cNvSpPr>
          <p:nvPr>
            <p:ph idx="1"/>
          </p:nvPr>
        </p:nvSpPr>
        <p:spPr>
          <a:xfrm>
            <a:off x="636815" y="1306287"/>
            <a:ext cx="10867798" cy="4604936"/>
          </a:xfrm>
        </p:spPr>
        <p:txBody>
          <a:bodyPr>
            <a:normAutofit/>
          </a:bodyPr>
          <a:lstStyle/>
          <a:p>
            <a:pPr marL="0" indent="0" algn="just">
              <a:buNone/>
            </a:pPr>
            <a:endParaRPr lang="ru-RU" sz="1600" b="1" dirty="0">
              <a:latin typeface="Times New Roman" panose="02020603050405020304" pitchFamily="18" charset="0"/>
              <a:cs typeface="Times New Roman" panose="02020603050405020304" pitchFamily="18" charset="0"/>
            </a:endParaRPr>
          </a:p>
          <a:p>
            <a:pPr marL="0" indent="0" algn="just">
              <a:buNone/>
            </a:pPr>
            <a:endParaRPr lang="ru-RU" sz="1600" b="1" dirty="0">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08445139"/>
              </p:ext>
            </p:extLst>
          </p:nvPr>
        </p:nvGraphicFramePr>
        <p:xfrm>
          <a:off x="760562" y="1306287"/>
          <a:ext cx="11083505" cy="5198883"/>
        </p:xfrm>
        <a:graphic>
          <a:graphicData uri="http://schemas.openxmlformats.org/drawingml/2006/table">
            <a:tbl>
              <a:tblPr firstRow="1" firstCol="1" bandRow="1" bandCol="1">
                <a:tableStyleId>{5C22544A-7EE6-4342-B048-85BDC9FD1C3A}</a:tableStyleId>
              </a:tblPr>
              <a:tblGrid>
                <a:gridCol w="527415">
                  <a:extLst>
                    <a:ext uri="{9D8B030D-6E8A-4147-A177-3AD203B41FA5}">
                      <a16:colId xmlns:a16="http://schemas.microsoft.com/office/drawing/2014/main" val="20000"/>
                    </a:ext>
                  </a:extLst>
                </a:gridCol>
                <a:gridCol w="4994387">
                  <a:extLst>
                    <a:ext uri="{9D8B030D-6E8A-4147-A177-3AD203B41FA5}">
                      <a16:colId xmlns:a16="http://schemas.microsoft.com/office/drawing/2014/main" val="20001"/>
                    </a:ext>
                  </a:extLst>
                </a:gridCol>
                <a:gridCol w="5561703">
                  <a:extLst>
                    <a:ext uri="{9D8B030D-6E8A-4147-A177-3AD203B41FA5}">
                      <a16:colId xmlns:a16="http://schemas.microsoft.com/office/drawing/2014/main" val="20002"/>
                    </a:ext>
                  </a:extLst>
                </a:gridCol>
              </a:tblGrid>
              <a:tr h="353337">
                <a:tc>
                  <a:txBody>
                    <a:bodyPr/>
                    <a:lstStyle/>
                    <a:p>
                      <a:pPr algn="ctr">
                        <a:lnSpc>
                          <a:spcPct val="115000"/>
                        </a:lnSpc>
                        <a:spcAft>
                          <a:spcPts val="0"/>
                        </a:spcAft>
                      </a:pPr>
                      <a:r>
                        <a:rPr lang="ru-RU" sz="1000">
                          <a:effectLst/>
                        </a:rPr>
                        <a:t>№</a:t>
                      </a:r>
                      <a:endParaRPr lang="ru-RU" sz="1000">
                        <a:effectLst/>
                        <a:latin typeface="Times New Roman"/>
                        <a:ea typeface="Times New Roman"/>
                      </a:endParaRPr>
                    </a:p>
                  </a:txBody>
                  <a:tcPr marL="58126" marR="58126"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Вид ошибки</a:t>
                      </a:r>
                      <a:endParaRPr lang="ru-RU" sz="2000" dirty="0">
                        <a:effectLst/>
                        <a:latin typeface="Times New Roman" panose="02020603050405020304" pitchFamily="18" charset="0"/>
                        <a:ea typeface="Times New Roman"/>
                        <a:cs typeface="Times New Roman" panose="02020603050405020304" pitchFamily="18" charset="0"/>
                      </a:endParaRPr>
                    </a:p>
                  </a:txBody>
                  <a:tcPr marL="58126" marR="58126" marT="0" marB="0" anchor="ctr"/>
                </a:tc>
                <a:tc>
                  <a:txBody>
                    <a:bodyPr/>
                    <a:lstStyle/>
                    <a:p>
                      <a:pPr algn="ctr">
                        <a:lnSpc>
                          <a:spcPct val="115000"/>
                        </a:lnSpc>
                        <a:spcAft>
                          <a:spcPts val="0"/>
                        </a:spcAft>
                      </a:pPr>
                      <a:r>
                        <a:rPr lang="ru-RU" sz="2000" dirty="0">
                          <a:effectLst/>
                        </a:rPr>
                        <a:t>Примеры</a:t>
                      </a:r>
                      <a:endParaRPr lang="ru-RU" sz="2000" dirty="0">
                        <a:effectLst/>
                        <a:latin typeface="Times New Roman"/>
                        <a:ea typeface="Times New Roman"/>
                      </a:endParaRPr>
                    </a:p>
                  </a:txBody>
                  <a:tcPr marL="58126" marR="58126" marT="0" marB="0" anchor="ctr"/>
                </a:tc>
                <a:extLst>
                  <a:ext uri="{0D108BD9-81ED-4DB2-BD59-A6C34878D82A}">
                    <a16:rowId xmlns:a16="http://schemas.microsoft.com/office/drawing/2014/main" val="10000"/>
                  </a:ext>
                </a:extLst>
              </a:tr>
              <a:tr h="706674">
                <a:tc>
                  <a:txBody>
                    <a:bodyPr/>
                    <a:lstStyle/>
                    <a:p>
                      <a:pPr algn="ctr">
                        <a:lnSpc>
                          <a:spcPct val="115000"/>
                        </a:lnSpc>
                        <a:spcAft>
                          <a:spcPts val="0"/>
                        </a:spcAft>
                      </a:pPr>
                      <a:r>
                        <a:rPr lang="ru-RU" sz="1000" dirty="0">
                          <a:effectLst/>
                        </a:rPr>
                        <a:t>8</a:t>
                      </a:r>
                      <a:endParaRPr lang="ru-RU" sz="1000" dirty="0">
                        <a:effectLst/>
                        <a:latin typeface="Times New Roman"/>
                        <a:ea typeface="Times New Roman"/>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Употребление лишних слов, в том числе плеоназм</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Красоту пейзажа автор </a:t>
                      </a:r>
                      <a:r>
                        <a:rPr lang="ru-RU" sz="1800" i="1" dirty="0">
                          <a:effectLst/>
                          <a:latin typeface="Times New Roman" panose="02020603050405020304" pitchFamily="18" charset="0"/>
                          <a:cs typeface="Times New Roman" panose="02020603050405020304" pitchFamily="18" charset="0"/>
                        </a:rPr>
                        <a:t>передаёт </a:t>
                      </a:r>
                      <a:r>
                        <a:rPr lang="ru-RU" sz="1800" b="1" i="1" dirty="0">
                          <a:effectLst/>
                          <a:latin typeface="Times New Roman" panose="02020603050405020304" pitchFamily="18" charset="0"/>
                          <a:cs typeface="Times New Roman" panose="02020603050405020304" pitchFamily="18" charset="0"/>
                        </a:rPr>
                        <a:t>нам</a:t>
                      </a:r>
                      <a:r>
                        <a:rPr lang="ru-RU" sz="1800" i="1" dirty="0">
                          <a:effectLst/>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cs typeface="Times New Roman" panose="02020603050405020304" pitchFamily="18" charset="0"/>
                        </a:rPr>
                        <a:t>с помощью художественных приёмов.</a:t>
                      </a:r>
                    </a:p>
                    <a:p>
                      <a:pPr>
                        <a:lnSpc>
                          <a:spcPct val="115000"/>
                        </a:lnSpc>
                        <a:spcAft>
                          <a:spcPts val="0"/>
                        </a:spcAft>
                      </a:pPr>
                      <a:r>
                        <a:rPr lang="ru-RU" sz="1800" b="1" i="1" dirty="0">
                          <a:effectLst/>
                          <a:latin typeface="Times New Roman" panose="02020603050405020304" pitchFamily="18" charset="0"/>
                          <a:cs typeface="Times New Roman" panose="02020603050405020304" pitchFamily="18" charset="0"/>
                        </a:rPr>
                        <a:t>Молодой</a:t>
                      </a:r>
                      <a:r>
                        <a:rPr lang="ru-RU" sz="1800" i="1" dirty="0">
                          <a:effectLst/>
                          <a:latin typeface="Times New Roman" panose="02020603050405020304" pitchFamily="18" charset="0"/>
                          <a:cs typeface="Times New Roman" panose="02020603050405020304" pitchFamily="18" charset="0"/>
                        </a:rPr>
                        <a:t> юноша</a:t>
                      </a:r>
                      <a:r>
                        <a:rPr lang="ru-RU" sz="1800" dirty="0">
                          <a:effectLst/>
                          <a:latin typeface="Times New Roman" panose="02020603050405020304" pitchFamily="18" charset="0"/>
                          <a:cs typeface="Times New Roman" panose="02020603050405020304" pitchFamily="18" charset="0"/>
                        </a:rPr>
                        <a:t>, </a:t>
                      </a:r>
                      <a:r>
                        <a:rPr lang="ru-RU" sz="1800" b="1" i="1" dirty="0">
                          <a:effectLst/>
                          <a:latin typeface="Times New Roman" panose="02020603050405020304" pitchFamily="18" charset="0"/>
                          <a:cs typeface="Times New Roman" panose="02020603050405020304" pitchFamily="18" charset="0"/>
                        </a:rPr>
                        <a:t>очень</a:t>
                      </a:r>
                      <a:r>
                        <a:rPr lang="ru-RU" sz="1800" i="1" dirty="0">
                          <a:effectLst/>
                          <a:latin typeface="Times New Roman" panose="02020603050405020304" pitchFamily="18" charset="0"/>
                          <a:cs typeface="Times New Roman" panose="02020603050405020304" pitchFamily="18" charset="0"/>
                        </a:rPr>
                        <a:t> прекрасный.</a:t>
                      </a:r>
                      <a:endParaRPr lang="ru-RU" sz="1800" i="1"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8"/>
                  </a:ext>
                </a:extLst>
              </a:tr>
              <a:tr h="706674">
                <a:tc>
                  <a:txBody>
                    <a:bodyPr/>
                    <a:lstStyle/>
                    <a:p>
                      <a:pPr algn="ctr">
                        <a:lnSpc>
                          <a:spcPct val="115000"/>
                        </a:lnSpc>
                        <a:spcAft>
                          <a:spcPts val="0"/>
                        </a:spcAft>
                      </a:pPr>
                      <a:r>
                        <a:rPr lang="ru-RU" sz="1000">
                          <a:effectLst/>
                        </a:rPr>
                        <a:t>9</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Употребление однокоренных слов в близком контексте (тавтология)</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В этом </a:t>
                      </a:r>
                      <a:r>
                        <a:rPr lang="ru-RU" sz="1800" b="1" i="1" dirty="0">
                          <a:effectLst/>
                          <a:latin typeface="Times New Roman" panose="02020603050405020304" pitchFamily="18" charset="0"/>
                          <a:cs typeface="Times New Roman" panose="02020603050405020304" pitchFamily="18" charset="0"/>
                        </a:rPr>
                        <a:t>рассказе рассказывается </a:t>
                      </a:r>
                      <a:r>
                        <a:rPr lang="ru-RU" sz="1800" dirty="0">
                          <a:effectLst/>
                          <a:latin typeface="Times New Roman" panose="02020603050405020304" pitchFamily="18" charset="0"/>
                          <a:cs typeface="Times New Roman" panose="02020603050405020304" pitchFamily="18" charset="0"/>
                        </a:rPr>
                        <a:t>о реальных событиях.</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09"/>
                  </a:ext>
                </a:extLst>
              </a:tr>
              <a:tr h="706674">
                <a:tc>
                  <a:txBody>
                    <a:bodyPr/>
                    <a:lstStyle/>
                    <a:p>
                      <a:pPr algn="ctr">
                        <a:lnSpc>
                          <a:spcPct val="115000"/>
                        </a:lnSpc>
                        <a:spcAft>
                          <a:spcPts val="0"/>
                        </a:spcAft>
                      </a:pPr>
                      <a:r>
                        <a:rPr lang="ru-RU" sz="1000">
                          <a:effectLst/>
                        </a:rPr>
                        <a:t>10</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800">
                          <a:effectLst/>
                          <a:latin typeface="Times New Roman" panose="02020603050405020304" pitchFamily="18" charset="0"/>
                          <a:cs typeface="Times New Roman" panose="02020603050405020304" pitchFamily="18" charset="0"/>
                        </a:rPr>
                        <a:t>Неоправданное повторение слова</a:t>
                      </a:r>
                      <a:endParaRPr lang="ru-RU" sz="180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800" b="1" i="1" spc="-30" dirty="0">
                          <a:effectLst/>
                          <a:latin typeface="Times New Roman" panose="02020603050405020304" pitchFamily="18" charset="0"/>
                          <a:cs typeface="Times New Roman" panose="02020603050405020304" pitchFamily="18" charset="0"/>
                        </a:rPr>
                        <a:t>Герой</a:t>
                      </a:r>
                      <a:r>
                        <a:rPr lang="ru-RU" sz="1800" b="1" spc="-30" dirty="0">
                          <a:effectLst/>
                          <a:latin typeface="Times New Roman" panose="02020603050405020304" pitchFamily="18" charset="0"/>
                          <a:cs typeface="Times New Roman" panose="02020603050405020304" pitchFamily="18" charset="0"/>
                        </a:rPr>
                        <a:t> </a:t>
                      </a:r>
                      <a:r>
                        <a:rPr lang="ru-RU" sz="1800" spc="-30" dirty="0">
                          <a:effectLst/>
                          <a:latin typeface="Times New Roman" panose="02020603050405020304" pitchFamily="18" charset="0"/>
                          <a:cs typeface="Times New Roman" panose="02020603050405020304" pitchFamily="18" charset="0"/>
                        </a:rPr>
                        <a:t>рассказа не задумывается над своим поступком. </a:t>
                      </a:r>
                      <a:r>
                        <a:rPr lang="ru-RU" sz="1800" b="1" i="1" spc="-30" dirty="0">
                          <a:effectLst/>
                          <a:latin typeface="Times New Roman" panose="02020603050405020304" pitchFamily="18" charset="0"/>
                          <a:cs typeface="Times New Roman" panose="02020603050405020304" pitchFamily="18" charset="0"/>
                        </a:rPr>
                        <a:t>Герой</a:t>
                      </a:r>
                      <a:r>
                        <a:rPr lang="ru-RU" sz="1800" i="1" spc="-30" dirty="0">
                          <a:effectLst/>
                          <a:latin typeface="Times New Roman" panose="02020603050405020304" pitchFamily="18" charset="0"/>
                          <a:cs typeface="Times New Roman" panose="02020603050405020304" pitchFamily="18" charset="0"/>
                        </a:rPr>
                        <a:t> </a:t>
                      </a:r>
                      <a:r>
                        <a:rPr lang="ru-RU" sz="1800" spc="-30" dirty="0">
                          <a:effectLst/>
                          <a:latin typeface="Times New Roman" panose="02020603050405020304" pitchFamily="18" charset="0"/>
                          <a:cs typeface="Times New Roman" panose="02020603050405020304" pitchFamily="18" charset="0"/>
                        </a:rPr>
                        <a:t>даже не понимает всей глубины содеянного.</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10"/>
                  </a:ext>
                </a:extLst>
              </a:tr>
              <a:tr h="706674">
                <a:tc>
                  <a:txBody>
                    <a:bodyPr/>
                    <a:lstStyle/>
                    <a:p>
                      <a:pPr algn="ctr">
                        <a:lnSpc>
                          <a:spcPct val="115000"/>
                        </a:lnSpc>
                        <a:spcAft>
                          <a:spcPts val="0"/>
                        </a:spcAft>
                      </a:pPr>
                      <a:r>
                        <a:rPr lang="ru-RU" sz="1000">
                          <a:effectLst/>
                        </a:rPr>
                        <a:t>11</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800">
                          <a:effectLst/>
                          <a:latin typeface="Times New Roman" panose="02020603050405020304" pitchFamily="18" charset="0"/>
                          <a:cs typeface="Times New Roman" panose="02020603050405020304" pitchFamily="18" charset="0"/>
                        </a:rPr>
                        <a:t>Бедность и однообразие синтаксических конструкций</a:t>
                      </a:r>
                      <a:endParaRPr lang="ru-RU" sz="180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800" b="1" i="1" u="none" dirty="0">
                          <a:effectLst/>
                          <a:latin typeface="Times New Roman" panose="02020603050405020304" pitchFamily="18" charset="0"/>
                          <a:cs typeface="Times New Roman" panose="02020603050405020304" pitchFamily="18" charset="0"/>
                        </a:rPr>
                        <a:t>Когда писатель пришел в редакцию</a:t>
                      </a:r>
                      <a:r>
                        <a:rPr lang="ru-RU" sz="1800" dirty="0">
                          <a:effectLst/>
                          <a:latin typeface="Times New Roman" panose="02020603050405020304" pitchFamily="18" charset="0"/>
                          <a:cs typeface="Times New Roman" panose="02020603050405020304" pitchFamily="18" charset="0"/>
                        </a:rPr>
                        <a:t>, его принял главный редактор. </a:t>
                      </a:r>
                      <a:r>
                        <a:rPr lang="ru-RU" sz="1800" b="1" i="1" u="none" dirty="0">
                          <a:effectLst/>
                          <a:latin typeface="Times New Roman" panose="02020603050405020304" pitchFamily="18" charset="0"/>
                          <a:cs typeface="Times New Roman" panose="02020603050405020304" pitchFamily="18" charset="0"/>
                        </a:rPr>
                        <a:t>Когда они поговорили</a:t>
                      </a:r>
                      <a:r>
                        <a:rPr lang="ru-RU" sz="1800" dirty="0">
                          <a:effectLst/>
                          <a:latin typeface="Times New Roman" panose="02020603050405020304" pitchFamily="18" charset="0"/>
                          <a:cs typeface="Times New Roman" panose="02020603050405020304" pitchFamily="18" charset="0"/>
                        </a:rPr>
                        <a:t>, писатель отправился в гостиницу</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11"/>
                  </a:ext>
                </a:extLst>
              </a:tr>
              <a:tr h="706674">
                <a:tc>
                  <a:txBody>
                    <a:bodyPr/>
                    <a:lstStyle/>
                    <a:p>
                      <a:pPr algn="ctr">
                        <a:lnSpc>
                          <a:spcPct val="115000"/>
                        </a:lnSpc>
                        <a:spcAft>
                          <a:spcPts val="0"/>
                        </a:spcAft>
                      </a:pPr>
                      <a:r>
                        <a:rPr lang="ru-RU" sz="1000">
                          <a:effectLst/>
                        </a:rPr>
                        <a:t>12</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800">
                          <a:effectLst/>
                          <a:latin typeface="Times New Roman" panose="02020603050405020304" pitchFamily="18" charset="0"/>
                          <a:cs typeface="Times New Roman" panose="02020603050405020304" pitchFamily="18" charset="0"/>
                        </a:rPr>
                        <a:t>Неудачное употребление местоимений</a:t>
                      </a:r>
                      <a:endParaRPr lang="ru-RU" sz="180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Данный текст написал В. Белов. </a:t>
                      </a:r>
                      <a:r>
                        <a:rPr lang="ru-RU" sz="1800" b="1" i="1" dirty="0">
                          <a:effectLst/>
                          <a:latin typeface="Times New Roman" panose="02020603050405020304" pitchFamily="18" charset="0"/>
                          <a:cs typeface="Times New Roman" panose="02020603050405020304" pitchFamily="18" charset="0"/>
                        </a:rPr>
                        <a:t>Он</a:t>
                      </a:r>
                      <a:r>
                        <a:rPr lang="ru-RU" sz="1800" dirty="0">
                          <a:effectLst/>
                          <a:latin typeface="Times New Roman" panose="02020603050405020304" pitchFamily="18" charset="0"/>
                          <a:cs typeface="Times New Roman" panose="02020603050405020304" pitchFamily="18" charset="0"/>
                        </a:rPr>
                        <a:t> относится к художественному стилю.</a:t>
                      </a:r>
                    </a:p>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У меня сразу же возникла картина в </a:t>
                      </a:r>
                      <a:r>
                        <a:rPr lang="ru-RU" sz="1800" b="1" i="1" dirty="0">
                          <a:effectLst/>
                          <a:latin typeface="Times New Roman" panose="02020603050405020304" pitchFamily="18" charset="0"/>
                          <a:cs typeface="Times New Roman" panose="02020603050405020304" pitchFamily="18" charset="0"/>
                        </a:rPr>
                        <a:t>своём </a:t>
                      </a:r>
                      <a:r>
                        <a:rPr lang="ru-RU" sz="1800" dirty="0">
                          <a:effectLst/>
                          <a:latin typeface="Times New Roman" panose="02020603050405020304" pitchFamily="18" charset="0"/>
                          <a:cs typeface="Times New Roman" panose="02020603050405020304" pitchFamily="18" charset="0"/>
                        </a:rPr>
                        <a:t>воображении</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12"/>
                  </a:ext>
                </a:extLst>
              </a:tr>
              <a:tr h="353337">
                <a:tc>
                  <a:txBody>
                    <a:bodyPr/>
                    <a:lstStyle/>
                    <a:p>
                      <a:pPr algn="ctr">
                        <a:lnSpc>
                          <a:spcPct val="115000"/>
                        </a:lnSpc>
                        <a:spcAft>
                          <a:spcPts val="0"/>
                        </a:spcAft>
                      </a:pPr>
                      <a:r>
                        <a:rPr lang="ru-RU" sz="1000">
                          <a:effectLst/>
                        </a:rPr>
                        <a:t>13</a:t>
                      </a:r>
                      <a:endParaRPr lang="ru-RU" sz="1000">
                        <a:effectLst/>
                        <a:latin typeface="Times New Roman"/>
                        <a:ea typeface="Times New Roman"/>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Речевая недостаточность</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Привлечь &lt;…&gt; читателей к данной проблеме</a:t>
                      </a:r>
                      <a:endParaRPr lang="ru-RU" sz="1800" dirty="0">
                        <a:effectLst/>
                        <a:latin typeface="Times New Roman" panose="02020603050405020304" pitchFamily="18" charset="0"/>
                        <a:ea typeface="Times New Roman"/>
                        <a:cs typeface="Times New Roman" panose="02020603050405020304" pitchFamily="18" charset="0"/>
                      </a:endParaRPr>
                    </a:p>
                  </a:txBody>
                  <a:tcPr marL="58126" marR="58126" marT="0" marB="0"/>
                </a:tc>
                <a:extLst>
                  <a:ext uri="{0D108BD9-81ED-4DB2-BD59-A6C34878D82A}">
                    <a16:rowId xmlns:a16="http://schemas.microsoft.com/office/drawing/2014/main" val="10013"/>
                  </a:ext>
                </a:extLst>
              </a:tr>
            </a:tbl>
          </a:graphicData>
        </a:graphic>
      </p:graphicFrame>
      <p:sp>
        <p:nvSpPr>
          <p:cNvPr id="15" name="Rectangle 6"/>
          <p:cNvSpPr>
            <a:spLocks noChangeArrowheads="1"/>
          </p:cNvSpPr>
          <p:nvPr/>
        </p:nvSpPr>
        <p:spPr bwMode="auto">
          <a:xfrm>
            <a:off x="1292225" y="1600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596944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98991"/>
          </a:xfrm>
        </p:spPr>
        <p:txBody>
          <a:bodyPr>
            <a:normAutofit fontScale="90000"/>
          </a:bodyPr>
          <a:lstStyle/>
          <a:p>
            <a:r>
              <a:rPr lang="ru-RU" sz="4000" b="1" dirty="0">
                <a:solidFill>
                  <a:schemeClr val="accent5">
                    <a:lumMod val="75000"/>
                  </a:schemeClr>
                </a:solidFill>
                <a:latin typeface="Times New Roman" panose="02020603050405020304" pitchFamily="18" charset="0"/>
                <a:cs typeface="Times New Roman" panose="02020603050405020304" pitchFamily="18" charset="0"/>
              </a:rPr>
              <a:t>Требование к оцениванию критерия № 4 </a:t>
            </a:r>
            <a:br>
              <a:rPr lang="ru-RU" sz="4000" b="1" dirty="0">
                <a:solidFill>
                  <a:schemeClr val="accent5">
                    <a:lumMod val="75000"/>
                  </a:schemeClr>
                </a:solidFill>
                <a:latin typeface="Times New Roman" panose="02020603050405020304" pitchFamily="18" charset="0"/>
                <a:cs typeface="Times New Roman" panose="02020603050405020304" pitchFamily="18" charset="0"/>
              </a:rPr>
            </a:br>
            <a:r>
              <a:rPr lang="ru-RU" sz="4000" b="1" dirty="0">
                <a:solidFill>
                  <a:schemeClr val="accent5">
                    <a:lumMod val="75000"/>
                  </a:schemeClr>
                </a:solidFill>
                <a:latin typeface="Times New Roman" panose="02020603050405020304" pitchFamily="18" charset="0"/>
                <a:cs typeface="Times New Roman" panose="02020603050405020304" pitchFamily="18" charset="0"/>
              </a:rPr>
              <a:t>«Качество письменной речи»</a:t>
            </a:r>
          </a:p>
        </p:txBody>
      </p:sp>
      <p:sp>
        <p:nvSpPr>
          <p:cNvPr id="3" name="Объект 2"/>
          <p:cNvSpPr>
            <a:spLocks noGrp="1"/>
          </p:cNvSpPr>
          <p:nvPr>
            <p:ph idx="1"/>
          </p:nvPr>
        </p:nvSpPr>
        <p:spPr>
          <a:xfrm>
            <a:off x="609600" y="1559380"/>
            <a:ext cx="10972800" cy="4566784"/>
          </a:xfrm>
        </p:spPr>
        <p:txBody>
          <a:bodyPr>
            <a:normAutofit/>
          </a:bodyPr>
          <a:lstStyle/>
          <a:p>
            <a:pPr marL="0" indent="0" algn="just">
              <a:buNone/>
            </a:pPr>
            <a:r>
              <a:rPr lang="ru-RU" b="1" dirty="0">
                <a:solidFill>
                  <a:schemeClr val="accent5">
                    <a:lumMod val="75000"/>
                  </a:schemeClr>
                </a:solidFill>
                <a:latin typeface="Times New Roman" panose="02020603050405020304" pitchFamily="18" charset="0"/>
                <a:cs typeface="Times New Roman" panose="02020603050405020304" pitchFamily="18" charset="0"/>
              </a:rPr>
              <a:t>«Незачёт» </a:t>
            </a:r>
            <a:r>
              <a:rPr lang="ru-RU" dirty="0">
                <a:latin typeface="Times New Roman" panose="02020603050405020304" pitchFamily="18" charset="0"/>
                <a:cs typeface="Times New Roman" panose="02020603050405020304" pitchFamily="18" charset="0"/>
              </a:rPr>
              <a:t>ставится при условии, если низкое качество речи (в том числе и речевые ошибки) существенно затрудняет понимание смысла сочинения.</a:t>
            </a:r>
          </a:p>
          <a:p>
            <a:pPr marL="0" indent="0" algn="just">
              <a:buNone/>
            </a:pPr>
            <a:r>
              <a:rPr lang="ru-RU" dirty="0">
                <a:solidFill>
                  <a:schemeClr val="accent5">
                    <a:lumMod val="75000"/>
                  </a:schemeClr>
                </a:solidFill>
                <a:latin typeface="Times New Roman" panose="02020603050405020304" pitchFamily="18" charset="0"/>
                <a:cs typeface="Times New Roman" panose="02020603050405020304" pitchFamily="18" charset="0"/>
              </a:rPr>
              <a:t>Во всех остальных случаях – </a:t>
            </a:r>
            <a:r>
              <a:rPr lang="ru-RU" b="1" dirty="0">
                <a:solidFill>
                  <a:schemeClr val="accent5">
                    <a:lumMod val="75000"/>
                  </a:schemeClr>
                </a:solidFill>
                <a:latin typeface="Times New Roman" panose="02020603050405020304" pitchFamily="18" charset="0"/>
                <a:cs typeface="Times New Roman" panose="02020603050405020304" pitchFamily="18" charset="0"/>
              </a:rPr>
              <a:t>зачёт.</a:t>
            </a:r>
          </a:p>
        </p:txBody>
      </p:sp>
    </p:spTree>
    <p:extLst>
      <p:ext uri="{BB962C8B-B14F-4D97-AF65-F5344CB8AC3E}">
        <p14:creationId xmlns:p14="http://schemas.microsoft.com/office/powerpoint/2010/main" val="385996175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fontScale="90000"/>
          </a:bodyPr>
          <a:lstStyle/>
          <a:p>
            <a:r>
              <a:rPr lang="ru-RU" dirty="0"/>
              <a:t>     </a:t>
            </a:r>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Требование к оцениванию критерия № 5 «Грамотность»</a:t>
            </a:r>
          </a:p>
        </p:txBody>
      </p:sp>
      <p:sp>
        <p:nvSpPr>
          <p:cNvPr id="3" name="Объект 2"/>
          <p:cNvSpPr>
            <a:spLocks noGrp="1"/>
          </p:cNvSpPr>
          <p:nvPr>
            <p:ph idx="1"/>
          </p:nvPr>
        </p:nvSpPr>
        <p:spPr>
          <a:xfrm>
            <a:off x="609600" y="1183821"/>
            <a:ext cx="10972800" cy="4942343"/>
          </a:xfrm>
        </p:spPr>
        <p:txBody>
          <a:bodyPr>
            <a:normAutofit fontScale="92500" lnSpcReduction="20000"/>
          </a:bodyPr>
          <a:lstStyle/>
          <a:p>
            <a:pPr marL="0" indent="0" algn="just">
              <a:buNone/>
            </a:pPr>
            <a:r>
              <a:rPr lang="ru-RU" dirty="0">
                <a:latin typeface="Times New Roman" panose="02020603050405020304" pitchFamily="18" charset="0"/>
                <a:cs typeface="Times New Roman" panose="02020603050405020304" pitchFamily="18" charset="0"/>
              </a:rPr>
              <a:t>Проверяется грамотность выпускника.</a:t>
            </a:r>
          </a:p>
          <a:p>
            <a:pPr marL="0" indent="0" algn="just">
              <a:buNone/>
            </a:pPr>
            <a:r>
              <a:rPr lang="ru-RU" b="1" dirty="0">
                <a:solidFill>
                  <a:schemeClr val="accent5">
                    <a:lumMod val="75000"/>
                  </a:schemeClr>
                </a:solidFill>
                <a:latin typeface="Times New Roman" panose="02020603050405020304" pitchFamily="18" charset="0"/>
                <a:cs typeface="Times New Roman" panose="02020603050405020304" pitchFamily="18" charset="0"/>
              </a:rPr>
              <a:t>«Незачёт» </a:t>
            </a:r>
            <a:r>
              <a:rPr lang="ru-RU" dirty="0">
                <a:latin typeface="Times New Roman" panose="02020603050405020304" pitchFamily="18" charset="0"/>
                <a:cs typeface="Times New Roman" panose="02020603050405020304" pitchFamily="18" charset="0"/>
              </a:rPr>
              <a:t>ставится при условии, если на 100 слов приходится в сумме </a:t>
            </a:r>
            <a:r>
              <a:rPr lang="ru-RU" b="1" dirty="0">
                <a:latin typeface="Times New Roman" panose="02020603050405020304" pitchFamily="18" charset="0"/>
                <a:cs typeface="Times New Roman" panose="02020603050405020304" pitchFamily="18" charset="0"/>
              </a:rPr>
              <a:t>более 5</a:t>
            </a:r>
            <a:r>
              <a:rPr lang="ru-RU" dirty="0">
                <a:latin typeface="Times New Roman" panose="02020603050405020304" pitchFamily="18" charset="0"/>
                <a:cs typeface="Times New Roman" panose="02020603050405020304" pitchFamily="18" charset="0"/>
              </a:rPr>
              <a:t> ошибок: грамматических, орфографических, пунктуационных. </a:t>
            </a:r>
          </a:p>
          <a:p>
            <a:pPr marL="0" indent="0" algn="just">
              <a:buNone/>
            </a:pPr>
            <a:r>
              <a:rPr lang="ru-RU" b="1" dirty="0">
                <a:solidFill>
                  <a:schemeClr val="accent5">
                    <a:lumMod val="75000"/>
                  </a:schemeClr>
                </a:solidFill>
                <a:latin typeface="Times New Roman" panose="02020603050405020304" pitchFamily="18" charset="0"/>
                <a:cs typeface="Times New Roman" panose="02020603050405020304" pitchFamily="18" charset="0"/>
              </a:rPr>
              <a:t>Во всех остальных случаях – зачёт.</a:t>
            </a:r>
          </a:p>
          <a:p>
            <a:pPr marL="0" indent="0" algn="just">
              <a:buNone/>
            </a:pPr>
            <a:r>
              <a:rPr lang="ru-RU" dirty="0">
                <a:latin typeface="Times New Roman" panose="02020603050405020304" pitchFamily="18" charset="0"/>
                <a:cs typeface="Times New Roman" panose="02020603050405020304" pitchFamily="18" charset="0"/>
              </a:rPr>
              <a:t>Как подсчитывать количество ошибок: </a:t>
            </a:r>
            <a:r>
              <a:rPr lang="ru-RU" u="sng" dirty="0">
                <a:latin typeface="Times New Roman" panose="02020603050405020304" pitchFamily="18" charset="0"/>
                <a:cs typeface="Times New Roman" panose="02020603050405020304" pitchFamily="18" charset="0"/>
              </a:rPr>
              <a:t>количество слов делим на 20 и затем получившееся количество шибок округляем: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на 250 слов – 12,5 ошибок (при округлении – </a:t>
            </a:r>
            <a:r>
              <a:rPr lang="ru-RU" b="1" dirty="0">
                <a:latin typeface="Times New Roman" panose="02020603050405020304" pitchFamily="18" charset="0"/>
                <a:cs typeface="Times New Roman" panose="02020603050405020304" pitchFamily="18" charset="0"/>
              </a:rPr>
              <a:t>13</a:t>
            </a:r>
            <a:r>
              <a:rPr lang="ru-RU" dirty="0">
                <a:latin typeface="Times New Roman" panose="02020603050405020304" pitchFamily="18" charset="0"/>
                <a:cs typeface="Times New Roman" panose="02020603050405020304" pitchFamily="18" charset="0"/>
              </a:rPr>
              <a:t> ошибок); на 350 слов – 17, 5 ошибок (при округлении – </a:t>
            </a:r>
            <a:r>
              <a:rPr lang="ru-RU" b="1" dirty="0">
                <a:latin typeface="Times New Roman" panose="02020603050405020304" pitchFamily="18" charset="0"/>
                <a:cs typeface="Times New Roman" panose="02020603050405020304" pitchFamily="18" charset="0"/>
              </a:rPr>
              <a:t>18 </a:t>
            </a:r>
            <a:r>
              <a:rPr lang="ru-RU" dirty="0">
                <a:latin typeface="Times New Roman" panose="02020603050405020304" pitchFamily="18" charset="0"/>
                <a:cs typeface="Times New Roman" panose="02020603050405020304" pitchFamily="18" charset="0"/>
              </a:rPr>
              <a:t>ошибок); 370 слов – 18,5 ошибок (при округлении – </a:t>
            </a:r>
            <a:r>
              <a:rPr lang="ru-RU" b="1" dirty="0">
                <a:latin typeface="Times New Roman" panose="02020603050405020304" pitchFamily="18" charset="0"/>
                <a:cs typeface="Times New Roman" panose="02020603050405020304" pitchFamily="18" charset="0"/>
              </a:rPr>
              <a:t>19</a:t>
            </a:r>
            <a:r>
              <a:rPr lang="ru-RU" dirty="0">
                <a:latin typeface="Times New Roman" panose="02020603050405020304" pitchFamily="18" charset="0"/>
                <a:cs typeface="Times New Roman" panose="02020603050405020304" pitchFamily="18" charset="0"/>
              </a:rPr>
              <a:t> ошибок)  и т.д.</a:t>
            </a:r>
            <a:r>
              <a:rPr lang="ru-RU" b="1" dirty="0">
                <a:solidFill>
                  <a:schemeClr val="accent5">
                    <a:lumMod val="75000"/>
                  </a:schemeClr>
                </a:solidFill>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На оценку сочинения по критерию № 5 распространяются положения о негрубых, однотипных, повторяющихся ошибках. </a:t>
            </a:r>
          </a:p>
        </p:txBody>
      </p:sp>
    </p:spTree>
    <p:extLst>
      <p:ext uri="{BB962C8B-B14F-4D97-AF65-F5344CB8AC3E}">
        <p14:creationId xmlns:p14="http://schemas.microsoft.com/office/powerpoint/2010/main" val="218883080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Разделы и подразделы ИС </a:t>
            </a:r>
          </a:p>
        </p:txBody>
      </p:sp>
      <p:sp>
        <p:nvSpPr>
          <p:cNvPr id="10" name="Прямоугольник 9">
            <a:extLst>
              <a:ext uri="{FF2B5EF4-FFF2-40B4-BE49-F238E27FC236}">
                <a16:creationId xmlns:a16="http://schemas.microsoft.com/office/drawing/2014/main" id="{F27E5C85-E4E6-4773-945C-17DFC82DA155}"/>
              </a:ext>
            </a:extLst>
          </p:cNvPr>
          <p:cNvSpPr/>
          <p:nvPr/>
        </p:nvSpPr>
        <p:spPr>
          <a:xfrm>
            <a:off x="474133" y="1099425"/>
            <a:ext cx="11286067" cy="4708981"/>
          </a:xfrm>
          <a:prstGeom prst="rect">
            <a:avLst/>
          </a:prstGeom>
          <a:ln w="38100">
            <a:solidFill>
              <a:schemeClr val="accent5">
                <a:lumMod val="75000"/>
              </a:schemeClr>
            </a:solidFill>
          </a:ln>
        </p:spPr>
        <p:txBody>
          <a:bodyPr wrap="square">
            <a:spAutoFit/>
          </a:bodyPr>
          <a:lstStyle/>
          <a:p>
            <a:r>
              <a:rPr lang="ru-RU" sz="2000" b="1" dirty="0">
                <a:solidFill>
                  <a:schemeClr val="accent5">
                    <a:lumMod val="75000"/>
                  </a:schemeClr>
                </a:solidFill>
                <a:latin typeface="Times New Roman" panose="02020603050405020304" pitchFamily="18" charset="0"/>
                <a:cs typeface="Times New Roman" panose="02020603050405020304" pitchFamily="18" charset="0"/>
              </a:rPr>
              <a:t>3. Природа и культура в жизни человека</a:t>
            </a:r>
          </a:p>
          <a:p>
            <a:r>
              <a:rPr lang="ru-RU" sz="2000" b="1" dirty="0">
                <a:solidFill>
                  <a:schemeClr val="accent5">
                    <a:lumMod val="75000"/>
                  </a:schemeClr>
                </a:solidFill>
                <a:latin typeface="Times New Roman" panose="02020603050405020304" pitchFamily="18" charset="0"/>
                <a:cs typeface="Times New Roman" panose="02020603050405020304" pitchFamily="18" charset="0"/>
              </a:rPr>
              <a:t>3.1. </a:t>
            </a:r>
            <a:r>
              <a:rPr lang="ru-RU" sz="2000" b="1" i="1" dirty="0">
                <a:solidFill>
                  <a:schemeClr val="accent5">
                    <a:lumMod val="75000"/>
                  </a:schemeClr>
                </a:solidFill>
                <a:latin typeface="Times New Roman" panose="02020603050405020304" pitchFamily="18" charset="0"/>
                <a:cs typeface="Times New Roman" panose="02020603050405020304" pitchFamily="18" charset="0"/>
              </a:rPr>
              <a:t>Природа и человек. 3.2. Наука и человек. 3.3. Искусство и человек.</a:t>
            </a:r>
          </a:p>
          <a:p>
            <a:r>
              <a:rPr lang="ru-RU" sz="2000" dirty="0">
                <a:solidFill>
                  <a:schemeClr val="accent5">
                    <a:lumMod val="75000"/>
                  </a:schemeClr>
                </a:solidFill>
                <a:latin typeface="Times New Roman" panose="02020603050405020304" pitchFamily="18" charset="0"/>
                <a:cs typeface="Times New Roman" panose="02020603050405020304" pitchFamily="18" charset="0"/>
              </a:rPr>
              <a:t> </a:t>
            </a:r>
            <a:r>
              <a:rPr lang="ru-RU" sz="2000" b="1" dirty="0">
                <a:solidFill>
                  <a:schemeClr val="accent5">
                    <a:lumMod val="75000"/>
                  </a:schemeClr>
                </a:solidFill>
                <a:latin typeface="Times New Roman" panose="02020603050405020304" pitchFamily="18" charset="0"/>
                <a:cs typeface="Times New Roman" panose="02020603050405020304" pitchFamily="18" charset="0"/>
              </a:rPr>
              <a:t>Направления:</a:t>
            </a:r>
          </a:p>
          <a:p>
            <a:r>
              <a:rPr lang="ru-RU" sz="2000" b="1" dirty="0">
                <a:solidFill>
                  <a:schemeClr val="accent5">
                    <a:lumMod val="75000"/>
                  </a:schemeClr>
                </a:solidFill>
                <a:latin typeface="Times New Roman" panose="02020603050405020304" pitchFamily="18" charset="0"/>
                <a:cs typeface="Times New Roman" panose="02020603050405020304" pitchFamily="18" charset="0"/>
              </a:rPr>
              <a:t>2014-2015 «Недаром помнит вся Россия…» (200-летний юбилей М.Ю. Лермонтова)</a:t>
            </a:r>
          </a:p>
          <a:p>
            <a:r>
              <a:rPr lang="ru-RU" sz="2000" b="1" dirty="0">
                <a:solidFill>
                  <a:schemeClr val="accent5">
                    <a:lumMod val="75000"/>
                  </a:schemeClr>
                </a:solidFill>
                <a:latin typeface="Times New Roman" panose="02020603050405020304" pitchFamily="18" charset="0"/>
                <a:cs typeface="Times New Roman" panose="02020603050405020304" pitchFamily="18" charset="0"/>
              </a:rPr>
              <a:t>(Темы сочинений: </a:t>
            </a:r>
            <a:r>
              <a:rPr lang="ru-RU" sz="2000" dirty="0">
                <a:latin typeface="Times New Roman" panose="02020603050405020304" pitchFamily="18" charset="0"/>
                <a:cs typeface="Times New Roman" panose="02020603050405020304" pitchFamily="18" charset="0"/>
              </a:rPr>
              <a:t>101. В чём счастье и драма любви? (По одному или нескольким произведениям М. Ю. Лермонтова.) 102. Чем творчество М. Ю. Лермонтова может быть интересно современному читателю? (По одному или нескольким произведениям М. Ю. Лермонтова.</a:t>
            </a:r>
            <a:r>
              <a:rPr lang="en-US" sz="2000" dirty="0">
                <a:latin typeface="Times New Roman" panose="02020603050405020304" pitchFamily="18" charset="0"/>
                <a:cs typeface="Times New Roman" panose="02020603050405020304" pitchFamily="18" charset="0"/>
              </a:rPr>
              <a:t>)</a:t>
            </a:r>
            <a:r>
              <a:rPr lang="ru-RU" sz="2000" dirty="0">
                <a:solidFill>
                  <a:schemeClr val="accent5">
                    <a:lumMod val="75000"/>
                  </a:schemeClr>
                </a:solidFill>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b="1" dirty="0">
                <a:solidFill>
                  <a:schemeClr val="accent5">
                    <a:lumMod val="75000"/>
                  </a:schemeClr>
                </a:solidFill>
                <a:latin typeface="Times New Roman" panose="02020603050405020304" pitchFamily="18" charset="0"/>
                <a:cs typeface="Times New Roman" panose="02020603050405020304" pitchFamily="18" charset="0"/>
              </a:rPr>
              <a:t>2015-2016 Год литературы (Темы сочинений: </a:t>
            </a:r>
            <a:r>
              <a:rPr lang="ru-RU" sz="2000" dirty="0">
                <a:latin typeface="Times New Roman" panose="02020603050405020304" pitchFamily="18" charset="0"/>
                <a:cs typeface="Times New Roman" panose="02020603050405020304" pitchFamily="18" charset="0"/>
              </a:rPr>
              <a:t>501. Чтение какой книги потребовало от Вас душевной работы?</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502. Почему литературу часто называют «человековедением»?</a:t>
            </a:r>
            <a:r>
              <a:rPr lang="ru-RU" sz="2000" dirty="0">
                <a:solidFill>
                  <a:schemeClr val="accent5">
                    <a:lumMod val="75000"/>
                  </a:schemeClr>
                </a:solidFill>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a:p>
            <a:r>
              <a:rPr lang="ru-RU" sz="2000" b="1" dirty="0">
                <a:solidFill>
                  <a:schemeClr val="accent5">
                    <a:lumMod val="75000"/>
                  </a:schemeClr>
                </a:solidFill>
                <a:latin typeface="Times New Roman" panose="02020603050405020304" pitchFamily="18" charset="0"/>
                <a:cs typeface="Times New Roman" panose="02020603050405020304" pitchFamily="18" charset="0"/>
              </a:rPr>
              <a:t>2021-2022 Цивилизация и технология (Темы сочинений</a:t>
            </a:r>
            <a:r>
              <a:rPr lang="ru-RU" sz="2000" dirty="0">
                <a:latin typeface="Times New Roman" panose="02020603050405020304" pitchFamily="18" charset="0"/>
                <a:cs typeface="Times New Roman" panose="02020603050405020304" pitchFamily="18" charset="0"/>
              </a:rPr>
              <a:t>: 201. Неизбежен ли конфликт природы и цивилизации?  202. В чём Вы видите пользу и вред технологического прогресса? 203. Всегда ли можно считать прогрессом развитие технологий? 204. Должен ли учёный думать о последствиях своих открытий?</a:t>
            </a:r>
            <a:r>
              <a:rPr lang="en-US" sz="2000" dirty="0">
                <a:solidFill>
                  <a:schemeClr val="accent5">
                    <a:lumMod val="75000"/>
                  </a:schemeClr>
                </a:solidFill>
                <a:latin typeface="Times New Roman" panose="02020603050405020304" pitchFamily="18" charset="0"/>
                <a:cs typeface="Times New Roman" panose="02020603050405020304" pitchFamily="18" charset="0"/>
              </a:rPr>
              <a:t>)</a:t>
            </a:r>
            <a:endParaRPr lang="ru-RU" sz="1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74595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fontScale="90000"/>
          </a:bodyPr>
          <a:lstStyle/>
          <a:p>
            <a:r>
              <a:rPr lang="ru-RU" dirty="0"/>
              <a:t>     </a:t>
            </a:r>
            <a:r>
              <a:rPr lang="ru-RU" sz="3600" b="1" dirty="0">
                <a:solidFill>
                  <a:schemeClr val="accent5">
                    <a:lumMod val="75000"/>
                  </a:schemeClr>
                </a:solidFill>
                <a:latin typeface="Times New Roman" panose="02020603050405020304" pitchFamily="18" charset="0"/>
                <a:cs typeface="Times New Roman" panose="02020603050405020304" pitchFamily="18" charset="0"/>
              </a:rPr>
              <a:t>Требование к оцениванию критерия № 5 «Грамотность»</a:t>
            </a:r>
          </a:p>
        </p:txBody>
      </p:sp>
      <p:sp>
        <p:nvSpPr>
          <p:cNvPr id="3" name="Объект 2"/>
          <p:cNvSpPr>
            <a:spLocks noGrp="1"/>
          </p:cNvSpPr>
          <p:nvPr>
            <p:ph idx="1"/>
          </p:nvPr>
        </p:nvSpPr>
        <p:spPr>
          <a:xfrm>
            <a:off x="609600" y="1183821"/>
            <a:ext cx="10972800" cy="4942343"/>
          </a:xfrm>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Письмо Рособрнадзора №04-411 от 28.10.2022 о направлении методических документов, рекомендуемых при организации и проведении итогового сочинения (изложения) в 2022/2023 году</a:t>
            </a:r>
          </a:p>
          <a:p>
            <a:pPr marL="0" indent="0" algn="just">
              <a:buNone/>
            </a:pPr>
            <a:r>
              <a:rPr lang="en-US" dirty="0">
                <a:latin typeface="Times New Roman" panose="02020603050405020304" pitchFamily="18" charset="0"/>
                <a:cs typeface="Times New Roman" panose="02020603050405020304" pitchFamily="18" charset="0"/>
                <a:hlinkClick r:id="rId4"/>
              </a:rPr>
              <a:t>http://doc.fipi.ru/itogovoe-sochinenie/mr_organizacia_it_sochineniya_2022-23.pdf</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(с.32-33)</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«Методические рекомендации по подготовке к итоговому сочинению» / изложению» </a:t>
            </a:r>
            <a:r>
              <a:rPr lang="en-US" dirty="0">
                <a:hlinkClick r:id="rId5"/>
              </a:rPr>
              <a:t>https://fipi.ru/itogovoe-sochinenie</a:t>
            </a:r>
            <a:endParaRPr lang="ru-RU"/>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758034"/>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Autofit/>
          </a:bodyPr>
          <a:lstStyle/>
          <a:p>
            <a:br>
              <a:rPr lang="ru-RU" sz="2000" b="1" dirty="0">
                <a:solidFill>
                  <a:schemeClr val="accent5">
                    <a:lumMod val="75000"/>
                  </a:schemeClr>
                </a:solidFill>
                <a:latin typeface="Times New Roman" panose="02020603050405020304" pitchFamily="18" charset="0"/>
                <a:cs typeface="Times New Roman" panose="02020603050405020304" pitchFamily="18" charset="0"/>
              </a:rPr>
            </a:br>
            <a:r>
              <a:rPr lang="ru-RU" sz="2000" b="1" dirty="0">
                <a:solidFill>
                  <a:schemeClr val="accent5">
                    <a:lumMod val="75000"/>
                  </a:schemeClr>
                </a:solidFill>
                <a:latin typeface="Times New Roman" panose="02020603050405020304" pitchFamily="18" charset="0"/>
                <a:cs typeface="Times New Roman" panose="02020603050405020304" pitchFamily="18" charset="0"/>
              </a:rPr>
              <a:t>Критерий № 5. </a:t>
            </a:r>
            <a:r>
              <a:rPr lang="ru-RU" sz="2000" b="1" u="sng" dirty="0">
                <a:solidFill>
                  <a:schemeClr val="accent5">
                    <a:lumMod val="75000"/>
                  </a:schemeClr>
                </a:solidFill>
                <a:latin typeface="Times New Roman" panose="02020603050405020304" pitchFamily="18" charset="0"/>
                <a:cs typeface="Times New Roman" panose="02020603050405020304" pitchFamily="18" charset="0"/>
              </a:rPr>
              <a:t>Какие ошибки не учитываются.</a:t>
            </a:r>
            <a:br>
              <a:rPr lang="ru-RU" sz="2000" b="1" dirty="0">
                <a:solidFill>
                  <a:schemeClr val="accent5">
                    <a:lumMod val="75000"/>
                  </a:schemeClr>
                </a:solidFill>
                <a:latin typeface="Times New Roman" panose="02020603050405020304" pitchFamily="18" charset="0"/>
                <a:cs typeface="Times New Roman" panose="02020603050405020304" pitchFamily="18" charset="0"/>
              </a:rPr>
            </a:br>
            <a:r>
              <a:rPr lang="ru-RU" sz="2000" b="1" dirty="0">
                <a:solidFill>
                  <a:schemeClr val="accent5">
                    <a:lumMod val="75000"/>
                  </a:schemeClr>
                </a:solidFill>
                <a:latin typeface="Times New Roman" panose="02020603050405020304" pitchFamily="18" charset="0"/>
                <a:cs typeface="Times New Roman" panose="02020603050405020304" pitchFamily="18" charset="0"/>
              </a:rPr>
              <a:t>                Негрубые ошибки </a:t>
            </a:r>
            <a:r>
              <a:rPr lang="ru-RU" sz="2000" dirty="0">
                <a:solidFill>
                  <a:schemeClr val="accent5">
                    <a:lumMod val="75000"/>
                  </a:schemeClr>
                </a:solidFill>
                <a:latin typeface="Times New Roman" panose="02020603050405020304" pitchFamily="18" charset="0"/>
                <a:cs typeface="Times New Roman" panose="02020603050405020304" pitchFamily="18" charset="0"/>
              </a:rPr>
              <a:t>(то есть ошибки, не имеющие существенного значения для характеристики грамотности)</a:t>
            </a:r>
            <a:br>
              <a:rPr lang="ru-RU" sz="2000" dirty="0">
                <a:solidFill>
                  <a:schemeClr val="accent5">
                    <a:lumMod val="75000"/>
                  </a:schemeClr>
                </a:solidFill>
                <a:latin typeface="Times New Roman" panose="02020603050405020304" pitchFamily="18" charset="0"/>
                <a:cs typeface="Times New Roman" panose="02020603050405020304" pitchFamily="18" charset="0"/>
              </a:rPr>
            </a:br>
            <a:endParaRPr lang="ru-RU" sz="2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600" y="1461408"/>
            <a:ext cx="10972800" cy="4664756"/>
          </a:xfrm>
        </p:spPr>
        <p:txBody>
          <a:bodyPr>
            <a:normAutofit fontScale="70000" lnSpcReduction="20000"/>
          </a:bodyPr>
          <a:lstStyle/>
          <a:p>
            <a:pPr marL="0" indent="0" algn="just">
              <a:buNone/>
            </a:pPr>
            <a:r>
              <a:rPr lang="ru-RU" b="1" dirty="0">
                <a:latin typeface="Times New Roman" panose="02020603050405020304" pitchFamily="18" charset="0"/>
                <a:cs typeface="Times New Roman" panose="02020603050405020304" pitchFamily="18" charset="0"/>
              </a:rPr>
              <a:t>1)Нарушение правил, не включенных в школьную программу или обусловленных явлениями языковой переходности, или допускающих выбор (вариативность) одного из двух написаний:</a:t>
            </a:r>
            <a:endParaRPr lang="ru-RU" dirty="0">
              <a:latin typeface="Times New Roman" panose="02020603050405020304" pitchFamily="18" charset="0"/>
              <a:cs typeface="Times New Roman" panose="02020603050405020304" pitchFamily="18" charset="0"/>
            </a:endParaRPr>
          </a:p>
          <a:p>
            <a:pPr marL="0" lvl="0" indent="0" algn="just">
              <a:buNone/>
            </a:pPr>
            <a:r>
              <a:rPr lang="ru-RU" dirty="0">
                <a:latin typeface="Times New Roman" panose="02020603050405020304" pitchFamily="18" charset="0"/>
                <a:cs typeface="Times New Roman" panose="02020603050405020304" pitchFamily="18" charset="0"/>
              </a:rPr>
              <a:t>-употребление </a:t>
            </a:r>
            <a:r>
              <a:rPr lang="ru-RU" b="1" dirty="0">
                <a:latin typeface="Times New Roman" panose="02020603050405020304" pitchFamily="18" charset="0"/>
                <a:cs typeface="Times New Roman" panose="02020603050405020304" pitchFamily="18" charset="0"/>
              </a:rPr>
              <a:t>прописной буквы </a:t>
            </a:r>
            <a:r>
              <a:rPr lang="ru-RU" dirty="0">
                <a:latin typeface="Times New Roman" panose="02020603050405020304" pitchFamily="18" charset="0"/>
                <a:cs typeface="Times New Roman" panose="02020603050405020304" pitchFamily="18" charset="0"/>
              </a:rPr>
              <a:t>в составных собственных именах (</a:t>
            </a:r>
            <a:r>
              <a:rPr lang="ru-RU" i="1" dirty="0">
                <a:latin typeface="Times New Roman" panose="02020603050405020304" pitchFamily="18" charset="0"/>
                <a:cs typeface="Times New Roman" panose="02020603050405020304" pitchFamily="18" charset="0"/>
              </a:rPr>
              <a:t>площадь Никитские ворота, страна восходящего солнца, Великая Отечественная война</a:t>
            </a:r>
            <a:r>
              <a:rPr lang="ru-RU" dirty="0">
                <a:latin typeface="Times New Roman" panose="02020603050405020304" pitchFamily="18" charset="0"/>
                <a:cs typeface="Times New Roman" panose="02020603050405020304" pitchFamily="18" charset="0"/>
              </a:rPr>
              <a:t>), в собственных именах, употреблённых в переносном значении (</a:t>
            </a:r>
            <a:r>
              <a:rPr lang="ru-RU" i="1" dirty="0">
                <a:latin typeface="Times New Roman" panose="02020603050405020304" pitchFamily="18" charset="0"/>
                <a:cs typeface="Times New Roman" panose="02020603050405020304" pitchFamily="18" charset="0"/>
              </a:rPr>
              <a:t>Обломовы </a:t>
            </a:r>
            <a:r>
              <a:rPr lang="ru-RU" dirty="0">
                <a:latin typeface="Times New Roman" panose="02020603050405020304" pitchFamily="18" charset="0"/>
                <a:cs typeface="Times New Roman" panose="02020603050405020304" pitchFamily="18" charset="0"/>
              </a:rPr>
              <a:t>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обломовы</a:t>
            </a:r>
            <a:r>
              <a:rPr lang="ru-RU" dirty="0">
                <a:latin typeface="Times New Roman" panose="02020603050405020304" pitchFamily="18" charset="0"/>
                <a:cs typeface="Times New Roman" panose="02020603050405020304" pitchFamily="18" charset="0"/>
              </a:rPr>
              <a:t>); в именах и фамилиях с первыми частями </a:t>
            </a:r>
            <a:r>
              <a:rPr lang="ru-RU" i="1" dirty="0">
                <a:latin typeface="Times New Roman" panose="02020603050405020304" pitchFamily="18" charset="0"/>
                <a:cs typeface="Times New Roman" panose="02020603050405020304" pitchFamily="18" charset="0"/>
              </a:rPr>
              <a:t>дон, </a:t>
            </a:r>
            <a:r>
              <a:rPr lang="ru-RU" i="1" dirty="0" err="1">
                <a:latin typeface="Times New Roman" panose="02020603050405020304" pitchFamily="18" charset="0"/>
                <a:cs typeface="Times New Roman" panose="02020603050405020304" pitchFamily="18" charset="0"/>
              </a:rPr>
              <a:t>ван</a:t>
            </a:r>
            <a:r>
              <a:rPr lang="ru-RU" i="1" dirty="0">
                <a:latin typeface="Times New Roman" panose="02020603050405020304" pitchFamily="18" charset="0"/>
                <a:cs typeface="Times New Roman" panose="02020603050405020304" pitchFamily="18" charset="0"/>
              </a:rPr>
              <a:t>, сент</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дон Педро и Дон Кихот</a:t>
            </a:r>
            <a:r>
              <a:rPr lang="ru-RU" dirty="0">
                <a:latin typeface="Times New Roman" panose="02020603050405020304" pitchFamily="18" charset="0"/>
                <a:cs typeface="Times New Roman" panose="02020603050405020304" pitchFamily="18" charset="0"/>
              </a:rPr>
              <a:t>); </a:t>
            </a:r>
          </a:p>
          <a:p>
            <a:pPr marL="0" lvl="0" indent="0" algn="just">
              <a:buNone/>
            </a:pPr>
            <a:r>
              <a:rPr lang="ru-RU" dirty="0">
                <a:latin typeface="Times New Roman" panose="02020603050405020304" pitchFamily="18" charset="0"/>
                <a:cs typeface="Times New Roman" panose="02020603050405020304" pitchFamily="18" charset="0"/>
              </a:rPr>
              <a:t>-необоснованное написание имен прилагательных на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ский</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 прописной буквы (</a:t>
            </a:r>
            <a:r>
              <a:rPr lang="ru-RU" i="1" dirty="0">
                <a:latin typeface="Times New Roman" panose="02020603050405020304" pitchFamily="18" charset="0"/>
                <a:cs typeface="Times New Roman" panose="02020603050405020304" pitchFamily="18" charset="0"/>
              </a:rPr>
              <a:t>шекспировские трагедии</a:t>
            </a:r>
            <a:r>
              <a:rPr lang="ru-RU" dirty="0">
                <a:latin typeface="Times New Roman" panose="02020603050405020304" pitchFamily="18" charset="0"/>
                <a:cs typeface="Times New Roman" panose="02020603050405020304" pitchFamily="18" charset="0"/>
              </a:rPr>
              <a:t>);</a:t>
            </a:r>
          </a:p>
          <a:p>
            <a:pPr marL="0" lvl="0" indent="0" algn="just">
              <a:buNone/>
            </a:pPr>
            <a:r>
              <a:rPr lang="ru-RU" dirty="0">
                <a:latin typeface="Times New Roman" panose="02020603050405020304" pitchFamily="18" charset="0"/>
                <a:cs typeface="Times New Roman" panose="02020603050405020304" pitchFamily="18" charset="0"/>
              </a:rPr>
              <a:t>-буквы </a:t>
            </a:r>
            <a:r>
              <a:rPr lang="ru-RU" b="1" dirty="0">
                <a:latin typeface="Times New Roman" panose="02020603050405020304" pitchFamily="18" charset="0"/>
                <a:cs typeface="Times New Roman" panose="02020603050405020304" pitchFamily="18" charset="0"/>
              </a:rPr>
              <a:t>э/е</a:t>
            </a:r>
            <a:r>
              <a:rPr lang="ru-RU" dirty="0">
                <a:latin typeface="Times New Roman" panose="02020603050405020304" pitchFamily="18" charset="0"/>
                <a:cs typeface="Times New Roman" panose="02020603050405020304" pitchFamily="18" charset="0"/>
              </a:rPr>
              <a:t> в иноязычных словах (</a:t>
            </a:r>
            <a:r>
              <a:rPr lang="ru-RU" i="1" dirty="0">
                <a:latin typeface="Times New Roman" panose="02020603050405020304" pitchFamily="18" charset="0"/>
                <a:cs typeface="Times New Roman" panose="02020603050405020304" pitchFamily="18" charset="0"/>
              </a:rPr>
              <a:t>рэкет, пленэр, риелтор, Бэла, Мери, Сэлинджер, Мариетта</a:t>
            </a:r>
            <a:r>
              <a:rPr lang="ru-RU" dirty="0">
                <a:latin typeface="Times New Roman" panose="02020603050405020304" pitchFamily="18" charset="0"/>
                <a:cs typeface="Times New Roman" panose="02020603050405020304" pitchFamily="18" charset="0"/>
              </a:rPr>
              <a:t>);</a:t>
            </a:r>
          </a:p>
          <a:p>
            <a:pPr marL="0" lvl="0" indent="0" algn="just">
              <a:buNone/>
            </a:pPr>
            <a:r>
              <a:rPr lang="ru-RU" dirty="0">
                <a:latin typeface="Times New Roman" panose="02020603050405020304" pitchFamily="18" charset="0"/>
                <a:cs typeface="Times New Roman" panose="02020603050405020304" pitchFamily="18" charset="0"/>
              </a:rPr>
              <a:t>-написание </a:t>
            </a:r>
            <a:r>
              <a:rPr lang="ru-RU" b="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н-</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a:t>
            </a:r>
            <a:r>
              <a:rPr lang="ru-RU" b="1" i="1" dirty="0" err="1">
                <a:latin typeface="Times New Roman" panose="02020603050405020304" pitchFamily="18" charset="0"/>
                <a:cs typeface="Times New Roman" panose="02020603050405020304" pitchFamily="18" charset="0"/>
              </a:rPr>
              <a:t>нн</a:t>
            </a:r>
            <a:r>
              <a:rPr lang="ru-RU"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в причастиях и отглагольных прилагательных, образованных от двувидовых глаголов (слова: завещать – </a:t>
            </a:r>
            <a:r>
              <a:rPr lang="ru-RU" i="1" dirty="0">
                <a:latin typeface="Times New Roman" panose="02020603050405020304" pitchFamily="18" charset="0"/>
                <a:cs typeface="Times New Roman" panose="02020603050405020304" pitchFamily="18" charset="0"/>
              </a:rPr>
              <a:t>завещанный, обещать – обещанный, казнить – казненный, родить – рожденный , крестить – крещеный человек, крещенный вчера человек), а также в кратких формах отглагольных прилагательных и соотносимых с ними кратких причастий (Ее действия оправданны. – Ее действия оправданы);</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592540"/>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665162"/>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орфографические ошибки</a:t>
            </a:r>
          </a:p>
        </p:txBody>
      </p:sp>
      <p:sp>
        <p:nvSpPr>
          <p:cNvPr id="3" name="Объект 2"/>
          <p:cNvSpPr>
            <a:spLocks noGrp="1"/>
          </p:cNvSpPr>
          <p:nvPr>
            <p:ph idx="1"/>
          </p:nvPr>
        </p:nvSpPr>
        <p:spPr>
          <a:xfrm>
            <a:off x="609600" y="1207708"/>
            <a:ext cx="10972800" cy="5042431"/>
          </a:xfrm>
        </p:spPr>
        <p:txBody>
          <a:bodyPr>
            <a:normAutofit fontScale="85000" lnSpcReduction="20000"/>
          </a:bodyPr>
          <a:lstStyle/>
          <a:p>
            <a:pPr marL="0" indent="0" algn="just">
              <a:spcBef>
                <a:spcPts val="0"/>
              </a:spcBef>
              <a:buNone/>
            </a:pPr>
            <a:r>
              <a:rPr lang="ru-RU" sz="2600" dirty="0">
                <a:latin typeface="Times New Roman" panose="02020603050405020304" pitchFamily="18" charset="0"/>
                <a:cs typeface="Times New Roman" panose="02020603050405020304" pitchFamily="18" charset="0"/>
              </a:rPr>
              <a:t>-написание </a:t>
            </a:r>
            <a:r>
              <a:rPr lang="ru-RU" sz="2600" b="1" dirty="0">
                <a:latin typeface="Times New Roman" panose="02020603050405020304" pitchFamily="18" charset="0"/>
                <a:cs typeface="Times New Roman" panose="02020603050405020304" pitchFamily="18" charset="0"/>
              </a:rPr>
              <a:t>сложных существительных без соединительной гласной </a:t>
            </a:r>
            <a:r>
              <a:rPr lang="ru-RU" sz="2600" dirty="0">
                <a:latin typeface="Times New Roman" panose="02020603050405020304" pitchFamily="18" charset="0"/>
                <a:cs typeface="Times New Roman" panose="02020603050405020304" pitchFamily="18" charset="0"/>
              </a:rPr>
              <a:t>(в основном заимствования), не регулируемые правилами и не входящие в словарь-минимум (</a:t>
            </a:r>
            <a:r>
              <a:rPr lang="ru-RU" sz="2600" i="1" dirty="0">
                <a:latin typeface="Times New Roman" panose="02020603050405020304" pitchFamily="18" charset="0"/>
                <a:cs typeface="Times New Roman" panose="02020603050405020304" pitchFamily="18" charset="0"/>
              </a:rPr>
              <a:t>ленд-лиз, люля-кебаб, ноу-хау, папье-маше, перекати-поле, гуляй-город пресс-папье, </a:t>
            </a:r>
            <a:r>
              <a:rPr lang="ru-RU" sz="2600" dirty="0">
                <a:latin typeface="Times New Roman" panose="02020603050405020304" pitchFamily="18" charset="0"/>
                <a:cs typeface="Times New Roman" panose="02020603050405020304" pitchFamily="18" charset="0"/>
              </a:rPr>
              <a:t>но </a:t>
            </a:r>
            <a:r>
              <a:rPr lang="ru-RU" sz="2600" i="1" dirty="0">
                <a:latin typeface="Times New Roman" panose="02020603050405020304" pitchFamily="18" charset="0"/>
                <a:cs typeface="Times New Roman" panose="02020603050405020304" pitchFamily="18" charset="0"/>
              </a:rPr>
              <a:t>бефстроганов, супермаркет, метрдотель, портшез, прейскурант</a:t>
            </a:r>
            <a:r>
              <a:rPr lang="ru-RU" sz="2600" dirty="0">
                <a:latin typeface="Times New Roman" panose="02020603050405020304" pitchFamily="18" charset="0"/>
                <a:cs typeface="Times New Roman" panose="02020603050405020304" pitchFamily="18" charset="0"/>
              </a:rPr>
              <a:t>);</a:t>
            </a:r>
          </a:p>
          <a:p>
            <a:pPr algn="just">
              <a:spcBef>
                <a:spcPts val="0"/>
              </a:spcBef>
            </a:pPr>
            <a:endParaRPr lang="ru-RU" sz="2600" dirty="0">
              <a:latin typeface="Times New Roman" panose="02020603050405020304" pitchFamily="18" charset="0"/>
              <a:cs typeface="Times New Roman" panose="02020603050405020304" pitchFamily="18" charset="0"/>
            </a:endParaRPr>
          </a:p>
          <a:p>
            <a:pPr marL="0" indent="0" algn="just">
              <a:spcBef>
                <a:spcPts val="0"/>
              </a:spcBef>
              <a:buNone/>
            </a:pPr>
            <a:r>
              <a:rPr lang="ru-RU" sz="2600" b="1" dirty="0">
                <a:latin typeface="Times New Roman" panose="02020603050405020304" pitchFamily="18" charset="0"/>
                <a:cs typeface="Times New Roman" panose="02020603050405020304" pitchFamily="18" charset="0"/>
              </a:rPr>
              <a:t>-слитное и дефисное написание сложных прилагательных</a:t>
            </a:r>
            <a:r>
              <a:rPr lang="ru-RU" sz="2600" dirty="0">
                <a:latin typeface="Times New Roman" panose="02020603050405020304" pitchFamily="18" charset="0"/>
                <a:cs typeface="Times New Roman" panose="02020603050405020304" pitchFamily="18" charset="0"/>
              </a:rPr>
              <a:t>, написание которых противоречит школьному правилу (</a:t>
            </a:r>
            <a:r>
              <a:rPr lang="ru-RU" sz="2600" i="1" dirty="0">
                <a:latin typeface="Times New Roman" panose="02020603050405020304" pitchFamily="18" charset="0"/>
                <a:cs typeface="Times New Roman" panose="02020603050405020304" pitchFamily="18" charset="0"/>
              </a:rPr>
              <a:t>глухонемой, нефтегазовый, военно-исторический, гражданско-правовой, литературно-художественный, индоевропейский, научно-исследовательский, хлебобулочный</a:t>
            </a:r>
            <a:r>
              <a:rPr lang="ru-RU" sz="2600" dirty="0">
                <a:latin typeface="Times New Roman" panose="02020603050405020304" pitchFamily="18" charset="0"/>
                <a:cs typeface="Times New Roman" panose="02020603050405020304" pitchFamily="18" charset="0"/>
              </a:rPr>
              <a:t>);</a:t>
            </a:r>
          </a:p>
          <a:p>
            <a:pPr algn="just">
              <a:spcBef>
                <a:spcPts val="0"/>
              </a:spcBef>
            </a:pPr>
            <a:endParaRPr lang="ru-RU" sz="2600" dirty="0">
              <a:latin typeface="Times New Roman" panose="02020603050405020304" pitchFamily="18" charset="0"/>
              <a:cs typeface="Times New Roman" panose="02020603050405020304" pitchFamily="18" charset="0"/>
            </a:endParaRPr>
          </a:p>
          <a:p>
            <a:pPr marL="0" indent="0" algn="just">
              <a:spcBef>
                <a:spcPts val="0"/>
              </a:spcBef>
              <a:buNone/>
            </a:pPr>
            <a:r>
              <a:rPr lang="ru-RU" sz="2600" b="1" dirty="0">
                <a:latin typeface="Times New Roman" panose="02020603050405020304" pitchFamily="18" charset="0"/>
                <a:cs typeface="Times New Roman" panose="02020603050405020304" pitchFamily="18" charset="0"/>
              </a:rPr>
              <a:t>-трудные случаи разграничения </a:t>
            </a:r>
            <a:r>
              <a:rPr lang="ru-RU" sz="2600" dirty="0">
                <a:latin typeface="Times New Roman" panose="02020603050405020304" pitchFamily="18" charset="0"/>
                <a:cs typeface="Times New Roman" panose="02020603050405020304" pitchFamily="18" charset="0"/>
              </a:rPr>
              <a:t>сложного прилагательного, образованного сращением наречия и прилагательного, и прилагательного с зависимым наречием, например: </a:t>
            </a:r>
            <a:r>
              <a:rPr lang="ru-RU" sz="2600" i="1" dirty="0">
                <a:latin typeface="Times New Roman" panose="02020603050405020304" pitchFamily="18" charset="0"/>
                <a:cs typeface="Times New Roman" panose="02020603050405020304" pitchFamily="18" charset="0"/>
              </a:rPr>
              <a:t> (сильнодействующее средство – сильно действующее на меня средство , (болезненно)тоскливый</a:t>
            </a:r>
            <a:r>
              <a:rPr lang="ru-RU" sz="2600" dirty="0">
                <a:latin typeface="Times New Roman" panose="02020603050405020304" pitchFamily="18" charset="0"/>
                <a:cs typeface="Times New Roman" panose="02020603050405020304" pitchFamily="18" charset="0"/>
              </a:rPr>
              <a:t>;</a:t>
            </a:r>
          </a:p>
          <a:p>
            <a:pPr marL="0" indent="0" algn="just">
              <a:spcBef>
                <a:spcPts val="0"/>
              </a:spcBef>
              <a:buNone/>
            </a:pPr>
            <a:endParaRPr lang="ru-RU" sz="2600" dirty="0">
              <a:latin typeface="Times New Roman" panose="02020603050405020304" pitchFamily="18" charset="0"/>
              <a:cs typeface="Times New Roman" panose="02020603050405020304" pitchFamily="18" charset="0"/>
            </a:endParaRPr>
          </a:p>
          <a:p>
            <a:pPr marL="0" indent="0" algn="just">
              <a:spcBef>
                <a:spcPts val="0"/>
              </a:spcBef>
              <a:buNone/>
            </a:pPr>
            <a:r>
              <a:rPr lang="ru-RU" sz="2600" dirty="0">
                <a:latin typeface="Times New Roman" panose="02020603050405020304" pitchFamily="18" charset="0"/>
                <a:cs typeface="Times New Roman" panose="02020603050405020304" pitchFamily="18" charset="0"/>
              </a:rPr>
              <a:t>-вариативные написания: биваки бивуак; фортепьяно и фортепиано; травмопункт и </a:t>
            </a:r>
            <a:r>
              <a:rPr lang="ru-RU" sz="2600" dirty="0" err="1">
                <a:latin typeface="Times New Roman" panose="02020603050405020304" pitchFamily="18" charset="0"/>
                <a:cs typeface="Times New Roman" panose="02020603050405020304" pitchFamily="18" charset="0"/>
              </a:rPr>
              <a:t>трампункт</a:t>
            </a:r>
            <a:r>
              <a:rPr lang="ru-RU" sz="2600" dirty="0">
                <a:latin typeface="Times New Roman" panose="02020603050405020304" pitchFamily="18" charset="0"/>
                <a:cs typeface="Times New Roman" panose="02020603050405020304" pitchFamily="18" charset="0"/>
              </a:rPr>
              <a:t>: тоннель и туннель; двускатный и двухскатный;</a:t>
            </a:r>
          </a:p>
          <a:p>
            <a:pPr marL="0" indent="0" algn="just">
              <a:spcBef>
                <a:spcPts val="0"/>
              </a:spcBef>
              <a:buNone/>
            </a:pPr>
            <a:endParaRPr lang="ru-RU" sz="2600" dirty="0">
              <a:latin typeface="Times New Roman" panose="02020603050405020304" pitchFamily="18" charset="0"/>
              <a:cs typeface="Times New Roman" panose="02020603050405020304" pitchFamily="18" charset="0"/>
            </a:endParaRPr>
          </a:p>
          <a:p>
            <a:pPr lvl="0" algn="just">
              <a:spcBef>
                <a:spcPts val="0"/>
              </a:spcBef>
            </a:pPr>
            <a:endParaRPr lang="ru-RU" sz="26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600" dirty="0">
              <a:latin typeface="Times New Roman" panose="02020603050405020304" pitchFamily="18" charset="0"/>
              <a:cs typeface="Times New Roman" panose="02020603050405020304" pitchFamily="18" charset="0"/>
            </a:endParaRPr>
          </a:p>
          <a:p>
            <a:pPr lvl="0" algn="just">
              <a:spcBef>
                <a:spcPts val="0"/>
              </a:spcBef>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476348"/>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665162"/>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орфографические ошибки</a:t>
            </a:r>
          </a:p>
        </p:txBody>
      </p:sp>
      <p:sp>
        <p:nvSpPr>
          <p:cNvPr id="3" name="Объект 2"/>
          <p:cNvSpPr>
            <a:spLocks noGrp="1"/>
          </p:cNvSpPr>
          <p:nvPr>
            <p:ph idx="1"/>
          </p:nvPr>
        </p:nvSpPr>
        <p:spPr>
          <a:xfrm>
            <a:off x="609600" y="1207708"/>
            <a:ext cx="10972800" cy="5042431"/>
          </a:xfrm>
        </p:spPr>
        <p:txBody>
          <a:bodyPr>
            <a:normAutofit/>
          </a:bodyPr>
          <a:lstStyle/>
          <a:p>
            <a:pPr marL="0" indent="0" algn="just">
              <a:spcBef>
                <a:spcPts val="0"/>
              </a:spcBef>
              <a:buNone/>
            </a:pPr>
            <a:r>
              <a:rPr lang="ru-RU" sz="2600" dirty="0">
                <a:latin typeface="Times New Roman" panose="02020603050405020304" pitchFamily="18" charset="0"/>
                <a:cs typeface="Times New Roman" panose="02020603050405020304" pitchFamily="18" charset="0"/>
              </a:rPr>
              <a:t>-написание </a:t>
            </a:r>
            <a:r>
              <a:rPr lang="ru-RU" sz="2600" b="1" i="1" dirty="0">
                <a:latin typeface="Times New Roman" panose="02020603050405020304" pitchFamily="18" charset="0"/>
                <a:cs typeface="Times New Roman" panose="02020603050405020304" pitchFamily="18" charset="0"/>
              </a:rPr>
              <a:t>не</a:t>
            </a:r>
            <a:r>
              <a:rPr lang="ru-RU" sz="2600" b="1" dirty="0">
                <a:latin typeface="Times New Roman" panose="02020603050405020304" pitchFamily="18" charset="0"/>
                <a:cs typeface="Times New Roman" panose="02020603050405020304" pitchFamily="18" charset="0"/>
              </a:rPr>
              <a:t> с отглагольными прилагательными и причастиями на</a:t>
            </a:r>
          </a:p>
          <a:p>
            <a:pPr marL="0" indent="0" algn="just">
              <a:spcBef>
                <a:spcPts val="0"/>
              </a:spcBef>
              <a:buNone/>
            </a:pP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мы</a:t>
            </a:r>
            <a:r>
              <a:rPr lang="ru-RU" sz="2600" dirty="0" err="1">
                <a:latin typeface="Times New Roman" panose="02020603050405020304" pitchFamily="18" charset="0"/>
                <a:cs typeface="Times New Roman" panose="02020603050405020304" pitchFamily="18" charset="0"/>
              </a:rPr>
              <a:t>й</a:t>
            </a:r>
            <a:r>
              <a:rPr lang="ru-RU" sz="2600" dirty="0">
                <a:latin typeface="Times New Roman" panose="02020603050405020304" pitchFamily="18" charset="0"/>
                <a:cs typeface="Times New Roman" panose="02020603050405020304" pitchFamily="18" charset="0"/>
              </a:rPr>
              <a:t> (</a:t>
            </a:r>
            <a:r>
              <a:rPr lang="ru-RU" sz="2600" i="1" dirty="0">
                <a:latin typeface="Times New Roman" panose="02020603050405020304" pitchFamily="18" charset="0"/>
                <a:cs typeface="Times New Roman" panose="02020603050405020304" pitchFamily="18" charset="0"/>
              </a:rPr>
              <a:t>неделимый на части – не делимый людьми</a:t>
            </a:r>
            <a:r>
              <a:rPr lang="ru-RU" sz="2600" dirty="0">
                <a:latin typeface="Times New Roman" panose="02020603050405020304" pitchFamily="18" charset="0"/>
                <a:cs typeface="Times New Roman" panose="02020603050405020304" pitchFamily="18" charset="0"/>
              </a:rPr>
              <a:t>)</a:t>
            </a:r>
          </a:p>
          <a:p>
            <a:pPr lvl="0" algn="just">
              <a:spcBef>
                <a:spcPts val="0"/>
              </a:spcBef>
            </a:pPr>
            <a:endParaRPr lang="ru-RU" sz="2600" dirty="0">
              <a:latin typeface="Times New Roman" panose="02020603050405020304" pitchFamily="18" charset="0"/>
              <a:cs typeface="Times New Roman" panose="02020603050405020304" pitchFamily="18" charset="0"/>
            </a:endParaRPr>
          </a:p>
          <a:p>
            <a:pPr marL="0" indent="0" algn="just">
              <a:spcBef>
                <a:spcPts val="0"/>
              </a:spcBef>
              <a:buNone/>
            </a:pPr>
            <a:r>
              <a:rPr lang="ru-RU" sz="2600" dirty="0">
                <a:latin typeface="Times New Roman" panose="02020603050405020304" pitchFamily="18" charset="0"/>
                <a:cs typeface="Times New Roman" panose="02020603050405020304" pitchFamily="18" charset="0"/>
              </a:rPr>
              <a:t>-слитное и раздельное написание </a:t>
            </a:r>
            <a:r>
              <a:rPr lang="ru-RU" sz="2600" i="1" dirty="0">
                <a:latin typeface="Times New Roman" panose="02020603050405020304" pitchFamily="18" charset="0"/>
                <a:cs typeface="Times New Roman" panose="02020603050405020304" pitchFamily="18" charset="0"/>
              </a:rPr>
              <a:t>не</a:t>
            </a:r>
            <a:r>
              <a:rPr lang="ru-RU" sz="2600" dirty="0">
                <a:latin typeface="Times New Roman" panose="02020603050405020304" pitchFamily="18" charset="0"/>
                <a:cs typeface="Times New Roman" panose="02020603050405020304" pitchFamily="18" charset="0"/>
              </a:rPr>
              <a:t> (в некоторых случаях возможно двоякое толкование высказывания и, как следствие, двоякое написание, ср.: </a:t>
            </a:r>
            <a:r>
              <a:rPr lang="ru-RU" sz="2600" i="1" dirty="0">
                <a:latin typeface="Times New Roman" panose="02020603050405020304" pitchFamily="18" charset="0"/>
                <a:cs typeface="Times New Roman" panose="02020603050405020304" pitchFamily="18" charset="0"/>
              </a:rPr>
              <a:t>Эта задача нетрудная</a:t>
            </a:r>
            <a:r>
              <a:rPr lang="ru-RU" sz="2600" dirty="0">
                <a:latin typeface="Times New Roman" panose="02020603050405020304" pitchFamily="18" charset="0"/>
                <a:cs typeface="Times New Roman" panose="02020603050405020304" pitchFamily="18" charset="0"/>
              </a:rPr>
              <a:t> и </a:t>
            </a:r>
            <a:r>
              <a:rPr lang="ru-RU" sz="2600" i="1" dirty="0">
                <a:latin typeface="Times New Roman" panose="02020603050405020304" pitchFamily="18" charset="0"/>
                <a:cs typeface="Times New Roman" panose="02020603050405020304" pitchFamily="18" charset="0"/>
              </a:rPr>
              <a:t>Эта задача не трудная</a:t>
            </a:r>
            <a:r>
              <a:rPr lang="ru-RU" sz="2600" dirty="0">
                <a:latin typeface="Times New Roman" panose="02020603050405020304" pitchFamily="18" charset="0"/>
                <a:cs typeface="Times New Roman" panose="02020603050405020304" pitchFamily="18" charset="0"/>
              </a:rPr>
              <a:t>, </a:t>
            </a:r>
            <a:r>
              <a:rPr lang="ru-RU" sz="2600" i="1" dirty="0">
                <a:latin typeface="Times New Roman" panose="02020603050405020304" pitchFamily="18" charset="0"/>
                <a:cs typeface="Times New Roman" panose="02020603050405020304" pitchFamily="18" charset="0"/>
              </a:rPr>
              <a:t>Перед нами необычное явление</a:t>
            </a:r>
            <a:r>
              <a:rPr lang="ru-RU" sz="2600" dirty="0">
                <a:latin typeface="Times New Roman" panose="02020603050405020304" pitchFamily="18" charset="0"/>
                <a:cs typeface="Times New Roman" panose="02020603050405020304" pitchFamily="18" charset="0"/>
              </a:rPr>
              <a:t> и </a:t>
            </a:r>
            <a:r>
              <a:rPr lang="ru-RU" sz="2600" i="1" dirty="0">
                <a:latin typeface="Times New Roman" panose="02020603050405020304" pitchFamily="18" charset="0"/>
                <a:cs typeface="Times New Roman" panose="02020603050405020304" pitchFamily="18" charset="0"/>
              </a:rPr>
              <a:t>Перед нами не обычное явление</a:t>
            </a:r>
            <a:r>
              <a:rPr lang="ru-RU" sz="2600" dirty="0">
                <a:latin typeface="Times New Roman" panose="02020603050405020304" pitchFamily="18" charset="0"/>
                <a:cs typeface="Times New Roman" panose="02020603050405020304" pitchFamily="18" charset="0"/>
              </a:rPr>
              <a:t>); </a:t>
            </a:r>
          </a:p>
          <a:p>
            <a:pPr marL="0" indent="0" algn="just">
              <a:spcBef>
                <a:spcPts val="0"/>
              </a:spcBef>
              <a:buNone/>
            </a:pPr>
            <a:endParaRPr lang="ru-RU" sz="2600" dirty="0">
              <a:latin typeface="Times New Roman" panose="02020603050405020304" pitchFamily="18" charset="0"/>
              <a:cs typeface="Times New Roman" panose="02020603050405020304" pitchFamily="18" charset="0"/>
            </a:endParaRPr>
          </a:p>
          <a:p>
            <a:pPr marL="0" indent="0" algn="just">
              <a:spcBef>
                <a:spcPts val="0"/>
              </a:spcBef>
              <a:buNone/>
            </a:pPr>
            <a:r>
              <a:rPr lang="ru-RU" sz="2600" dirty="0">
                <a:latin typeface="Times New Roman" panose="02020603050405020304" pitchFamily="18" charset="0"/>
                <a:cs typeface="Times New Roman" panose="02020603050405020304" pitchFamily="18" charset="0"/>
              </a:rPr>
              <a:t>-ошибки в переносе слов.</a:t>
            </a:r>
          </a:p>
          <a:p>
            <a:pPr marL="0" indent="0" algn="just">
              <a:spcBef>
                <a:spcPts val="0"/>
              </a:spcBef>
              <a:buNone/>
            </a:pPr>
            <a:endParaRPr lang="ru-RU" sz="2600" dirty="0">
              <a:latin typeface="Times New Roman" panose="02020603050405020304" pitchFamily="18" charset="0"/>
              <a:cs typeface="Times New Roman" panose="02020603050405020304" pitchFamily="18" charset="0"/>
            </a:endParaRPr>
          </a:p>
          <a:p>
            <a:pPr lvl="0" algn="just">
              <a:spcBef>
                <a:spcPts val="0"/>
              </a:spcBef>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665567"/>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графические ошибки</a:t>
            </a:r>
          </a:p>
        </p:txBody>
      </p:sp>
      <p:sp>
        <p:nvSpPr>
          <p:cNvPr id="3" name="Объект 2"/>
          <p:cNvSpPr>
            <a:spLocks noGrp="1"/>
          </p:cNvSpPr>
          <p:nvPr>
            <p:ph idx="1"/>
          </p:nvPr>
        </p:nvSpPr>
        <p:spPr>
          <a:xfrm>
            <a:off x="609600" y="1461408"/>
            <a:ext cx="10972800" cy="4664756"/>
          </a:xfrm>
        </p:spPr>
        <p:txBody>
          <a:bodyPr>
            <a:normAutofit lnSpcReduction="10000"/>
          </a:bodyPr>
          <a:lstStyle/>
          <a:p>
            <a:pPr marL="0" indent="0">
              <a:buNone/>
            </a:pPr>
            <a:r>
              <a:rPr lang="ru-RU" b="1" dirty="0">
                <a:latin typeface="Times New Roman" panose="02020603050405020304" pitchFamily="18" charset="0"/>
                <a:cs typeface="Times New Roman" panose="02020603050405020304" pitchFamily="18" charset="0"/>
              </a:rPr>
              <a:t>2)Графические ошибки:</a:t>
            </a:r>
          </a:p>
          <a:p>
            <a:pPr marL="0" indent="0">
              <a:buNone/>
            </a:pPr>
            <a:r>
              <a:rPr lang="ru-RU" dirty="0">
                <a:latin typeface="Times New Roman" panose="02020603050405020304" pitchFamily="18" charset="0"/>
                <a:cs typeface="Times New Roman" panose="02020603050405020304" pitchFamily="18" charset="0"/>
              </a:rPr>
              <a:t>-описки, опечатки, неправильные написания, искажающие звуковой облик слова (</a:t>
            </a:r>
            <a:r>
              <a:rPr lang="ru-RU" i="1" dirty="0" err="1">
                <a:latin typeface="Times New Roman" panose="02020603050405020304" pitchFamily="18" charset="0"/>
                <a:cs typeface="Times New Roman" panose="02020603050405020304" pitchFamily="18" charset="0"/>
              </a:rPr>
              <a:t>мемля</a:t>
            </a:r>
            <a:r>
              <a:rPr lang="ru-RU" i="1" dirty="0">
                <a:latin typeface="Times New Roman" panose="02020603050405020304" pitchFamily="18" charset="0"/>
                <a:cs typeface="Times New Roman" panose="02020603050405020304" pitchFamily="18" charset="0"/>
              </a:rPr>
              <a:t> вместо земля</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-пропуск букв (</a:t>
            </a:r>
            <a:r>
              <a:rPr lang="ru-RU" i="1" dirty="0">
                <a:latin typeface="Times New Roman" panose="02020603050405020304" pitchFamily="18" charset="0"/>
                <a:cs typeface="Times New Roman" panose="02020603050405020304" pitchFamily="18" charset="0"/>
              </a:rPr>
              <a:t>весь роман стоится (вместо строится) на этом конфликте</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-замена одних буквенных знаков другими (</a:t>
            </a:r>
            <a:r>
              <a:rPr lang="ru-RU" i="1" dirty="0" err="1">
                <a:latin typeface="Times New Roman" panose="02020603050405020304" pitchFamily="18" charset="0"/>
                <a:cs typeface="Times New Roman" panose="02020603050405020304" pitchFamily="18" charset="0"/>
              </a:rPr>
              <a:t>лешендарное</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вместо легендарное</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-добавление лишних букв (</a:t>
            </a:r>
            <a:r>
              <a:rPr lang="ru-RU" i="1" dirty="0">
                <a:latin typeface="Times New Roman" panose="02020603050405020304" pitchFamily="18" charset="0"/>
                <a:cs typeface="Times New Roman" panose="02020603050405020304" pitchFamily="18" charset="0"/>
              </a:rPr>
              <a:t>Вот почему важно в любых, </a:t>
            </a:r>
            <a:r>
              <a:rPr lang="ru-RU" i="1" dirty="0" err="1">
                <a:latin typeface="Times New Roman" panose="02020603050405020304" pitchFamily="18" charset="0"/>
                <a:cs typeface="Times New Roman" panose="02020603050405020304" pitchFamily="18" charset="0"/>
              </a:rPr>
              <a:t>дашже</a:t>
            </a:r>
            <a:r>
              <a:rPr lang="ru-RU" i="1" dirty="0">
                <a:latin typeface="Times New Roman" panose="02020603050405020304" pitchFamily="18" charset="0"/>
                <a:cs typeface="Times New Roman" panose="02020603050405020304" pitchFamily="18" charset="0"/>
              </a:rPr>
              <a:t> (вместо даже) самых сложных, условиях</a:t>
            </a:r>
            <a:r>
              <a:rPr lang="ru-RU" dirty="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29228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орфографические ошибки</a:t>
            </a:r>
          </a:p>
        </p:txBody>
      </p:sp>
      <p:sp>
        <p:nvSpPr>
          <p:cNvPr id="3" name="Объект 2"/>
          <p:cNvSpPr>
            <a:spLocks noGrp="1"/>
          </p:cNvSpPr>
          <p:nvPr>
            <p:ph idx="1"/>
          </p:nvPr>
        </p:nvSpPr>
        <p:spPr>
          <a:xfrm>
            <a:off x="609600" y="1461408"/>
            <a:ext cx="10972800" cy="466475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3) Написания, для которых менялись орфографические рекомендации, например:</a:t>
            </a:r>
          </a:p>
          <a:p>
            <a:pPr algn="just"/>
            <a:r>
              <a:rPr lang="ru-RU" sz="2000" dirty="0">
                <a:latin typeface="Times New Roman" panose="02020603050405020304" pitchFamily="18" charset="0"/>
                <a:cs typeface="Times New Roman" panose="02020603050405020304" pitchFamily="18" charset="0"/>
              </a:rPr>
              <a:t>бог/Бог</a:t>
            </a:r>
          </a:p>
          <a:p>
            <a:pPr algn="just"/>
            <a:r>
              <a:rPr lang="ru-RU" sz="2000" dirty="0">
                <a:latin typeface="Times New Roman" panose="02020603050405020304" pitchFamily="18" charset="0"/>
                <a:cs typeface="Times New Roman" panose="02020603050405020304" pitchFamily="18" charset="0"/>
              </a:rPr>
              <a:t>вторая мировая война / Вторая мировая война</a:t>
            </a:r>
          </a:p>
          <a:p>
            <a:pPr algn="just"/>
            <a:r>
              <a:rPr lang="ru-RU" sz="2000" dirty="0">
                <a:latin typeface="Times New Roman" panose="02020603050405020304" pitchFamily="18" charset="0"/>
                <a:cs typeface="Times New Roman" panose="02020603050405020304" pitchFamily="18" charset="0"/>
              </a:rPr>
              <a:t>деланный /деланый (в знач. неестественный, ненатуральный)</a:t>
            </a:r>
          </a:p>
          <a:p>
            <a:pPr algn="just"/>
            <a:r>
              <a:rPr lang="ru-RU" sz="2000" dirty="0">
                <a:latin typeface="Times New Roman" panose="02020603050405020304" pitchFamily="18" charset="0"/>
                <a:cs typeface="Times New Roman" panose="02020603050405020304" pitchFamily="18" charset="0"/>
              </a:rPr>
              <a:t>естественно-научный /естественнонаучный</a:t>
            </a:r>
          </a:p>
          <a:p>
            <a:pPr algn="just"/>
            <a:r>
              <a:rPr lang="ru-RU" sz="2000" dirty="0" err="1">
                <a:latin typeface="Times New Roman" panose="02020603050405020304" pitchFamily="18" charset="0"/>
                <a:cs typeface="Times New Roman" panose="02020603050405020304" pitchFamily="18" charset="0"/>
              </a:rPr>
              <a:t>заполдень</a:t>
            </a:r>
            <a:r>
              <a:rPr lang="ru-RU" sz="2000" dirty="0">
                <a:latin typeface="Times New Roman" panose="02020603050405020304" pitchFamily="18" charset="0"/>
                <a:cs typeface="Times New Roman" panose="02020603050405020304" pitchFamily="18" charset="0"/>
              </a:rPr>
              <a:t> /за полдень</a:t>
            </a:r>
          </a:p>
          <a:p>
            <a:pPr algn="just"/>
            <a:r>
              <a:rPr lang="ru-RU" sz="2000" dirty="0" err="1">
                <a:latin typeface="Times New Roman" panose="02020603050405020304" pitchFamily="18" charset="0"/>
                <a:cs typeface="Times New Roman" panose="02020603050405020304" pitchFamily="18" charset="0"/>
              </a:rPr>
              <a:t>заполночь</a:t>
            </a:r>
            <a:r>
              <a:rPr lang="ru-RU" sz="2000" dirty="0">
                <a:latin typeface="Times New Roman" panose="02020603050405020304" pitchFamily="18" charset="0"/>
                <a:cs typeface="Times New Roman" panose="02020603050405020304" pitchFamily="18" charset="0"/>
              </a:rPr>
              <a:t> / за полночь</a:t>
            </a:r>
          </a:p>
          <a:p>
            <a:pPr algn="just"/>
            <a:r>
              <a:rPr lang="ru-RU" sz="2000" dirty="0" err="1">
                <a:latin typeface="Times New Roman" panose="02020603050405020304" pitchFamily="18" charset="0"/>
                <a:cs typeface="Times New Roman" panose="02020603050405020304" pitchFamily="18" charset="0"/>
              </a:rPr>
              <a:t>зорянка</a:t>
            </a:r>
            <a:r>
              <a:rPr lang="ru-RU" sz="2000" dirty="0">
                <a:latin typeface="Times New Roman" panose="02020603050405020304" pitchFamily="18" charset="0"/>
                <a:cs typeface="Times New Roman" panose="02020603050405020304" pitchFamily="18" charset="0"/>
              </a:rPr>
              <a:t> / зарянка</a:t>
            </a:r>
          </a:p>
          <a:p>
            <a:pPr algn="just"/>
            <a:r>
              <a:rPr lang="ru-RU" sz="2000" dirty="0">
                <a:latin typeface="Times New Roman" panose="02020603050405020304" pitchFamily="18" charset="0"/>
                <a:cs typeface="Times New Roman" panose="02020603050405020304" pitchFamily="18" charset="0"/>
              </a:rPr>
              <a:t>как-то /как то (перед перечислением, напр.: острогою бьется крупная рыба, как(-)то: щуки, сомы</a:t>
            </a:r>
          </a:p>
          <a:p>
            <a:pPr algn="just"/>
            <a:r>
              <a:rPr lang="ru-RU" sz="2000" dirty="0">
                <a:latin typeface="Times New Roman" panose="02020603050405020304" pitchFamily="18" charset="0"/>
                <a:cs typeface="Times New Roman" panose="02020603050405020304" pitchFamily="18" charset="0"/>
              </a:rPr>
              <a:t>лироэпический /лиро-эпический</a:t>
            </a:r>
          </a:p>
          <a:p>
            <a:pPr algn="just"/>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43101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орфографические ошибки</a:t>
            </a:r>
          </a:p>
        </p:txBody>
      </p:sp>
      <p:sp>
        <p:nvSpPr>
          <p:cNvPr id="3" name="Объект 2"/>
          <p:cNvSpPr>
            <a:spLocks noGrp="1"/>
          </p:cNvSpPr>
          <p:nvPr>
            <p:ph idx="1"/>
          </p:nvPr>
        </p:nvSpPr>
        <p:spPr>
          <a:xfrm>
            <a:off x="609600" y="1461408"/>
            <a:ext cx="10972800" cy="4664756"/>
          </a:xfrm>
        </p:spPr>
        <p:txBody>
          <a:bodyPr>
            <a:normAutofit lnSpcReduction="10000"/>
          </a:bodyPr>
          <a:lstStyle/>
          <a:p>
            <a:pPr marL="0" indent="0">
              <a:buNone/>
            </a:pPr>
            <a:r>
              <a:rPr lang="ru-RU" b="1" dirty="0">
                <a:latin typeface="Times New Roman" panose="02020603050405020304" pitchFamily="18" charset="0"/>
                <a:cs typeface="Times New Roman" panose="02020603050405020304" pitchFamily="18" charset="0"/>
              </a:rPr>
              <a:t>3) Написания, для которых менялись орфографические рекомендации, например:</a:t>
            </a:r>
          </a:p>
          <a:p>
            <a:pPr algn="just"/>
            <a:r>
              <a:rPr lang="ru-RU" sz="2000" dirty="0">
                <a:latin typeface="Times New Roman" panose="02020603050405020304" pitchFamily="18" charset="0"/>
                <a:cs typeface="Times New Roman" panose="02020603050405020304" pitchFamily="18" charset="0"/>
              </a:rPr>
              <a:t>масленица / Масленица</a:t>
            </a:r>
          </a:p>
          <a:p>
            <a:pPr algn="just"/>
            <a:r>
              <a:rPr lang="ru-RU" sz="2000" dirty="0">
                <a:latin typeface="Times New Roman" panose="02020603050405020304" pitchFamily="18" charset="0"/>
                <a:cs typeface="Times New Roman" panose="02020603050405020304" pitchFamily="18" charset="0"/>
              </a:rPr>
              <a:t>масс-культура /</a:t>
            </a:r>
            <a:r>
              <a:rPr lang="ru-RU" sz="2000" dirty="0" err="1">
                <a:latin typeface="Times New Roman" panose="02020603050405020304" pitchFamily="18" charset="0"/>
                <a:cs typeface="Times New Roman" panose="02020603050405020304" pitchFamily="18" charset="0"/>
              </a:rPr>
              <a:t>масскультура</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масс-медиа / массмедиа</a:t>
            </a:r>
          </a:p>
          <a:p>
            <a:pPr algn="just"/>
            <a:r>
              <a:rPr lang="ru-RU" sz="2000" dirty="0" err="1">
                <a:latin typeface="Times New Roman" panose="02020603050405020304" pitchFamily="18" charset="0"/>
                <a:cs typeface="Times New Roman" panose="02020603050405020304" pitchFamily="18" charset="0"/>
              </a:rPr>
              <a:t>мелочовка</a:t>
            </a:r>
            <a:r>
              <a:rPr lang="ru-RU" sz="2000" dirty="0">
                <a:latin typeface="Times New Roman" panose="02020603050405020304" pitchFamily="18" charset="0"/>
                <a:cs typeface="Times New Roman" panose="02020603050405020304" pitchFamily="18" charset="0"/>
              </a:rPr>
              <a:t> /мелочевка</a:t>
            </a:r>
          </a:p>
          <a:p>
            <a:pPr algn="just"/>
            <a:r>
              <a:rPr lang="ru-RU" sz="2000" dirty="0">
                <a:latin typeface="Times New Roman" panose="02020603050405020304" pitchFamily="18" charset="0"/>
                <a:cs typeface="Times New Roman" panose="02020603050405020304" pitchFamily="18" charset="0"/>
              </a:rPr>
              <a:t>народнопоэтический / народно-поэтический</a:t>
            </a:r>
          </a:p>
          <a:p>
            <a:pPr algn="just"/>
            <a:r>
              <a:rPr lang="ru-RU" sz="2000" dirty="0">
                <a:latin typeface="Times New Roman" panose="02020603050405020304" pitchFamily="18" charset="0"/>
                <a:cs typeface="Times New Roman" panose="02020603050405020304" pitchFamily="18" charset="0"/>
              </a:rPr>
              <a:t>народнохозяйственный / народно-хозяйственный</a:t>
            </a:r>
          </a:p>
          <a:p>
            <a:pPr algn="just"/>
            <a:r>
              <a:rPr lang="ru-RU" sz="2000" dirty="0">
                <a:latin typeface="Times New Roman" panose="02020603050405020304" pitchFamily="18" charset="0"/>
                <a:cs typeface="Times New Roman" panose="02020603050405020304" pitchFamily="18" charset="0"/>
              </a:rPr>
              <a:t>не сегодня-завтра / не сегодня завтра</a:t>
            </a:r>
          </a:p>
          <a:p>
            <a:pPr algn="just"/>
            <a:r>
              <a:rPr lang="ru-RU" sz="2000" dirty="0">
                <a:latin typeface="Times New Roman" panose="02020603050405020304" pitchFamily="18" charset="0"/>
                <a:cs typeface="Times New Roman" panose="02020603050405020304" pitchFamily="18" charset="0"/>
              </a:rPr>
              <a:t>невзирая на лица / не взирая на лица</a:t>
            </a:r>
          </a:p>
          <a:p>
            <a:pPr algn="just"/>
            <a:r>
              <a:rPr lang="ru-RU" sz="2000" dirty="0">
                <a:latin typeface="Times New Roman" panose="02020603050405020304" pitchFamily="18" charset="0"/>
                <a:cs typeface="Times New Roman" panose="02020603050405020304" pitchFamily="18" charset="0"/>
              </a:rPr>
              <a:t>непрошеный (прил.)</a:t>
            </a:r>
          </a:p>
          <a:p>
            <a:pPr algn="just"/>
            <a:r>
              <a:rPr lang="ru-RU" sz="2000" dirty="0">
                <a:latin typeface="Times New Roman" panose="02020603050405020304" pitchFamily="18" charset="0"/>
                <a:cs typeface="Times New Roman" panose="02020603050405020304" pitchFamily="18" charset="0"/>
              </a:rPr>
              <a:t>первобытнообщинный / первобытно-общинный</a:t>
            </a:r>
          </a:p>
          <a:p>
            <a:pPr algn="just"/>
            <a:r>
              <a:rPr lang="ru-RU" sz="2000" dirty="0" err="1">
                <a:latin typeface="Times New Roman" panose="02020603050405020304" pitchFamily="18" charset="0"/>
                <a:cs typeface="Times New Roman" panose="02020603050405020304" pitchFamily="18" charset="0"/>
              </a:rPr>
              <a:t>плащевка</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плащовка</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176120"/>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орфографические ошибки</a:t>
            </a:r>
          </a:p>
        </p:txBody>
      </p:sp>
      <p:sp>
        <p:nvSpPr>
          <p:cNvPr id="3" name="Объект 2"/>
          <p:cNvSpPr>
            <a:spLocks noGrp="1"/>
          </p:cNvSpPr>
          <p:nvPr>
            <p:ph idx="1"/>
          </p:nvPr>
        </p:nvSpPr>
        <p:spPr>
          <a:xfrm>
            <a:off x="609600" y="1461408"/>
            <a:ext cx="10972800" cy="466475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3) Написания, для которых менялись орфографические рекомендации, например:</a:t>
            </a:r>
          </a:p>
          <a:p>
            <a:pPr algn="just"/>
            <a:r>
              <a:rPr lang="ru-RU" sz="2000" dirty="0">
                <a:latin typeface="Times New Roman" panose="02020603050405020304" pitchFamily="18" charset="0"/>
                <a:cs typeface="Times New Roman" panose="02020603050405020304" pitchFamily="18" charset="0"/>
              </a:rPr>
              <a:t>плейер / плеер</a:t>
            </a:r>
          </a:p>
          <a:p>
            <a:pPr algn="just"/>
            <a:r>
              <a:rPr lang="ru-RU" sz="2000" dirty="0">
                <a:latin typeface="Times New Roman" panose="02020603050405020304" pitchFamily="18" charset="0"/>
                <a:cs typeface="Times New Roman" panose="02020603050405020304" pitchFamily="18" charset="0"/>
              </a:rPr>
              <a:t>рождество / Рождество</a:t>
            </a:r>
          </a:p>
          <a:p>
            <a:pPr algn="just"/>
            <a:r>
              <a:rPr lang="ru-RU" sz="2000" dirty="0" err="1">
                <a:latin typeface="Times New Roman" panose="02020603050405020304" pitchFamily="18" charset="0"/>
                <a:cs typeface="Times New Roman" panose="02020603050405020304" pitchFamily="18" charset="0"/>
              </a:rPr>
              <a:t>розыскник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разыскник</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розыскной / </a:t>
            </a:r>
            <a:r>
              <a:rPr lang="ru-RU" sz="2000" dirty="0" err="1">
                <a:latin typeface="Times New Roman" panose="02020603050405020304" pitchFamily="18" charset="0"/>
                <a:cs typeface="Times New Roman" panose="02020603050405020304" pitchFamily="18" charset="0"/>
              </a:rPr>
              <a:t>разыскной</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считанный / считаный (в знач. Малый по количеству: считан (</a:t>
            </a:r>
            <a:r>
              <a:rPr lang="ru-RU" sz="2000" dirty="0" err="1">
                <a:latin typeface="Times New Roman" panose="02020603050405020304" pitchFamily="18" charset="0"/>
                <a:cs typeface="Times New Roman" panose="02020603050405020304" pitchFamily="18" charset="0"/>
              </a:rPr>
              <a:t>нн</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ые</a:t>
            </a:r>
            <a:r>
              <a:rPr lang="ru-RU" sz="2000" dirty="0">
                <a:latin typeface="Times New Roman" panose="02020603050405020304" pitchFamily="18" charset="0"/>
                <a:cs typeface="Times New Roman" panose="02020603050405020304" pitchFamily="18" charset="0"/>
              </a:rPr>
              <a:t> минуты)</a:t>
            </a:r>
          </a:p>
          <a:p>
            <a:pPr algn="just"/>
            <a:r>
              <a:rPr lang="ru-RU" sz="2000" dirty="0">
                <a:latin typeface="Times New Roman" panose="02020603050405020304" pitchFamily="18" charset="0"/>
                <a:cs typeface="Times New Roman" panose="02020603050405020304" pitchFamily="18" charset="0"/>
              </a:rPr>
              <a:t>церковнославянский / церковно- славянский</a:t>
            </a:r>
          </a:p>
          <a:p>
            <a:pPr algn="just"/>
            <a:r>
              <a:rPr lang="ru-RU" sz="2000" dirty="0">
                <a:latin typeface="Times New Roman" panose="02020603050405020304" pitchFamily="18" charset="0"/>
                <a:cs typeface="Times New Roman" panose="02020603050405020304" pitchFamily="18" charset="0"/>
              </a:rPr>
              <a:t>черно-бурый /</a:t>
            </a:r>
            <a:r>
              <a:rPr lang="ru-RU" sz="2000" dirty="0" err="1">
                <a:latin typeface="Times New Roman" panose="02020603050405020304" pitchFamily="18" charset="0"/>
                <a:cs typeface="Times New Roman" panose="02020603050405020304" pitchFamily="18" charset="0"/>
              </a:rPr>
              <a:t>чернобурый</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90781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орфографические ошибки</a:t>
            </a:r>
          </a:p>
        </p:txBody>
      </p:sp>
      <p:sp>
        <p:nvSpPr>
          <p:cNvPr id="3" name="Объект 2"/>
          <p:cNvSpPr>
            <a:spLocks noGrp="1"/>
          </p:cNvSpPr>
          <p:nvPr>
            <p:ph idx="1"/>
          </p:nvPr>
        </p:nvSpPr>
        <p:spPr>
          <a:xfrm>
            <a:off x="609600" y="1461408"/>
            <a:ext cx="10972800" cy="4664756"/>
          </a:xfrm>
        </p:spPr>
        <p:txBody>
          <a:bodyPr>
            <a:normAutofit/>
          </a:bodyPr>
          <a:lstStyle/>
          <a:p>
            <a:pPr marL="0" indent="0" algn="just">
              <a:buNone/>
            </a:pPr>
            <a:r>
              <a:rPr lang="ru-RU" sz="2000" b="1" dirty="0">
                <a:latin typeface="Times New Roman" panose="02020603050405020304" pitchFamily="18" charset="0"/>
                <a:cs typeface="Times New Roman" panose="02020603050405020304" pitchFamily="18" charset="0"/>
              </a:rPr>
              <a:t>4) Написания, регулируемые орфографическими правилами в которые были внесены изменения, например:</a:t>
            </a:r>
          </a:p>
          <a:p>
            <a:pPr algn="just"/>
            <a:endParaRPr lang="ru-RU" sz="20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C6B352A6-8873-49D5-A140-EC59B0BBD6EC}"/>
              </a:ext>
            </a:extLst>
          </p:cNvPr>
          <p:cNvGraphicFramePr>
            <a:graphicFrameLocks noGrp="1"/>
          </p:cNvGraphicFramePr>
          <p:nvPr>
            <p:extLst>
              <p:ext uri="{D42A27DB-BD31-4B8C-83A1-F6EECF244321}">
                <p14:modId xmlns:p14="http://schemas.microsoft.com/office/powerpoint/2010/main" val="767871287"/>
              </p:ext>
            </p:extLst>
          </p:nvPr>
        </p:nvGraphicFramePr>
        <p:xfrm>
          <a:off x="381001" y="2126824"/>
          <a:ext cx="11565466" cy="4389120"/>
        </p:xfrm>
        <a:graphic>
          <a:graphicData uri="http://schemas.openxmlformats.org/drawingml/2006/table">
            <a:tbl>
              <a:tblPr firstRow="1" bandRow="1">
                <a:tableStyleId>{5C22544A-7EE6-4342-B048-85BDC9FD1C3A}</a:tableStyleId>
              </a:tblPr>
              <a:tblGrid>
                <a:gridCol w="5763695">
                  <a:extLst>
                    <a:ext uri="{9D8B030D-6E8A-4147-A177-3AD203B41FA5}">
                      <a16:colId xmlns:a16="http://schemas.microsoft.com/office/drawing/2014/main" val="3027608039"/>
                    </a:ext>
                  </a:extLst>
                </a:gridCol>
                <a:gridCol w="5801771">
                  <a:extLst>
                    <a:ext uri="{9D8B030D-6E8A-4147-A177-3AD203B41FA5}">
                      <a16:colId xmlns:a16="http://schemas.microsoft.com/office/drawing/2014/main" val="744556120"/>
                    </a:ext>
                  </a:extLst>
                </a:gridCol>
              </a:tblGrid>
              <a:tr h="364755">
                <a:tc>
                  <a:txBody>
                    <a:bodyPr/>
                    <a:lstStyle/>
                    <a:p>
                      <a:pPr algn="just"/>
                      <a:r>
                        <a:rPr lang="ru-RU" dirty="0">
                          <a:latin typeface="Times New Roman" panose="02020603050405020304" pitchFamily="18" charset="0"/>
                          <a:cs typeface="Times New Roman" panose="02020603050405020304" pitchFamily="18" charset="0"/>
                        </a:rPr>
                        <a:t>В сущ. муж. и </a:t>
                      </a:r>
                      <a:r>
                        <a:rPr lang="ru-RU" dirty="0" err="1">
                          <a:latin typeface="Times New Roman" panose="02020603050405020304" pitchFamily="18" charset="0"/>
                          <a:cs typeface="Times New Roman" panose="02020603050405020304" pitchFamily="18" charset="0"/>
                        </a:rPr>
                        <a:t>ср.р</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П.п</a:t>
                      </a:r>
                      <a:r>
                        <a:rPr lang="ru-RU" dirty="0">
                          <a:latin typeface="Times New Roman" panose="02020603050405020304" pitchFamily="18" charset="0"/>
                          <a:cs typeface="Times New Roman" panose="02020603050405020304" pitchFamily="18" charset="0"/>
                        </a:rPr>
                        <a:t>. и в сущ. </a:t>
                      </a:r>
                      <a:r>
                        <a:rPr lang="ru-RU" dirty="0" err="1">
                          <a:latin typeface="Times New Roman" panose="02020603050405020304" pitchFamily="18" charset="0"/>
                          <a:cs typeface="Times New Roman" panose="02020603050405020304" pitchFamily="18" charset="0"/>
                        </a:rPr>
                        <a:t>ж.р</a:t>
                      </a:r>
                      <a:r>
                        <a:rPr lang="ru-RU" dirty="0">
                          <a:latin typeface="Times New Roman" panose="02020603050405020304" pitchFamily="18" charset="0"/>
                          <a:cs typeface="Times New Roman" panose="02020603050405020304" pitchFamily="18" charset="0"/>
                        </a:rPr>
                        <a:t>. на -а (-я) в </a:t>
                      </a:r>
                      <a:r>
                        <a:rPr lang="ru-RU" dirty="0" err="1">
                          <a:latin typeface="Times New Roman" panose="02020603050405020304" pitchFamily="18" charset="0"/>
                          <a:cs typeface="Times New Roman" panose="02020603050405020304" pitchFamily="18" charset="0"/>
                        </a:rPr>
                        <a:t>Д.п</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П.п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ед.ч</a:t>
                      </a:r>
                      <a:r>
                        <a:rPr lang="ru-RU" dirty="0">
                          <a:latin typeface="Times New Roman" panose="02020603050405020304" pitchFamily="18" charset="0"/>
                          <a:cs typeface="Times New Roman" panose="02020603050405020304" pitchFamily="18" charset="0"/>
                        </a:rPr>
                        <a:t>. пишется в неударяемом положении </a:t>
                      </a:r>
                      <a:r>
                        <a:rPr lang="ru-RU" i="1" dirty="0">
                          <a:latin typeface="Times New Roman" panose="02020603050405020304" pitchFamily="18" charset="0"/>
                          <a:cs typeface="Times New Roman" panose="02020603050405020304" pitchFamily="18" charset="0"/>
                        </a:rPr>
                        <a:t>И</a:t>
                      </a:r>
                      <a:r>
                        <a:rPr lang="ru-RU" dirty="0">
                          <a:latin typeface="Times New Roman" panose="02020603050405020304" pitchFamily="18" charset="0"/>
                          <a:cs typeface="Times New Roman" panose="02020603050405020304" pitchFamily="18" charset="0"/>
                        </a:rPr>
                        <a:t> только в том случае, если ему предшествует тоже И, например: </a:t>
                      </a:r>
                      <a:r>
                        <a:rPr lang="ru-RU" i="1" dirty="0">
                          <a:latin typeface="Times New Roman" panose="02020603050405020304" pitchFamily="18" charset="0"/>
                          <a:cs typeface="Times New Roman" panose="02020603050405020304" pitchFamily="18" charset="0"/>
                        </a:rPr>
                        <a:t>о гении, о Кии, в «</a:t>
                      </a:r>
                      <a:r>
                        <a:rPr lang="ru-RU" i="1" dirty="0" err="1">
                          <a:latin typeface="Times New Roman" panose="02020603050405020304" pitchFamily="18" charset="0"/>
                          <a:cs typeface="Times New Roman" panose="02020603050405020304" pitchFamily="18" charset="0"/>
                        </a:rPr>
                        <a:t>Вии</a:t>
                      </a:r>
                      <a:r>
                        <a:rPr lang="ru-RU" i="1" dirty="0">
                          <a:latin typeface="Times New Roman" panose="02020603050405020304" pitchFamily="18" charset="0"/>
                          <a:cs typeface="Times New Roman" panose="02020603050405020304" pitchFamily="18" charset="0"/>
                        </a:rPr>
                        <a:t>», по реки Бии</a:t>
                      </a:r>
                    </a:p>
                  </a:txBody>
                  <a:tcPr/>
                </a:tc>
                <a:tc>
                  <a:txBody>
                    <a:bodyPr/>
                    <a:lstStyle/>
                    <a:p>
                      <a:pPr algn="just"/>
                      <a:r>
                        <a:rPr lang="ru-RU" dirty="0">
                          <a:latin typeface="Times New Roman" panose="02020603050405020304" pitchFamily="18" charset="0"/>
                          <a:cs typeface="Times New Roman" panose="02020603050405020304" pitchFamily="18" charset="0"/>
                        </a:rPr>
                        <a:t>Немногочисленные сущ. на –</a:t>
                      </a:r>
                      <a:r>
                        <a:rPr lang="ru-RU" dirty="0" err="1">
                          <a:latin typeface="Times New Roman" panose="02020603050405020304" pitchFamily="18" charset="0"/>
                          <a:cs typeface="Times New Roman" panose="02020603050405020304" pitchFamily="18" charset="0"/>
                        </a:rPr>
                        <a:t>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ия</a:t>
                      </a:r>
                      <a:r>
                        <a:rPr lang="ru-RU" dirty="0">
                          <a:latin typeface="Times New Roman" panose="02020603050405020304" pitchFamily="18" charset="0"/>
                          <a:cs typeface="Times New Roman" panose="02020603050405020304" pitchFamily="18" charset="0"/>
                        </a:rPr>
                        <a:t> с односложной основой имеют в указанных падежах в безударном положении по общему правилу окончание –е. Перечень таких слов: </a:t>
                      </a:r>
                      <a:r>
                        <a:rPr lang="ru-RU" i="1" dirty="0">
                          <a:latin typeface="Times New Roman" panose="02020603050405020304" pitchFamily="18" charset="0"/>
                          <a:cs typeface="Times New Roman" panose="02020603050405020304" pitchFamily="18" charset="0"/>
                        </a:rPr>
                        <a:t>змий – о </a:t>
                      </a:r>
                      <a:r>
                        <a:rPr lang="ru-RU" i="1" dirty="0" err="1">
                          <a:latin typeface="Times New Roman" panose="02020603050405020304" pitchFamily="18" charset="0"/>
                          <a:cs typeface="Times New Roman" panose="02020603050405020304" pitchFamily="18" charset="0"/>
                        </a:rPr>
                        <a:t>змие</a:t>
                      </a:r>
                      <a:r>
                        <a:rPr lang="ru-RU" i="1" dirty="0">
                          <a:latin typeface="Times New Roman" panose="02020603050405020304" pitchFamily="18" charset="0"/>
                          <a:cs typeface="Times New Roman" panose="02020603050405020304" pitchFamily="18" charset="0"/>
                        </a:rPr>
                        <a:t>, кий – о кие, Кий – о Кие, чий (растение) – о </a:t>
                      </a:r>
                      <a:r>
                        <a:rPr lang="ru-RU" i="1" dirty="0" err="1">
                          <a:latin typeface="Times New Roman" panose="02020603050405020304" pitchFamily="18" charset="0"/>
                          <a:cs typeface="Times New Roman" panose="02020603050405020304" pitchFamily="18" charset="0"/>
                        </a:rPr>
                        <a:t>чие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Вий</a:t>
                      </a:r>
                      <a:r>
                        <a:rPr lang="ru-RU" i="1" dirty="0">
                          <a:latin typeface="Times New Roman" panose="02020603050405020304" pitchFamily="18" charset="0"/>
                          <a:cs typeface="Times New Roman" panose="02020603050405020304" pitchFamily="18" charset="0"/>
                        </a:rPr>
                        <a:t>» – в «</a:t>
                      </a:r>
                      <a:r>
                        <a:rPr lang="ru-RU" i="1" dirty="0" err="1">
                          <a:latin typeface="Times New Roman" panose="02020603050405020304" pitchFamily="18" charset="0"/>
                          <a:cs typeface="Times New Roman" panose="02020603050405020304" pitchFamily="18" charset="0"/>
                        </a:rPr>
                        <a:t>Вие</a:t>
                      </a:r>
                      <a:r>
                        <a:rPr lang="ru-RU" i="1" dirty="0">
                          <a:latin typeface="Times New Roman" panose="02020603050405020304" pitchFamily="18" charset="0"/>
                          <a:cs typeface="Times New Roman" panose="02020603050405020304" pitchFamily="18" charset="0"/>
                        </a:rPr>
                        <a:t>». Бия – по </a:t>
                      </a:r>
                      <a:r>
                        <a:rPr lang="ru-RU" i="1" dirty="0" err="1">
                          <a:latin typeface="Times New Roman" panose="02020603050405020304" pitchFamily="18" charset="0"/>
                          <a:cs typeface="Times New Roman" panose="02020603050405020304" pitchFamily="18" charset="0"/>
                        </a:rPr>
                        <a:t>бие</a:t>
                      </a:r>
                      <a:endParaRPr lang="ru-RU"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8077254"/>
                  </a:ext>
                </a:extLst>
              </a:tr>
              <a:tr h="364755">
                <a:tc>
                  <a:txBody>
                    <a:bodyPr/>
                    <a:lstStyle/>
                    <a:p>
                      <a:r>
                        <a:rPr lang="ru-RU" dirty="0">
                          <a:latin typeface="Times New Roman" panose="02020603050405020304" pitchFamily="18" charset="0"/>
                          <a:cs typeface="Times New Roman" panose="02020603050405020304" pitchFamily="18" charset="0"/>
                        </a:rPr>
                        <a:t>Между определяемым словом и стоящим перед ним однословным приложением, которое может быть приравнено по значению к прилагательному, дефис не пишется, например: </a:t>
                      </a:r>
                      <a:r>
                        <a:rPr lang="ru-RU" b="1" i="1" dirty="0">
                          <a:latin typeface="Times New Roman" panose="02020603050405020304" pitchFamily="18" charset="0"/>
                          <a:cs typeface="Times New Roman" panose="02020603050405020304" pitchFamily="18" charset="0"/>
                        </a:rPr>
                        <a:t>красавец сынишка</a:t>
                      </a:r>
                    </a:p>
                  </a:txBody>
                  <a:tcPr/>
                </a:tc>
                <a:tc>
                  <a:txBody>
                    <a:bodyPr/>
                    <a:lstStyle/>
                    <a:p>
                      <a:r>
                        <a:rPr lang="ru-RU" dirty="0">
                          <a:latin typeface="Times New Roman" panose="02020603050405020304" pitchFamily="18" charset="0"/>
                          <a:cs typeface="Times New Roman" panose="02020603050405020304" pitchFamily="18" charset="0"/>
                        </a:rPr>
                        <a:t>пишутся через дефис следующие разряды сущ. и сочетания сущ.:</a:t>
                      </a:r>
                    </a:p>
                    <a:p>
                      <a:r>
                        <a:rPr lang="ru-RU" dirty="0">
                          <a:latin typeface="Times New Roman" panose="02020603050405020304" pitchFamily="18" charset="0"/>
                          <a:cs typeface="Times New Roman" panose="02020603050405020304" pitchFamily="18" charset="0"/>
                        </a:rPr>
                        <a:t>-сочетания с однословными приложениями, предшествующими определяемому слову, напр.: </a:t>
                      </a:r>
                      <a:r>
                        <a:rPr lang="ru-RU" i="1" dirty="0">
                          <a:latin typeface="Times New Roman" panose="02020603050405020304" pitchFamily="18" charset="0"/>
                          <a:cs typeface="Times New Roman" panose="02020603050405020304" pitchFamily="18" charset="0"/>
                        </a:rPr>
                        <a:t>старик-отец, красавица-дочка, умница-сын, герой-летчик</a:t>
                      </a:r>
                      <a:r>
                        <a:rPr lang="ru-RU"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208125143"/>
                  </a:ext>
                </a:extLst>
              </a:tr>
              <a:tr h="364755">
                <a:tc>
                  <a:txBody>
                    <a:bodyPr/>
                    <a:lstStyle/>
                    <a:p>
                      <a:r>
                        <a:rPr lang="ru-RU" dirty="0">
                          <a:latin typeface="Times New Roman" panose="02020603050405020304" pitchFamily="18" charset="0"/>
                          <a:cs typeface="Times New Roman" panose="02020603050405020304" pitchFamily="18" charset="0"/>
                        </a:rPr>
                        <a:t>Правила русской орфографии и пунктуации : Утв. Акад. наук СССР, М-</a:t>
                      </a:r>
                      <a:r>
                        <a:rPr lang="ru-RU" dirty="0" err="1">
                          <a:latin typeface="Times New Roman" panose="02020603050405020304" pitchFamily="18" charset="0"/>
                          <a:cs typeface="Times New Roman" panose="02020603050405020304" pitchFamily="18" charset="0"/>
                        </a:rPr>
                        <a:t>вом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высш</a:t>
                      </a:r>
                      <a:r>
                        <a:rPr lang="ru-RU" dirty="0">
                          <a:latin typeface="Times New Roman" panose="02020603050405020304" pitchFamily="18" charset="0"/>
                          <a:cs typeface="Times New Roman" panose="02020603050405020304" pitchFamily="18" charset="0"/>
                        </a:rPr>
                        <a:t>. образования ССР и М-</a:t>
                      </a:r>
                      <a:r>
                        <a:rPr lang="ru-RU" dirty="0" err="1">
                          <a:latin typeface="Times New Roman" panose="02020603050405020304" pitchFamily="18" charset="0"/>
                          <a:cs typeface="Times New Roman" panose="02020603050405020304" pitchFamily="18" charset="0"/>
                        </a:rPr>
                        <a:t>вом</a:t>
                      </a:r>
                      <a:r>
                        <a:rPr lang="ru-RU" dirty="0">
                          <a:latin typeface="Times New Roman" panose="02020603050405020304" pitchFamily="18" charset="0"/>
                          <a:cs typeface="Times New Roman" panose="02020603050405020304" pitchFamily="18" charset="0"/>
                        </a:rPr>
                        <a:t> просвещения РСФСР. – М. : </a:t>
                      </a:r>
                      <a:r>
                        <a:rPr lang="ru-RU" dirty="0" err="1">
                          <a:latin typeface="Times New Roman" panose="02020603050405020304" pitchFamily="18" charset="0"/>
                          <a:cs typeface="Times New Roman" panose="02020603050405020304" pitchFamily="18" charset="0"/>
                        </a:rPr>
                        <a:t>Учпедгиз</a:t>
                      </a:r>
                      <a:r>
                        <a:rPr lang="ru-RU" dirty="0">
                          <a:latin typeface="Times New Roman" panose="02020603050405020304" pitchFamily="18" charset="0"/>
                          <a:cs typeface="Times New Roman" panose="02020603050405020304" pitchFamily="18" charset="0"/>
                        </a:rPr>
                        <a:t>, 1956</a:t>
                      </a:r>
                    </a:p>
                  </a:txBody>
                  <a:tcPr/>
                </a:tc>
                <a:tc>
                  <a:txBody>
                    <a:bodyPr/>
                    <a:lstStyle/>
                    <a:p>
                      <a:r>
                        <a:rPr lang="ru-RU" dirty="0">
                          <a:latin typeface="Times New Roman" panose="02020603050405020304" pitchFamily="18" charset="0"/>
                          <a:cs typeface="Times New Roman" panose="02020603050405020304" pitchFamily="18" charset="0"/>
                        </a:rPr>
                        <a:t>Правила русской орфографии и пунктуации : полный академический справочник / РАН, Отделение историко-</a:t>
                      </a:r>
                      <a:r>
                        <a:rPr lang="ru-RU" dirty="0" err="1">
                          <a:latin typeface="Times New Roman" panose="02020603050405020304" pitchFamily="18" charset="0"/>
                          <a:cs typeface="Times New Roman" panose="02020603050405020304" pitchFamily="18" charset="0"/>
                        </a:rPr>
                        <a:t>филол</a:t>
                      </a:r>
                      <a:r>
                        <a:rPr lang="ru-RU" dirty="0">
                          <a:latin typeface="Times New Roman" panose="02020603050405020304" pitchFamily="18" charset="0"/>
                          <a:cs typeface="Times New Roman" panose="02020603050405020304" pitchFamily="18" charset="0"/>
                        </a:rPr>
                        <a:t>. Наук, Институт русского языка им. В.В. Виноградова. – М., </a:t>
                      </a:r>
                      <a:r>
                        <a:rPr lang="ru-RU" dirty="0" err="1">
                          <a:latin typeface="Times New Roman" panose="02020603050405020304" pitchFamily="18" charset="0"/>
                          <a:cs typeface="Times New Roman" panose="02020603050405020304" pitchFamily="18" charset="0"/>
                        </a:rPr>
                        <a:t>Эксмо</a:t>
                      </a:r>
                      <a:r>
                        <a:rPr lang="ru-RU" dirty="0">
                          <a:latin typeface="Times New Roman" panose="02020603050405020304" pitchFamily="18" charset="0"/>
                          <a:cs typeface="Times New Roman" panose="02020603050405020304" pitchFamily="18" charset="0"/>
                        </a:rPr>
                        <a:t>, 2006</a:t>
                      </a:r>
                    </a:p>
                  </a:txBody>
                  <a:tcPr/>
                </a:tc>
                <a:extLst>
                  <a:ext uri="{0D108BD9-81ED-4DB2-BD59-A6C34878D82A}">
                    <a16:rowId xmlns:a16="http://schemas.microsoft.com/office/drawing/2014/main" val="162681766"/>
                  </a:ext>
                </a:extLst>
              </a:tr>
            </a:tbl>
          </a:graphicData>
        </a:graphic>
      </p:graphicFrame>
    </p:spTree>
    <p:extLst>
      <p:ext uri="{BB962C8B-B14F-4D97-AF65-F5344CB8AC3E}">
        <p14:creationId xmlns:p14="http://schemas.microsoft.com/office/powerpoint/2010/main" val="28222913"/>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800" b="1" dirty="0">
                <a:solidFill>
                  <a:schemeClr val="accent5">
                    <a:lumMod val="75000"/>
                  </a:schemeClr>
                </a:solidFill>
                <a:latin typeface="Times New Roman" panose="02020603050405020304" pitchFamily="18" charset="0"/>
                <a:cs typeface="Times New Roman" panose="02020603050405020304" pitchFamily="18" charset="0"/>
              </a:rPr>
              <a:t>Негрубые пунктуационные ошибки</a:t>
            </a:r>
          </a:p>
        </p:txBody>
      </p:sp>
      <p:sp>
        <p:nvSpPr>
          <p:cNvPr id="3" name="Объект 2"/>
          <p:cNvSpPr>
            <a:spLocks noGrp="1"/>
          </p:cNvSpPr>
          <p:nvPr>
            <p:ph idx="1"/>
          </p:nvPr>
        </p:nvSpPr>
        <p:spPr>
          <a:xfrm>
            <a:off x="609600" y="1278467"/>
            <a:ext cx="10972800" cy="4847697"/>
          </a:xfrm>
        </p:spPr>
        <p:txBody>
          <a:bodyPr>
            <a:normAutofit/>
          </a:bodyPr>
          <a:lstStyle/>
          <a:p>
            <a:pPr marL="0" lvl="0" indent="0" algn="just">
              <a:buNone/>
            </a:pPr>
            <a:r>
              <a:rPr lang="ru-RU" sz="2400" dirty="0">
                <a:latin typeface="Times New Roman" panose="02020603050405020304" pitchFamily="18" charset="0"/>
                <a:cs typeface="Times New Roman" panose="02020603050405020304" pitchFamily="18" charset="0"/>
              </a:rPr>
              <a:t>1)</a:t>
            </a:r>
            <a:r>
              <a:rPr lang="ru-RU" sz="2400" b="1" dirty="0">
                <a:latin typeface="Times New Roman" panose="02020603050405020304" pitchFamily="18" charset="0"/>
                <a:cs typeface="Times New Roman" panose="02020603050405020304" pitchFamily="18" charset="0"/>
              </a:rPr>
              <a:t>Варианты пунктуационного оформления предложения, вызванные наличием в языке переходных явлений:</a:t>
            </a:r>
          </a:p>
          <a:p>
            <a:pPr marL="0" lvl="0" indent="0" algn="just">
              <a:buNone/>
            </a:pP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отсутствие обособления сравнительного оборота, если ему предшествует отрицание </a:t>
            </a:r>
            <a:r>
              <a:rPr lang="ru-RU" sz="2400" b="1" i="1" dirty="0">
                <a:latin typeface="Times New Roman" panose="02020603050405020304" pitchFamily="18" charset="0"/>
                <a:cs typeface="Times New Roman" panose="02020603050405020304" pitchFamily="18" charset="0"/>
              </a:rPr>
              <a:t>не</a:t>
            </a:r>
            <a:r>
              <a:rPr lang="ru-RU" sz="2400" dirty="0">
                <a:latin typeface="Times New Roman" panose="02020603050405020304" pitchFamily="18" charset="0"/>
                <a:cs typeface="Times New Roman" panose="02020603050405020304" pitchFamily="18" charset="0"/>
              </a:rPr>
              <a:t> или частицы </a:t>
            </a:r>
            <a:r>
              <a:rPr lang="ru-RU" sz="2400" b="1" i="1" dirty="0">
                <a:latin typeface="Times New Roman" panose="02020603050405020304" pitchFamily="18" charset="0"/>
                <a:cs typeface="Times New Roman" panose="02020603050405020304" pitchFamily="18" charset="0"/>
              </a:rPr>
              <a:t>совсем, совершенно, почти, именно, прямо </a:t>
            </a:r>
            <a:r>
              <a:rPr lang="ru-RU" sz="2400" dirty="0">
                <a:latin typeface="Times New Roman" panose="02020603050405020304" pitchFamily="18" charset="0"/>
                <a:cs typeface="Times New Roman" panose="02020603050405020304" pitchFamily="18" charset="0"/>
              </a:rPr>
              <a:t>и т.п.: </a:t>
            </a:r>
            <a:r>
              <a:rPr lang="ru-RU" sz="2400" i="1" dirty="0">
                <a:latin typeface="Times New Roman" panose="02020603050405020304" pitchFamily="18" charset="0"/>
                <a:cs typeface="Times New Roman" panose="02020603050405020304" pitchFamily="18" charset="0"/>
              </a:rPr>
              <a:t>Было светло, </a:t>
            </a:r>
            <a:r>
              <a:rPr lang="ru-RU" sz="2400" b="1" i="1" dirty="0">
                <a:latin typeface="Times New Roman" panose="02020603050405020304" pitchFamily="18" charset="0"/>
                <a:cs typeface="Times New Roman" panose="02020603050405020304" pitchFamily="18" charset="0"/>
              </a:rPr>
              <a:t>почти как днем</a:t>
            </a:r>
            <a:r>
              <a:rPr lang="ru-RU" sz="2400" i="1" dirty="0">
                <a:latin typeface="Times New Roman" panose="02020603050405020304" pitchFamily="18" charset="0"/>
                <a:cs typeface="Times New Roman" panose="02020603050405020304" pitchFamily="18" charset="0"/>
              </a:rPr>
              <a:t>.</a:t>
            </a:r>
          </a:p>
          <a:p>
            <a:pPr marL="0" lvl="0" indent="0" algn="just">
              <a:buNone/>
            </a:pPr>
            <a:r>
              <a:rPr lang="ru-RU" sz="2400" b="1" dirty="0">
                <a:latin typeface="Times New Roman" panose="02020603050405020304" pitchFamily="18" charset="0"/>
                <a:cs typeface="Times New Roman" panose="02020603050405020304" pitchFamily="18" charset="0"/>
              </a:rPr>
              <a:t>2)Правила, которые допускают вариативность:</a:t>
            </a:r>
          </a:p>
          <a:p>
            <a:pPr marL="0" lvl="0" indent="0">
              <a:buNone/>
            </a:pPr>
            <a:r>
              <a:rPr lang="ru-RU" sz="2400" dirty="0">
                <a:latin typeface="Times New Roman" panose="02020603050405020304" pitchFamily="18" charset="0"/>
                <a:cs typeface="Times New Roman" panose="02020603050405020304" pitchFamily="18" charset="0"/>
              </a:rPr>
              <a:t>- употребление тире в неполном предложении, ср.:  </a:t>
            </a:r>
            <a:r>
              <a:rPr lang="ru-RU" sz="2400" i="1" dirty="0">
                <a:latin typeface="Times New Roman" panose="02020603050405020304" pitchFamily="18" charset="0"/>
                <a:cs typeface="Times New Roman" panose="02020603050405020304" pitchFamily="18" charset="0"/>
              </a:rPr>
              <a:t>Вокруг месяца – бледные круги</a:t>
            </a:r>
            <a:r>
              <a:rPr lang="ru-RU" sz="2400" dirty="0">
                <a:latin typeface="Times New Roman" panose="02020603050405020304" pitchFamily="18" charset="0"/>
                <a:cs typeface="Times New Roman" panose="02020603050405020304" pitchFamily="18" charset="0"/>
              </a:rPr>
              <a:t> и</a:t>
            </a:r>
            <a:r>
              <a:rPr lang="ru-RU" sz="2400" i="1" dirty="0">
                <a:latin typeface="Times New Roman" panose="02020603050405020304" pitchFamily="18" charset="0"/>
                <a:cs typeface="Times New Roman" panose="02020603050405020304" pitchFamily="18" charset="0"/>
              </a:rPr>
              <a:t> А в доме стук, ходьба и др.</a:t>
            </a:r>
          </a:p>
          <a:p>
            <a:pPr marL="0" lvl="0" indent="0">
              <a:buNone/>
            </a:pPr>
            <a:endParaRPr lang="ru-RU" sz="2400" dirty="0">
              <a:latin typeface="Times New Roman" panose="02020603050405020304" pitchFamily="18" charset="0"/>
              <a:cs typeface="Times New Roman" panose="02020603050405020304" pitchFamily="18" charset="0"/>
            </a:endParaRPr>
          </a:p>
          <a:p>
            <a:pPr marL="0" lvl="0" indent="0" algn="just">
              <a:buNone/>
            </a:pPr>
            <a:endParaRPr lang="ru-RU" sz="2400" dirty="0">
              <a:latin typeface="Times New Roman" panose="02020603050405020304" pitchFamily="18" charset="0"/>
              <a:cs typeface="Times New Roman" panose="02020603050405020304" pitchFamily="18" charset="0"/>
            </a:endParaRPr>
          </a:p>
          <a:p>
            <a:pPr marL="0" lvl="0" indent="0" algn="just">
              <a:buNone/>
            </a:pPr>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44393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accent5">
                    <a:lumMod val="75000"/>
                  </a:schemeClr>
                </a:solidFill>
                <a:latin typeface="Times New Roman" panose="02020603050405020304" pitchFamily="18" charset="0"/>
                <a:cs typeface="Times New Roman" panose="02020603050405020304" pitchFamily="18" charset="0"/>
              </a:rPr>
              <a:t>Особенности итогового сочинения</a:t>
            </a:r>
          </a:p>
        </p:txBody>
      </p:sp>
      <p:sp>
        <p:nvSpPr>
          <p:cNvPr id="3" name="Объект 2"/>
          <p:cNvSpPr>
            <a:spLocks noGrp="1"/>
          </p:cNvSpPr>
          <p:nvPr>
            <p:ph idx="1"/>
          </p:nvPr>
        </p:nvSpPr>
        <p:spPr>
          <a:xfrm>
            <a:off x="489857" y="1526721"/>
            <a:ext cx="11283043" cy="4384501"/>
          </a:xfrm>
        </p:spPr>
        <p:txBody>
          <a:bodyPr>
            <a:noAutofit/>
          </a:bodyPr>
          <a:lstStyle/>
          <a:p>
            <a:pPr marL="0" indent="0">
              <a:buNone/>
            </a:pPr>
            <a:r>
              <a:rPr lang="ru-RU" sz="2800" dirty="0">
                <a:latin typeface="Times New Roman" panose="02020603050405020304" pitchFamily="18" charset="0"/>
                <a:cs typeface="Times New Roman" panose="02020603050405020304" pitchFamily="18" charset="0"/>
              </a:rPr>
              <a:t>ИС </a:t>
            </a:r>
            <a:r>
              <a:rPr lang="ru-RU" sz="2800" b="1" u="sng" dirty="0" err="1">
                <a:latin typeface="Times New Roman" panose="02020603050405020304" pitchFamily="18" charset="0"/>
                <a:cs typeface="Times New Roman" panose="02020603050405020304" pitchFamily="18" charset="0"/>
              </a:rPr>
              <a:t>надпредметно</a:t>
            </a:r>
            <a:r>
              <a:rPr lang="ru-RU" sz="2800" dirty="0">
                <a:latin typeface="Times New Roman" panose="02020603050405020304" pitchFamily="18" charset="0"/>
                <a:cs typeface="Times New Roman" panose="02020603050405020304" pitchFamily="18" charset="0"/>
              </a:rPr>
              <a:t>, т.к. проверяется:</a:t>
            </a:r>
          </a:p>
          <a:p>
            <a:pPr marL="0" indent="0">
              <a:buNone/>
            </a:pPr>
            <a:r>
              <a:rPr lang="ru-RU" sz="2800" dirty="0">
                <a:latin typeface="Times New Roman" panose="02020603050405020304" pitchFamily="18" charset="0"/>
                <a:cs typeface="Times New Roman" panose="02020603050405020304" pitchFamily="18" charset="0"/>
              </a:rPr>
              <a:t> -личностная зрелость выпускника,</a:t>
            </a:r>
          </a:p>
          <a:p>
            <a:pPr marL="0" indent="0">
              <a:buNone/>
            </a:pPr>
            <a:r>
              <a:rPr lang="ru-RU" sz="2800" dirty="0">
                <a:latin typeface="Times New Roman" panose="02020603050405020304" pitchFamily="18" charset="0"/>
                <a:cs typeface="Times New Roman" panose="02020603050405020304" pitchFamily="18" charset="0"/>
              </a:rPr>
              <a:t> -умение рассуждать по избранной теме, аргументировать свою позицию                                             -уровень речевой культуры. </a:t>
            </a:r>
          </a:p>
          <a:p>
            <a:pPr marL="0" indent="0" algn="just">
              <a:buNone/>
            </a:pPr>
            <a:endParaRPr lang="ru-RU" sz="2800" dirty="0"/>
          </a:p>
          <a:p>
            <a:pPr marL="0" indent="0" algn="just">
              <a:buNone/>
            </a:pPr>
            <a:endParaRPr lang="ru-RU" sz="2800" dirty="0"/>
          </a:p>
        </p:txBody>
      </p:sp>
    </p:spTree>
    <p:extLst>
      <p:ext uri="{BB962C8B-B14F-4D97-AF65-F5344CB8AC3E}">
        <p14:creationId xmlns:p14="http://schemas.microsoft.com/office/powerpoint/2010/main" val="100100767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400" b="1" dirty="0">
                <a:solidFill>
                  <a:schemeClr val="accent5">
                    <a:lumMod val="75000"/>
                  </a:schemeClr>
                </a:solidFill>
                <a:latin typeface="Times New Roman" panose="02020603050405020304" pitchFamily="18" charset="0"/>
                <a:cs typeface="Times New Roman" panose="02020603050405020304" pitchFamily="18" charset="0"/>
              </a:rPr>
              <a:t>Пунктуационные ошибки </a:t>
            </a:r>
          </a:p>
        </p:txBody>
      </p:sp>
      <p:sp>
        <p:nvSpPr>
          <p:cNvPr id="3" name="Объект 2"/>
          <p:cNvSpPr>
            <a:spLocks noGrp="1"/>
          </p:cNvSpPr>
          <p:nvPr>
            <p:ph idx="1"/>
          </p:nvPr>
        </p:nvSpPr>
        <p:spPr>
          <a:xfrm>
            <a:off x="609600" y="1461408"/>
            <a:ext cx="10972800" cy="4664756"/>
          </a:xfrm>
        </p:spPr>
        <p:txBody>
          <a:bodyPr>
            <a:normAutofit/>
          </a:bodyPr>
          <a:lstStyle/>
          <a:p>
            <a:pPr marL="0" indent="0">
              <a:buNone/>
            </a:pPr>
            <a:r>
              <a:rPr lang="ru-RU" sz="2800" b="1" dirty="0">
                <a:latin typeface="Times New Roman" panose="02020603050405020304" pitchFamily="18" charset="0"/>
                <a:cs typeface="Times New Roman" panose="02020603050405020304" pitchFamily="18" charset="0"/>
              </a:rPr>
              <a:t>Что считается ошибкой</a:t>
            </a:r>
            <a:r>
              <a:rPr lang="ru-RU" sz="2800" dirty="0">
                <a:latin typeface="Times New Roman" panose="02020603050405020304" pitchFamily="18" charset="0"/>
                <a:cs typeface="Times New Roman" panose="02020603050405020304" pitchFamily="18" charset="0"/>
              </a:rPr>
              <a:t>:</a:t>
            </a:r>
          </a:p>
          <a:p>
            <a:pPr marL="0" indent="0">
              <a:buNone/>
            </a:pPr>
            <a:r>
              <a:rPr lang="ru-RU" sz="2800" dirty="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отсутствие кавычек при цитировании </a:t>
            </a:r>
            <a:r>
              <a:rPr lang="ru-RU" sz="2800" dirty="0">
                <a:latin typeface="Times New Roman" panose="02020603050405020304" pitchFamily="18" charset="0"/>
                <a:cs typeface="Times New Roman" panose="02020603050405020304" pitchFamily="18" charset="0"/>
              </a:rPr>
              <a:t>(Слово «друг» означает…) </a:t>
            </a:r>
            <a:r>
              <a:rPr lang="ru-RU" sz="2800" u="sng" dirty="0">
                <a:latin typeface="Times New Roman" panose="02020603050405020304" pitchFamily="18" charset="0"/>
                <a:cs typeface="Times New Roman" panose="02020603050405020304" pitchFamily="18" charset="0"/>
              </a:rPr>
              <a:t>в любом количестве </a:t>
            </a:r>
            <a:r>
              <a:rPr lang="ru-RU" sz="2800"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1 пунктуационная ошибка;</a:t>
            </a:r>
          </a:p>
          <a:p>
            <a:pPr marL="0" indent="0">
              <a:buNone/>
            </a:pPr>
            <a:r>
              <a:rPr lang="ru-RU" sz="2800" dirty="0">
                <a:latin typeface="Times New Roman" panose="02020603050405020304" pitchFamily="18" charset="0"/>
                <a:cs typeface="Times New Roman" panose="02020603050405020304" pitchFamily="18" charset="0"/>
              </a:rPr>
              <a:t>-запятая стоит не в том месте (…одно из самых почётных мест принадлежит И.И. Шишкину</a:t>
            </a:r>
            <a:r>
              <a:rPr lang="ru-RU" sz="2800" b="1" dirty="0">
                <a:solidFill>
                  <a:schemeClr val="accent5">
                    <a:lumMod val="75000"/>
                  </a:schemeClr>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 именем</a:t>
            </a:r>
            <a:r>
              <a:rPr lang="ru-RU" sz="2800" b="1" dirty="0">
                <a:solidFill>
                  <a:schemeClr val="accent5">
                    <a:lumMod val="75000"/>
                  </a:schemeClr>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которого связана…) – </a:t>
            </a:r>
            <a:r>
              <a:rPr lang="ru-RU" sz="2800" b="1" dirty="0">
                <a:latin typeface="Times New Roman" panose="02020603050405020304" pitchFamily="18" charset="0"/>
                <a:cs typeface="Times New Roman" panose="02020603050405020304" pitchFamily="18" charset="0"/>
              </a:rPr>
              <a:t>1 ошибка;</a:t>
            </a:r>
          </a:p>
          <a:p>
            <a:pPr marL="0" indent="0">
              <a:buNone/>
            </a:pPr>
            <a:r>
              <a:rPr lang="ru-RU" sz="2800" dirty="0">
                <a:latin typeface="Times New Roman" panose="02020603050405020304" pitchFamily="18" charset="0"/>
                <a:cs typeface="Times New Roman" panose="02020603050405020304" pitchFamily="18" charset="0"/>
              </a:rPr>
              <a:t>-отсутствие запятой перед союзом, входящим в состав цитаты («Рассказчица говорит «</a:t>
            </a:r>
            <a:r>
              <a:rPr lang="ru-RU" sz="2800" dirty="0">
                <a:solidFill>
                  <a:schemeClr val="accent5">
                    <a:lumMod val="75000"/>
                  </a:schemeClr>
                </a:solidFill>
                <a:latin typeface="Times New Roman" panose="02020603050405020304" pitchFamily="18" charset="0"/>
                <a:cs typeface="Times New Roman" panose="02020603050405020304" pitchFamily="18" charset="0"/>
              </a:rPr>
              <a:t> </a:t>
            </a:r>
            <a:r>
              <a:rPr lang="ru-RU" sz="2800" b="1" dirty="0">
                <a:solidFill>
                  <a:schemeClr val="accent5">
                    <a:lumMod val="75000"/>
                  </a:schemeClr>
                </a:solidFill>
                <a:latin typeface="Times New Roman" panose="02020603050405020304" pitchFamily="18" charset="0"/>
                <a:cs typeface="Times New Roman" panose="02020603050405020304" pitchFamily="18" charset="0"/>
              </a:rPr>
              <a:t>как</a:t>
            </a:r>
            <a:r>
              <a:rPr lang="ru-RU" sz="2800" dirty="0">
                <a:solidFill>
                  <a:schemeClr val="accent5">
                    <a:lumMod val="75000"/>
                  </a:schemeClr>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хорошо пахнут розы») – ошибка;</a:t>
            </a:r>
          </a:p>
          <a:p>
            <a:pPr marL="0" indent="0">
              <a:buNone/>
            </a:pPr>
            <a:r>
              <a:rPr lang="ru-RU" sz="2800" dirty="0">
                <a:latin typeface="Times New Roman" panose="02020603050405020304" pitchFamily="18" charset="0"/>
                <a:cs typeface="Times New Roman" panose="02020603050405020304" pitchFamily="18" charset="0"/>
              </a:rPr>
              <a:t>-лишний знак препинания – ошибка.</a:t>
            </a:r>
          </a:p>
          <a:p>
            <a:pPr marL="0" indent="0" algn="just">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680902"/>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09183"/>
          </a:xfrm>
        </p:spPr>
        <p:txBody>
          <a:bodyPr>
            <a:normAutofit/>
          </a:bodyPr>
          <a:lstStyle/>
          <a:p>
            <a:r>
              <a:rPr lang="ru-RU" sz="2400" dirty="0"/>
              <a:t>Грамматические ошибки</a:t>
            </a:r>
          </a:p>
        </p:txBody>
      </p:sp>
      <p:pic>
        <p:nvPicPr>
          <p:cNvPr id="4"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297" t="25235" r="16414" b="4936"/>
          <a:stretch/>
        </p:blipFill>
        <p:spPr bwMode="auto">
          <a:xfrm>
            <a:off x="1176867" y="1462088"/>
            <a:ext cx="9711266" cy="46640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163428"/>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Объект 4">
            <a:extLst>
              <a:ext uri="{FF2B5EF4-FFF2-40B4-BE49-F238E27FC236}">
                <a16:creationId xmlns:a16="http://schemas.microsoft.com/office/drawing/2014/main" id="{7D3C9387-5ED9-4685-BB88-D2CAE10CD6A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3599" y="1481666"/>
            <a:ext cx="8187267" cy="4605338"/>
          </a:xfrm>
        </p:spPr>
      </p:pic>
    </p:spTree>
    <p:extLst>
      <p:ext uri="{BB962C8B-B14F-4D97-AF65-F5344CB8AC3E}">
        <p14:creationId xmlns:p14="http://schemas.microsoft.com/office/powerpoint/2010/main" val="27840063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chemeClr val="accent5">
                    <a:lumMod val="75000"/>
                  </a:schemeClr>
                </a:solidFill>
                <a:latin typeface="Times New Roman" panose="02020603050405020304" pitchFamily="18" charset="0"/>
                <a:cs typeface="Times New Roman" panose="02020603050405020304" pitchFamily="18" charset="0"/>
              </a:rPr>
              <a:t>Литературоцентричность</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19667" y="1303867"/>
            <a:ext cx="10784945" cy="4607355"/>
          </a:xfrm>
        </p:spPr>
        <p:txBody>
          <a:bodyPr>
            <a:normAutofit fontScale="85000" lnSpcReduction="20000"/>
          </a:bodyPr>
          <a:lstStyle/>
          <a:p>
            <a:pPr marL="0" indent="0" algn="just">
              <a:buNone/>
            </a:pPr>
            <a:r>
              <a:rPr lang="ru-RU" sz="3000" dirty="0">
                <a:latin typeface="Times New Roman" panose="02020603050405020304" pitchFamily="18" charset="0"/>
                <a:cs typeface="Times New Roman" panose="02020603050405020304" pitchFamily="18" charset="0"/>
              </a:rPr>
              <a:t>ИС </a:t>
            </a:r>
            <a:r>
              <a:rPr lang="ru-RU" sz="3000" b="1" u="sng" dirty="0" err="1">
                <a:latin typeface="Times New Roman" panose="02020603050405020304" pitchFamily="18" charset="0"/>
                <a:cs typeface="Times New Roman" panose="02020603050405020304" pitchFamily="18" charset="0"/>
              </a:rPr>
              <a:t>литературоцентрично</a:t>
            </a:r>
            <a:r>
              <a:rPr lang="ru-RU" sz="3000" b="1" u="sng" dirty="0">
                <a:latin typeface="Times New Roman" panose="02020603050405020304" pitchFamily="18" charset="0"/>
                <a:cs typeface="Times New Roman" panose="02020603050405020304" pitchFamily="18" charset="0"/>
              </a:rPr>
              <a:t>:</a:t>
            </a:r>
            <a:r>
              <a:rPr lang="ru-RU" sz="3000" b="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 </a:t>
            </a:r>
          </a:p>
          <a:p>
            <a:pPr marL="0" indent="0" algn="just">
              <a:buNone/>
            </a:pPr>
            <a:endParaRPr lang="ru-RU" sz="3000" dirty="0">
              <a:latin typeface="Times New Roman" panose="02020603050405020304" pitchFamily="18" charset="0"/>
              <a:cs typeface="Times New Roman" panose="02020603050405020304" pitchFamily="18" charset="0"/>
            </a:endParaRPr>
          </a:p>
          <a:p>
            <a:pPr marL="0" indent="0" algn="just">
              <a:buNone/>
            </a:pPr>
            <a:r>
              <a:rPr lang="ru-RU" sz="3000" dirty="0">
                <a:latin typeface="Times New Roman" panose="02020603050405020304" pitchFamily="18" charset="0"/>
                <a:cs typeface="Times New Roman" panose="02020603050405020304" pitchFamily="18" charset="0"/>
              </a:rPr>
              <a:t>1.Опора на литературный текст обязательна, но без литературоведческого анализа конкретного произведения.</a:t>
            </a:r>
          </a:p>
          <a:p>
            <a:pPr marL="0" indent="0" algn="just">
              <a:buNone/>
            </a:pPr>
            <a:endParaRPr lang="ru-RU" sz="3000" dirty="0">
              <a:latin typeface="Times New Roman" panose="02020603050405020304" pitchFamily="18" charset="0"/>
              <a:cs typeface="Times New Roman" panose="02020603050405020304" pitchFamily="18" charset="0"/>
            </a:endParaRPr>
          </a:p>
          <a:p>
            <a:pPr marL="0" indent="0" algn="just">
              <a:buNone/>
            </a:pPr>
            <a:r>
              <a:rPr lang="ru-RU" sz="3000" dirty="0">
                <a:latin typeface="Times New Roman" panose="02020603050405020304" pitchFamily="18" charset="0"/>
                <a:cs typeface="Times New Roman" panose="02020603050405020304" pitchFamily="18" charset="0"/>
              </a:rPr>
              <a:t>2. Обращение к литературному тексту </a:t>
            </a:r>
            <a:r>
              <a:rPr lang="ru-RU" sz="3000" u="sng" dirty="0">
                <a:latin typeface="Times New Roman" panose="02020603050405020304" pitchFamily="18" charset="0"/>
                <a:cs typeface="Times New Roman" panose="02020603050405020304" pitchFamily="18" charset="0"/>
              </a:rPr>
              <a:t>на уровне аргументации</a:t>
            </a:r>
            <a:r>
              <a:rPr lang="ru-RU" sz="3000" dirty="0">
                <a:latin typeface="Times New Roman" panose="02020603050405020304" pitchFamily="18" charset="0"/>
                <a:cs typeface="Times New Roman" panose="02020603050405020304" pitchFamily="18" charset="0"/>
              </a:rPr>
              <a:t>:</a:t>
            </a:r>
          </a:p>
          <a:p>
            <a:pPr marL="0" indent="0" algn="just">
              <a:buNone/>
            </a:pPr>
            <a:r>
              <a:rPr lang="ru-RU" sz="3000" dirty="0">
                <a:latin typeface="Times New Roman" panose="02020603050405020304" pitchFamily="18" charset="0"/>
                <a:cs typeface="Times New Roman" panose="02020603050405020304" pitchFamily="18" charset="0"/>
              </a:rPr>
              <a:t>дневники, мемуары, публицистика, </a:t>
            </a:r>
            <a:r>
              <a:rPr lang="ru-RU" sz="3000" dirty="0" err="1">
                <a:latin typeface="Times New Roman" panose="02020603050405020304" pitchFamily="18" charset="0"/>
                <a:cs typeface="Times New Roman" panose="02020603050405020304" pitchFamily="18" charset="0"/>
              </a:rPr>
              <a:t>травелоги</a:t>
            </a:r>
            <a:r>
              <a:rPr lang="ru-RU" sz="3000" dirty="0">
                <a:latin typeface="Times New Roman" panose="02020603050405020304" pitchFamily="18" charset="0"/>
                <a:cs typeface="Times New Roman" panose="02020603050405020304" pitchFamily="18" charset="0"/>
              </a:rPr>
              <a:t> (путешествия), художественные тексты, произведения УНТ (за исключением малых жанров: считалки, скороговорки, загадки, небылицы, пословицы, поговорки и др.) – в этом тоже  и </a:t>
            </a:r>
            <a:r>
              <a:rPr lang="ru-RU" sz="3000" b="1" dirty="0" err="1">
                <a:latin typeface="Times New Roman" panose="02020603050405020304" pitchFamily="18" charset="0"/>
                <a:cs typeface="Times New Roman" panose="02020603050405020304" pitchFamily="18" charset="0"/>
              </a:rPr>
              <a:t>надпредметность</a:t>
            </a:r>
            <a:r>
              <a:rPr lang="ru-RU" sz="3000" dirty="0">
                <a:latin typeface="Times New Roman" panose="02020603050405020304" pitchFamily="18" charset="0"/>
                <a:cs typeface="Times New Roman" panose="02020603050405020304" pitchFamily="18" charset="0"/>
              </a:rPr>
              <a:t>.</a:t>
            </a:r>
          </a:p>
          <a:p>
            <a:pPr algn="just"/>
            <a:endParaRPr lang="ru-RU" sz="3000" dirty="0">
              <a:latin typeface="Times New Roman" panose="02020603050405020304" pitchFamily="18" charset="0"/>
              <a:cs typeface="Times New Roman" panose="02020603050405020304" pitchFamily="18" charset="0"/>
            </a:endParaRPr>
          </a:p>
          <a:p>
            <a:pPr marL="0" indent="0" algn="ctr">
              <a:buNone/>
            </a:pPr>
            <a:r>
              <a:rPr lang="ru-RU" sz="2400" b="1" dirty="0">
                <a:latin typeface="Times New Roman" panose="02020603050405020304" pitchFamily="18" charset="0"/>
                <a:cs typeface="Times New Roman" panose="02020603050405020304" pitchFamily="18" charset="0"/>
              </a:rPr>
              <a:t>Темы формулируются так, что они позволят выпускнику выбирать литературный материал, на который он будет опираться в своих рассуждениях.</a:t>
            </a:r>
          </a:p>
          <a:p>
            <a:pPr algn="just"/>
            <a:endParaRPr lang="ru-RU" sz="24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146923862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32831026"/>
              </p:ext>
            </p:extLst>
          </p:nvPr>
        </p:nvGraphicFramePr>
        <p:xfrm>
          <a:off x="1477735" y="293915"/>
          <a:ext cx="9937070" cy="3944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Прямая со стрелкой 5"/>
          <p:cNvCxnSpPr/>
          <p:nvPr/>
        </p:nvCxnSpPr>
        <p:spPr>
          <a:xfrm>
            <a:off x="2130879" y="4090307"/>
            <a:ext cx="2228850" cy="1122589"/>
          </a:xfrm>
          <a:prstGeom prst="straightConnector1">
            <a:avLst/>
          </a:prstGeom>
          <a:ln w="762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8588829" y="4090307"/>
            <a:ext cx="2326822" cy="1289957"/>
          </a:xfrm>
          <a:prstGeom prst="straightConnector1">
            <a:avLst/>
          </a:prstGeom>
          <a:ln w="762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879" y="4229101"/>
            <a:ext cx="4180114" cy="218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3599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4693" y="236764"/>
            <a:ext cx="9879920" cy="1200150"/>
          </a:xfrm>
        </p:spPr>
        <p:txBody>
          <a:bodyPr>
            <a:normAutofit/>
          </a:bodyPr>
          <a:lstStyle/>
          <a:p>
            <a:r>
              <a:rPr lang="ru-RU" b="1" dirty="0">
                <a:solidFill>
                  <a:schemeClr val="accent5">
                    <a:lumMod val="75000"/>
                  </a:schemeClr>
                </a:solidFill>
                <a:latin typeface="Times New Roman" panose="02020603050405020304" pitchFamily="18" charset="0"/>
                <a:cs typeface="Times New Roman" panose="02020603050405020304" pitchFamily="18" charset="0"/>
              </a:rPr>
              <a:t>Критерии проверки и оценки ИС</a:t>
            </a:r>
          </a:p>
        </p:txBody>
      </p:sp>
      <p:sp>
        <p:nvSpPr>
          <p:cNvPr id="3" name="Объект 2"/>
          <p:cNvSpPr>
            <a:spLocks noGrp="1"/>
          </p:cNvSpPr>
          <p:nvPr>
            <p:ph idx="1"/>
          </p:nvPr>
        </p:nvSpPr>
        <p:spPr>
          <a:xfrm>
            <a:off x="759279" y="1330779"/>
            <a:ext cx="10745333" cy="4580443"/>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Общий зачет </a:t>
            </a:r>
            <a:r>
              <a:rPr lang="ru-RU" dirty="0">
                <a:latin typeface="Times New Roman" panose="02020603050405020304" pitchFamily="18" charset="0"/>
                <a:cs typeface="Times New Roman" panose="02020603050405020304" pitchFamily="18" charset="0"/>
              </a:rPr>
              <a:t>участник экзамена получает, если его работа отвечает 1 и 2 требованиям. При несоответствии хотя бы одному из них ставится «</a:t>
            </a:r>
            <a:r>
              <a:rPr lang="ru-RU" b="1" dirty="0">
                <a:latin typeface="Times New Roman" panose="02020603050405020304" pitchFamily="18" charset="0"/>
                <a:cs typeface="Times New Roman" panose="02020603050405020304" pitchFamily="18" charset="0"/>
              </a:rPr>
              <a:t>незачет»</a:t>
            </a:r>
            <a:r>
              <a:rPr lang="ru-RU" dirty="0">
                <a:latin typeface="Times New Roman" panose="02020603050405020304" pitchFamily="18" charset="0"/>
                <a:cs typeface="Times New Roman" panose="02020603050405020304" pitchFamily="18" charset="0"/>
              </a:rPr>
              <a:t> по всем критериям и общий незачет. </a:t>
            </a:r>
            <a:r>
              <a:rPr lang="ru-RU" u="sng" dirty="0">
                <a:latin typeface="Times New Roman" panose="02020603050405020304" pitchFamily="18" charset="0"/>
                <a:cs typeface="Times New Roman" panose="02020603050405020304" pitchFamily="18" charset="0"/>
              </a:rPr>
              <a:t>Работа дальше не проверяется</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Помимо 2-х требований, работа должна соответствовать 2-м первым критериям: </a:t>
            </a:r>
            <a:r>
              <a:rPr lang="ru-RU" i="1" dirty="0">
                <a:latin typeface="Times New Roman" panose="02020603050405020304" pitchFamily="18" charset="0"/>
                <a:cs typeface="Times New Roman" panose="02020603050405020304" pitchFamily="18" charset="0"/>
              </a:rPr>
              <a:t>Соответствие теме </a:t>
            </a:r>
            <a:r>
              <a:rPr lang="ru-RU" dirty="0">
                <a:latin typeface="Times New Roman" panose="02020603050405020304" pitchFamily="18" charset="0"/>
                <a:cs typeface="Times New Roman" panose="02020603050405020304" pitchFamily="18" charset="0"/>
              </a:rPr>
              <a:t>и </a:t>
            </a:r>
            <a:r>
              <a:rPr lang="ru-RU" i="1" dirty="0">
                <a:latin typeface="Times New Roman" panose="02020603050405020304" pitchFamily="18" charset="0"/>
                <a:cs typeface="Times New Roman" panose="02020603050405020304" pitchFamily="18" charset="0"/>
              </a:rPr>
              <a:t>Аргументация</a:t>
            </a:r>
            <a:r>
              <a:rPr lang="ru-RU" dirty="0">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Кроме того, для общего зачета нужно получить зачет хотя бы по одному из оставшихся 3-х критериев.</a:t>
            </a:r>
          </a:p>
        </p:txBody>
      </p:sp>
    </p:spTree>
    <p:extLst>
      <p:ext uri="{BB962C8B-B14F-4D97-AF65-F5344CB8AC3E}">
        <p14:creationId xmlns:p14="http://schemas.microsoft.com/office/powerpoint/2010/main" val="230256681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Wisp</Template>
  <TotalTime>5954</TotalTime>
  <Words>6169</Words>
  <Application>Microsoft Office PowerPoint</Application>
  <PresentationFormat>Широкоэкранный</PresentationFormat>
  <Paragraphs>518</Paragraphs>
  <Slides>62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62</vt:i4>
      </vt:variant>
    </vt:vector>
  </HeadingPairs>
  <TitlesOfParts>
    <vt:vector size="67" baseType="lpstr">
      <vt:lpstr>Arial</vt:lpstr>
      <vt:lpstr>Calibri</vt:lpstr>
      <vt:lpstr>Times New Roman</vt:lpstr>
      <vt:lpstr>Тема Office</vt:lpstr>
      <vt:lpstr>1_Тема Office</vt:lpstr>
      <vt:lpstr> Итоговое сочинение в 2022/2023 уч.г.: критерии оценивания  </vt:lpstr>
      <vt:lpstr>Структура закрытого банка тем  итогового сочинения</vt:lpstr>
      <vt:lpstr>Разделы и подразделы ИС </vt:lpstr>
      <vt:lpstr>Разделы и подразделы ИС </vt:lpstr>
      <vt:lpstr>Разделы и подразделы ИС </vt:lpstr>
      <vt:lpstr>Особенности итогового сочинения</vt:lpstr>
      <vt:lpstr>Литературоцентричность</vt:lpstr>
      <vt:lpstr>Презентация PowerPoint</vt:lpstr>
      <vt:lpstr>Критерии проверки и оценки ИС</vt:lpstr>
      <vt:lpstr>Требования и критерии</vt:lpstr>
      <vt:lpstr>Требования и критерии</vt:lpstr>
      <vt:lpstr> Требование № 2. «Самостоятельность написания итогового сочинения» </vt:lpstr>
      <vt:lpstr> Требование № 2. «Самостоятельность написания итогового сочинения» </vt:lpstr>
      <vt:lpstr> Требование № 2. Пример сочинения, не соответствующего Требованию 2  </vt:lpstr>
      <vt:lpstr>Критерии оценивания</vt:lpstr>
      <vt:lpstr>Критерий №1. Соответствие теме</vt:lpstr>
      <vt:lpstr>Критерий №1. Соответствие теме</vt:lpstr>
      <vt:lpstr>Критерий №1. Соответствие теме</vt:lpstr>
      <vt:lpstr>Критерий №1. Соответствие теме</vt:lpstr>
      <vt:lpstr>Критерий №1. Соответствие теме</vt:lpstr>
      <vt:lpstr>Критерий №1. Соответствие теме</vt:lpstr>
      <vt:lpstr> Критерий № 1. «Соответствие теме» </vt:lpstr>
      <vt:lpstr> Критерий № 2. «Аргументация. Привлечение литературного материала»  </vt:lpstr>
      <vt:lpstr> Критерий № 2. «Аргументация. Привлечение литературного материала»  </vt:lpstr>
      <vt:lpstr>Типичные ошибки в критерии № 2</vt:lpstr>
      <vt:lpstr>Типичные ошибки в критерии № 2</vt:lpstr>
      <vt:lpstr>Фактические ошибки</vt:lpstr>
      <vt:lpstr>Фактические ошибки</vt:lpstr>
      <vt:lpstr>Требование к оцениванию  критерия № 2 </vt:lpstr>
      <vt:lpstr> Критерий № 2              «Аргументация. Привлечение литературного материала» </vt:lpstr>
      <vt:lpstr> Критерий № 2              «Аргументация. Привлечение литературного материала» </vt:lpstr>
      <vt:lpstr>Критерий № 3  «Композиция и логика рассуждения»</vt:lpstr>
      <vt:lpstr>Критерий № 3  «Композиция и логика рассуждения»</vt:lpstr>
      <vt:lpstr>Критерий № 3  «Композиция и логика рассуждения»</vt:lpstr>
      <vt:lpstr>Критерий № 3  «Композиция и логика рассуждения»</vt:lpstr>
      <vt:lpstr>Критерий № 3  «Композиция и логика рассуждения»</vt:lpstr>
      <vt:lpstr>Критерий № 3  «Композиция и логика рассуждения»</vt:lpstr>
      <vt:lpstr>Критерий № 3  «Композиция и логика рассуждения»</vt:lpstr>
      <vt:lpstr>Критерий № 3  «Композиция и логика рассуждения»</vt:lpstr>
      <vt:lpstr>Типичные ошибки по критерию № 3 «Композиция и логика рассуждения» </vt:lpstr>
      <vt:lpstr> Критерий № 3 </vt:lpstr>
      <vt:lpstr>Критерий № 4 «Качество письменной речи» </vt:lpstr>
      <vt:lpstr>Критерий № 4.Типичные ошибки</vt:lpstr>
      <vt:lpstr>Критерий № 4.Типичные ошибки</vt:lpstr>
      <vt:lpstr>Критерий № 4.Типичные ошибки</vt:lpstr>
      <vt:lpstr>   Типичные речевые ошибки  (критерий № 4)</vt:lpstr>
      <vt:lpstr>   Типичные речевые ошибки  (критерий № 4)</vt:lpstr>
      <vt:lpstr>Требование к оцениванию критерия № 4  «Качество письменной речи»</vt:lpstr>
      <vt:lpstr>     Требование к оцениванию критерия № 5 «Грамотность»</vt:lpstr>
      <vt:lpstr>     Требование к оцениванию критерия № 5 «Грамотность»</vt:lpstr>
      <vt:lpstr> Критерий № 5. Какие ошибки не учитываются.                 Негрубые ошибки (то есть ошибки, не имеющие существенного значения для характеристики грамотности) </vt:lpstr>
      <vt:lpstr>Негрубые орфографические ошибки</vt:lpstr>
      <vt:lpstr>Негрубые орфографические ошибки</vt:lpstr>
      <vt:lpstr>Негрубые графические ошибки</vt:lpstr>
      <vt:lpstr>Негрубые орфографические ошибки</vt:lpstr>
      <vt:lpstr>Негрубые орфографические ошибки</vt:lpstr>
      <vt:lpstr>Негрубые орфографические ошибки</vt:lpstr>
      <vt:lpstr>Негрубые орфографические ошибки</vt:lpstr>
      <vt:lpstr>Негрубые пунктуационные ошибки</vt:lpstr>
      <vt:lpstr>Пунктуационные ошибки </vt:lpstr>
      <vt:lpstr>Грамматические ошибки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Итоговое сочинение (изложение)</dc:title>
  <dc:creator>Роман Щетинин</dc:creator>
  <cp:lastModifiedBy>Отдел гуманитарного образования</cp:lastModifiedBy>
  <cp:revision>746</cp:revision>
  <cp:lastPrinted>2020-11-17T08:42:10Z</cp:lastPrinted>
  <dcterms:created xsi:type="dcterms:W3CDTF">2015-10-05T23:23:03Z</dcterms:created>
  <dcterms:modified xsi:type="dcterms:W3CDTF">2022-11-29T09:37:22Z</dcterms:modified>
</cp:coreProperties>
</file>