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2"/>
  </p:notesMasterIdLst>
  <p:sldIdLst>
    <p:sldId id="331" r:id="rId2"/>
    <p:sldId id="335" r:id="rId3"/>
    <p:sldId id="332" r:id="rId4"/>
    <p:sldId id="339" r:id="rId5"/>
    <p:sldId id="343" r:id="rId6"/>
    <p:sldId id="342" r:id="rId7"/>
    <p:sldId id="341" r:id="rId8"/>
    <p:sldId id="340" r:id="rId9"/>
    <p:sldId id="344" r:id="rId10"/>
    <p:sldId id="345" r:id="rId11"/>
    <p:sldId id="346" r:id="rId12"/>
    <p:sldId id="347" r:id="rId13"/>
    <p:sldId id="348" r:id="rId14"/>
    <p:sldId id="349" r:id="rId15"/>
    <p:sldId id="350" r:id="rId16"/>
    <p:sldId id="351" r:id="rId17"/>
    <p:sldId id="352" r:id="rId18"/>
    <p:sldId id="353" r:id="rId19"/>
    <p:sldId id="355" r:id="rId20"/>
    <p:sldId id="354" r:id="rId21"/>
    <p:sldId id="356" r:id="rId22"/>
    <p:sldId id="357" r:id="rId23"/>
    <p:sldId id="358" r:id="rId24"/>
    <p:sldId id="359" r:id="rId25"/>
    <p:sldId id="338" r:id="rId26"/>
    <p:sldId id="434" r:id="rId27"/>
    <p:sldId id="435" r:id="rId28"/>
    <p:sldId id="436" r:id="rId29"/>
    <p:sldId id="437" r:id="rId30"/>
    <p:sldId id="449" r:id="rId31"/>
    <p:sldId id="450" r:id="rId32"/>
    <p:sldId id="438" r:id="rId33"/>
    <p:sldId id="439" r:id="rId34"/>
    <p:sldId id="440" r:id="rId35"/>
    <p:sldId id="452" r:id="rId36"/>
    <p:sldId id="441" r:id="rId37"/>
    <p:sldId id="431" r:id="rId38"/>
    <p:sldId id="442" r:id="rId39"/>
    <p:sldId id="443" r:id="rId40"/>
    <p:sldId id="444" r:id="rId41"/>
    <p:sldId id="445" r:id="rId42"/>
    <p:sldId id="446" r:id="rId43"/>
    <p:sldId id="447" r:id="rId44"/>
    <p:sldId id="448" r:id="rId45"/>
    <p:sldId id="363" r:id="rId46"/>
    <p:sldId id="361" r:id="rId47"/>
    <p:sldId id="360" r:id="rId48"/>
    <p:sldId id="362" r:id="rId49"/>
    <p:sldId id="454" r:id="rId50"/>
    <p:sldId id="334" r:id="rId51"/>
  </p:sldIdLst>
  <p:sldSz cx="12192000" cy="6858000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5927" userDrawn="1">
          <p15:clr>
            <a:srgbClr val="A4A3A4"/>
          </p15:clr>
        </p15:guide>
        <p15:guide id="3" orient="horz" pos="82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DB913"/>
    <a:srgbClr val="2162AE"/>
    <a:srgbClr val="76BEEA"/>
    <a:srgbClr val="64CAD9"/>
    <a:srgbClr val="109EB4"/>
    <a:srgbClr val="F38221"/>
    <a:srgbClr val="005BAB"/>
    <a:srgbClr val="60BFCE"/>
    <a:srgbClr val="CC3399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F2DE63D5-997A-4646-A377-4702673A728D}" styleName="Светлый стиль 2 — акцент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3B4B98B0-60AC-42C2-AFA5-B58CD77FA1E5}" styleName="Светлый стиль 1 - акцент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35" autoAdjust="0"/>
    <p:restoredTop sz="99091" autoAdjust="0"/>
  </p:normalViewPr>
  <p:slideViewPr>
    <p:cSldViewPr snapToGrid="0">
      <p:cViewPr varScale="1">
        <p:scale>
          <a:sx n="86" d="100"/>
          <a:sy n="86" d="100"/>
        </p:scale>
        <p:origin x="518" y="72"/>
      </p:cViewPr>
      <p:guideLst>
        <p:guide pos="5927"/>
        <p:guide orient="horz" pos="82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1">
  <dgm:title val=""/>
  <dgm:desc val=""/>
  <dgm:catLst>
    <dgm:cat type="accent1" pri="11100"/>
  </dgm:catLst>
  <dgm:styleLbl name="node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lig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lnNode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vennNode1">
    <dgm:fillClrLst meth="repeat">
      <a:schemeClr val="lt1">
        <a:alpha val="5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node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node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4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dk1"/>
    </dgm:txFillClrLst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1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2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3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asst4">
    <dgm:fillClrLst meth="repeat">
      <a:schemeClr val="lt1"/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accent1">
        <a:alpha val="4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lt1">
        <a:alpha val="90000"/>
        <a:tint val="40000"/>
      </a:schemeClr>
    </dgm:fillClrLst>
    <dgm:linClrLst meth="repeat">
      <a:schemeClr val="accent1"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accent1">
        <a:alpha val="90000"/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51E48F60-E4DC-4C48-A517-1264AD999E86}" type="doc">
      <dgm:prSet loTypeId="urn:microsoft.com/office/officeart/2005/8/layout/chevron2" loCatId="process" qsTypeId="urn:microsoft.com/office/officeart/2005/8/quickstyle/3d1" qsCatId="3D" csTypeId="urn:microsoft.com/office/officeart/2005/8/colors/accent1_1" csCatId="accent1" phldr="1"/>
      <dgm:spPr/>
      <dgm:t>
        <a:bodyPr/>
        <a:lstStyle/>
        <a:p>
          <a:endParaRPr lang="ru-RU"/>
        </a:p>
      </dgm:t>
    </dgm:pt>
    <dgm:pt modelId="{D5460676-C789-4D44-900B-1EBF7374FDBE}">
      <dgm:prSet phldrT="[Текст]"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A</a:t>
          </a:r>
          <a:endParaRPr lang="ru-RU" sz="1900" b="1" dirty="0">
            <a:solidFill>
              <a:srgbClr val="FF0000"/>
            </a:solidFill>
          </a:endParaRPr>
        </a:p>
      </dgm:t>
    </dgm:pt>
    <dgm:pt modelId="{0965DAE7-83DD-41B9-B71A-6C045805BCD8}" type="parTrans" cxnId="{651AE150-418E-4B5C-B9B4-C64906BFDF3B}">
      <dgm:prSet/>
      <dgm:spPr/>
      <dgm:t>
        <a:bodyPr/>
        <a:lstStyle/>
        <a:p>
          <a:endParaRPr lang="ru-RU"/>
        </a:p>
      </dgm:t>
    </dgm:pt>
    <dgm:pt modelId="{4AA46FBD-540D-4103-B57F-7D55A3032AF0}" type="sibTrans" cxnId="{651AE150-418E-4B5C-B9B4-C64906BFDF3B}">
      <dgm:prSet/>
      <dgm:spPr/>
      <dgm:t>
        <a:bodyPr/>
        <a:lstStyle/>
        <a:p>
          <a:endParaRPr lang="ru-RU"/>
        </a:p>
      </dgm:t>
    </dgm:pt>
    <dgm:pt modelId="{DC6DA299-82AA-4509-B613-5719116154CC}">
      <dgm:prSet phldrT="[Текст]"/>
      <dgm:spPr/>
      <dgm:t>
        <a:bodyPr/>
        <a:lstStyle/>
        <a:p>
          <a:r>
            <a:rPr lang="ru-RU" dirty="0"/>
            <a:t>Анализ аудитории (уровень, стили обучения, общие характеристики, запрос)</a:t>
          </a:r>
        </a:p>
      </dgm:t>
    </dgm:pt>
    <dgm:pt modelId="{5F1E08EE-4E05-4637-9EE2-020F0CAD9ACF}" type="parTrans" cxnId="{EEFC614F-3FD0-40A9-BE8B-371F418448B0}">
      <dgm:prSet/>
      <dgm:spPr/>
      <dgm:t>
        <a:bodyPr/>
        <a:lstStyle/>
        <a:p>
          <a:endParaRPr lang="ru-RU"/>
        </a:p>
      </dgm:t>
    </dgm:pt>
    <dgm:pt modelId="{36DEB4AE-32B6-4CBB-B63A-EDAFF10B0B33}" type="sibTrans" cxnId="{EEFC614F-3FD0-40A9-BE8B-371F418448B0}">
      <dgm:prSet/>
      <dgm:spPr/>
      <dgm:t>
        <a:bodyPr/>
        <a:lstStyle/>
        <a:p>
          <a:endParaRPr lang="ru-RU"/>
        </a:p>
      </dgm:t>
    </dgm:pt>
    <dgm:pt modelId="{A7C8BDBC-1B3C-4D2F-8F3A-089BFEF93ABB}">
      <dgm:prSet phldrT="[Текст]"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U</a:t>
          </a:r>
          <a:endParaRPr lang="ru-RU" sz="2300" b="1" dirty="0">
            <a:solidFill>
              <a:srgbClr val="FF0000"/>
            </a:solidFill>
          </a:endParaRPr>
        </a:p>
      </dgm:t>
    </dgm:pt>
    <dgm:pt modelId="{797F3EE5-9ECE-4DB4-84E1-C87B1791C4E9}" type="parTrans" cxnId="{BC83BFB3-76CD-499C-9FD6-480206FAF926}">
      <dgm:prSet/>
      <dgm:spPr/>
      <dgm:t>
        <a:bodyPr/>
        <a:lstStyle/>
        <a:p>
          <a:endParaRPr lang="ru-RU"/>
        </a:p>
      </dgm:t>
    </dgm:pt>
    <dgm:pt modelId="{7F66BFE4-9723-4FFB-BFB9-9F5CAB0C2BFB}" type="sibTrans" cxnId="{BC83BFB3-76CD-499C-9FD6-480206FAF926}">
      <dgm:prSet/>
      <dgm:spPr/>
      <dgm:t>
        <a:bodyPr/>
        <a:lstStyle/>
        <a:p>
          <a:endParaRPr lang="ru-RU"/>
        </a:p>
      </dgm:t>
    </dgm:pt>
    <dgm:pt modelId="{A83F96B2-2AE7-444C-B27A-05DFF9B6FDB2}">
      <dgm:prSet phldrT="[Текст]"/>
      <dgm:spPr/>
      <dgm:t>
        <a:bodyPr/>
        <a:lstStyle/>
        <a:p>
          <a:r>
            <a:rPr lang="ru-RU" dirty="0"/>
            <a:t>Внедрение (как использовать инструменты и материалы, создание образовательной среды)</a:t>
          </a:r>
        </a:p>
      </dgm:t>
    </dgm:pt>
    <dgm:pt modelId="{FB1805EC-9649-4659-896D-814E5189005D}" type="parTrans" cxnId="{FC9A2E6D-6D49-4D75-883D-3265A60323F5}">
      <dgm:prSet/>
      <dgm:spPr/>
      <dgm:t>
        <a:bodyPr/>
        <a:lstStyle/>
        <a:p>
          <a:endParaRPr lang="ru-RU"/>
        </a:p>
      </dgm:t>
    </dgm:pt>
    <dgm:pt modelId="{56F8AAC6-D4B9-4933-AE68-46B91E811B90}" type="sibTrans" cxnId="{FC9A2E6D-6D49-4D75-883D-3265A60323F5}">
      <dgm:prSet/>
      <dgm:spPr/>
      <dgm:t>
        <a:bodyPr/>
        <a:lstStyle/>
        <a:p>
          <a:endParaRPr lang="ru-RU"/>
        </a:p>
      </dgm:t>
    </dgm:pt>
    <dgm:pt modelId="{766485C9-79D3-4AD7-BEAB-62FDF85698ED}">
      <dgm:prSet phldrT="[Текст]"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R</a:t>
          </a:r>
          <a:endParaRPr lang="ru-RU" sz="2300" b="1" dirty="0">
            <a:solidFill>
              <a:srgbClr val="FF0000"/>
            </a:solidFill>
          </a:endParaRPr>
        </a:p>
      </dgm:t>
    </dgm:pt>
    <dgm:pt modelId="{2CA5CE3B-0D80-481F-8E70-842D41B85358}" type="parTrans" cxnId="{40A8AA10-1346-4F34-BE9B-8D9D1A477BFA}">
      <dgm:prSet/>
      <dgm:spPr/>
      <dgm:t>
        <a:bodyPr/>
        <a:lstStyle/>
        <a:p>
          <a:endParaRPr lang="ru-RU"/>
        </a:p>
      </dgm:t>
    </dgm:pt>
    <dgm:pt modelId="{E3270614-DB31-4F5A-B798-A7B1F2E036FC}" type="sibTrans" cxnId="{40A8AA10-1346-4F34-BE9B-8D9D1A477BFA}">
      <dgm:prSet/>
      <dgm:spPr/>
      <dgm:t>
        <a:bodyPr/>
        <a:lstStyle/>
        <a:p>
          <a:endParaRPr lang="ru-RU"/>
        </a:p>
      </dgm:t>
    </dgm:pt>
    <dgm:pt modelId="{2A01015A-1DF0-4C4B-A297-CFA967C47632}">
      <dgm:prSet phldrT="[Текст]"/>
      <dgm:spPr/>
      <dgm:t>
        <a:bodyPr/>
        <a:lstStyle/>
        <a:p>
          <a:r>
            <a:rPr lang="ru-RU" dirty="0"/>
            <a:t>Активное вовлечение участников (все формы активного взаимодействия: обсуждения, работа в малых группах)</a:t>
          </a:r>
        </a:p>
      </dgm:t>
    </dgm:pt>
    <dgm:pt modelId="{5E5E393A-2B5D-40EA-843F-A66C17CF47B9}" type="parTrans" cxnId="{8774CDE3-47A2-440F-9283-11BEBC4CD134}">
      <dgm:prSet/>
      <dgm:spPr/>
      <dgm:t>
        <a:bodyPr/>
        <a:lstStyle/>
        <a:p>
          <a:endParaRPr lang="ru-RU"/>
        </a:p>
      </dgm:t>
    </dgm:pt>
    <dgm:pt modelId="{8E0C3E6B-6495-4652-83D2-7127EDB30606}" type="sibTrans" cxnId="{8774CDE3-47A2-440F-9283-11BEBC4CD134}">
      <dgm:prSet/>
      <dgm:spPr/>
      <dgm:t>
        <a:bodyPr/>
        <a:lstStyle/>
        <a:p>
          <a:endParaRPr lang="ru-RU"/>
        </a:p>
      </dgm:t>
    </dgm:pt>
    <dgm:pt modelId="{5E21A308-609B-497C-96F1-852150C15E47}">
      <dgm:prSet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S</a:t>
          </a:r>
          <a:endParaRPr lang="ru-RU" sz="2800" dirty="0"/>
        </a:p>
      </dgm:t>
    </dgm:pt>
    <dgm:pt modelId="{4F83F4F2-1D31-4AA7-B94E-C9BEBB136CA1}" type="parTrans" cxnId="{AEA3765E-6319-433D-B0D9-2A9C8F9F2802}">
      <dgm:prSet/>
      <dgm:spPr/>
      <dgm:t>
        <a:bodyPr/>
        <a:lstStyle/>
        <a:p>
          <a:endParaRPr lang="ru-RU"/>
        </a:p>
      </dgm:t>
    </dgm:pt>
    <dgm:pt modelId="{8ABF26CA-F11D-49F8-97EC-386E4E35766B}" type="sibTrans" cxnId="{AEA3765E-6319-433D-B0D9-2A9C8F9F2802}">
      <dgm:prSet/>
      <dgm:spPr/>
      <dgm:t>
        <a:bodyPr/>
        <a:lstStyle/>
        <a:p>
          <a:endParaRPr lang="ru-RU"/>
        </a:p>
      </dgm:t>
    </dgm:pt>
    <dgm:pt modelId="{8E8AE8F8-12CD-41B8-97D4-44249937F2D7}">
      <dgm:prSet/>
      <dgm:spPr/>
      <dgm:t>
        <a:bodyPr/>
        <a:lstStyle/>
        <a:p>
          <a:r>
            <a:rPr lang="ru-RU" dirty="0"/>
            <a:t>Постановка цели (что нужно узнать, условия обучения, навыки, конечный итог)</a:t>
          </a:r>
        </a:p>
      </dgm:t>
    </dgm:pt>
    <dgm:pt modelId="{93ED42EF-B6CF-4D8B-A5DC-D9ED3E3222D4}" type="parTrans" cxnId="{6D22488D-C748-4112-8F0D-A3B1CEFD3574}">
      <dgm:prSet/>
      <dgm:spPr/>
      <dgm:t>
        <a:bodyPr/>
        <a:lstStyle/>
        <a:p>
          <a:endParaRPr lang="ru-RU"/>
        </a:p>
      </dgm:t>
    </dgm:pt>
    <dgm:pt modelId="{899C0549-E178-4ED9-9EC3-701AE2AF0863}" type="sibTrans" cxnId="{6D22488D-C748-4112-8F0D-A3B1CEFD3574}">
      <dgm:prSet/>
      <dgm:spPr/>
      <dgm:t>
        <a:bodyPr/>
        <a:lstStyle/>
        <a:p>
          <a:endParaRPr lang="ru-RU"/>
        </a:p>
      </dgm:t>
    </dgm:pt>
    <dgm:pt modelId="{E1C86F93-30D7-40A6-8CC8-54C5166393A1}">
      <dgm:prSet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S</a:t>
          </a:r>
          <a:endParaRPr lang="ru-RU" sz="2300" dirty="0"/>
        </a:p>
      </dgm:t>
    </dgm:pt>
    <dgm:pt modelId="{4386B7DB-D257-4EA5-8715-46DF26210F51}" type="parTrans" cxnId="{347CAF8C-7F4E-493B-8A04-08314F7B8D64}">
      <dgm:prSet/>
      <dgm:spPr/>
      <dgm:t>
        <a:bodyPr/>
        <a:lstStyle/>
        <a:p>
          <a:endParaRPr lang="ru-RU"/>
        </a:p>
      </dgm:t>
    </dgm:pt>
    <dgm:pt modelId="{341DFEB2-2F42-4234-A2B4-DE52AE9B3AC7}" type="sibTrans" cxnId="{347CAF8C-7F4E-493B-8A04-08314F7B8D64}">
      <dgm:prSet/>
      <dgm:spPr/>
      <dgm:t>
        <a:bodyPr/>
        <a:lstStyle/>
        <a:p>
          <a:endParaRPr lang="ru-RU"/>
        </a:p>
      </dgm:t>
    </dgm:pt>
    <dgm:pt modelId="{96FE8A8D-9EE6-4870-BD71-7FD4FC6B3179}">
      <dgm:prSet/>
      <dgm:spPr/>
      <dgm:t>
        <a:bodyPr/>
        <a:lstStyle/>
        <a:p>
          <a:r>
            <a:rPr lang="ru-RU" dirty="0"/>
            <a:t>Выбор методов, материала, инструментов (выбрать из существующих, создать новые, найти новое применение)</a:t>
          </a:r>
        </a:p>
      </dgm:t>
    </dgm:pt>
    <dgm:pt modelId="{02862FFD-C549-4F9B-B633-165C046622A9}" type="parTrans" cxnId="{E3A21C5D-EEB0-46B3-81CA-51A9E90D76C2}">
      <dgm:prSet/>
      <dgm:spPr/>
      <dgm:t>
        <a:bodyPr/>
        <a:lstStyle/>
        <a:p>
          <a:endParaRPr lang="ru-RU"/>
        </a:p>
      </dgm:t>
    </dgm:pt>
    <dgm:pt modelId="{7FE43757-96B4-4EFB-A696-1D19824D1B0F}" type="sibTrans" cxnId="{E3A21C5D-EEB0-46B3-81CA-51A9E90D76C2}">
      <dgm:prSet/>
      <dgm:spPr/>
      <dgm:t>
        <a:bodyPr/>
        <a:lstStyle/>
        <a:p>
          <a:endParaRPr lang="ru-RU"/>
        </a:p>
      </dgm:t>
    </dgm:pt>
    <dgm:pt modelId="{D75C6DC1-021E-477B-81E9-A47E3358C499}">
      <dgm:prSet phldrT="[Текст]" custT="1"/>
      <dgm:spPr/>
      <dgm:t>
        <a:bodyPr/>
        <a:lstStyle/>
        <a:p>
          <a:r>
            <a:rPr lang="en-US" sz="3600" b="1" dirty="0">
              <a:solidFill>
                <a:srgbClr val="FF0000"/>
              </a:solidFill>
            </a:rPr>
            <a:t>E</a:t>
          </a:r>
          <a:endParaRPr lang="ru-RU" sz="1900" b="1" dirty="0">
            <a:solidFill>
              <a:srgbClr val="FF0000"/>
            </a:solidFill>
          </a:endParaRPr>
        </a:p>
      </dgm:t>
    </dgm:pt>
    <dgm:pt modelId="{572BCC04-10B3-41F3-A75F-E93A7BB0C808}" type="parTrans" cxnId="{B0B579A2-DD00-4868-AA15-DEDCA058CB2A}">
      <dgm:prSet/>
      <dgm:spPr/>
      <dgm:t>
        <a:bodyPr/>
        <a:lstStyle/>
        <a:p>
          <a:endParaRPr lang="ru-RU"/>
        </a:p>
      </dgm:t>
    </dgm:pt>
    <dgm:pt modelId="{D7C94C16-D682-4139-BE20-FAC3C02DE7A3}" type="sibTrans" cxnId="{B0B579A2-DD00-4868-AA15-DEDCA058CB2A}">
      <dgm:prSet/>
      <dgm:spPr/>
      <dgm:t>
        <a:bodyPr/>
        <a:lstStyle/>
        <a:p>
          <a:endParaRPr lang="ru-RU"/>
        </a:p>
      </dgm:t>
    </dgm:pt>
    <dgm:pt modelId="{B53BC41B-D7C0-49D7-BCBD-D06FF8E8C95B}">
      <dgm:prSet/>
      <dgm:spPr/>
      <dgm:t>
        <a:bodyPr/>
        <a:lstStyle/>
        <a:p>
          <a:r>
            <a:rPr lang="ru-RU" dirty="0"/>
            <a:t>Оценивание и подведение итогов (к чему пришли, что сработало, что не сработало, актуальность материала, выводы)</a:t>
          </a:r>
        </a:p>
      </dgm:t>
    </dgm:pt>
    <dgm:pt modelId="{2FE23C30-C289-4D38-80F3-6A49B1F476AB}" type="parTrans" cxnId="{08F15092-14B0-4CC3-8896-5324D0981B39}">
      <dgm:prSet/>
      <dgm:spPr/>
      <dgm:t>
        <a:bodyPr/>
        <a:lstStyle/>
        <a:p>
          <a:endParaRPr lang="ru-RU"/>
        </a:p>
      </dgm:t>
    </dgm:pt>
    <dgm:pt modelId="{21192059-48BF-445A-823B-FCFA4648F7BE}" type="sibTrans" cxnId="{08F15092-14B0-4CC3-8896-5324D0981B39}">
      <dgm:prSet/>
      <dgm:spPr/>
      <dgm:t>
        <a:bodyPr/>
        <a:lstStyle/>
        <a:p>
          <a:endParaRPr lang="ru-RU"/>
        </a:p>
      </dgm:t>
    </dgm:pt>
    <dgm:pt modelId="{4371EEF0-E6BF-46D4-B8E8-038B0F12191E}" type="pres">
      <dgm:prSet presAssocID="{51E48F60-E4DC-4C48-A517-1264AD999E86}" presName="linearFlow" presStyleCnt="0">
        <dgm:presLayoutVars>
          <dgm:dir/>
          <dgm:animLvl val="lvl"/>
          <dgm:resizeHandles val="exact"/>
        </dgm:presLayoutVars>
      </dgm:prSet>
      <dgm:spPr/>
    </dgm:pt>
    <dgm:pt modelId="{80F5E81C-AC7A-48CF-AF3A-304D7678FFEA}" type="pres">
      <dgm:prSet presAssocID="{D5460676-C789-4D44-900B-1EBF7374FDBE}" presName="composite" presStyleCnt="0"/>
      <dgm:spPr/>
    </dgm:pt>
    <dgm:pt modelId="{B1C58F9D-A40A-4B1D-8845-611A04C5A278}" type="pres">
      <dgm:prSet presAssocID="{D5460676-C789-4D44-900B-1EBF7374FDBE}" presName="parentText" presStyleLbl="alignNode1" presStyleIdx="0" presStyleCnt="6">
        <dgm:presLayoutVars>
          <dgm:chMax val="1"/>
          <dgm:bulletEnabled val="1"/>
        </dgm:presLayoutVars>
      </dgm:prSet>
      <dgm:spPr/>
    </dgm:pt>
    <dgm:pt modelId="{C050F30B-F567-4954-8236-1BB7CD5F3477}" type="pres">
      <dgm:prSet presAssocID="{D5460676-C789-4D44-900B-1EBF7374FDBE}" presName="descendantText" presStyleLbl="alignAcc1" presStyleIdx="0" presStyleCnt="6">
        <dgm:presLayoutVars>
          <dgm:bulletEnabled val="1"/>
        </dgm:presLayoutVars>
      </dgm:prSet>
      <dgm:spPr/>
    </dgm:pt>
    <dgm:pt modelId="{F5860163-1E01-4D1A-B6DC-B3F1F9C27E15}" type="pres">
      <dgm:prSet presAssocID="{4AA46FBD-540D-4103-B57F-7D55A3032AF0}" presName="sp" presStyleCnt="0"/>
      <dgm:spPr/>
    </dgm:pt>
    <dgm:pt modelId="{C617E869-AB2C-4541-8A4C-AF1B06511E22}" type="pres">
      <dgm:prSet presAssocID="{5E21A308-609B-497C-96F1-852150C15E47}" presName="composite" presStyleCnt="0"/>
      <dgm:spPr/>
    </dgm:pt>
    <dgm:pt modelId="{C5EC6C26-9B87-4320-896F-76D6C915FFCA}" type="pres">
      <dgm:prSet presAssocID="{5E21A308-609B-497C-96F1-852150C15E47}" presName="parentText" presStyleLbl="alignNode1" presStyleIdx="1" presStyleCnt="6">
        <dgm:presLayoutVars>
          <dgm:chMax val="1"/>
          <dgm:bulletEnabled val="1"/>
        </dgm:presLayoutVars>
      </dgm:prSet>
      <dgm:spPr/>
    </dgm:pt>
    <dgm:pt modelId="{6DEE5C57-B2F4-479B-BD9A-5A84FD7B993D}" type="pres">
      <dgm:prSet presAssocID="{5E21A308-609B-497C-96F1-852150C15E47}" presName="descendantText" presStyleLbl="alignAcc1" presStyleIdx="1" presStyleCnt="6">
        <dgm:presLayoutVars>
          <dgm:bulletEnabled val="1"/>
        </dgm:presLayoutVars>
      </dgm:prSet>
      <dgm:spPr/>
    </dgm:pt>
    <dgm:pt modelId="{4A021A4F-863F-4319-938E-E8D7F4A26050}" type="pres">
      <dgm:prSet presAssocID="{8ABF26CA-F11D-49F8-97EC-386E4E35766B}" presName="sp" presStyleCnt="0"/>
      <dgm:spPr/>
    </dgm:pt>
    <dgm:pt modelId="{47764830-2DAE-4065-B5AB-5C3D1D7B580B}" type="pres">
      <dgm:prSet presAssocID="{E1C86F93-30D7-40A6-8CC8-54C5166393A1}" presName="composite" presStyleCnt="0"/>
      <dgm:spPr/>
    </dgm:pt>
    <dgm:pt modelId="{5C1D86E5-D5BC-4BA6-8C6F-4939EC4B4037}" type="pres">
      <dgm:prSet presAssocID="{E1C86F93-30D7-40A6-8CC8-54C5166393A1}" presName="parentText" presStyleLbl="alignNode1" presStyleIdx="2" presStyleCnt="6" custLinFactNeighborY="0">
        <dgm:presLayoutVars>
          <dgm:chMax val="1"/>
          <dgm:bulletEnabled val="1"/>
        </dgm:presLayoutVars>
      </dgm:prSet>
      <dgm:spPr/>
    </dgm:pt>
    <dgm:pt modelId="{2BAD826D-B00D-4557-8CC5-80FD09A87580}" type="pres">
      <dgm:prSet presAssocID="{E1C86F93-30D7-40A6-8CC8-54C5166393A1}" presName="descendantText" presStyleLbl="alignAcc1" presStyleIdx="2" presStyleCnt="6">
        <dgm:presLayoutVars>
          <dgm:bulletEnabled val="1"/>
        </dgm:presLayoutVars>
      </dgm:prSet>
      <dgm:spPr/>
    </dgm:pt>
    <dgm:pt modelId="{3178262C-0103-42CE-A088-F505B3253CA3}" type="pres">
      <dgm:prSet presAssocID="{341DFEB2-2F42-4234-A2B4-DE52AE9B3AC7}" presName="sp" presStyleCnt="0"/>
      <dgm:spPr/>
    </dgm:pt>
    <dgm:pt modelId="{76A33CF0-AFD4-4A87-9271-D5E665405A37}" type="pres">
      <dgm:prSet presAssocID="{A7C8BDBC-1B3C-4D2F-8F3A-089BFEF93ABB}" presName="composite" presStyleCnt="0"/>
      <dgm:spPr/>
    </dgm:pt>
    <dgm:pt modelId="{1BE2A509-E967-47EE-B5FE-13971BD38E7F}" type="pres">
      <dgm:prSet presAssocID="{A7C8BDBC-1B3C-4D2F-8F3A-089BFEF93ABB}" presName="parentText" presStyleLbl="alignNode1" presStyleIdx="3" presStyleCnt="6">
        <dgm:presLayoutVars>
          <dgm:chMax val="1"/>
          <dgm:bulletEnabled val="1"/>
        </dgm:presLayoutVars>
      </dgm:prSet>
      <dgm:spPr/>
    </dgm:pt>
    <dgm:pt modelId="{8F4AFD75-AF26-429B-B891-4C00CE219AEB}" type="pres">
      <dgm:prSet presAssocID="{A7C8BDBC-1B3C-4D2F-8F3A-089BFEF93ABB}" presName="descendantText" presStyleLbl="alignAcc1" presStyleIdx="3" presStyleCnt="6">
        <dgm:presLayoutVars>
          <dgm:bulletEnabled val="1"/>
        </dgm:presLayoutVars>
      </dgm:prSet>
      <dgm:spPr/>
    </dgm:pt>
    <dgm:pt modelId="{D3CF4911-ED41-4863-A08B-A77AD7AD2682}" type="pres">
      <dgm:prSet presAssocID="{7F66BFE4-9723-4FFB-BFB9-9F5CAB0C2BFB}" presName="sp" presStyleCnt="0"/>
      <dgm:spPr/>
    </dgm:pt>
    <dgm:pt modelId="{F8947A63-D72D-49F5-8736-34A802A646E1}" type="pres">
      <dgm:prSet presAssocID="{766485C9-79D3-4AD7-BEAB-62FDF85698ED}" presName="composite" presStyleCnt="0"/>
      <dgm:spPr/>
    </dgm:pt>
    <dgm:pt modelId="{4959B5BC-8716-44DA-B0AB-E3986AF1F3D9}" type="pres">
      <dgm:prSet presAssocID="{766485C9-79D3-4AD7-BEAB-62FDF85698ED}" presName="parentText" presStyleLbl="alignNode1" presStyleIdx="4" presStyleCnt="6" custLinFactNeighborY="0">
        <dgm:presLayoutVars>
          <dgm:chMax val="1"/>
          <dgm:bulletEnabled val="1"/>
        </dgm:presLayoutVars>
      </dgm:prSet>
      <dgm:spPr/>
    </dgm:pt>
    <dgm:pt modelId="{0CB87A13-D33D-46EC-834A-47D32A40D2AE}" type="pres">
      <dgm:prSet presAssocID="{766485C9-79D3-4AD7-BEAB-62FDF85698ED}" presName="descendantText" presStyleLbl="alignAcc1" presStyleIdx="4" presStyleCnt="6" custLinFactNeighborX="-246" custLinFactNeighborY="1433">
        <dgm:presLayoutVars>
          <dgm:bulletEnabled val="1"/>
        </dgm:presLayoutVars>
      </dgm:prSet>
      <dgm:spPr/>
    </dgm:pt>
    <dgm:pt modelId="{E2797A86-D601-4F02-9204-4B9F737DF4A8}" type="pres">
      <dgm:prSet presAssocID="{E3270614-DB31-4F5A-B798-A7B1F2E036FC}" presName="sp" presStyleCnt="0"/>
      <dgm:spPr/>
    </dgm:pt>
    <dgm:pt modelId="{36046360-CD89-4882-9F66-2DD0D80AFE9E}" type="pres">
      <dgm:prSet presAssocID="{D75C6DC1-021E-477B-81E9-A47E3358C499}" presName="composite" presStyleCnt="0"/>
      <dgm:spPr/>
    </dgm:pt>
    <dgm:pt modelId="{BD87D5AA-12AF-498C-8E60-E2C5C40A00EB}" type="pres">
      <dgm:prSet presAssocID="{D75C6DC1-021E-477B-81E9-A47E3358C499}" presName="parentText" presStyleLbl="alignNode1" presStyleIdx="5" presStyleCnt="6" custLinFactNeighborY="0">
        <dgm:presLayoutVars>
          <dgm:chMax val="1"/>
          <dgm:bulletEnabled val="1"/>
        </dgm:presLayoutVars>
      </dgm:prSet>
      <dgm:spPr/>
    </dgm:pt>
    <dgm:pt modelId="{AB71301D-EC6F-48AE-8739-FF53676535E5}" type="pres">
      <dgm:prSet presAssocID="{D75C6DC1-021E-477B-81E9-A47E3358C499}" presName="descendantText" presStyleLbl="alignAcc1" presStyleIdx="5" presStyleCnt="6">
        <dgm:presLayoutVars>
          <dgm:bulletEnabled val="1"/>
        </dgm:presLayoutVars>
      </dgm:prSet>
      <dgm:spPr/>
    </dgm:pt>
  </dgm:ptLst>
  <dgm:cxnLst>
    <dgm:cxn modelId="{40A8AA10-1346-4F34-BE9B-8D9D1A477BFA}" srcId="{51E48F60-E4DC-4C48-A517-1264AD999E86}" destId="{766485C9-79D3-4AD7-BEAB-62FDF85698ED}" srcOrd="4" destOrd="0" parTransId="{2CA5CE3B-0D80-481F-8E70-842D41B85358}" sibTransId="{E3270614-DB31-4F5A-B798-A7B1F2E036FC}"/>
    <dgm:cxn modelId="{22540026-6990-4206-93C5-8CB05F17A136}" type="presOf" srcId="{A7C8BDBC-1B3C-4D2F-8F3A-089BFEF93ABB}" destId="{1BE2A509-E967-47EE-B5FE-13971BD38E7F}" srcOrd="0" destOrd="0" presId="urn:microsoft.com/office/officeart/2005/8/layout/chevron2"/>
    <dgm:cxn modelId="{0120272C-377F-43B5-9702-B90EAD583AA2}" type="presOf" srcId="{96FE8A8D-9EE6-4870-BD71-7FD4FC6B3179}" destId="{2BAD826D-B00D-4557-8CC5-80FD09A87580}" srcOrd="0" destOrd="0" presId="urn:microsoft.com/office/officeart/2005/8/layout/chevron2"/>
    <dgm:cxn modelId="{179A4F2E-8034-4D28-BA1E-5A23A77F5163}" type="presOf" srcId="{5E21A308-609B-497C-96F1-852150C15E47}" destId="{C5EC6C26-9B87-4320-896F-76D6C915FFCA}" srcOrd="0" destOrd="0" presId="urn:microsoft.com/office/officeart/2005/8/layout/chevron2"/>
    <dgm:cxn modelId="{3E1C0B36-72FD-42D7-90E3-34FE84FCC080}" type="presOf" srcId="{8E8AE8F8-12CD-41B8-97D4-44249937F2D7}" destId="{6DEE5C57-B2F4-479B-BD9A-5A84FD7B993D}" srcOrd="0" destOrd="0" presId="urn:microsoft.com/office/officeart/2005/8/layout/chevron2"/>
    <dgm:cxn modelId="{D6545137-C570-408E-B14A-556529D70373}" type="presOf" srcId="{2A01015A-1DF0-4C4B-A297-CFA967C47632}" destId="{0CB87A13-D33D-46EC-834A-47D32A40D2AE}" srcOrd="0" destOrd="0" presId="urn:microsoft.com/office/officeart/2005/8/layout/chevron2"/>
    <dgm:cxn modelId="{7C5DB138-235A-447E-9D86-63DA525B8FA5}" type="presOf" srcId="{51E48F60-E4DC-4C48-A517-1264AD999E86}" destId="{4371EEF0-E6BF-46D4-B8E8-038B0F12191E}" srcOrd="0" destOrd="0" presId="urn:microsoft.com/office/officeart/2005/8/layout/chevron2"/>
    <dgm:cxn modelId="{E3A21C5D-EEB0-46B3-81CA-51A9E90D76C2}" srcId="{E1C86F93-30D7-40A6-8CC8-54C5166393A1}" destId="{96FE8A8D-9EE6-4870-BD71-7FD4FC6B3179}" srcOrd="0" destOrd="0" parTransId="{02862FFD-C549-4F9B-B633-165C046622A9}" sibTransId="{7FE43757-96B4-4EFB-A696-1D19824D1B0F}"/>
    <dgm:cxn modelId="{AEA3765E-6319-433D-B0D9-2A9C8F9F2802}" srcId="{51E48F60-E4DC-4C48-A517-1264AD999E86}" destId="{5E21A308-609B-497C-96F1-852150C15E47}" srcOrd="1" destOrd="0" parTransId="{4F83F4F2-1D31-4AA7-B94E-C9BEBB136CA1}" sibTransId="{8ABF26CA-F11D-49F8-97EC-386E4E35766B}"/>
    <dgm:cxn modelId="{CD7BD262-5F84-419F-B3C5-DDAAD4919607}" type="presOf" srcId="{A83F96B2-2AE7-444C-B27A-05DFF9B6FDB2}" destId="{8F4AFD75-AF26-429B-B891-4C00CE219AEB}" srcOrd="0" destOrd="0" presId="urn:microsoft.com/office/officeart/2005/8/layout/chevron2"/>
    <dgm:cxn modelId="{FC9A2E6D-6D49-4D75-883D-3265A60323F5}" srcId="{A7C8BDBC-1B3C-4D2F-8F3A-089BFEF93ABB}" destId="{A83F96B2-2AE7-444C-B27A-05DFF9B6FDB2}" srcOrd="0" destOrd="0" parTransId="{FB1805EC-9649-4659-896D-814E5189005D}" sibTransId="{56F8AAC6-D4B9-4933-AE68-46B91E811B90}"/>
    <dgm:cxn modelId="{EEFC614F-3FD0-40A9-BE8B-371F418448B0}" srcId="{D5460676-C789-4D44-900B-1EBF7374FDBE}" destId="{DC6DA299-82AA-4509-B613-5719116154CC}" srcOrd="0" destOrd="0" parTransId="{5F1E08EE-4E05-4637-9EE2-020F0CAD9ACF}" sibTransId="{36DEB4AE-32B6-4CBB-B63A-EDAFF10B0B33}"/>
    <dgm:cxn modelId="{651AE150-418E-4B5C-B9B4-C64906BFDF3B}" srcId="{51E48F60-E4DC-4C48-A517-1264AD999E86}" destId="{D5460676-C789-4D44-900B-1EBF7374FDBE}" srcOrd="0" destOrd="0" parTransId="{0965DAE7-83DD-41B9-B71A-6C045805BCD8}" sibTransId="{4AA46FBD-540D-4103-B57F-7D55A3032AF0}"/>
    <dgm:cxn modelId="{FDADB076-419A-4F4D-9530-D86BE4574CEB}" type="presOf" srcId="{D75C6DC1-021E-477B-81E9-A47E3358C499}" destId="{BD87D5AA-12AF-498C-8E60-E2C5C40A00EB}" srcOrd="0" destOrd="0" presId="urn:microsoft.com/office/officeart/2005/8/layout/chevron2"/>
    <dgm:cxn modelId="{603F368C-2AE3-45CF-BDB3-7B4378C297AE}" type="presOf" srcId="{DC6DA299-82AA-4509-B613-5719116154CC}" destId="{C050F30B-F567-4954-8236-1BB7CD5F3477}" srcOrd="0" destOrd="0" presId="urn:microsoft.com/office/officeart/2005/8/layout/chevron2"/>
    <dgm:cxn modelId="{347CAF8C-7F4E-493B-8A04-08314F7B8D64}" srcId="{51E48F60-E4DC-4C48-A517-1264AD999E86}" destId="{E1C86F93-30D7-40A6-8CC8-54C5166393A1}" srcOrd="2" destOrd="0" parTransId="{4386B7DB-D257-4EA5-8715-46DF26210F51}" sibTransId="{341DFEB2-2F42-4234-A2B4-DE52AE9B3AC7}"/>
    <dgm:cxn modelId="{6D22488D-C748-4112-8F0D-A3B1CEFD3574}" srcId="{5E21A308-609B-497C-96F1-852150C15E47}" destId="{8E8AE8F8-12CD-41B8-97D4-44249937F2D7}" srcOrd="0" destOrd="0" parTransId="{93ED42EF-B6CF-4D8B-A5DC-D9ED3E3222D4}" sibTransId="{899C0549-E178-4ED9-9EC3-701AE2AF0863}"/>
    <dgm:cxn modelId="{08F15092-14B0-4CC3-8896-5324D0981B39}" srcId="{D75C6DC1-021E-477B-81E9-A47E3358C499}" destId="{B53BC41B-D7C0-49D7-BCBD-D06FF8E8C95B}" srcOrd="0" destOrd="0" parTransId="{2FE23C30-C289-4D38-80F3-6A49B1F476AB}" sibTransId="{21192059-48BF-445A-823B-FCFA4648F7BE}"/>
    <dgm:cxn modelId="{B0B579A2-DD00-4868-AA15-DEDCA058CB2A}" srcId="{51E48F60-E4DC-4C48-A517-1264AD999E86}" destId="{D75C6DC1-021E-477B-81E9-A47E3358C499}" srcOrd="5" destOrd="0" parTransId="{572BCC04-10B3-41F3-A75F-E93A7BB0C808}" sibTransId="{D7C94C16-D682-4139-BE20-FAC3C02DE7A3}"/>
    <dgm:cxn modelId="{B3CDB5B0-AE07-4859-AD06-39F76846077A}" type="presOf" srcId="{D5460676-C789-4D44-900B-1EBF7374FDBE}" destId="{B1C58F9D-A40A-4B1D-8845-611A04C5A278}" srcOrd="0" destOrd="0" presId="urn:microsoft.com/office/officeart/2005/8/layout/chevron2"/>
    <dgm:cxn modelId="{BC83BFB3-76CD-499C-9FD6-480206FAF926}" srcId="{51E48F60-E4DC-4C48-A517-1264AD999E86}" destId="{A7C8BDBC-1B3C-4D2F-8F3A-089BFEF93ABB}" srcOrd="3" destOrd="0" parTransId="{797F3EE5-9ECE-4DB4-84E1-C87B1791C4E9}" sibTransId="{7F66BFE4-9723-4FFB-BFB9-9F5CAB0C2BFB}"/>
    <dgm:cxn modelId="{752845D2-96E7-4AEC-93D2-7825F5DB80C5}" type="presOf" srcId="{B53BC41B-D7C0-49D7-BCBD-D06FF8E8C95B}" destId="{AB71301D-EC6F-48AE-8739-FF53676535E5}" srcOrd="0" destOrd="0" presId="urn:microsoft.com/office/officeart/2005/8/layout/chevron2"/>
    <dgm:cxn modelId="{E8D9B5D9-E909-4B0B-B7CC-12E35664CB04}" type="presOf" srcId="{766485C9-79D3-4AD7-BEAB-62FDF85698ED}" destId="{4959B5BC-8716-44DA-B0AB-E3986AF1F3D9}" srcOrd="0" destOrd="0" presId="urn:microsoft.com/office/officeart/2005/8/layout/chevron2"/>
    <dgm:cxn modelId="{8774CDE3-47A2-440F-9283-11BEBC4CD134}" srcId="{766485C9-79D3-4AD7-BEAB-62FDF85698ED}" destId="{2A01015A-1DF0-4C4B-A297-CFA967C47632}" srcOrd="0" destOrd="0" parTransId="{5E5E393A-2B5D-40EA-843F-A66C17CF47B9}" sibTransId="{8E0C3E6B-6495-4652-83D2-7127EDB30606}"/>
    <dgm:cxn modelId="{3E8ADDF7-E12F-4474-9A3F-1995EE679388}" type="presOf" srcId="{E1C86F93-30D7-40A6-8CC8-54C5166393A1}" destId="{5C1D86E5-D5BC-4BA6-8C6F-4939EC4B4037}" srcOrd="0" destOrd="0" presId="urn:microsoft.com/office/officeart/2005/8/layout/chevron2"/>
    <dgm:cxn modelId="{FC220765-A2D9-4F4B-9C13-3B353A364A54}" type="presParOf" srcId="{4371EEF0-E6BF-46D4-B8E8-038B0F12191E}" destId="{80F5E81C-AC7A-48CF-AF3A-304D7678FFEA}" srcOrd="0" destOrd="0" presId="urn:microsoft.com/office/officeart/2005/8/layout/chevron2"/>
    <dgm:cxn modelId="{7E800B25-0ACA-4E54-B355-CC1E2E3746CA}" type="presParOf" srcId="{80F5E81C-AC7A-48CF-AF3A-304D7678FFEA}" destId="{B1C58F9D-A40A-4B1D-8845-611A04C5A278}" srcOrd="0" destOrd="0" presId="urn:microsoft.com/office/officeart/2005/8/layout/chevron2"/>
    <dgm:cxn modelId="{012B97DE-3882-48B4-9A60-67C75D079127}" type="presParOf" srcId="{80F5E81C-AC7A-48CF-AF3A-304D7678FFEA}" destId="{C050F30B-F567-4954-8236-1BB7CD5F3477}" srcOrd="1" destOrd="0" presId="urn:microsoft.com/office/officeart/2005/8/layout/chevron2"/>
    <dgm:cxn modelId="{EAAAFAE9-C374-474A-A899-30272097FF25}" type="presParOf" srcId="{4371EEF0-E6BF-46D4-B8E8-038B0F12191E}" destId="{F5860163-1E01-4D1A-B6DC-B3F1F9C27E15}" srcOrd="1" destOrd="0" presId="urn:microsoft.com/office/officeart/2005/8/layout/chevron2"/>
    <dgm:cxn modelId="{D997389F-2695-4755-8F9B-5FB6947FFE3C}" type="presParOf" srcId="{4371EEF0-E6BF-46D4-B8E8-038B0F12191E}" destId="{C617E869-AB2C-4541-8A4C-AF1B06511E22}" srcOrd="2" destOrd="0" presId="urn:microsoft.com/office/officeart/2005/8/layout/chevron2"/>
    <dgm:cxn modelId="{3B50E2CF-1DA8-451F-894D-00B87B853A59}" type="presParOf" srcId="{C617E869-AB2C-4541-8A4C-AF1B06511E22}" destId="{C5EC6C26-9B87-4320-896F-76D6C915FFCA}" srcOrd="0" destOrd="0" presId="urn:microsoft.com/office/officeart/2005/8/layout/chevron2"/>
    <dgm:cxn modelId="{E20FF408-2EA4-4D45-B947-156DEAB2F8B6}" type="presParOf" srcId="{C617E869-AB2C-4541-8A4C-AF1B06511E22}" destId="{6DEE5C57-B2F4-479B-BD9A-5A84FD7B993D}" srcOrd="1" destOrd="0" presId="urn:microsoft.com/office/officeart/2005/8/layout/chevron2"/>
    <dgm:cxn modelId="{0DC4EFEA-41C9-40CC-A709-D82E31C7FA9A}" type="presParOf" srcId="{4371EEF0-E6BF-46D4-B8E8-038B0F12191E}" destId="{4A021A4F-863F-4319-938E-E8D7F4A26050}" srcOrd="3" destOrd="0" presId="urn:microsoft.com/office/officeart/2005/8/layout/chevron2"/>
    <dgm:cxn modelId="{38FC8378-E31D-4F30-AD57-01D1B6B2BD4C}" type="presParOf" srcId="{4371EEF0-E6BF-46D4-B8E8-038B0F12191E}" destId="{47764830-2DAE-4065-B5AB-5C3D1D7B580B}" srcOrd="4" destOrd="0" presId="urn:microsoft.com/office/officeart/2005/8/layout/chevron2"/>
    <dgm:cxn modelId="{CEC923D6-2C91-4116-ACDC-68893E20A013}" type="presParOf" srcId="{47764830-2DAE-4065-B5AB-5C3D1D7B580B}" destId="{5C1D86E5-D5BC-4BA6-8C6F-4939EC4B4037}" srcOrd="0" destOrd="0" presId="urn:microsoft.com/office/officeart/2005/8/layout/chevron2"/>
    <dgm:cxn modelId="{3E36780C-8E10-4DE3-9062-B82655C9B7A1}" type="presParOf" srcId="{47764830-2DAE-4065-B5AB-5C3D1D7B580B}" destId="{2BAD826D-B00D-4557-8CC5-80FD09A87580}" srcOrd="1" destOrd="0" presId="urn:microsoft.com/office/officeart/2005/8/layout/chevron2"/>
    <dgm:cxn modelId="{F42254F2-5CEB-4DFB-8C87-E41F1369FE6D}" type="presParOf" srcId="{4371EEF0-E6BF-46D4-B8E8-038B0F12191E}" destId="{3178262C-0103-42CE-A088-F505B3253CA3}" srcOrd="5" destOrd="0" presId="urn:microsoft.com/office/officeart/2005/8/layout/chevron2"/>
    <dgm:cxn modelId="{1EB831AB-68AC-4B9E-880E-793BA73A65FC}" type="presParOf" srcId="{4371EEF0-E6BF-46D4-B8E8-038B0F12191E}" destId="{76A33CF0-AFD4-4A87-9271-D5E665405A37}" srcOrd="6" destOrd="0" presId="urn:microsoft.com/office/officeart/2005/8/layout/chevron2"/>
    <dgm:cxn modelId="{C9CE1289-722E-4E75-9C6C-1BFFBDE53BFC}" type="presParOf" srcId="{76A33CF0-AFD4-4A87-9271-D5E665405A37}" destId="{1BE2A509-E967-47EE-B5FE-13971BD38E7F}" srcOrd="0" destOrd="0" presId="urn:microsoft.com/office/officeart/2005/8/layout/chevron2"/>
    <dgm:cxn modelId="{AF402CA4-7916-4F31-A8BF-3C53DAEA2E53}" type="presParOf" srcId="{76A33CF0-AFD4-4A87-9271-D5E665405A37}" destId="{8F4AFD75-AF26-429B-B891-4C00CE219AEB}" srcOrd="1" destOrd="0" presId="urn:microsoft.com/office/officeart/2005/8/layout/chevron2"/>
    <dgm:cxn modelId="{4814239C-C6D2-48C4-B5F0-43ED1865CBE2}" type="presParOf" srcId="{4371EEF0-E6BF-46D4-B8E8-038B0F12191E}" destId="{D3CF4911-ED41-4863-A08B-A77AD7AD2682}" srcOrd="7" destOrd="0" presId="urn:microsoft.com/office/officeart/2005/8/layout/chevron2"/>
    <dgm:cxn modelId="{E33FE3F3-3A84-410D-9F35-D93DDE086998}" type="presParOf" srcId="{4371EEF0-E6BF-46D4-B8E8-038B0F12191E}" destId="{F8947A63-D72D-49F5-8736-34A802A646E1}" srcOrd="8" destOrd="0" presId="urn:microsoft.com/office/officeart/2005/8/layout/chevron2"/>
    <dgm:cxn modelId="{C65CA7AE-D616-4354-B207-CB06B90BB539}" type="presParOf" srcId="{F8947A63-D72D-49F5-8736-34A802A646E1}" destId="{4959B5BC-8716-44DA-B0AB-E3986AF1F3D9}" srcOrd="0" destOrd="0" presId="urn:microsoft.com/office/officeart/2005/8/layout/chevron2"/>
    <dgm:cxn modelId="{B751CDDA-2D4C-463F-8325-FC0CD74713FA}" type="presParOf" srcId="{F8947A63-D72D-49F5-8736-34A802A646E1}" destId="{0CB87A13-D33D-46EC-834A-47D32A40D2AE}" srcOrd="1" destOrd="0" presId="urn:microsoft.com/office/officeart/2005/8/layout/chevron2"/>
    <dgm:cxn modelId="{6408C34D-395F-400C-A601-2834B509B845}" type="presParOf" srcId="{4371EEF0-E6BF-46D4-B8E8-038B0F12191E}" destId="{E2797A86-D601-4F02-9204-4B9F737DF4A8}" srcOrd="9" destOrd="0" presId="urn:microsoft.com/office/officeart/2005/8/layout/chevron2"/>
    <dgm:cxn modelId="{B3417E35-6719-46A4-B479-C47F0B62CC17}" type="presParOf" srcId="{4371EEF0-E6BF-46D4-B8E8-038B0F12191E}" destId="{36046360-CD89-4882-9F66-2DD0D80AFE9E}" srcOrd="10" destOrd="0" presId="urn:microsoft.com/office/officeart/2005/8/layout/chevron2"/>
    <dgm:cxn modelId="{0AE0B65B-468F-4504-A2C9-5DB4457F7BBA}" type="presParOf" srcId="{36046360-CD89-4882-9F66-2DD0D80AFE9E}" destId="{BD87D5AA-12AF-498C-8E60-E2C5C40A00EB}" srcOrd="0" destOrd="0" presId="urn:microsoft.com/office/officeart/2005/8/layout/chevron2"/>
    <dgm:cxn modelId="{FA56477D-CF92-4426-83B7-AF04E1110681}" type="presParOf" srcId="{36046360-CD89-4882-9F66-2DD0D80AFE9E}" destId="{AB71301D-EC6F-48AE-8739-FF53676535E5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  <a:ext uri="{C62137D5-CB1D-491B-B009-E17868A290BF}">
      <dgm14:recolorImg xmlns:dgm14="http://schemas.microsoft.com/office/drawing/2010/diagram" val="1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1C58F9D-A40A-4B1D-8845-611A04C5A278}">
      <dsp:nvSpPr>
        <dsp:cNvPr id="0" name=""/>
        <dsp:cNvSpPr/>
      </dsp:nvSpPr>
      <dsp:spPr>
        <a:xfrm rot="5400000">
          <a:off x="-130129" y="132492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A</a:t>
          </a:r>
          <a:endParaRPr lang="ru-RU" sz="1900" b="1" kern="1200" dirty="0">
            <a:solidFill>
              <a:srgbClr val="FF0000"/>
            </a:solidFill>
          </a:endParaRPr>
        </a:p>
      </dsp:txBody>
      <dsp:txXfrm rot="-5400000">
        <a:off x="1" y="305997"/>
        <a:ext cx="607270" cy="260259"/>
      </dsp:txXfrm>
    </dsp:sp>
    <dsp:sp modelId="{C050F30B-F567-4954-8236-1BB7CD5F3477}">
      <dsp:nvSpPr>
        <dsp:cNvPr id="0" name=""/>
        <dsp:cNvSpPr/>
      </dsp:nvSpPr>
      <dsp:spPr>
        <a:xfrm rot="5400000">
          <a:off x="3477932" y="-2868298"/>
          <a:ext cx="564190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Анализ аудитории (уровень, стили обучения, общие характеристики, запрос)</a:t>
          </a:r>
        </a:p>
      </dsp:txBody>
      <dsp:txXfrm rot="-5400000">
        <a:off x="607270" y="29905"/>
        <a:ext cx="6277974" cy="509108"/>
      </dsp:txXfrm>
    </dsp:sp>
    <dsp:sp modelId="{C5EC6C26-9B87-4320-896F-76D6C915FFCA}">
      <dsp:nvSpPr>
        <dsp:cNvPr id="0" name=""/>
        <dsp:cNvSpPr/>
      </dsp:nvSpPr>
      <dsp:spPr>
        <a:xfrm rot="5400000">
          <a:off x="-130129" y="901509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S</a:t>
          </a:r>
          <a:endParaRPr lang="ru-RU" sz="2800" kern="1200" dirty="0"/>
        </a:p>
      </dsp:txBody>
      <dsp:txXfrm rot="-5400000">
        <a:off x="1" y="1075014"/>
        <a:ext cx="607270" cy="260259"/>
      </dsp:txXfrm>
    </dsp:sp>
    <dsp:sp modelId="{6DEE5C57-B2F4-479B-BD9A-5A84FD7B993D}">
      <dsp:nvSpPr>
        <dsp:cNvPr id="0" name=""/>
        <dsp:cNvSpPr/>
      </dsp:nvSpPr>
      <dsp:spPr>
        <a:xfrm rot="5400000">
          <a:off x="3478081" y="-2099430"/>
          <a:ext cx="563894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Постановка цели (что нужно узнать, условия обучения, навыки, конечный итог)</a:t>
          </a:r>
        </a:p>
      </dsp:txBody>
      <dsp:txXfrm rot="-5400000">
        <a:off x="607271" y="798907"/>
        <a:ext cx="6277988" cy="508840"/>
      </dsp:txXfrm>
    </dsp:sp>
    <dsp:sp modelId="{5C1D86E5-D5BC-4BA6-8C6F-4939EC4B4037}">
      <dsp:nvSpPr>
        <dsp:cNvPr id="0" name=""/>
        <dsp:cNvSpPr/>
      </dsp:nvSpPr>
      <dsp:spPr>
        <a:xfrm rot="5400000">
          <a:off x="-130129" y="1670525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S</a:t>
          </a:r>
          <a:endParaRPr lang="ru-RU" sz="2300" kern="1200" dirty="0"/>
        </a:p>
      </dsp:txBody>
      <dsp:txXfrm rot="-5400000">
        <a:off x="1" y="1844030"/>
        <a:ext cx="607270" cy="260259"/>
      </dsp:txXfrm>
    </dsp:sp>
    <dsp:sp modelId="{2BAD826D-B00D-4557-8CC5-80FD09A87580}">
      <dsp:nvSpPr>
        <dsp:cNvPr id="0" name=""/>
        <dsp:cNvSpPr/>
      </dsp:nvSpPr>
      <dsp:spPr>
        <a:xfrm rot="5400000">
          <a:off x="3478081" y="-1330414"/>
          <a:ext cx="563894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Выбор методов, материала, инструментов (выбрать из существующих, создать новые, найти новое применение)</a:t>
          </a:r>
        </a:p>
      </dsp:txBody>
      <dsp:txXfrm rot="-5400000">
        <a:off x="607271" y="1567923"/>
        <a:ext cx="6277988" cy="508840"/>
      </dsp:txXfrm>
    </dsp:sp>
    <dsp:sp modelId="{1BE2A509-E967-47EE-B5FE-13971BD38E7F}">
      <dsp:nvSpPr>
        <dsp:cNvPr id="0" name=""/>
        <dsp:cNvSpPr/>
      </dsp:nvSpPr>
      <dsp:spPr>
        <a:xfrm rot="5400000">
          <a:off x="-130129" y="2439542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U</a:t>
          </a:r>
          <a:endParaRPr lang="ru-RU" sz="2300" b="1" kern="1200" dirty="0">
            <a:solidFill>
              <a:srgbClr val="FF0000"/>
            </a:solidFill>
          </a:endParaRPr>
        </a:p>
      </dsp:txBody>
      <dsp:txXfrm rot="-5400000">
        <a:off x="1" y="2613047"/>
        <a:ext cx="607270" cy="260259"/>
      </dsp:txXfrm>
    </dsp:sp>
    <dsp:sp modelId="{8F4AFD75-AF26-429B-B891-4C00CE219AEB}">
      <dsp:nvSpPr>
        <dsp:cNvPr id="0" name=""/>
        <dsp:cNvSpPr/>
      </dsp:nvSpPr>
      <dsp:spPr>
        <a:xfrm rot="5400000">
          <a:off x="3478081" y="-561397"/>
          <a:ext cx="563894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Внедрение (как использовать инструменты и материалы, создание образовательной среды)</a:t>
          </a:r>
        </a:p>
      </dsp:txBody>
      <dsp:txXfrm rot="-5400000">
        <a:off x="607271" y="2336940"/>
        <a:ext cx="6277988" cy="508840"/>
      </dsp:txXfrm>
    </dsp:sp>
    <dsp:sp modelId="{4959B5BC-8716-44DA-B0AB-E3986AF1F3D9}">
      <dsp:nvSpPr>
        <dsp:cNvPr id="0" name=""/>
        <dsp:cNvSpPr/>
      </dsp:nvSpPr>
      <dsp:spPr>
        <a:xfrm rot="5400000">
          <a:off x="-130129" y="3208559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R</a:t>
          </a:r>
          <a:endParaRPr lang="ru-RU" sz="2300" b="1" kern="1200" dirty="0">
            <a:solidFill>
              <a:srgbClr val="FF0000"/>
            </a:solidFill>
          </a:endParaRPr>
        </a:p>
      </dsp:txBody>
      <dsp:txXfrm rot="-5400000">
        <a:off x="1" y="3382064"/>
        <a:ext cx="607270" cy="260259"/>
      </dsp:txXfrm>
    </dsp:sp>
    <dsp:sp modelId="{0CB87A13-D33D-46EC-834A-47D32A40D2AE}">
      <dsp:nvSpPr>
        <dsp:cNvPr id="0" name=""/>
        <dsp:cNvSpPr/>
      </dsp:nvSpPr>
      <dsp:spPr>
        <a:xfrm rot="5400000">
          <a:off x="3462569" y="215699"/>
          <a:ext cx="563894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Активное вовлечение участников (все формы активного взаимодействия: обсуждения, работа в малых группах)</a:t>
          </a:r>
        </a:p>
      </dsp:txBody>
      <dsp:txXfrm rot="-5400000">
        <a:off x="591759" y="3114037"/>
        <a:ext cx="6277988" cy="508840"/>
      </dsp:txXfrm>
    </dsp:sp>
    <dsp:sp modelId="{BD87D5AA-12AF-498C-8E60-E2C5C40A00EB}">
      <dsp:nvSpPr>
        <dsp:cNvPr id="0" name=""/>
        <dsp:cNvSpPr/>
      </dsp:nvSpPr>
      <dsp:spPr>
        <a:xfrm rot="5400000">
          <a:off x="-130129" y="3977575"/>
          <a:ext cx="867529" cy="607270"/>
        </a:xfrm>
        <a:prstGeom prst="chevron">
          <a:avLst/>
        </a:prstGeom>
        <a:gradFill rotWithShape="0">
          <a:gsLst>
            <a:gs pos="0">
              <a:schemeClr val="l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l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l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 w="6350" cap="flat" cmpd="sng" algn="ctr">
          <a:solidFill>
            <a:schemeClr val="accent1">
              <a:shade val="8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1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22860" tIns="22860" rIns="22860" bIns="22860" numCol="1" spcCol="1270" anchor="ctr" anchorCtr="0">
          <a:noAutofit/>
        </a:bodyPr>
        <a:lstStyle/>
        <a:p>
          <a:pPr marL="0" lvl="0" indent="0" algn="ctr" defTabSz="1600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600" b="1" kern="1200" dirty="0">
              <a:solidFill>
                <a:srgbClr val="FF0000"/>
              </a:solidFill>
            </a:rPr>
            <a:t>E</a:t>
          </a:r>
          <a:endParaRPr lang="ru-RU" sz="1900" b="1" kern="1200" dirty="0">
            <a:solidFill>
              <a:srgbClr val="FF0000"/>
            </a:solidFill>
          </a:endParaRPr>
        </a:p>
      </dsp:txBody>
      <dsp:txXfrm rot="-5400000">
        <a:off x="1" y="4151080"/>
        <a:ext cx="607270" cy="260259"/>
      </dsp:txXfrm>
    </dsp:sp>
    <dsp:sp modelId="{AB71301D-EC6F-48AE-8739-FF53676535E5}">
      <dsp:nvSpPr>
        <dsp:cNvPr id="0" name=""/>
        <dsp:cNvSpPr/>
      </dsp:nvSpPr>
      <dsp:spPr>
        <a:xfrm rot="5400000">
          <a:off x="3478081" y="976635"/>
          <a:ext cx="563894" cy="6305515"/>
        </a:xfrm>
        <a:prstGeom prst="round2SameRect">
          <a:avLst/>
        </a:prstGeom>
        <a:solidFill>
          <a:schemeClr val="accent1">
            <a:alpha val="90000"/>
            <a:tint val="40000"/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  <dsp:txBody>
        <a:bodyPr spcFirstLastPara="0" vert="horz" wrap="square" lIns="120904" tIns="10795" rIns="10795" bIns="10795" numCol="1" spcCol="1270" anchor="ctr" anchorCtr="0">
          <a:noAutofit/>
        </a:bodyPr>
        <a:lstStyle/>
        <a:p>
          <a:pPr marL="171450" lvl="1" indent="-171450" algn="l" defTabSz="75565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ru-RU" sz="1700" kern="1200" dirty="0"/>
            <a:t>Оценивание и подведение итогов (к чему пришли, что сработало, что не сработало, актуальность материала, выводы)</a:t>
          </a:r>
        </a:p>
      </dsp:txBody>
      <dsp:txXfrm rot="-5400000">
        <a:off x="607271" y="3874973"/>
        <a:ext cx="6277988" cy="508840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26" tIns="45713" rIns="91426" bIns="45713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95" y="0"/>
            <a:ext cx="2946400" cy="496888"/>
          </a:xfrm>
          <a:prstGeom prst="rect">
            <a:avLst/>
          </a:prstGeom>
        </p:spPr>
        <p:txBody>
          <a:bodyPr vert="horz" lIns="91426" tIns="45713" rIns="91426" bIns="45713" rtlCol="0"/>
          <a:lstStyle>
            <a:lvl1pPr algn="r">
              <a:defRPr sz="1200"/>
            </a:lvl1pPr>
          </a:lstStyle>
          <a:p>
            <a:fld id="{4049F8CC-6230-4FDB-AC8F-876D6ECFB848}" type="datetimeFigureOut">
              <a:rPr lang="ru-RU" smtClean="0"/>
              <a:pPr/>
              <a:t>16.11.2022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26" tIns="45713" rIns="91426" bIns="45713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76795"/>
            <a:ext cx="5438775" cy="3908425"/>
          </a:xfrm>
          <a:prstGeom prst="rect">
            <a:avLst/>
          </a:prstGeom>
        </p:spPr>
        <p:txBody>
          <a:bodyPr vert="horz" lIns="91426" tIns="45713" rIns="91426" bIns="45713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26" tIns="45713" rIns="91426" bIns="45713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95" y="9429750"/>
            <a:ext cx="2946400" cy="496888"/>
          </a:xfrm>
          <a:prstGeom prst="rect">
            <a:avLst/>
          </a:prstGeom>
        </p:spPr>
        <p:txBody>
          <a:bodyPr vert="horz" lIns="91426" tIns="45713" rIns="91426" bIns="45713" rtlCol="0" anchor="b"/>
          <a:lstStyle>
            <a:lvl1pPr algn="r">
              <a:defRPr sz="1200"/>
            </a:lvl1pPr>
          </a:lstStyle>
          <a:p>
            <a:fld id="{130E7CBB-965E-4FF4-9DCC-483F45EC02E2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3975475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30E7CBB-965E-4FF4-9DCC-483F45EC02E2}" type="slidenum">
              <a:rPr lang="ru-RU" smtClean="0"/>
              <a:pPr/>
              <a:t>3</a:t>
            </a:fld>
            <a:endParaRPr lang="ru-RU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12927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350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817922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66297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68035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81469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592345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1519733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7435620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8629841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089522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0498464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803931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887176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72022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430373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643255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23605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801345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830733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7610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7832832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651769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84780372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2563970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101469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5459252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353230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73965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00333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21510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47269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050559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165516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682105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277980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1215743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3173951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496550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446297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10251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495783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305135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893157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0E7CBB-965E-4FF4-9DCC-483F45EC02E2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34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6C527-C1F3-470F-BD2A-DA51C60D7E81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201203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DCA4C7-EEEC-43ED-98AA-233D714748C7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607268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F2C31F-647A-49AB-864C-DFDADDA3B899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8528644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26DDB8-BF99-407D-B603-A57840DBD216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23280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2F1BCC-2030-432C-9B7F-9FA8EDD4A233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779533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F9277A-6203-4AD5-B51B-E5329829D82B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0258387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133107-8C5E-4321-8EEF-662912BA36C4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072256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CA13E0-577B-4B89-8ABD-41224FF83BFC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8222054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F69203-89BF-4B43-A7EF-8D97F2D8DC9F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1096848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5DFAE7-7B19-4D14-9B1D-D65D5D2A95B3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14576147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7A53975-22B9-45F8-BA86-71ADD24DD10A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4541377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69A4ED-ADED-4B0A-A827-04794C998060}" type="datetime1">
              <a:rPr lang="ru-RU" smtClean="0"/>
              <a:pPr/>
              <a:t>16.11.2022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A2F11-600D-44D7-A0E2-CE2D3B9D58E9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13630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0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3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27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6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1.xml"/><Relationship Id="rId3" Type="http://schemas.openxmlformats.org/officeDocument/2006/relationships/image" Target="../media/image4.jpg"/><Relationship Id="rId7" Type="http://schemas.openxmlformats.org/officeDocument/2006/relationships/diagramData" Target="../diagrams/data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8.jpeg"/><Relationship Id="rId11" Type="http://schemas.microsoft.com/office/2007/relationships/diagramDrawing" Target="../diagrams/drawing1.xml"/><Relationship Id="rId5" Type="http://schemas.openxmlformats.org/officeDocument/2006/relationships/image" Target="../media/image3.png"/><Relationship Id="rId10" Type="http://schemas.openxmlformats.org/officeDocument/2006/relationships/diagramColors" Target="../diagrams/colors1.xml"/><Relationship Id="rId4" Type="http://schemas.openxmlformats.org/officeDocument/2006/relationships/image" Target="../media/image2.png"/><Relationship Id="rId9" Type="http://schemas.openxmlformats.org/officeDocument/2006/relationships/diagramQuickStyle" Target="../diagrams/quickStyle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9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0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2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1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2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3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3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6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gif"/><Relationship Id="rId3" Type="http://schemas.openxmlformats.org/officeDocument/2006/relationships/image" Target="../media/image48.png"/><Relationship Id="rId7" Type="http://schemas.openxmlformats.org/officeDocument/2006/relationships/image" Target="../media/image52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1.png"/><Relationship Id="rId5" Type="http://schemas.openxmlformats.org/officeDocument/2006/relationships/image" Target="../media/image50.png"/><Relationship Id="rId4" Type="http://schemas.openxmlformats.org/officeDocument/2006/relationships/image" Target="../media/image4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8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6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8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9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0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1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jpeg"/><Relationship Id="rId3" Type="http://schemas.openxmlformats.org/officeDocument/2006/relationships/image" Target="../media/image4.jpg"/><Relationship Id="rId7" Type="http://schemas.openxmlformats.org/officeDocument/2006/relationships/image" Target="../media/image9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36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image" Target="../media/image4.jpg"/><Relationship Id="rId7" Type="http://schemas.openxmlformats.org/officeDocument/2006/relationships/image" Target="../media/image1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2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7"/>
          <p:cNvSpPr>
            <a:spLocks noChangeArrowheads="1"/>
          </p:cNvSpPr>
          <p:nvPr/>
        </p:nvSpPr>
        <p:spPr bwMode="auto">
          <a:xfrm>
            <a:off x="0" y="3898900"/>
            <a:ext cx="12199938" cy="157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" name="Rectangle 8"/>
          <p:cNvSpPr>
            <a:spLocks noChangeArrowheads="1"/>
          </p:cNvSpPr>
          <p:nvPr/>
        </p:nvSpPr>
        <p:spPr bwMode="auto">
          <a:xfrm>
            <a:off x="4763" y="546100"/>
            <a:ext cx="12195175" cy="358775"/>
          </a:xfrm>
          <a:prstGeom prst="rect">
            <a:avLst/>
          </a:prstGeom>
          <a:solidFill>
            <a:srgbClr val="FDB91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" name="TextBox 24"/>
          <p:cNvSpPr txBox="1"/>
          <p:nvPr/>
        </p:nvSpPr>
        <p:spPr>
          <a:xfrm>
            <a:off x="304800" y="578623"/>
            <a:ext cx="11572875" cy="2923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1900">
                <a:solidFill>
                  <a:schemeClr val="bg1"/>
                </a:solidFill>
                <a:latin typeface="Proxima Nova Rg" panose="02000506030000020004" pitchFamily="2" charset="0"/>
              </a:rPr>
              <a:t>#ТОИПКРО  #УЧИБУДУЩЕМУ  #УЧИСЬСТОИПКРО  #ТОИПКРО  #УЧИБУДУЩЕМУ #УЧИСЬСТОИПКРО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716354" y="2244524"/>
            <a:ext cx="5804434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45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</a:t>
            </a:r>
          </a:p>
          <a:p>
            <a:r>
              <a:rPr lang="ru-RU" sz="45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КОНФЕРЕНЦИЯ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81802" y="5576688"/>
            <a:ext cx="9352985" cy="76944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4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lang="ru-RU" sz="4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lang="en-US" sz="4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5000">
                <a:solidFill>
                  <a:srgbClr val="FFC000"/>
                </a:solidFill>
              </a:rPr>
              <a:t>|</a:t>
            </a:r>
            <a:r>
              <a:rPr lang="en-US" sz="4000" b="1">
                <a:solidFill>
                  <a:srgbClr val="2162A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4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9" name="Группа 18"/>
          <p:cNvGrpSpPr/>
          <p:nvPr/>
        </p:nvGrpSpPr>
        <p:grpSpPr>
          <a:xfrm>
            <a:off x="381802" y="1408313"/>
            <a:ext cx="2952750" cy="3527425"/>
            <a:chOff x="474663" y="1438275"/>
            <a:chExt cx="2952750" cy="3527425"/>
          </a:xfrm>
        </p:grpSpPr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3684188" y="3629519"/>
            <a:ext cx="6221812" cy="15388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50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grpSp>
        <p:nvGrpSpPr>
          <p:cNvPr id="24" name="Группа 23"/>
          <p:cNvGrpSpPr/>
          <p:nvPr/>
        </p:nvGrpSpPr>
        <p:grpSpPr>
          <a:xfrm>
            <a:off x="4802035" y="1197710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26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4" name="Группа 3"/>
          <p:cNvGrpSpPr/>
          <p:nvPr/>
        </p:nvGrpSpPr>
        <p:grpSpPr>
          <a:xfrm>
            <a:off x="3716354" y="1161870"/>
            <a:ext cx="885413" cy="984921"/>
            <a:chOff x="3674735" y="1161870"/>
            <a:chExt cx="885413" cy="984921"/>
          </a:xfrm>
        </p:grpSpPr>
        <p:pic>
          <p:nvPicPr>
            <p:cNvPr id="44" name="Рисунок 43" descr="Герб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ru-RU" sz="700">
                  <a:solidFill>
                    <a:schemeClr val="bg1"/>
                  </a:solidFill>
                </a:rPr>
                <a:t>Департамент общего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образования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Томской области</a:t>
              </a:r>
            </a:p>
          </p:txBody>
        </p:sp>
      </p:grpSp>
      <p:pic>
        <p:nvPicPr>
          <p:cNvPr id="3" name="Рисунок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12642" y="1152442"/>
            <a:ext cx="737146" cy="981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36609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2.bp.blogspot.com/-c2dtHtAdqiY/XLsiYn8kwUI/AAAAAAAAE6I/S3ArZmRX8n8H2xCehuMybQQgl8lNpzYPQCLcBGAs/s1600/b.png">
            <a:extLst>
              <a:ext uri="{FF2B5EF4-FFF2-40B4-BE49-F238E27FC236}">
                <a16:creationId xmlns:a16="http://schemas.microsoft.com/office/drawing/2014/main" id="{15D92E86-6BDC-42EB-838D-E3158EB167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63895"/>
            <a:ext cx="5223518" cy="51862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8523CB6D-684F-4BBB-9639-1C5DBE08141A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5558" t="23537" r="35714" b="25987"/>
          <a:stretch/>
        </p:blipFill>
        <p:spPr>
          <a:xfrm>
            <a:off x="5223518" y="1353095"/>
            <a:ext cx="6968482" cy="51970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788329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sp>
        <p:nvSpPr>
          <p:cNvPr id="35" name="Заголовок 1">
            <a:extLst>
              <a:ext uri="{FF2B5EF4-FFF2-40B4-BE49-F238E27FC236}">
                <a16:creationId xmlns:a16="http://schemas.microsoft.com/office/drawing/2014/main" id="{A89007B0-C8E4-4E9C-ABE7-2DF5E70E0E87}"/>
              </a:ext>
            </a:extLst>
          </p:cNvPr>
          <p:cNvSpPr txBox="1">
            <a:spLocks/>
          </p:cNvSpPr>
          <p:nvPr/>
        </p:nvSpPr>
        <p:spPr>
          <a:xfrm>
            <a:off x="6259910" y="212592"/>
            <a:ext cx="2360720" cy="1030502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6000" dirty="0"/>
              <a:t>ADDIE</a:t>
            </a:r>
            <a:endParaRPr lang="ru-RU" dirty="0"/>
          </a:p>
        </p:txBody>
      </p:sp>
      <p:pic>
        <p:nvPicPr>
          <p:cNvPr id="36" name="Picture 4" descr="https://mir-s3-cdn-cf.behance.net/project_modules/fs/449e6d52871113.591f4d9020afb.png">
            <a:extLst>
              <a:ext uri="{FF2B5EF4-FFF2-40B4-BE49-F238E27FC236}">
                <a16:creationId xmlns:a16="http://schemas.microsoft.com/office/drawing/2014/main" id="{45D43B8D-B870-4C28-AE66-525E82B48A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5051" r="-1486"/>
          <a:stretch/>
        </p:blipFill>
        <p:spPr bwMode="auto">
          <a:xfrm>
            <a:off x="100408" y="1418019"/>
            <a:ext cx="12275064" cy="5447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69630238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5082C318-F8C9-4929-A0AF-6EEB3AF336A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8622" t="20409" r="29286" b="16734"/>
          <a:stretch/>
        </p:blipFill>
        <p:spPr>
          <a:xfrm>
            <a:off x="0" y="1372400"/>
            <a:ext cx="6039034" cy="5485600"/>
          </a:xfrm>
          <a:prstGeom prst="rect">
            <a:avLst/>
          </a:prstGeom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B101DC8A-7970-46BF-ADF1-CA2CD3B27EF2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29235" t="20409" r="29286" b="16734"/>
          <a:stretch/>
        </p:blipFill>
        <p:spPr>
          <a:xfrm>
            <a:off x="5708815" y="1379711"/>
            <a:ext cx="6483185" cy="55049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340789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ifvp.org/sites/default/files/Map-17_ADDIE.jpg">
            <a:extLst>
              <a:ext uri="{FF2B5EF4-FFF2-40B4-BE49-F238E27FC236}">
                <a16:creationId xmlns:a16="http://schemas.microsoft.com/office/drawing/2014/main" id="{C7C7E972-BC35-4750-A5D5-7E1A1AD00E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8678958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5E29C3F7-7632-4652-B687-329DDBBAC47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9822" t="17143" r="15586" b="19183"/>
          <a:stretch/>
        </p:blipFill>
        <p:spPr>
          <a:xfrm>
            <a:off x="-48286" y="1303599"/>
            <a:ext cx="12240286" cy="56390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63712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mir-s3-cdn-cf.behance.net/project_modules/max_1200/acc07f52871113.591f4d9020fe2.png">
            <a:extLst>
              <a:ext uri="{FF2B5EF4-FFF2-40B4-BE49-F238E27FC236}">
                <a16:creationId xmlns:a16="http://schemas.microsoft.com/office/drawing/2014/main" id="{78E62BAB-AF11-4932-8760-41A5914386C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837" r="-2518"/>
          <a:stretch/>
        </p:blipFill>
        <p:spPr bwMode="auto">
          <a:xfrm>
            <a:off x="-1" y="0"/>
            <a:ext cx="12499759" cy="691019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8583175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learningbyclick.files.wordpress.com/2018/08/sam-1-e1534632194230.png">
            <a:extLst>
              <a:ext uri="{FF2B5EF4-FFF2-40B4-BE49-F238E27FC236}">
                <a16:creationId xmlns:a16="http://schemas.microsoft.com/office/drawing/2014/main" id="{BFAF49F9-4E77-406E-94B8-E2744DD0307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339662"/>
            <a:ext cx="12204310" cy="53077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9929338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2050" name="Picture 2" descr="https://i.ytimg.com/vi/4cRJqmitnAk/hqdefault.jpg">
            <a:extLst>
              <a:ext uri="{FF2B5EF4-FFF2-40B4-BE49-F238E27FC236}">
                <a16:creationId xmlns:a16="http://schemas.microsoft.com/office/drawing/2014/main" id="{5367B8E1-9E2D-422A-A17C-2E71DA4E899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17" r="7800"/>
          <a:stretch/>
        </p:blipFill>
        <p:spPr bwMode="auto">
          <a:xfrm>
            <a:off x="6350493" y="1339861"/>
            <a:ext cx="5841507" cy="522287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2" name="Picture 4" descr="https://i.ytimg.com/vi/as9F201ZQ2k/maxresdefault.jpg">
            <a:extLst>
              <a:ext uri="{FF2B5EF4-FFF2-40B4-BE49-F238E27FC236}">
                <a16:creationId xmlns:a16="http://schemas.microsoft.com/office/drawing/2014/main" id="{D6957995-38AD-4247-B601-CE6F8DB6A1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" y="1352406"/>
            <a:ext cx="6350494" cy="51977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7396285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://www.personal.psu.edu/grl13/blogs/idws/assure4.jpg">
            <a:extLst>
              <a:ext uri="{FF2B5EF4-FFF2-40B4-BE49-F238E27FC236}">
                <a16:creationId xmlns:a16="http://schemas.microsoft.com/office/drawing/2014/main" id="{6263E152-7891-476D-BD2C-3E9798CFE4B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48350" y="1385548"/>
            <a:ext cx="5243650" cy="51409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4" name="Схема 3">
            <a:extLst>
              <a:ext uri="{FF2B5EF4-FFF2-40B4-BE49-F238E27FC236}">
                <a16:creationId xmlns:a16="http://schemas.microsoft.com/office/drawing/2014/main" id="{D67B0462-C097-470C-AA55-B998AC72B18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54393669"/>
              </p:ext>
            </p:extLst>
          </p:nvPr>
        </p:nvGraphicFramePr>
        <p:xfrm>
          <a:off x="118330" y="1727548"/>
          <a:ext cx="6912786" cy="47173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</p:spTree>
    <p:extLst>
      <p:ext uri="{BB962C8B-B14F-4D97-AF65-F5344CB8AC3E}">
        <p14:creationId xmlns:p14="http://schemas.microsoft.com/office/powerpoint/2010/main" val="43561215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1.bp.blogspot.com/-Lm2A4lgYkTA/XpNa1bnA3WI/AAAAAAAAGBI/Bf-HAT7hR5MaboGUT7QqTpy6ofrNwy-fQCLcBGAsYHQ/s1600/photo_2020-04-12_17-33-32.jpg">
            <a:extLst>
              <a:ext uri="{FF2B5EF4-FFF2-40B4-BE49-F238E27FC236}">
                <a16:creationId xmlns:a16="http://schemas.microsoft.com/office/drawing/2014/main" id="{8A1B9C2C-92EE-45FD-B42D-13351F8079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926" y="0"/>
            <a:ext cx="12217926" cy="68607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0721853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503907" y="1801509"/>
            <a:ext cx="7279460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4000" b="1" dirty="0"/>
              <a:t>ПЕДАГОГИЧЕСКИЙ</a:t>
            </a:r>
            <a:br>
              <a:rPr lang="ru-RU" sz="4000" b="1" dirty="0"/>
            </a:br>
            <a:r>
              <a:rPr lang="ru-RU" sz="4000" b="1" dirty="0"/>
              <a:t>ДИЗАЙН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366971" y="3469840"/>
            <a:ext cx="7279459" cy="8617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2800" dirty="0"/>
              <a:t>Эффективный инструмент планирования современного образовательного мероприятия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50090" y="5114301"/>
            <a:ext cx="4450535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ru-RU" sz="1600" dirty="0">
                <a:latin typeface="Sitka Small" panose="02000505000000020004" pitchFamily="2" charset="0"/>
                <a:cs typeface="Arial" panose="020B0604020202020204" pitchFamily="34" charset="0"/>
              </a:rPr>
              <a:t>Емельянова Юлия Олеговна,</a:t>
            </a:r>
          </a:p>
          <a:p>
            <a:pPr algn="just"/>
            <a:r>
              <a:rPr lang="ru-RU" sz="1600" dirty="0">
                <a:latin typeface="Sitka Small" panose="02000505000000020004" pitchFamily="2" charset="0"/>
                <a:cs typeface="Arial" panose="020B0604020202020204" pitchFamily="34" charset="0"/>
              </a:rPr>
              <a:t>заместитель директора по УР,</a:t>
            </a:r>
          </a:p>
          <a:p>
            <a:pPr algn="just"/>
            <a:r>
              <a:rPr lang="ru-RU" sz="1600" dirty="0">
                <a:latin typeface="Sitka Small" panose="02000505000000020004" pitchFamily="2" charset="0"/>
                <a:cs typeface="Arial" panose="020B0604020202020204" pitchFamily="34" charset="0"/>
              </a:rPr>
              <a:t>учитель английского языка </a:t>
            </a:r>
          </a:p>
          <a:p>
            <a:pPr algn="just"/>
            <a:r>
              <a:rPr lang="ru-RU" sz="1600" dirty="0">
                <a:latin typeface="Sitka Small" panose="02000505000000020004" pitchFamily="2" charset="0"/>
                <a:cs typeface="Arial" panose="020B0604020202020204" pitchFamily="34" charset="0"/>
              </a:rPr>
              <a:t>МБОУ «СОШ№5» г. Колпашево</a:t>
            </a:r>
          </a:p>
        </p:txBody>
      </p:sp>
      <p:grpSp>
        <p:nvGrpSpPr>
          <p:cNvPr id="11" name="Группа 10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lang="en-US" sz="20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20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1600">
                <a:solidFill>
                  <a:srgbClr val="FFC000"/>
                </a:solidFill>
              </a:rPr>
              <a:t>|</a:t>
            </a:r>
            <a:r>
              <a:rPr lang="en-US" sz="1600" b="1">
                <a:solidFill>
                  <a:srgbClr val="2162A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7" name="Группа 16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8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0" name="Группа 29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1" name="Рисунок 30" descr="Герб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2" name="TextBox 31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ru-RU" sz="700">
                  <a:solidFill>
                    <a:schemeClr val="bg1"/>
                  </a:solidFill>
                </a:rPr>
                <a:t>Департамент общего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образования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Томской области</a:t>
              </a:r>
            </a:p>
          </p:txBody>
        </p:sp>
      </p:grpSp>
      <p:pic>
        <p:nvPicPr>
          <p:cNvPr id="33" name="Рисунок 3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sberbank-university.ru/upload/iblock/3c3/EduTechClub_EduTech_magazine_19_banner.png">
            <a:extLst>
              <a:ext uri="{FF2B5EF4-FFF2-40B4-BE49-F238E27FC236}">
                <a16:creationId xmlns:a16="http://schemas.microsoft.com/office/drawing/2014/main" id="{707E212B-A8BE-4423-8BE9-394E2FB321E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305" y="1947809"/>
            <a:ext cx="4194889" cy="40101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4" descr="https://learningsolutionsmag.com/assets/images/learningsolutions/021411/021411feature_f15b.png">
            <a:extLst>
              <a:ext uri="{FF2B5EF4-FFF2-40B4-BE49-F238E27FC236}">
                <a16:creationId xmlns:a16="http://schemas.microsoft.com/office/drawing/2014/main" id="{001435EB-A747-42AC-B53F-9F76C15DBB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7107" y="1353078"/>
            <a:ext cx="7264894" cy="51922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360278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yuripavlov.ru/wp-content/uploads/2017/06/UchitelNePeddizai--ner-1024x638.jpg">
            <a:extLst>
              <a:ext uri="{FF2B5EF4-FFF2-40B4-BE49-F238E27FC236}">
                <a16:creationId xmlns:a16="http://schemas.microsoft.com/office/drawing/2014/main" id="{5E62AC28-3E14-4395-804A-7652F29A7C0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r="-1399" b="1865"/>
          <a:stretch/>
        </p:blipFill>
        <p:spPr bwMode="auto">
          <a:xfrm>
            <a:off x="-9700" y="0"/>
            <a:ext cx="12385172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4303539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7199913F-E2F9-462E-94CD-78299F689BD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123" t="10339" r="4337" b="7891"/>
          <a:stretch/>
        </p:blipFill>
        <p:spPr>
          <a:xfrm>
            <a:off x="-19325" y="-35512"/>
            <a:ext cx="12218835" cy="65501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382846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2D5A1909-4E7D-48F0-8545-03FCEE3E037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143" t="21769" r="12219" b="15238"/>
          <a:stretch/>
        </p:blipFill>
        <p:spPr>
          <a:xfrm>
            <a:off x="-1" y="1351325"/>
            <a:ext cx="12216219" cy="519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8509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graphicFrame>
        <p:nvGraphicFramePr>
          <p:cNvPr id="36" name="Таблица 35">
            <a:extLst>
              <a:ext uri="{FF2B5EF4-FFF2-40B4-BE49-F238E27FC236}">
                <a16:creationId xmlns:a16="http://schemas.microsoft.com/office/drawing/2014/main" id="{4D0097E2-5F8C-4521-A122-6669875B2B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67299"/>
              </p:ext>
            </p:extLst>
          </p:nvPr>
        </p:nvGraphicFramePr>
        <p:xfrm>
          <a:off x="0" y="1215820"/>
          <a:ext cx="12192000" cy="56421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7486265">
                  <a:extLst>
                    <a:ext uri="{9D8B030D-6E8A-4147-A177-3AD203B41FA5}">
                      <a16:colId xmlns:a16="http://schemas.microsoft.com/office/drawing/2014/main" val="3461392282"/>
                    </a:ext>
                  </a:extLst>
                </a:gridCol>
                <a:gridCol w="4705735">
                  <a:extLst>
                    <a:ext uri="{9D8B030D-6E8A-4147-A177-3AD203B41FA5}">
                      <a16:colId xmlns:a16="http://schemas.microsoft.com/office/drawing/2014/main" val="1457766079"/>
                    </a:ext>
                  </a:extLst>
                </a:gridCol>
              </a:tblGrid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>
                          <a:effectLst/>
                        </a:rPr>
                        <a:t>Название образовательного мероприятия</a:t>
                      </a:r>
                      <a:endParaRPr lang="ru-RU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02151678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Целевая аудитория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81550627"/>
                  </a:ext>
                </a:extLst>
              </a:tr>
              <a:tr h="57807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Образовательные результаты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246067261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Постановка задач, инструкции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990968099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Содержание (уровень сложности)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846482197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Взаимодействие, вовлечение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478165178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Образовательное пространство, навигация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222683540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Система оценивания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559840341"/>
                  </a:ext>
                </a:extLst>
              </a:tr>
              <a:tr h="57807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Элементы мультимедиа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34468231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Сбор данных, обратная связь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0605846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8621838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CC2C283-5741-47D8-A6AE-1EDC2E44B23B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2602" t="25775" r="14349" b="31854"/>
          <a:stretch/>
        </p:blipFill>
        <p:spPr>
          <a:xfrm>
            <a:off x="0" y="1366295"/>
            <a:ext cx="12192000" cy="5518338"/>
          </a:xfrm>
          <a:prstGeom prst="rect">
            <a:avLst/>
          </a:prstGeom>
        </p:spPr>
      </p:pic>
      <p:sp>
        <p:nvSpPr>
          <p:cNvPr id="2" name="Прямоугольник 1">
            <a:extLst>
              <a:ext uri="{FF2B5EF4-FFF2-40B4-BE49-F238E27FC236}">
                <a16:creationId xmlns:a16="http://schemas.microsoft.com/office/drawing/2014/main" id="{6BDC9D33-6BC0-45D0-9A32-63A5B8AD2CE2}"/>
              </a:ext>
            </a:extLst>
          </p:cNvPr>
          <p:cNvSpPr/>
          <p:nvPr/>
        </p:nvSpPr>
        <p:spPr>
          <a:xfrm>
            <a:off x="7103487" y="2059620"/>
            <a:ext cx="4474346" cy="692458"/>
          </a:xfrm>
          <a:prstGeom prst="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sz="2000" b="1" dirty="0"/>
              <a:t>Педагогический дизайн: практика</a:t>
            </a:r>
            <a:endParaRPr lang="ru-RU" b="1" dirty="0"/>
          </a:p>
        </p:txBody>
      </p:sp>
      <p:sp>
        <p:nvSpPr>
          <p:cNvPr id="3" name="Прямоугольник 2">
            <a:extLst>
              <a:ext uri="{FF2B5EF4-FFF2-40B4-BE49-F238E27FC236}">
                <a16:creationId xmlns:a16="http://schemas.microsoft.com/office/drawing/2014/main" id="{9C4E0103-AE17-432F-AFAE-ED6F77FFB0F2}"/>
              </a:ext>
            </a:extLst>
          </p:cNvPr>
          <p:cNvSpPr/>
          <p:nvPr/>
        </p:nvSpPr>
        <p:spPr>
          <a:xfrm>
            <a:off x="2423604" y="5211192"/>
            <a:ext cx="3879542" cy="74677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/>
              <a:t>Из опыта работы школы</a:t>
            </a:r>
          </a:p>
        </p:txBody>
      </p:sp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440210B3-9F9E-4023-B953-FB52DC96073C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857" t="28262" r="7887" b="22073"/>
          <a:stretch/>
        </p:blipFill>
        <p:spPr>
          <a:xfrm>
            <a:off x="7511350" y="4331769"/>
            <a:ext cx="3879542" cy="25056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713993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Объект 5">
            <a:extLst>
              <a:ext uri="{FF2B5EF4-FFF2-40B4-BE49-F238E27FC236}">
                <a16:creationId xmlns:a16="http://schemas.microsoft.com/office/drawing/2014/main" id="{D3538207-BADA-4330-9138-9804EA57BDC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608" r="-922" b="11017"/>
          <a:stretch/>
        </p:blipFill>
        <p:spPr>
          <a:xfrm>
            <a:off x="0" y="1275006"/>
            <a:ext cx="12304450" cy="53748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348733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Объект 4">
            <a:extLst>
              <a:ext uri="{FF2B5EF4-FFF2-40B4-BE49-F238E27FC236}">
                <a16:creationId xmlns:a16="http://schemas.microsoft.com/office/drawing/2014/main" id="{284856B4-9881-4902-B1E5-DCA00344B25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95" b="11033"/>
          <a:stretch/>
        </p:blipFill>
        <p:spPr>
          <a:xfrm>
            <a:off x="0" y="1295438"/>
            <a:ext cx="12192001" cy="53071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8907502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DD896278-56B5-4081-82BE-ED8368BE5539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0881" r="-559" b="9766"/>
          <a:stretch/>
        </p:blipFill>
        <p:spPr>
          <a:xfrm>
            <a:off x="0" y="1235727"/>
            <a:ext cx="12260062" cy="5442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473545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7BC7D4B4-BE29-498D-AEEB-664DCFBD0F5D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495" r="1262" b="9629"/>
          <a:stretch/>
        </p:blipFill>
        <p:spPr>
          <a:xfrm>
            <a:off x="0" y="1224063"/>
            <a:ext cx="12192000" cy="5477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04434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lang="en-US" sz="20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20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1600">
                <a:solidFill>
                  <a:srgbClr val="FFC000"/>
                </a:solidFill>
              </a:rPr>
              <a:t>|</a:t>
            </a:r>
            <a:r>
              <a:rPr lang="en-US" sz="1600" b="1">
                <a:solidFill>
                  <a:srgbClr val="2162A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ru-RU" sz="700">
                  <a:solidFill>
                    <a:schemeClr val="bg1"/>
                  </a:solidFill>
                </a:rPr>
                <a:t>Департамент общего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образования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pbs.twimg.com/media/ET-MP9cXgAED6dM.jpg">
            <a:extLst>
              <a:ext uri="{FF2B5EF4-FFF2-40B4-BE49-F238E27FC236}">
                <a16:creationId xmlns:a16="http://schemas.microsoft.com/office/drawing/2014/main" id="{8DE10EBF-FD5B-4496-A376-2E151445A7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048" y="1785817"/>
            <a:ext cx="7570237" cy="425825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7" name="Объект 2">
            <a:extLst>
              <a:ext uri="{FF2B5EF4-FFF2-40B4-BE49-F238E27FC236}">
                <a16:creationId xmlns:a16="http://schemas.microsoft.com/office/drawing/2014/main" id="{D7B9B177-188E-415C-A2E8-9A616D9F442C}"/>
              </a:ext>
            </a:extLst>
          </p:cNvPr>
          <p:cNvSpPr txBox="1">
            <a:spLocks/>
          </p:cNvSpPr>
          <p:nvPr/>
        </p:nvSpPr>
        <p:spPr>
          <a:xfrm>
            <a:off x="8015216" y="1939355"/>
            <a:ext cx="3536302" cy="4258258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/>
              <a:t>Создание новой образовательной среды (выход за пределы школы)</a:t>
            </a:r>
          </a:p>
          <a:p>
            <a:r>
              <a:rPr lang="ru-RU"/>
              <a:t>Переход от «школы для всех» к «школе для каждого» – стремление к персонализации образовательных процессов и результатов </a:t>
            </a:r>
            <a:endParaRPr lang="ru-RU" dirty="0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C0743B19-D86C-4B6D-A3B3-3CFACC3D89A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11756" r="-776" b="11018"/>
          <a:stretch/>
        </p:blipFill>
        <p:spPr>
          <a:xfrm>
            <a:off x="0" y="1310461"/>
            <a:ext cx="12286695" cy="52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163389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AC86F69D-D56D-4FAB-873A-2DBC1D982E0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597" r="1262" b="11617"/>
          <a:stretch/>
        </p:blipFill>
        <p:spPr>
          <a:xfrm>
            <a:off x="0" y="1303599"/>
            <a:ext cx="12192000" cy="526600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33673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B6B2A7B2-83EF-4044-82DE-04756B5776D6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316" b="15037"/>
          <a:stretch/>
        </p:blipFill>
        <p:spPr>
          <a:xfrm>
            <a:off x="0" y="1351326"/>
            <a:ext cx="12192001" cy="519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2113400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0BDE3C47-A20E-4489-AA51-A83A83D310B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123" t="10339" r="4337" b="7891"/>
          <a:stretch/>
        </p:blipFill>
        <p:spPr>
          <a:xfrm>
            <a:off x="966737" y="1385835"/>
            <a:ext cx="10258526" cy="5140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682589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4D1FE91-A465-4EA2-B6D6-E8B5057194E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262" b="11973"/>
          <a:stretch/>
        </p:blipFill>
        <p:spPr>
          <a:xfrm>
            <a:off x="0" y="1310461"/>
            <a:ext cx="12192000" cy="52644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85531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8392111-9584-4ED2-8FE8-CFDA69A8D51F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02" b="9629"/>
          <a:stretch/>
        </p:blipFill>
        <p:spPr>
          <a:xfrm>
            <a:off x="0" y="1200520"/>
            <a:ext cx="12192000" cy="55116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66294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B050730D-83FB-4556-9D86-7945F9B77A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" y="1275006"/>
            <a:ext cx="12192001" cy="56157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518556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>
            <a:extLst>
              <a:ext uri="{FF2B5EF4-FFF2-40B4-BE49-F238E27FC236}">
                <a16:creationId xmlns:a16="http://schemas.microsoft.com/office/drawing/2014/main" id="{86B67B90-B740-455D-9E05-46BB2C889EB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3489" t="20671" r="23953" b="26409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3" name="Рисунок 2">
            <a:extLst>
              <a:ext uri="{FF2B5EF4-FFF2-40B4-BE49-F238E27FC236}">
                <a16:creationId xmlns:a16="http://schemas.microsoft.com/office/drawing/2014/main" id="{63072275-4B1B-47A6-9184-DC61F423227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336" r="19380" b="72162"/>
          <a:stretch/>
        </p:blipFill>
        <p:spPr>
          <a:xfrm>
            <a:off x="179572" y="103963"/>
            <a:ext cx="7438067" cy="908303"/>
          </a:xfrm>
          <a:prstGeom prst="rect">
            <a:avLst/>
          </a:prstGeom>
        </p:spPr>
      </p:pic>
      <p:pic>
        <p:nvPicPr>
          <p:cNvPr id="5" name="Рисунок 4">
            <a:extLst>
              <a:ext uri="{FF2B5EF4-FFF2-40B4-BE49-F238E27FC236}">
                <a16:creationId xmlns:a16="http://schemas.microsoft.com/office/drawing/2014/main" id="{201A2C63-86B6-40F7-B20E-28765984AD2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283" y="1116229"/>
            <a:ext cx="4385691" cy="2466951"/>
          </a:xfrm>
          <a:prstGeom prst="rect">
            <a:avLst/>
          </a:prstGeom>
        </p:spPr>
      </p:pic>
      <p:pic>
        <p:nvPicPr>
          <p:cNvPr id="6" name="Рисунок 5">
            <a:extLst>
              <a:ext uri="{FF2B5EF4-FFF2-40B4-BE49-F238E27FC236}">
                <a16:creationId xmlns:a16="http://schemas.microsoft.com/office/drawing/2014/main" id="{BC1A16F3-E0E7-422B-8D96-AA9CF3073EE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69807" y="1116229"/>
            <a:ext cx="4385691" cy="2466951"/>
          </a:xfrm>
          <a:prstGeom prst="rect">
            <a:avLst/>
          </a:prstGeom>
        </p:spPr>
      </p:pic>
      <p:pic>
        <p:nvPicPr>
          <p:cNvPr id="7" name="Рисунок 6">
            <a:extLst>
              <a:ext uri="{FF2B5EF4-FFF2-40B4-BE49-F238E27FC236}">
                <a16:creationId xmlns:a16="http://schemas.microsoft.com/office/drawing/2014/main" id="{D40FD6E4-ACF5-4371-A4CD-93CB5727355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4284" y="4176231"/>
            <a:ext cx="4385689" cy="2466951"/>
          </a:xfrm>
          <a:prstGeom prst="rect">
            <a:avLst/>
          </a:prstGeom>
        </p:spPr>
      </p:pic>
      <p:pic>
        <p:nvPicPr>
          <p:cNvPr id="8" name="Рисунок 7">
            <a:extLst>
              <a:ext uri="{FF2B5EF4-FFF2-40B4-BE49-F238E27FC236}">
                <a16:creationId xmlns:a16="http://schemas.microsoft.com/office/drawing/2014/main" id="{C67C0563-C282-434D-B72F-EAAC3EEA4B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369808" y="4176230"/>
            <a:ext cx="4385689" cy="2466951"/>
          </a:xfrm>
          <a:prstGeom prst="rect">
            <a:avLst/>
          </a:prstGeom>
        </p:spPr>
      </p:pic>
      <p:pic>
        <p:nvPicPr>
          <p:cNvPr id="2050" name="Picture 2" descr="http://qrcoder.ru/code/?https%3A%2F%2Fwww.youtube.com%2Fwatch%3Fv%3DMpD0cvMvvK8%26t%3D1946s&amp;4&amp;0">
            <a:extLst>
              <a:ext uri="{FF2B5EF4-FFF2-40B4-BE49-F238E27FC236}">
                <a16:creationId xmlns:a16="http://schemas.microsoft.com/office/drawing/2014/main" id="{4D058B88-E195-49D4-8D89-99F3951502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2195" y="2226929"/>
            <a:ext cx="2375787" cy="23757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0151650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C61B12BA-917E-4014-A1AA-7128F272087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1897" r="-704" b="7424"/>
          <a:stretch/>
        </p:blipFill>
        <p:spPr>
          <a:xfrm>
            <a:off x="0" y="1339661"/>
            <a:ext cx="12322206" cy="55248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0277631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96A6EC0D-8FF9-4C8D-B3CC-8E92ED8DE60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03" b="11017"/>
          <a:stretch/>
        </p:blipFill>
        <p:spPr>
          <a:xfrm>
            <a:off x="0" y="1184653"/>
            <a:ext cx="12192001" cy="54164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206851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static.tildacdn.com/tild3437-3162-4436-b934-653639633132/2584314.png">
            <a:extLst>
              <a:ext uri="{FF2B5EF4-FFF2-40B4-BE49-F238E27FC236}">
                <a16:creationId xmlns:a16="http://schemas.microsoft.com/office/drawing/2014/main" id="{B9BBB0AD-7C24-46B0-A598-AA619AD32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613" y="1757779"/>
            <a:ext cx="4861637" cy="46077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Рисунок 35">
            <a:extLst>
              <a:ext uri="{FF2B5EF4-FFF2-40B4-BE49-F238E27FC236}">
                <a16:creationId xmlns:a16="http://schemas.microsoft.com/office/drawing/2014/main" id="{44C9019D-34B4-49CB-86A0-F5AEFE7C8656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3982" t="16850" r="64550" b="22488"/>
          <a:stretch/>
        </p:blipFill>
        <p:spPr>
          <a:xfrm>
            <a:off x="5511520" y="1595314"/>
            <a:ext cx="4399107" cy="47702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81949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3AE1D836-A74F-45D5-B2D9-F2E0033C21FA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495" b="9629"/>
          <a:stretch/>
        </p:blipFill>
        <p:spPr>
          <a:xfrm>
            <a:off x="0" y="1235727"/>
            <a:ext cx="12192000" cy="5477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0350618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19D95B46-AE72-4B22-B5E2-A4AF445F7D38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132" r="-1286" b="2411"/>
          <a:stretch/>
        </p:blipFill>
        <p:spPr>
          <a:xfrm>
            <a:off x="0" y="1242313"/>
            <a:ext cx="12348839" cy="563921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07218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48A332F3-0A53-4A56-8AE3-D98BE2D443FE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495" b="9629"/>
          <a:stretch/>
        </p:blipFill>
        <p:spPr>
          <a:xfrm>
            <a:off x="0" y="1189395"/>
            <a:ext cx="12192000" cy="54778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4992417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E944B6FA-A1E6-4456-9F3A-64646802E63B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27010" r="-1505"/>
          <a:stretch/>
        </p:blipFill>
        <p:spPr>
          <a:xfrm>
            <a:off x="0" y="1351326"/>
            <a:ext cx="12375472" cy="51988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0986942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A94BB4C6-DAFA-4713-8A6D-AA16E3699EB1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t="8338" r="659" b="12971"/>
          <a:stretch/>
        </p:blipFill>
        <p:spPr>
          <a:xfrm>
            <a:off x="-3144" y="1144896"/>
            <a:ext cx="12195144" cy="53966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4301383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B0195A61-D920-4C8C-A7B8-F6020EBC068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32526" t="26047" r="14272" b="31786"/>
          <a:stretch/>
        </p:blipFill>
        <p:spPr>
          <a:xfrm>
            <a:off x="1" y="1351327"/>
            <a:ext cx="12192000" cy="51988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095307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0D09288E-9CE4-4DE0-A9B5-A2B5464DC8E7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1887" t="22313" r="7934" b="25768"/>
          <a:stretch/>
        </p:blipFill>
        <p:spPr>
          <a:xfrm>
            <a:off x="5936" y="1455264"/>
            <a:ext cx="12186064" cy="50712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09174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D6017AE2-F6DD-470B-8618-5A1E0BC77585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1018" r="1" b="11616"/>
          <a:stretch/>
        </p:blipFill>
        <p:spPr>
          <a:xfrm>
            <a:off x="0" y="1310461"/>
            <a:ext cx="12192000" cy="53057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6394993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2FD28E0B-2434-45C9-A98A-6C2D785AF693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" t="10496" r="-631" b="11017"/>
          <a:stretch/>
        </p:blipFill>
        <p:spPr>
          <a:xfrm>
            <a:off x="0" y="1310461"/>
            <a:ext cx="12268940" cy="538272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714597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graphicFrame>
        <p:nvGraphicFramePr>
          <p:cNvPr id="36" name="Таблица 35">
            <a:extLst>
              <a:ext uri="{FF2B5EF4-FFF2-40B4-BE49-F238E27FC236}">
                <a16:creationId xmlns:a16="http://schemas.microsoft.com/office/drawing/2014/main" id="{4D0097E2-5F8C-4521-A122-6669875B2B7F}"/>
              </a:ext>
            </a:extLst>
          </p:cNvPr>
          <p:cNvGraphicFramePr>
            <a:graphicFrameLocks noGrp="1"/>
          </p:cNvGraphicFramePr>
          <p:nvPr>
            <p:extLst/>
          </p:nvPr>
        </p:nvGraphicFramePr>
        <p:xfrm>
          <a:off x="0" y="1215820"/>
          <a:ext cx="12192000" cy="56421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7486265">
                  <a:extLst>
                    <a:ext uri="{9D8B030D-6E8A-4147-A177-3AD203B41FA5}">
                      <a16:colId xmlns:a16="http://schemas.microsoft.com/office/drawing/2014/main" val="3461392282"/>
                    </a:ext>
                  </a:extLst>
                </a:gridCol>
                <a:gridCol w="4705735">
                  <a:extLst>
                    <a:ext uri="{9D8B030D-6E8A-4147-A177-3AD203B41FA5}">
                      <a16:colId xmlns:a16="http://schemas.microsoft.com/office/drawing/2014/main" val="1457766079"/>
                    </a:ext>
                  </a:extLst>
                </a:gridCol>
              </a:tblGrid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>
                          <a:effectLst/>
                        </a:rPr>
                        <a:t>Название образовательного мероприятия</a:t>
                      </a:r>
                      <a:endParaRPr lang="ru-RU" sz="28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02151678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Целевая аудитория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081550627"/>
                  </a:ext>
                </a:extLst>
              </a:tr>
              <a:tr h="57807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Образовательные результаты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246067261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Постановка задач, инструкции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990968099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Содержание (уровень сложности)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2846482197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Взаимодействие, вовлечение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478165178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Образовательное пространство, навигация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4222683540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Система оценивания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559840341"/>
                  </a:ext>
                </a:extLst>
              </a:tr>
              <a:tr h="578070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Элементы мультимедиа</a:t>
                      </a: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>
                          <a:effectLst/>
                        </a:rPr>
                        <a:t> </a:t>
                      </a:r>
                      <a:endParaRPr lang="ru-RU" sz="105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1434468231"/>
                  </a:ext>
                </a:extLst>
              </a:tr>
              <a:tr h="560755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2800" dirty="0">
                          <a:effectLst/>
                        </a:rPr>
                        <a:t>Сбор данных, обратная связь </a:t>
                      </a:r>
                      <a:endParaRPr lang="ru-RU" sz="2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ru-RU" sz="1050" dirty="0">
                          <a:effectLst/>
                        </a:rPr>
                        <a:t> </a:t>
                      </a:r>
                      <a:endParaRPr lang="ru-RU" sz="105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val="306058466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5679091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sp>
        <p:nvSpPr>
          <p:cNvPr id="35" name="Заголовок 1">
            <a:extLst>
              <a:ext uri="{FF2B5EF4-FFF2-40B4-BE49-F238E27FC236}">
                <a16:creationId xmlns:a16="http://schemas.microsoft.com/office/drawing/2014/main" id="{CE9C867A-1C50-4EA5-80AB-7363D21EF84B}"/>
              </a:ext>
            </a:extLst>
          </p:cNvPr>
          <p:cNvSpPr txBox="1">
            <a:spLocks/>
          </p:cNvSpPr>
          <p:nvPr/>
        </p:nvSpPr>
        <p:spPr>
          <a:xfrm>
            <a:off x="447842" y="1450562"/>
            <a:ext cx="11029616" cy="772570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4800"/>
              <a:t>Определение</a:t>
            </a:r>
            <a:endParaRPr lang="ru-RU" sz="4800" dirty="0"/>
          </a:p>
        </p:txBody>
      </p:sp>
      <p:pic>
        <p:nvPicPr>
          <p:cNvPr id="36" name="Picture 2" descr="https://myslide.ru/documents_4/620b5d6625dc7b4e4c7b4ac72bf37b2d/img2.jpg">
            <a:extLst>
              <a:ext uri="{FF2B5EF4-FFF2-40B4-BE49-F238E27FC236}">
                <a16:creationId xmlns:a16="http://schemas.microsoft.com/office/drawing/2014/main" id="{D942B69D-9513-4F9E-A8AE-F68319A4677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673" t="20530" r="1919" b="12205"/>
          <a:stretch/>
        </p:blipFill>
        <p:spPr bwMode="auto">
          <a:xfrm>
            <a:off x="126460" y="2223132"/>
            <a:ext cx="3909175" cy="2267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8" descr="https://ds03.infourok.ru/uploads/ex/0f61/00025950-2f1d37e7/1/img3.jpg">
            <a:extLst>
              <a:ext uri="{FF2B5EF4-FFF2-40B4-BE49-F238E27FC236}">
                <a16:creationId xmlns:a16="http://schemas.microsoft.com/office/drawing/2014/main" id="{64519DEC-0597-4254-80C0-9E234A1453A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80" t="11183" r="2891" b="22993"/>
          <a:stretch/>
        </p:blipFill>
        <p:spPr bwMode="auto">
          <a:xfrm>
            <a:off x="3957240" y="4209270"/>
            <a:ext cx="4199127" cy="22673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4" descr="https://thepresentation.ru/img/thumbs/607db9ee2eb1eebe61e9f9e082ae5a0e-800x.jpg">
            <a:extLst>
              <a:ext uri="{FF2B5EF4-FFF2-40B4-BE49-F238E27FC236}">
                <a16:creationId xmlns:a16="http://schemas.microsoft.com/office/drawing/2014/main" id="{44F9B92C-AAF2-49D9-9B39-2B8AF9EC148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 t="17209" r="582" b="16221"/>
          <a:stretch/>
        </p:blipFill>
        <p:spPr bwMode="auto">
          <a:xfrm>
            <a:off x="7971749" y="2223132"/>
            <a:ext cx="4093791" cy="20559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1723805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4763" y="6286501"/>
            <a:ext cx="12195175" cy="571500"/>
          </a:xfrm>
          <a:prstGeom prst="rect">
            <a:avLst/>
          </a:prstGeom>
          <a:solidFill>
            <a:srgbClr val="FDB91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" name="TextBox 7"/>
          <p:cNvSpPr txBox="1"/>
          <p:nvPr/>
        </p:nvSpPr>
        <p:spPr>
          <a:xfrm>
            <a:off x="304800" y="6444957"/>
            <a:ext cx="11572875" cy="2923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ru-RU" sz="1900">
                <a:solidFill>
                  <a:schemeClr val="bg1"/>
                </a:solidFill>
                <a:latin typeface="Proxima Nova Rg" panose="02000506030000020004" pitchFamily="2" charset="0"/>
              </a:rPr>
              <a:t>#ТОИПКРО  #УЧИБУДУЩЕМУ  #УЧИСЬСТОИПКРО  #ТОИПКРО  #УЧИБУДУЩЕМУ #УЧИСЬСТОИПКРО</a:t>
            </a:r>
          </a:p>
        </p:txBody>
      </p:sp>
      <p:grpSp>
        <p:nvGrpSpPr>
          <p:cNvPr id="15" name="Группа 14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ru-RU" sz="20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lang="en-US" sz="2000">
              <a:solidFill>
                <a:schemeClr val="bg1"/>
              </a:solidFill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r>
              <a:rPr lang="ru-RU" sz="2000" b="1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lang="en-US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en-US" sz="1600">
                <a:solidFill>
                  <a:srgbClr val="FFC000"/>
                </a:solidFill>
              </a:rPr>
              <a:t>|</a:t>
            </a:r>
            <a:r>
              <a:rPr lang="en-US" sz="1600" b="1">
                <a:solidFill>
                  <a:srgbClr val="2162AE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lang="ru-RU" sz="1600">
                <a:solidFill>
                  <a:schemeClr val="bg1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20" name="Группа 19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21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33" name="Группа 32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4" name="Рисунок 33" descr="Герб.png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5" name="TextBox 34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ru-RU" sz="700">
                  <a:solidFill>
                    <a:schemeClr val="bg1"/>
                  </a:solidFill>
                </a:rPr>
                <a:t>Департамент общего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образования </a:t>
              </a:r>
              <a:br>
                <a:rPr lang="en-US" sz="700">
                  <a:solidFill>
                    <a:schemeClr val="bg1"/>
                  </a:solidFill>
                </a:rPr>
              </a:br>
              <a:r>
                <a:rPr lang="ru-RU" sz="700">
                  <a:solidFill>
                    <a:schemeClr val="bg1"/>
                  </a:solidFill>
                </a:rPr>
                <a:t>Томской области</a:t>
              </a:r>
            </a:p>
          </p:txBody>
        </p:sp>
      </p:grpSp>
      <p:pic>
        <p:nvPicPr>
          <p:cNvPr id="36" name="Рисунок 3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7" name="Рисунок 36">
            <a:extLst>
              <a:ext uri="{FF2B5EF4-FFF2-40B4-BE49-F238E27FC236}">
                <a16:creationId xmlns:a16="http://schemas.microsoft.com/office/drawing/2014/main" id="{88F12687-51F6-42EB-BBBA-54017F84DF18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3298" t="1" r="19344" b="29704"/>
          <a:stretch/>
        </p:blipFill>
        <p:spPr>
          <a:xfrm>
            <a:off x="5497732" y="1696342"/>
            <a:ext cx="2797970" cy="4384315"/>
          </a:xfrm>
          <a:prstGeom prst="rect">
            <a:avLst/>
          </a:prstGeom>
        </p:spPr>
      </p:pic>
      <p:sp>
        <p:nvSpPr>
          <p:cNvPr id="38" name="Объект 2">
            <a:extLst>
              <a:ext uri="{FF2B5EF4-FFF2-40B4-BE49-F238E27FC236}">
                <a16:creationId xmlns:a16="http://schemas.microsoft.com/office/drawing/2014/main" id="{78048582-0682-4DB6-8E31-C897BF1940E2}"/>
              </a:ext>
            </a:extLst>
          </p:cNvPr>
          <p:cNvSpPr txBox="1">
            <a:spLocks noChangeArrowheads="1"/>
          </p:cNvSpPr>
          <p:nvPr/>
        </p:nvSpPr>
        <p:spPr>
          <a:xfrm>
            <a:off x="9136249" y="4524779"/>
            <a:ext cx="2797970" cy="1636949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Font typeface="Arial" panose="020B0604020202020204" pitchFamily="34" charset="0"/>
              <a:buNone/>
            </a:pPr>
            <a:r>
              <a:rPr lang="ru-RU" altLang="ru-RU" sz="2200" b="1" dirty="0">
                <a:latin typeface="Cambria" panose="02040503050406030204" pitchFamily="18" charset="0"/>
              </a:rPr>
              <a:t>Емельянова Ю.О., </a:t>
            </a:r>
          </a:p>
          <a:p>
            <a:pPr marL="0" indent="0" algn="ctr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ru-RU" altLang="ru-RU" sz="1600" dirty="0">
                <a:latin typeface="Cambria" panose="02040503050406030204" pitchFamily="18" charset="0"/>
              </a:rPr>
              <a:t>заместитель директора по УР, </a:t>
            </a:r>
          </a:p>
          <a:p>
            <a:pPr marL="0" indent="0" algn="ctr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ru-RU" altLang="ru-RU" sz="1600" dirty="0">
                <a:latin typeface="Cambria" panose="02040503050406030204" pitchFamily="18" charset="0"/>
              </a:rPr>
              <a:t>учитель английского языка</a:t>
            </a:r>
          </a:p>
          <a:p>
            <a:pPr marL="0" indent="0" algn="ctr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ru-RU" altLang="ru-RU" sz="1600" dirty="0">
                <a:latin typeface="Cambria" panose="02040503050406030204" pitchFamily="18" charset="0"/>
              </a:rPr>
              <a:t> МБОУ «СОШ№5»</a:t>
            </a:r>
          </a:p>
          <a:p>
            <a:pPr marL="0" indent="0" algn="ctr">
              <a:lnSpc>
                <a:spcPct val="100000"/>
              </a:lnSpc>
              <a:buFont typeface="Arial" panose="020B0604020202020204" pitchFamily="34" charset="0"/>
              <a:buNone/>
            </a:pPr>
            <a:r>
              <a:rPr lang="ru-RU" altLang="ru-RU" sz="1600" dirty="0">
                <a:latin typeface="Cambria" panose="02040503050406030204" pitchFamily="18" charset="0"/>
              </a:rPr>
              <a:t>г. Колпашево</a:t>
            </a:r>
          </a:p>
          <a:p>
            <a:pPr marL="0" indent="0" algn="ctr">
              <a:lnSpc>
                <a:spcPct val="110000"/>
              </a:lnSpc>
              <a:buFont typeface="Arial" panose="020B0604020202020204" pitchFamily="34" charset="0"/>
              <a:buNone/>
            </a:pPr>
            <a:endParaRPr lang="ru-RU" altLang="ru-RU" sz="1600" dirty="0">
              <a:latin typeface="Cambria" panose="02040503050406030204" pitchFamily="18" charset="0"/>
            </a:endParaRPr>
          </a:p>
          <a:p>
            <a:pPr marL="0" indent="0">
              <a:buFont typeface="Arial" panose="020B0604020202020204" pitchFamily="34" charset="0"/>
              <a:buNone/>
            </a:pPr>
            <a:endParaRPr lang="ru-RU" altLang="ru-RU" sz="1600" dirty="0">
              <a:latin typeface="Cambria" panose="02040503050406030204" pitchFamily="18" charset="0"/>
            </a:endParaRPr>
          </a:p>
        </p:txBody>
      </p:sp>
      <p:pic>
        <p:nvPicPr>
          <p:cNvPr id="39" name="Рисунок 38">
            <a:extLst>
              <a:ext uri="{FF2B5EF4-FFF2-40B4-BE49-F238E27FC236}">
                <a16:creationId xmlns:a16="http://schemas.microsoft.com/office/drawing/2014/main" id="{BC716F4C-21BF-4412-8615-B06FE22035F3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63051" t="38827" r="14665" b="23509"/>
          <a:stretch/>
        </p:blipFill>
        <p:spPr>
          <a:xfrm>
            <a:off x="9263285" y="1844184"/>
            <a:ext cx="2568103" cy="2441662"/>
          </a:xfrm>
          <a:prstGeom prst="rect">
            <a:avLst/>
          </a:prstGeom>
        </p:spPr>
      </p:pic>
      <p:pic>
        <p:nvPicPr>
          <p:cNvPr id="40" name="Рисунок 39">
            <a:extLst>
              <a:ext uri="{FF2B5EF4-FFF2-40B4-BE49-F238E27FC236}">
                <a16:creationId xmlns:a16="http://schemas.microsoft.com/office/drawing/2014/main" id="{E80CAD80-71AE-4F71-888C-7DA1E5DE1388}"/>
              </a:ext>
            </a:extLst>
          </p:cNvPr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824" r="56748" b="10791"/>
          <a:stretch/>
        </p:blipFill>
        <p:spPr>
          <a:xfrm>
            <a:off x="0" y="1357899"/>
            <a:ext cx="5027233" cy="4928602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sp>
        <p:nvSpPr>
          <p:cNvPr id="35" name="Заголовок 1">
            <a:extLst>
              <a:ext uri="{FF2B5EF4-FFF2-40B4-BE49-F238E27FC236}">
                <a16:creationId xmlns:a16="http://schemas.microsoft.com/office/drawing/2014/main" id="{89BB4709-24CE-4D02-991E-388B7E79CEC0}"/>
              </a:ext>
            </a:extLst>
          </p:cNvPr>
          <p:cNvSpPr txBox="1">
            <a:spLocks/>
          </p:cNvSpPr>
          <p:nvPr/>
        </p:nvSpPr>
        <p:spPr>
          <a:xfrm>
            <a:off x="433199" y="1583727"/>
            <a:ext cx="11029616" cy="772570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ru-RU" sz="4800"/>
              <a:t>Определение</a:t>
            </a:r>
            <a:endParaRPr lang="ru-RU" sz="4800" dirty="0"/>
          </a:p>
        </p:txBody>
      </p:sp>
      <p:pic>
        <p:nvPicPr>
          <p:cNvPr id="36" name="Picture 6" descr="https://cf.ppt-online.org/files/slide/h/hgZLe7246KDdEOrtuRpBmT5Qq1bjIc3UMkwJAs/slide-26.jpg">
            <a:extLst>
              <a:ext uri="{FF2B5EF4-FFF2-40B4-BE49-F238E27FC236}">
                <a16:creationId xmlns:a16="http://schemas.microsoft.com/office/drawing/2014/main" id="{62D689F4-D0DD-4286-AD79-2DE7E2D3532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75" t="22221" r="7654" b="17318"/>
          <a:stretch/>
        </p:blipFill>
        <p:spPr bwMode="auto">
          <a:xfrm>
            <a:off x="1000595" y="2356297"/>
            <a:ext cx="10462220" cy="398973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2841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Picture 2" descr="https://ivolgaforum.ru/img/content/home/partners/2035.png?id=b9052f58e738d65a6dcb">
            <a:extLst>
              <a:ext uri="{FF2B5EF4-FFF2-40B4-BE49-F238E27FC236}">
                <a16:creationId xmlns:a16="http://schemas.microsoft.com/office/drawing/2014/main" id="{95A195C5-F27B-4751-99B0-790E0B3778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5320" y="1591710"/>
            <a:ext cx="1554660" cy="7720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s://mosaicum.ru/wp-content/uploads/2020/03/48012699943_8158b6bb3b_o-1.jpg">
            <a:extLst>
              <a:ext uri="{FF2B5EF4-FFF2-40B4-BE49-F238E27FC236}">
                <a16:creationId xmlns:a16="http://schemas.microsoft.com/office/drawing/2014/main" id="{252C5D06-42AA-4920-9CBE-12679A0AA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973" y="2295329"/>
            <a:ext cx="4040155" cy="4040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" name="Прямоугольник 37">
            <a:extLst>
              <a:ext uri="{FF2B5EF4-FFF2-40B4-BE49-F238E27FC236}">
                <a16:creationId xmlns:a16="http://schemas.microsoft.com/office/drawing/2014/main" id="{BC8D4D70-7DFA-43CA-A6A9-485B76786815}"/>
              </a:ext>
            </a:extLst>
          </p:cNvPr>
          <p:cNvSpPr/>
          <p:nvPr/>
        </p:nvSpPr>
        <p:spPr>
          <a:xfrm>
            <a:off x="758751" y="1591710"/>
            <a:ext cx="330090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 Black" panose="020B0A04020102020204" pitchFamily="34" charset="0"/>
              </a:rPr>
              <a:t>Андрей Комиссаров</a:t>
            </a:r>
          </a:p>
          <a:p>
            <a:pPr algn="ctr"/>
            <a:r>
              <a:rPr lang="ru-RU" dirty="0">
                <a:solidFill>
                  <a:schemeClr val="accent1">
                    <a:lumMod val="50000"/>
                  </a:schemeClr>
                </a:solidFill>
                <a:latin typeface="Arial Black" panose="020B0A04020102020204" pitchFamily="34" charset="0"/>
              </a:rPr>
              <a:t>«Дизайн Образования»</a:t>
            </a:r>
          </a:p>
        </p:txBody>
      </p:sp>
      <p:sp>
        <p:nvSpPr>
          <p:cNvPr id="39" name="Прямоугольник 38">
            <a:extLst>
              <a:ext uri="{FF2B5EF4-FFF2-40B4-BE49-F238E27FC236}">
                <a16:creationId xmlns:a16="http://schemas.microsoft.com/office/drawing/2014/main" id="{79055D60-021A-456E-BAD8-C3FF27DE45D1}"/>
              </a:ext>
            </a:extLst>
          </p:cNvPr>
          <p:cNvSpPr/>
          <p:nvPr/>
        </p:nvSpPr>
        <p:spPr>
          <a:xfrm>
            <a:off x="4618463" y="2454046"/>
            <a:ext cx="3442517" cy="40318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600" b="1" dirty="0">
                <a:solidFill>
                  <a:srgbClr val="333333"/>
                </a:solidFill>
                <a:latin typeface="YS Text"/>
              </a:rPr>
              <a:t>Андрей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 </a:t>
            </a:r>
            <a:r>
              <a:rPr lang="ru-RU" sz="1600" b="1" dirty="0">
                <a:solidFill>
                  <a:srgbClr val="333333"/>
                </a:solidFill>
                <a:latin typeface="YS Text"/>
              </a:rPr>
              <a:t>Комиссаров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 </a:t>
            </a:r>
          </a:p>
          <a:p>
            <a:r>
              <a:rPr lang="ru-RU" sz="1600" dirty="0">
                <a:solidFill>
                  <a:srgbClr val="333333"/>
                </a:solidFill>
                <a:latin typeface="YS Text"/>
              </a:rPr>
              <a:t>Руководитель дирекции сервисов «Развитие на основе данных», </a:t>
            </a:r>
            <a:r>
              <a:rPr lang="ru-RU" sz="1600" b="1" dirty="0">
                <a:solidFill>
                  <a:srgbClr val="333333"/>
                </a:solidFill>
                <a:latin typeface="YS Text"/>
              </a:rPr>
              <a:t>Университет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 </a:t>
            </a:r>
            <a:r>
              <a:rPr lang="ru-RU" sz="1600" b="1" dirty="0">
                <a:solidFill>
                  <a:srgbClr val="333333"/>
                </a:solidFill>
                <a:latin typeface="YS Text"/>
              </a:rPr>
              <a:t>2035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. #</a:t>
            </a:r>
            <a:r>
              <a:rPr lang="ru-RU" sz="1600" dirty="0" err="1">
                <a:solidFill>
                  <a:srgbClr val="333333"/>
                </a:solidFill>
                <a:latin typeface="YS Text"/>
              </a:rPr>
              <a:t>education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. Одна из ключевых фигур в области цифровой трансформации образования в России. В </a:t>
            </a:r>
            <a:r>
              <a:rPr lang="ru-RU" sz="1600" b="1" dirty="0">
                <a:solidFill>
                  <a:srgbClr val="333333"/>
                </a:solidFill>
                <a:latin typeface="YS Text"/>
              </a:rPr>
              <a:t>Университете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 </a:t>
            </a:r>
            <a:r>
              <a:rPr lang="ru-RU" sz="1600" b="1" dirty="0">
                <a:solidFill>
                  <a:srgbClr val="333333"/>
                </a:solidFill>
                <a:latin typeface="YS Text"/>
              </a:rPr>
              <a:t>2035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 — ведущем центре исследований и разработок в области обучения на основе ИИ и данных — возглавляет исследовательские проекты в области </a:t>
            </a:r>
            <a:r>
              <a:rPr lang="ru-RU" sz="1600" dirty="0" err="1">
                <a:solidFill>
                  <a:srgbClr val="333333"/>
                </a:solidFill>
                <a:latin typeface="YS Text"/>
              </a:rPr>
              <a:t>метакогнитивной</a:t>
            </a:r>
            <a:r>
              <a:rPr lang="ru-RU" sz="1600" dirty="0">
                <a:solidFill>
                  <a:srgbClr val="333333"/>
                </a:solidFill>
                <a:latin typeface="YS Text"/>
              </a:rPr>
              <a:t> диагностики, анализа цифрового следа и траекторий адаптивного обучения на основе ИИ.</a:t>
            </a:r>
            <a:endParaRPr lang="ru-RU" sz="1600" b="0" i="0" dirty="0">
              <a:solidFill>
                <a:srgbClr val="333333"/>
              </a:solidFill>
              <a:effectLst/>
              <a:latin typeface="YS Text"/>
            </a:endParaRPr>
          </a:p>
        </p:txBody>
      </p:sp>
      <p:pic>
        <p:nvPicPr>
          <p:cNvPr id="41" name="Picture 2" descr="https://sun9-3.userapi.com/e-LhZn087ZVNyRPBz4i6_YoJfpgVr1_8IplCBA/jnxfpIY4kxE.jpg">
            <a:extLst>
              <a:ext uri="{FF2B5EF4-FFF2-40B4-BE49-F238E27FC236}">
                <a16:creationId xmlns:a16="http://schemas.microsoft.com/office/drawing/2014/main" id="{6E16A0BD-3E8A-4CF7-8D69-8B211252B8A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310" t="26544" r="7390" b="6142"/>
          <a:stretch/>
        </p:blipFill>
        <p:spPr bwMode="auto">
          <a:xfrm>
            <a:off x="8174315" y="2182118"/>
            <a:ext cx="3864951" cy="4266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427964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3CF22276-900D-4B0E-9702-91FF4939E86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4311" t="22449" r="15433" b="8435"/>
          <a:stretch/>
        </p:blipFill>
        <p:spPr>
          <a:xfrm>
            <a:off x="1" y="1395076"/>
            <a:ext cx="12191999" cy="5462923"/>
          </a:xfrm>
          <a:prstGeom prst="rect">
            <a:avLst/>
          </a:prstGeom>
        </p:spPr>
      </p:pic>
      <p:pic>
        <p:nvPicPr>
          <p:cNvPr id="36" name="Picture 2" descr="https://ivolgaforum.ru/img/content/home/partners/2035.png?id=b9052f58e738d65a6dcb">
            <a:extLst>
              <a:ext uri="{FF2B5EF4-FFF2-40B4-BE49-F238E27FC236}">
                <a16:creationId xmlns:a16="http://schemas.microsoft.com/office/drawing/2014/main" id="{082D8BB7-A816-40EF-9153-DD534A9DCE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78174" y="165318"/>
            <a:ext cx="2122247" cy="10539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29276004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Группа 12"/>
          <p:cNvGrpSpPr/>
          <p:nvPr/>
        </p:nvGrpSpPr>
        <p:grpSpPr>
          <a:xfrm>
            <a:off x="1019175" y="190718"/>
            <a:ext cx="809625" cy="967197"/>
            <a:chOff x="474663" y="1438275"/>
            <a:chExt cx="2952750" cy="3527425"/>
          </a:xfrm>
        </p:grpSpPr>
        <p:sp>
          <p:nvSpPr>
            <p:cNvPr id="14" name="Freeform 5"/>
            <p:cNvSpPr>
              <a:spLocks/>
            </p:cNvSpPr>
            <p:nvPr/>
          </p:nvSpPr>
          <p:spPr bwMode="auto">
            <a:xfrm>
              <a:off x="1814513" y="1865313"/>
              <a:ext cx="723900" cy="723900"/>
            </a:xfrm>
            <a:custGeom>
              <a:avLst/>
              <a:gdLst>
                <a:gd name="T0" fmla="*/ 624 w 912"/>
                <a:gd name="T1" fmla="*/ 32 h 912"/>
                <a:gd name="T2" fmla="*/ 705 w 912"/>
                <a:gd name="T3" fmla="*/ 74 h 912"/>
                <a:gd name="T4" fmla="*/ 775 w 912"/>
                <a:gd name="T5" fmla="*/ 131 h 912"/>
                <a:gd name="T6" fmla="*/ 832 w 912"/>
                <a:gd name="T7" fmla="*/ 199 h 912"/>
                <a:gd name="T8" fmla="*/ 874 w 912"/>
                <a:gd name="T9" fmla="*/ 275 h 912"/>
                <a:gd name="T10" fmla="*/ 900 w 912"/>
                <a:gd name="T11" fmla="*/ 358 h 912"/>
                <a:gd name="T12" fmla="*/ 912 w 912"/>
                <a:gd name="T13" fmla="*/ 445 h 912"/>
                <a:gd name="T14" fmla="*/ 904 w 912"/>
                <a:gd name="T15" fmla="*/ 535 h 912"/>
                <a:gd name="T16" fmla="*/ 878 w 912"/>
                <a:gd name="T17" fmla="*/ 624 h 912"/>
                <a:gd name="T18" fmla="*/ 860 w 912"/>
                <a:gd name="T19" fmla="*/ 666 h 912"/>
                <a:gd name="T20" fmla="*/ 811 w 912"/>
                <a:gd name="T21" fmla="*/ 741 h 912"/>
                <a:gd name="T22" fmla="*/ 747 w 912"/>
                <a:gd name="T23" fmla="*/ 805 h 912"/>
                <a:gd name="T24" fmla="*/ 675 w 912"/>
                <a:gd name="T25" fmla="*/ 855 h 912"/>
                <a:gd name="T26" fmla="*/ 596 w 912"/>
                <a:gd name="T27" fmla="*/ 888 h 912"/>
                <a:gd name="T28" fmla="*/ 509 w 912"/>
                <a:gd name="T29" fmla="*/ 908 h 912"/>
                <a:gd name="T30" fmla="*/ 421 w 912"/>
                <a:gd name="T31" fmla="*/ 910 h 912"/>
                <a:gd name="T32" fmla="*/ 332 w 912"/>
                <a:gd name="T33" fmla="*/ 894 h 912"/>
                <a:gd name="T34" fmla="*/ 288 w 912"/>
                <a:gd name="T35" fmla="*/ 878 h 912"/>
                <a:gd name="T36" fmla="*/ 205 w 912"/>
                <a:gd name="T37" fmla="*/ 837 h 912"/>
                <a:gd name="T38" fmla="*/ 135 w 912"/>
                <a:gd name="T39" fmla="*/ 781 h 912"/>
                <a:gd name="T40" fmla="*/ 80 w 912"/>
                <a:gd name="T41" fmla="*/ 714 h 912"/>
                <a:gd name="T42" fmla="*/ 38 w 912"/>
                <a:gd name="T43" fmla="*/ 636 h 912"/>
                <a:gd name="T44" fmla="*/ 10 w 912"/>
                <a:gd name="T45" fmla="*/ 553 h 912"/>
                <a:gd name="T46" fmla="*/ 0 w 912"/>
                <a:gd name="T47" fmla="*/ 465 h 912"/>
                <a:gd name="T48" fmla="*/ 6 w 912"/>
                <a:gd name="T49" fmla="*/ 376 h 912"/>
                <a:gd name="T50" fmla="*/ 32 w 912"/>
                <a:gd name="T51" fmla="*/ 288 h 912"/>
                <a:gd name="T52" fmla="*/ 52 w 912"/>
                <a:gd name="T53" fmla="*/ 245 h 912"/>
                <a:gd name="T54" fmla="*/ 101 w 912"/>
                <a:gd name="T55" fmla="*/ 169 h 912"/>
                <a:gd name="T56" fmla="*/ 163 w 912"/>
                <a:gd name="T57" fmla="*/ 106 h 912"/>
                <a:gd name="T58" fmla="*/ 235 w 912"/>
                <a:gd name="T59" fmla="*/ 56 h 912"/>
                <a:gd name="T60" fmla="*/ 316 w 912"/>
                <a:gd name="T61" fmla="*/ 22 h 912"/>
                <a:gd name="T62" fmla="*/ 401 w 912"/>
                <a:gd name="T63" fmla="*/ 2 h 912"/>
                <a:gd name="T64" fmla="*/ 491 w 912"/>
                <a:gd name="T65" fmla="*/ 0 h 912"/>
                <a:gd name="T66" fmla="*/ 580 w 912"/>
                <a:gd name="T67" fmla="*/ 16 h 912"/>
                <a:gd name="T68" fmla="*/ 624 w 912"/>
                <a:gd name="T69" fmla="*/ 32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2" h="912">
                  <a:moveTo>
                    <a:pt x="624" y="32"/>
                  </a:moveTo>
                  <a:lnTo>
                    <a:pt x="624" y="32"/>
                  </a:lnTo>
                  <a:lnTo>
                    <a:pt x="666" y="52"/>
                  </a:lnTo>
                  <a:lnTo>
                    <a:pt x="705" y="74"/>
                  </a:lnTo>
                  <a:lnTo>
                    <a:pt x="741" y="102"/>
                  </a:lnTo>
                  <a:lnTo>
                    <a:pt x="775" y="131"/>
                  </a:lnTo>
                  <a:lnTo>
                    <a:pt x="805" y="163"/>
                  </a:lnTo>
                  <a:lnTo>
                    <a:pt x="832" y="199"/>
                  </a:lnTo>
                  <a:lnTo>
                    <a:pt x="854" y="235"/>
                  </a:lnTo>
                  <a:lnTo>
                    <a:pt x="874" y="275"/>
                  </a:lnTo>
                  <a:lnTo>
                    <a:pt x="890" y="316"/>
                  </a:lnTo>
                  <a:lnTo>
                    <a:pt x="900" y="358"/>
                  </a:lnTo>
                  <a:lnTo>
                    <a:pt x="908" y="402"/>
                  </a:lnTo>
                  <a:lnTo>
                    <a:pt x="912" y="445"/>
                  </a:lnTo>
                  <a:lnTo>
                    <a:pt x="910" y="491"/>
                  </a:lnTo>
                  <a:lnTo>
                    <a:pt x="904" y="535"/>
                  </a:lnTo>
                  <a:lnTo>
                    <a:pt x="894" y="578"/>
                  </a:lnTo>
                  <a:lnTo>
                    <a:pt x="878" y="624"/>
                  </a:lnTo>
                  <a:lnTo>
                    <a:pt x="878" y="624"/>
                  </a:lnTo>
                  <a:lnTo>
                    <a:pt x="860" y="666"/>
                  </a:lnTo>
                  <a:lnTo>
                    <a:pt x="836" y="706"/>
                  </a:lnTo>
                  <a:lnTo>
                    <a:pt x="811" y="741"/>
                  </a:lnTo>
                  <a:lnTo>
                    <a:pt x="781" y="775"/>
                  </a:lnTo>
                  <a:lnTo>
                    <a:pt x="747" y="805"/>
                  </a:lnTo>
                  <a:lnTo>
                    <a:pt x="713" y="831"/>
                  </a:lnTo>
                  <a:lnTo>
                    <a:pt x="675" y="855"/>
                  </a:lnTo>
                  <a:lnTo>
                    <a:pt x="636" y="874"/>
                  </a:lnTo>
                  <a:lnTo>
                    <a:pt x="596" y="888"/>
                  </a:lnTo>
                  <a:lnTo>
                    <a:pt x="552" y="900"/>
                  </a:lnTo>
                  <a:lnTo>
                    <a:pt x="509" y="908"/>
                  </a:lnTo>
                  <a:lnTo>
                    <a:pt x="465" y="912"/>
                  </a:lnTo>
                  <a:lnTo>
                    <a:pt x="421" y="910"/>
                  </a:lnTo>
                  <a:lnTo>
                    <a:pt x="376" y="904"/>
                  </a:lnTo>
                  <a:lnTo>
                    <a:pt x="332" y="894"/>
                  </a:lnTo>
                  <a:lnTo>
                    <a:pt x="288" y="878"/>
                  </a:lnTo>
                  <a:lnTo>
                    <a:pt x="288" y="878"/>
                  </a:lnTo>
                  <a:lnTo>
                    <a:pt x="244" y="861"/>
                  </a:lnTo>
                  <a:lnTo>
                    <a:pt x="205" y="837"/>
                  </a:lnTo>
                  <a:lnTo>
                    <a:pt x="169" y="811"/>
                  </a:lnTo>
                  <a:lnTo>
                    <a:pt x="135" y="781"/>
                  </a:lnTo>
                  <a:lnTo>
                    <a:pt x="105" y="747"/>
                  </a:lnTo>
                  <a:lnTo>
                    <a:pt x="80" y="714"/>
                  </a:lnTo>
                  <a:lnTo>
                    <a:pt x="56" y="676"/>
                  </a:lnTo>
                  <a:lnTo>
                    <a:pt x="38" y="636"/>
                  </a:lnTo>
                  <a:lnTo>
                    <a:pt x="22" y="594"/>
                  </a:lnTo>
                  <a:lnTo>
                    <a:pt x="10" y="553"/>
                  </a:lnTo>
                  <a:lnTo>
                    <a:pt x="2" y="509"/>
                  </a:lnTo>
                  <a:lnTo>
                    <a:pt x="0" y="465"/>
                  </a:lnTo>
                  <a:lnTo>
                    <a:pt x="0" y="422"/>
                  </a:lnTo>
                  <a:lnTo>
                    <a:pt x="6" y="376"/>
                  </a:lnTo>
                  <a:lnTo>
                    <a:pt x="16" y="332"/>
                  </a:lnTo>
                  <a:lnTo>
                    <a:pt x="32" y="288"/>
                  </a:lnTo>
                  <a:lnTo>
                    <a:pt x="32" y="288"/>
                  </a:lnTo>
                  <a:lnTo>
                    <a:pt x="52" y="245"/>
                  </a:lnTo>
                  <a:lnTo>
                    <a:pt x="74" y="205"/>
                  </a:lnTo>
                  <a:lnTo>
                    <a:pt x="101" y="169"/>
                  </a:lnTo>
                  <a:lnTo>
                    <a:pt x="131" y="135"/>
                  </a:lnTo>
                  <a:lnTo>
                    <a:pt x="163" y="106"/>
                  </a:lnTo>
                  <a:lnTo>
                    <a:pt x="199" y="80"/>
                  </a:lnTo>
                  <a:lnTo>
                    <a:pt x="235" y="56"/>
                  </a:lnTo>
                  <a:lnTo>
                    <a:pt x="274" y="38"/>
                  </a:lnTo>
                  <a:lnTo>
                    <a:pt x="316" y="22"/>
                  </a:lnTo>
                  <a:lnTo>
                    <a:pt x="358" y="10"/>
                  </a:lnTo>
                  <a:lnTo>
                    <a:pt x="401" y="2"/>
                  </a:lnTo>
                  <a:lnTo>
                    <a:pt x="445" y="0"/>
                  </a:lnTo>
                  <a:lnTo>
                    <a:pt x="491" y="0"/>
                  </a:lnTo>
                  <a:lnTo>
                    <a:pt x="534" y="6"/>
                  </a:lnTo>
                  <a:lnTo>
                    <a:pt x="580" y="16"/>
                  </a:lnTo>
                  <a:lnTo>
                    <a:pt x="624" y="32"/>
                  </a:lnTo>
                  <a:lnTo>
                    <a:pt x="624" y="32"/>
                  </a:lnTo>
                  <a:close/>
                </a:path>
              </a:pathLst>
            </a:custGeom>
            <a:solidFill>
              <a:srgbClr val="F79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Freeform 6"/>
            <p:cNvSpPr>
              <a:spLocks/>
            </p:cNvSpPr>
            <p:nvPr/>
          </p:nvSpPr>
          <p:spPr bwMode="auto">
            <a:xfrm>
              <a:off x="474663" y="1438275"/>
              <a:ext cx="2952750" cy="3527425"/>
            </a:xfrm>
            <a:custGeom>
              <a:avLst/>
              <a:gdLst>
                <a:gd name="T0" fmla="*/ 1577 w 3720"/>
                <a:gd name="T1" fmla="*/ 22 h 4444"/>
                <a:gd name="T2" fmla="*/ 973 w 3720"/>
                <a:gd name="T3" fmla="*/ 226 h 4444"/>
                <a:gd name="T4" fmla="*/ 483 w 3720"/>
                <a:gd name="T5" fmla="*/ 612 h 4444"/>
                <a:gd name="T6" fmla="*/ 145 w 3720"/>
                <a:gd name="T7" fmla="*/ 1138 h 4444"/>
                <a:gd name="T8" fmla="*/ 4 w 3720"/>
                <a:gd name="T9" fmla="*/ 1718 h 4444"/>
                <a:gd name="T10" fmla="*/ 4 w 3720"/>
                <a:gd name="T11" fmla="*/ 2004 h 4444"/>
                <a:gd name="T12" fmla="*/ 58 w 3720"/>
                <a:gd name="T13" fmla="*/ 2330 h 4444"/>
                <a:gd name="T14" fmla="*/ 304 w 3720"/>
                <a:gd name="T15" fmla="*/ 2883 h 4444"/>
                <a:gd name="T16" fmla="*/ 510 w 3720"/>
                <a:gd name="T17" fmla="*/ 3141 h 4444"/>
                <a:gd name="T18" fmla="*/ 628 w 3720"/>
                <a:gd name="T19" fmla="*/ 3240 h 4444"/>
                <a:gd name="T20" fmla="*/ 725 w 3720"/>
                <a:gd name="T21" fmla="*/ 3244 h 4444"/>
                <a:gd name="T22" fmla="*/ 796 w 3720"/>
                <a:gd name="T23" fmla="*/ 3192 h 4444"/>
                <a:gd name="T24" fmla="*/ 826 w 3720"/>
                <a:gd name="T25" fmla="*/ 3099 h 4444"/>
                <a:gd name="T26" fmla="*/ 790 w 3720"/>
                <a:gd name="T27" fmla="*/ 3008 h 4444"/>
                <a:gd name="T28" fmla="*/ 528 w 3720"/>
                <a:gd name="T29" fmla="*/ 2688 h 4444"/>
                <a:gd name="T30" fmla="*/ 326 w 3720"/>
                <a:gd name="T31" fmla="*/ 2179 h 4444"/>
                <a:gd name="T32" fmla="*/ 302 w 3720"/>
                <a:gd name="T33" fmla="*/ 1703 h 4444"/>
                <a:gd name="T34" fmla="*/ 449 w 3720"/>
                <a:gd name="T35" fmla="*/ 1184 h 4444"/>
                <a:gd name="T36" fmla="*/ 753 w 3720"/>
                <a:gd name="T37" fmla="*/ 755 h 4444"/>
                <a:gd name="T38" fmla="*/ 1182 w 3720"/>
                <a:gd name="T39" fmla="*/ 451 h 4444"/>
                <a:gd name="T40" fmla="*/ 1700 w 3720"/>
                <a:gd name="T41" fmla="*/ 304 h 4444"/>
                <a:gd name="T42" fmla="*/ 2175 w 3720"/>
                <a:gd name="T43" fmla="*/ 328 h 4444"/>
                <a:gd name="T44" fmla="*/ 2671 w 3720"/>
                <a:gd name="T45" fmla="*/ 522 h 4444"/>
                <a:gd name="T46" fmla="*/ 3067 w 3720"/>
                <a:gd name="T47" fmla="*/ 866 h 4444"/>
                <a:gd name="T48" fmla="*/ 3329 w 3720"/>
                <a:gd name="T49" fmla="*/ 1323 h 4444"/>
                <a:gd name="T50" fmla="*/ 3424 w 3720"/>
                <a:gd name="T51" fmla="*/ 1861 h 4444"/>
                <a:gd name="T52" fmla="*/ 3355 w 3720"/>
                <a:gd name="T53" fmla="*/ 2326 h 4444"/>
                <a:gd name="T54" fmla="*/ 3114 w 3720"/>
                <a:gd name="T55" fmla="*/ 2797 h 4444"/>
                <a:gd name="T56" fmla="*/ 2735 w 3720"/>
                <a:gd name="T57" fmla="*/ 3159 h 4444"/>
                <a:gd name="T58" fmla="*/ 2250 w 3720"/>
                <a:gd name="T59" fmla="*/ 3377 h 4444"/>
                <a:gd name="T60" fmla="*/ 1837 w 3720"/>
                <a:gd name="T61" fmla="*/ 3429 h 4444"/>
                <a:gd name="T62" fmla="*/ 1875 w 3720"/>
                <a:gd name="T63" fmla="*/ 2072 h 4444"/>
                <a:gd name="T64" fmla="*/ 2127 w 3720"/>
                <a:gd name="T65" fmla="*/ 2628 h 4444"/>
                <a:gd name="T66" fmla="*/ 2217 w 3720"/>
                <a:gd name="T67" fmla="*/ 2670 h 4444"/>
                <a:gd name="T68" fmla="*/ 2302 w 3720"/>
                <a:gd name="T69" fmla="*/ 2652 h 4444"/>
                <a:gd name="T70" fmla="*/ 2367 w 3720"/>
                <a:gd name="T71" fmla="*/ 2577 h 4444"/>
                <a:gd name="T72" fmla="*/ 2371 w 3720"/>
                <a:gd name="T73" fmla="*/ 2477 h 4444"/>
                <a:gd name="T74" fmla="*/ 1970 w 3720"/>
                <a:gd name="T75" fmla="*/ 1579 h 4444"/>
                <a:gd name="T76" fmla="*/ 1883 w 3720"/>
                <a:gd name="T77" fmla="*/ 1540 h 4444"/>
                <a:gd name="T78" fmla="*/ 973 w 3720"/>
                <a:gd name="T79" fmla="*/ 1911 h 4444"/>
                <a:gd name="T80" fmla="*/ 902 w 3720"/>
                <a:gd name="T81" fmla="*/ 1981 h 4444"/>
                <a:gd name="T82" fmla="*/ 888 w 3720"/>
                <a:gd name="T83" fmla="*/ 2078 h 4444"/>
                <a:gd name="T84" fmla="*/ 930 w 3720"/>
                <a:gd name="T85" fmla="*/ 2153 h 4444"/>
                <a:gd name="T86" fmla="*/ 1019 w 3720"/>
                <a:gd name="T87" fmla="*/ 2193 h 4444"/>
                <a:gd name="T88" fmla="*/ 1601 w 3720"/>
                <a:gd name="T89" fmla="*/ 1963 h 4444"/>
                <a:gd name="T90" fmla="*/ 699 w 3720"/>
                <a:gd name="T91" fmla="*/ 4357 h 4444"/>
                <a:gd name="T92" fmla="*/ 806 w 3720"/>
                <a:gd name="T93" fmla="*/ 4442 h 4444"/>
                <a:gd name="T94" fmla="*/ 1911 w 3720"/>
                <a:gd name="T95" fmla="*/ 3719 h 4444"/>
                <a:gd name="T96" fmla="*/ 2449 w 3720"/>
                <a:gd name="T97" fmla="*/ 3626 h 4444"/>
                <a:gd name="T98" fmla="*/ 2993 w 3720"/>
                <a:gd name="T99" fmla="*/ 3333 h 4444"/>
                <a:gd name="T100" fmla="*/ 3412 w 3720"/>
                <a:gd name="T101" fmla="*/ 2887 h 4444"/>
                <a:gd name="T102" fmla="*/ 3662 w 3720"/>
                <a:gd name="T103" fmla="*/ 2318 h 4444"/>
                <a:gd name="T104" fmla="*/ 3720 w 3720"/>
                <a:gd name="T105" fmla="*/ 1814 h 4444"/>
                <a:gd name="T106" fmla="*/ 3637 w 3720"/>
                <a:gd name="T107" fmla="*/ 1309 h 4444"/>
                <a:gd name="T108" fmla="*/ 3351 w 3720"/>
                <a:gd name="T109" fmla="*/ 749 h 4444"/>
                <a:gd name="T110" fmla="*/ 2900 w 3720"/>
                <a:gd name="T111" fmla="*/ 320 h 4444"/>
                <a:gd name="T112" fmla="*/ 2324 w 3720"/>
                <a:gd name="T113" fmla="*/ 60 h 4444"/>
                <a:gd name="T114" fmla="*/ 1859 w 3720"/>
                <a:gd name="T115" fmla="*/ 0 h 4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20" h="4444">
                  <a:moveTo>
                    <a:pt x="1859" y="0"/>
                  </a:moveTo>
                  <a:lnTo>
                    <a:pt x="1859" y="0"/>
                  </a:lnTo>
                  <a:lnTo>
                    <a:pt x="1811" y="2"/>
                  </a:lnTo>
                  <a:lnTo>
                    <a:pt x="1764" y="4"/>
                  </a:lnTo>
                  <a:lnTo>
                    <a:pt x="1716" y="6"/>
                  </a:lnTo>
                  <a:lnTo>
                    <a:pt x="1670" y="10"/>
                  </a:lnTo>
                  <a:lnTo>
                    <a:pt x="1577" y="22"/>
                  </a:lnTo>
                  <a:lnTo>
                    <a:pt x="1486" y="40"/>
                  </a:lnTo>
                  <a:lnTo>
                    <a:pt x="1394" y="60"/>
                  </a:lnTo>
                  <a:lnTo>
                    <a:pt x="1307" y="85"/>
                  </a:lnTo>
                  <a:lnTo>
                    <a:pt x="1221" y="113"/>
                  </a:lnTo>
                  <a:lnTo>
                    <a:pt x="1136" y="147"/>
                  </a:lnTo>
                  <a:lnTo>
                    <a:pt x="1055" y="185"/>
                  </a:lnTo>
                  <a:lnTo>
                    <a:pt x="973" y="226"/>
                  </a:lnTo>
                  <a:lnTo>
                    <a:pt x="896" y="270"/>
                  </a:lnTo>
                  <a:lnTo>
                    <a:pt x="820" y="320"/>
                  </a:lnTo>
                  <a:lnTo>
                    <a:pt x="747" y="371"/>
                  </a:lnTo>
                  <a:lnTo>
                    <a:pt x="677" y="427"/>
                  </a:lnTo>
                  <a:lnTo>
                    <a:pt x="610" y="485"/>
                  </a:lnTo>
                  <a:lnTo>
                    <a:pt x="544" y="546"/>
                  </a:lnTo>
                  <a:lnTo>
                    <a:pt x="483" y="612"/>
                  </a:lnTo>
                  <a:lnTo>
                    <a:pt x="425" y="679"/>
                  </a:lnTo>
                  <a:lnTo>
                    <a:pt x="369" y="749"/>
                  </a:lnTo>
                  <a:lnTo>
                    <a:pt x="318" y="822"/>
                  </a:lnTo>
                  <a:lnTo>
                    <a:pt x="268" y="898"/>
                  </a:lnTo>
                  <a:lnTo>
                    <a:pt x="224" y="975"/>
                  </a:lnTo>
                  <a:lnTo>
                    <a:pt x="183" y="1055"/>
                  </a:lnTo>
                  <a:lnTo>
                    <a:pt x="145" y="1138"/>
                  </a:lnTo>
                  <a:lnTo>
                    <a:pt x="113" y="1222"/>
                  </a:lnTo>
                  <a:lnTo>
                    <a:pt x="83" y="1309"/>
                  </a:lnTo>
                  <a:lnTo>
                    <a:pt x="58" y="1397"/>
                  </a:lnTo>
                  <a:lnTo>
                    <a:pt x="38" y="1488"/>
                  </a:lnTo>
                  <a:lnTo>
                    <a:pt x="20" y="1579"/>
                  </a:lnTo>
                  <a:lnTo>
                    <a:pt x="10" y="1671"/>
                  </a:lnTo>
                  <a:lnTo>
                    <a:pt x="4" y="1718"/>
                  </a:lnTo>
                  <a:lnTo>
                    <a:pt x="2" y="1766"/>
                  </a:lnTo>
                  <a:lnTo>
                    <a:pt x="0" y="1814"/>
                  </a:lnTo>
                  <a:lnTo>
                    <a:pt x="0" y="1861"/>
                  </a:lnTo>
                  <a:lnTo>
                    <a:pt x="0" y="1861"/>
                  </a:lnTo>
                  <a:lnTo>
                    <a:pt x="0" y="1909"/>
                  </a:lnTo>
                  <a:lnTo>
                    <a:pt x="2" y="1957"/>
                  </a:lnTo>
                  <a:lnTo>
                    <a:pt x="4" y="2004"/>
                  </a:lnTo>
                  <a:lnTo>
                    <a:pt x="8" y="2052"/>
                  </a:lnTo>
                  <a:lnTo>
                    <a:pt x="14" y="2100"/>
                  </a:lnTo>
                  <a:lnTo>
                    <a:pt x="20" y="2148"/>
                  </a:lnTo>
                  <a:lnTo>
                    <a:pt x="28" y="2193"/>
                  </a:lnTo>
                  <a:lnTo>
                    <a:pt x="38" y="2239"/>
                  </a:lnTo>
                  <a:lnTo>
                    <a:pt x="48" y="2285"/>
                  </a:lnTo>
                  <a:lnTo>
                    <a:pt x="58" y="2330"/>
                  </a:lnTo>
                  <a:lnTo>
                    <a:pt x="83" y="2420"/>
                  </a:lnTo>
                  <a:lnTo>
                    <a:pt x="113" y="2509"/>
                  </a:lnTo>
                  <a:lnTo>
                    <a:pt x="149" y="2596"/>
                  </a:lnTo>
                  <a:lnTo>
                    <a:pt x="187" y="2680"/>
                  </a:lnTo>
                  <a:lnTo>
                    <a:pt x="230" y="2763"/>
                  </a:lnTo>
                  <a:lnTo>
                    <a:pt x="278" y="2843"/>
                  </a:lnTo>
                  <a:lnTo>
                    <a:pt x="304" y="2883"/>
                  </a:lnTo>
                  <a:lnTo>
                    <a:pt x="330" y="2922"/>
                  </a:lnTo>
                  <a:lnTo>
                    <a:pt x="358" y="2960"/>
                  </a:lnTo>
                  <a:lnTo>
                    <a:pt x="385" y="2998"/>
                  </a:lnTo>
                  <a:lnTo>
                    <a:pt x="415" y="3036"/>
                  </a:lnTo>
                  <a:lnTo>
                    <a:pt x="445" y="3071"/>
                  </a:lnTo>
                  <a:lnTo>
                    <a:pt x="477" y="3107"/>
                  </a:lnTo>
                  <a:lnTo>
                    <a:pt x="510" y="3141"/>
                  </a:lnTo>
                  <a:lnTo>
                    <a:pt x="542" y="3177"/>
                  </a:lnTo>
                  <a:lnTo>
                    <a:pt x="578" y="3210"/>
                  </a:lnTo>
                  <a:lnTo>
                    <a:pt x="578" y="3210"/>
                  </a:lnTo>
                  <a:lnTo>
                    <a:pt x="588" y="3220"/>
                  </a:lnTo>
                  <a:lnTo>
                    <a:pt x="602" y="3228"/>
                  </a:lnTo>
                  <a:lnTo>
                    <a:pt x="614" y="3234"/>
                  </a:lnTo>
                  <a:lnTo>
                    <a:pt x="628" y="3240"/>
                  </a:lnTo>
                  <a:lnTo>
                    <a:pt x="642" y="3246"/>
                  </a:lnTo>
                  <a:lnTo>
                    <a:pt x="655" y="3248"/>
                  </a:lnTo>
                  <a:lnTo>
                    <a:pt x="669" y="3250"/>
                  </a:lnTo>
                  <a:lnTo>
                    <a:pt x="683" y="3250"/>
                  </a:lnTo>
                  <a:lnTo>
                    <a:pt x="697" y="3250"/>
                  </a:lnTo>
                  <a:lnTo>
                    <a:pt x="711" y="3246"/>
                  </a:lnTo>
                  <a:lnTo>
                    <a:pt x="725" y="3244"/>
                  </a:lnTo>
                  <a:lnTo>
                    <a:pt x="739" y="3238"/>
                  </a:lnTo>
                  <a:lnTo>
                    <a:pt x="751" y="3232"/>
                  </a:lnTo>
                  <a:lnTo>
                    <a:pt x="763" y="3224"/>
                  </a:lnTo>
                  <a:lnTo>
                    <a:pt x="775" y="3214"/>
                  </a:lnTo>
                  <a:lnTo>
                    <a:pt x="787" y="3204"/>
                  </a:lnTo>
                  <a:lnTo>
                    <a:pt x="787" y="3204"/>
                  </a:lnTo>
                  <a:lnTo>
                    <a:pt x="796" y="3192"/>
                  </a:lnTo>
                  <a:lnTo>
                    <a:pt x="804" y="3181"/>
                  </a:lnTo>
                  <a:lnTo>
                    <a:pt x="812" y="3169"/>
                  </a:lnTo>
                  <a:lnTo>
                    <a:pt x="816" y="3155"/>
                  </a:lnTo>
                  <a:lnTo>
                    <a:pt x="822" y="3141"/>
                  </a:lnTo>
                  <a:lnTo>
                    <a:pt x="824" y="3127"/>
                  </a:lnTo>
                  <a:lnTo>
                    <a:pt x="826" y="3113"/>
                  </a:lnTo>
                  <a:lnTo>
                    <a:pt x="826" y="3099"/>
                  </a:lnTo>
                  <a:lnTo>
                    <a:pt x="826" y="3085"/>
                  </a:lnTo>
                  <a:lnTo>
                    <a:pt x="822" y="3071"/>
                  </a:lnTo>
                  <a:lnTo>
                    <a:pt x="820" y="3057"/>
                  </a:lnTo>
                  <a:lnTo>
                    <a:pt x="814" y="3043"/>
                  </a:lnTo>
                  <a:lnTo>
                    <a:pt x="808" y="3032"/>
                  </a:lnTo>
                  <a:lnTo>
                    <a:pt x="800" y="3018"/>
                  </a:lnTo>
                  <a:lnTo>
                    <a:pt x="790" y="3008"/>
                  </a:lnTo>
                  <a:lnTo>
                    <a:pt x="781" y="2996"/>
                  </a:lnTo>
                  <a:lnTo>
                    <a:pt x="781" y="2996"/>
                  </a:lnTo>
                  <a:lnTo>
                    <a:pt x="723" y="2938"/>
                  </a:lnTo>
                  <a:lnTo>
                    <a:pt x="669" y="2879"/>
                  </a:lnTo>
                  <a:lnTo>
                    <a:pt x="620" y="2817"/>
                  </a:lnTo>
                  <a:lnTo>
                    <a:pt x="572" y="2753"/>
                  </a:lnTo>
                  <a:lnTo>
                    <a:pt x="528" y="2688"/>
                  </a:lnTo>
                  <a:lnTo>
                    <a:pt x="489" y="2620"/>
                  </a:lnTo>
                  <a:lnTo>
                    <a:pt x="453" y="2551"/>
                  </a:lnTo>
                  <a:lnTo>
                    <a:pt x="419" y="2479"/>
                  </a:lnTo>
                  <a:lnTo>
                    <a:pt x="391" y="2406"/>
                  </a:lnTo>
                  <a:lnTo>
                    <a:pt x="365" y="2332"/>
                  </a:lnTo>
                  <a:lnTo>
                    <a:pt x="344" y="2257"/>
                  </a:lnTo>
                  <a:lnTo>
                    <a:pt x="326" y="2179"/>
                  </a:lnTo>
                  <a:lnTo>
                    <a:pt x="312" y="2102"/>
                  </a:lnTo>
                  <a:lnTo>
                    <a:pt x="302" y="2022"/>
                  </a:lnTo>
                  <a:lnTo>
                    <a:pt x="296" y="1943"/>
                  </a:lnTo>
                  <a:lnTo>
                    <a:pt x="294" y="1861"/>
                  </a:lnTo>
                  <a:lnTo>
                    <a:pt x="294" y="1861"/>
                  </a:lnTo>
                  <a:lnTo>
                    <a:pt x="296" y="1782"/>
                  </a:lnTo>
                  <a:lnTo>
                    <a:pt x="302" y="1703"/>
                  </a:lnTo>
                  <a:lnTo>
                    <a:pt x="312" y="1623"/>
                  </a:lnTo>
                  <a:lnTo>
                    <a:pt x="326" y="1546"/>
                  </a:lnTo>
                  <a:lnTo>
                    <a:pt x="344" y="1470"/>
                  </a:lnTo>
                  <a:lnTo>
                    <a:pt x="365" y="1397"/>
                  </a:lnTo>
                  <a:lnTo>
                    <a:pt x="389" y="1323"/>
                  </a:lnTo>
                  <a:lnTo>
                    <a:pt x="417" y="1254"/>
                  </a:lnTo>
                  <a:lnTo>
                    <a:pt x="449" y="1184"/>
                  </a:lnTo>
                  <a:lnTo>
                    <a:pt x="483" y="1116"/>
                  </a:lnTo>
                  <a:lnTo>
                    <a:pt x="520" y="1051"/>
                  </a:lnTo>
                  <a:lnTo>
                    <a:pt x="562" y="987"/>
                  </a:lnTo>
                  <a:lnTo>
                    <a:pt x="606" y="926"/>
                  </a:lnTo>
                  <a:lnTo>
                    <a:pt x="651" y="866"/>
                  </a:lnTo>
                  <a:lnTo>
                    <a:pt x="701" y="811"/>
                  </a:lnTo>
                  <a:lnTo>
                    <a:pt x="753" y="755"/>
                  </a:lnTo>
                  <a:lnTo>
                    <a:pt x="808" y="703"/>
                  </a:lnTo>
                  <a:lnTo>
                    <a:pt x="864" y="654"/>
                  </a:lnTo>
                  <a:lnTo>
                    <a:pt x="924" y="608"/>
                  </a:lnTo>
                  <a:lnTo>
                    <a:pt x="985" y="564"/>
                  </a:lnTo>
                  <a:lnTo>
                    <a:pt x="1049" y="522"/>
                  </a:lnTo>
                  <a:lnTo>
                    <a:pt x="1114" y="485"/>
                  </a:lnTo>
                  <a:lnTo>
                    <a:pt x="1182" y="451"/>
                  </a:lnTo>
                  <a:lnTo>
                    <a:pt x="1251" y="419"/>
                  </a:lnTo>
                  <a:lnTo>
                    <a:pt x="1323" y="391"/>
                  </a:lnTo>
                  <a:lnTo>
                    <a:pt x="1394" y="368"/>
                  </a:lnTo>
                  <a:lnTo>
                    <a:pt x="1470" y="346"/>
                  </a:lnTo>
                  <a:lnTo>
                    <a:pt x="1545" y="328"/>
                  </a:lnTo>
                  <a:lnTo>
                    <a:pt x="1621" y="314"/>
                  </a:lnTo>
                  <a:lnTo>
                    <a:pt x="1700" y="304"/>
                  </a:lnTo>
                  <a:lnTo>
                    <a:pt x="1780" y="298"/>
                  </a:lnTo>
                  <a:lnTo>
                    <a:pt x="1859" y="296"/>
                  </a:lnTo>
                  <a:lnTo>
                    <a:pt x="1859" y="296"/>
                  </a:lnTo>
                  <a:lnTo>
                    <a:pt x="1940" y="298"/>
                  </a:lnTo>
                  <a:lnTo>
                    <a:pt x="2020" y="304"/>
                  </a:lnTo>
                  <a:lnTo>
                    <a:pt x="2097" y="314"/>
                  </a:lnTo>
                  <a:lnTo>
                    <a:pt x="2175" y="328"/>
                  </a:lnTo>
                  <a:lnTo>
                    <a:pt x="2250" y="346"/>
                  </a:lnTo>
                  <a:lnTo>
                    <a:pt x="2324" y="368"/>
                  </a:lnTo>
                  <a:lnTo>
                    <a:pt x="2397" y="391"/>
                  </a:lnTo>
                  <a:lnTo>
                    <a:pt x="2469" y="419"/>
                  </a:lnTo>
                  <a:lnTo>
                    <a:pt x="2538" y="451"/>
                  </a:lnTo>
                  <a:lnTo>
                    <a:pt x="2606" y="485"/>
                  </a:lnTo>
                  <a:lnTo>
                    <a:pt x="2671" y="522"/>
                  </a:lnTo>
                  <a:lnTo>
                    <a:pt x="2735" y="564"/>
                  </a:lnTo>
                  <a:lnTo>
                    <a:pt x="2794" y="608"/>
                  </a:lnTo>
                  <a:lnTo>
                    <a:pt x="2854" y="654"/>
                  </a:lnTo>
                  <a:lnTo>
                    <a:pt x="2912" y="703"/>
                  </a:lnTo>
                  <a:lnTo>
                    <a:pt x="2965" y="755"/>
                  </a:lnTo>
                  <a:lnTo>
                    <a:pt x="3017" y="811"/>
                  </a:lnTo>
                  <a:lnTo>
                    <a:pt x="3067" y="866"/>
                  </a:lnTo>
                  <a:lnTo>
                    <a:pt x="3114" y="926"/>
                  </a:lnTo>
                  <a:lnTo>
                    <a:pt x="3158" y="987"/>
                  </a:lnTo>
                  <a:lnTo>
                    <a:pt x="3198" y="1051"/>
                  </a:lnTo>
                  <a:lnTo>
                    <a:pt x="3235" y="1116"/>
                  </a:lnTo>
                  <a:lnTo>
                    <a:pt x="3269" y="1184"/>
                  </a:lnTo>
                  <a:lnTo>
                    <a:pt x="3301" y="1254"/>
                  </a:lnTo>
                  <a:lnTo>
                    <a:pt x="3329" y="1323"/>
                  </a:lnTo>
                  <a:lnTo>
                    <a:pt x="3355" y="1397"/>
                  </a:lnTo>
                  <a:lnTo>
                    <a:pt x="3374" y="1470"/>
                  </a:lnTo>
                  <a:lnTo>
                    <a:pt x="3392" y="1546"/>
                  </a:lnTo>
                  <a:lnTo>
                    <a:pt x="3406" y="1623"/>
                  </a:lnTo>
                  <a:lnTo>
                    <a:pt x="3416" y="1703"/>
                  </a:lnTo>
                  <a:lnTo>
                    <a:pt x="3422" y="1782"/>
                  </a:lnTo>
                  <a:lnTo>
                    <a:pt x="3424" y="1861"/>
                  </a:lnTo>
                  <a:lnTo>
                    <a:pt x="3424" y="1861"/>
                  </a:lnTo>
                  <a:lnTo>
                    <a:pt x="3422" y="1943"/>
                  </a:lnTo>
                  <a:lnTo>
                    <a:pt x="3416" y="2022"/>
                  </a:lnTo>
                  <a:lnTo>
                    <a:pt x="3406" y="2100"/>
                  </a:lnTo>
                  <a:lnTo>
                    <a:pt x="3392" y="2177"/>
                  </a:lnTo>
                  <a:lnTo>
                    <a:pt x="3374" y="2253"/>
                  </a:lnTo>
                  <a:lnTo>
                    <a:pt x="3355" y="2326"/>
                  </a:lnTo>
                  <a:lnTo>
                    <a:pt x="3329" y="2400"/>
                  </a:lnTo>
                  <a:lnTo>
                    <a:pt x="3301" y="2471"/>
                  </a:lnTo>
                  <a:lnTo>
                    <a:pt x="3269" y="2539"/>
                  </a:lnTo>
                  <a:lnTo>
                    <a:pt x="3235" y="2606"/>
                  </a:lnTo>
                  <a:lnTo>
                    <a:pt x="3198" y="2672"/>
                  </a:lnTo>
                  <a:lnTo>
                    <a:pt x="3158" y="2736"/>
                  </a:lnTo>
                  <a:lnTo>
                    <a:pt x="3114" y="2797"/>
                  </a:lnTo>
                  <a:lnTo>
                    <a:pt x="3067" y="2857"/>
                  </a:lnTo>
                  <a:lnTo>
                    <a:pt x="3017" y="2914"/>
                  </a:lnTo>
                  <a:lnTo>
                    <a:pt x="2965" y="2968"/>
                  </a:lnTo>
                  <a:lnTo>
                    <a:pt x="2912" y="3020"/>
                  </a:lnTo>
                  <a:lnTo>
                    <a:pt x="2854" y="3069"/>
                  </a:lnTo>
                  <a:lnTo>
                    <a:pt x="2794" y="3115"/>
                  </a:lnTo>
                  <a:lnTo>
                    <a:pt x="2735" y="3159"/>
                  </a:lnTo>
                  <a:lnTo>
                    <a:pt x="2671" y="3200"/>
                  </a:lnTo>
                  <a:lnTo>
                    <a:pt x="2606" y="3238"/>
                  </a:lnTo>
                  <a:lnTo>
                    <a:pt x="2538" y="3272"/>
                  </a:lnTo>
                  <a:lnTo>
                    <a:pt x="2469" y="3304"/>
                  </a:lnTo>
                  <a:lnTo>
                    <a:pt x="2397" y="3332"/>
                  </a:lnTo>
                  <a:lnTo>
                    <a:pt x="2324" y="3357"/>
                  </a:lnTo>
                  <a:lnTo>
                    <a:pt x="2250" y="3377"/>
                  </a:lnTo>
                  <a:lnTo>
                    <a:pt x="2175" y="3395"/>
                  </a:lnTo>
                  <a:lnTo>
                    <a:pt x="2097" y="3409"/>
                  </a:lnTo>
                  <a:lnTo>
                    <a:pt x="2020" y="3419"/>
                  </a:lnTo>
                  <a:lnTo>
                    <a:pt x="1940" y="3425"/>
                  </a:lnTo>
                  <a:lnTo>
                    <a:pt x="1859" y="3427"/>
                  </a:lnTo>
                  <a:lnTo>
                    <a:pt x="1859" y="3427"/>
                  </a:lnTo>
                  <a:lnTo>
                    <a:pt x="1837" y="3429"/>
                  </a:lnTo>
                  <a:lnTo>
                    <a:pt x="1815" y="3435"/>
                  </a:lnTo>
                  <a:lnTo>
                    <a:pt x="1793" y="3443"/>
                  </a:lnTo>
                  <a:lnTo>
                    <a:pt x="1776" y="3455"/>
                  </a:lnTo>
                  <a:lnTo>
                    <a:pt x="1776" y="3455"/>
                  </a:lnTo>
                  <a:lnTo>
                    <a:pt x="1152" y="3892"/>
                  </a:lnTo>
                  <a:lnTo>
                    <a:pt x="1152" y="3892"/>
                  </a:lnTo>
                  <a:lnTo>
                    <a:pt x="1875" y="2072"/>
                  </a:lnTo>
                  <a:lnTo>
                    <a:pt x="1875" y="2072"/>
                  </a:lnTo>
                  <a:lnTo>
                    <a:pt x="2095" y="2581"/>
                  </a:lnTo>
                  <a:lnTo>
                    <a:pt x="2095" y="2581"/>
                  </a:lnTo>
                  <a:lnTo>
                    <a:pt x="2101" y="2594"/>
                  </a:lnTo>
                  <a:lnTo>
                    <a:pt x="2109" y="2606"/>
                  </a:lnTo>
                  <a:lnTo>
                    <a:pt x="2117" y="2618"/>
                  </a:lnTo>
                  <a:lnTo>
                    <a:pt x="2127" y="2628"/>
                  </a:lnTo>
                  <a:lnTo>
                    <a:pt x="2139" y="2638"/>
                  </a:lnTo>
                  <a:lnTo>
                    <a:pt x="2151" y="2646"/>
                  </a:lnTo>
                  <a:lnTo>
                    <a:pt x="2163" y="2654"/>
                  </a:lnTo>
                  <a:lnTo>
                    <a:pt x="2175" y="2660"/>
                  </a:lnTo>
                  <a:lnTo>
                    <a:pt x="2189" y="2664"/>
                  </a:lnTo>
                  <a:lnTo>
                    <a:pt x="2203" y="2668"/>
                  </a:lnTo>
                  <a:lnTo>
                    <a:pt x="2217" y="2670"/>
                  </a:lnTo>
                  <a:lnTo>
                    <a:pt x="2230" y="2670"/>
                  </a:lnTo>
                  <a:lnTo>
                    <a:pt x="2246" y="2670"/>
                  </a:lnTo>
                  <a:lnTo>
                    <a:pt x="2260" y="2666"/>
                  </a:lnTo>
                  <a:lnTo>
                    <a:pt x="2274" y="2664"/>
                  </a:lnTo>
                  <a:lnTo>
                    <a:pt x="2288" y="2658"/>
                  </a:lnTo>
                  <a:lnTo>
                    <a:pt x="2288" y="2658"/>
                  </a:lnTo>
                  <a:lnTo>
                    <a:pt x="2302" y="2652"/>
                  </a:lnTo>
                  <a:lnTo>
                    <a:pt x="2314" y="2644"/>
                  </a:lnTo>
                  <a:lnTo>
                    <a:pt x="2326" y="2634"/>
                  </a:lnTo>
                  <a:lnTo>
                    <a:pt x="2338" y="2624"/>
                  </a:lnTo>
                  <a:lnTo>
                    <a:pt x="2346" y="2614"/>
                  </a:lnTo>
                  <a:lnTo>
                    <a:pt x="2354" y="2602"/>
                  </a:lnTo>
                  <a:lnTo>
                    <a:pt x="2361" y="2591"/>
                  </a:lnTo>
                  <a:lnTo>
                    <a:pt x="2367" y="2577"/>
                  </a:lnTo>
                  <a:lnTo>
                    <a:pt x="2371" y="2563"/>
                  </a:lnTo>
                  <a:lnTo>
                    <a:pt x="2375" y="2549"/>
                  </a:lnTo>
                  <a:lnTo>
                    <a:pt x="2377" y="2535"/>
                  </a:lnTo>
                  <a:lnTo>
                    <a:pt x="2377" y="2521"/>
                  </a:lnTo>
                  <a:lnTo>
                    <a:pt x="2377" y="2507"/>
                  </a:lnTo>
                  <a:lnTo>
                    <a:pt x="2375" y="2493"/>
                  </a:lnTo>
                  <a:lnTo>
                    <a:pt x="2371" y="2477"/>
                  </a:lnTo>
                  <a:lnTo>
                    <a:pt x="2365" y="2463"/>
                  </a:lnTo>
                  <a:lnTo>
                    <a:pt x="2004" y="1627"/>
                  </a:lnTo>
                  <a:lnTo>
                    <a:pt x="2004" y="1627"/>
                  </a:lnTo>
                  <a:lnTo>
                    <a:pt x="1998" y="1613"/>
                  </a:lnTo>
                  <a:lnTo>
                    <a:pt x="1990" y="1601"/>
                  </a:lnTo>
                  <a:lnTo>
                    <a:pt x="1980" y="1589"/>
                  </a:lnTo>
                  <a:lnTo>
                    <a:pt x="1970" y="1579"/>
                  </a:lnTo>
                  <a:lnTo>
                    <a:pt x="1960" y="1569"/>
                  </a:lnTo>
                  <a:lnTo>
                    <a:pt x="1948" y="1561"/>
                  </a:lnTo>
                  <a:lnTo>
                    <a:pt x="1936" y="1554"/>
                  </a:lnTo>
                  <a:lnTo>
                    <a:pt x="1923" y="1550"/>
                  </a:lnTo>
                  <a:lnTo>
                    <a:pt x="1911" y="1544"/>
                  </a:lnTo>
                  <a:lnTo>
                    <a:pt x="1897" y="1542"/>
                  </a:lnTo>
                  <a:lnTo>
                    <a:pt x="1883" y="1540"/>
                  </a:lnTo>
                  <a:lnTo>
                    <a:pt x="1867" y="1538"/>
                  </a:lnTo>
                  <a:lnTo>
                    <a:pt x="1853" y="1540"/>
                  </a:lnTo>
                  <a:lnTo>
                    <a:pt x="1839" y="1542"/>
                  </a:lnTo>
                  <a:lnTo>
                    <a:pt x="1825" y="1546"/>
                  </a:lnTo>
                  <a:lnTo>
                    <a:pt x="1811" y="1550"/>
                  </a:lnTo>
                  <a:lnTo>
                    <a:pt x="973" y="1911"/>
                  </a:lnTo>
                  <a:lnTo>
                    <a:pt x="973" y="1911"/>
                  </a:lnTo>
                  <a:lnTo>
                    <a:pt x="961" y="1919"/>
                  </a:lnTo>
                  <a:lnTo>
                    <a:pt x="947" y="1927"/>
                  </a:lnTo>
                  <a:lnTo>
                    <a:pt x="935" y="1935"/>
                  </a:lnTo>
                  <a:lnTo>
                    <a:pt x="926" y="1945"/>
                  </a:lnTo>
                  <a:lnTo>
                    <a:pt x="916" y="1957"/>
                  </a:lnTo>
                  <a:lnTo>
                    <a:pt x="908" y="1967"/>
                  </a:lnTo>
                  <a:lnTo>
                    <a:pt x="902" y="1981"/>
                  </a:lnTo>
                  <a:lnTo>
                    <a:pt x="896" y="1993"/>
                  </a:lnTo>
                  <a:lnTo>
                    <a:pt x="890" y="2006"/>
                  </a:lnTo>
                  <a:lnTo>
                    <a:pt x="888" y="2020"/>
                  </a:lnTo>
                  <a:lnTo>
                    <a:pt x="886" y="2034"/>
                  </a:lnTo>
                  <a:lnTo>
                    <a:pt x="884" y="2048"/>
                  </a:lnTo>
                  <a:lnTo>
                    <a:pt x="886" y="2062"/>
                  </a:lnTo>
                  <a:lnTo>
                    <a:pt x="888" y="2078"/>
                  </a:lnTo>
                  <a:lnTo>
                    <a:pt x="892" y="2092"/>
                  </a:lnTo>
                  <a:lnTo>
                    <a:pt x="898" y="2106"/>
                  </a:lnTo>
                  <a:lnTo>
                    <a:pt x="898" y="2106"/>
                  </a:lnTo>
                  <a:lnTo>
                    <a:pt x="904" y="2120"/>
                  </a:lnTo>
                  <a:lnTo>
                    <a:pt x="912" y="2132"/>
                  </a:lnTo>
                  <a:lnTo>
                    <a:pt x="920" y="2144"/>
                  </a:lnTo>
                  <a:lnTo>
                    <a:pt x="930" y="2153"/>
                  </a:lnTo>
                  <a:lnTo>
                    <a:pt x="941" y="2163"/>
                  </a:lnTo>
                  <a:lnTo>
                    <a:pt x="953" y="2171"/>
                  </a:lnTo>
                  <a:lnTo>
                    <a:pt x="965" y="2179"/>
                  </a:lnTo>
                  <a:lnTo>
                    <a:pt x="977" y="2185"/>
                  </a:lnTo>
                  <a:lnTo>
                    <a:pt x="991" y="2189"/>
                  </a:lnTo>
                  <a:lnTo>
                    <a:pt x="1005" y="2191"/>
                  </a:lnTo>
                  <a:lnTo>
                    <a:pt x="1019" y="2193"/>
                  </a:lnTo>
                  <a:lnTo>
                    <a:pt x="1033" y="2195"/>
                  </a:lnTo>
                  <a:lnTo>
                    <a:pt x="1049" y="2193"/>
                  </a:lnTo>
                  <a:lnTo>
                    <a:pt x="1063" y="2191"/>
                  </a:lnTo>
                  <a:lnTo>
                    <a:pt x="1076" y="2187"/>
                  </a:lnTo>
                  <a:lnTo>
                    <a:pt x="1090" y="2183"/>
                  </a:lnTo>
                  <a:lnTo>
                    <a:pt x="1090" y="2183"/>
                  </a:lnTo>
                  <a:lnTo>
                    <a:pt x="1601" y="1963"/>
                  </a:lnTo>
                  <a:lnTo>
                    <a:pt x="695" y="4243"/>
                  </a:lnTo>
                  <a:lnTo>
                    <a:pt x="695" y="4243"/>
                  </a:lnTo>
                  <a:lnTo>
                    <a:pt x="689" y="4265"/>
                  </a:lnTo>
                  <a:lnTo>
                    <a:pt x="685" y="4289"/>
                  </a:lnTo>
                  <a:lnTo>
                    <a:pt x="687" y="4313"/>
                  </a:lnTo>
                  <a:lnTo>
                    <a:pt x="691" y="4335"/>
                  </a:lnTo>
                  <a:lnTo>
                    <a:pt x="699" y="4357"/>
                  </a:lnTo>
                  <a:lnTo>
                    <a:pt x="709" y="4378"/>
                  </a:lnTo>
                  <a:lnTo>
                    <a:pt x="725" y="4396"/>
                  </a:lnTo>
                  <a:lnTo>
                    <a:pt x="741" y="4412"/>
                  </a:lnTo>
                  <a:lnTo>
                    <a:pt x="741" y="4412"/>
                  </a:lnTo>
                  <a:lnTo>
                    <a:pt x="763" y="4426"/>
                  </a:lnTo>
                  <a:lnTo>
                    <a:pt x="783" y="4436"/>
                  </a:lnTo>
                  <a:lnTo>
                    <a:pt x="806" y="4442"/>
                  </a:lnTo>
                  <a:lnTo>
                    <a:pt x="828" y="4444"/>
                  </a:lnTo>
                  <a:lnTo>
                    <a:pt x="852" y="4444"/>
                  </a:lnTo>
                  <a:lnTo>
                    <a:pt x="876" y="4438"/>
                  </a:lnTo>
                  <a:lnTo>
                    <a:pt x="898" y="4430"/>
                  </a:lnTo>
                  <a:lnTo>
                    <a:pt x="918" y="4418"/>
                  </a:lnTo>
                  <a:lnTo>
                    <a:pt x="918" y="4418"/>
                  </a:lnTo>
                  <a:lnTo>
                    <a:pt x="1911" y="3719"/>
                  </a:lnTo>
                  <a:lnTo>
                    <a:pt x="1911" y="3719"/>
                  </a:lnTo>
                  <a:lnTo>
                    <a:pt x="2004" y="3715"/>
                  </a:lnTo>
                  <a:lnTo>
                    <a:pt x="2095" y="3705"/>
                  </a:lnTo>
                  <a:lnTo>
                    <a:pt x="2187" y="3691"/>
                  </a:lnTo>
                  <a:lnTo>
                    <a:pt x="2276" y="3673"/>
                  </a:lnTo>
                  <a:lnTo>
                    <a:pt x="2363" y="3651"/>
                  </a:lnTo>
                  <a:lnTo>
                    <a:pt x="2449" y="3626"/>
                  </a:lnTo>
                  <a:lnTo>
                    <a:pt x="2532" y="3594"/>
                  </a:lnTo>
                  <a:lnTo>
                    <a:pt x="2616" y="3560"/>
                  </a:lnTo>
                  <a:lnTo>
                    <a:pt x="2695" y="3522"/>
                  </a:lnTo>
                  <a:lnTo>
                    <a:pt x="2775" y="3481"/>
                  </a:lnTo>
                  <a:lnTo>
                    <a:pt x="2850" y="3435"/>
                  </a:lnTo>
                  <a:lnTo>
                    <a:pt x="2924" y="3385"/>
                  </a:lnTo>
                  <a:lnTo>
                    <a:pt x="2993" y="3333"/>
                  </a:lnTo>
                  <a:lnTo>
                    <a:pt x="3063" y="3278"/>
                  </a:lnTo>
                  <a:lnTo>
                    <a:pt x="3128" y="3220"/>
                  </a:lnTo>
                  <a:lnTo>
                    <a:pt x="3190" y="3159"/>
                  </a:lnTo>
                  <a:lnTo>
                    <a:pt x="3251" y="3095"/>
                  </a:lnTo>
                  <a:lnTo>
                    <a:pt x="3307" y="3028"/>
                  </a:lnTo>
                  <a:lnTo>
                    <a:pt x="3361" y="2958"/>
                  </a:lnTo>
                  <a:lnTo>
                    <a:pt x="3412" y="2887"/>
                  </a:lnTo>
                  <a:lnTo>
                    <a:pt x="3458" y="2811"/>
                  </a:lnTo>
                  <a:lnTo>
                    <a:pt x="3502" y="2734"/>
                  </a:lnTo>
                  <a:lnTo>
                    <a:pt x="3541" y="2654"/>
                  </a:lnTo>
                  <a:lnTo>
                    <a:pt x="3577" y="2575"/>
                  </a:lnTo>
                  <a:lnTo>
                    <a:pt x="3611" y="2491"/>
                  </a:lnTo>
                  <a:lnTo>
                    <a:pt x="3639" y="2406"/>
                  </a:lnTo>
                  <a:lnTo>
                    <a:pt x="3662" y="2318"/>
                  </a:lnTo>
                  <a:lnTo>
                    <a:pt x="3682" y="2231"/>
                  </a:lnTo>
                  <a:lnTo>
                    <a:pt x="3698" y="2140"/>
                  </a:lnTo>
                  <a:lnTo>
                    <a:pt x="3710" y="2048"/>
                  </a:lnTo>
                  <a:lnTo>
                    <a:pt x="3718" y="1955"/>
                  </a:lnTo>
                  <a:lnTo>
                    <a:pt x="3720" y="1861"/>
                  </a:lnTo>
                  <a:lnTo>
                    <a:pt x="3720" y="1861"/>
                  </a:lnTo>
                  <a:lnTo>
                    <a:pt x="3720" y="1814"/>
                  </a:lnTo>
                  <a:lnTo>
                    <a:pt x="3718" y="1766"/>
                  </a:lnTo>
                  <a:lnTo>
                    <a:pt x="3714" y="1718"/>
                  </a:lnTo>
                  <a:lnTo>
                    <a:pt x="3710" y="1671"/>
                  </a:lnTo>
                  <a:lnTo>
                    <a:pt x="3698" y="1579"/>
                  </a:lnTo>
                  <a:lnTo>
                    <a:pt x="3682" y="1488"/>
                  </a:lnTo>
                  <a:lnTo>
                    <a:pt x="3660" y="1397"/>
                  </a:lnTo>
                  <a:lnTo>
                    <a:pt x="3637" y="1309"/>
                  </a:lnTo>
                  <a:lnTo>
                    <a:pt x="3607" y="1222"/>
                  </a:lnTo>
                  <a:lnTo>
                    <a:pt x="3573" y="1138"/>
                  </a:lnTo>
                  <a:lnTo>
                    <a:pt x="3535" y="1055"/>
                  </a:lnTo>
                  <a:lnTo>
                    <a:pt x="3496" y="975"/>
                  </a:lnTo>
                  <a:lnTo>
                    <a:pt x="3450" y="898"/>
                  </a:lnTo>
                  <a:lnTo>
                    <a:pt x="3402" y="822"/>
                  </a:lnTo>
                  <a:lnTo>
                    <a:pt x="3351" y="749"/>
                  </a:lnTo>
                  <a:lnTo>
                    <a:pt x="3295" y="679"/>
                  </a:lnTo>
                  <a:lnTo>
                    <a:pt x="3235" y="612"/>
                  </a:lnTo>
                  <a:lnTo>
                    <a:pt x="3174" y="546"/>
                  </a:lnTo>
                  <a:lnTo>
                    <a:pt x="3110" y="485"/>
                  </a:lnTo>
                  <a:lnTo>
                    <a:pt x="3043" y="427"/>
                  </a:lnTo>
                  <a:lnTo>
                    <a:pt x="2971" y="371"/>
                  </a:lnTo>
                  <a:lnTo>
                    <a:pt x="2900" y="320"/>
                  </a:lnTo>
                  <a:lnTo>
                    <a:pt x="2824" y="270"/>
                  </a:lnTo>
                  <a:lnTo>
                    <a:pt x="2745" y="226"/>
                  </a:lnTo>
                  <a:lnTo>
                    <a:pt x="2665" y="185"/>
                  </a:lnTo>
                  <a:lnTo>
                    <a:pt x="2582" y="147"/>
                  </a:lnTo>
                  <a:lnTo>
                    <a:pt x="2499" y="113"/>
                  </a:lnTo>
                  <a:lnTo>
                    <a:pt x="2411" y="85"/>
                  </a:lnTo>
                  <a:lnTo>
                    <a:pt x="2324" y="60"/>
                  </a:lnTo>
                  <a:lnTo>
                    <a:pt x="2234" y="40"/>
                  </a:lnTo>
                  <a:lnTo>
                    <a:pt x="2143" y="22"/>
                  </a:lnTo>
                  <a:lnTo>
                    <a:pt x="2050" y="10"/>
                  </a:lnTo>
                  <a:lnTo>
                    <a:pt x="2002" y="6"/>
                  </a:lnTo>
                  <a:lnTo>
                    <a:pt x="1954" y="4"/>
                  </a:lnTo>
                  <a:lnTo>
                    <a:pt x="1907" y="2"/>
                  </a:lnTo>
                  <a:lnTo>
                    <a:pt x="1859" y="0"/>
                  </a:lnTo>
                  <a:lnTo>
                    <a:pt x="18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" name="TextBox 15"/>
          <p:cNvSpPr txBox="1"/>
          <p:nvPr/>
        </p:nvSpPr>
        <p:spPr>
          <a:xfrm>
            <a:off x="1962789" y="190718"/>
            <a:ext cx="3999861" cy="615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ОСЕННЯЯ КОНФЕРЕНЦИЯ</a:t>
            </a: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2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ПО КАЧЕСТВУ ОБРАЗОВАНИЯ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962789" y="900030"/>
            <a:ext cx="399986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18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ноября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|</a:t>
            </a:r>
            <a:r>
              <a:rPr kumimoji="0" lang="en-US" sz="1600" b="1" i="0" u="none" strike="noStrike" kern="1200" cap="none" spc="0" normalizeH="0" baseline="0" noProof="0">
                <a:ln>
                  <a:noFill/>
                </a:ln>
                <a:solidFill>
                  <a:srgbClr val="2162A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 </a:t>
            </a:r>
            <a:r>
              <a:rPr kumimoji="0" lang="ru-RU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Томск</a:t>
            </a:r>
          </a:p>
        </p:txBody>
      </p:sp>
      <p:grpSp>
        <p:nvGrpSpPr>
          <p:cNvPr id="18" name="Группа 17"/>
          <p:cNvGrpSpPr/>
          <p:nvPr/>
        </p:nvGrpSpPr>
        <p:grpSpPr>
          <a:xfrm>
            <a:off x="9983635" y="210586"/>
            <a:ext cx="834105" cy="943826"/>
            <a:chOff x="3430588" y="520700"/>
            <a:chExt cx="4730750" cy="5353050"/>
          </a:xfrm>
          <a:solidFill>
            <a:schemeClr val="bg1">
              <a:lumMod val="95000"/>
            </a:schemeClr>
          </a:solidFill>
        </p:grpSpPr>
        <p:sp>
          <p:nvSpPr>
            <p:cNvPr id="19" name="Freeform 191"/>
            <p:cNvSpPr>
              <a:spLocks noEditPoints="1"/>
            </p:cNvSpPr>
            <p:nvPr/>
          </p:nvSpPr>
          <p:spPr bwMode="auto">
            <a:xfrm>
              <a:off x="3430588" y="3071813"/>
              <a:ext cx="4730750" cy="765175"/>
            </a:xfrm>
            <a:custGeom>
              <a:avLst/>
              <a:gdLst/>
              <a:ahLst/>
              <a:cxnLst>
                <a:cxn ang="0">
                  <a:pos x="2967" y="114"/>
                </a:cxn>
                <a:cxn ang="0">
                  <a:pos x="2918" y="41"/>
                </a:cxn>
                <a:cxn ang="0">
                  <a:pos x="2817" y="0"/>
                </a:cxn>
                <a:cxn ang="0">
                  <a:pos x="2722" y="13"/>
                </a:cxn>
                <a:cxn ang="0">
                  <a:pos x="2650" y="68"/>
                </a:cxn>
                <a:cxn ang="0">
                  <a:pos x="2615" y="193"/>
                </a:cxn>
                <a:cxn ang="0">
                  <a:pos x="2735" y="312"/>
                </a:cxn>
                <a:cxn ang="0">
                  <a:pos x="2733" y="191"/>
                </a:cxn>
                <a:cxn ang="0">
                  <a:pos x="2750" y="126"/>
                </a:cxn>
                <a:cxn ang="0">
                  <a:pos x="2812" y="106"/>
                </a:cxn>
                <a:cxn ang="0">
                  <a:pos x="2852" y="140"/>
                </a:cxn>
                <a:cxn ang="0">
                  <a:pos x="2861" y="255"/>
                </a:cxn>
                <a:cxn ang="0">
                  <a:pos x="2980" y="263"/>
                </a:cxn>
                <a:cxn ang="0">
                  <a:pos x="2436" y="184"/>
                </a:cxn>
                <a:cxn ang="0">
                  <a:pos x="2375" y="206"/>
                </a:cxn>
                <a:cxn ang="0">
                  <a:pos x="2334" y="183"/>
                </a:cxn>
                <a:cxn ang="0">
                  <a:pos x="2392" y="109"/>
                </a:cxn>
                <a:cxn ang="0">
                  <a:pos x="2439" y="139"/>
                </a:cxn>
                <a:cxn ang="0">
                  <a:pos x="2560" y="140"/>
                </a:cxn>
                <a:cxn ang="0">
                  <a:pos x="2526" y="59"/>
                </a:cxn>
                <a:cxn ang="0">
                  <a:pos x="2449" y="10"/>
                </a:cxn>
                <a:cxn ang="0">
                  <a:pos x="2248" y="5"/>
                </a:cxn>
                <a:cxn ang="0">
                  <a:pos x="2208" y="44"/>
                </a:cxn>
                <a:cxn ang="0">
                  <a:pos x="2398" y="312"/>
                </a:cxn>
                <a:cxn ang="0">
                  <a:pos x="2491" y="286"/>
                </a:cxn>
                <a:cxn ang="0">
                  <a:pos x="2548" y="219"/>
                </a:cxn>
                <a:cxn ang="0">
                  <a:pos x="1886" y="312"/>
                </a:cxn>
                <a:cxn ang="0">
                  <a:pos x="2151" y="3"/>
                </a:cxn>
                <a:cxn ang="0">
                  <a:pos x="1808" y="5"/>
                </a:cxn>
                <a:cxn ang="0">
                  <a:pos x="1769" y="44"/>
                </a:cxn>
                <a:cxn ang="0">
                  <a:pos x="1360" y="3"/>
                </a:cxn>
                <a:cxn ang="0">
                  <a:pos x="1319" y="26"/>
                </a:cxn>
                <a:cxn ang="0">
                  <a:pos x="1429" y="158"/>
                </a:cxn>
                <a:cxn ang="0">
                  <a:pos x="1450" y="117"/>
                </a:cxn>
                <a:cxn ang="0">
                  <a:pos x="1672" y="312"/>
                </a:cxn>
                <a:cxn ang="0">
                  <a:pos x="889" y="3"/>
                </a:cxn>
                <a:cxn ang="0">
                  <a:pos x="848" y="26"/>
                </a:cxn>
                <a:cxn ang="0">
                  <a:pos x="1095" y="222"/>
                </a:cxn>
                <a:cxn ang="0">
                  <a:pos x="755" y="153"/>
                </a:cxn>
                <a:cxn ang="0">
                  <a:pos x="709" y="52"/>
                </a:cxn>
                <a:cxn ang="0">
                  <a:pos x="633" y="6"/>
                </a:cxn>
                <a:cxn ang="0">
                  <a:pos x="536" y="3"/>
                </a:cxn>
                <a:cxn ang="0">
                  <a:pos x="441" y="52"/>
                </a:cxn>
                <a:cxn ang="0">
                  <a:pos x="399" y="140"/>
                </a:cxn>
                <a:cxn ang="0">
                  <a:pos x="394" y="286"/>
                </a:cxn>
                <a:cxn ang="0">
                  <a:pos x="512" y="222"/>
                </a:cxn>
                <a:cxn ang="0">
                  <a:pos x="525" y="132"/>
                </a:cxn>
                <a:cxn ang="0">
                  <a:pos x="575" y="104"/>
                </a:cxn>
                <a:cxn ang="0">
                  <a:pos x="623" y="126"/>
                </a:cxn>
                <a:cxn ang="0">
                  <a:pos x="641" y="222"/>
                </a:cxn>
                <a:cxn ang="0">
                  <a:pos x="757" y="312"/>
                </a:cxn>
                <a:cxn ang="0">
                  <a:pos x="353" y="54"/>
                </a:cxn>
                <a:cxn ang="0">
                  <a:pos x="324" y="8"/>
                </a:cxn>
                <a:cxn ang="0">
                  <a:pos x="2" y="68"/>
                </a:cxn>
                <a:cxn ang="0">
                  <a:pos x="39" y="108"/>
                </a:cxn>
                <a:cxn ang="0">
                  <a:pos x="353" y="109"/>
                </a:cxn>
              </a:cxnLst>
              <a:rect l="0" t="0" r="r" b="b"/>
              <a:pathLst>
                <a:path w="2980" h="482">
                  <a:moveTo>
                    <a:pt x="2980" y="201"/>
                  </a:moveTo>
                  <a:lnTo>
                    <a:pt x="2980" y="201"/>
                  </a:lnTo>
                  <a:lnTo>
                    <a:pt x="2978" y="175"/>
                  </a:lnTo>
                  <a:lnTo>
                    <a:pt x="2977" y="153"/>
                  </a:lnTo>
                  <a:lnTo>
                    <a:pt x="2973" y="132"/>
                  </a:lnTo>
                  <a:lnTo>
                    <a:pt x="2967" y="114"/>
                  </a:lnTo>
                  <a:lnTo>
                    <a:pt x="2960" y="96"/>
                  </a:lnTo>
                  <a:lnTo>
                    <a:pt x="2952" y="81"/>
                  </a:lnTo>
                  <a:lnTo>
                    <a:pt x="2942" y="67"/>
                  </a:lnTo>
                  <a:lnTo>
                    <a:pt x="2931" y="52"/>
                  </a:lnTo>
                  <a:lnTo>
                    <a:pt x="2931" y="52"/>
                  </a:lnTo>
                  <a:lnTo>
                    <a:pt x="2918" y="41"/>
                  </a:lnTo>
                  <a:lnTo>
                    <a:pt x="2903" y="29"/>
                  </a:lnTo>
                  <a:lnTo>
                    <a:pt x="2887" y="19"/>
                  </a:lnTo>
                  <a:lnTo>
                    <a:pt x="2870" y="13"/>
                  </a:lnTo>
                  <a:lnTo>
                    <a:pt x="2854" y="6"/>
                  </a:lnTo>
                  <a:lnTo>
                    <a:pt x="2836" y="3"/>
                  </a:lnTo>
                  <a:lnTo>
                    <a:pt x="2817" y="0"/>
                  </a:lnTo>
                  <a:lnTo>
                    <a:pt x="2797" y="0"/>
                  </a:lnTo>
                  <a:lnTo>
                    <a:pt x="2797" y="0"/>
                  </a:lnTo>
                  <a:lnTo>
                    <a:pt x="2776" y="0"/>
                  </a:lnTo>
                  <a:lnTo>
                    <a:pt x="2758" y="3"/>
                  </a:lnTo>
                  <a:lnTo>
                    <a:pt x="2740" y="6"/>
                  </a:lnTo>
                  <a:lnTo>
                    <a:pt x="2722" y="13"/>
                  </a:lnTo>
                  <a:lnTo>
                    <a:pt x="2705" y="19"/>
                  </a:lnTo>
                  <a:lnTo>
                    <a:pt x="2691" y="29"/>
                  </a:lnTo>
                  <a:lnTo>
                    <a:pt x="2676" y="41"/>
                  </a:lnTo>
                  <a:lnTo>
                    <a:pt x="2663" y="52"/>
                  </a:lnTo>
                  <a:lnTo>
                    <a:pt x="2663" y="52"/>
                  </a:lnTo>
                  <a:lnTo>
                    <a:pt x="2650" y="68"/>
                  </a:lnTo>
                  <a:lnTo>
                    <a:pt x="2640" y="83"/>
                  </a:lnTo>
                  <a:lnTo>
                    <a:pt x="2632" y="99"/>
                  </a:lnTo>
                  <a:lnTo>
                    <a:pt x="2625" y="119"/>
                  </a:lnTo>
                  <a:lnTo>
                    <a:pt x="2620" y="140"/>
                  </a:lnTo>
                  <a:lnTo>
                    <a:pt x="2617" y="165"/>
                  </a:lnTo>
                  <a:lnTo>
                    <a:pt x="2615" y="193"/>
                  </a:lnTo>
                  <a:lnTo>
                    <a:pt x="2614" y="225"/>
                  </a:lnTo>
                  <a:lnTo>
                    <a:pt x="2614" y="261"/>
                  </a:lnTo>
                  <a:lnTo>
                    <a:pt x="2614" y="261"/>
                  </a:lnTo>
                  <a:lnTo>
                    <a:pt x="2615" y="286"/>
                  </a:lnTo>
                  <a:lnTo>
                    <a:pt x="2615" y="312"/>
                  </a:lnTo>
                  <a:lnTo>
                    <a:pt x="2735" y="312"/>
                  </a:lnTo>
                  <a:lnTo>
                    <a:pt x="2735" y="312"/>
                  </a:lnTo>
                  <a:lnTo>
                    <a:pt x="2733" y="287"/>
                  </a:lnTo>
                  <a:lnTo>
                    <a:pt x="2732" y="255"/>
                  </a:lnTo>
                  <a:lnTo>
                    <a:pt x="2732" y="222"/>
                  </a:lnTo>
                  <a:lnTo>
                    <a:pt x="2732" y="222"/>
                  </a:lnTo>
                  <a:lnTo>
                    <a:pt x="2733" y="191"/>
                  </a:lnTo>
                  <a:lnTo>
                    <a:pt x="2736" y="163"/>
                  </a:lnTo>
                  <a:lnTo>
                    <a:pt x="2738" y="152"/>
                  </a:lnTo>
                  <a:lnTo>
                    <a:pt x="2741" y="140"/>
                  </a:lnTo>
                  <a:lnTo>
                    <a:pt x="2745" y="132"/>
                  </a:lnTo>
                  <a:lnTo>
                    <a:pt x="2750" y="126"/>
                  </a:lnTo>
                  <a:lnTo>
                    <a:pt x="2750" y="126"/>
                  </a:lnTo>
                  <a:lnTo>
                    <a:pt x="2759" y="116"/>
                  </a:lnTo>
                  <a:lnTo>
                    <a:pt x="2771" y="109"/>
                  </a:lnTo>
                  <a:lnTo>
                    <a:pt x="2782" y="106"/>
                  </a:lnTo>
                  <a:lnTo>
                    <a:pt x="2797" y="104"/>
                  </a:lnTo>
                  <a:lnTo>
                    <a:pt x="2797" y="104"/>
                  </a:lnTo>
                  <a:lnTo>
                    <a:pt x="2812" y="106"/>
                  </a:lnTo>
                  <a:lnTo>
                    <a:pt x="2823" y="109"/>
                  </a:lnTo>
                  <a:lnTo>
                    <a:pt x="2835" y="116"/>
                  </a:lnTo>
                  <a:lnTo>
                    <a:pt x="2844" y="126"/>
                  </a:lnTo>
                  <a:lnTo>
                    <a:pt x="2844" y="126"/>
                  </a:lnTo>
                  <a:lnTo>
                    <a:pt x="2848" y="132"/>
                  </a:lnTo>
                  <a:lnTo>
                    <a:pt x="2852" y="140"/>
                  </a:lnTo>
                  <a:lnTo>
                    <a:pt x="2856" y="152"/>
                  </a:lnTo>
                  <a:lnTo>
                    <a:pt x="2857" y="163"/>
                  </a:lnTo>
                  <a:lnTo>
                    <a:pt x="2861" y="191"/>
                  </a:lnTo>
                  <a:lnTo>
                    <a:pt x="2861" y="222"/>
                  </a:lnTo>
                  <a:lnTo>
                    <a:pt x="2861" y="255"/>
                  </a:lnTo>
                  <a:lnTo>
                    <a:pt x="2861" y="255"/>
                  </a:lnTo>
                  <a:lnTo>
                    <a:pt x="2861" y="287"/>
                  </a:lnTo>
                  <a:lnTo>
                    <a:pt x="2859" y="312"/>
                  </a:lnTo>
                  <a:lnTo>
                    <a:pt x="2978" y="312"/>
                  </a:lnTo>
                  <a:lnTo>
                    <a:pt x="2978" y="312"/>
                  </a:lnTo>
                  <a:lnTo>
                    <a:pt x="2978" y="287"/>
                  </a:lnTo>
                  <a:lnTo>
                    <a:pt x="2980" y="263"/>
                  </a:lnTo>
                  <a:lnTo>
                    <a:pt x="2980" y="201"/>
                  </a:lnTo>
                  <a:close/>
                  <a:moveTo>
                    <a:pt x="2444" y="157"/>
                  </a:moveTo>
                  <a:lnTo>
                    <a:pt x="2444" y="157"/>
                  </a:lnTo>
                  <a:lnTo>
                    <a:pt x="2442" y="168"/>
                  </a:lnTo>
                  <a:lnTo>
                    <a:pt x="2439" y="176"/>
                  </a:lnTo>
                  <a:lnTo>
                    <a:pt x="2436" y="184"/>
                  </a:lnTo>
                  <a:lnTo>
                    <a:pt x="2429" y="193"/>
                  </a:lnTo>
                  <a:lnTo>
                    <a:pt x="2421" y="198"/>
                  </a:lnTo>
                  <a:lnTo>
                    <a:pt x="2413" y="202"/>
                  </a:lnTo>
                  <a:lnTo>
                    <a:pt x="2403" y="204"/>
                  </a:lnTo>
                  <a:lnTo>
                    <a:pt x="2392" y="206"/>
                  </a:lnTo>
                  <a:lnTo>
                    <a:pt x="2375" y="206"/>
                  </a:lnTo>
                  <a:lnTo>
                    <a:pt x="2375" y="206"/>
                  </a:lnTo>
                  <a:lnTo>
                    <a:pt x="2365" y="204"/>
                  </a:lnTo>
                  <a:lnTo>
                    <a:pt x="2356" y="202"/>
                  </a:lnTo>
                  <a:lnTo>
                    <a:pt x="2347" y="198"/>
                  </a:lnTo>
                  <a:lnTo>
                    <a:pt x="2341" y="191"/>
                  </a:lnTo>
                  <a:lnTo>
                    <a:pt x="2334" y="183"/>
                  </a:lnTo>
                  <a:lnTo>
                    <a:pt x="2329" y="175"/>
                  </a:lnTo>
                  <a:lnTo>
                    <a:pt x="2326" y="166"/>
                  </a:lnTo>
                  <a:lnTo>
                    <a:pt x="2326" y="155"/>
                  </a:lnTo>
                  <a:lnTo>
                    <a:pt x="2326" y="109"/>
                  </a:lnTo>
                  <a:lnTo>
                    <a:pt x="2392" y="109"/>
                  </a:lnTo>
                  <a:lnTo>
                    <a:pt x="2392" y="109"/>
                  </a:lnTo>
                  <a:lnTo>
                    <a:pt x="2403" y="111"/>
                  </a:lnTo>
                  <a:lnTo>
                    <a:pt x="2413" y="113"/>
                  </a:lnTo>
                  <a:lnTo>
                    <a:pt x="2421" y="117"/>
                  </a:lnTo>
                  <a:lnTo>
                    <a:pt x="2429" y="122"/>
                  </a:lnTo>
                  <a:lnTo>
                    <a:pt x="2436" y="130"/>
                  </a:lnTo>
                  <a:lnTo>
                    <a:pt x="2439" y="139"/>
                  </a:lnTo>
                  <a:lnTo>
                    <a:pt x="2442" y="147"/>
                  </a:lnTo>
                  <a:lnTo>
                    <a:pt x="2444" y="157"/>
                  </a:lnTo>
                  <a:lnTo>
                    <a:pt x="2444" y="157"/>
                  </a:lnTo>
                  <a:close/>
                  <a:moveTo>
                    <a:pt x="2562" y="157"/>
                  </a:moveTo>
                  <a:lnTo>
                    <a:pt x="2562" y="157"/>
                  </a:lnTo>
                  <a:lnTo>
                    <a:pt x="2560" y="140"/>
                  </a:lnTo>
                  <a:lnTo>
                    <a:pt x="2558" y="126"/>
                  </a:lnTo>
                  <a:lnTo>
                    <a:pt x="2555" y="111"/>
                  </a:lnTo>
                  <a:lnTo>
                    <a:pt x="2548" y="96"/>
                  </a:lnTo>
                  <a:lnTo>
                    <a:pt x="2542" y="81"/>
                  </a:lnTo>
                  <a:lnTo>
                    <a:pt x="2535" y="70"/>
                  </a:lnTo>
                  <a:lnTo>
                    <a:pt x="2526" y="59"/>
                  </a:lnTo>
                  <a:lnTo>
                    <a:pt x="2516" y="47"/>
                  </a:lnTo>
                  <a:lnTo>
                    <a:pt x="2504" y="37"/>
                  </a:lnTo>
                  <a:lnTo>
                    <a:pt x="2491" y="29"/>
                  </a:lnTo>
                  <a:lnTo>
                    <a:pt x="2478" y="21"/>
                  </a:lnTo>
                  <a:lnTo>
                    <a:pt x="2463" y="14"/>
                  </a:lnTo>
                  <a:lnTo>
                    <a:pt x="2449" y="10"/>
                  </a:lnTo>
                  <a:lnTo>
                    <a:pt x="2432" y="6"/>
                  </a:lnTo>
                  <a:lnTo>
                    <a:pt x="2414" y="5"/>
                  </a:lnTo>
                  <a:lnTo>
                    <a:pt x="2398" y="3"/>
                  </a:lnTo>
                  <a:lnTo>
                    <a:pt x="2257" y="3"/>
                  </a:lnTo>
                  <a:lnTo>
                    <a:pt x="2257" y="3"/>
                  </a:lnTo>
                  <a:lnTo>
                    <a:pt x="2248" y="5"/>
                  </a:lnTo>
                  <a:lnTo>
                    <a:pt x="2238" y="8"/>
                  </a:lnTo>
                  <a:lnTo>
                    <a:pt x="2230" y="13"/>
                  </a:lnTo>
                  <a:lnTo>
                    <a:pt x="2223" y="18"/>
                  </a:lnTo>
                  <a:lnTo>
                    <a:pt x="2217" y="26"/>
                  </a:lnTo>
                  <a:lnTo>
                    <a:pt x="2212" y="34"/>
                  </a:lnTo>
                  <a:lnTo>
                    <a:pt x="2208" y="44"/>
                  </a:lnTo>
                  <a:lnTo>
                    <a:pt x="2208" y="54"/>
                  </a:lnTo>
                  <a:lnTo>
                    <a:pt x="2208" y="312"/>
                  </a:lnTo>
                  <a:lnTo>
                    <a:pt x="2326" y="312"/>
                  </a:lnTo>
                  <a:lnTo>
                    <a:pt x="2326" y="312"/>
                  </a:lnTo>
                  <a:lnTo>
                    <a:pt x="2398" y="312"/>
                  </a:lnTo>
                  <a:lnTo>
                    <a:pt x="2398" y="312"/>
                  </a:lnTo>
                  <a:lnTo>
                    <a:pt x="2416" y="310"/>
                  </a:lnTo>
                  <a:lnTo>
                    <a:pt x="2432" y="309"/>
                  </a:lnTo>
                  <a:lnTo>
                    <a:pt x="2449" y="305"/>
                  </a:lnTo>
                  <a:lnTo>
                    <a:pt x="2463" y="300"/>
                  </a:lnTo>
                  <a:lnTo>
                    <a:pt x="2478" y="294"/>
                  </a:lnTo>
                  <a:lnTo>
                    <a:pt x="2491" y="286"/>
                  </a:lnTo>
                  <a:lnTo>
                    <a:pt x="2504" y="278"/>
                  </a:lnTo>
                  <a:lnTo>
                    <a:pt x="2516" y="268"/>
                  </a:lnTo>
                  <a:lnTo>
                    <a:pt x="2526" y="256"/>
                  </a:lnTo>
                  <a:lnTo>
                    <a:pt x="2535" y="245"/>
                  </a:lnTo>
                  <a:lnTo>
                    <a:pt x="2542" y="232"/>
                  </a:lnTo>
                  <a:lnTo>
                    <a:pt x="2548" y="219"/>
                  </a:lnTo>
                  <a:lnTo>
                    <a:pt x="2555" y="204"/>
                  </a:lnTo>
                  <a:lnTo>
                    <a:pt x="2558" y="189"/>
                  </a:lnTo>
                  <a:lnTo>
                    <a:pt x="2560" y="175"/>
                  </a:lnTo>
                  <a:lnTo>
                    <a:pt x="2562" y="157"/>
                  </a:lnTo>
                  <a:lnTo>
                    <a:pt x="2562" y="157"/>
                  </a:lnTo>
                  <a:close/>
                  <a:moveTo>
                    <a:pt x="1886" y="312"/>
                  </a:moveTo>
                  <a:lnTo>
                    <a:pt x="1886" y="232"/>
                  </a:lnTo>
                  <a:lnTo>
                    <a:pt x="2027" y="482"/>
                  </a:lnTo>
                  <a:lnTo>
                    <a:pt x="1932" y="312"/>
                  </a:lnTo>
                  <a:lnTo>
                    <a:pt x="2061" y="312"/>
                  </a:lnTo>
                  <a:lnTo>
                    <a:pt x="2009" y="225"/>
                  </a:lnTo>
                  <a:lnTo>
                    <a:pt x="2151" y="3"/>
                  </a:lnTo>
                  <a:lnTo>
                    <a:pt x="2016" y="3"/>
                  </a:lnTo>
                  <a:lnTo>
                    <a:pt x="1886" y="230"/>
                  </a:lnTo>
                  <a:lnTo>
                    <a:pt x="1886" y="3"/>
                  </a:lnTo>
                  <a:lnTo>
                    <a:pt x="1818" y="3"/>
                  </a:lnTo>
                  <a:lnTo>
                    <a:pt x="1818" y="3"/>
                  </a:lnTo>
                  <a:lnTo>
                    <a:pt x="1808" y="5"/>
                  </a:lnTo>
                  <a:lnTo>
                    <a:pt x="1798" y="8"/>
                  </a:lnTo>
                  <a:lnTo>
                    <a:pt x="1790" y="13"/>
                  </a:lnTo>
                  <a:lnTo>
                    <a:pt x="1783" y="18"/>
                  </a:lnTo>
                  <a:lnTo>
                    <a:pt x="1777" y="26"/>
                  </a:lnTo>
                  <a:lnTo>
                    <a:pt x="1772" y="34"/>
                  </a:lnTo>
                  <a:lnTo>
                    <a:pt x="1769" y="44"/>
                  </a:lnTo>
                  <a:lnTo>
                    <a:pt x="1769" y="54"/>
                  </a:lnTo>
                  <a:lnTo>
                    <a:pt x="1769" y="312"/>
                  </a:lnTo>
                  <a:lnTo>
                    <a:pt x="1886" y="312"/>
                  </a:lnTo>
                  <a:close/>
                  <a:moveTo>
                    <a:pt x="1672" y="312"/>
                  </a:moveTo>
                  <a:lnTo>
                    <a:pt x="1672" y="3"/>
                  </a:lnTo>
                  <a:lnTo>
                    <a:pt x="1360" y="3"/>
                  </a:lnTo>
                  <a:lnTo>
                    <a:pt x="1360" y="3"/>
                  </a:lnTo>
                  <a:lnTo>
                    <a:pt x="1350" y="5"/>
                  </a:lnTo>
                  <a:lnTo>
                    <a:pt x="1340" y="8"/>
                  </a:lnTo>
                  <a:lnTo>
                    <a:pt x="1332" y="13"/>
                  </a:lnTo>
                  <a:lnTo>
                    <a:pt x="1326" y="18"/>
                  </a:lnTo>
                  <a:lnTo>
                    <a:pt x="1319" y="26"/>
                  </a:lnTo>
                  <a:lnTo>
                    <a:pt x="1314" y="34"/>
                  </a:lnTo>
                  <a:lnTo>
                    <a:pt x="1311" y="44"/>
                  </a:lnTo>
                  <a:lnTo>
                    <a:pt x="1311" y="54"/>
                  </a:lnTo>
                  <a:lnTo>
                    <a:pt x="1311" y="312"/>
                  </a:lnTo>
                  <a:lnTo>
                    <a:pt x="1429" y="312"/>
                  </a:lnTo>
                  <a:lnTo>
                    <a:pt x="1429" y="158"/>
                  </a:lnTo>
                  <a:lnTo>
                    <a:pt x="1429" y="158"/>
                  </a:lnTo>
                  <a:lnTo>
                    <a:pt x="1429" y="148"/>
                  </a:lnTo>
                  <a:lnTo>
                    <a:pt x="1432" y="139"/>
                  </a:lnTo>
                  <a:lnTo>
                    <a:pt x="1437" y="130"/>
                  </a:lnTo>
                  <a:lnTo>
                    <a:pt x="1443" y="124"/>
                  </a:lnTo>
                  <a:lnTo>
                    <a:pt x="1450" y="117"/>
                  </a:lnTo>
                  <a:lnTo>
                    <a:pt x="1458" y="113"/>
                  </a:lnTo>
                  <a:lnTo>
                    <a:pt x="1468" y="109"/>
                  </a:lnTo>
                  <a:lnTo>
                    <a:pt x="1478" y="109"/>
                  </a:lnTo>
                  <a:lnTo>
                    <a:pt x="1553" y="109"/>
                  </a:lnTo>
                  <a:lnTo>
                    <a:pt x="1553" y="312"/>
                  </a:lnTo>
                  <a:lnTo>
                    <a:pt x="1672" y="312"/>
                  </a:lnTo>
                  <a:close/>
                  <a:moveTo>
                    <a:pt x="1213" y="312"/>
                  </a:moveTo>
                  <a:lnTo>
                    <a:pt x="1213" y="3"/>
                  </a:lnTo>
                  <a:lnTo>
                    <a:pt x="1110" y="3"/>
                  </a:lnTo>
                  <a:lnTo>
                    <a:pt x="958" y="265"/>
                  </a:lnTo>
                  <a:lnTo>
                    <a:pt x="958" y="3"/>
                  </a:lnTo>
                  <a:lnTo>
                    <a:pt x="889" y="3"/>
                  </a:lnTo>
                  <a:lnTo>
                    <a:pt x="889" y="3"/>
                  </a:lnTo>
                  <a:lnTo>
                    <a:pt x="879" y="5"/>
                  </a:lnTo>
                  <a:lnTo>
                    <a:pt x="870" y="8"/>
                  </a:lnTo>
                  <a:lnTo>
                    <a:pt x="861" y="13"/>
                  </a:lnTo>
                  <a:lnTo>
                    <a:pt x="855" y="18"/>
                  </a:lnTo>
                  <a:lnTo>
                    <a:pt x="848" y="26"/>
                  </a:lnTo>
                  <a:lnTo>
                    <a:pt x="843" y="34"/>
                  </a:lnTo>
                  <a:lnTo>
                    <a:pt x="840" y="44"/>
                  </a:lnTo>
                  <a:lnTo>
                    <a:pt x="840" y="54"/>
                  </a:lnTo>
                  <a:lnTo>
                    <a:pt x="840" y="312"/>
                  </a:lnTo>
                  <a:lnTo>
                    <a:pt x="1043" y="312"/>
                  </a:lnTo>
                  <a:lnTo>
                    <a:pt x="1095" y="222"/>
                  </a:lnTo>
                  <a:lnTo>
                    <a:pt x="1095" y="312"/>
                  </a:lnTo>
                  <a:lnTo>
                    <a:pt x="1213" y="312"/>
                  </a:lnTo>
                  <a:close/>
                  <a:moveTo>
                    <a:pt x="758" y="201"/>
                  </a:moveTo>
                  <a:lnTo>
                    <a:pt x="758" y="201"/>
                  </a:lnTo>
                  <a:lnTo>
                    <a:pt x="757" y="175"/>
                  </a:lnTo>
                  <a:lnTo>
                    <a:pt x="755" y="153"/>
                  </a:lnTo>
                  <a:lnTo>
                    <a:pt x="752" y="132"/>
                  </a:lnTo>
                  <a:lnTo>
                    <a:pt x="747" y="114"/>
                  </a:lnTo>
                  <a:lnTo>
                    <a:pt x="741" y="96"/>
                  </a:lnTo>
                  <a:lnTo>
                    <a:pt x="731" y="81"/>
                  </a:lnTo>
                  <a:lnTo>
                    <a:pt x="721" y="67"/>
                  </a:lnTo>
                  <a:lnTo>
                    <a:pt x="709" y="52"/>
                  </a:lnTo>
                  <a:lnTo>
                    <a:pt x="709" y="52"/>
                  </a:lnTo>
                  <a:lnTo>
                    <a:pt x="696" y="41"/>
                  </a:lnTo>
                  <a:lnTo>
                    <a:pt x="682" y="29"/>
                  </a:lnTo>
                  <a:lnTo>
                    <a:pt x="667" y="19"/>
                  </a:lnTo>
                  <a:lnTo>
                    <a:pt x="651" y="13"/>
                  </a:lnTo>
                  <a:lnTo>
                    <a:pt x="633" y="6"/>
                  </a:lnTo>
                  <a:lnTo>
                    <a:pt x="615" y="3"/>
                  </a:lnTo>
                  <a:lnTo>
                    <a:pt x="595" y="0"/>
                  </a:lnTo>
                  <a:lnTo>
                    <a:pt x="575" y="0"/>
                  </a:lnTo>
                  <a:lnTo>
                    <a:pt x="575" y="0"/>
                  </a:lnTo>
                  <a:lnTo>
                    <a:pt x="556" y="0"/>
                  </a:lnTo>
                  <a:lnTo>
                    <a:pt x="536" y="3"/>
                  </a:lnTo>
                  <a:lnTo>
                    <a:pt x="518" y="6"/>
                  </a:lnTo>
                  <a:lnTo>
                    <a:pt x="500" y="13"/>
                  </a:lnTo>
                  <a:lnTo>
                    <a:pt x="484" y="19"/>
                  </a:lnTo>
                  <a:lnTo>
                    <a:pt x="469" y="29"/>
                  </a:lnTo>
                  <a:lnTo>
                    <a:pt x="454" y="41"/>
                  </a:lnTo>
                  <a:lnTo>
                    <a:pt x="441" y="52"/>
                  </a:lnTo>
                  <a:lnTo>
                    <a:pt x="441" y="52"/>
                  </a:lnTo>
                  <a:lnTo>
                    <a:pt x="428" y="68"/>
                  </a:lnTo>
                  <a:lnTo>
                    <a:pt x="418" y="83"/>
                  </a:lnTo>
                  <a:lnTo>
                    <a:pt x="410" y="99"/>
                  </a:lnTo>
                  <a:lnTo>
                    <a:pt x="404" y="119"/>
                  </a:lnTo>
                  <a:lnTo>
                    <a:pt x="399" y="140"/>
                  </a:lnTo>
                  <a:lnTo>
                    <a:pt x="396" y="165"/>
                  </a:lnTo>
                  <a:lnTo>
                    <a:pt x="394" y="193"/>
                  </a:lnTo>
                  <a:lnTo>
                    <a:pt x="394" y="225"/>
                  </a:lnTo>
                  <a:lnTo>
                    <a:pt x="394" y="261"/>
                  </a:lnTo>
                  <a:lnTo>
                    <a:pt x="394" y="261"/>
                  </a:lnTo>
                  <a:lnTo>
                    <a:pt x="394" y="286"/>
                  </a:lnTo>
                  <a:lnTo>
                    <a:pt x="394" y="312"/>
                  </a:lnTo>
                  <a:lnTo>
                    <a:pt x="513" y="312"/>
                  </a:lnTo>
                  <a:lnTo>
                    <a:pt x="513" y="312"/>
                  </a:lnTo>
                  <a:lnTo>
                    <a:pt x="512" y="287"/>
                  </a:lnTo>
                  <a:lnTo>
                    <a:pt x="512" y="255"/>
                  </a:lnTo>
                  <a:lnTo>
                    <a:pt x="512" y="222"/>
                  </a:lnTo>
                  <a:lnTo>
                    <a:pt x="512" y="222"/>
                  </a:lnTo>
                  <a:lnTo>
                    <a:pt x="512" y="191"/>
                  </a:lnTo>
                  <a:lnTo>
                    <a:pt x="515" y="163"/>
                  </a:lnTo>
                  <a:lnTo>
                    <a:pt x="518" y="152"/>
                  </a:lnTo>
                  <a:lnTo>
                    <a:pt x="520" y="140"/>
                  </a:lnTo>
                  <a:lnTo>
                    <a:pt x="525" y="132"/>
                  </a:lnTo>
                  <a:lnTo>
                    <a:pt x="528" y="126"/>
                  </a:lnTo>
                  <a:lnTo>
                    <a:pt x="528" y="126"/>
                  </a:lnTo>
                  <a:lnTo>
                    <a:pt x="538" y="116"/>
                  </a:lnTo>
                  <a:lnTo>
                    <a:pt x="549" y="109"/>
                  </a:lnTo>
                  <a:lnTo>
                    <a:pt x="562" y="106"/>
                  </a:lnTo>
                  <a:lnTo>
                    <a:pt x="575" y="104"/>
                  </a:lnTo>
                  <a:lnTo>
                    <a:pt x="575" y="104"/>
                  </a:lnTo>
                  <a:lnTo>
                    <a:pt x="590" y="106"/>
                  </a:lnTo>
                  <a:lnTo>
                    <a:pt x="603" y="109"/>
                  </a:lnTo>
                  <a:lnTo>
                    <a:pt x="613" y="116"/>
                  </a:lnTo>
                  <a:lnTo>
                    <a:pt x="623" y="126"/>
                  </a:lnTo>
                  <a:lnTo>
                    <a:pt x="623" y="126"/>
                  </a:lnTo>
                  <a:lnTo>
                    <a:pt x="628" y="132"/>
                  </a:lnTo>
                  <a:lnTo>
                    <a:pt x="631" y="140"/>
                  </a:lnTo>
                  <a:lnTo>
                    <a:pt x="634" y="152"/>
                  </a:lnTo>
                  <a:lnTo>
                    <a:pt x="636" y="163"/>
                  </a:lnTo>
                  <a:lnTo>
                    <a:pt x="639" y="191"/>
                  </a:lnTo>
                  <a:lnTo>
                    <a:pt x="641" y="222"/>
                  </a:lnTo>
                  <a:lnTo>
                    <a:pt x="641" y="255"/>
                  </a:lnTo>
                  <a:lnTo>
                    <a:pt x="641" y="255"/>
                  </a:lnTo>
                  <a:lnTo>
                    <a:pt x="639" y="287"/>
                  </a:lnTo>
                  <a:lnTo>
                    <a:pt x="638" y="312"/>
                  </a:lnTo>
                  <a:lnTo>
                    <a:pt x="757" y="312"/>
                  </a:lnTo>
                  <a:lnTo>
                    <a:pt x="757" y="312"/>
                  </a:lnTo>
                  <a:lnTo>
                    <a:pt x="758" y="287"/>
                  </a:lnTo>
                  <a:lnTo>
                    <a:pt x="758" y="263"/>
                  </a:lnTo>
                  <a:lnTo>
                    <a:pt x="758" y="201"/>
                  </a:lnTo>
                  <a:close/>
                  <a:moveTo>
                    <a:pt x="353" y="109"/>
                  </a:moveTo>
                  <a:lnTo>
                    <a:pt x="353" y="54"/>
                  </a:lnTo>
                  <a:lnTo>
                    <a:pt x="353" y="54"/>
                  </a:lnTo>
                  <a:lnTo>
                    <a:pt x="353" y="44"/>
                  </a:lnTo>
                  <a:lnTo>
                    <a:pt x="350" y="34"/>
                  </a:lnTo>
                  <a:lnTo>
                    <a:pt x="345" y="26"/>
                  </a:lnTo>
                  <a:lnTo>
                    <a:pt x="338" y="18"/>
                  </a:lnTo>
                  <a:lnTo>
                    <a:pt x="332" y="13"/>
                  </a:lnTo>
                  <a:lnTo>
                    <a:pt x="324" y="8"/>
                  </a:lnTo>
                  <a:lnTo>
                    <a:pt x="314" y="5"/>
                  </a:lnTo>
                  <a:lnTo>
                    <a:pt x="304" y="3"/>
                  </a:lnTo>
                  <a:lnTo>
                    <a:pt x="0" y="3"/>
                  </a:lnTo>
                  <a:lnTo>
                    <a:pt x="0" y="59"/>
                  </a:lnTo>
                  <a:lnTo>
                    <a:pt x="0" y="59"/>
                  </a:lnTo>
                  <a:lnTo>
                    <a:pt x="2" y="68"/>
                  </a:lnTo>
                  <a:lnTo>
                    <a:pt x="5" y="78"/>
                  </a:lnTo>
                  <a:lnTo>
                    <a:pt x="8" y="86"/>
                  </a:lnTo>
                  <a:lnTo>
                    <a:pt x="15" y="95"/>
                  </a:lnTo>
                  <a:lnTo>
                    <a:pt x="23" y="99"/>
                  </a:lnTo>
                  <a:lnTo>
                    <a:pt x="31" y="104"/>
                  </a:lnTo>
                  <a:lnTo>
                    <a:pt x="39" y="108"/>
                  </a:lnTo>
                  <a:lnTo>
                    <a:pt x="51" y="109"/>
                  </a:lnTo>
                  <a:lnTo>
                    <a:pt x="118" y="109"/>
                  </a:lnTo>
                  <a:lnTo>
                    <a:pt x="118" y="312"/>
                  </a:lnTo>
                  <a:lnTo>
                    <a:pt x="235" y="312"/>
                  </a:lnTo>
                  <a:lnTo>
                    <a:pt x="235" y="109"/>
                  </a:lnTo>
                  <a:lnTo>
                    <a:pt x="353" y="10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Freeform 192"/>
            <p:cNvSpPr>
              <a:spLocks noEditPoints="1"/>
            </p:cNvSpPr>
            <p:nvPr/>
          </p:nvSpPr>
          <p:spPr bwMode="auto">
            <a:xfrm>
              <a:off x="3617913" y="3611563"/>
              <a:ext cx="4535488" cy="233363"/>
            </a:xfrm>
            <a:custGeom>
              <a:avLst/>
              <a:gdLst/>
              <a:ahLst/>
              <a:cxnLst>
                <a:cxn ang="0">
                  <a:pos x="2627" y="11"/>
                </a:cxn>
                <a:cxn ang="0">
                  <a:pos x="2641" y="29"/>
                </a:cxn>
                <a:cxn ang="0">
                  <a:pos x="2679" y="41"/>
                </a:cxn>
                <a:cxn ang="0">
                  <a:pos x="2705" y="36"/>
                </a:cxn>
                <a:cxn ang="0">
                  <a:pos x="2726" y="19"/>
                </a:cxn>
                <a:cxn ang="0">
                  <a:pos x="2857" y="0"/>
                </a:cxn>
                <a:cxn ang="0">
                  <a:pos x="2842" y="49"/>
                </a:cxn>
                <a:cxn ang="0">
                  <a:pos x="2823" y="81"/>
                </a:cxn>
                <a:cxn ang="0">
                  <a:pos x="2800" y="104"/>
                </a:cxn>
                <a:cxn ang="0">
                  <a:pos x="2754" y="134"/>
                </a:cxn>
                <a:cxn ang="0">
                  <a:pos x="2700" y="145"/>
                </a:cxn>
                <a:cxn ang="0">
                  <a:pos x="2659" y="145"/>
                </a:cxn>
                <a:cxn ang="0">
                  <a:pos x="2604" y="134"/>
                </a:cxn>
                <a:cxn ang="0">
                  <a:pos x="2558" y="106"/>
                </a:cxn>
                <a:cxn ang="0">
                  <a:pos x="2535" y="81"/>
                </a:cxn>
                <a:cxn ang="0">
                  <a:pos x="2515" y="49"/>
                </a:cxn>
                <a:cxn ang="0">
                  <a:pos x="2622" y="0"/>
                </a:cxn>
                <a:cxn ang="0">
                  <a:pos x="2090" y="142"/>
                </a:cxn>
                <a:cxn ang="0">
                  <a:pos x="1961" y="0"/>
                </a:cxn>
                <a:cxn ang="0">
                  <a:pos x="1829" y="0"/>
                </a:cxn>
                <a:cxn ang="0">
                  <a:pos x="1768" y="142"/>
                </a:cxn>
                <a:cxn ang="0">
                  <a:pos x="1768" y="0"/>
                </a:cxn>
                <a:cxn ang="0">
                  <a:pos x="1435" y="142"/>
                </a:cxn>
                <a:cxn ang="0">
                  <a:pos x="1311" y="0"/>
                </a:cxn>
                <a:cxn ang="0">
                  <a:pos x="1193" y="0"/>
                </a:cxn>
                <a:cxn ang="0">
                  <a:pos x="1095" y="142"/>
                </a:cxn>
                <a:cxn ang="0">
                  <a:pos x="1095" y="0"/>
                </a:cxn>
                <a:cxn ang="0">
                  <a:pos x="722" y="142"/>
                </a:cxn>
                <a:cxn ang="0">
                  <a:pos x="400" y="0"/>
                </a:cxn>
                <a:cxn ang="0">
                  <a:pos x="410" y="19"/>
                </a:cxn>
                <a:cxn ang="0">
                  <a:pos x="431" y="36"/>
                </a:cxn>
                <a:cxn ang="0">
                  <a:pos x="457" y="41"/>
                </a:cxn>
                <a:cxn ang="0">
                  <a:pos x="495" y="29"/>
                </a:cxn>
                <a:cxn ang="0">
                  <a:pos x="510" y="11"/>
                </a:cxn>
                <a:cxn ang="0">
                  <a:pos x="636" y="0"/>
                </a:cxn>
                <a:cxn ang="0">
                  <a:pos x="616" y="60"/>
                </a:cxn>
                <a:cxn ang="0">
                  <a:pos x="591" y="93"/>
                </a:cxn>
                <a:cxn ang="0">
                  <a:pos x="564" y="116"/>
                </a:cxn>
                <a:cxn ang="0">
                  <a:pos x="515" y="139"/>
                </a:cxn>
                <a:cxn ang="0">
                  <a:pos x="459" y="147"/>
                </a:cxn>
                <a:cxn ang="0">
                  <a:pos x="418" y="144"/>
                </a:cxn>
                <a:cxn ang="0">
                  <a:pos x="367" y="126"/>
                </a:cxn>
                <a:cxn ang="0">
                  <a:pos x="323" y="93"/>
                </a:cxn>
                <a:cxn ang="0">
                  <a:pos x="307" y="72"/>
                </a:cxn>
                <a:cxn ang="0">
                  <a:pos x="286" y="24"/>
                </a:cxn>
                <a:cxn ang="0">
                  <a:pos x="0" y="0"/>
                </a:cxn>
                <a:cxn ang="0">
                  <a:pos x="117" y="0"/>
                </a:cxn>
              </a:cxnLst>
              <a:rect l="0" t="0" r="r" b="b"/>
              <a:pathLst>
                <a:path w="2857" h="147">
                  <a:moveTo>
                    <a:pt x="2622" y="0"/>
                  </a:moveTo>
                  <a:lnTo>
                    <a:pt x="2622" y="0"/>
                  </a:lnTo>
                  <a:lnTo>
                    <a:pt x="2627" y="11"/>
                  </a:lnTo>
                  <a:lnTo>
                    <a:pt x="2632" y="19"/>
                  </a:lnTo>
                  <a:lnTo>
                    <a:pt x="2632" y="19"/>
                  </a:lnTo>
                  <a:lnTo>
                    <a:pt x="2641" y="29"/>
                  </a:lnTo>
                  <a:lnTo>
                    <a:pt x="2653" y="36"/>
                  </a:lnTo>
                  <a:lnTo>
                    <a:pt x="2666" y="39"/>
                  </a:lnTo>
                  <a:lnTo>
                    <a:pt x="2679" y="41"/>
                  </a:lnTo>
                  <a:lnTo>
                    <a:pt x="2679" y="41"/>
                  </a:lnTo>
                  <a:lnTo>
                    <a:pt x="2692" y="39"/>
                  </a:lnTo>
                  <a:lnTo>
                    <a:pt x="2705" y="36"/>
                  </a:lnTo>
                  <a:lnTo>
                    <a:pt x="2717" y="29"/>
                  </a:lnTo>
                  <a:lnTo>
                    <a:pt x="2726" y="19"/>
                  </a:lnTo>
                  <a:lnTo>
                    <a:pt x="2726" y="19"/>
                  </a:lnTo>
                  <a:lnTo>
                    <a:pt x="2731" y="11"/>
                  </a:lnTo>
                  <a:lnTo>
                    <a:pt x="2736" y="0"/>
                  </a:lnTo>
                  <a:lnTo>
                    <a:pt x="2857" y="0"/>
                  </a:lnTo>
                  <a:lnTo>
                    <a:pt x="2857" y="0"/>
                  </a:lnTo>
                  <a:lnTo>
                    <a:pt x="2851" y="24"/>
                  </a:lnTo>
                  <a:lnTo>
                    <a:pt x="2842" y="49"/>
                  </a:lnTo>
                  <a:lnTo>
                    <a:pt x="2837" y="60"/>
                  </a:lnTo>
                  <a:lnTo>
                    <a:pt x="2829" y="72"/>
                  </a:lnTo>
                  <a:lnTo>
                    <a:pt x="2823" y="81"/>
                  </a:lnTo>
                  <a:lnTo>
                    <a:pt x="2813" y="93"/>
                  </a:lnTo>
                  <a:lnTo>
                    <a:pt x="2813" y="93"/>
                  </a:lnTo>
                  <a:lnTo>
                    <a:pt x="2800" y="104"/>
                  </a:lnTo>
                  <a:lnTo>
                    <a:pt x="2785" y="116"/>
                  </a:lnTo>
                  <a:lnTo>
                    <a:pt x="2770" y="126"/>
                  </a:lnTo>
                  <a:lnTo>
                    <a:pt x="2754" y="134"/>
                  </a:lnTo>
                  <a:lnTo>
                    <a:pt x="2736" y="139"/>
                  </a:lnTo>
                  <a:lnTo>
                    <a:pt x="2718" y="144"/>
                  </a:lnTo>
                  <a:lnTo>
                    <a:pt x="2700" y="145"/>
                  </a:lnTo>
                  <a:lnTo>
                    <a:pt x="2679" y="147"/>
                  </a:lnTo>
                  <a:lnTo>
                    <a:pt x="2679" y="147"/>
                  </a:lnTo>
                  <a:lnTo>
                    <a:pt x="2659" y="145"/>
                  </a:lnTo>
                  <a:lnTo>
                    <a:pt x="2640" y="144"/>
                  </a:lnTo>
                  <a:lnTo>
                    <a:pt x="2622" y="139"/>
                  </a:lnTo>
                  <a:lnTo>
                    <a:pt x="2604" y="134"/>
                  </a:lnTo>
                  <a:lnTo>
                    <a:pt x="2587" y="126"/>
                  </a:lnTo>
                  <a:lnTo>
                    <a:pt x="2573" y="116"/>
                  </a:lnTo>
                  <a:lnTo>
                    <a:pt x="2558" y="106"/>
                  </a:lnTo>
                  <a:lnTo>
                    <a:pt x="2545" y="93"/>
                  </a:lnTo>
                  <a:lnTo>
                    <a:pt x="2545" y="93"/>
                  </a:lnTo>
                  <a:lnTo>
                    <a:pt x="2535" y="81"/>
                  </a:lnTo>
                  <a:lnTo>
                    <a:pt x="2527" y="72"/>
                  </a:lnTo>
                  <a:lnTo>
                    <a:pt x="2520" y="60"/>
                  </a:lnTo>
                  <a:lnTo>
                    <a:pt x="2515" y="49"/>
                  </a:lnTo>
                  <a:lnTo>
                    <a:pt x="2506" y="24"/>
                  </a:lnTo>
                  <a:lnTo>
                    <a:pt x="2501" y="0"/>
                  </a:lnTo>
                  <a:lnTo>
                    <a:pt x="2622" y="0"/>
                  </a:lnTo>
                  <a:close/>
                  <a:moveTo>
                    <a:pt x="2208" y="0"/>
                  </a:moveTo>
                  <a:lnTo>
                    <a:pt x="2208" y="142"/>
                  </a:lnTo>
                  <a:lnTo>
                    <a:pt x="2090" y="142"/>
                  </a:lnTo>
                  <a:lnTo>
                    <a:pt x="2090" y="0"/>
                  </a:lnTo>
                  <a:lnTo>
                    <a:pt x="2208" y="0"/>
                  </a:lnTo>
                  <a:close/>
                  <a:moveTo>
                    <a:pt x="1961" y="0"/>
                  </a:moveTo>
                  <a:lnTo>
                    <a:pt x="2048" y="142"/>
                  </a:lnTo>
                  <a:lnTo>
                    <a:pt x="1909" y="142"/>
                  </a:lnTo>
                  <a:lnTo>
                    <a:pt x="1829" y="0"/>
                  </a:lnTo>
                  <a:lnTo>
                    <a:pt x="1961" y="0"/>
                  </a:lnTo>
                  <a:close/>
                  <a:moveTo>
                    <a:pt x="1768" y="0"/>
                  </a:moveTo>
                  <a:lnTo>
                    <a:pt x="1768" y="142"/>
                  </a:lnTo>
                  <a:lnTo>
                    <a:pt x="1651" y="142"/>
                  </a:lnTo>
                  <a:lnTo>
                    <a:pt x="1651" y="0"/>
                  </a:lnTo>
                  <a:lnTo>
                    <a:pt x="1768" y="0"/>
                  </a:lnTo>
                  <a:close/>
                  <a:moveTo>
                    <a:pt x="1554" y="0"/>
                  </a:moveTo>
                  <a:lnTo>
                    <a:pt x="1554" y="142"/>
                  </a:lnTo>
                  <a:lnTo>
                    <a:pt x="1435" y="142"/>
                  </a:lnTo>
                  <a:lnTo>
                    <a:pt x="1435" y="0"/>
                  </a:lnTo>
                  <a:lnTo>
                    <a:pt x="1554" y="0"/>
                  </a:lnTo>
                  <a:close/>
                  <a:moveTo>
                    <a:pt x="1311" y="0"/>
                  </a:moveTo>
                  <a:lnTo>
                    <a:pt x="1311" y="142"/>
                  </a:lnTo>
                  <a:lnTo>
                    <a:pt x="1193" y="142"/>
                  </a:lnTo>
                  <a:lnTo>
                    <a:pt x="1193" y="0"/>
                  </a:lnTo>
                  <a:lnTo>
                    <a:pt x="1311" y="0"/>
                  </a:lnTo>
                  <a:close/>
                  <a:moveTo>
                    <a:pt x="1095" y="0"/>
                  </a:moveTo>
                  <a:lnTo>
                    <a:pt x="1095" y="142"/>
                  </a:lnTo>
                  <a:lnTo>
                    <a:pt x="977" y="142"/>
                  </a:lnTo>
                  <a:lnTo>
                    <a:pt x="977" y="0"/>
                  </a:lnTo>
                  <a:lnTo>
                    <a:pt x="1095" y="0"/>
                  </a:lnTo>
                  <a:close/>
                  <a:moveTo>
                    <a:pt x="909" y="0"/>
                  </a:moveTo>
                  <a:lnTo>
                    <a:pt x="825" y="142"/>
                  </a:lnTo>
                  <a:lnTo>
                    <a:pt x="722" y="142"/>
                  </a:lnTo>
                  <a:lnTo>
                    <a:pt x="722" y="0"/>
                  </a:lnTo>
                  <a:lnTo>
                    <a:pt x="909" y="0"/>
                  </a:lnTo>
                  <a:close/>
                  <a:moveTo>
                    <a:pt x="400" y="0"/>
                  </a:moveTo>
                  <a:lnTo>
                    <a:pt x="400" y="0"/>
                  </a:lnTo>
                  <a:lnTo>
                    <a:pt x="405" y="11"/>
                  </a:lnTo>
                  <a:lnTo>
                    <a:pt x="410" y="19"/>
                  </a:lnTo>
                  <a:lnTo>
                    <a:pt x="410" y="19"/>
                  </a:lnTo>
                  <a:lnTo>
                    <a:pt x="420" y="29"/>
                  </a:lnTo>
                  <a:lnTo>
                    <a:pt x="431" y="36"/>
                  </a:lnTo>
                  <a:lnTo>
                    <a:pt x="444" y="39"/>
                  </a:lnTo>
                  <a:lnTo>
                    <a:pt x="457" y="41"/>
                  </a:lnTo>
                  <a:lnTo>
                    <a:pt x="457" y="41"/>
                  </a:lnTo>
                  <a:lnTo>
                    <a:pt x="472" y="39"/>
                  </a:lnTo>
                  <a:lnTo>
                    <a:pt x="484" y="36"/>
                  </a:lnTo>
                  <a:lnTo>
                    <a:pt x="495" y="29"/>
                  </a:lnTo>
                  <a:lnTo>
                    <a:pt x="505" y="19"/>
                  </a:lnTo>
                  <a:lnTo>
                    <a:pt x="505" y="19"/>
                  </a:lnTo>
                  <a:lnTo>
                    <a:pt x="510" y="11"/>
                  </a:lnTo>
                  <a:lnTo>
                    <a:pt x="515" y="0"/>
                  </a:lnTo>
                  <a:lnTo>
                    <a:pt x="636" y="0"/>
                  </a:lnTo>
                  <a:lnTo>
                    <a:pt x="636" y="0"/>
                  </a:lnTo>
                  <a:lnTo>
                    <a:pt x="631" y="24"/>
                  </a:lnTo>
                  <a:lnTo>
                    <a:pt x="621" y="49"/>
                  </a:lnTo>
                  <a:lnTo>
                    <a:pt x="616" y="60"/>
                  </a:lnTo>
                  <a:lnTo>
                    <a:pt x="609" y="72"/>
                  </a:lnTo>
                  <a:lnTo>
                    <a:pt x="601" y="81"/>
                  </a:lnTo>
                  <a:lnTo>
                    <a:pt x="591" y="93"/>
                  </a:lnTo>
                  <a:lnTo>
                    <a:pt x="591" y="93"/>
                  </a:lnTo>
                  <a:lnTo>
                    <a:pt x="578" y="106"/>
                  </a:lnTo>
                  <a:lnTo>
                    <a:pt x="564" y="116"/>
                  </a:lnTo>
                  <a:lnTo>
                    <a:pt x="549" y="126"/>
                  </a:lnTo>
                  <a:lnTo>
                    <a:pt x="533" y="134"/>
                  </a:lnTo>
                  <a:lnTo>
                    <a:pt x="515" y="139"/>
                  </a:lnTo>
                  <a:lnTo>
                    <a:pt x="497" y="144"/>
                  </a:lnTo>
                  <a:lnTo>
                    <a:pt x="479" y="145"/>
                  </a:lnTo>
                  <a:lnTo>
                    <a:pt x="459" y="147"/>
                  </a:lnTo>
                  <a:lnTo>
                    <a:pt x="459" y="147"/>
                  </a:lnTo>
                  <a:lnTo>
                    <a:pt x="438" y="145"/>
                  </a:lnTo>
                  <a:lnTo>
                    <a:pt x="418" y="144"/>
                  </a:lnTo>
                  <a:lnTo>
                    <a:pt x="400" y="139"/>
                  </a:lnTo>
                  <a:lnTo>
                    <a:pt x="384" y="134"/>
                  </a:lnTo>
                  <a:lnTo>
                    <a:pt x="367" y="126"/>
                  </a:lnTo>
                  <a:lnTo>
                    <a:pt x="351" y="116"/>
                  </a:lnTo>
                  <a:lnTo>
                    <a:pt x="338" y="106"/>
                  </a:lnTo>
                  <a:lnTo>
                    <a:pt x="323" y="93"/>
                  </a:lnTo>
                  <a:lnTo>
                    <a:pt x="323" y="93"/>
                  </a:lnTo>
                  <a:lnTo>
                    <a:pt x="315" y="81"/>
                  </a:lnTo>
                  <a:lnTo>
                    <a:pt x="307" y="72"/>
                  </a:lnTo>
                  <a:lnTo>
                    <a:pt x="299" y="60"/>
                  </a:lnTo>
                  <a:lnTo>
                    <a:pt x="294" y="49"/>
                  </a:lnTo>
                  <a:lnTo>
                    <a:pt x="286" y="24"/>
                  </a:lnTo>
                  <a:lnTo>
                    <a:pt x="279" y="0"/>
                  </a:lnTo>
                  <a:lnTo>
                    <a:pt x="400" y="0"/>
                  </a:lnTo>
                  <a:close/>
                  <a:moveTo>
                    <a:pt x="0" y="0"/>
                  </a:moveTo>
                  <a:lnTo>
                    <a:pt x="0" y="142"/>
                  </a:lnTo>
                  <a:lnTo>
                    <a:pt x="117" y="142"/>
                  </a:lnTo>
                  <a:lnTo>
                    <a:pt x="11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Freeform 218"/>
            <p:cNvSpPr>
              <a:spLocks noEditPoints="1"/>
            </p:cNvSpPr>
            <p:nvPr/>
          </p:nvSpPr>
          <p:spPr bwMode="auto">
            <a:xfrm>
              <a:off x="3598863" y="4713288"/>
              <a:ext cx="2624138" cy="482600"/>
            </a:xfrm>
            <a:custGeom>
              <a:avLst/>
              <a:gdLst/>
              <a:ahLst/>
              <a:cxnLst>
                <a:cxn ang="0">
                  <a:pos x="1588" y="38"/>
                </a:cxn>
                <a:cxn ang="0">
                  <a:pos x="1471" y="38"/>
                </a:cxn>
                <a:cxn ang="0">
                  <a:pos x="1326" y="303"/>
                </a:cxn>
                <a:cxn ang="0">
                  <a:pos x="1292" y="272"/>
                </a:cxn>
                <a:cxn ang="0">
                  <a:pos x="1336" y="270"/>
                </a:cxn>
                <a:cxn ang="0">
                  <a:pos x="1347" y="262"/>
                </a:cxn>
                <a:cxn ang="0">
                  <a:pos x="1362" y="231"/>
                </a:cxn>
                <a:cxn ang="0">
                  <a:pos x="1342" y="213"/>
                </a:cxn>
                <a:cxn ang="0">
                  <a:pos x="1318" y="193"/>
                </a:cxn>
                <a:cxn ang="0">
                  <a:pos x="1259" y="5"/>
                </a:cxn>
                <a:cxn ang="0">
                  <a:pos x="1355" y="169"/>
                </a:cxn>
                <a:cxn ang="0">
                  <a:pos x="1372" y="182"/>
                </a:cxn>
                <a:cxn ang="0">
                  <a:pos x="1413" y="232"/>
                </a:cxn>
                <a:cxn ang="0">
                  <a:pos x="1386" y="286"/>
                </a:cxn>
                <a:cxn ang="0">
                  <a:pos x="1339" y="304"/>
                </a:cxn>
                <a:cxn ang="0">
                  <a:pos x="1254" y="38"/>
                </a:cxn>
                <a:cxn ang="0">
                  <a:pos x="1138" y="38"/>
                </a:cxn>
                <a:cxn ang="0">
                  <a:pos x="858" y="299"/>
                </a:cxn>
                <a:cxn ang="0">
                  <a:pos x="907" y="198"/>
                </a:cxn>
                <a:cxn ang="0">
                  <a:pos x="991" y="299"/>
                </a:cxn>
                <a:cxn ang="0">
                  <a:pos x="643" y="5"/>
                </a:cxn>
                <a:cxn ang="0">
                  <a:pos x="759" y="299"/>
                </a:cxn>
                <a:cxn ang="0">
                  <a:pos x="643" y="5"/>
                </a:cxn>
                <a:cxn ang="0">
                  <a:pos x="532" y="299"/>
                </a:cxn>
                <a:cxn ang="0">
                  <a:pos x="505" y="288"/>
                </a:cxn>
                <a:cxn ang="0">
                  <a:pos x="484" y="264"/>
                </a:cxn>
                <a:cxn ang="0">
                  <a:pos x="473" y="226"/>
                </a:cxn>
                <a:cxn ang="0">
                  <a:pos x="466" y="152"/>
                </a:cxn>
                <a:cxn ang="0">
                  <a:pos x="473" y="79"/>
                </a:cxn>
                <a:cxn ang="0">
                  <a:pos x="491" y="31"/>
                </a:cxn>
                <a:cxn ang="0">
                  <a:pos x="512" y="12"/>
                </a:cxn>
                <a:cxn ang="0">
                  <a:pos x="540" y="2"/>
                </a:cxn>
                <a:cxn ang="0">
                  <a:pos x="600" y="4"/>
                </a:cxn>
                <a:cxn ang="0">
                  <a:pos x="628" y="31"/>
                </a:cxn>
                <a:cxn ang="0">
                  <a:pos x="553" y="38"/>
                </a:cxn>
                <a:cxn ang="0">
                  <a:pos x="533" y="56"/>
                </a:cxn>
                <a:cxn ang="0">
                  <a:pos x="520" y="94"/>
                </a:cxn>
                <a:cxn ang="0">
                  <a:pos x="517" y="185"/>
                </a:cxn>
                <a:cxn ang="0">
                  <a:pos x="530" y="241"/>
                </a:cxn>
                <a:cxn ang="0">
                  <a:pos x="548" y="264"/>
                </a:cxn>
                <a:cxn ang="0">
                  <a:pos x="582" y="272"/>
                </a:cxn>
                <a:cxn ang="0">
                  <a:pos x="620" y="299"/>
                </a:cxn>
                <a:cxn ang="0">
                  <a:pos x="564" y="304"/>
                </a:cxn>
                <a:cxn ang="0">
                  <a:pos x="366" y="299"/>
                </a:cxn>
                <a:cxn ang="0">
                  <a:pos x="241" y="299"/>
                </a:cxn>
                <a:cxn ang="0">
                  <a:pos x="366" y="133"/>
                </a:cxn>
                <a:cxn ang="0">
                  <a:pos x="0" y="299"/>
                </a:cxn>
                <a:cxn ang="0">
                  <a:pos x="51" y="198"/>
                </a:cxn>
                <a:cxn ang="0">
                  <a:pos x="133" y="299"/>
                </a:cxn>
              </a:cxnLst>
              <a:rect l="0" t="0" r="r" b="b"/>
              <a:pathLst>
                <a:path w="1653" h="304">
                  <a:moveTo>
                    <a:pt x="1471" y="5"/>
                  </a:moveTo>
                  <a:lnTo>
                    <a:pt x="1653" y="5"/>
                  </a:lnTo>
                  <a:lnTo>
                    <a:pt x="1653" y="38"/>
                  </a:lnTo>
                  <a:lnTo>
                    <a:pt x="1588" y="38"/>
                  </a:lnTo>
                  <a:lnTo>
                    <a:pt x="1588" y="299"/>
                  </a:lnTo>
                  <a:lnTo>
                    <a:pt x="1537" y="299"/>
                  </a:lnTo>
                  <a:lnTo>
                    <a:pt x="1537" y="38"/>
                  </a:lnTo>
                  <a:lnTo>
                    <a:pt x="1471" y="38"/>
                  </a:lnTo>
                  <a:lnTo>
                    <a:pt x="1471" y="5"/>
                  </a:lnTo>
                  <a:close/>
                  <a:moveTo>
                    <a:pt x="1339" y="304"/>
                  </a:moveTo>
                  <a:lnTo>
                    <a:pt x="1339" y="304"/>
                  </a:lnTo>
                  <a:lnTo>
                    <a:pt x="1326" y="303"/>
                  </a:lnTo>
                  <a:lnTo>
                    <a:pt x="1315" y="301"/>
                  </a:lnTo>
                  <a:lnTo>
                    <a:pt x="1315" y="301"/>
                  </a:lnTo>
                  <a:lnTo>
                    <a:pt x="1292" y="296"/>
                  </a:lnTo>
                  <a:lnTo>
                    <a:pt x="1292" y="272"/>
                  </a:lnTo>
                  <a:lnTo>
                    <a:pt x="1321" y="272"/>
                  </a:lnTo>
                  <a:lnTo>
                    <a:pt x="1321" y="272"/>
                  </a:lnTo>
                  <a:lnTo>
                    <a:pt x="1329" y="272"/>
                  </a:lnTo>
                  <a:lnTo>
                    <a:pt x="1336" y="270"/>
                  </a:lnTo>
                  <a:lnTo>
                    <a:pt x="1336" y="270"/>
                  </a:lnTo>
                  <a:lnTo>
                    <a:pt x="1342" y="267"/>
                  </a:lnTo>
                  <a:lnTo>
                    <a:pt x="1347" y="262"/>
                  </a:lnTo>
                  <a:lnTo>
                    <a:pt x="1347" y="262"/>
                  </a:lnTo>
                  <a:lnTo>
                    <a:pt x="1354" y="254"/>
                  </a:lnTo>
                  <a:lnTo>
                    <a:pt x="1357" y="244"/>
                  </a:lnTo>
                  <a:lnTo>
                    <a:pt x="1357" y="244"/>
                  </a:lnTo>
                  <a:lnTo>
                    <a:pt x="1362" y="231"/>
                  </a:lnTo>
                  <a:lnTo>
                    <a:pt x="1365" y="216"/>
                  </a:lnTo>
                  <a:lnTo>
                    <a:pt x="1365" y="216"/>
                  </a:lnTo>
                  <a:lnTo>
                    <a:pt x="1354" y="214"/>
                  </a:lnTo>
                  <a:lnTo>
                    <a:pt x="1342" y="213"/>
                  </a:lnTo>
                  <a:lnTo>
                    <a:pt x="1333" y="208"/>
                  </a:lnTo>
                  <a:lnTo>
                    <a:pt x="1324" y="201"/>
                  </a:lnTo>
                  <a:lnTo>
                    <a:pt x="1324" y="201"/>
                  </a:lnTo>
                  <a:lnTo>
                    <a:pt x="1318" y="193"/>
                  </a:lnTo>
                  <a:lnTo>
                    <a:pt x="1311" y="185"/>
                  </a:lnTo>
                  <a:lnTo>
                    <a:pt x="1306" y="175"/>
                  </a:lnTo>
                  <a:lnTo>
                    <a:pt x="1303" y="165"/>
                  </a:lnTo>
                  <a:lnTo>
                    <a:pt x="1259" y="5"/>
                  </a:lnTo>
                  <a:lnTo>
                    <a:pt x="1310" y="5"/>
                  </a:lnTo>
                  <a:lnTo>
                    <a:pt x="1352" y="161"/>
                  </a:lnTo>
                  <a:lnTo>
                    <a:pt x="1352" y="161"/>
                  </a:lnTo>
                  <a:lnTo>
                    <a:pt x="1355" y="169"/>
                  </a:lnTo>
                  <a:lnTo>
                    <a:pt x="1360" y="177"/>
                  </a:lnTo>
                  <a:lnTo>
                    <a:pt x="1360" y="177"/>
                  </a:lnTo>
                  <a:lnTo>
                    <a:pt x="1365" y="180"/>
                  </a:lnTo>
                  <a:lnTo>
                    <a:pt x="1372" y="182"/>
                  </a:lnTo>
                  <a:lnTo>
                    <a:pt x="1408" y="5"/>
                  </a:lnTo>
                  <a:lnTo>
                    <a:pt x="1458" y="5"/>
                  </a:lnTo>
                  <a:lnTo>
                    <a:pt x="1413" y="232"/>
                  </a:lnTo>
                  <a:lnTo>
                    <a:pt x="1413" y="232"/>
                  </a:lnTo>
                  <a:lnTo>
                    <a:pt x="1408" y="249"/>
                  </a:lnTo>
                  <a:lnTo>
                    <a:pt x="1403" y="264"/>
                  </a:lnTo>
                  <a:lnTo>
                    <a:pt x="1395" y="277"/>
                  </a:lnTo>
                  <a:lnTo>
                    <a:pt x="1386" y="286"/>
                  </a:lnTo>
                  <a:lnTo>
                    <a:pt x="1377" y="295"/>
                  </a:lnTo>
                  <a:lnTo>
                    <a:pt x="1365" y="299"/>
                  </a:lnTo>
                  <a:lnTo>
                    <a:pt x="1352" y="303"/>
                  </a:lnTo>
                  <a:lnTo>
                    <a:pt x="1339" y="304"/>
                  </a:lnTo>
                  <a:lnTo>
                    <a:pt x="1339" y="304"/>
                  </a:lnTo>
                  <a:close/>
                  <a:moveTo>
                    <a:pt x="1073" y="5"/>
                  </a:moveTo>
                  <a:lnTo>
                    <a:pt x="1254" y="5"/>
                  </a:lnTo>
                  <a:lnTo>
                    <a:pt x="1254" y="38"/>
                  </a:lnTo>
                  <a:lnTo>
                    <a:pt x="1189" y="38"/>
                  </a:lnTo>
                  <a:lnTo>
                    <a:pt x="1189" y="299"/>
                  </a:lnTo>
                  <a:lnTo>
                    <a:pt x="1138" y="299"/>
                  </a:lnTo>
                  <a:lnTo>
                    <a:pt x="1138" y="38"/>
                  </a:lnTo>
                  <a:lnTo>
                    <a:pt x="1073" y="38"/>
                  </a:lnTo>
                  <a:lnTo>
                    <a:pt x="1073" y="5"/>
                  </a:lnTo>
                  <a:close/>
                  <a:moveTo>
                    <a:pt x="907" y="299"/>
                  </a:moveTo>
                  <a:lnTo>
                    <a:pt x="858" y="299"/>
                  </a:lnTo>
                  <a:lnTo>
                    <a:pt x="858" y="5"/>
                  </a:lnTo>
                  <a:lnTo>
                    <a:pt x="906" y="5"/>
                  </a:lnTo>
                  <a:lnTo>
                    <a:pt x="906" y="198"/>
                  </a:lnTo>
                  <a:lnTo>
                    <a:pt x="907" y="198"/>
                  </a:lnTo>
                  <a:lnTo>
                    <a:pt x="986" y="5"/>
                  </a:lnTo>
                  <a:lnTo>
                    <a:pt x="1040" y="5"/>
                  </a:lnTo>
                  <a:lnTo>
                    <a:pt x="1040" y="299"/>
                  </a:lnTo>
                  <a:lnTo>
                    <a:pt x="991" y="299"/>
                  </a:lnTo>
                  <a:lnTo>
                    <a:pt x="991" y="102"/>
                  </a:lnTo>
                  <a:lnTo>
                    <a:pt x="989" y="102"/>
                  </a:lnTo>
                  <a:lnTo>
                    <a:pt x="907" y="299"/>
                  </a:lnTo>
                  <a:close/>
                  <a:moveTo>
                    <a:pt x="643" y="5"/>
                  </a:moveTo>
                  <a:lnTo>
                    <a:pt x="824" y="5"/>
                  </a:lnTo>
                  <a:lnTo>
                    <a:pt x="824" y="38"/>
                  </a:lnTo>
                  <a:lnTo>
                    <a:pt x="759" y="38"/>
                  </a:lnTo>
                  <a:lnTo>
                    <a:pt x="759" y="299"/>
                  </a:lnTo>
                  <a:lnTo>
                    <a:pt x="708" y="299"/>
                  </a:lnTo>
                  <a:lnTo>
                    <a:pt x="708" y="38"/>
                  </a:lnTo>
                  <a:lnTo>
                    <a:pt x="643" y="38"/>
                  </a:lnTo>
                  <a:lnTo>
                    <a:pt x="643" y="5"/>
                  </a:lnTo>
                  <a:close/>
                  <a:moveTo>
                    <a:pt x="564" y="304"/>
                  </a:moveTo>
                  <a:lnTo>
                    <a:pt x="564" y="304"/>
                  </a:lnTo>
                  <a:lnTo>
                    <a:pt x="541" y="303"/>
                  </a:lnTo>
                  <a:lnTo>
                    <a:pt x="532" y="299"/>
                  </a:lnTo>
                  <a:lnTo>
                    <a:pt x="522" y="296"/>
                  </a:lnTo>
                  <a:lnTo>
                    <a:pt x="522" y="296"/>
                  </a:lnTo>
                  <a:lnTo>
                    <a:pt x="514" y="293"/>
                  </a:lnTo>
                  <a:lnTo>
                    <a:pt x="505" y="288"/>
                  </a:lnTo>
                  <a:lnTo>
                    <a:pt x="497" y="280"/>
                  </a:lnTo>
                  <a:lnTo>
                    <a:pt x="491" y="272"/>
                  </a:lnTo>
                  <a:lnTo>
                    <a:pt x="491" y="272"/>
                  </a:lnTo>
                  <a:lnTo>
                    <a:pt x="484" y="264"/>
                  </a:lnTo>
                  <a:lnTo>
                    <a:pt x="479" y="252"/>
                  </a:lnTo>
                  <a:lnTo>
                    <a:pt x="476" y="241"/>
                  </a:lnTo>
                  <a:lnTo>
                    <a:pt x="473" y="226"/>
                  </a:lnTo>
                  <a:lnTo>
                    <a:pt x="473" y="226"/>
                  </a:lnTo>
                  <a:lnTo>
                    <a:pt x="469" y="210"/>
                  </a:lnTo>
                  <a:lnTo>
                    <a:pt x="468" y="193"/>
                  </a:lnTo>
                  <a:lnTo>
                    <a:pt x="466" y="152"/>
                  </a:lnTo>
                  <a:lnTo>
                    <a:pt x="466" y="152"/>
                  </a:lnTo>
                  <a:lnTo>
                    <a:pt x="468" y="112"/>
                  </a:lnTo>
                  <a:lnTo>
                    <a:pt x="469" y="95"/>
                  </a:lnTo>
                  <a:lnTo>
                    <a:pt x="473" y="79"/>
                  </a:lnTo>
                  <a:lnTo>
                    <a:pt x="473" y="79"/>
                  </a:lnTo>
                  <a:lnTo>
                    <a:pt x="476" y="64"/>
                  </a:lnTo>
                  <a:lnTo>
                    <a:pt x="479" y="53"/>
                  </a:lnTo>
                  <a:lnTo>
                    <a:pt x="484" y="41"/>
                  </a:lnTo>
                  <a:lnTo>
                    <a:pt x="491" y="31"/>
                  </a:lnTo>
                  <a:lnTo>
                    <a:pt x="491" y="31"/>
                  </a:lnTo>
                  <a:lnTo>
                    <a:pt x="497" y="25"/>
                  </a:lnTo>
                  <a:lnTo>
                    <a:pt x="504" y="17"/>
                  </a:lnTo>
                  <a:lnTo>
                    <a:pt x="512" y="12"/>
                  </a:lnTo>
                  <a:lnTo>
                    <a:pt x="520" y="7"/>
                  </a:lnTo>
                  <a:lnTo>
                    <a:pt x="520" y="7"/>
                  </a:lnTo>
                  <a:lnTo>
                    <a:pt x="530" y="5"/>
                  </a:lnTo>
                  <a:lnTo>
                    <a:pt x="540" y="2"/>
                  </a:lnTo>
                  <a:lnTo>
                    <a:pt x="561" y="0"/>
                  </a:lnTo>
                  <a:lnTo>
                    <a:pt x="561" y="0"/>
                  </a:lnTo>
                  <a:lnTo>
                    <a:pt x="582" y="2"/>
                  </a:lnTo>
                  <a:lnTo>
                    <a:pt x="600" y="4"/>
                  </a:lnTo>
                  <a:lnTo>
                    <a:pt x="600" y="4"/>
                  </a:lnTo>
                  <a:lnTo>
                    <a:pt x="617" y="5"/>
                  </a:lnTo>
                  <a:lnTo>
                    <a:pt x="628" y="9"/>
                  </a:lnTo>
                  <a:lnTo>
                    <a:pt x="628" y="31"/>
                  </a:lnTo>
                  <a:lnTo>
                    <a:pt x="577" y="31"/>
                  </a:lnTo>
                  <a:lnTo>
                    <a:pt x="577" y="31"/>
                  </a:lnTo>
                  <a:lnTo>
                    <a:pt x="564" y="33"/>
                  </a:lnTo>
                  <a:lnTo>
                    <a:pt x="553" y="38"/>
                  </a:lnTo>
                  <a:lnTo>
                    <a:pt x="553" y="38"/>
                  </a:lnTo>
                  <a:lnTo>
                    <a:pt x="548" y="41"/>
                  </a:lnTo>
                  <a:lnTo>
                    <a:pt x="543" y="45"/>
                  </a:lnTo>
                  <a:lnTo>
                    <a:pt x="533" y="56"/>
                  </a:lnTo>
                  <a:lnTo>
                    <a:pt x="533" y="56"/>
                  </a:lnTo>
                  <a:lnTo>
                    <a:pt x="527" y="72"/>
                  </a:lnTo>
                  <a:lnTo>
                    <a:pt x="520" y="94"/>
                  </a:lnTo>
                  <a:lnTo>
                    <a:pt x="520" y="94"/>
                  </a:lnTo>
                  <a:lnTo>
                    <a:pt x="517" y="120"/>
                  </a:lnTo>
                  <a:lnTo>
                    <a:pt x="517" y="152"/>
                  </a:lnTo>
                  <a:lnTo>
                    <a:pt x="517" y="152"/>
                  </a:lnTo>
                  <a:lnTo>
                    <a:pt x="517" y="185"/>
                  </a:lnTo>
                  <a:lnTo>
                    <a:pt x="520" y="211"/>
                  </a:lnTo>
                  <a:lnTo>
                    <a:pt x="520" y="211"/>
                  </a:lnTo>
                  <a:lnTo>
                    <a:pt x="527" y="232"/>
                  </a:lnTo>
                  <a:lnTo>
                    <a:pt x="530" y="241"/>
                  </a:lnTo>
                  <a:lnTo>
                    <a:pt x="533" y="249"/>
                  </a:lnTo>
                  <a:lnTo>
                    <a:pt x="533" y="249"/>
                  </a:lnTo>
                  <a:lnTo>
                    <a:pt x="543" y="260"/>
                  </a:lnTo>
                  <a:lnTo>
                    <a:pt x="548" y="264"/>
                  </a:lnTo>
                  <a:lnTo>
                    <a:pt x="554" y="267"/>
                  </a:lnTo>
                  <a:lnTo>
                    <a:pt x="554" y="267"/>
                  </a:lnTo>
                  <a:lnTo>
                    <a:pt x="567" y="272"/>
                  </a:lnTo>
                  <a:lnTo>
                    <a:pt x="582" y="272"/>
                  </a:lnTo>
                  <a:lnTo>
                    <a:pt x="633" y="272"/>
                  </a:lnTo>
                  <a:lnTo>
                    <a:pt x="633" y="296"/>
                  </a:lnTo>
                  <a:lnTo>
                    <a:pt x="633" y="296"/>
                  </a:lnTo>
                  <a:lnTo>
                    <a:pt x="620" y="299"/>
                  </a:lnTo>
                  <a:lnTo>
                    <a:pt x="605" y="301"/>
                  </a:lnTo>
                  <a:lnTo>
                    <a:pt x="605" y="301"/>
                  </a:lnTo>
                  <a:lnTo>
                    <a:pt x="585" y="303"/>
                  </a:lnTo>
                  <a:lnTo>
                    <a:pt x="564" y="304"/>
                  </a:lnTo>
                  <a:lnTo>
                    <a:pt x="564" y="304"/>
                  </a:lnTo>
                  <a:close/>
                  <a:moveTo>
                    <a:pt x="417" y="5"/>
                  </a:moveTo>
                  <a:lnTo>
                    <a:pt x="417" y="299"/>
                  </a:lnTo>
                  <a:lnTo>
                    <a:pt x="366" y="299"/>
                  </a:lnTo>
                  <a:lnTo>
                    <a:pt x="366" y="167"/>
                  </a:lnTo>
                  <a:lnTo>
                    <a:pt x="291" y="167"/>
                  </a:lnTo>
                  <a:lnTo>
                    <a:pt x="291" y="299"/>
                  </a:lnTo>
                  <a:lnTo>
                    <a:pt x="241" y="299"/>
                  </a:lnTo>
                  <a:lnTo>
                    <a:pt x="241" y="5"/>
                  </a:lnTo>
                  <a:lnTo>
                    <a:pt x="291" y="5"/>
                  </a:lnTo>
                  <a:lnTo>
                    <a:pt x="291" y="133"/>
                  </a:lnTo>
                  <a:lnTo>
                    <a:pt x="366" y="133"/>
                  </a:lnTo>
                  <a:lnTo>
                    <a:pt x="366" y="5"/>
                  </a:lnTo>
                  <a:lnTo>
                    <a:pt x="417" y="5"/>
                  </a:lnTo>
                  <a:close/>
                  <a:moveTo>
                    <a:pt x="51" y="299"/>
                  </a:moveTo>
                  <a:lnTo>
                    <a:pt x="0" y="299"/>
                  </a:lnTo>
                  <a:lnTo>
                    <a:pt x="0" y="5"/>
                  </a:lnTo>
                  <a:lnTo>
                    <a:pt x="48" y="5"/>
                  </a:lnTo>
                  <a:lnTo>
                    <a:pt x="48" y="198"/>
                  </a:lnTo>
                  <a:lnTo>
                    <a:pt x="51" y="198"/>
                  </a:lnTo>
                  <a:lnTo>
                    <a:pt x="128" y="5"/>
                  </a:lnTo>
                  <a:lnTo>
                    <a:pt x="182" y="5"/>
                  </a:lnTo>
                  <a:lnTo>
                    <a:pt x="182" y="299"/>
                  </a:lnTo>
                  <a:lnTo>
                    <a:pt x="133" y="299"/>
                  </a:lnTo>
                  <a:lnTo>
                    <a:pt x="133" y="102"/>
                  </a:lnTo>
                  <a:lnTo>
                    <a:pt x="131" y="102"/>
                  </a:lnTo>
                  <a:lnTo>
                    <a:pt x="51" y="299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Freeform 219"/>
            <p:cNvSpPr>
              <a:spLocks noEditPoints="1"/>
            </p:cNvSpPr>
            <p:nvPr/>
          </p:nvSpPr>
          <p:spPr bwMode="auto">
            <a:xfrm>
              <a:off x="6350001" y="4719638"/>
              <a:ext cx="1800225" cy="212725"/>
            </a:xfrm>
            <a:custGeom>
              <a:avLst/>
              <a:gdLst/>
              <a:ahLst/>
              <a:cxnLst>
                <a:cxn ang="0">
                  <a:pos x="1056" y="65"/>
                </a:cxn>
                <a:cxn ang="0">
                  <a:pos x="1049" y="19"/>
                </a:cxn>
                <a:cxn ang="0">
                  <a:pos x="1094" y="0"/>
                </a:cxn>
                <a:cxn ang="0">
                  <a:pos x="1103" y="80"/>
                </a:cxn>
                <a:cxn ang="0">
                  <a:pos x="1076" y="121"/>
                </a:cxn>
                <a:cxn ang="0">
                  <a:pos x="1040" y="130"/>
                </a:cxn>
                <a:cxn ang="0">
                  <a:pos x="1061" y="93"/>
                </a:cxn>
                <a:cxn ang="0">
                  <a:pos x="1094" y="14"/>
                </a:cxn>
                <a:cxn ang="0">
                  <a:pos x="1069" y="39"/>
                </a:cxn>
                <a:cxn ang="0">
                  <a:pos x="1112" y="14"/>
                </a:cxn>
                <a:cxn ang="0">
                  <a:pos x="953" y="90"/>
                </a:cxn>
                <a:cxn ang="0">
                  <a:pos x="808" y="130"/>
                </a:cxn>
                <a:cxn ang="0">
                  <a:pos x="873" y="130"/>
                </a:cxn>
                <a:cxn ang="0">
                  <a:pos x="754" y="37"/>
                </a:cxn>
                <a:cxn ang="0">
                  <a:pos x="734" y="13"/>
                </a:cxn>
                <a:cxn ang="0">
                  <a:pos x="716" y="29"/>
                </a:cxn>
                <a:cxn ang="0">
                  <a:pos x="711" y="75"/>
                </a:cxn>
                <a:cxn ang="0">
                  <a:pos x="731" y="116"/>
                </a:cxn>
                <a:cxn ang="0">
                  <a:pos x="758" y="132"/>
                </a:cxn>
                <a:cxn ang="0">
                  <a:pos x="701" y="119"/>
                </a:cxn>
                <a:cxn ang="0">
                  <a:pos x="691" y="34"/>
                </a:cxn>
                <a:cxn ang="0">
                  <a:pos x="723" y="0"/>
                </a:cxn>
                <a:cxn ang="0">
                  <a:pos x="768" y="13"/>
                </a:cxn>
                <a:cxn ang="0">
                  <a:pos x="520" y="1"/>
                </a:cxn>
                <a:cxn ang="0">
                  <a:pos x="638" y="1"/>
                </a:cxn>
                <a:cxn ang="0">
                  <a:pos x="423" y="52"/>
                </a:cxn>
                <a:cxn ang="0">
                  <a:pos x="446" y="93"/>
                </a:cxn>
                <a:cxn ang="0">
                  <a:pos x="427" y="129"/>
                </a:cxn>
                <a:cxn ang="0">
                  <a:pos x="358" y="129"/>
                </a:cxn>
                <a:cxn ang="0">
                  <a:pos x="407" y="50"/>
                </a:cxn>
                <a:cxn ang="0">
                  <a:pos x="422" y="93"/>
                </a:cxn>
                <a:cxn ang="0">
                  <a:pos x="381" y="67"/>
                </a:cxn>
                <a:cxn ang="0">
                  <a:pos x="242" y="5"/>
                </a:cxn>
                <a:cxn ang="0">
                  <a:pos x="301" y="1"/>
                </a:cxn>
                <a:cxn ang="0">
                  <a:pos x="325" y="36"/>
                </a:cxn>
                <a:cxn ang="0">
                  <a:pos x="307" y="62"/>
                </a:cxn>
                <a:cxn ang="0">
                  <a:pos x="329" y="81"/>
                </a:cxn>
                <a:cxn ang="0">
                  <a:pos x="324" y="121"/>
                </a:cxn>
                <a:cxn ang="0">
                  <a:pos x="283" y="134"/>
                </a:cxn>
                <a:cxn ang="0">
                  <a:pos x="280" y="55"/>
                </a:cxn>
                <a:cxn ang="0">
                  <a:pos x="301" y="26"/>
                </a:cxn>
                <a:cxn ang="0">
                  <a:pos x="283" y="117"/>
                </a:cxn>
                <a:cxn ang="0">
                  <a:pos x="306" y="83"/>
                </a:cxn>
                <a:cxn ang="0">
                  <a:pos x="283" y="117"/>
                </a:cxn>
                <a:cxn ang="0">
                  <a:pos x="201" y="119"/>
                </a:cxn>
                <a:cxn ang="0">
                  <a:pos x="145" y="130"/>
                </a:cxn>
                <a:cxn ang="0">
                  <a:pos x="118" y="83"/>
                </a:cxn>
                <a:cxn ang="0">
                  <a:pos x="129" y="14"/>
                </a:cxn>
                <a:cxn ang="0">
                  <a:pos x="186" y="3"/>
                </a:cxn>
                <a:cxn ang="0">
                  <a:pos x="213" y="49"/>
                </a:cxn>
                <a:cxn ang="0">
                  <a:pos x="185" y="31"/>
                </a:cxn>
                <a:cxn ang="0">
                  <a:pos x="165" y="13"/>
                </a:cxn>
                <a:cxn ang="0">
                  <a:pos x="142" y="41"/>
                </a:cxn>
                <a:cxn ang="0">
                  <a:pos x="145" y="101"/>
                </a:cxn>
                <a:cxn ang="0">
                  <a:pos x="165" y="119"/>
                </a:cxn>
                <a:cxn ang="0">
                  <a:pos x="188" y="93"/>
                </a:cxn>
                <a:cxn ang="0">
                  <a:pos x="90" y="1"/>
                </a:cxn>
              </a:cxnLst>
              <a:rect l="0" t="0" r="r" b="b"/>
              <a:pathLst>
                <a:path w="1134" h="134">
                  <a:moveTo>
                    <a:pt x="1077" y="75"/>
                  </a:moveTo>
                  <a:lnTo>
                    <a:pt x="1077" y="75"/>
                  </a:lnTo>
                  <a:lnTo>
                    <a:pt x="1071" y="73"/>
                  </a:lnTo>
                  <a:lnTo>
                    <a:pt x="1066" y="72"/>
                  </a:lnTo>
                  <a:lnTo>
                    <a:pt x="1066" y="72"/>
                  </a:lnTo>
                  <a:lnTo>
                    <a:pt x="1059" y="68"/>
                  </a:lnTo>
                  <a:lnTo>
                    <a:pt x="1056" y="65"/>
                  </a:lnTo>
                  <a:lnTo>
                    <a:pt x="1056" y="65"/>
                  </a:lnTo>
                  <a:lnTo>
                    <a:pt x="1051" y="60"/>
                  </a:lnTo>
                  <a:lnTo>
                    <a:pt x="1048" y="54"/>
                  </a:lnTo>
                  <a:lnTo>
                    <a:pt x="1048" y="54"/>
                  </a:lnTo>
                  <a:lnTo>
                    <a:pt x="1046" y="47"/>
                  </a:lnTo>
                  <a:lnTo>
                    <a:pt x="1046" y="39"/>
                  </a:lnTo>
                  <a:lnTo>
                    <a:pt x="1046" y="39"/>
                  </a:lnTo>
                  <a:lnTo>
                    <a:pt x="1048" y="27"/>
                  </a:lnTo>
                  <a:lnTo>
                    <a:pt x="1049" y="19"/>
                  </a:lnTo>
                  <a:lnTo>
                    <a:pt x="1049" y="19"/>
                  </a:lnTo>
                  <a:lnTo>
                    <a:pt x="1053" y="13"/>
                  </a:lnTo>
                  <a:lnTo>
                    <a:pt x="1059" y="8"/>
                  </a:lnTo>
                  <a:lnTo>
                    <a:pt x="1059" y="8"/>
                  </a:lnTo>
                  <a:lnTo>
                    <a:pt x="1066" y="3"/>
                  </a:lnTo>
                  <a:lnTo>
                    <a:pt x="1074" y="1"/>
                  </a:lnTo>
                  <a:lnTo>
                    <a:pt x="1074" y="1"/>
                  </a:lnTo>
                  <a:lnTo>
                    <a:pt x="1094" y="0"/>
                  </a:lnTo>
                  <a:lnTo>
                    <a:pt x="1094" y="0"/>
                  </a:lnTo>
                  <a:lnTo>
                    <a:pt x="1115" y="0"/>
                  </a:lnTo>
                  <a:lnTo>
                    <a:pt x="1115" y="0"/>
                  </a:lnTo>
                  <a:lnTo>
                    <a:pt x="1134" y="5"/>
                  </a:lnTo>
                  <a:lnTo>
                    <a:pt x="1134" y="130"/>
                  </a:lnTo>
                  <a:lnTo>
                    <a:pt x="1112" y="130"/>
                  </a:lnTo>
                  <a:lnTo>
                    <a:pt x="1112" y="80"/>
                  </a:lnTo>
                  <a:lnTo>
                    <a:pt x="1103" y="80"/>
                  </a:lnTo>
                  <a:lnTo>
                    <a:pt x="1103" y="80"/>
                  </a:lnTo>
                  <a:lnTo>
                    <a:pt x="1097" y="81"/>
                  </a:lnTo>
                  <a:lnTo>
                    <a:pt x="1094" y="83"/>
                  </a:lnTo>
                  <a:lnTo>
                    <a:pt x="1089" y="88"/>
                  </a:lnTo>
                  <a:lnTo>
                    <a:pt x="1085" y="93"/>
                  </a:lnTo>
                  <a:lnTo>
                    <a:pt x="1081" y="111"/>
                  </a:lnTo>
                  <a:lnTo>
                    <a:pt x="1081" y="111"/>
                  </a:lnTo>
                  <a:lnTo>
                    <a:pt x="1076" y="121"/>
                  </a:lnTo>
                  <a:lnTo>
                    <a:pt x="1071" y="129"/>
                  </a:lnTo>
                  <a:lnTo>
                    <a:pt x="1071" y="129"/>
                  </a:lnTo>
                  <a:lnTo>
                    <a:pt x="1064" y="132"/>
                  </a:lnTo>
                  <a:lnTo>
                    <a:pt x="1054" y="134"/>
                  </a:lnTo>
                  <a:lnTo>
                    <a:pt x="1054" y="134"/>
                  </a:lnTo>
                  <a:lnTo>
                    <a:pt x="1045" y="132"/>
                  </a:lnTo>
                  <a:lnTo>
                    <a:pt x="1045" y="132"/>
                  </a:lnTo>
                  <a:lnTo>
                    <a:pt x="1040" y="130"/>
                  </a:lnTo>
                  <a:lnTo>
                    <a:pt x="1040" y="121"/>
                  </a:lnTo>
                  <a:lnTo>
                    <a:pt x="1040" y="121"/>
                  </a:lnTo>
                  <a:lnTo>
                    <a:pt x="1046" y="121"/>
                  </a:lnTo>
                  <a:lnTo>
                    <a:pt x="1051" y="117"/>
                  </a:lnTo>
                  <a:lnTo>
                    <a:pt x="1051" y="117"/>
                  </a:lnTo>
                  <a:lnTo>
                    <a:pt x="1053" y="116"/>
                  </a:lnTo>
                  <a:lnTo>
                    <a:pt x="1054" y="111"/>
                  </a:lnTo>
                  <a:lnTo>
                    <a:pt x="1061" y="93"/>
                  </a:lnTo>
                  <a:lnTo>
                    <a:pt x="1061" y="93"/>
                  </a:lnTo>
                  <a:lnTo>
                    <a:pt x="1064" y="86"/>
                  </a:lnTo>
                  <a:lnTo>
                    <a:pt x="1069" y="81"/>
                  </a:lnTo>
                  <a:lnTo>
                    <a:pt x="1069" y="81"/>
                  </a:lnTo>
                  <a:lnTo>
                    <a:pt x="1072" y="78"/>
                  </a:lnTo>
                  <a:lnTo>
                    <a:pt x="1077" y="76"/>
                  </a:lnTo>
                  <a:lnTo>
                    <a:pt x="1077" y="75"/>
                  </a:lnTo>
                  <a:close/>
                  <a:moveTo>
                    <a:pt x="1094" y="14"/>
                  </a:moveTo>
                  <a:lnTo>
                    <a:pt x="1094" y="14"/>
                  </a:lnTo>
                  <a:lnTo>
                    <a:pt x="1084" y="16"/>
                  </a:lnTo>
                  <a:lnTo>
                    <a:pt x="1076" y="19"/>
                  </a:lnTo>
                  <a:lnTo>
                    <a:pt x="1076" y="19"/>
                  </a:lnTo>
                  <a:lnTo>
                    <a:pt x="1072" y="23"/>
                  </a:lnTo>
                  <a:lnTo>
                    <a:pt x="1071" y="27"/>
                  </a:lnTo>
                  <a:lnTo>
                    <a:pt x="1069" y="39"/>
                  </a:lnTo>
                  <a:lnTo>
                    <a:pt x="1069" y="39"/>
                  </a:lnTo>
                  <a:lnTo>
                    <a:pt x="1071" y="52"/>
                  </a:lnTo>
                  <a:lnTo>
                    <a:pt x="1072" y="55"/>
                  </a:lnTo>
                  <a:lnTo>
                    <a:pt x="1076" y="58"/>
                  </a:lnTo>
                  <a:lnTo>
                    <a:pt x="1076" y="58"/>
                  </a:lnTo>
                  <a:lnTo>
                    <a:pt x="1084" y="62"/>
                  </a:lnTo>
                  <a:lnTo>
                    <a:pt x="1094" y="63"/>
                  </a:lnTo>
                  <a:lnTo>
                    <a:pt x="1112" y="63"/>
                  </a:lnTo>
                  <a:lnTo>
                    <a:pt x="1112" y="14"/>
                  </a:lnTo>
                  <a:lnTo>
                    <a:pt x="1094" y="14"/>
                  </a:lnTo>
                  <a:close/>
                  <a:moveTo>
                    <a:pt x="997" y="41"/>
                  </a:moveTo>
                  <a:lnTo>
                    <a:pt x="996" y="41"/>
                  </a:lnTo>
                  <a:lnTo>
                    <a:pt x="955" y="130"/>
                  </a:lnTo>
                  <a:lnTo>
                    <a:pt x="930" y="130"/>
                  </a:lnTo>
                  <a:lnTo>
                    <a:pt x="930" y="1"/>
                  </a:lnTo>
                  <a:lnTo>
                    <a:pt x="953" y="1"/>
                  </a:lnTo>
                  <a:lnTo>
                    <a:pt x="953" y="90"/>
                  </a:lnTo>
                  <a:lnTo>
                    <a:pt x="955" y="90"/>
                  </a:lnTo>
                  <a:lnTo>
                    <a:pt x="994" y="1"/>
                  </a:lnTo>
                  <a:lnTo>
                    <a:pt x="1020" y="1"/>
                  </a:lnTo>
                  <a:lnTo>
                    <a:pt x="1020" y="130"/>
                  </a:lnTo>
                  <a:lnTo>
                    <a:pt x="997" y="130"/>
                  </a:lnTo>
                  <a:lnTo>
                    <a:pt x="997" y="41"/>
                  </a:lnTo>
                  <a:close/>
                  <a:moveTo>
                    <a:pt x="830" y="130"/>
                  </a:moveTo>
                  <a:lnTo>
                    <a:pt x="808" y="130"/>
                  </a:lnTo>
                  <a:lnTo>
                    <a:pt x="808" y="1"/>
                  </a:lnTo>
                  <a:lnTo>
                    <a:pt x="830" y="1"/>
                  </a:lnTo>
                  <a:lnTo>
                    <a:pt x="830" y="57"/>
                  </a:lnTo>
                  <a:lnTo>
                    <a:pt x="873" y="57"/>
                  </a:lnTo>
                  <a:lnTo>
                    <a:pt x="873" y="1"/>
                  </a:lnTo>
                  <a:lnTo>
                    <a:pt x="896" y="1"/>
                  </a:lnTo>
                  <a:lnTo>
                    <a:pt x="896" y="130"/>
                  </a:lnTo>
                  <a:lnTo>
                    <a:pt x="873" y="130"/>
                  </a:lnTo>
                  <a:lnTo>
                    <a:pt x="873" y="75"/>
                  </a:lnTo>
                  <a:lnTo>
                    <a:pt x="830" y="75"/>
                  </a:lnTo>
                  <a:lnTo>
                    <a:pt x="830" y="130"/>
                  </a:lnTo>
                  <a:close/>
                  <a:moveTo>
                    <a:pt x="755" y="58"/>
                  </a:moveTo>
                  <a:lnTo>
                    <a:pt x="755" y="58"/>
                  </a:lnTo>
                  <a:lnTo>
                    <a:pt x="755" y="47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2" y="29"/>
                  </a:lnTo>
                  <a:lnTo>
                    <a:pt x="749" y="23"/>
                  </a:lnTo>
                  <a:lnTo>
                    <a:pt x="749" y="23"/>
                  </a:lnTo>
                  <a:lnTo>
                    <a:pt x="745" y="19"/>
                  </a:lnTo>
                  <a:lnTo>
                    <a:pt x="742" y="16"/>
                  </a:lnTo>
                  <a:lnTo>
                    <a:pt x="742" y="16"/>
                  </a:lnTo>
                  <a:lnTo>
                    <a:pt x="737" y="14"/>
                  </a:lnTo>
                  <a:lnTo>
                    <a:pt x="734" y="13"/>
                  </a:lnTo>
                  <a:lnTo>
                    <a:pt x="734" y="13"/>
                  </a:lnTo>
                  <a:lnTo>
                    <a:pt x="729" y="14"/>
                  </a:lnTo>
                  <a:lnTo>
                    <a:pt x="726" y="16"/>
                  </a:lnTo>
                  <a:lnTo>
                    <a:pt x="726" y="16"/>
                  </a:lnTo>
                  <a:lnTo>
                    <a:pt x="721" y="19"/>
                  </a:lnTo>
                  <a:lnTo>
                    <a:pt x="718" y="23"/>
                  </a:lnTo>
                  <a:lnTo>
                    <a:pt x="718" y="23"/>
                  </a:lnTo>
                  <a:lnTo>
                    <a:pt x="716" y="29"/>
                  </a:lnTo>
                  <a:lnTo>
                    <a:pt x="714" y="37"/>
                  </a:lnTo>
                  <a:lnTo>
                    <a:pt x="714" y="37"/>
                  </a:lnTo>
                  <a:lnTo>
                    <a:pt x="713" y="47"/>
                  </a:lnTo>
                  <a:lnTo>
                    <a:pt x="711" y="58"/>
                  </a:lnTo>
                  <a:lnTo>
                    <a:pt x="755" y="58"/>
                  </a:lnTo>
                  <a:close/>
                  <a:moveTo>
                    <a:pt x="778" y="75"/>
                  </a:moveTo>
                  <a:lnTo>
                    <a:pt x="711" y="75"/>
                  </a:lnTo>
                  <a:lnTo>
                    <a:pt x="711" y="75"/>
                  </a:lnTo>
                  <a:lnTo>
                    <a:pt x="713" y="86"/>
                  </a:lnTo>
                  <a:lnTo>
                    <a:pt x="714" y="94"/>
                  </a:lnTo>
                  <a:lnTo>
                    <a:pt x="714" y="94"/>
                  </a:lnTo>
                  <a:lnTo>
                    <a:pt x="716" y="103"/>
                  </a:lnTo>
                  <a:lnTo>
                    <a:pt x="721" y="109"/>
                  </a:lnTo>
                  <a:lnTo>
                    <a:pt x="721" y="109"/>
                  </a:lnTo>
                  <a:lnTo>
                    <a:pt x="726" y="112"/>
                  </a:lnTo>
                  <a:lnTo>
                    <a:pt x="731" y="116"/>
                  </a:lnTo>
                  <a:lnTo>
                    <a:pt x="731" y="116"/>
                  </a:lnTo>
                  <a:lnTo>
                    <a:pt x="739" y="117"/>
                  </a:lnTo>
                  <a:lnTo>
                    <a:pt x="747" y="117"/>
                  </a:lnTo>
                  <a:lnTo>
                    <a:pt x="773" y="117"/>
                  </a:lnTo>
                  <a:lnTo>
                    <a:pt x="773" y="129"/>
                  </a:lnTo>
                  <a:lnTo>
                    <a:pt x="773" y="129"/>
                  </a:lnTo>
                  <a:lnTo>
                    <a:pt x="758" y="132"/>
                  </a:lnTo>
                  <a:lnTo>
                    <a:pt x="758" y="132"/>
                  </a:lnTo>
                  <a:lnTo>
                    <a:pt x="742" y="134"/>
                  </a:lnTo>
                  <a:lnTo>
                    <a:pt x="742" y="134"/>
                  </a:lnTo>
                  <a:lnTo>
                    <a:pt x="729" y="132"/>
                  </a:lnTo>
                  <a:lnTo>
                    <a:pt x="718" y="130"/>
                  </a:lnTo>
                  <a:lnTo>
                    <a:pt x="718" y="130"/>
                  </a:lnTo>
                  <a:lnTo>
                    <a:pt x="708" y="125"/>
                  </a:lnTo>
                  <a:lnTo>
                    <a:pt x="701" y="119"/>
                  </a:lnTo>
                  <a:lnTo>
                    <a:pt x="701" y="119"/>
                  </a:lnTo>
                  <a:lnTo>
                    <a:pt x="695" y="111"/>
                  </a:lnTo>
                  <a:lnTo>
                    <a:pt x="691" y="99"/>
                  </a:lnTo>
                  <a:lnTo>
                    <a:pt x="691" y="99"/>
                  </a:lnTo>
                  <a:lnTo>
                    <a:pt x="690" y="85"/>
                  </a:lnTo>
                  <a:lnTo>
                    <a:pt x="688" y="67"/>
                  </a:lnTo>
                  <a:lnTo>
                    <a:pt x="688" y="67"/>
                  </a:lnTo>
                  <a:lnTo>
                    <a:pt x="690" y="49"/>
                  </a:lnTo>
                  <a:lnTo>
                    <a:pt x="691" y="34"/>
                  </a:lnTo>
                  <a:lnTo>
                    <a:pt x="691" y="34"/>
                  </a:lnTo>
                  <a:lnTo>
                    <a:pt x="695" y="23"/>
                  </a:lnTo>
                  <a:lnTo>
                    <a:pt x="700" y="13"/>
                  </a:lnTo>
                  <a:lnTo>
                    <a:pt x="700" y="13"/>
                  </a:lnTo>
                  <a:lnTo>
                    <a:pt x="706" y="6"/>
                  </a:lnTo>
                  <a:lnTo>
                    <a:pt x="714" y="3"/>
                  </a:lnTo>
                  <a:lnTo>
                    <a:pt x="714" y="3"/>
                  </a:lnTo>
                  <a:lnTo>
                    <a:pt x="723" y="0"/>
                  </a:lnTo>
                  <a:lnTo>
                    <a:pt x="734" y="0"/>
                  </a:lnTo>
                  <a:lnTo>
                    <a:pt x="734" y="0"/>
                  </a:lnTo>
                  <a:lnTo>
                    <a:pt x="744" y="0"/>
                  </a:lnTo>
                  <a:lnTo>
                    <a:pt x="754" y="3"/>
                  </a:lnTo>
                  <a:lnTo>
                    <a:pt x="754" y="3"/>
                  </a:lnTo>
                  <a:lnTo>
                    <a:pt x="762" y="6"/>
                  </a:lnTo>
                  <a:lnTo>
                    <a:pt x="768" y="13"/>
                  </a:lnTo>
                  <a:lnTo>
                    <a:pt x="768" y="13"/>
                  </a:lnTo>
                  <a:lnTo>
                    <a:pt x="773" y="23"/>
                  </a:lnTo>
                  <a:lnTo>
                    <a:pt x="776" y="34"/>
                  </a:lnTo>
                  <a:lnTo>
                    <a:pt x="776" y="34"/>
                  </a:lnTo>
                  <a:lnTo>
                    <a:pt x="778" y="49"/>
                  </a:lnTo>
                  <a:lnTo>
                    <a:pt x="778" y="67"/>
                  </a:lnTo>
                  <a:lnTo>
                    <a:pt x="778" y="75"/>
                  </a:lnTo>
                  <a:close/>
                  <a:moveTo>
                    <a:pt x="520" y="130"/>
                  </a:moveTo>
                  <a:lnTo>
                    <a:pt x="520" y="1"/>
                  </a:lnTo>
                  <a:lnTo>
                    <a:pt x="544" y="1"/>
                  </a:lnTo>
                  <a:lnTo>
                    <a:pt x="544" y="114"/>
                  </a:lnTo>
                  <a:lnTo>
                    <a:pt x="579" y="114"/>
                  </a:lnTo>
                  <a:lnTo>
                    <a:pt x="579" y="1"/>
                  </a:lnTo>
                  <a:lnTo>
                    <a:pt x="602" y="1"/>
                  </a:lnTo>
                  <a:lnTo>
                    <a:pt x="602" y="114"/>
                  </a:lnTo>
                  <a:lnTo>
                    <a:pt x="638" y="114"/>
                  </a:lnTo>
                  <a:lnTo>
                    <a:pt x="638" y="1"/>
                  </a:lnTo>
                  <a:lnTo>
                    <a:pt x="660" y="1"/>
                  </a:lnTo>
                  <a:lnTo>
                    <a:pt x="660" y="130"/>
                  </a:lnTo>
                  <a:lnTo>
                    <a:pt x="520" y="130"/>
                  </a:lnTo>
                  <a:close/>
                  <a:moveTo>
                    <a:pt x="407" y="50"/>
                  </a:moveTo>
                  <a:lnTo>
                    <a:pt x="407" y="50"/>
                  </a:lnTo>
                  <a:lnTo>
                    <a:pt x="415" y="50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30" y="54"/>
                  </a:lnTo>
                  <a:lnTo>
                    <a:pt x="435" y="58"/>
                  </a:lnTo>
                  <a:lnTo>
                    <a:pt x="435" y="58"/>
                  </a:lnTo>
                  <a:lnTo>
                    <a:pt x="440" y="63"/>
                  </a:lnTo>
                  <a:lnTo>
                    <a:pt x="443" y="70"/>
                  </a:lnTo>
                  <a:lnTo>
                    <a:pt x="443" y="70"/>
                  </a:lnTo>
                  <a:lnTo>
                    <a:pt x="445" y="80"/>
                  </a:lnTo>
                  <a:lnTo>
                    <a:pt x="446" y="93"/>
                  </a:lnTo>
                  <a:lnTo>
                    <a:pt x="446" y="93"/>
                  </a:lnTo>
                  <a:lnTo>
                    <a:pt x="445" y="104"/>
                  </a:lnTo>
                  <a:lnTo>
                    <a:pt x="443" y="112"/>
                  </a:lnTo>
                  <a:lnTo>
                    <a:pt x="443" y="112"/>
                  </a:lnTo>
                  <a:lnTo>
                    <a:pt x="440" y="121"/>
                  </a:lnTo>
                  <a:lnTo>
                    <a:pt x="433" y="125"/>
                  </a:lnTo>
                  <a:lnTo>
                    <a:pt x="433" y="125"/>
                  </a:lnTo>
                  <a:lnTo>
                    <a:pt x="427" y="129"/>
                  </a:lnTo>
                  <a:lnTo>
                    <a:pt x="420" y="132"/>
                  </a:lnTo>
                  <a:lnTo>
                    <a:pt x="420" y="132"/>
                  </a:lnTo>
                  <a:lnTo>
                    <a:pt x="410" y="134"/>
                  </a:lnTo>
                  <a:lnTo>
                    <a:pt x="399" y="134"/>
                  </a:lnTo>
                  <a:lnTo>
                    <a:pt x="399" y="134"/>
                  </a:lnTo>
                  <a:lnTo>
                    <a:pt x="378" y="132"/>
                  </a:lnTo>
                  <a:lnTo>
                    <a:pt x="378" y="132"/>
                  </a:lnTo>
                  <a:lnTo>
                    <a:pt x="358" y="129"/>
                  </a:lnTo>
                  <a:lnTo>
                    <a:pt x="358" y="1"/>
                  </a:lnTo>
                  <a:lnTo>
                    <a:pt x="381" y="1"/>
                  </a:lnTo>
                  <a:lnTo>
                    <a:pt x="381" y="52"/>
                  </a:lnTo>
                  <a:lnTo>
                    <a:pt x="381" y="52"/>
                  </a:lnTo>
                  <a:lnTo>
                    <a:pt x="392" y="50"/>
                  </a:lnTo>
                  <a:lnTo>
                    <a:pt x="392" y="50"/>
                  </a:lnTo>
                  <a:lnTo>
                    <a:pt x="407" y="50"/>
                  </a:lnTo>
                  <a:lnTo>
                    <a:pt x="407" y="50"/>
                  </a:lnTo>
                  <a:close/>
                  <a:moveTo>
                    <a:pt x="399" y="117"/>
                  </a:moveTo>
                  <a:lnTo>
                    <a:pt x="399" y="117"/>
                  </a:lnTo>
                  <a:lnTo>
                    <a:pt x="409" y="117"/>
                  </a:lnTo>
                  <a:lnTo>
                    <a:pt x="417" y="112"/>
                  </a:lnTo>
                  <a:lnTo>
                    <a:pt x="417" y="112"/>
                  </a:lnTo>
                  <a:lnTo>
                    <a:pt x="418" y="109"/>
                  </a:lnTo>
                  <a:lnTo>
                    <a:pt x="420" y="104"/>
                  </a:lnTo>
                  <a:lnTo>
                    <a:pt x="422" y="93"/>
                  </a:lnTo>
                  <a:lnTo>
                    <a:pt x="422" y="93"/>
                  </a:lnTo>
                  <a:lnTo>
                    <a:pt x="420" y="80"/>
                  </a:lnTo>
                  <a:lnTo>
                    <a:pt x="418" y="75"/>
                  </a:lnTo>
                  <a:lnTo>
                    <a:pt x="417" y="72"/>
                  </a:lnTo>
                  <a:lnTo>
                    <a:pt x="417" y="72"/>
                  </a:lnTo>
                  <a:lnTo>
                    <a:pt x="409" y="68"/>
                  </a:lnTo>
                  <a:lnTo>
                    <a:pt x="399" y="67"/>
                  </a:lnTo>
                  <a:lnTo>
                    <a:pt x="381" y="67"/>
                  </a:lnTo>
                  <a:lnTo>
                    <a:pt x="381" y="117"/>
                  </a:lnTo>
                  <a:lnTo>
                    <a:pt x="399" y="117"/>
                  </a:lnTo>
                  <a:close/>
                  <a:moveTo>
                    <a:pt x="487" y="1"/>
                  </a:moveTo>
                  <a:lnTo>
                    <a:pt x="487" y="130"/>
                  </a:lnTo>
                  <a:lnTo>
                    <a:pt x="464" y="130"/>
                  </a:lnTo>
                  <a:lnTo>
                    <a:pt x="464" y="1"/>
                  </a:lnTo>
                  <a:lnTo>
                    <a:pt x="487" y="1"/>
                  </a:lnTo>
                  <a:close/>
                  <a:moveTo>
                    <a:pt x="242" y="5"/>
                  </a:moveTo>
                  <a:lnTo>
                    <a:pt x="242" y="5"/>
                  </a:lnTo>
                  <a:lnTo>
                    <a:pt x="262" y="0"/>
                  </a:lnTo>
                  <a:lnTo>
                    <a:pt x="262" y="0"/>
                  </a:lnTo>
                  <a:lnTo>
                    <a:pt x="280" y="0"/>
                  </a:lnTo>
                  <a:lnTo>
                    <a:pt x="280" y="0"/>
                  </a:lnTo>
                  <a:lnTo>
                    <a:pt x="291" y="0"/>
                  </a:lnTo>
                  <a:lnTo>
                    <a:pt x="301" y="1"/>
                  </a:lnTo>
                  <a:lnTo>
                    <a:pt x="301" y="1"/>
                  </a:lnTo>
                  <a:lnTo>
                    <a:pt x="307" y="3"/>
                  </a:lnTo>
                  <a:lnTo>
                    <a:pt x="314" y="6"/>
                  </a:lnTo>
                  <a:lnTo>
                    <a:pt x="314" y="6"/>
                  </a:lnTo>
                  <a:lnTo>
                    <a:pt x="319" y="11"/>
                  </a:lnTo>
                  <a:lnTo>
                    <a:pt x="322" y="18"/>
                  </a:lnTo>
                  <a:lnTo>
                    <a:pt x="322" y="18"/>
                  </a:lnTo>
                  <a:lnTo>
                    <a:pt x="325" y="26"/>
                  </a:lnTo>
                  <a:lnTo>
                    <a:pt x="325" y="36"/>
                  </a:lnTo>
                  <a:lnTo>
                    <a:pt x="325" y="36"/>
                  </a:lnTo>
                  <a:lnTo>
                    <a:pt x="324" y="45"/>
                  </a:lnTo>
                  <a:lnTo>
                    <a:pt x="324" y="45"/>
                  </a:lnTo>
                  <a:lnTo>
                    <a:pt x="320" y="54"/>
                  </a:lnTo>
                  <a:lnTo>
                    <a:pt x="320" y="54"/>
                  </a:lnTo>
                  <a:lnTo>
                    <a:pt x="314" y="58"/>
                  </a:lnTo>
                  <a:lnTo>
                    <a:pt x="314" y="58"/>
                  </a:lnTo>
                  <a:lnTo>
                    <a:pt x="307" y="62"/>
                  </a:lnTo>
                  <a:lnTo>
                    <a:pt x="307" y="63"/>
                  </a:lnTo>
                  <a:lnTo>
                    <a:pt x="307" y="63"/>
                  </a:lnTo>
                  <a:lnTo>
                    <a:pt x="315" y="67"/>
                  </a:lnTo>
                  <a:lnTo>
                    <a:pt x="315" y="67"/>
                  </a:lnTo>
                  <a:lnTo>
                    <a:pt x="324" y="73"/>
                  </a:lnTo>
                  <a:lnTo>
                    <a:pt x="324" y="73"/>
                  </a:lnTo>
                  <a:lnTo>
                    <a:pt x="327" y="76"/>
                  </a:lnTo>
                  <a:lnTo>
                    <a:pt x="329" y="81"/>
                  </a:lnTo>
                  <a:lnTo>
                    <a:pt x="329" y="81"/>
                  </a:lnTo>
                  <a:lnTo>
                    <a:pt x="330" y="88"/>
                  </a:lnTo>
                  <a:lnTo>
                    <a:pt x="330" y="94"/>
                  </a:lnTo>
                  <a:lnTo>
                    <a:pt x="330" y="94"/>
                  </a:lnTo>
                  <a:lnTo>
                    <a:pt x="330" y="106"/>
                  </a:lnTo>
                  <a:lnTo>
                    <a:pt x="327" y="114"/>
                  </a:lnTo>
                  <a:lnTo>
                    <a:pt x="327" y="114"/>
                  </a:lnTo>
                  <a:lnTo>
                    <a:pt x="324" y="121"/>
                  </a:lnTo>
                  <a:lnTo>
                    <a:pt x="319" y="125"/>
                  </a:lnTo>
                  <a:lnTo>
                    <a:pt x="319" y="125"/>
                  </a:lnTo>
                  <a:lnTo>
                    <a:pt x="312" y="129"/>
                  </a:lnTo>
                  <a:lnTo>
                    <a:pt x="304" y="132"/>
                  </a:lnTo>
                  <a:lnTo>
                    <a:pt x="304" y="132"/>
                  </a:lnTo>
                  <a:lnTo>
                    <a:pt x="294" y="134"/>
                  </a:lnTo>
                  <a:lnTo>
                    <a:pt x="283" y="134"/>
                  </a:lnTo>
                  <a:lnTo>
                    <a:pt x="283" y="134"/>
                  </a:lnTo>
                  <a:lnTo>
                    <a:pt x="262" y="132"/>
                  </a:lnTo>
                  <a:lnTo>
                    <a:pt x="262" y="132"/>
                  </a:lnTo>
                  <a:lnTo>
                    <a:pt x="242" y="129"/>
                  </a:lnTo>
                  <a:lnTo>
                    <a:pt x="242" y="5"/>
                  </a:lnTo>
                  <a:close/>
                  <a:moveTo>
                    <a:pt x="265" y="14"/>
                  </a:moveTo>
                  <a:lnTo>
                    <a:pt x="265" y="55"/>
                  </a:lnTo>
                  <a:lnTo>
                    <a:pt x="280" y="55"/>
                  </a:lnTo>
                  <a:lnTo>
                    <a:pt x="280" y="55"/>
                  </a:lnTo>
                  <a:lnTo>
                    <a:pt x="289" y="55"/>
                  </a:lnTo>
                  <a:lnTo>
                    <a:pt x="296" y="52"/>
                  </a:lnTo>
                  <a:lnTo>
                    <a:pt x="296" y="52"/>
                  </a:lnTo>
                  <a:lnTo>
                    <a:pt x="299" y="49"/>
                  </a:lnTo>
                  <a:lnTo>
                    <a:pt x="301" y="45"/>
                  </a:lnTo>
                  <a:lnTo>
                    <a:pt x="302" y="36"/>
                  </a:lnTo>
                  <a:lnTo>
                    <a:pt x="302" y="36"/>
                  </a:lnTo>
                  <a:lnTo>
                    <a:pt x="301" y="26"/>
                  </a:lnTo>
                  <a:lnTo>
                    <a:pt x="299" y="23"/>
                  </a:lnTo>
                  <a:lnTo>
                    <a:pt x="296" y="19"/>
                  </a:lnTo>
                  <a:lnTo>
                    <a:pt x="296" y="19"/>
                  </a:lnTo>
                  <a:lnTo>
                    <a:pt x="289" y="16"/>
                  </a:lnTo>
                  <a:lnTo>
                    <a:pt x="280" y="14"/>
                  </a:lnTo>
                  <a:lnTo>
                    <a:pt x="265" y="14"/>
                  </a:lnTo>
                  <a:close/>
                  <a:moveTo>
                    <a:pt x="283" y="117"/>
                  </a:moveTo>
                  <a:lnTo>
                    <a:pt x="283" y="117"/>
                  </a:lnTo>
                  <a:lnTo>
                    <a:pt x="293" y="117"/>
                  </a:lnTo>
                  <a:lnTo>
                    <a:pt x="301" y="112"/>
                  </a:lnTo>
                  <a:lnTo>
                    <a:pt x="301" y="112"/>
                  </a:lnTo>
                  <a:lnTo>
                    <a:pt x="304" y="111"/>
                  </a:lnTo>
                  <a:lnTo>
                    <a:pt x="306" y="106"/>
                  </a:lnTo>
                  <a:lnTo>
                    <a:pt x="307" y="94"/>
                  </a:lnTo>
                  <a:lnTo>
                    <a:pt x="307" y="94"/>
                  </a:lnTo>
                  <a:lnTo>
                    <a:pt x="306" y="83"/>
                  </a:lnTo>
                  <a:lnTo>
                    <a:pt x="304" y="80"/>
                  </a:lnTo>
                  <a:lnTo>
                    <a:pt x="301" y="76"/>
                  </a:lnTo>
                  <a:lnTo>
                    <a:pt x="301" y="76"/>
                  </a:lnTo>
                  <a:lnTo>
                    <a:pt x="293" y="73"/>
                  </a:lnTo>
                  <a:lnTo>
                    <a:pt x="283" y="72"/>
                  </a:lnTo>
                  <a:lnTo>
                    <a:pt x="265" y="72"/>
                  </a:lnTo>
                  <a:lnTo>
                    <a:pt x="265" y="117"/>
                  </a:lnTo>
                  <a:lnTo>
                    <a:pt x="283" y="117"/>
                  </a:lnTo>
                  <a:close/>
                  <a:moveTo>
                    <a:pt x="213" y="67"/>
                  </a:moveTo>
                  <a:lnTo>
                    <a:pt x="213" y="67"/>
                  </a:lnTo>
                  <a:lnTo>
                    <a:pt x="213" y="83"/>
                  </a:lnTo>
                  <a:lnTo>
                    <a:pt x="211" y="98"/>
                  </a:lnTo>
                  <a:lnTo>
                    <a:pt x="211" y="98"/>
                  </a:lnTo>
                  <a:lnTo>
                    <a:pt x="206" y="109"/>
                  </a:lnTo>
                  <a:lnTo>
                    <a:pt x="201" y="119"/>
                  </a:lnTo>
                  <a:lnTo>
                    <a:pt x="201" y="119"/>
                  </a:lnTo>
                  <a:lnTo>
                    <a:pt x="195" y="125"/>
                  </a:lnTo>
                  <a:lnTo>
                    <a:pt x="186" y="130"/>
                  </a:lnTo>
                  <a:lnTo>
                    <a:pt x="186" y="130"/>
                  </a:lnTo>
                  <a:lnTo>
                    <a:pt x="177" y="132"/>
                  </a:lnTo>
                  <a:lnTo>
                    <a:pt x="165" y="134"/>
                  </a:lnTo>
                  <a:lnTo>
                    <a:pt x="165" y="134"/>
                  </a:lnTo>
                  <a:lnTo>
                    <a:pt x="154" y="132"/>
                  </a:lnTo>
                  <a:lnTo>
                    <a:pt x="145" y="130"/>
                  </a:lnTo>
                  <a:lnTo>
                    <a:pt x="145" y="130"/>
                  </a:lnTo>
                  <a:lnTo>
                    <a:pt x="137" y="125"/>
                  </a:lnTo>
                  <a:lnTo>
                    <a:pt x="129" y="119"/>
                  </a:lnTo>
                  <a:lnTo>
                    <a:pt x="129" y="119"/>
                  </a:lnTo>
                  <a:lnTo>
                    <a:pt x="124" y="109"/>
                  </a:lnTo>
                  <a:lnTo>
                    <a:pt x="121" y="98"/>
                  </a:lnTo>
                  <a:lnTo>
                    <a:pt x="121" y="98"/>
                  </a:lnTo>
                  <a:lnTo>
                    <a:pt x="118" y="83"/>
                  </a:lnTo>
                  <a:lnTo>
                    <a:pt x="118" y="67"/>
                  </a:lnTo>
                  <a:lnTo>
                    <a:pt x="118" y="67"/>
                  </a:lnTo>
                  <a:lnTo>
                    <a:pt x="118" y="49"/>
                  </a:lnTo>
                  <a:lnTo>
                    <a:pt x="121" y="34"/>
                  </a:lnTo>
                  <a:lnTo>
                    <a:pt x="121" y="34"/>
                  </a:lnTo>
                  <a:lnTo>
                    <a:pt x="124" y="23"/>
                  </a:lnTo>
                  <a:lnTo>
                    <a:pt x="129" y="14"/>
                  </a:lnTo>
                  <a:lnTo>
                    <a:pt x="129" y="14"/>
                  </a:lnTo>
                  <a:lnTo>
                    <a:pt x="137" y="8"/>
                  </a:lnTo>
                  <a:lnTo>
                    <a:pt x="145" y="3"/>
                  </a:lnTo>
                  <a:lnTo>
                    <a:pt x="145" y="3"/>
                  </a:lnTo>
                  <a:lnTo>
                    <a:pt x="154" y="0"/>
                  </a:lnTo>
                  <a:lnTo>
                    <a:pt x="165" y="0"/>
                  </a:lnTo>
                  <a:lnTo>
                    <a:pt x="165" y="0"/>
                  </a:lnTo>
                  <a:lnTo>
                    <a:pt x="177" y="0"/>
                  </a:lnTo>
                  <a:lnTo>
                    <a:pt x="186" y="3"/>
                  </a:lnTo>
                  <a:lnTo>
                    <a:pt x="186" y="3"/>
                  </a:lnTo>
                  <a:lnTo>
                    <a:pt x="195" y="8"/>
                  </a:lnTo>
                  <a:lnTo>
                    <a:pt x="201" y="14"/>
                  </a:lnTo>
                  <a:lnTo>
                    <a:pt x="201" y="14"/>
                  </a:lnTo>
                  <a:lnTo>
                    <a:pt x="206" y="23"/>
                  </a:lnTo>
                  <a:lnTo>
                    <a:pt x="211" y="34"/>
                  </a:lnTo>
                  <a:lnTo>
                    <a:pt x="211" y="34"/>
                  </a:lnTo>
                  <a:lnTo>
                    <a:pt x="213" y="49"/>
                  </a:lnTo>
                  <a:lnTo>
                    <a:pt x="213" y="67"/>
                  </a:lnTo>
                  <a:lnTo>
                    <a:pt x="213" y="67"/>
                  </a:lnTo>
                  <a:close/>
                  <a:moveTo>
                    <a:pt x="190" y="67"/>
                  </a:moveTo>
                  <a:lnTo>
                    <a:pt x="190" y="67"/>
                  </a:lnTo>
                  <a:lnTo>
                    <a:pt x="190" y="52"/>
                  </a:lnTo>
                  <a:lnTo>
                    <a:pt x="188" y="41"/>
                  </a:lnTo>
                  <a:lnTo>
                    <a:pt x="188" y="41"/>
                  </a:lnTo>
                  <a:lnTo>
                    <a:pt x="185" y="31"/>
                  </a:lnTo>
                  <a:lnTo>
                    <a:pt x="183" y="24"/>
                  </a:lnTo>
                  <a:lnTo>
                    <a:pt x="183" y="24"/>
                  </a:lnTo>
                  <a:lnTo>
                    <a:pt x="178" y="19"/>
                  </a:lnTo>
                  <a:lnTo>
                    <a:pt x="175" y="16"/>
                  </a:lnTo>
                  <a:lnTo>
                    <a:pt x="175" y="16"/>
                  </a:lnTo>
                  <a:lnTo>
                    <a:pt x="170" y="14"/>
                  </a:lnTo>
                  <a:lnTo>
                    <a:pt x="165" y="13"/>
                  </a:lnTo>
                  <a:lnTo>
                    <a:pt x="165" y="13"/>
                  </a:lnTo>
                  <a:lnTo>
                    <a:pt x="160" y="14"/>
                  </a:lnTo>
                  <a:lnTo>
                    <a:pt x="157" y="16"/>
                  </a:lnTo>
                  <a:lnTo>
                    <a:pt x="157" y="16"/>
                  </a:lnTo>
                  <a:lnTo>
                    <a:pt x="152" y="19"/>
                  </a:lnTo>
                  <a:lnTo>
                    <a:pt x="149" y="24"/>
                  </a:lnTo>
                  <a:lnTo>
                    <a:pt x="149" y="24"/>
                  </a:lnTo>
                  <a:lnTo>
                    <a:pt x="145" y="31"/>
                  </a:lnTo>
                  <a:lnTo>
                    <a:pt x="142" y="41"/>
                  </a:lnTo>
                  <a:lnTo>
                    <a:pt x="142" y="41"/>
                  </a:lnTo>
                  <a:lnTo>
                    <a:pt x="141" y="52"/>
                  </a:lnTo>
                  <a:lnTo>
                    <a:pt x="141" y="67"/>
                  </a:lnTo>
                  <a:lnTo>
                    <a:pt x="141" y="67"/>
                  </a:lnTo>
                  <a:lnTo>
                    <a:pt x="141" y="80"/>
                  </a:lnTo>
                  <a:lnTo>
                    <a:pt x="142" y="93"/>
                  </a:lnTo>
                  <a:lnTo>
                    <a:pt x="142" y="93"/>
                  </a:lnTo>
                  <a:lnTo>
                    <a:pt x="145" y="101"/>
                  </a:lnTo>
                  <a:lnTo>
                    <a:pt x="149" y="108"/>
                  </a:lnTo>
                  <a:lnTo>
                    <a:pt x="149" y="108"/>
                  </a:lnTo>
                  <a:lnTo>
                    <a:pt x="152" y="114"/>
                  </a:lnTo>
                  <a:lnTo>
                    <a:pt x="157" y="117"/>
                  </a:lnTo>
                  <a:lnTo>
                    <a:pt x="157" y="117"/>
                  </a:lnTo>
                  <a:lnTo>
                    <a:pt x="160" y="119"/>
                  </a:lnTo>
                  <a:lnTo>
                    <a:pt x="165" y="119"/>
                  </a:lnTo>
                  <a:lnTo>
                    <a:pt x="165" y="119"/>
                  </a:lnTo>
                  <a:lnTo>
                    <a:pt x="170" y="119"/>
                  </a:lnTo>
                  <a:lnTo>
                    <a:pt x="175" y="117"/>
                  </a:lnTo>
                  <a:lnTo>
                    <a:pt x="175" y="117"/>
                  </a:lnTo>
                  <a:lnTo>
                    <a:pt x="178" y="114"/>
                  </a:lnTo>
                  <a:lnTo>
                    <a:pt x="183" y="108"/>
                  </a:lnTo>
                  <a:lnTo>
                    <a:pt x="183" y="108"/>
                  </a:lnTo>
                  <a:lnTo>
                    <a:pt x="185" y="101"/>
                  </a:lnTo>
                  <a:lnTo>
                    <a:pt x="188" y="93"/>
                  </a:lnTo>
                  <a:lnTo>
                    <a:pt x="188" y="93"/>
                  </a:lnTo>
                  <a:lnTo>
                    <a:pt x="190" y="80"/>
                  </a:lnTo>
                  <a:lnTo>
                    <a:pt x="190" y="67"/>
                  </a:lnTo>
                  <a:lnTo>
                    <a:pt x="190" y="67"/>
                  </a:lnTo>
                  <a:close/>
                  <a:moveTo>
                    <a:pt x="23" y="130"/>
                  </a:moveTo>
                  <a:lnTo>
                    <a:pt x="0" y="130"/>
                  </a:lnTo>
                  <a:lnTo>
                    <a:pt x="0" y="1"/>
                  </a:lnTo>
                  <a:lnTo>
                    <a:pt x="90" y="1"/>
                  </a:lnTo>
                  <a:lnTo>
                    <a:pt x="90" y="130"/>
                  </a:lnTo>
                  <a:lnTo>
                    <a:pt x="65" y="130"/>
                  </a:lnTo>
                  <a:lnTo>
                    <a:pt x="65" y="19"/>
                  </a:lnTo>
                  <a:lnTo>
                    <a:pt x="23" y="19"/>
                  </a:lnTo>
                  <a:lnTo>
                    <a:pt x="23" y="13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Freeform 220"/>
            <p:cNvSpPr>
              <a:spLocks noEditPoints="1"/>
            </p:cNvSpPr>
            <p:nvPr/>
          </p:nvSpPr>
          <p:spPr bwMode="auto">
            <a:xfrm>
              <a:off x="6248401" y="4941888"/>
              <a:ext cx="1905000" cy="309563"/>
            </a:xfrm>
            <a:custGeom>
              <a:avLst/>
              <a:gdLst/>
              <a:ahLst/>
              <a:cxnLst>
                <a:cxn ang="0">
                  <a:pos x="1200" y="44"/>
                </a:cxn>
                <a:cxn ang="0">
                  <a:pos x="1042" y="116"/>
                </a:cxn>
                <a:cxn ang="0">
                  <a:pos x="991" y="182"/>
                </a:cxn>
                <a:cxn ang="0">
                  <a:pos x="991" y="44"/>
                </a:cxn>
                <a:cxn ang="0">
                  <a:pos x="821" y="142"/>
                </a:cxn>
                <a:cxn ang="0">
                  <a:pos x="826" y="92"/>
                </a:cxn>
                <a:cxn ang="0">
                  <a:pos x="870" y="79"/>
                </a:cxn>
                <a:cxn ang="0">
                  <a:pos x="847" y="54"/>
                </a:cxn>
                <a:cxn ang="0">
                  <a:pos x="873" y="44"/>
                </a:cxn>
                <a:cxn ang="0">
                  <a:pos x="872" y="144"/>
                </a:cxn>
                <a:cxn ang="0">
                  <a:pos x="855" y="98"/>
                </a:cxn>
                <a:cxn ang="0">
                  <a:pos x="837" y="129"/>
                </a:cxn>
                <a:cxn ang="0">
                  <a:pos x="870" y="98"/>
                </a:cxn>
                <a:cxn ang="0">
                  <a:pos x="793" y="138"/>
                </a:cxn>
                <a:cxn ang="0">
                  <a:pos x="793" y="154"/>
                </a:cxn>
                <a:cxn ang="0">
                  <a:pos x="757" y="103"/>
                </a:cxn>
                <a:cxn ang="0">
                  <a:pos x="755" y="87"/>
                </a:cxn>
                <a:cxn ang="0">
                  <a:pos x="783" y="43"/>
                </a:cxn>
                <a:cxn ang="0">
                  <a:pos x="796" y="53"/>
                </a:cxn>
                <a:cxn ang="0">
                  <a:pos x="769" y="93"/>
                </a:cxn>
                <a:cxn ang="0">
                  <a:pos x="674" y="44"/>
                </a:cxn>
                <a:cxn ang="0">
                  <a:pos x="518" y="61"/>
                </a:cxn>
                <a:cxn ang="0">
                  <a:pos x="509" y="116"/>
                </a:cxn>
                <a:cxn ang="0">
                  <a:pos x="533" y="56"/>
                </a:cxn>
                <a:cxn ang="0">
                  <a:pos x="577" y="116"/>
                </a:cxn>
                <a:cxn ang="0">
                  <a:pos x="572" y="66"/>
                </a:cxn>
                <a:cxn ang="0">
                  <a:pos x="553" y="43"/>
                </a:cxn>
                <a:cxn ang="0">
                  <a:pos x="599" y="97"/>
                </a:cxn>
                <a:cxn ang="0">
                  <a:pos x="553" y="195"/>
                </a:cxn>
                <a:cxn ang="0">
                  <a:pos x="491" y="121"/>
                </a:cxn>
                <a:cxn ang="0">
                  <a:pos x="515" y="48"/>
                </a:cxn>
                <a:cxn ang="0">
                  <a:pos x="409" y="116"/>
                </a:cxn>
                <a:cxn ang="0">
                  <a:pos x="344" y="57"/>
                </a:cxn>
                <a:cxn ang="0">
                  <a:pos x="291" y="152"/>
                </a:cxn>
                <a:cxn ang="0">
                  <a:pos x="286" y="136"/>
                </a:cxn>
                <a:cxn ang="0">
                  <a:pos x="196" y="146"/>
                </a:cxn>
                <a:cxn ang="0">
                  <a:pos x="190" y="102"/>
                </a:cxn>
                <a:cxn ang="0">
                  <a:pos x="231" y="87"/>
                </a:cxn>
                <a:cxn ang="0">
                  <a:pos x="232" y="57"/>
                </a:cxn>
                <a:cxn ang="0">
                  <a:pos x="223" y="41"/>
                </a:cxn>
                <a:cxn ang="0">
                  <a:pos x="260" y="79"/>
                </a:cxn>
                <a:cxn ang="0">
                  <a:pos x="221" y="154"/>
                </a:cxn>
                <a:cxn ang="0">
                  <a:pos x="208" y="120"/>
                </a:cxn>
                <a:cxn ang="0">
                  <a:pos x="236" y="139"/>
                </a:cxn>
                <a:cxn ang="0">
                  <a:pos x="144" y="43"/>
                </a:cxn>
                <a:cxn ang="0">
                  <a:pos x="165" y="72"/>
                </a:cxn>
                <a:cxn ang="0">
                  <a:pos x="157" y="98"/>
                </a:cxn>
                <a:cxn ang="0">
                  <a:pos x="167" y="138"/>
                </a:cxn>
                <a:cxn ang="0">
                  <a:pos x="111" y="152"/>
                </a:cxn>
                <a:cxn ang="0">
                  <a:pos x="144" y="80"/>
                </a:cxn>
                <a:cxn ang="0">
                  <a:pos x="129" y="141"/>
                </a:cxn>
                <a:cxn ang="0">
                  <a:pos x="146" y="105"/>
                </a:cxn>
                <a:cxn ang="0">
                  <a:pos x="54" y="100"/>
                </a:cxn>
                <a:cxn ang="0">
                  <a:pos x="79" y="142"/>
                </a:cxn>
                <a:cxn ang="0">
                  <a:pos x="49" y="142"/>
                </a:cxn>
                <a:cxn ang="0">
                  <a:pos x="0" y="151"/>
                </a:cxn>
                <a:cxn ang="0">
                  <a:pos x="39" y="75"/>
                </a:cxn>
                <a:cxn ang="0">
                  <a:pos x="69" y="41"/>
                </a:cxn>
                <a:cxn ang="0">
                  <a:pos x="59" y="75"/>
                </a:cxn>
              </a:cxnLst>
              <a:rect l="0" t="0" r="r" b="b"/>
              <a:pathLst>
                <a:path w="1200" h="195">
                  <a:moveTo>
                    <a:pt x="1180" y="75"/>
                  </a:moveTo>
                  <a:lnTo>
                    <a:pt x="1180" y="75"/>
                  </a:lnTo>
                  <a:lnTo>
                    <a:pt x="1146" y="151"/>
                  </a:lnTo>
                  <a:lnTo>
                    <a:pt x="1125" y="151"/>
                  </a:lnTo>
                  <a:lnTo>
                    <a:pt x="1125" y="44"/>
                  </a:lnTo>
                  <a:lnTo>
                    <a:pt x="1145" y="44"/>
                  </a:lnTo>
                  <a:lnTo>
                    <a:pt x="1145" y="116"/>
                  </a:lnTo>
                  <a:lnTo>
                    <a:pt x="1146" y="116"/>
                  </a:lnTo>
                  <a:lnTo>
                    <a:pt x="1177" y="44"/>
                  </a:lnTo>
                  <a:lnTo>
                    <a:pt x="1200" y="44"/>
                  </a:lnTo>
                  <a:lnTo>
                    <a:pt x="1200" y="151"/>
                  </a:lnTo>
                  <a:lnTo>
                    <a:pt x="1180" y="151"/>
                  </a:lnTo>
                  <a:lnTo>
                    <a:pt x="1180" y="75"/>
                  </a:lnTo>
                  <a:close/>
                  <a:moveTo>
                    <a:pt x="1077" y="75"/>
                  </a:moveTo>
                  <a:lnTo>
                    <a:pt x="1077" y="75"/>
                  </a:lnTo>
                  <a:lnTo>
                    <a:pt x="1043" y="151"/>
                  </a:lnTo>
                  <a:lnTo>
                    <a:pt x="1022" y="151"/>
                  </a:lnTo>
                  <a:lnTo>
                    <a:pt x="1022" y="44"/>
                  </a:lnTo>
                  <a:lnTo>
                    <a:pt x="1042" y="44"/>
                  </a:lnTo>
                  <a:lnTo>
                    <a:pt x="1042" y="116"/>
                  </a:lnTo>
                  <a:lnTo>
                    <a:pt x="1043" y="116"/>
                  </a:lnTo>
                  <a:lnTo>
                    <a:pt x="1074" y="44"/>
                  </a:lnTo>
                  <a:lnTo>
                    <a:pt x="1097" y="44"/>
                  </a:lnTo>
                  <a:lnTo>
                    <a:pt x="1097" y="151"/>
                  </a:lnTo>
                  <a:lnTo>
                    <a:pt x="1077" y="151"/>
                  </a:lnTo>
                  <a:lnTo>
                    <a:pt x="1077" y="75"/>
                  </a:lnTo>
                  <a:close/>
                  <a:moveTo>
                    <a:pt x="1002" y="138"/>
                  </a:moveTo>
                  <a:lnTo>
                    <a:pt x="1002" y="182"/>
                  </a:lnTo>
                  <a:lnTo>
                    <a:pt x="991" y="182"/>
                  </a:lnTo>
                  <a:lnTo>
                    <a:pt x="991" y="182"/>
                  </a:lnTo>
                  <a:lnTo>
                    <a:pt x="988" y="167"/>
                  </a:lnTo>
                  <a:lnTo>
                    <a:pt x="988" y="167"/>
                  </a:lnTo>
                  <a:lnTo>
                    <a:pt x="984" y="151"/>
                  </a:lnTo>
                  <a:lnTo>
                    <a:pt x="917" y="151"/>
                  </a:lnTo>
                  <a:lnTo>
                    <a:pt x="917" y="44"/>
                  </a:lnTo>
                  <a:lnTo>
                    <a:pt x="937" y="44"/>
                  </a:lnTo>
                  <a:lnTo>
                    <a:pt x="937" y="138"/>
                  </a:lnTo>
                  <a:lnTo>
                    <a:pt x="971" y="138"/>
                  </a:lnTo>
                  <a:lnTo>
                    <a:pt x="971" y="44"/>
                  </a:lnTo>
                  <a:lnTo>
                    <a:pt x="991" y="44"/>
                  </a:lnTo>
                  <a:lnTo>
                    <a:pt x="991" y="138"/>
                  </a:lnTo>
                  <a:lnTo>
                    <a:pt x="1002" y="138"/>
                  </a:lnTo>
                  <a:close/>
                  <a:moveTo>
                    <a:pt x="849" y="154"/>
                  </a:moveTo>
                  <a:lnTo>
                    <a:pt x="849" y="154"/>
                  </a:lnTo>
                  <a:lnTo>
                    <a:pt x="836" y="152"/>
                  </a:lnTo>
                  <a:lnTo>
                    <a:pt x="836" y="152"/>
                  </a:lnTo>
                  <a:lnTo>
                    <a:pt x="829" y="149"/>
                  </a:lnTo>
                  <a:lnTo>
                    <a:pt x="826" y="146"/>
                  </a:lnTo>
                  <a:lnTo>
                    <a:pt x="826" y="146"/>
                  </a:lnTo>
                  <a:lnTo>
                    <a:pt x="821" y="142"/>
                  </a:lnTo>
                  <a:lnTo>
                    <a:pt x="819" y="136"/>
                  </a:lnTo>
                  <a:lnTo>
                    <a:pt x="819" y="136"/>
                  </a:lnTo>
                  <a:lnTo>
                    <a:pt x="816" y="128"/>
                  </a:lnTo>
                  <a:lnTo>
                    <a:pt x="816" y="120"/>
                  </a:lnTo>
                  <a:lnTo>
                    <a:pt x="816" y="120"/>
                  </a:lnTo>
                  <a:lnTo>
                    <a:pt x="816" y="110"/>
                  </a:lnTo>
                  <a:lnTo>
                    <a:pt x="819" y="102"/>
                  </a:lnTo>
                  <a:lnTo>
                    <a:pt x="819" y="102"/>
                  </a:lnTo>
                  <a:lnTo>
                    <a:pt x="821" y="97"/>
                  </a:lnTo>
                  <a:lnTo>
                    <a:pt x="826" y="92"/>
                  </a:lnTo>
                  <a:lnTo>
                    <a:pt x="826" y="92"/>
                  </a:lnTo>
                  <a:lnTo>
                    <a:pt x="829" y="88"/>
                  </a:lnTo>
                  <a:lnTo>
                    <a:pt x="836" y="87"/>
                  </a:lnTo>
                  <a:lnTo>
                    <a:pt x="836" y="87"/>
                  </a:lnTo>
                  <a:lnTo>
                    <a:pt x="849" y="85"/>
                  </a:lnTo>
                  <a:lnTo>
                    <a:pt x="849" y="85"/>
                  </a:lnTo>
                  <a:lnTo>
                    <a:pt x="858" y="87"/>
                  </a:lnTo>
                  <a:lnTo>
                    <a:pt x="858" y="87"/>
                  </a:lnTo>
                  <a:lnTo>
                    <a:pt x="870" y="87"/>
                  </a:lnTo>
                  <a:lnTo>
                    <a:pt x="870" y="79"/>
                  </a:lnTo>
                  <a:lnTo>
                    <a:pt x="870" y="79"/>
                  </a:lnTo>
                  <a:lnTo>
                    <a:pt x="868" y="66"/>
                  </a:lnTo>
                  <a:lnTo>
                    <a:pt x="868" y="66"/>
                  </a:lnTo>
                  <a:lnTo>
                    <a:pt x="867" y="62"/>
                  </a:lnTo>
                  <a:lnTo>
                    <a:pt x="863" y="59"/>
                  </a:lnTo>
                  <a:lnTo>
                    <a:pt x="863" y="59"/>
                  </a:lnTo>
                  <a:lnTo>
                    <a:pt x="860" y="57"/>
                  </a:lnTo>
                  <a:lnTo>
                    <a:pt x="857" y="56"/>
                  </a:lnTo>
                  <a:lnTo>
                    <a:pt x="857" y="56"/>
                  </a:lnTo>
                  <a:lnTo>
                    <a:pt x="847" y="54"/>
                  </a:lnTo>
                  <a:lnTo>
                    <a:pt x="824" y="54"/>
                  </a:lnTo>
                  <a:lnTo>
                    <a:pt x="824" y="46"/>
                  </a:lnTo>
                  <a:lnTo>
                    <a:pt x="824" y="46"/>
                  </a:lnTo>
                  <a:lnTo>
                    <a:pt x="837" y="43"/>
                  </a:lnTo>
                  <a:lnTo>
                    <a:pt x="837" y="43"/>
                  </a:lnTo>
                  <a:lnTo>
                    <a:pt x="850" y="41"/>
                  </a:lnTo>
                  <a:lnTo>
                    <a:pt x="850" y="41"/>
                  </a:lnTo>
                  <a:lnTo>
                    <a:pt x="867" y="43"/>
                  </a:lnTo>
                  <a:lnTo>
                    <a:pt x="867" y="43"/>
                  </a:lnTo>
                  <a:lnTo>
                    <a:pt x="873" y="44"/>
                  </a:lnTo>
                  <a:lnTo>
                    <a:pt x="880" y="49"/>
                  </a:lnTo>
                  <a:lnTo>
                    <a:pt x="880" y="49"/>
                  </a:lnTo>
                  <a:lnTo>
                    <a:pt x="883" y="53"/>
                  </a:lnTo>
                  <a:lnTo>
                    <a:pt x="886" y="59"/>
                  </a:lnTo>
                  <a:lnTo>
                    <a:pt x="886" y="59"/>
                  </a:lnTo>
                  <a:lnTo>
                    <a:pt x="888" y="67"/>
                  </a:lnTo>
                  <a:lnTo>
                    <a:pt x="890" y="79"/>
                  </a:lnTo>
                  <a:lnTo>
                    <a:pt x="890" y="151"/>
                  </a:lnTo>
                  <a:lnTo>
                    <a:pt x="873" y="151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72" y="144"/>
                  </a:lnTo>
                  <a:lnTo>
                    <a:pt x="867" y="149"/>
                  </a:lnTo>
                  <a:lnTo>
                    <a:pt x="860" y="151"/>
                  </a:lnTo>
                  <a:lnTo>
                    <a:pt x="860" y="151"/>
                  </a:lnTo>
                  <a:lnTo>
                    <a:pt x="855" y="152"/>
                  </a:lnTo>
                  <a:lnTo>
                    <a:pt x="849" y="154"/>
                  </a:lnTo>
                  <a:lnTo>
                    <a:pt x="849" y="154"/>
                  </a:lnTo>
                  <a:close/>
                  <a:moveTo>
                    <a:pt x="870" y="98"/>
                  </a:moveTo>
                  <a:lnTo>
                    <a:pt x="855" y="98"/>
                  </a:lnTo>
                  <a:lnTo>
                    <a:pt x="855" y="98"/>
                  </a:lnTo>
                  <a:lnTo>
                    <a:pt x="847" y="100"/>
                  </a:lnTo>
                  <a:lnTo>
                    <a:pt x="840" y="103"/>
                  </a:lnTo>
                  <a:lnTo>
                    <a:pt x="840" y="103"/>
                  </a:lnTo>
                  <a:lnTo>
                    <a:pt x="839" y="105"/>
                  </a:lnTo>
                  <a:lnTo>
                    <a:pt x="837" y="108"/>
                  </a:lnTo>
                  <a:lnTo>
                    <a:pt x="836" y="120"/>
                  </a:lnTo>
                  <a:lnTo>
                    <a:pt x="836" y="120"/>
                  </a:lnTo>
                  <a:lnTo>
                    <a:pt x="837" y="129"/>
                  </a:lnTo>
                  <a:lnTo>
                    <a:pt x="837" y="129"/>
                  </a:lnTo>
                  <a:lnTo>
                    <a:pt x="840" y="136"/>
                  </a:lnTo>
                  <a:lnTo>
                    <a:pt x="840" y="136"/>
                  </a:lnTo>
                  <a:lnTo>
                    <a:pt x="847" y="139"/>
                  </a:lnTo>
                  <a:lnTo>
                    <a:pt x="847" y="139"/>
                  </a:lnTo>
                  <a:lnTo>
                    <a:pt x="855" y="141"/>
                  </a:lnTo>
                  <a:lnTo>
                    <a:pt x="855" y="141"/>
                  </a:lnTo>
                  <a:lnTo>
                    <a:pt x="863" y="139"/>
                  </a:lnTo>
                  <a:lnTo>
                    <a:pt x="863" y="139"/>
                  </a:lnTo>
                  <a:lnTo>
                    <a:pt x="870" y="136"/>
                  </a:lnTo>
                  <a:lnTo>
                    <a:pt x="870" y="98"/>
                  </a:lnTo>
                  <a:close/>
                  <a:moveTo>
                    <a:pt x="769" y="95"/>
                  </a:moveTo>
                  <a:lnTo>
                    <a:pt x="769" y="95"/>
                  </a:lnTo>
                  <a:lnTo>
                    <a:pt x="773" y="97"/>
                  </a:lnTo>
                  <a:lnTo>
                    <a:pt x="778" y="100"/>
                  </a:lnTo>
                  <a:lnTo>
                    <a:pt x="778" y="100"/>
                  </a:lnTo>
                  <a:lnTo>
                    <a:pt x="783" y="105"/>
                  </a:lnTo>
                  <a:lnTo>
                    <a:pt x="787" y="115"/>
                  </a:lnTo>
                  <a:lnTo>
                    <a:pt x="791" y="134"/>
                  </a:lnTo>
                  <a:lnTo>
                    <a:pt x="791" y="134"/>
                  </a:lnTo>
                  <a:lnTo>
                    <a:pt x="793" y="138"/>
                  </a:lnTo>
                  <a:lnTo>
                    <a:pt x="795" y="141"/>
                  </a:lnTo>
                  <a:lnTo>
                    <a:pt x="795" y="141"/>
                  </a:lnTo>
                  <a:lnTo>
                    <a:pt x="800" y="142"/>
                  </a:lnTo>
                  <a:lnTo>
                    <a:pt x="805" y="142"/>
                  </a:lnTo>
                  <a:lnTo>
                    <a:pt x="805" y="151"/>
                  </a:lnTo>
                  <a:lnTo>
                    <a:pt x="805" y="151"/>
                  </a:lnTo>
                  <a:lnTo>
                    <a:pt x="801" y="152"/>
                  </a:lnTo>
                  <a:lnTo>
                    <a:pt x="801" y="152"/>
                  </a:lnTo>
                  <a:lnTo>
                    <a:pt x="793" y="154"/>
                  </a:lnTo>
                  <a:lnTo>
                    <a:pt x="793" y="154"/>
                  </a:lnTo>
                  <a:lnTo>
                    <a:pt x="785" y="152"/>
                  </a:lnTo>
                  <a:lnTo>
                    <a:pt x="778" y="149"/>
                  </a:lnTo>
                  <a:lnTo>
                    <a:pt x="778" y="149"/>
                  </a:lnTo>
                  <a:lnTo>
                    <a:pt x="773" y="142"/>
                  </a:lnTo>
                  <a:lnTo>
                    <a:pt x="772" y="134"/>
                  </a:lnTo>
                  <a:lnTo>
                    <a:pt x="765" y="115"/>
                  </a:lnTo>
                  <a:lnTo>
                    <a:pt x="765" y="115"/>
                  </a:lnTo>
                  <a:lnTo>
                    <a:pt x="764" y="108"/>
                  </a:lnTo>
                  <a:lnTo>
                    <a:pt x="760" y="105"/>
                  </a:lnTo>
                  <a:lnTo>
                    <a:pt x="757" y="103"/>
                  </a:lnTo>
                  <a:lnTo>
                    <a:pt x="752" y="102"/>
                  </a:lnTo>
                  <a:lnTo>
                    <a:pt x="744" y="102"/>
                  </a:lnTo>
                  <a:lnTo>
                    <a:pt x="744" y="151"/>
                  </a:lnTo>
                  <a:lnTo>
                    <a:pt x="724" y="151"/>
                  </a:lnTo>
                  <a:lnTo>
                    <a:pt x="724" y="44"/>
                  </a:lnTo>
                  <a:lnTo>
                    <a:pt x="744" y="44"/>
                  </a:lnTo>
                  <a:lnTo>
                    <a:pt x="744" y="87"/>
                  </a:lnTo>
                  <a:lnTo>
                    <a:pt x="752" y="87"/>
                  </a:lnTo>
                  <a:lnTo>
                    <a:pt x="752" y="87"/>
                  </a:lnTo>
                  <a:lnTo>
                    <a:pt x="755" y="87"/>
                  </a:lnTo>
                  <a:lnTo>
                    <a:pt x="759" y="85"/>
                  </a:lnTo>
                  <a:lnTo>
                    <a:pt x="759" y="85"/>
                  </a:lnTo>
                  <a:lnTo>
                    <a:pt x="760" y="80"/>
                  </a:lnTo>
                  <a:lnTo>
                    <a:pt x="764" y="75"/>
                  </a:lnTo>
                  <a:lnTo>
                    <a:pt x="769" y="59"/>
                  </a:lnTo>
                  <a:lnTo>
                    <a:pt x="769" y="59"/>
                  </a:lnTo>
                  <a:lnTo>
                    <a:pt x="773" y="51"/>
                  </a:lnTo>
                  <a:lnTo>
                    <a:pt x="777" y="46"/>
                  </a:lnTo>
                  <a:lnTo>
                    <a:pt x="777" y="46"/>
                  </a:lnTo>
                  <a:lnTo>
                    <a:pt x="783" y="43"/>
                  </a:lnTo>
                  <a:lnTo>
                    <a:pt x="790" y="41"/>
                  </a:lnTo>
                  <a:lnTo>
                    <a:pt x="790" y="41"/>
                  </a:lnTo>
                  <a:lnTo>
                    <a:pt x="795" y="41"/>
                  </a:lnTo>
                  <a:lnTo>
                    <a:pt x="795" y="41"/>
                  </a:lnTo>
                  <a:lnTo>
                    <a:pt x="798" y="43"/>
                  </a:lnTo>
                  <a:lnTo>
                    <a:pt x="798" y="43"/>
                  </a:lnTo>
                  <a:lnTo>
                    <a:pt x="803" y="44"/>
                  </a:lnTo>
                  <a:lnTo>
                    <a:pt x="803" y="53"/>
                  </a:lnTo>
                  <a:lnTo>
                    <a:pt x="803" y="53"/>
                  </a:lnTo>
                  <a:lnTo>
                    <a:pt x="796" y="53"/>
                  </a:lnTo>
                  <a:lnTo>
                    <a:pt x="793" y="54"/>
                  </a:lnTo>
                  <a:lnTo>
                    <a:pt x="793" y="54"/>
                  </a:lnTo>
                  <a:lnTo>
                    <a:pt x="790" y="59"/>
                  </a:lnTo>
                  <a:lnTo>
                    <a:pt x="783" y="75"/>
                  </a:lnTo>
                  <a:lnTo>
                    <a:pt x="783" y="75"/>
                  </a:lnTo>
                  <a:lnTo>
                    <a:pt x="780" y="84"/>
                  </a:lnTo>
                  <a:lnTo>
                    <a:pt x="777" y="88"/>
                  </a:lnTo>
                  <a:lnTo>
                    <a:pt x="777" y="88"/>
                  </a:lnTo>
                  <a:lnTo>
                    <a:pt x="773" y="92"/>
                  </a:lnTo>
                  <a:lnTo>
                    <a:pt x="769" y="93"/>
                  </a:lnTo>
                  <a:lnTo>
                    <a:pt x="769" y="95"/>
                  </a:lnTo>
                  <a:close/>
                  <a:moveTo>
                    <a:pt x="677" y="75"/>
                  </a:moveTo>
                  <a:lnTo>
                    <a:pt x="677" y="75"/>
                  </a:lnTo>
                  <a:lnTo>
                    <a:pt x="643" y="151"/>
                  </a:lnTo>
                  <a:lnTo>
                    <a:pt x="621" y="151"/>
                  </a:lnTo>
                  <a:lnTo>
                    <a:pt x="621" y="44"/>
                  </a:lnTo>
                  <a:lnTo>
                    <a:pt x="641" y="44"/>
                  </a:lnTo>
                  <a:lnTo>
                    <a:pt x="641" y="116"/>
                  </a:lnTo>
                  <a:lnTo>
                    <a:pt x="643" y="116"/>
                  </a:lnTo>
                  <a:lnTo>
                    <a:pt x="674" y="44"/>
                  </a:lnTo>
                  <a:lnTo>
                    <a:pt x="697" y="44"/>
                  </a:lnTo>
                  <a:lnTo>
                    <a:pt x="697" y="151"/>
                  </a:lnTo>
                  <a:lnTo>
                    <a:pt x="677" y="151"/>
                  </a:lnTo>
                  <a:lnTo>
                    <a:pt x="677" y="75"/>
                  </a:lnTo>
                  <a:close/>
                  <a:moveTo>
                    <a:pt x="533" y="56"/>
                  </a:moveTo>
                  <a:lnTo>
                    <a:pt x="533" y="56"/>
                  </a:lnTo>
                  <a:lnTo>
                    <a:pt x="528" y="56"/>
                  </a:lnTo>
                  <a:lnTo>
                    <a:pt x="523" y="59"/>
                  </a:lnTo>
                  <a:lnTo>
                    <a:pt x="523" y="59"/>
                  </a:lnTo>
                  <a:lnTo>
                    <a:pt x="518" y="61"/>
                  </a:lnTo>
                  <a:lnTo>
                    <a:pt x="515" y="66"/>
                  </a:lnTo>
                  <a:lnTo>
                    <a:pt x="515" y="66"/>
                  </a:lnTo>
                  <a:lnTo>
                    <a:pt x="512" y="70"/>
                  </a:lnTo>
                  <a:lnTo>
                    <a:pt x="509" y="79"/>
                  </a:lnTo>
                  <a:lnTo>
                    <a:pt x="509" y="79"/>
                  </a:lnTo>
                  <a:lnTo>
                    <a:pt x="507" y="87"/>
                  </a:lnTo>
                  <a:lnTo>
                    <a:pt x="507" y="97"/>
                  </a:lnTo>
                  <a:lnTo>
                    <a:pt x="507" y="97"/>
                  </a:lnTo>
                  <a:lnTo>
                    <a:pt x="507" y="108"/>
                  </a:lnTo>
                  <a:lnTo>
                    <a:pt x="509" y="116"/>
                  </a:lnTo>
                  <a:lnTo>
                    <a:pt x="509" y="116"/>
                  </a:lnTo>
                  <a:lnTo>
                    <a:pt x="512" y="123"/>
                  </a:lnTo>
                  <a:lnTo>
                    <a:pt x="515" y="129"/>
                  </a:lnTo>
                  <a:lnTo>
                    <a:pt x="515" y="129"/>
                  </a:lnTo>
                  <a:lnTo>
                    <a:pt x="518" y="133"/>
                  </a:lnTo>
                  <a:lnTo>
                    <a:pt x="523" y="136"/>
                  </a:lnTo>
                  <a:lnTo>
                    <a:pt x="523" y="136"/>
                  </a:lnTo>
                  <a:lnTo>
                    <a:pt x="528" y="138"/>
                  </a:lnTo>
                  <a:lnTo>
                    <a:pt x="533" y="139"/>
                  </a:lnTo>
                  <a:lnTo>
                    <a:pt x="533" y="56"/>
                  </a:lnTo>
                  <a:close/>
                  <a:moveTo>
                    <a:pt x="553" y="139"/>
                  </a:moveTo>
                  <a:lnTo>
                    <a:pt x="553" y="139"/>
                  </a:lnTo>
                  <a:lnTo>
                    <a:pt x="559" y="138"/>
                  </a:lnTo>
                  <a:lnTo>
                    <a:pt x="564" y="136"/>
                  </a:lnTo>
                  <a:lnTo>
                    <a:pt x="564" y="136"/>
                  </a:lnTo>
                  <a:lnTo>
                    <a:pt x="569" y="133"/>
                  </a:lnTo>
                  <a:lnTo>
                    <a:pt x="572" y="129"/>
                  </a:lnTo>
                  <a:lnTo>
                    <a:pt x="572" y="129"/>
                  </a:lnTo>
                  <a:lnTo>
                    <a:pt x="576" y="123"/>
                  </a:lnTo>
                  <a:lnTo>
                    <a:pt x="577" y="116"/>
                  </a:lnTo>
                  <a:lnTo>
                    <a:pt x="577" y="116"/>
                  </a:lnTo>
                  <a:lnTo>
                    <a:pt x="579" y="108"/>
                  </a:lnTo>
                  <a:lnTo>
                    <a:pt x="581" y="97"/>
                  </a:lnTo>
                  <a:lnTo>
                    <a:pt x="581" y="97"/>
                  </a:lnTo>
                  <a:lnTo>
                    <a:pt x="579" y="87"/>
                  </a:lnTo>
                  <a:lnTo>
                    <a:pt x="577" y="79"/>
                  </a:lnTo>
                  <a:lnTo>
                    <a:pt x="577" y="79"/>
                  </a:lnTo>
                  <a:lnTo>
                    <a:pt x="576" y="70"/>
                  </a:lnTo>
                  <a:lnTo>
                    <a:pt x="572" y="66"/>
                  </a:lnTo>
                  <a:lnTo>
                    <a:pt x="572" y="66"/>
                  </a:lnTo>
                  <a:lnTo>
                    <a:pt x="569" y="61"/>
                  </a:lnTo>
                  <a:lnTo>
                    <a:pt x="564" y="59"/>
                  </a:lnTo>
                  <a:lnTo>
                    <a:pt x="564" y="59"/>
                  </a:lnTo>
                  <a:lnTo>
                    <a:pt x="559" y="56"/>
                  </a:lnTo>
                  <a:lnTo>
                    <a:pt x="553" y="56"/>
                  </a:lnTo>
                  <a:lnTo>
                    <a:pt x="553" y="139"/>
                  </a:lnTo>
                  <a:close/>
                  <a:moveTo>
                    <a:pt x="533" y="0"/>
                  </a:moveTo>
                  <a:lnTo>
                    <a:pt x="553" y="0"/>
                  </a:lnTo>
                  <a:lnTo>
                    <a:pt x="553" y="43"/>
                  </a:lnTo>
                  <a:lnTo>
                    <a:pt x="553" y="43"/>
                  </a:lnTo>
                  <a:lnTo>
                    <a:pt x="563" y="44"/>
                  </a:lnTo>
                  <a:lnTo>
                    <a:pt x="572" y="48"/>
                  </a:lnTo>
                  <a:lnTo>
                    <a:pt x="581" y="51"/>
                  </a:lnTo>
                  <a:lnTo>
                    <a:pt x="587" y="57"/>
                  </a:lnTo>
                  <a:lnTo>
                    <a:pt x="587" y="57"/>
                  </a:lnTo>
                  <a:lnTo>
                    <a:pt x="592" y="66"/>
                  </a:lnTo>
                  <a:lnTo>
                    <a:pt x="597" y="74"/>
                  </a:lnTo>
                  <a:lnTo>
                    <a:pt x="599" y="85"/>
                  </a:lnTo>
                  <a:lnTo>
                    <a:pt x="599" y="97"/>
                  </a:lnTo>
                  <a:lnTo>
                    <a:pt x="599" y="97"/>
                  </a:lnTo>
                  <a:lnTo>
                    <a:pt x="599" y="110"/>
                  </a:lnTo>
                  <a:lnTo>
                    <a:pt x="597" y="121"/>
                  </a:lnTo>
                  <a:lnTo>
                    <a:pt x="592" y="129"/>
                  </a:lnTo>
                  <a:lnTo>
                    <a:pt x="587" y="138"/>
                  </a:lnTo>
                  <a:lnTo>
                    <a:pt x="587" y="138"/>
                  </a:lnTo>
                  <a:lnTo>
                    <a:pt x="581" y="142"/>
                  </a:lnTo>
                  <a:lnTo>
                    <a:pt x="572" y="147"/>
                  </a:lnTo>
                  <a:lnTo>
                    <a:pt x="563" y="151"/>
                  </a:lnTo>
                  <a:lnTo>
                    <a:pt x="553" y="152"/>
                  </a:lnTo>
                  <a:lnTo>
                    <a:pt x="553" y="195"/>
                  </a:lnTo>
                  <a:lnTo>
                    <a:pt x="533" y="195"/>
                  </a:lnTo>
                  <a:lnTo>
                    <a:pt x="533" y="152"/>
                  </a:lnTo>
                  <a:lnTo>
                    <a:pt x="533" y="152"/>
                  </a:lnTo>
                  <a:lnTo>
                    <a:pt x="523" y="151"/>
                  </a:lnTo>
                  <a:lnTo>
                    <a:pt x="515" y="147"/>
                  </a:lnTo>
                  <a:lnTo>
                    <a:pt x="507" y="142"/>
                  </a:lnTo>
                  <a:lnTo>
                    <a:pt x="500" y="138"/>
                  </a:lnTo>
                  <a:lnTo>
                    <a:pt x="500" y="138"/>
                  </a:lnTo>
                  <a:lnTo>
                    <a:pt x="494" y="129"/>
                  </a:lnTo>
                  <a:lnTo>
                    <a:pt x="491" y="121"/>
                  </a:lnTo>
                  <a:lnTo>
                    <a:pt x="489" y="110"/>
                  </a:lnTo>
                  <a:lnTo>
                    <a:pt x="487" y="97"/>
                  </a:lnTo>
                  <a:lnTo>
                    <a:pt x="487" y="97"/>
                  </a:lnTo>
                  <a:lnTo>
                    <a:pt x="489" y="85"/>
                  </a:lnTo>
                  <a:lnTo>
                    <a:pt x="491" y="74"/>
                  </a:lnTo>
                  <a:lnTo>
                    <a:pt x="494" y="66"/>
                  </a:lnTo>
                  <a:lnTo>
                    <a:pt x="500" y="57"/>
                  </a:lnTo>
                  <a:lnTo>
                    <a:pt x="500" y="57"/>
                  </a:lnTo>
                  <a:lnTo>
                    <a:pt x="507" y="51"/>
                  </a:lnTo>
                  <a:lnTo>
                    <a:pt x="515" y="48"/>
                  </a:lnTo>
                  <a:lnTo>
                    <a:pt x="523" y="44"/>
                  </a:lnTo>
                  <a:lnTo>
                    <a:pt x="533" y="43"/>
                  </a:lnTo>
                  <a:lnTo>
                    <a:pt x="533" y="0"/>
                  </a:lnTo>
                  <a:close/>
                  <a:moveTo>
                    <a:pt x="447" y="75"/>
                  </a:moveTo>
                  <a:lnTo>
                    <a:pt x="445" y="75"/>
                  </a:lnTo>
                  <a:lnTo>
                    <a:pt x="411" y="151"/>
                  </a:lnTo>
                  <a:lnTo>
                    <a:pt x="389" y="151"/>
                  </a:lnTo>
                  <a:lnTo>
                    <a:pt x="389" y="44"/>
                  </a:lnTo>
                  <a:lnTo>
                    <a:pt x="409" y="44"/>
                  </a:lnTo>
                  <a:lnTo>
                    <a:pt x="409" y="116"/>
                  </a:lnTo>
                  <a:lnTo>
                    <a:pt x="411" y="116"/>
                  </a:lnTo>
                  <a:lnTo>
                    <a:pt x="443" y="44"/>
                  </a:lnTo>
                  <a:lnTo>
                    <a:pt x="464" y="44"/>
                  </a:lnTo>
                  <a:lnTo>
                    <a:pt x="464" y="151"/>
                  </a:lnTo>
                  <a:lnTo>
                    <a:pt x="447" y="151"/>
                  </a:lnTo>
                  <a:lnTo>
                    <a:pt x="447" y="75"/>
                  </a:lnTo>
                  <a:close/>
                  <a:moveTo>
                    <a:pt x="362" y="44"/>
                  </a:moveTo>
                  <a:lnTo>
                    <a:pt x="362" y="151"/>
                  </a:lnTo>
                  <a:lnTo>
                    <a:pt x="344" y="151"/>
                  </a:lnTo>
                  <a:lnTo>
                    <a:pt x="344" y="57"/>
                  </a:lnTo>
                  <a:lnTo>
                    <a:pt x="314" y="57"/>
                  </a:lnTo>
                  <a:lnTo>
                    <a:pt x="311" y="116"/>
                  </a:lnTo>
                  <a:lnTo>
                    <a:pt x="311" y="116"/>
                  </a:lnTo>
                  <a:lnTo>
                    <a:pt x="309" y="133"/>
                  </a:lnTo>
                  <a:lnTo>
                    <a:pt x="306" y="139"/>
                  </a:lnTo>
                  <a:lnTo>
                    <a:pt x="303" y="144"/>
                  </a:lnTo>
                  <a:lnTo>
                    <a:pt x="303" y="144"/>
                  </a:lnTo>
                  <a:lnTo>
                    <a:pt x="299" y="149"/>
                  </a:lnTo>
                  <a:lnTo>
                    <a:pt x="296" y="151"/>
                  </a:lnTo>
                  <a:lnTo>
                    <a:pt x="291" y="152"/>
                  </a:lnTo>
                  <a:lnTo>
                    <a:pt x="286" y="154"/>
                  </a:lnTo>
                  <a:lnTo>
                    <a:pt x="28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5" y="151"/>
                  </a:lnTo>
                  <a:lnTo>
                    <a:pt x="275" y="142"/>
                  </a:lnTo>
                  <a:lnTo>
                    <a:pt x="275" y="142"/>
                  </a:lnTo>
                  <a:lnTo>
                    <a:pt x="281" y="141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90" y="128"/>
                  </a:lnTo>
                  <a:lnTo>
                    <a:pt x="293" y="116"/>
                  </a:lnTo>
                  <a:lnTo>
                    <a:pt x="296" y="44"/>
                  </a:lnTo>
                  <a:lnTo>
                    <a:pt x="362" y="44"/>
                  </a:lnTo>
                  <a:close/>
                  <a:moveTo>
                    <a:pt x="221" y="154"/>
                  </a:moveTo>
                  <a:lnTo>
                    <a:pt x="221" y="154"/>
                  </a:lnTo>
                  <a:lnTo>
                    <a:pt x="206" y="152"/>
                  </a:lnTo>
                  <a:lnTo>
                    <a:pt x="206" y="152"/>
                  </a:lnTo>
                  <a:lnTo>
                    <a:pt x="201" y="149"/>
                  </a:lnTo>
                  <a:lnTo>
                    <a:pt x="196" y="146"/>
                  </a:lnTo>
                  <a:lnTo>
                    <a:pt x="196" y="146"/>
                  </a:lnTo>
                  <a:lnTo>
                    <a:pt x="193" y="142"/>
                  </a:lnTo>
                  <a:lnTo>
                    <a:pt x="190" y="136"/>
                  </a:lnTo>
                  <a:lnTo>
                    <a:pt x="190" y="136"/>
                  </a:lnTo>
                  <a:lnTo>
                    <a:pt x="188" y="12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8" y="110"/>
                  </a:lnTo>
                  <a:lnTo>
                    <a:pt x="190" y="102"/>
                  </a:lnTo>
                  <a:lnTo>
                    <a:pt x="190" y="102"/>
                  </a:lnTo>
                  <a:lnTo>
                    <a:pt x="193" y="97"/>
                  </a:lnTo>
                  <a:lnTo>
                    <a:pt x="196" y="92"/>
                  </a:lnTo>
                  <a:lnTo>
                    <a:pt x="196" y="92"/>
                  </a:lnTo>
                  <a:lnTo>
                    <a:pt x="201" y="88"/>
                  </a:lnTo>
                  <a:lnTo>
                    <a:pt x="206" y="87"/>
                  </a:lnTo>
                  <a:lnTo>
                    <a:pt x="206" y="87"/>
                  </a:lnTo>
                  <a:lnTo>
                    <a:pt x="221" y="85"/>
                  </a:lnTo>
                  <a:lnTo>
                    <a:pt x="221" y="85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2" y="87"/>
                  </a:lnTo>
                  <a:lnTo>
                    <a:pt x="242" y="79"/>
                  </a:lnTo>
                  <a:lnTo>
                    <a:pt x="242" y="79"/>
                  </a:lnTo>
                  <a:lnTo>
                    <a:pt x="241" y="72"/>
                  </a:lnTo>
                  <a:lnTo>
                    <a:pt x="241" y="66"/>
                  </a:lnTo>
                  <a:lnTo>
                    <a:pt x="241" y="66"/>
                  </a:lnTo>
                  <a:lnTo>
                    <a:pt x="237" y="62"/>
                  </a:lnTo>
                  <a:lnTo>
                    <a:pt x="236" y="59"/>
                  </a:lnTo>
                  <a:lnTo>
                    <a:pt x="236" y="59"/>
                  </a:lnTo>
                  <a:lnTo>
                    <a:pt x="232" y="57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18" y="54"/>
                  </a:lnTo>
                  <a:lnTo>
                    <a:pt x="196" y="54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209" y="43"/>
                  </a:lnTo>
                  <a:lnTo>
                    <a:pt x="209" y="43"/>
                  </a:lnTo>
                  <a:lnTo>
                    <a:pt x="223" y="41"/>
                  </a:lnTo>
                  <a:lnTo>
                    <a:pt x="223" y="41"/>
                  </a:lnTo>
                  <a:lnTo>
                    <a:pt x="239" y="43"/>
                  </a:lnTo>
                  <a:lnTo>
                    <a:pt x="239" y="43"/>
                  </a:lnTo>
                  <a:lnTo>
                    <a:pt x="245" y="44"/>
                  </a:lnTo>
                  <a:lnTo>
                    <a:pt x="250" y="49"/>
                  </a:lnTo>
                  <a:lnTo>
                    <a:pt x="250" y="49"/>
                  </a:lnTo>
                  <a:lnTo>
                    <a:pt x="255" y="53"/>
                  </a:lnTo>
                  <a:lnTo>
                    <a:pt x="259" y="59"/>
                  </a:lnTo>
                  <a:lnTo>
                    <a:pt x="259" y="59"/>
                  </a:lnTo>
                  <a:lnTo>
                    <a:pt x="260" y="67"/>
                  </a:lnTo>
                  <a:lnTo>
                    <a:pt x="260" y="79"/>
                  </a:lnTo>
                  <a:lnTo>
                    <a:pt x="260" y="151"/>
                  </a:lnTo>
                  <a:lnTo>
                    <a:pt x="245" y="151"/>
                  </a:lnTo>
                  <a:lnTo>
                    <a:pt x="244" y="144"/>
                  </a:lnTo>
                  <a:lnTo>
                    <a:pt x="242" y="144"/>
                  </a:lnTo>
                  <a:lnTo>
                    <a:pt x="242" y="144"/>
                  </a:lnTo>
                  <a:lnTo>
                    <a:pt x="239" y="149"/>
                  </a:lnTo>
                  <a:lnTo>
                    <a:pt x="232" y="151"/>
                  </a:lnTo>
                  <a:lnTo>
                    <a:pt x="232" y="151"/>
                  </a:lnTo>
                  <a:lnTo>
                    <a:pt x="226" y="152"/>
                  </a:lnTo>
                  <a:lnTo>
                    <a:pt x="221" y="154"/>
                  </a:lnTo>
                  <a:lnTo>
                    <a:pt x="221" y="154"/>
                  </a:lnTo>
                  <a:close/>
                  <a:moveTo>
                    <a:pt x="242" y="98"/>
                  </a:moveTo>
                  <a:lnTo>
                    <a:pt x="226" y="98"/>
                  </a:lnTo>
                  <a:lnTo>
                    <a:pt x="226" y="98"/>
                  </a:lnTo>
                  <a:lnTo>
                    <a:pt x="219" y="100"/>
                  </a:lnTo>
                  <a:lnTo>
                    <a:pt x="213" y="103"/>
                  </a:lnTo>
                  <a:lnTo>
                    <a:pt x="213" y="103"/>
                  </a:lnTo>
                  <a:lnTo>
                    <a:pt x="211" y="105"/>
                  </a:lnTo>
                  <a:lnTo>
                    <a:pt x="208" y="108"/>
                  </a:lnTo>
                  <a:lnTo>
                    <a:pt x="208" y="120"/>
                  </a:lnTo>
                  <a:lnTo>
                    <a:pt x="208" y="120"/>
                  </a:lnTo>
                  <a:lnTo>
                    <a:pt x="209" y="129"/>
                  </a:lnTo>
                  <a:lnTo>
                    <a:pt x="209" y="129"/>
                  </a:lnTo>
                  <a:lnTo>
                    <a:pt x="213" y="136"/>
                  </a:lnTo>
                  <a:lnTo>
                    <a:pt x="213" y="136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26" y="141"/>
                  </a:lnTo>
                  <a:lnTo>
                    <a:pt x="226" y="141"/>
                  </a:lnTo>
                  <a:lnTo>
                    <a:pt x="236" y="139"/>
                  </a:lnTo>
                  <a:lnTo>
                    <a:pt x="236" y="139"/>
                  </a:lnTo>
                  <a:lnTo>
                    <a:pt x="242" y="136"/>
                  </a:lnTo>
                  <a:lnTo>
                    <a:pt x="242" y="98"/>
                  </a:lnTo>
                  <a:close/>
                  <a:moveTo>
                    <a:pt x="95" y="46"/>
                  </a:moveTo>
                  <a:lnTo>
                    <a:pt x="95" y="46"/>
                  </a:lnTo>
                  <a:lnTo>
                    <a:pt x="111" y="43"/>
                  </a:lnTo>
                  <a:lnTo>
                    <a:pt x="111" y="43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51" y="44"/>
                  </a:lnTo>
                  <a:lnTo>
                    <a:pt x="156" y="48"/>
                  </a:lnTo>
                  <a:lnTo>
                    <a:pt x="156" y="48"/>
                  </a:lnTo>
                  <a:lnTo>
                    <a:pt x="160" y="53"/>
                  </a:lnTo>
                  <a:lnTo>
                    <a:pt x="164" y="57"/>
                  </a:lnTo>
                  <a:lnTo>
                    <a:pt x="164" y="57"/>
                  </a:lnTo>
                  <a:lnTo>
                    <a:pt x="165" y="64"/>
                  </a:lnTo>
                  <a:lnTo>
                    <a:pt x="165" y="72"/>
                  </a:lnTo>
                  <a:lnTo>
                    <a:pt x="165" y="72"/>
                  </a:lnTo>
                  <a:lnTo>
                    <a:pt x="164" y="80"/>
                  </a:lnTo>
                  <a:lnTo>
                    <a:pt x="164" y="80"/>
                  </a:lnTo>
                  <a:lnTo>
                    <a:pt x="160" y="87"/>
                  </a:lnTo>
                  <a:lnTo>
                    <a:pt x="160" y="87"/>
                  </a:lnTo>
                  <a:lnTo>
                    <a:pt x="156" y="92"/>
                  </a:lnTo>
                  <a:lnTo>
                    <a:pt x="156" y="92"/>
                  </a:lnTo>
                  <a:lnTo>
                    <a:pt x="151" y="93"/>
                  </a:lnTo>
                  <a:lnTo>
                    <a:pt x="151" y="95"/>
                  </a:lnTo>
                  <a:lnTo>
                    <a:pt x="151" y="95"/>
                  </a:lnTo>
                  <a:lnTo>
                    <a:pt x="157" y="98"/>
                  </a:lnTo>
                  <a:lnTo>
                    <a:pt x="157" y="98"/>
                  </a:lnTo>
                  <a:lnTo>
                    <a:pt x="164" y="103"/>
                  </a:lnTo>
                  <a:lnTo>
                    <a:pt x="164" y="103"/>
                  </a:lnTo>
                  <a:lnTo>
                    <a:pt x="169" y="110"/>
                  </a:lnTo>
                  <a:lnTo>
                    <a:pt x="169" y="110"/>
                  </a:lnTo>
                  <a:lnTo>
                    <a:pt x="170" y="121"/>
                  </a:lnTo>
                  <a:lnTo>
                    <a:pt x="170" y="121"/>
                  </a:lnTo>
                  <a:lnTo>
                    <a:pt x="169" y="129"/>
                  </a:lnTo>
                  <a:lnTo>
                    <a:pt x="167" y="138"/>
                  </a:lnTo>
                  <a:lnTo>
                    <a:pt x="167" y="138"/>
                  </a:lnTo>
                  <a:lnTo>
                    <a:pt x="164" y="142"/>
                  </a:lnTo>
                  <a:lnTo>
                    <a:pt x="160" y="147"/>
                  </a:lnTo>
                  <a:lnTo>
                    <a:pt x="160" y="147"/>
                  </a:lnTo>
                  <a:lnTo>
                    <a:pt x="154" y="151"/>
                  </a:lnTo>
                  <a:lnTo>
                    <a:pt x="147" y="152"/>
                  </a:lnTo>
                  <a:lnTo>
                    <a:pt x="147" y="152"/>
                  </a:lnTo>
                  <a:lnTo>
                    <a:pt x="129" y="154"/>
                  </a:lnTo>
                  <a:lnTo>
                    <a:pt x="129" y="154"/>
                  </a:lnTo>
                  <a:lnTo>
                    <a:pt x="111" y="152"/>
                  </a:lnTo>
                  <a:lnTo>
                    <a:pt x="111" y="152"/>
                  </a:lnTo>
                  <a:lnTo>
                    <a:pt x="95" y="149"/>
                  </a:lnTo>
                  <a:lnTo>
                    <a:pt x="95" y="46"/>
                  </a:lnTo>
                  <a:close/>
                  <a:moveTo>
                    <a:pt x="115" y="54"/>
                  </a:moveTo>
                  <a:lnTo>
                    <a:pt x="115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6" y="88"/>
                  </a:lnTo>
                  <a:lnTo>
                    <a:pt x="141" y="85"/>
                  </a:lnTo>
                  <a:lnTo>
                    <a:pt x="141" y="85"/>
                  </a:lnTo>
                  <a:lnTo>
                    <a:pt x="144" y="80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4" y="64"/>
                  </a:lnTo>
                  <a:lnTo>
                    <a:pt x="141" y="57"/>
                  </a:lnTo>
                  <a:lnTo>
                    <a:pt x="141" y="57"/>
                  </a:lnTo>
                  <a:lnTo>
                    <a:pt x="136" y="56"/>
                  </a:lnTo>
                  <a:lnTo>
                    <a:pt x="128" y="54"/>
                  </a:lnTo>
                  <a:lnTo>
                    <a:pt x="115" y="54"/>
                  </a:lnTo>
                  <a:close/>
                  <a:moveTo>
                    <a:pt x="129" y="141"/>
                  </a:moveTo>
                  <a:lnTo>
                    <a:pt x="129" y="141"/>
                  </a:lnTo>
                  <a:lnTo>
                    <a:pt x="139" y="139"/>
                  </a:lnTo>
                  <a:lnTo>
                    <a:pt x="146" y="136"/>
                  </a:lnTo>
                  <a:lnTo>
                    <a:pt x="146" y="136"/>
                  </a:lnTo>
                  <a:lnTo>
                    <a:pt x="147" y="134"/>
                  </a:lnTo>
                  <a:lnTo>
                    <a:pt x="149" y="131"/>
                  </a:lnTo>
                  <a:lnTo>
                    <a:pt x="151" y="121"/>
                  </a:lnTo>
                  <a:lnTo>
                    <a:pt x="151" y="121"/>
                  </a:lnTo>
                  <a:lnTo>
                    <a:pt x="149" y="111"/>
                  </a:lnTo>
                  <a:lnTo>
                    <a:pt x="147" y="108"/>
                  </a:lnTo>
                  <a:lnTo>
                    <a:pt x="146" y="105"/>
                  </a:lnTo>
                  <a:lnTo>
                    <a:pt x="146" y="105"/>
                  </a:lnTo>
                  <a:lnTo>
                    <a:pt x="139" y="103"/>
                  </a:lnTo>
                  <a:lnTo>
                    <a:pt x="129" y="102"/>
                  </a:lnTo>
                  <a:lnTo>
                    <a:pt x="115" y="102"/>
                  </a:lnTo>
                  <a:lnTo>
                    <a:pt x="115" y="141"/>
                  </a:lnTo>
                  <a:lnTo>
                    <a:pt x="129" y="141"/>
                  </a:lnTo>
                  <a:close/>
                  <a:moveTo>
                    <a:pt x="44" y="95"/>
                  </a:moveTo>
                  <a:lnTo>
                    <a:pt x="44" y="95"/>
                  </a:lnTo>
                  <a:lnTo>
                    <a:pt x="49" y="97"/>
                  </a:lnTo>
                  <a:lnTo>
                    <a:pt x="54" y="100"/>
                  </a:lnTo>
                  <a:lnTo>
                    <a:pt x="54" y="100"/>
                  </a:lnTo>
                  <a:lnTo>
                    <a:pt x="57" y="105"/>
                  </a:lnTo>
                  <a:lnTo>
                    <a:pt x="61" y="115"/>
                  </a:lnTo>
                  <a:lnTo>
                    <a:pt x="67" y="134"/>
                  </a:lnTo>
                  <a:lnTo>
                    <a:pt x="67" y="134"/>
                  </a:lnTo>
                  <a:lnTo>
                    <a:pt x="67" y="138"/>
                  </a:lnTo>
                  <a:lnTo>
                    <a:pt x="71" y="141"/>
                  </a:lnTo>
                  <a:lnTo>
                    <a:pt x="71" y="141"/>
                  </a:lnTo>
                  <a:lnTo>
                    <a:pt x="74" y="142"/>
                  </a:lnTo>
                  <a:lnTo>
                    <a:pt x="79" y="142"/>
                  </a:lnTo>
                  <a:lnTo>
                    <a:pt x="79" y="151"/>
                  </a:lnTo>
                  <a:lnTo>
                    <a:pt x="79" y="151"/>
                  </a:lnTo>
                  <a:lnTo>
                    <a:pt x="75" y="152"/>
                  </a:lnTo>
                  <a:lnTo>
                    <a:pt x="75" y="152"/>
                  </a:lnTo>
                  <a:lnTo>
                    <a:pt x="67" y="154"/>
                  </a:lnTo>
                  <a:lnTo>
                    <a:pt x="67" y="154"/>
                  </a:lnTo>
                  <a:lnTo>
                    <a:pt x="59" y="152"/>
                  </a:lnTo>
                  <a:lnTo>
                    <a:pt x="54" y="149"/>
                  </a:lnTo>
                  <a:lnTo>
                    <a:pt x="54" y="149"/>
                  </a:lnTo>
                  <a:lnTo>
                    <a:pt x="49" y="142"/>
                  </a:lnTo>
                  <a:lnTo>
                    <a:pt x="46" y="134"/>
                  </a:lnTo>
                  <a:lnTo>
                    <a:pt x="41" y="115"/>
                  </a:lnTo>
                  <a:lnTo>
                    <a:pt x="41" y="115"/>
                  </a:lnTo>
                  <a:lnTo>
                    <a:pt x="38" y="108"/>
                  </a:lnTo>
                  <a:lnTo>
                    <a:pt x="36" y="105"/>
                  </a:lnTo>
                  <a:lnTo>
                    <a:pt x="31" y="103"/>
                  </a:lnTo>
                  <a:lnTo>
                    <a:pt x="26" y="102"/>
                  </a:lnTo>
                  <a:lnTo>
                    <a:pt x="20" y="102"/>
                  </a:lnTo>
                  <a:lnTo>
                    <a:pt x="20" y="151"/>
                  </a:lnTo>
                  <a:lnTo>
                    <a:pt x="0" y="151"/>
                  </a:lnTo>
                  <a:lnTo>
                    <a:pt x="0" y="44"/>
                  </a:lnTo>
                  <a:lnTo>
                    <a:pt x="20" y="44"/>
                  </a:lnTo>
                  <a:lnTo>
                    <a:pt x="20" y="87"/>
                  </a:lnTo>
                  <a:lnTo>
                    <a:pt x="26" y="87"/>
                  </a:lnTo>
                  <a:lnTo>
                    <a:pt x="26" y="87"/>
                  </a:lnTo>
                  <a:lnTo>
                    <a:pt x="30" y="87"/>
                  </a:lnTo>
                  <a:lnTo>
                    <a:pt x="33" y="85"/>
                  </a:lnTo>
                  <a:lnTo>
                    <a:pt x="33" y="85"/>
                  </a:lnTo>
                  <a:lnTo>
                    <a:pt x="36" y="80"/>
                  </a:lnTo>
                  <a:lnTo>
                    <a:pt x="39" y="75"/>
                  </a:lnTo>
                  <a:lnTo>
                    <a:pt x="44" y="59"/>
                  </a:lnTo>
                  <a:lnTo>
                    <a:pt x="44" y="59"/>
                  </a:lnTo>
                  <a:lnTo>
                    <a:pt x="48" y="51"/>
                  </a:lnTo>
                  <a:lnTo>
                    <a:pt x="53" y="46"/>
                  </a:lnTo>
                  <a:lnTo>
                    <a:pt x="53" y="46"/>
                  </a:lnTo>
                  <a:lnTo>
                    <a:pt x="57" y="43"/>
                  </a:lnTo>
                  <a:lnTo>
                    <a:pt x="66" y="41"/>
                  </a:lnTo>
                  <a:lnTo>
                    <a:pt x="66" y="41"/>
                  </a:lnTo>
                  <a:lnTo>
                    <a:pt x="69" y="41"/>
                  </a:lnTo>
                  <a:lnTo>
                    <a:pt x="69" y="41"/>
                  </a:lnTo>
                  <a:lnTo>
                    <a:pt x="74" y="43"/>
                  </a:lnTo>
                  <a:lnTo>
                    <a:pt x="74" y="43"/>
                  </a:lnTo>
                  <a:lnTo>
                    <a:pt x="77" y="44"/>
                  </a:lnTo>
                  <a:lnTo>
                    <a:pt x="77" y="53"/>
                  </a:lnTo>
                  <a:lnTo>
                    <a:pt x="77" y="53"/>
                  </a:lnTo>
                  <a:lnTo>
                    <a:pt x="72" y="53"/>
                  </a:lnTo>
                  <a:lnTo>
                    <a:pt x="69" y="54"/>
                  </a:lnTo>
                  <a:lnTo>
                    <a:pt x="69" y="54"/>
                  </a:lnTo>
                  <a:lnTo>
                    <a:pt x="64" y="59"/>
                  </a:lnTo>
                  <a:lnTo>
                    <a:pt x="59" y="75"/>
                  </a:lnTo>
                  <a:lnTo>
                    <a:pt x="59" y="75"/>
                  </a:lnTo>
                  <a:lnTo>
                    <a:pt x="56" y="84"/>
                  </a:lnTo>
                  <a:lnTo>
                    <a:pt x="53" y="88"/>
                  </a:lnTo>
                  <a:lnTo>
                    <a:pt x="53" y="88"/>
                  </a:lnTo>
                  <a:lnTo>
                    <a:pt x="48" y="92"/>
                  </a:lnTo>
                  <a:lnTo>
                    <a:pt x="44" y="93"/>
                  </a:lnTo>
                  <a:lnTo>
                    <a:pt x="44" y="95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Freeform 221"/>
            <p:cNvSpPr>
              <a:spLocks noEditPoints="1"/>
            </p:cNvSpPr>
            <p:nvPr/>
          </p:nvSpPr>
          <p:spPr bwMode="auto">
            <a:xfrm>
              <a:off x="3597276" y="5541963"/>
              <a:ext cx="1411288" cy="277813"/>
            </a:xfrm>
            <a:custGeom>
              <a:avLst/>
              <a:gdLst/>
              <a:ahLst/>
              <a:cxnLst>
                <a:cxn ang="0">
                  <a:pos x="877" y="44"/>
                </a:cxn>
                <a:cxn ang="0">
                  <a:pos x="881" y="78"/>
                </a:cxn>
                <a:cxn ang="0">
                  <a:pos x="884" y="93"/>
                </a:cxn>
                <a:cxn ang="0">
                  <a:pos x="881" y="132"/>
                </a:cxn>
                <a:cxn ang="0">
                  <a:pos x="840" y="49"/>
                </a:cxn>
                <a:cxn ang="0">
                  <a:pos x="868" y="57"/>
                </a:cxn>
                <a:cxn ang="0">
                  <a:pos x="868" y="122"/>
                </a:cxn>
                <a:cxn ang="0">
                  <a:pos x="840" y="126"/>
                </a:cxn>
                <a:cxn ang="0">
                  <a:pos x="783" y="132"/>
                </a:cxn>
                <a:cxn ang="0">
                  <a:pos x="735" y="127"/>
                </a:cxn>
                <a:cxn ang="0">
                  <a:pos x="729" y="65"/>
                </a:cxn>
                <a:cxn ang="0">
                  <a:pos x="770" y="39"/>
                </a:cxn>
                <a:cxn ang="0">
                  <a:pos x="797" y="88"/>
                </a:cxn>
                <a:cxn ang="0">
                  <a:pos x="768" y="50"/>
                </a:cxn>
                <a:cxn ang="0">
                  <a:pos x="745" y="68"/>
                </a:cxn>
                <a:cxn ang="0">
                  <a:pos x="761" y="127"/>
                </a:cxn>
                <a:cxn ang="0">
                  <a:pos x="779" y="88"/>
                </a:cxn>
                <a:cxn ang="0">
                  <a:pos x="701" y="122"/>
                </a:cxn>
                <a:cxn ang="0">
                  <a:pos x="703" y="139"/>
                </a:cxn>
                <a:cxn ang="0">
                  <a:pos x="673" y="95"/>
                </a:cxn>
                <a:cxn ang="0">
                  <a:pos x="665" y="80"/>
                </a:cxn>
                <a:cxn ang="0">
                  <a:pos x="688" y="42"/>
                </a:cxn>
                <a:cxn ang="0">
                  <a:pos x="711" y="47"/>
                </a:cxn>
                <a:cxn ang="0">
                  <a:pos x="685" y="83"/>
                </a:cxn>
                <a:cxn ang="0">
                  <a:pos x="562" y="106"/>
                </a:cxn>
                <a:cxn ang="0">
                  <a:pos x="465" y="82"/>
                </a:cxn>
                <a:cxn ang="0">
                  <a:pos x="430" y="52"/>
                </a:cxn>
                <a:cxn ang="0">
                  <a:pos x="348" y="101"/>
                </a:cxn>
                <a:cxn ang="0">
                  <a:pos x="313" y="139"/>
                </a:cxn>
                <a:cxn ang="0">
                  <a:pos x="279" y="111"/>
                </a:cxn>
                <a:cxn ang="0">
                  <a:pos x="291" y="44"/>
                </a:cxn>
                <a:cxn ang="0">
                  <a:pos x="340" y="49"/>
                </a:cxn>
                <a:cxn ang="0">
                  <a:pos x="330" y="68"/>
                </a:cxn>
                <a:cxn ang="0">
                  <a:pos x="305" y="50"/>
                </a:cxn>
                <a:cxn ang="0">
                  <a:pos x="300" y="119"/>
                </a:cxn>
                <a:cxn ang="0">
                  <a:pos x="325" y="119"/>
                </a:cxn>
                <a:cxn ang="0">
                  <a:pos x="204" y="116"/>
                </a:cxn>
                <a:cxn ang="0">
                  <a:pos x="228" y="124"/>
                </a:cxn>
                <a:cxn ang="0">
                  <a:pos x="233" y="67"/>
                </a:cxn>
                <a:cxn ang="0">
                  <a:pos x="201" y="59"/>
                </a:cxn>
                <a:cxn ang="0">
                  <a:pos x="235" y="46"/>
                </a:cxn>
                <a:cxn ang="0">
                  <a:pos x="253" y="103"/>
                </a:cxn>
                <a:cxn ang="0">
                  <a:pos x="219" y="139"/>
                </a:cxn>
                <a:cxn ang="0">
                  <a:pos x="184" y="113"/>
                </a:cxn>
                <a:cxn ang="0">
                  <a:pos x="194" y="14"/>
                </a:cxn>
                <a:cxn ang="0">
                  <a:pos x="242" y="11"/>
                </a:cxn>
                <a:cxn ang="0">
                  <a:pos x="202" y="34"/>
                </a:cxn>
                <a:cxn ang="0">
                  <a:pos x="98" y="132"/>
                </a:cxn>
                <a:cxn ang="0">
                  <a:pos x="94" y="88"/>
                </a:cxn>
                <a:cxn ang="0">
                  <a:pos x="139" y="80"/>
                </a:cxn>
                <a:cxn ang="0">
                  <a:pos x="117" y="49"/>
                </a:cxn>
                <a:cxn ang="0">
                  <a:pos x="142" y="41"/>
                </a:cxn>
                <a:cxn ang="0">
                  <a:pos x="140" y="131"/>
                </a:cxn>
                <a:cxn ang="0">
                  <a:pos x="124" y="90"/>
                </a:cxn>
                <a:cxn ang="0">
                  <a:pos x="109" y="117"/>
                </a:cxn>
                <a:cxn ang="0">
                  <a:pos x="139" y="90"/>
                </a:cxn>
                <a:cxn ang="0">
                  <a:pos x="45" y="119"/>
                </a:cxn>
                <a:cxn ang="0">
                  <a:pos x="45" y="57"/>
                </a:cxn>
                <a:cxn ang="0">
                  <a:pos x="16" y="122"/>
                </a:cxn>
                <a:cxn ang="0">
                  <a:pos x="49" y="41"/>
                </a:cxn>
                <a:cxn ang="0">
                  <a:pos x="68" y="88"/>
                </a:cxn>
                <a:cxn ang="0">
                  <a:pos x="44" y="137"/>
                </a:cxn>
                <a:cxn ang="0">
                  <a:pos x="14" y="46"/>
                </a:cxn>
              </a:cxnLst>
              <a:rect l="0" t="0" r="r" b="b"/>
              <a:pathLst>
                <a:path w="889" h="175">
                  <a:moveTo>
                    <a:pt x="823" y="42"/>
                  </a:moveTo>
                  <a:lnTo>
                    <a:pt x="823" y="42"/>
                  </a:lnTo>
                  <a:lnTo>
                    <a:pt x="838" y="39"/>
                  </a:lnTo>
                  <a:lnTo>
                    <a:pt x="838" y="39"/>
                  </a:lnTo>
                  <a:lnTo>
                    <a:pt x="851" y="37"/>
                  </a:lnTo>
                  <a:lnTo>
                    <a:pt x="851" y="37"/>
                  </a:lnTo>
                  <a:lnTo>
                    <a:pt x="866" y="39"/>
                  </a:lnTo>
                  <a:lnTo>
                    <a:pt x="866" y="39"/>
                  </a:lnTo>
                  <a:lnTo>
                    <a:pt x="873" y="41"/>
                  </a:lnTo>
                  <a:lnTo>
                    <a:pt x="877" y="44"/>
                  </a:lnTo>
                  <a:lnTo>
                    <a:pt x="877" y="44"/>
                  </a:lnTo>
                  <a:lnTo>
                    <a:pt x="881" y="47"/>
                  </a:lnTo>
                  <a:lnTo>
                    <a:pt x="884" y="52"/>
                  </a:lnTo>
                  <a:lnTo>
                    <a:pt x="884" y="52"/>
                  </a:lnTo>
                  <a:lnTo>
                    <a:pt x="886" y="57"/>
                  </a:lnTo>
                  <a:lnTo>
                    <a:pt x="886" y="65"/>
                  </a:lnTo>
                  <a:lnTo>
                    <a:pt x="886" y="65"/>
                  </a:lnTo>
                  <a:lnTo>
                    <a:pt x="884" y="73"/>
                  </a:lnTo>
                  <a:lnTo>
                    <a:pt x="884" y="73"/>
                  </a:lnTo>
                  <a:lnTo>
                    <a:pt x="881" y="78"/>
                  </a:lnTo>
                  <a:lnTo>
                    <a:pt x="881" y="78"/>
                  </a:lnTo>
                  <a:lnTo>
                    <a:pt x="877" y="83"/>
                  </a:lnTo>
                  <a:lnTo>
                    <a:pt x="877" y="83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3" y="85"/>
                  </a:lnTo>
                  <a:lnTo>
                    <a:pt x="879" y="88"/>
                  </a:lnTo>
                  <a:lnTo>
                    <a:pt x="879" y="88"/>
                  </a:lnTo>
                  <a:lnTo>
                    <a:pt x="884" y="93"/>
                  </a:lnTo>
                  <a:lnTo>
                    <a:pt x="884" y="93"/>
                  </a:lnTo>
                  <a:lnTo>
                    <a:pt x="887" y="99"/>
                  </a:lnTo>
                  <a:lnTo>
                    <a:pt x="887" y="99"/>
                  </a:lnTo>
                  <a:lnTo>
                    <a:pt x="889" y="109"/>
                  </a:lnTo>
                  <a:lnTo>
                    <a:pt x="889" y="109"/>
                  </a:lnTo>
                  <a:lnTo>
                    <a:pt x="889" y="117"/>
                  </a:lnTo>
                  <a:lnTo>
                    <a:pt x="887" y="124"/>
                  </a:lnTo>
                  <a:lnTo>
                    <a:pt x="887" y="124"/>
                  </a:lnTo>
                  <a:lnTo>
                    <a:pt x="884" y="129"/>
                  </a:lnTo>
                  <a:lnTo>
                    <a:pt x="881" y="132"/>
                  </a:lnTo>
                  <a:lnTo>
                    <a:pt x="881" y="132"/>
                  </a:lnTo>
                  <a:lnTo>
                    <a:pt x="876" y="135"/>
                  </a:lnTo>
                  <a:lnTo>
                    <a:pt x="869" y="137"/>
                  </a:lnTo>
                  <a:lnTo>
                    <a:pt x="869" y="137"/>
                  </a:lnTo>
                  <a:lnTo>
                    <a:pt x="855" y="139"/>
                  </a:lnTo>
                  <a:lnTo>
                    <a:pt x="855" y="139"/>
                  </a:lnTo>
                  <a:lnTo>
                    <a:pt x="838" y="137"/>
                  </a:lnTo>
                  <a:lnTo>
                    <a:pt x="838" y="137"/>
                  </a:lnTo>
                  <a:lnTo>
                    <a:pt x="823" y="134"/>
                  </a:lnTo>
                  <a:lnTo>
                    <a:pt x="823" y="42"/>
                  </a:lnTo>
                  <a:close/>
                  <a:moveTo>
                    <a:pt x="840" y="49"/>
                  </a:moveTo>
                  <a:lnTo>
                    <a:pt x="840" y="80"/>
                  </a:lnTo>
                  <a:lnTo>
                    <a:pt x="851" y="80"/>
                  </a:lnTo>
                  <a:lnTo>
                    <a:pt x="851" y="80"/>
                  </a:lnTo>
                  <a:lnTo>
                    <a:pt x="858" y="80"/>
                  </a:lnTo>
                  <a:lnTo>
                    <a:pt x="864" y="77"/>
                  </a:lnTo>
                  <a:lnTo>
                    <a:pt x="864" y="77"/>
                  </a:lnTo>
                  <a:lnTo>
                    <a:pt x="868" y="72"/>
                  </a:lnTo>
                  <a:lnTo>
                    <a:pt x="868" y="65"/>
                  </a:lnTo>
                  <a:lnTo>
                    <a:pt x="868" y="65"/>
                  </a:lnTo>
                  <a:lnTo>
                    <a:pt x="868" y="57"/>
                  </a:lnTo>
                  <a:lnTo>
                    <a:pt x="864" y="54"/>
                  </a:lnTo>
                  <a:lnTo>
                    <a:pt x="864" y="54"/>
                  </a:lnTo>
                  <a:lnTo>
                    <a:pt x="858" y="50"/>
                  </a:lnTo>
                  <a:lnTo>
                    <a:pt x="851" y="49"/>
                  </a:lnTo>
                  <a:lnTo>
                    <a:pt x="840" y="49"/>
                  </a:lnTo>
                  <a:close/>
                  <a:moveTo>
                    <a:pt x="855" y="126"/>
                  </a:moveTo>
                  <a:lnTo>
                    <a:pt x="855" y="126"/>
                  </a:lnTo>
                  <a:lnTo>
                    <a:pt x="861" y="126"/>
                  </a:lnTo>
                  <a:lnTo>
                    <a:pt x="868" y="122"/>
                  </a:lnTo>
                  <a:lnTo>
                    <a:pt x="868" y="122"/>
                  </a:lnTo>
                  <a:lnTo>
                    <a:pt x="871" y="117"/>
                  </a:lnTo>
                  <a:lnTo>
                    <a:pt x="873" y="109"/>
                  </a:lnTo>
                  <a:lnTo>
                    <a:pt x="873" y="109"/>
                  </a:lnTo>
                  <a:lnTo>
                    <a:pt x="871" y="101"/>
                  </a:lnTo>
                  <a:lnTo>
                    <a:pt x="868" y="96"/>
                  </a:lnTo>
                  <a:lnTo>
                    <a:pt x="868" y="96"/>
                  </a:lnTo>
                  <a:lnTo>
                    <a:pt x="861" y="93"/>
                  </a:lnTo>
                  <a:lnTo>
                    <a:pt x="855" y="91"/>
                  </a:lnTo>
                  <a:lnTo>
                    <a:pt x="840" y="91"/>
                  </a:lnTo>
                  <a:lnTo>
                    <a:pt x="840" y="126"/>
                  </a:lnTo>
                  <a:lnTo>
                    <a:pt x="855" y="126"/>
                  </a:lnTo>
                  <a:close/>
                  <a:moveTo>
                    <a:pt x="797" y="88"/>
                  </a:moveTo>
                  <a:lnTo>
                    <a:pt x="797" y="88"/>
                  </a:lnTo>
                  <a:lnTo>
                    <a:pt x="797" y="101"/>
                  </a:lnTo>
                  <a:lnTo>
                    <a:pt x="794" y="111"/>
                  </a:lnTo>
                  <a:lnTo>
                    <a:pt x="794" y="111"/>
                  </a:lnTo>
                  <a:lnTo>
                    <a:pt x="792" y="121"/>
                  </a:lnTo>
                  <a:lnTo>
                    <a:pt x="788" y="127"/>
                  </a:lnTo>
                  <a:lnTo>
                    <a:pt x="788" y="127"/>
                  </a:lnTo>
                  <a:lnTo>
                    <a:pt x="783" y="132"/>
                  </a:lnTo>
                  <a:lnTo>
                    <a:pt x="778" y="135"/>
                  </a:lnTo>
                  <a:lnTo>
                    <a:pt x="778" y="135"/>
                  </a:lnTo>
                  <a:lnTo>
                    <a:pt x="770" y="137"/>
                  </a:lnTo>
                  <a:lnTo>
                    <a:pt x="761" y="139"/>
                  </a:lnTo>
                  <a:lnTo>
                    <a:pt x="761" y="139"/>
                  </a:lnTo>
                  <a:lnTo>
                    <a:pt x="753" y="137"/>
                  </a:lnTo>
                  <a:lnTo>
                    <a:pt x="747" y="135"/>
                  </a:lnTo>
                  <a:lnTo>
                    <a:pt x="747" y="135"/>
                  </a:lnTo>
                  <a:lnTo>
                    <a:pt x="740" y="132"/>
                  </a:lnTo>
                  <a:lnTo>
                    <a:pt x="735" y="127"/>
                  </a:lnTo>
                  <a:lnTo>
                    <a:pt x="735" y="127"/>
                  </a:lnTo>
                  <a:lnTo>
                    <a:pt x="732" y="121"/>
                  </a:lnTo>
                  <a:lnTo>
                    <a:pt x="729" y="111"/>
                  </a:lnTo>
                  <a:lnTo>
                    <a:pt x="729" y="111"/>
                  </a:lnTo>
                  <a:lnTo>
                    <a:pt x="727" y="101"/>
                  </a:lnTo>
                  <a:lnTo>
                    <a:pt x="725" y="88"/>
                  </a:lnTo>
                  <a:lnTo>
                    <a:pt x="725" y="88"/>
                  </a:lnTo>
                  <a:lnTo>
                    <a:pt x="727" y="75"/>
                  </a:lnTo>
                  <a:lnTo>
                    <a:pt x="729" y="65"/>
                  </a:lnTo>
                  <a:lnTo>
                    <a:pt x="729" y="65"/>
                  </a:lnTo>
                  <a:lnTo>
                    <a:pt x="732" y="55"/>
                  </a:lnTo>
                  <a:lnTo>
                    <a:pt x="735" y="49"/>
                  </a:lnTo>
                  <a:lnTo>
                    <a:pt x="735" y="49"/>
                  </a:lnTo>
                  <a:lnTo>
                    <a:pt x="740" y="44"/>
                  </a:lnTo>
                  <a:lnTo>
                    <a:pt x="747" y="41"/>
                  </a:lnTo>
                  <a:lnTo>
                    <a:pt x="747" y="41"/>
                  </a:lnTo>
                  <a:lnTo>
                    <a:pt x="753" y="39"/>
                  </a:lnTo>
                  <a:lnTo>
                    <a:pt x="761" y="37"/>
                  </a:lnTo>
                  <a:lnTo>
                    <a:pt x="761" y="37"/>
                  </a:lnTo>
                  <a:lnTo>
                    <a:pt x="770" y="39"/>
                  </a:lnTo>
                  <a:lnTo>
                    <a:pt x="778" y="41"/>
                  </a:lnTo>
                  <a:lnTo>
                    <a:pt x="778" y="41"/>
                  </a:lnTo>
                  <a:lnTo>
                    <a:pt x="783" y="44"/>
                  </a:lnTo>
                  <a:lnTo>
                    <a:pt x="788" y="49"/>
                  </a:lnTo>
                  <a:lnTo>
                    <a:pt x="788" y="49"/>
                  </a:lnTo>
                  <a:lnTo>
                    <a:pt x="792" y="55"/>
                  </a:lnTo>
                  <a:lnTo>
                    <a:pt x="794" y="65"/>
                  </a:lnTo>
                  <a:lnTo>
                    <a:pt x="794" y="65"/>
                  </a:lnTo>
                  <a:lnTo>
                    <a:pt x="797" y="75"/>
                  </a:lnTo>
                  <a:lnTo>
                    <a:pt x="797" y="88"/>
                  </a:lnTo>
                  <a:lnTo>
                    <a:pt x="797" y="88"/>
                  </a:lnTo>
                  <a:close/>
                  <a:moveTo>
                    <a:pt x="779" y="88"/>
                  </a:moveTo>
                  <a:lnTo>
                    <a:pt x="779" y="88"/>
                  </a:lnTo>
                  <a:lnTo>
                    <a:pt x="778" y="68"/>
                  </a:lnTo>
                  <a:lnTo>
                    <a:pt x="778" y="68"/>
                  </a:lnTo>
                  <a:lnTo>
                    <a:pt x="776" y="62"/>
                  </a:lnTo>
                  <a:lnTo>
                    <a:pt x="774" y="57"/>
                  </a:lnTo>
                  <a:lnTo>
                    <a:pt x="774" y="57"/>
                  </a:lnTo>
                  <a:lnTo>
                    <a:pt x="771" y="54"/>
                  </a:lnTo>
                  <a:lnTo>
                    <a:pt x="768" y="50"/>
                  </a:lnTo>
                  <a:lnTo>
                    <a:pt x="768" y="50"/>
                  </a:lnTo>
                  <a:lnTo>
                    <a:pt x="761" y="49"/>
                  </a:lnTo>
                  <a:lnTo>
                    <a:pt x="761" y="49"/>
                  </a:lnTo>
                  <a:lnTo>
                    <a:pt x="755" y="50"/>
                  </a:lnTo>
                  <a:lnTo>
                    <a:pt x="755" y="50"/>
                  </a:lnTo>
                  <a:lnTo>
                    <a:pt x="752" y="54"/>
                  </a:lnTo>
                  <a:lnTo>
                    <a:pt x="748" y="57"/>
                  </a:lnTo>
                  <a:lnTo>
                    <a:pt x="748" y="57"/>
                  </a:lnTo>
                  <a:lnTo>
                    <a:pt x="745" y="68"/>
                  </a:lnTo>
                  <a:lnTo>
                    <a:pt x="745" y="68"/>
                  </a:lnTo>
                  <a:lnTo>
                    <a:pt x="743" y="88"/>
                  </a:lnTo>
                  <a:lnTo>
                    <a:pt x="743" y="88"/>
                  </a:lnTo>
                  <a:lnTo>
                    <a:pt x="745" y="108"/>
                  </a:lnTo>
                  <a:lnTo>
                    <a:pt x="745" y="108"/>
                  </a:lnTo>
                  <a:lnTo>
                    <a:pt x="748" y="119"/>
                  </a:lnTo>
                  <a:lnTo>
                    <a:pt x="748" y="119"/>
                  </a:lnTo>
                  <a:lnTo>
                    <a:pt x="752" y="122"/>
                  </a:lnTo>
                  <a:lnTo>
                    <a:pt x="755" y="126"/>
                  </a:lnTo>
                  <a:lnTo>
                    <a:pt x="755" y="126"/>
                  </a:lnTo>
                  <a:lnTo>
                    <a:pt x="761" y="127"/>
                  </a:lnTo>
                  <a:lnTo>
                    <a:pt x="761" y="127"/>
                  </a:lnTo>
                  <a:lnTo>
                    <a:pt x="768" y="126"/>
                  </a:lnTo>
                  <a:lnTo>
                    <a:pt x="768" y="126"/>
                  </a:lnTo>
                  <a:lnTo>
                    <a:pt x="771" y="122"/>
                  </a:lnTo>
                  <a:lnTo>
                    <a:pt x="774" y="119"/>
                  </a:lnTo>
                  <a:lnTo>
                    <a:pt x="774" y="119"/>
                  </a:lnTo>
                  <a:lnTo>
                    <a:pt x="776" y="114"/>
                  </a:lnTo>
                  <a:lnTo>
                    <a:pt x="778" y="108"/>
                  </a:lnTo>
                  <a:lnTo>
                    <a:pt x="778" y="108"/>
                  </a:lnTo>
                  <a:lnTo>
                    <a:pt x="779" y="88"/>
                  </a:lnTo>
                  <a:lnTo>
                    <a:pt x="779" y="88"/>
                  </a:lnTo>
                  <a:close/>
                  <a:moveTo>
                    <a:pt x="681" y="85"/>
                  </a:moveTo>
                  <a:lnTo>
                    <a:pt x="681" y="85"/>
                  </a:lnTo>
                  <a:lnTo>
                    <a:pt x="686" y="88"/>
                  </a:lnTo>
                  <a:lnTo>
                    <a:pt x="689" y="90"/>
                  </a:lnTo>
                  <a:lnTo>
                    <a:pt x="689" y="90"/>
                  </a:lnTo>
                  <a:lnTo>
                    <a:pt x="693" y="96"/>
                  </a:lnTo>
                  <a:lnTo>
                    <a:pt x="696" y="103"/>
                  </a:lnTo>
                  <a:lnTo>
                    <a:pt x="701" y="122"/>
                  </a:lnTo>
                  <a:lnTo>
                    <a:pt x="701" y="122"/>
                  </a:lnTo>
                  <a:lnTo>
                    <a:pt x="703" y="124"/>
                  </a:lnTo>
                  <a:lnTo>
                    <a:pt x="704" y="126"/>
                  </a:lnTo>
                  <a:lnTo>
                    <a:pt x="704" y="126"/>
                  </a:lnTo>
                  <a:lnTo>
                    <a:pt x="707" y="127"/>
                  </a:lnTo>
                  <a:lnTo>
                    <a:pt x="712" y="129"/>
                  </a:lnTo>
                  <a:lnTo>
                    <a:pt x="712" y="135"/>
                  </a:lnTo>
                  <a:lnTo>
                    <a:pt x="712" y="135"/>
                  </a:lnTo>
                  <a:lnTo>
                    <a:pt x="709" y="137"/>
                  </a:lnTo>
                  <a:lnTo>
                    <a:pt x="709" y="137"/>
                  </a:lnTo>
                  <a:lnTo>
                    <a:pt x="703" y="139"/>
                  </a:lnTo>
                  <a:lnTo>
                    <a:pt x="703" y="139"/>
                  </a:lnTo>
                  <a:lnTo>
                    <a:pt x="694" y="137"/>
                  </a:lnTo>
                  <a:lnTo>
                    <a:pt x="689" y="134"/>
                  </a:lnTo>
                  <a:lnTo>
                    <a:pt x="689" y="134"/>
                  </a:lnTo>
                  <a:lnTo>
                    <a:pt x="686" y="129"/>
                  </a:lnTo>
                  <a:lnTo>
                    <a:pt x="683" y="122"/>
                  </a:lnTo>
                  <a:lnTo>
                    <a:pt x="678" y="103"/>
                  </a:lnTo>
                  <a:lnTo>
                    <a:pt x="678" y="103"/>
                  </a:lnTo>
                  <a:lnTo>
                    <a:pt x="676" y="98"/>
                  </a:lnTo>
                  <a:lnTo>
                    <a:pt x="673" y="95"/>
                  </a:lnTo>
                  <a:lnTo>
                    <a:pt x="670" y="93"/>
                  </a:lnTo>
                  <a:lnTo>
                    <a:pt x="665" y="91"/>
                  </a:lnTo>
                  <a:lnTo>
                    <a:pt x="658" y="91"/>
                  </a:lnTo>
                  <a:lnTo>
                    <a:pt x="658" y="135"/>
                  </a:lnTo>
                  <a:lnTo>
                    <a:pt x="642" y="135"/>
                  </a:lnTo>
                  <a:lnTo>
                    <a:pt x="642" y="41"/>
                  </a:lnTo>
                  <a:lnTo>
                    <a:pt x="658" y="41"/>
                  </a:lnTo>
                  <a:lnTo>
                    <a:pt x="658" y="80"/>
                  </a:lnTo>
                  <a:lnTo>
                    <a:pt x="665" y="80"/>
                  </a:lnTo>
                  <a:lnTo>
                    <a:pt x="665" y="80"/>
                  </a:lnTo>
                  <a:lnTo>
                    <a:pt x="668" y="78"/>
                  </a:lnTo>
                  <a:lnTo>
                    <a:pt x="671" y="77"/>
                  </a:lnTo>
                  <a:lnTo>
                    <a:pt x="671" y="77"/>
                  </a:lnTo>
                  <a:lnTo>
                    <a:pt x="673" y="73"/>
                  </a:lnTo>
                  <a:lnTo>
                    <a:pt x="676" y="68"/>
                  </a:lnTo>
                  <a:lnTo>
                    <a:pt x="681" y="54"/>
                  </a:lnTo>
                  <a:lnTo>
                    <a:pt x="681" y="54"/>
                  </a:lnTo>
                  <a:lnTo>
                    <a:pt x="685" y="47"/>
                  </a:lnTo>
                  <a:lnTo>
                    <a:pt x="688" y="42"/>
                  </a:lnTo>
                  <a:lnTo>
                    <a:pt x="688" y="42"/>
                  </a:lnTo>
                  <a:lnTo>
                    <a:pt x="693" y="39"/>
                  </a:lnTo>
                  <a:lnTo>
                    <a:pt x="701" y="37"/>
                  </a:lnTo>
                  <a:lnTo>
                    <a:pt x="701" y="37"/>
                  </a:lnTo>
                  <a:lnTo>
                    <a:pt x="704" y="39"/>
                  </a:lnTo>
                  <a:lnTo>
                    <a:pt x="704" y="39"/>
                  </a:lnTo>
                  <a:lnTo>
                    <a:pt x="707" y="39"/>
                  </a:lnTo>
                  <a:lnTo>
                    <a:pt x="707" y="39"/>
                  </a:lnTo>
                  <a:lnTo>
                    <a:pt x="711" y="41"/>
                  </a:lnTo>
                  <a:lnTo>
                    <a:pt x="711" y="47"/>
                  </a:lnTo>
                  <a:lnTo>
                    <a:pt x="711" y="47"/>
                  </a:lnTo>
                  <a:lnTo>
                    <a:pt x="706" y="49"/>
                  </a:lnTo>
                  <a:lnTo>
                    <a:pt x="703" y="49"/>
                  </a:lnTo>
                  <a:lnTo>
                    <a:pt x="703" y="49"/>
                  </a:lnTo>
                  <a:lnTo>
                    <a:pt x="699" y="54"/>
                  </a:lnTo>
                  <a:lnTo>
                    <a:pt x="694" y="68"/>
                  </a:lnTo>
                  <a:lnTo>
                    <a:pt x="694" y="68"/>
                  </a:lnTo>
                  <a:lnTo>
                    <a:pt x="691" y="75"/>
                  </a:lnTo>
                  <a:lnTo>
                    <a:pt x="688" y="80"/>
                  </a:lnTo>
                  <a:lnTo>
                    <a:pt x="688" y="80"/>
                  </a:lnTo>
                  <a:lnTo>
                    <a:pt x="685" y="83"/>
                  </a:lnTo>
                  <a:lnTo>
                    <a:pt x="681" y="85"/>
                  </a:lnTo>
                  <a:lnTo>
                    <a:pt x="681" y="85"/>
                  </a:lnTo>
                  <a:close/>
                  <a:moveTo>
                    <a:pt x="595" y="68"/>
                  </a:moveTo>
                  <a:lnTo>
                    <a:pt x="593" y="68"/>
                  </a:lnTo>
                  <a:lnTo>
                    <a:pt x="562" y="135"/>
                  </a:lnTo>
                  <a:lnTo>
                    <a:pt x="544" y="135"/>
                  </a:lnTo>
                  <a:lnTo>
                    <a:pt x="544" y="41"/>
                  </a:lnTo>
                  <a:lnTo>
                    <a:pt x="562" y="41"/>
                  </a:lnTo>
                  <a:lnTo>
                    <a:pt x="562" y="106"/>
                  </a:lnTo>
                  <a:lnTo>
                    <a:pt x="562" y="106"/>
                  </a:lnTo>
                  <a:lnTo>
                    <a:pt x="591" y="41"/>
                  </a:lnTo>
                  <a:lnTo>
                    <a:pt x="611" y="41"/>
                  </a:lnTo>
                  <a:lnTo>
                    <a:pt x="611" y="135"/>
                  </a:lnTo>
                  <a:lnTo>
                    <a:pt x="595" y="135"/>
                  </a:lnTo>
                  <a:lnTo>
                    <a:pt x="595" y="68"/>
                  </a:lnTo>
                  <a:close/>
                  <a:moveTo>
                    <a:pt x="465" y="135"/>
                  </a:moveTo>
                  <a:lnTo>
                    <a:pt x="448" y="135"/>
                  </a:lnTo>
                  <a:lnTo>
                    <a:pt x="448" y="41"/>
                  </a:lnTo>
                  <a:lnTo>
                    <a:pt x="465" y="41"/>
                  </a:lnTo>
                  <a:lnTo>
                    <a:pt x="465" y="82"/>
                  </a:lnTo>
                  <a:lnTo>
                    <a:pt x="497" y="82"/>
                  </a:lnTo>
                  <a:lnTo>
                    <a:pt x="497" y="41"/>
                  </a:lnTo>
                  <a:lnTo>
                    <a:pt x="515" y="41"/>
                  </a:lnTo>
                  <a:lnTo>
                    <a:pt x="515" y="135"/>
                  </a:lnTo>
                  <a:lnTo>
                    <a:pt x="497" y="135"/>
                  </a:lnTo>
                  <a:lnTo>
                    <a:pt x="497" y="95"/>
                  </a:lnTo>
                  <a:lnTo>
                    <a:pt x="465" y="95"/>
                  </a:lnTo>
                  <a:lnTo>
                    <a:pt x="465" y="135"/>
                  </a:lnTo>
                  <a:close/>
                  <a:moveTo>
                    <a:pt x="430" y="41"/>
                  </a:moveTo>
                  <a:lnTo>
                    <a:pt x="430" y="52"/>
                  </a:lnTo>
                  <a:lnTo>
                    <a:pt x="403" y="52"/>
                  </a:lnTo>
                  <a:lnTo>
                    <a:pt x="403" y="135"/>
                  </a:lnTo>
                  <a:lnTo>
                    <a:pt x="387" y="135"/>
                  </a:lnTo>
                  <a:lnTo>
                    <a:pt x="387" y="52"/>
                  </a:lnTo>
                  <a:lnTo>
                    <a:pt x="363" y="52"/>
                  </a:lnTo>
                  <a:lnTo>
                    <a:pt x="363" y="41"/>
                  </a:lnTo>
                  <a:lnTo>
                    <a:pt x="430" y="41"/>
                  </a:lnTo>
                  <a:close/>
                  <a:moveTo>
                    <a:pt x="348" y="88"/>
                  </a:moveTo>
                  <a:lnTo>
                    <a:pt x="348" y="88"/>
                  </a:lnTo>
                  <a:lnTo>
                    <a:pt x="348" y="101"/>
                  </a:lnTo>
                  <a:lnTo>
                    <a:pt x="346" y="111"/>
                  </a:lnTo>
                  <a:lnTo>
                    <a:pt x="346" y="111"/>
                  </a:lnTo>
                  <a:lnTo>
                    <a:pt x="343" y="121"/>
                  </a:lnTo>
                  <a:lnTo>
                    <a:pt x="340" y="127"/>
                  </a:lnTo>
                  <a:lnTo>
                    <a:pt x="340" y="127"/>
                  </a:lnTo>
                  <a:lnTo>
                    <a:pt x="335" y="132"/>
                  </a:lnTo>
                  <a:lnTo>
                    <a:pt x="328" y="135"/>
                  </a:lnTo>
                  <a:lnTo>
                    <a:pt x="328" y="135"/>
                  </a:lnTo>
                  <a:lnTo>
                    <a:pt x="322" y="137"/>
                  </a:lnTo>
                  <a:lnTo>
                    <a:pt x="313" y="139"/>
                  </a:lnTo>
                  <a:lnTo>
                    <a:pt x="313" y="139"/>
                  </a:lnTo>
                  <a:lnTo>
                    <a:pt x="305" y="137"/>
                  </a:lnTo>
                  <a:lnTo>
                    <a:pt x="297" y="135"/>
                  </a:lnTo>
                  <a:lnTo>
                    <a:pt x="297" y="135"/>
                  </a:lnTo>
                  <a:lnTo>
                    <a:pt x="291" y="132"/>
                  </a:lnTo>
                  <a:lnTo>
                    <a:pt x="286" y="127"/>
                  </a:lnTo>
                  <a:lnTo>
                    <a:pt x="286" y="127"/>
                  </a:lnTo>
                  <a:lnTo>
                    <a:pt x="282" y="121"/>
                  </a:lnTo>
                  <a:lnTo>
                    <a:pt x="279" y="111"/>
                  </a:lnTo>
                  <a:lnTo>
                    <a:pt x="279" y="111"/>
                  </a:lnTo>
                  <a:lnTo>
                    <a:pt x="278" y="101"/>
                  </a:lnTo>
                  <a:lnTo>
                    <a:pt x="278" y="88"/>
                  </a:lnTo>
                  <a:lnTo>
                    <a:pt x="278" y="88"/>
                  </a:lnTo>
                  <a:lnTo>
                    <a:pt x="278" y="75"/>
                  </a:lnTo>
                  <a:lnTo>
                    <a:pt x="279" y="65"/>
                  </a:lnTo>
                  <a:lnTo>
                    <a:pt x="279" y="65"/>
                  </a:lnTo>
                  <a:lnTo>
                    <a:pt x="282" y="55"/>
                  </a:lnTo>
                  <a:lnTo>
                    <a:pt x="286" y="49"/>
                  </a:lnTo>
                  <a:lnTo>
                    <a:pt x="286" y="49"/>
                  </a:lnTo>
                  <a:lnTo>
                    <a:pt x="291" y="44"/>
                  </a:lnTo>
                  <a:lnTo>
                    <a:pt x="297" y="41"/>
                  </a:lnTo>
                  <a:lnTo>
                    <a:pt x="297" y="41"/>
                  </a:lnTo>
                  <a:lnTo>
                    <a:pt x="305" y="39"/>
                  </a:lnTo>
                  <a:lnTo>
                    <a:pt x="313" y="37"/>
                  </a:lnTo>
                  <a:lnTo>
                    <a:pt x="313" y="37"/>
                  </a:lnTo>
                  <a:lnTo>
                    <a:pt x="322" y="39"/>
                  </a:lnTo>
                  <a:lnTo>
                    <a:pt x="328" y="41"/>
                  </a:lnTo>
                  <a:lnTo>
                    <a:pt x="328" y="41"/>
                  </a:lnTo>
                  <a:lnTo>
                    <a:pt x="335" y="44"/>
                  </a:lnTo>
                  <a:lnTo>
                    <a:pt x="340" y="49"/>
                  </a:lnTo>
                  <a:lnTo>
                    <a:pt x="340" y="49"/>
                  </a:lnTo>
                  <a:lnTo>
                    <a:pt x="343" y="55"/>
                  </a:lnTo>
                  <a:lnTo>
                    <a:pt x="346" y="65"/>
                  </a:lnTo>
                  <a:lnTo>
                    <a:pt x="346" y="65"/>
                  </a:lnTo>
                  <a:lnTo>
                    <a:pt x="348" y="75"/>
                  </a:lnTo>
                  <a:lnTo>
                    <a:pt x="348" y="88"/>
                  </a:lnTo>
                  <a:lnTo>
                    <a:pt x="348" y="88"/>
                  </a:lnTo>
                  <a:close/>
                  <a:moveTo>
                    <a:pt x="331" y="88"/>
                  </a:moveTo>
                  <a:lnTo>
                    <a:pt x="331" y="88"/>
                  </a:lnTo>
                  <a:lnTo>
                    <a:pt x="330" y="68"/>
                  </a:lnTo>
                  <a:lnTo>
                    <a:pt x="330" y="68"/>
                  </a:lnTo>
                  <a:lnTo>
                    <a:pt x="325" y="57"/>
                  </a:lnTo>
                  <a:lnTo>
                    <a:pt x="325" y="57"/>
                  </a:lnTo>
                  <a:lnTo>
                    <a:pt x="323" y="54"/>
                  </a:lnTo>
                  <a:lnTo>
                    <a:pt x="320" y="50"/>
                  </a:lnTo>
                  <a:lnTo>
                    <a:pt x="320" y="50"/>
                  </a:lnTo>
                  <a:lnTo>
                    <a:pt x="313" y="49"/>
                  </a:lnTo>
                  <a:lnTo>
                    <a:pt x="313" y="49"/>
                  </a:lnTo>
                  <a:lnTo>
                    <a:pt x="305" y="50"/>
                  </a:lnTo>
                  <a:lnTo>
                    <a:pt x="305" y="50"/>
                  </a:lnTo>
                  <a:lnTo>
                    <a:pt x="302" y="54"/>
                  </a:lnTo>
                  <a:lnTo>
                    <a:pt x="300" y="57"/>
                  </a:lnTo>
                  <a:lnTo>
                    <a:pt x="300" y="57"/>
                  </a:lnTo>
                  <a:lnTo>
                    <a:pt x="295" y="68"/>
                  </a:lnTo>
                  <a:lnTo>
                    <a:pt x="295" y="68"/>
                  </a:lnTo>
                  <a:lnTo>
                    <a:pt x="294" y="88"/>
                  </a:lnTo>
                  <a:lnTo>
                    <a:pt x="294" y="88"/>
                  </a:lnTo>
                  <a:lnTo>
                    <a:pt x="295" y="108"/>
                  </a:lnTo>
                  <a:lnTo>
                    <a:pt x="295" y="108"/>
                  </a:lnTo>
                  <a:lnTo>
                    <a:pt x="300" y="119"/>
                  </a:lnTo>
                  <a:lnTo>
                    <a:pt x="300" y="119"/>
                  </a:lnTo>
                  <a:lnTo>
                    <a:pt x="302" y="122"/>
                  </a:lnTo>
                  <a:lnTo>
                    <a:pt x="305" y="126"/>
                  </a:lnTo>
                  <a:lnTo>
                    <a:pt x="305" y="126"/>
                  </a:lnTo>
                  <a:lnTo>
                    <a:pt x="313" y="127"/>
                  </a:lnTo>
                  <a:lnTo>
                    <a:pt x="313" y="127"/>
                  </a:lnTo>
                  <a:lnTo>
                    <a:pt x="320" y="126"/>
                  </a:lnTo>
                  <a:lnTo>
                    <a:pt x="320" y="126"/>
                  </a:lnTo>
                  <a:lnTo>
                    <a:pt x="323" y="122"/>
                  </a:lnTo>
                  <a:lnTo>
                    <a:pt x="325" y="119"/>
                  </a:lnTo>
                  <a:lnTo>
                    <a:pt x="325" y="119"/>
                  </a:lnTo>
                  <a:lnTo>
                    <a:pt x="330" y="108"/>
                  </a:lnTo>
                  <a:lnTo>
                    <a:pt x="330" y="108"/>
                  </a:lnTo>
                  <a:lnTo>
                    <a:pt x="331" y="88"/>
                  </a:lnTo>
                  <a:lnTo>
                    <a:pt x="331" y="88"/>
                  </a:lnTo>
                  <a:close/>
                  <a:moveTo>
                    <a:pt x="201" y="91"/>
                  </a:moveTo>
                  <a:lnTo>
                    <a:pt x="201" y="91"/>
                  </a:lnTo>
                  <a:lnTo>
                    <a:pt x="202" y="109"/>
                  </a:lnTo>
                  <a:lnTo>
                    <a:pt x="202" y="109"/>
                  </a:lnTo>
                  <a:lnTo>
                    <a:pt x="204" y="116"/>
                  </a:lnTo>
                  <a:lnTo>
                    <a:pt x="206" y="121"/>
                  </a:lnTo>
                  <a:lnTo>
                    <a:pt x="206" y="121"/>
                  </a:lnTo>
                  <a:lnTo>
                    <a:pt x="209" y="124"/>
                  </a:lnTo>
                  <a:lnTo>
                    <a:pt x="210" y="126"/>
                  </a:lnTo>
                  <a:lnTo>
                    <a:pt x="210" y="126"/>
                  </a:lnTo>
                  <a:lnTo>
                    <a:pt x="219" y="127"/>
                  </a:lnTo>
                  <a:lnTo>
                    <a:pt x="219" y="127"/>
                  </a:lnTo>
                  <a:lnTo>
                    <a:pt x="225" y="126"/>
                  </a:lnTo>
                  <a:lnTo>
                    <a:pt x="225" y="126"/>
                  </a:lnTo>
                  <a:lnTo>
                    <a:pt x="228" y="124"/>
                  </a:lnTo>
                  <a:lnTo>
                    <a:pt x="232" y="121"/>
                  </a:lnTo>
                  <a:lnTo>
                    <a:pt x="232" y="121"/>
                  </a:lnTo>
                  <a:lnTo>
                    <a:pt x="233" y="116"/>
                  </a:lnTo>
                  <a:lnTo>
                    <a:pt x="235" y="109"/>
                  </a:lnTo>
                  <a:lnTo>
                    <a:pt x="235" y="109"/>
                  </a:lnTo>
                  <a:lnTo>
                    <a:pt x="237" y="91"/>
                  </a:lnTo>
                  <a:lnTo>
                    <a:pt x="237" y="91"/>
                  </a:lnTo>
                  <a:lnTo>
                    <a:pt x="235" y="73"/>
                  </a:lnTo>
                  <a:lnTo>
                    <a:pt x="235" y="73"/>
                  </a:lnTo>
                  <a:lnTo>
                    <a:pt x="233" y="67"/>
                  </a:lnTo>
                  <a:lnTo>
                    <a:pt x="232" y="62"/>
                  </a:lnTo>
                  <a:lnTo>
                    <a:pt x="232" y="62"/>
                  </a:lnTo>
                  <a:lnTo>
                    <a:pt x="228" y="59"/>
                  </a:lnTo>
                  <a:lnTo>
                    <a:pt x="224" y="57"/>
                  </a:lnTo>
                  <a:lnTo>
                    <a:pt x="224" y="57"/>
                  </a:lnTo>
                  <a:lnTo>
                    <a:pt x="215" y="55"/>
                  </a:lnTo>
                  <a:lnTo>
                    <a:pt x="215" y="55"/>
                  </a:lnTo>
                  <a:lnTo>
                    <a:pt x="206" y="57"/>
                  </a:lnTo>
                  <a:lnTo>
                    <a:pt x="206" y="57"/>
                  </a:lnTo>
                  <a:lnTo>
                    <a:pt x="201" y="59"/>
                  </a:lnTo>
                  <a:lnTo>
                    <a:pt x="201" y="91"/>
                  </a:lnTo>
                  <a:close/>
                  <a:moveTo>
                    <a:pt x="201" y="49"/>
                  </a:moveTo>
                  <a:lnTo>
                    <a:pt x="201" y="49"/>
                  </a:lnTo>
                  <a:lnTo>
                    <a:pt x="209" y="46"/>
                  </a:lnTo>
                  <a:lnTo>
                    <a:pt x="209" y="46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8" y="44"/>
                  </a:lnTo>
                  <a:lnTo>
                    <a:pt x="235" y="46"/>
                  </a:lnTo>
                  <a:lnTo>
                    <a:pt x="235" y="46"/>
                  </a:lnTo>
                  <a:lnTo>
                    <a:pt x="242" y="49"/>
                  </a:lnTo>
                  <a:lnTo>
                    <a:pt x="245" y="54"/>
                  </a:lnTo>
                  <a:lnTo>
                    <a:pt x="245" y="54"/>
                  </a:lnTo>
                  <a:lnTo>
                    <a:pt x="250" y="60"/>
                  </a:lnTo>
                  <a:lnTo>
                    <a:pt x="251" y="68"/>
                  </a:lnTo>
                  <a:lnTo>
                    <a:pt x="251" y="68"/>
                  </a:lnTo>
                  <a:lnTo>
                    <a:pt x="253" y="78"/>
                  </a:lnTo>
                  <a:lnTo>
                    <a:pt x="255" y="91"/>
                  </a:lnTo>
                  <a:lnTo>
                    <a:pt x="255" y="91"/>
                  </a:lnTo>
                  <a:lnTo>
                    <a:pt x="253" y="103"/>
                  </a:lnTo>
                  <a:lnTo>
                    <a:pt x="251" y="113"/>
                  </a:lnTo>
                  <a:lnTo>
                    <a:pt x="251" y="113"/>
                  </a:lnTo>
                  <a:lnTo>
                    <a:pt x="250" y="121"/>
                  </a:lnTo>
                  <a:lnTo>
                    <a:pt x="245" y="127"/>
                  </a:lnTo>
                  <a:lnTo>
                    <a:pt x="245" y="127"/>
                  </a:lnTo>
                  <a:lnTo>
                    <a:pt x="240" y="132"/>
                  </a:lnTo>
                  <a:lnTo>
                    <a:pt x="233" y="135"/>
                  </a:lnTo>
                  <a:lnTo>
                    <a:pt x="233" y="135"/>
                  </a:lnTo>
                  <a:lnTo>
                    <a:pt x="227" y="137"/>
                  </a:lnTo>
                  <a:lnTo>
                    <a:pt x="219" y="139"/>
                  </a:lnTo>
                  <a:lnTo>
                    <a:pt x="219" y="139"/>
                  </a:lnTo>
                  <a:lnTo>
                    <a:pt x="210" y="137"/>
                  </a:lnTo>
                  <a:lnTo>
                    <a:pt x="202" y="135"/>
                  </a:lnTo>
                  <a:lnTo>
                    <a:pt x="202" y="135"/>
                  </a:lnTo>
                  <a:lnTo>
                    <a:pt x="197" y="132"/>
                  </a:lnTo>
                  <a:lnTo>
                    <a:pt x="193" y="127"/>
                  </a:lnTo>
                  <a:lnTo>
                    <a:pt x="193" y="127"/>
                  </a:lnTo>
                  <a:lnTo>
                    <a:pt x="188" y="121"/>
                  </a:lnTo>
                  <a:lnTo>
                    <a:pt x="184" y="113"/>
                  </a:lnTo>
                  <a:lnTo>
                    <a:pt x="184" y="113"/>
                  </a:lnTo>
                  <a:lnTo>
                    <a:pt x="184" y="103"/>
                  </a:lnTo>
                  <a:lnTo>
                    <a:pt x="183" y="91"/>
                  </a:lnTo>
                  <a:lnTo>
                    <a:pt x="183" y="59"/>
                  </a:lnTo>
                  <a:lnTo>
                    <a:pt x="183" y="59"/>
                  </a:lnTo>
                  <a:lnTo>
                    <a:pt x="184" y="44"/>
                  </a:lnTo>
                  <a:lnTo>
                    <a:pt x="186" y="31"/>
                  </a:lnTo>
                  <a:lnTo>
                    <a:pt x="186" y="31"/>
                  </a:lnTo>
                  <a:lnTo>
                    <a:pt x="189" y="21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201" y="8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19" y="1"/>
                  </a:lnTo>
                  <a:lnTo>
                    <a:pt x="232" y="0"/>
                  </a:lnTo>
                  <a:lnTo>
                    <a:pt x="253" y="0"/>
                  </a:lnTo>
                  <a:lnTo>
                    <a:pt x="253" y="8"/>
                  </a:lnTo>
                  <a:lnTo>
                    <a:pt x="253" y="8"/>
                  </a:lnTo>
                  <a:lnTo>
                    <a:pt x="242" y="11"/>
                  </a:lnTo>
                  <a:lnTo>
                    <a:pt x="242" y="11"/>
                  </a:lnTo>
                  <a:lnTo>
                    <a:pt x="228" y="14"/>
                  </a:lnTo>
                  <a:lnTo>
                    <a:pt x="228" y="14"/>
                  </a:lnTo>
                  <a:lnTo>
                    <a:pt x="215" y="16"/>
                  </a:lnTo>
                  <a:lnTo>
                    <a:pt x="215" y="16"/>
                  </a:lnTo>
                  <a:lnTo>
                    <a:pt x="210" y="19"/>
                  </a:lnTo>
                  <a:lnTo>
                    <a:pt x="207" y="23"/>
                  </a:lnTo>
                  <a:lnTo>
                    <a:pt x="207" y="23"/>
                  </a:lnTo>
                  <a:lnTo>
                    <a:pt x="204" y="28"/>
                  </a:lnTo>
                  <a:lnTo>
                    <a:pt x="202" y="34"/>
                  </a:lnTo>
                  <a:lnTo>
                    <a:pt x="202" y="34"/>
                  </a:lnTo>
                  <a:lnTo>
                    <a:pt x="201" y="41"/>
                  </a:lnTo>
                  <a:lnTo>
                    <a:pt x="201" y="49"/>
                  </a:lnTo>
                  <a:lnTo>
                    <a:pt x="201" y="49"/>
                  </a:lnTo>
                  <a:close/>
                  <a:moveTo>
                    <a:pt x="119" y="139"/>
                  </a:moveTo>
                  <a:lnTo>
                    <a:pt x="119" y="139"/>
                  </a:lnTo>
                  <a:lnTo>
                    <a:pt x="108" y="137"/>
                  </a:lnTo>
                  <a:lnTo>
                    <a:pt x="108" y="137"/>
                  </a:lnTo>
                  <a:lnTo>
                    <a:pt x="103" y="135"/>
                  </a:lnTo>
                  <a:lnTo>
                    <a:pt x="98" y="132"/>
                  </a:lnTo>
                  <a:lnTo>
                    <a:pt x="98" y="132"/>
                  </a:lnTo>
                  <a:lnTo>
                    <a:pt x="94" y="127"/>
                  </a:lnTo>
                  <a:lnTo>
                    <a:pt x="91" y="122"/>
                  </a:lnTo>
                  <a:lnTo>
                    <a:pt x="91" y="122"/>
                  </a:lnTo>
                  <a:lnTo>
                    <a:pt x="90" y="116"/>
                  </a:lnTo>
                  <a:lnTo>
                    <a:pt x="90" y="108"/>
                  </a:lnTo>
                  <a:lnTo>
                    <a:pt x="90" y="108"/>
                  </a:lnTo>
                  <a:lnTo>
                    <a:pt x="90" y="99"/>
                  </a:lnTo>
                  <a:lnTo>
                    <a:pt x="91" y="93"/>
                  </a:lnTo>
                  <a:lnTo>
                    <a:pt x="91" y="93"/>
                  </a:lnTo>
                  <a:lnTo>
                    <a:pt x="94" y="88"/>
                  </a:lnTo>
                  <a:lnTo>
                    <a:pt x="98" y="83"/>
                  </a:lnTo>
                  <a:lnTo>
                    <a:pt x="98" y="83"/>
                  </a:lnTo>
                  <a:lnTo>
                    <a:pt x="103" y="80"/>
                  </a:lnTo>
                  <a:lnTo>
                    <a:pt x="108" y="78"/>
                  </a:lnTo>
                  <a:lnTo>
                    <a:pt x="108" y="78"/>
                  </a:lnTo>
                  <a:lnTo>
                    <a:pt x="119" y="78"/>
                  </a:lnTo>
                  <a:lnTo>
                    <a:pt x="119" y="78"/>
                  </a:lnTo>
                  <a:lnTo>
                    <a:pt x="129" y="78"/>
                  </a:lnTo>
                  <a:lnTo>
                    <a:pt x="129" y="78"/>
                  </a:lnTo>
                  <a:lnTo>
                    <a:pt x="139" y="80"/>
                  </a:lnTo>
                  <a:lnTo>
                    <a:pt x="139" y="70"/>
                  </a:lnTo>
                  <a:lnTo>
                    <a:pt x="139" y="70"/>
                  </a:lnTo>
                  <a:lnTo>
                    <a:pt x="137" y="60"/>
                  </a:lnTo>
                  <a:lnTo>
                    <a:pt x="137" y="60"/>
                  </a:lnTo>
                  <a:lnTo>
                    <a:pt x="135" y="57"/>
                  </a:lnTo>
                  <a:lnTo>
                    <a:pt x="132" y="54"/>
                  </a:lnTo>
                  <a:lnTo>
                    <a:pt x="132" y="54"/>
                  </a:lnTo>
                  <a:lnTo>
                    <a:pt x="125" y="50"/>
                  </a:lnTo>
                  <a:lnTo>
                    <a:pt x="125" y="50"/>
                  </a:lnTo>
                  <a:lnTo>
                    <a:pt x="117" y="49"/>
                  </a:lnTo>
                  <a:lnTo>
                    <a:pt x="98" y="49"/>
                  </a:lnTo>
                  <a:lnTo>
                    <a:pt x="98" y="42"/>
                  </a:lnTo>
                  <a:lnTo>
                    <a:pt x="98" y="42"/>
                  </a:lnTo>
                  <a:lnTo>
                    <a:pt x="109" y="39"/>
                  </a:lnTo>
                  <a:lnTo>
                    <a:pt x="109" y="39"/>
                  </a:lnTo>
                  <a:lnTo>
                    <a:pt x="121" y="37"/>
                  </a:lnTo>
                  <a:lnTo>
                    <a:pt x="121" y="37"/>
                  </a:lnTo>
                  <a:lnTo>
                    <a:pt x="135" y="39"/>
                  </a:lnTo>
                  <a:lnTo>
                    <a:pt x="135" y="39"/>
                  </a:lnTo>
                  <a:lnTo>
                    <a:pt x="142" y="41"/>
                  </a:lnTo>
                  <a:lnTo>
                    <a:pt x="147" y="44"/>
                  </a:lnTo>
                  <a:lnTo>
                    <a:pt x="147" y="44"/>
                  </a:lnTo>
                  <a:lnTo>
                    <a:pt x="150" y="49"/>
                  </a:lnTo>
                  <a:lnTo>
                    <a:pt x="153" y="54"/>
                  </a:lnTo>
                  <a:lnTo>
                    <a:pt x="153" y="54"/>
                  </a:lnTo>
                  <a:lnTo>
                    <a:pt x="155" y="62"/>
                  </a:lnTo>
                  <a:lnTo>
                    <a:pt x="155" y="70"/>
                  </a:lnTo>
                  <a:lnTo>
                    <a:pt x="155" y="135"/>
                  </a:lnTo>
                  <a:lnTo>
                    <a:pt x="140" y="135"/>
                  </a:lnTo>
                  <a:lnTo>
                    <a:pt x="140" y="131"/>
                  </a:lnTo>
                  <a:lnTo>
                    <a:pt x="139" y="131"/>
                  </a:lnTo>
                  <a:lnTo>
                    <a:pt x="139" y="131"/>
                  </a:lnTo>
                  <a:lnTo>
                    <a:pt x="135" y="134"/>
                  </a:lnTo>
                  <a:lnTo>
                    <a:pt x="130" y="135"/>
                  </a:lnTo>
                  <a:lnTo>
                    <a:pt x="130" y="135"/>
                  </a:lnTo>
                  <a:lnTo>
                    <a:pt x="124" y="137"/>
                  </a:lnTo>
                  <a:lnTo>
                    <a:pt x="119" y="139"/>
                  </a:lnTo>
                  <a:lnTo>
                    <a:pt x="119" y="139"/>
                  </a:lnTo>
                  <a:close/>
                  <a:moveTo>
                    <a:pt x="139" y="90"/>
                  </a:moveTo>
                  <a:lnTo>
                    <a:pt x="124" y="90"/>
                  </a:lnTo>
                  <a:lnTo>
                    <a:pt x="124" y="90"/>
                  </a:lnTo>
                  <a:lnTo>
                    <a:pt x="117" y="90"/>
                  </a:lnTo>
                  <a:lnTo>
                    <a:pt x="112" y="93"/>
                  </a:lnTo>
                  <a:lnTo>
                    <a:pt x="112" y="93"/>
                  </a:lnTo>
                  <a:lnTo>
                    <a:pt x="109" y="95"/>
                  </a:lnTo>
                  <a:lnTo>
                    <a:pt x="108" y="98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09" y="117"/>
                  </a:lnTo>
                  <a:lnTo>
                    <a:pt x="109" y="117"/>
                  </a:lnTo>
                  <a:lnTo>
                    <a:pt x="112" y="122"/>
                  </a:lnTo>
                  <a:lnTo>
                    <a:pt x="112" y="122"/>
                  </a:lnTo>
                  <a:lnTo>
                    <a:pt x="117" y="126"/>
                  </a:lnTo>
                  <a:lnTo>
                    <a:pt x="117" y="126"/>
                  </a:lnTo>
                  <a:lnTo>
                    <a:pt x="124" y="126"/>
                  </a:lnTo>
                  <a:lnTo>
                    <a:pt x="124" y="126"/>
                  </a:lnTo>
                  <a:lnTo>
                    <a:pt x="132" y="126"/>
                  </a:lnTo>
                  <a:lnTo>
                    <a:pt x="132" y="126"/>
                  </a:lnTo>
                  <a:lnTo>
                    <a:pt x="139" y="122"/>
                  </a:lnTo>
                  <a:lnTo>
                    <a:pt x="139" y="90"/>
                  </a:lnTo>
                  <a:close/>
                  <a:moveTo>
                    <a:pt x="16" y="122"/>
                  </a:moveTo>
                  <a:lnTo>
                    <a:pt x="16" y="122"/>
                  </a:lnTo>
                  <a:lnTo>
                    <a:pt x="23" y="126"/>
                  </a:lnTo>
                  <a:lnTo>
                    <a:pt x="23" y="126"/>
                  </a:lnTo>
                  <a:lnTo>
                    <a:pt x="31" y="126"/>
                  </a:lnTo>
                  <a:lnTo>
                    <a:pt x="31" y="126"/>
                  </a:lnTo>
                  <a:lnTo>
                    <a:pt x="39" y="126"/>
                  </a:lnTo>
                  <a:lnTo>
                    <a:pt x="39" y="126"/>
                  </a:lnTo>
                  <a:lnTo>
                    <a:pt x="42" y="122"/>
                  </a:lnTo>
                  <a:lnTo>
                    <a:pt x="45" y="119"/>
                  </a:lnTo>
                  <a:lnTo>
                    <a:pt x="45" y="119"/>
                  </a:lnTo>
                  <a:lnTo>
                    <a:pt x="47" y="114"/>
                  </a:lnTo>
                  <a:lnTo>
                    <a:pt x="49" y="108"/>
                  </a:lnTo>
                  <a:lnTo>
                    <a:pt x="49" y="108"/>
                  </a:lnTo>
                  <a:lnTo>
                    <a:pt x="50" y="88"/>
                  </a:lnTo>
                  <a:lnTo>
                    <a:pt x="50" y="88"/>
                  </a:lnTo>
                  <a:lnTo>
                    <a:pt x="49" y="68"/>
                  </a:lnTo>
                  <a:lnTo>
                    <a:pt x="49" y="68"/>
                  </a:lnTo>
                  <a:lnTo>
                    <a:pt x="47" y="62"/>
                  </a:lnTo>
                  <a:lnTo>
                    <a:pt x="45" y="57"/>
                  </a:lnTo>
                  <a:lnTo>
                    <a:pt x="45" y="57"/>
                  </a:lnTo>
                  <a:lnTo>
                    <a:pt x="42" y="54"/>
                  </a:lnTo>
                  <a:lnTo>
                    <a:pt x="39" y="52"/>
                  </a:lnTo>
                  <a:lnTo>
                    <a:pt x="39" y="52"/>
                  </a:lnTo>
                  <a:lnTo>
                    <a:pt x="31" y="49"/>
                  </a:lnTo>
                  <a:lnTo>
                    <a:pt x="31" y="49"/>
                  </a:lnTo>
                  <a:lnTo>
                    <a:pt x="23" y="50"/>
                  </a:lnTo>
                  <a:lnTo>
                    <a:pt x="23" y="50"/>
                  </a:lnTo>
                  <a:lnTo>
                    <a:pt x="16" y="54"/>
                  </a:lnTo>
                  <a:lnTo>
                    <a:pt x="16" y="122"/>
                  </a:lnTo>
                  <a:close/>
                  <a:moveTo>
                    <a:pt x="16" y="46"/>
                  </a:moveTo>
                  <a:lnTo>
                    <a:pt x="16" y="46"/>
                  </a:lnTo>
                  <a:lnTo>
                    <a:pt x="19" y="42"/>
                  </a:lnTo>
                  <a:lnTo>
                    <a:pt x="24" y="41"/>
                  </a:lnTo>
                  <a:lnTo>
                    <a:pt x="24" y="41"/>
                  </a:lnTo>
                  <a:lnTo>
                    <a:pt x="31" y="39"/>
                  </a:lnTo>
                  <a:lnTo>
                    <a:pt x="36" y="37"/>
                  </a:lnTo>
                  <a:lnTo>
                    <a:pt x="36" y="37"/>
                  </a:lnTo>
                  <a:lnTo>
                    <a:pt x="44" y="39"/>
                  </a:lnTo>
                  <a:lnTo>
                    <a:pt x="49" y="41"/>
                  </a:lnTo>
                  <a:lnTo>
                    <a:pt x="49" y="41"/>
                  </a:lnTo>
                  <a:lnTo>
                    <a:pt x="55" y="44"/>
                  </a:lnTo>
                  <a:lnTo>
                    <a:pt x="60" y="49"/>
                  </a:lnTo>
                  <a:lnTo>
                    <a:pt x="60" y="49"/>
                  </a:lnTo>
                  <a:lnTo>
                    <a:pt x="63" y="55"/>
                  </a:lnTo>
                  <a:lnTo>
                    <a:pt x="65" y="64"/>
                  </a:lnTo>
                  <a:lnTo>
                    <a:pt x="65" y="64"/>
                  </a:lnTo>
                  <a:lnTo>
                    <a:pt x="67" y="75"/>
                  </a:lnTo>
                  <a:lnTo>
                    <a:pt x="68" y="88"/>
                  </a:lnTo>
                  <a:lnTo>
                    <a:pt x="68" y="88"/>
                  </a:lnTo>
                  <a:lnTo>
                    <a:pt x="67" y="101"/>
                  </a:lnTo>
                  <a:lnTo>
                    <a:pt x="65" y="113"/>
                  </a:lnTo>
                  <a:lnTo>
                    <a:pt x="65" y="113"/>
                  </a:lnTo>
                  <a:lnTo>
                    <a:pt x="63" y="121"/>
                  </a:lnTo>
                  <a:lnTo>
                    <a:pt x="60" y="127"/>
                  </a:lnTo>
                  <a:lnTo>
                    <a:pt x="60" y="127"/>
                  </a:lnTo>
                  <a:lnTo>
                    <a:pt x="55" y="132"/>
                  </a:lnTo>
                  <a:lnTo>
                    <a:pt x="49" y="135"/>
                  </a:lnTo>
                  <a:lnTo>
                    <a:pt x="49" y="135"/>
                  </a:lnTo>
                  <a:lnTo>
                    <a:pt x="44" y="137"/>
                  </a:lnTo>
                  <a:lnTo>
                    <a:pt x="36" y="139"/>
                  </a:lnTo>
                  <a:lnTo>
                    <a:pt x="36" y="139"/>
                  </a:lnTo>
                  <a:lnTo>
                    <a:pt x="26" y="137"/>
                  </a:lnTo>
                  <a:lnTo>
                    <a:pt x="26" y="137"/>
                  </a:lnTo>
                  <a:lnTo>
                    <a:pt x="16" y="134"/>
                  </a:lnTo>
                  <a:lnTo>
                    <a:pt x="16" y="175"/>
                  </a:lnTo>
                  <a:lnTo>
                    <a:pt x="0" y="175"/>
                  </a:lnTo>
                  <a:lnTo>
                    <a:pt x="0" y="41"/>
                  </a:lnTo>
                  <a:lnTo>
                    <a:pt x="14" y="41"/>
                  </a:lnTo>
                  <a:lnTo>
                    <a:pt x="14" y="46"/>
                  </a:lnTo>
                  <a:lnTo>
                    <a:pt x="16" y="4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Freeform 243"/>
            <p:cNvSpPr>
              <a:spLocks noEditPoints="1"/>
            </p:cNvSpPr>
            <p:nvPr/>
          </p:nvSpPr>
          <p:spPr bwMode="auto">
            <a:xfrm>
              <a:off x="3594101" y="5365750"/>
              <a:ext cx="1785938" cy="184150"/>
            </a:xfrm>
            <a:custGeom>
              <a:avLst/>
              <a:gdLst/>
              <a:ahLst/>
              <a:cxnLst>
                <a:cxn ang="0">
                  <a:pos x="1110" y="83"/>
                </a:cxn>
                <a:cxn ang="0">
                  <a:pos x="1048" y="75"/>
                </a:cxn>
                <a:cxn ang="0">
                  <a:pos x="1031" y="76"/>
                </a:cxn>
                <a:cxn ang="0">
                  <a:pos x="1009" y="1"/>
                </a:cxn>
                <a:cxn ang="0">
                  <a:pos x="1033" y="3"/>
                </a:cxn>
                <a:cxn ang="0">
                  <a:pos x="1048" y="8"/>
                </a:cxn>
                <a:cxn ang="0">
                  <a:pos x="919" y="3"/>
                </a:cxn>
                <a:cxn ang="0">
                  <a:pos x="971" y="11"/>
                </a:cxn>
                <a:cxn ang="0">
                  <a:pos x="961" y="39"/>
                </a:cxn>
                <a:cxn ang="0">
                  <a:pos x="974" y="72"/>
                </a:cxn>
                <a:cxn ang="0">
                  <a:pos x="919" y="3"/>
                </a:cxn>
                <a:cxn ang="0">
                  <a:pos x="955" y="11"/>
                </a:cxn>
                <a:cxn ang="0">
                  <a:pos x="961" y="60"/>
                </a:cxn>
                <a:cxn ang="0">
                  <a:pos x="899" y="62"/>
                </a:cxn>
                <a:cxn ang="0">
                  <a:pos x="858" y="83"/>
                </a:cxn>
                <a:cxn ang="0">
                  <a:pos x="842" y="21"/>
                </a:cxn>
                <a:cxn ang="0">
                  <a:pos x="884" y="1"/>
                </a:cxn>
                <a:cxn ang="0">
                  <a:pos x="886" y="42"/>
                </a:cxn>
                <a:cxn ang="0">
                  <a:pos x="861" y="11"/>
                </a:cxn>
                <a:cxn ang="0">
                  <a:pos x="865" y="73"/>
                </a:cxn>
                <a:cxn ang="0">
                  <a:pos x="886" y="42"/>
                </a:cxn>
                <a:cxn ang="0">
                  <a:pos x="768" y="54"/>
                </a:cxn>
                <a:cxn ang="0">
                  <a:pos x="731" y="85"/>
                </a:cxn>
                <a:cxn ang="0">
                  <a:pos x="708" y="31"/>
                </a:cxn>
                <a:cxn ang="0">
                  <a:pos x="744" y="0"/>
                </a:cxn>
                <a:cxn ang="0">
                  <a:pos x="754" y="42"/>
                </a:cxn>
                <a:cxn ang="0">
                  <a:pos x="732" y="9"/>
                </a:cxn>
                <a:cxn ang="0">
                  <a:pos x="729" y="72"/>
                </a:cxn>
                <a:cxn ang="0">
                  <a:pos x="754" y="42"/>
                </a:cxn>
                <a:cxn ang="0">
                  <a:pos x="590" y="57"/>
                </a:cxn>
                <a:cxn ang="0">
                  <a:pos x="624" y="96"/>
                </a:cxn>
                <a:cxn ang="0">
                  <a:pos x="574" y="63"/>
                </a:cxn>
                <a:cxn ang="0">
                  <a:pos x="549" y="70"/>
                </a:cxn>
                <a:cxn ang="0">
                  <a:pos x="505" y="80"/>
                </a:cxn>
                <a:cxn ang="0">
                  <a:pos x="499" y="14"/>
                </a:cxn>
                <a:cxn ang="0">
                  <a:pos x="543" y="5"/>
                </a:cxn>
                <a:cxn ang="0">
                  <a:pos x="538" y="26"/>
                </a:cxn>
                <a:cxn ang="0">
                  <a:pos x="513" y="14"/>
                </a:cxn>
                <a:cxn ang="0">
                  <a:pos x="523" y="75"/>
                </a:cxn>
                <a:cxn ang="0">
                  <a:pos x="418" y="83"/>
                </a:cxn>
                <a:cxn ang="0">
                  <a:pos x="381" y="14"/>
                </a:cxn>
                <a:cxn ang="0">
                  <a:pos x="358" y="37"/>
                </a:cxn>
                <a:cxn ang="0">
                  <a:pos x="369" y="73"/>
                </a:cxn>
                <a:cxn ang="0">
                  <a:pos x="356" y="80"/>
                </a:cxn>
                <a:cxn ang="0">
                  <a:pos x="347" y="14"/>
                </a:cxn>
                <a:cxn ang="0">
                  <a:pos x="389" y="5"/>
                </a:cxn>
                <a:cxn ang="0">
                  <a:pos x="289" y="73"/>
                </a:cxn>
                <a:cxn ang="0">
                  <a:pos x="312" y="26"/>
                </a:cxn>
                <a:cxn ang="0">
                  <a:pos x="284" y="72"/>
                </a:cxn>
                <a:cxn ang="0">
                  <a:pos x="320" y="8"/>
                </a:cxn>
                <a:cxn ang="0">
                  <a:pos x="320" y="75"/>
                </a:cxn>
                <a:cxn ang="0">
                  <a:pos x="270" y="116"/>
                </a:cxn>
                <a:cxn ang="0">
                  <a:pos x="229" y="9"/>
                </a:cxn>
                <a:cxn ang="0">
                  <a:pos x="209" y="47"/>
                </a:cxn>
                <a:cxn ang="0">
                  <a:pos x="248" y="81"/>
                </a:cxn>
                <a:cxn ang="0">
                  <a:pos x="198" y="70"/>
                </a:cxn>
                <a:cxn ang="0">
                  <a:pos x="206" y="5"/>
                </a:cxn>
                <a:cxn ang="0">
                  <a:pos x="248" y="14"/>
                </a:cxn>
                <a:cxn ang="0">
                  <a:pos x="162" y="11"/>
                </a:cxn>
                <a:cxn ang="0">
                  <a:pos x="57" y="1"/>
                </a:cxn>
              </a:cxnLst>
              <a:rect l="0" t="0" r="r" b="b"/>
              <a:pathLst>
                <a:path w="1125" h="116">
                  <a:moveTo>
                    <a:pt x="1110" y="26"/>
                  </a:moveTo>
                  <a:lnTo>
                    <a:pt x="1108" y="26"/>
                  </a:lnTo>
                  <a:lnTo>
                    <a:pt x="1082" y="83"/>
                  </a:lnTo>
                  <a:lnTo>
                    <a:pt x="1066" y="83"/>
                  </a:lnTo>
                  <a:lnTo>
                    <a:pt x="1066" y="1"/>
                  </a:lnTo>
                  <a:lnTo>
                    <a:pt x="1080" y="1"/>
                  </a:lnTo>
                  <a:lnTo>
                    <a:pt x="1080" y="57"/>
                  </a:lnTo>
                  <a:lnTo>
                    <a:pt x="1082" y="57"/>
                  </a:lnTo>
                  <a:lnTo>
                    <a:pt x="1107" y="1"/>
                  </a:lnTo>
                  <a:lnTo>
                    <a:pt x="1125" y="1"/>
                  </a:lnTo>
                  <a:lnTo>
                    <a:pt x="1125" y="83"/>
                  </a:lnTo>
                  <a:lnTo>
                    <a:pt x="1110" y="83"/>
                  </a:lnTo>
                  <a:lnTo>
                    <a:pt x="1110" y="26"/>
                  </a:lnTo>
                  <a:close/>
                  <a:moveTo>
                    <a:pt x="1027" y="39"/>
                  </a:moveTo>
                  <a:lnTo>
                    <a:pt x="1027" y="39"/>
                  </a:lnTo>
                  <a:lnTo>
                    <a:pt x="1031" y="40"/>
                  </a:lnTo>
                  <a:lnTo>
                    <a:pt x="1035" y="44"/>
                  </a:lnTo>
                  <a:lnTo>
                    <a:pt x="1035" y="44"/>
                  </a:lnTo>
                  <a:lnTo>
                    <a:pt x="1038" y="49"/>
                  </a:lnTo>
                  <a:lnTo>
                    <a:pt x="1040" y="55"/>
                  </a:lnTo>
                  <a:lnTo>
                    <a:pt x="1045" y="70"/>
                  </a:lnTo>
                  <a:lnTo>
                    <a:pt x="1045" y="70"/>
                  </a:lnTo>
                  <a:lnTo>
                    <a:pt x="1048" y="75"/>
                  </a:lnTo>
                  <a:lnTo>
                    <a:pt x="1048" y="75"/>
                  </a:lnTo>
                  <a:lnTo>
                    <a:pt x="1049" y="76"/>
                  </a:lnTo>
                  <a:lnTo>
                    <a:pt x="1054" y="76"/>
                  </a:lnTo>
                  <a:lnTo>
                    <a:pt x="1054" y="83"/>
                  </a:lnTo>
                  <a:lnTo>
                    <a:pt x="1054" y="83"/>
                  </a:lnTo>
                  <a:lnTo>
                    <a:pt x="1051" y="83"/>
                  </a:lnTo>
                  <a:lnTo>
                    <a:pt x="1051" y="83"/>
                  </a:lnTo>
                  <a:lnTo>
                    <a:pt x="1045" y="85"/>
                  </a:lnTo>
                  <a:lnTo>
                    <a:pt x="1045" y="85"/>
                  </a:lnTo>
                  <a:lnTo>
                    <a:pt x="1040" y="83"/>
                  </a:lnTo>
                  <a:lnTo>
                    <a:pt x="1035" y="81"/>
                  </a:lnTo>
                  <a:lnTo>
                    <a:pt x="1035" y="81"/>
                  </a:lnTo>
                  <a:lnTo>
                    <a:pt x="1031" y="76"/>
                  </a:lnTo>
                  <a:lnTo>
                    <a:pt x="1028" y="70"/>
                  </a:lnTo>
                  <a:lnTo>
                    <a:pt x="1025" y="55"/>
                  </a:lnTo>
                  <a:lnTo>
                    <a:pt x="1025" y="55"/>
                  </a:lnTo>
                  <a:lnTo>
                    <a:pt x="1023" y="50"/>
                  </a:lnTo>
                  <a:lnTo>
                    <a:pt x="1020" y="47"/>
                  </a:lnTo>
                  <a:lnTo>
                    <a:pt x="1017" y="45"/>
                  </a:lnTo>
                  <a:lnTo>
                    <a:pt x="1013" y="45"/>
                  </a:lnTo>
                  <a:lnTo>
                    <a:pt x="1009" y="45"/>
                  </a:lnTo>
                  <a:lnTo>
                    <a:pt x="1009" y="83"/>
                  </a:lnTo>
                  <a:lnTo>
                    <a:pt x="994" y="83"/>
                  </a:lnTo>
                  <a:lnTo>
                    <a:pt x="994" y="1"/>
                  </a:lnTo>
                  <a:lnTo>
                    <a:pt x="1009" y="1"/>
                  </a:lnTo>
                  <a:lnTo>
                    <a:pt x="1009" y="34"/>
                  </a:lnTo>
                  <a:lnTo>
                    <a:pt x="1013" y="34"/>
                  </a:lnTo>
                  <a:lnTo>
                    <a:pt x="1013" y="34"/>
                  </a:lnTo>
                  <a:lnTo>
                    <a:pt x="1017" y="34"/>
                  </a:lnTo>
                  <a:lnTo>
                    <a:pt x="1018" y="32"/>
                  </a:lnTo>
                  <a:lnTo>
                    <a:pt x="1018" y="32"/>
                  </a:lnTo>
                  <a:lnTo>
                    <a:pt x="1020" y="29"/>
                  </a:lnTo>
                  <a:lnTo>
                    <a:pt x="1023" y="24"/>
                  </a:lnTo>
                  <a:lnTo>
                    <a:pt x="1027" y="13"/>
                  </a:lnTo>
                  <a:lnTo>
                    <a:pt x="1027" y="13"/>
                  </a:lnTo>
                  <a:lnTo>
                    <a:pt x="1030" y="6"/>
                  </a:lnTo>
                  <a:lnTo>
                    <a:pt x="1033" y="3"/>
                  </a:lnTo>
                  <a:lnTo>
                    <a:pt x="1033" y="3"/>
                  </a:lnTo>
                  <a:lnTo>
                    <a:pt x="1038" y="0"/>
                  </a:lnTo>
                  <a:lnTo>
                    <a:pt x="1043" y="0"/>
                  </a:lnTo>
                  <a:lnTo>
                    <a:pt x="1043" y="0"/>
                  </a:lnTo>
                  <a:lnTo>
                    <a:pt x="1046" y="0"/>
                  </a:lnTo>
                  <a:lnTo>
                    <a:pt x="1046" y="0"/>
                  </a:lnTo>
                  <a:lnTo>
                    <a:pt x="1049" y="0"/>
                  </a:lnTo>
                  <a:lnTo>
                    <a:pt x="1049" y="0"/>
                  </a:lnTo>
                  <a:lnTo>
                    <a:pt x="1053" y="1"/>
                  </a:lnTo>
                  <a:lnTo>
                    <a:pt x="1053" y="8"/>
                  </a:lnTo>
                  <a:lnTo>
                    <a:pt x="1053" y="8"/>
                  </a:lnTo>
                  <a:lnTo>
                    <a:pt x="1048" y="8"/>
                  </a:lnTo>
                  <a:lnTo>
                    <a:pt x="1046" y="9"/>
                  </a:lnTo>
                  <a:lnTo>
                    <a:pt x="1046" y="9"/>
                  </a:lnTo>
                  <a:lnTo>
                    <a:pt x="1043" y="13"/>
                  </a:lnTo>
                  <a:lnTo>
                    <a:pt x="1038" y="24"/>
                  </a:lnTo>
                  <a:lnTo>
                    <a:pt x="1038" y="24"/>
                  </a:lnTo>
                  <a:lnTo>
                    <a:pt x="1036" y="31"/>
                  </a:lnTo>
                  <a:lnTo>
                    <a:pt x="1033" y="36"/>
                  </a:lnTo>
                  <a:lnTo>
                    <a:pt x="1033" y="36"/>
                  </a:lnTo>
                  <a:lnTo>
                    <a:pt x="1030" y="37"/>
                  </a:lnTo>
                  <a:lnTo>
                    <a:pt x="1027" y="39"/>
                  </a:lnTo>
                  <a:lnTo>
                    <a:pt x="1027" y="39"/>
                  </a:lnTo>
                  <a:close/>
                  <a:moveTo>
                    <a:pt x="919" y="3"/>
                  </a:moveTo>
                  <a:lnTo>
                    <a:pt x="919" y="3"/>
                  </a:lnTo>
                  <a:lnTo>
                    <a:pt x="932" y="0"/>
                  </a:lnTo>
                  <a:lnTo>
                    <a:pt x="932" y="0"/>
                  </a:lnTo>
                  <a:lnTo>
                    <a:pt x="943" y="0"/>
                  </a:lnTo>
                  <a:lnTo>
                    <a:pt x="943" y="0"/>
                  </a:lnTo>
                  <a:lnTo>
                    <a:pt x="956" y="0"/>
                  </a:lnTo>
                  <a:lnTo>
                    <a:pt x="956" y="0"/>
                  </a:lnTo>
                  <a:lnTo>
                    <a:pt x="961" y="1"/>
                  </a:lnTo>
                  <a:lnTo>
                    <a:pt x="966" y="5"/>
                  </a:lnTo>
                  <a:lnTo>
                    <a:pt x="966" y="5"/>
                  </a:lnTo>
                  <a:lnTo>
                    <a:pt x="969" y="6"/>
                  </a:lnTo>
                  <a:lnTo>
                    <a:pt x="971" y="11"/>
                  </a:lnTo>
                  <a:lnTo>
                    <a:pt x="971" y="11"/>
                  </a:lnTo>
                  <a:lnTo>
                    <a:pt x="973" y="16"/>
                  </a:lnTo>
                  <a:lnTo>
                    <a:pt x="973" y="23"/>
                  </a:lnTo>
                  <a:lnTo>
                    <a:pt x="973" y="23"/>
                  </a:lnTo>
                  <a:lnTo>
                    <a:pt x="971" y="29"/>
                  </a:lnTo>
                  <a:lnTo>
                    <a:pt x="971" y="29"/>
                  </a:lnTo>
                  <a:lnTo>
                    <a:pt x="969" y="34"/>
                  </a:lnTo>
                  <a:lnTo>
                    <a:pt x="969" y="34"/>
                  </a:lnTo>
                  <a:lnTo>
                    <a:pt x="966" y="37"/>
                  </a:lnTo>
                  <a:lnTo>
                    <a:pt x="966" y="37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1" y="39"/>
                  </a:lnTo>
                  <a:lnTo>
                    <a:pt x="966" y="42"/>
                  </a:lnTo>
                  <a:lnTo>
                    <a:pt x="966" y="42"/>
                  </a:lnTo>
                  <a:lnTo>
                    <a:pt x="971" y="45"/>
                  </a:lnTo>
                  <a:lnTo>
                    <a:pt x="971" y="45"/>
                  </a:lnTo>
                  <a:lnTo>
                    <a:pt x="974" y="52"/>
                  </a:lnTo>
                  <a:lnTo>
                    <a:pt x="974" y="52"/>
                  </a:lnTo>
                  <a:lnTo>
                    <a:pt x="976" y="60"/>
                  </a:lnTo>
                  <a:lnTo>
                    <a:pt x="976" y="60"/>
                  </a:lnTo>
                  <a:lnTo>
                    <a:pt x="976" y="67"/>
                  </a:lnTo>
                  <a:lnTo>
                    <a:pt x="974" y="72"/>
                  </a:lnTo>
                  <a:lnTo>
                    <a:pt x="974" y="72"/>
                  </a:lnTo>
                  <a:lnTo>
                    <a:pt x="971" y="76"/>
                  </a:lnTo>
                  <a:lnTo>
                    <a:pt x="968" y="80"/>
                  </a:lnTo>
                  <a:lnTo>
                    <a:pt x="968" y="80"/>
                  </a:lnTo>
                  <a:lnTo>
                    <a:pt x="964" y="81"/>
                  </a:lnTo>
                  <a:lnTo>
                    <a:pt x="960" y="83"/>
                  </a:lnTo>
                  <a:lnTo>
                    <a:pt x="960" y="83"/>
                  </a:lnTo>
                  <a:lnTo>
                    <a:pt x="945" y="85"/>
                  </a:lnTo>
                  <a:lnTo>
                    <a:pt x="945" y="85"/>
                  </a:lnTo>
                  <a:lnTo>
                    <a:pt x="932" y="83"/>
                  </a:lnTo>
                  <a:lnTo>
                    <a:pt x="932" y="83"/>
                  </a:lnTo>
                  <a:lnTo>
                    <a:pt x="919" y="81"/>
                  </a:lnTo>
                  <a:lnTo>
                    <a:pt x="919" y="3"/>
                  </a:lnTo>
                  <a:close/>
                  <a:moveTo>
                    <a:pt x="933" y="9"/>
                  </a:moveTo>
                  <a:lnTo>
                    <a:pt x="933" y="36"/>
                  </a:lnTo>
                  <a:lnTo>
                    <a:pt x="943" y="36"/>
                  </a:lnTo>
                  <a:lnTo>
                    <a:pt x="943" y="36"/>
                  </a:lnTo>
                  <a:lnTo>
                    <a:pt x="950" y="34"/>
                  </a:lnTo>
                  <a:lnTo>
                    <a:pt x="955" y="32"/>
                  </a:lnTo>
                  <a:lnTo>
                    <a:pt x="955" y="32"/>
                  </a:lnTo>
                  <a:lnTo>
                    <a:pt x="956" y="29"/>
                  </a:lnTo>
                  <a:lnTo>
                    <a:pt x="958" y="23"/>
                  </a:lnTo>
                  <a:lnTo>
                    <a:pt x="958" y="23"/>
                  </a:lnTo>
                  <a:lnTo>
                    <a:pt x="956" y="16"/>
                  </a:lnTo>
                  <a:lnTo>
                    <a:pt x="955" y="11"/>
                  </a:lnTo>
                  <a:lnTo>
                    <a:pt x="955" y="11"/>
                  </a:lnTo>
                  <a:lnTo>
                    <a:pt x="950" y="9"/>
                  </a:lnTo>
                  <a:lnTo>
                    <a:pt x="943" y="9"/>
                  </a:lnTo>
                  <a:lnTo>
                    <a:pt x="933" y="9"/>
                  </a:lnTo>
                  <a:close/>
                  <a:moveTo>
                    <a:pt x="945" y="75"/>
                  </a:moveTo>
                  <a:lnTo>
                    <a:pt x="945" y="75"/>
                  </a:lnTo>
                  <a:lnTo>
                    <a:pt x="951" y="73"/>
                  </a:lnTo>
                  <a:lnTo>
                    <a:pt x="956" y="72"/>
                  </a:lnTo>
                  <a:lnTo>
                    <a:pt x="956" y="72"/>
                  </a:lnTo>
                  <a:lnTo>
                    <a:pt x="960" y="67"/>
                  </a:lnTo>
                  <a:lnTo>
                    <a:pt x="961" y="60"/>
                  </a:lnTo>
                  <a:lnTo>
                    <a:pt x="961" y="60"/>
                  </a:lnTo>
                  <a:lnTo>
                    <a:pt x="960" y="52"/>
                  </a:lnTo>
                  <a:lnTo>
                    <a:pt x="956" y="49"/>
                  </a:lnTo>
                  <a:lnTo>
                    <a:pt x="956" y="49"/>
                  </a:lnTo>
                  <a:lnTo>
                    <a:pt x="951" y="45"/>
                  </a:lnTo>
                  <a:lnTo>
                    <a:pt x="945" y="45"/>
                  </a:lnTo>
                  <a:lnTo>
                    <a:pt x="933" y="45"/>
                  </a:lnTo>
                  <a:lnTo>
                    <a:pt x="933" y="75"/>
                  </a:lnTo>
                  <a:lnTo>
                    <a:pt x="945" y="75"/>
                  </a:lnTo>
                  <a:close/>
                  <a:moveTo>
                    <a:pt x="901" y="42"/>
                  </a:moveTo>
                  <a:lnTo>
                    <a:pt x="901" y="42"/>
                  </a:lnTo>
                  <a:lnTo>
                    <a:pt x="901" y="54"/>
                  </a:lnTo>
                  <a:lnTo>
                    <a:pt x="899" y="62"/>
                  </a:lnTo>
                  <a:lnTo>
                    <a:pt x="899" y="62"/>
                  </a:lnTo>
                  <a:lnTo>
                    <a:pt x="897" y="70"/>
                  </a:lnTo>
                  <a:lnTo>
                    <a:pt x="894" y="75"/>
                  </a:lnTo>
                  <a:lnTo>
                    <a:pt x="894" y="75"/>
                  </a:lnTo>
                  <a:lnTo>
                    <a:pt x="889" y="80"/>
                  </a:lnTo>
                  <a:lnTo>
                    <a:pt x="884" y="83"/>
                  </a:lnTo>
                  <a:lnTo>
                    <a:pt x="884" y="83"/>
                  </a:lnTo>
                  <a:lnTo>
                    <a:pt x="878" y="85"/>
                  </a:lnTo>
                  <a:lnTo>
                    <a:pt x="871" y="85"/>
                  </a:lnTo>
                  <a:lnTo>
                    <a:pt x="871" y="85"/>
                  </a:lnTo>
                  <a:lnTo>
                    <a:pt x="863" y="85"/>
                  </a:lnTo>
                  <a:lnTo>
                    <a:pt x="858" y="83"/>
                  </a:lnTo>
                  <a:lnTo>
                    <a:pt x="858" y="83"/>
                  </a:lnTo>
                  <a:lnTo>
                    <a:pt x="853" y="8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5" y="70"/>
                  </a:lnTo>
                  <a:lnTo>
                    <a:pt x="842" y="62"/>
                  </a:lnTo>
                  <a:lnTo>
                    <a:pt x="842" y="62"/>
                  </a:lnTo>
                  <a:lnTo>
                    <a:pt x="840" y="54"/>
                  </a:lnTo>
                  <a:lnTo>
                    <a:pt x="840" y="42"/>
                  </a:lnTo>
                  <a:lnTo>
                    <a:pt x="840" y="42"/>
                  </a:lnTo>
                  <a:lnTo>
                    <a:pt x="840" y="31"/>
                  </a:lnTo>
                  <a:lnTo>
                    <a:pt x="842" y="21"/>
                  </a:lnTo>
                  <a:lnTo>
                    <a:pt x="842" y="21"/>
                  </a:lnTo>
                  <a:lnTo>
                    <a:pt x="845" y="14"/>
                  </a:lnTo>
                  <a:lnTo>
                    <a:pt x="848" y="8"/>
                  </a:lnTo>
                  <a:lnTo>
                    <a:pt x="848" y="8"/>
                  </a:lnTo>
                  <a:lnTo>
                    <a:pt x="853" y="5"/>
                  </a:lnTo>
                  <a:lnTo>
                    <a:pt x="858" y="1"/>
                  </a:lnTo>
                  <a:lnTo>
                    <a:pt x="858" y="1"/>
                  </a:lnTo>
                  <a:lnTo>
                    <a:pt x="863" y="0"/>
                  </a:lnTo>
                  <a:lnTo>
                    <a:pt x="871" y="0"/>
                  </a:lnTo>
                  <a:lnTo>
                    <a:pt x="871" y="0"/>
                  </a:lnTo>
                  <a:lnTo>
                    <a:pt x="878" y="0"/>
                  </a:lnTo>
                  <a:lnTo>
                    <a:pt x="884" y="1"/>
                  </a:lnTo>
                  <a:lnTo>
                    <a:pt x="884" y="1"/>
                  </a:lnTo>
                  <a:lnTo>
                    <a:pt x="889" y="5"/>
                  </a:lnTo>
                  <a:lnTo>
                    <a:pt x="894" y="8"/>
                  </a:lnTo>
                  <a:lnTo>
                    <a:pt x="894" y="8"/>
                  </a:lnTo>
                  <a:lnTo>
                    <a:pt x="897" y="14"/>
                  </a:lnTo>
                  <a:lnTo>
                    <a:pt x="899" y="21"/>
                  </a:lnTo>
                  <a:lnTo>
                    <a:pt x="899" y="21"/>
                  </a:lnTo>
                  <a:lnTo>
                    <a:pt x="901" y="31"/>
                  </a:lnTo>
                  <a:lnTo>
                    <a:pt x="901" y="42"/>
                  </a:lnTo>
                  <a:lnTo>
                    <a:pt x="901" y="42"/>
                  </a:lnTo>
                  <a:close/>
                  <a:moveTo>
                    <a:pt x="886" y="42"/>
                  </a:moveTo>
                  <a:lnTo>
                    <a:pt x="886" y="42"/>
                  </a:lnTo>
                  <a:lnTo>
                    <a:pt x="884" y="26"/>
                  </a:lnTo>
                  <a:lnTo>
                    <a:pt x="884" y="26"/>
                  </a:lnTo>
                  <a:lnTo>
                    <a:pt x="881" y="14"/>
                  </a:lnTo>
                  <a:lnTo>
                    <a:pt x="881" y="14"/>
                  </a:lnTo>
                  <a:lnTo>
                    <a:pt x="879" y="11"/>
                  </a:lnTo>
                  <a:lnTo>
                    <a:pt x="876" y="9"/>
                  </a:lnTo>
                  <a:lnTo>
                    <a:pt x="876" y="9"/>
                  </a:lnTo>
                  <a:lnTo>
                    <a:pt x="871" y="8"/>
                  </a:lnTo>
                  <a:lnTo>
                    <a:pt x="871" y="8"/>
                  </a:lnTo>
                  <a:lnTo>
                    <a:pt x="865" y="9"/>
                  </a:lnTo>
                  <a:lnTo>
                    <a:pt x="865" y="9"/>
                  </a:lnTo>
                  <a:lnTo>
                    <a:pt x="861" y="11"/>
                  </a:lnTo>
                  <a:lnTo>
                    <a:pt x="860" y="14"/>
                  </a:lnTo>
                  <a:lnTo>
                    <a:pt x="860" y="14"/>
                  </a:lnTo>
                  <a:lnTo>
                    <a:pt x="857" y="26"/>
                  </a:lnTo>
                  <a:lnTo>
                    <a:pt x="857" y="26"/>
                  </a:lnTo>
                  <a:lnTo>
                    <a:pt x="855" y="42"/>
                  </a:lnTo>
                  <a:lnTo>
                    <a:pt x="855" y="42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60" y="68"/>
                  </a:lnTo>
                  <a:lnTo>
                    <a:pt x="860" y="68"/>
                  </a:lnTo>
                  <a:lnTo>
                    <a:pt x="861" y="72"/>
                  </a:lnTo>
                  <a:lnTo>
                    <a:pt x="865" y="73"/>
                  </a:lnTo>
                  <a:lnTo>
                    <a:pt x="865" y="73"/>
                  </a:lnTo>
                  <a:lnTo>
                    <a:pt x="871" y="75"/>
                  </a:lnTo>
                  <a:lnTo>
                    <a:pt x="871" y="75"/>
                  </a:lnTo>
                  <a:lnTo>
                    <a:pt x="876" y="73"/>
                  </a:lnTo>
                  <a:lnTo>
                    <a:pt x="876" y="73"/>
                  </a:lnTo>
                  <a:lnTo>
                    <a:pt x="879" y="72"/>
                  </a:lnTo>
                  <a:lnTo>
                    <a:pt x="881" y="68"/>
                  </a:lnTo>
                  <a:lnTo>
                    <a:pt x="881" y="68"/>
                  </a:lnTo>
                  <a:lnTo>
                    <a:pt x="884" y="58"/>
                  </a:lnTo>
                  <a:lnTo>
                    <a:pt x="884" y="58"/>
                  </a:lnTo>
                  <a:lnTo>
                    <a:pt x="886" y="42"/>
                  </a:lnTo>
                  <a:lnTo>
                    <a:pt x="886" y="42"/>
                  </a:lnTo>
                  <a:close/>
                  <a:moveTo>
                    <a:pt x="834" y="1"/>
                  </a:moveTo>
                  <a:lnTo>
                    <a:pt x="834" y="11"/>
                  </a:lnTo>
                  <a:lnTo>
                    <a:pt x="812" y="11"/>
                  </a:lnTo>
                  <a:lnTo>
                    <a:pt x="812" y="83"/>
                  </a:lnTo>
                  <a:lnTo>
                    <a:pt x="796" y="83"/>
                  </a:lnTo>
                  <a:lnTo>
                    <a:pt x="796" y="11"/>
                  </a:lnTo>
                  <a:lnTo>
                    <a:pt x="775" y="11"/>
                  </a:lnTo>
                  <a:lnTo>
                    <a:pt x="775" y="1"/>
                  </a:lnTo>
                  <a:lnTo>
                    <a:pt x="834" y="1"/>
                  </a:lnTo>
                  <a:close/>
                  <a:moveTo>
                    <a:pt x="768" y="42"/>
                  </a:moveTo>
                  <a:lnTo>
                    <a:pt x="768" y="42"/>
                  </a:lnTo>
                  <a:lnTo>
                    <a:pt x="768" y="54"/>
                  </a:lnTo>
                  <a:lnTo>
                    <a:pt x="767" y="62"/>
                  </a:lnTo>
                  <a:lnTo>
                    <a:pt x="767" y="62"/>
                  </a:lnTo>
                  <a:lnTo>
                    <a:pt x="763" y="70"/>
                  </a:lnTo>
                  <a:lnTo>
                    <a:pt x="760" y="75"/>
                  </a:lnTo>
                  <a:lnTo>
                    <a:pt x="760" y="75"/>
                  </a:lnTo>
                  <a:lnTo>
                    <a:pt x="755" y="80"/>
                  </a:lnTo>
                  <a:lnTo>
                    <a:pt x="750" y="83"/>
                  </a:lnTo>
                  <a:lnTo>
                    <a:pt x="750" y="83"/>
                  </a:lnTo>
                  <a:lnTo>
                    <a:pt x="744" y="85"/>
                  </a:lnTo>
                  <a:lnTo>
                    <a:pt x="737" y="85"/>
                  </a:lnTo>
                  <a:lnTo>
                    <a:pt x="737" y="85"/>
                  </a:lnTo>
                  <a:lnTo>
                    <a:pt x="731" y="85"/>
                  </a:lnTo>
                  <a:lnTo>
                    <a:pt x="724" y="83"/>
                  </a:lnTo>
                  <a:lnTo>
                    <a:pt x="724" y="83"/>
                  </a:lnTo>
                  <a:lnTo>
                    <a:pt x="719" y="80"/>
                  </a:lnTo>
                  <a:lnTo>
                    <a:pt x="714" y="75"/>
                  </a:lnTo>
                  <a:lnTo>
                    <a:pt x="714" y="75"/>
                  </a:lnTo>
                  <a:lnTo>
                    <a:pt x="711" y="70"/>
                  </a:lnTo>
                  <a:lnTo>
                    <a:pt x="709" y="62"/>
                  </a:lnTo>
                  <a:lnTo>
                    <a:pt x="709" y="62"/>
                  </a:lnTo>
                  <a:lnTo>
                    <a:pt x="708" y="54"/>
                  </a:lnTo>
                  <a:lnTo>
                    <a:pt x="708" y="42"/>
                  </a:lnTo>
                  <a:lnTo>
                    <a:pt x="708" y="42"/>
                  </a:lnTo>
                  <a:lnTo>
                    <a:pt x="708" y="31"/>
                  </a:lnTo>
                  <a:lnTo>
                    <a:pt x="709" y="21"/>
                  </a:lnTo>
                  <a:lnTo>
                    <a:pt x="709" y="21"/>
                  </a:lnTo>
                  <a:lnTo>
                    <a:pt x="711" y="14"/>
                  </a:lnTo>
                  <a:lnTo>
                    <a:pt x="714" y="8"/>
                  </a:lnTo>
                  <a:lnTo>
                    <a:pt x="714" y="8"/>
                  </a:lnTo>
                  <a:lnTo>
                    <a:pt x="719" y="5"/>
                  </a:lnTo>
                  <a:lnTo>
                    <a:pt x="724" y="1"/>
                  </a:lnTo>
                  <a:lnTo>
                    <a:pt x="724" y="1"/>
                  </a:lnTo>
                  <a:lnTo>
                    <a:pt x="731" y="0"/>
                  </a:lnTo>
                  <a:lnTo>
                    <a:pt x="737" y="0"/>
                  </a:lnTo>
                  <a:lnTo>
                    <a:pt x="737" y="0"/>
                  </a:lnTo>
                  <a:lnTo>
                    <a:pt x="744" y="0"/>
                  </a:lnTo>
                  <a:lnTo>
                    <a:pt x="750" y="1"/>
                  </a:lnTo>
                  <a:lnTo>
                    <a:pt x="750" y="1"/>
                  </a:lnTo>
                  <a:lnTo>
                    <a:pt x="755" y="5"/>
                  </a:lnTo>
                  <a:lnTo>
                    <a:pt x="760" y="8"/>
                  </a:lnTo>
                  <a:lnTo>
                    <a:pt x="760" y="8"/>
                  </a:lnTo>
                  <a:lnTo>
                    <a:pt x="763" y="14"/>
                  </a:lnTo>
                  <a:lnTo>
                    <a:pt x="767" y="21"/>
                  </a:lnTo>
                  <a:lnTo>
                    <a:pt x="767" y="21"/>
                  </a:lnTo>
                  <a:lnTo>
                    <a:pt x="768" y="31"/>
                  </a:lnTo>
                  <a:lnTo>
                    <a:pt x="768" y="42"/>
                  </a:lnTo>
                  <a:lnTo>
                    <a:pt x="768" y="42"/>
                  </a:lnTo>
                  <a:close/>
                  <a:moveTo>
                    <a:pt x="754" y="42"/>
                  </a:moveTo>
                  <a:lnTo>
                    <a:pt x="754" y="42"/>
                  </a:lnTo>
                  <a:lnTo>
                    <a:pt x="752" y="26"/>
                  </a:lnTo>
                  <a:lnTo>
                    <a:pt x="752" y="26"/>
                  </a:lnTo>
                  <a:lnTo>
                    <a:pt x="749" y="14"/>
                  </a:lnTo>
                  <a:lnTo>
                    <a:pt x="749" y="14"/>
                  </a:lnTo>
                  <a:lnTo>
                    <a:pt x="745" y="11"/>
                  </a:lnTo>
                  <a:lnTo>
                    <a:pt x="744" y="9"/>
                  </a:lnTo>
                  <a:lnTo>
                    <a:pt x="744" y="9"/>
                  </a:lnTo>
                  <a:lnTo>
                    <a:pt x="737" y="8"/>
                  </a:lnTo>
                  <a:lnTo>
                    <a:pt x="737" y="8"/>
                  </a:lnTo>
                  <a:lnTo>
                    <a:pt x="732" y="9"/>
                  </a:lnTo>
                  <a:lnTo>
                    <a:pt x="732" y="9"/>
                  </a:lnTo>
                  <a:lnTo>
                    <a:pt x="729" y="11"/>
                  </a:lnTo>
                  <a:lnTo>
                    <a:pt x="727" y="14"/>
                  </a:lnTo>
                  <a:lnTo>
                    <a:pt x="727" y="14"/>
                  </a:lnTo>
                  <a:lnTo>
                    <a:pt x="724" y="26"/>
                  </a:lnTo>
                  <a:lnTo>
                    <a:pt x="724" y="26"/>
                  </a:lnTo>
                  <a:lnTo>
                    <a:pt x="723" y="42"/>
                  </a:lnTo>
                  <a:lnTo>
                    <a:pt x="723" y="42"/>
                  </a:lnTo>
                  <a:lnTo>
                    <a:pt x="724" y="58"/>
                  </a:lnTo>
                  <a:lnTo>
                    <a:pt x="724" y="58"/>
                  </a:lnTo>
                  <a:lnTo>
                    <a:pt x="727" y="68"/>
                  </a:lnTo>
                  <a:lnTo>
                    <a:pt x="727" y="68"/>
                  </a:lnTo>
                  <a:lnTo>
                    <a:pt x="729" y="72"/>
                  </a:lnTo>
                  <a:lnTo>
                    <a:pt x="732" y="73"/>
                  </a:lnTo>
                  <a:lnTo>
                    <a:pt x="732" y="73"/>
                  </a:lnTo>
                  <a:lnTo>
                    <a:pt x="737" y="75"/>
                  </a:lnTo>
                  <a:lnTo>
                    <a:pt x="737" y="75"/>
                  </a:lnTo>
                  <a:lnTo>
                    <a:pt x="744" y="73"/>
                  </a:lnTo>
                  <a:lnTo>
                    <a:pt x="744" y="73"/>
                  </a:lnTo>
                  <a:lnTo>
                    <a:pt x="745" y="72"/>
                  </a:lnTo>
                  <a:lnTo>
                    <a:pt x="749" y="68"/>
                  </a:lnTo>
                  <a:lnTo>
                    <a:pt x="749" y="68"/>
                  </a:lnTo>
                  <a:lnTo>
                    <a:pt x="752" y="58"/>
                  </a:lnTo>
                  <a:lnTo>
                    <a:pt x="752" y="58"/>
                  </a:lnTo>
                  <a:lnTo>
                    <a:pt x="754" y="42"/>
                  </a:lnTo>
                  <a:lnTo>
                    <a:pt x="754" y="42"/>
                  </a:lnTo>
                  <a:close/>
                  <a:moveTo>
                    <a:pt x="700" y="1"/>
                  </a:moveTo>
                  <a:lnTo>
                    <a:pt x="700" y="11"/>
                  </a:lnTo>
                  <a:lnTo>
                    <a:pt x="667" y="11"/>
                  </a:lnTo>
                  <a:lnTo>
                    <a:pt x="667" y="83"/>
                  </a:lnTo>
                  <a:lnTo>
                    <a:pt x="652" y="83"/>
                  </a:lnTo>
                  <a:lnTo>
                    <a:pt x="652" y="1"/>
                  </a:lnTo>
                  <a:lnTo>
                    <a:pt x="700" y="1"/>
                  </a:lnTo>
                  <a:close/>
                  <a:moveTo>
                    <a:pt x="593" y="11"/>
                  </a:moveTo>
                  <a:lnTo>
                    <a:pt x="592" y="49"/>
                  </a:lnTo>
                  <a:lnTo>
                    <a:pt x="592" y="49"/>
                  </a:lnTo>
                  <a:lnTo>
                    <a:pt x="590" y="57"/>
                  </a:lnTo>
                  <a:lnTo>
                    <a:pt x="588" y="63"/>
                  </a:lnTo>
                  <a:lnTo>
                    <a:pt x="588" y="63"/>
                  </a:lnTo>
                  <a:lnTo>
                    <a:pt x="584" y="72"/>
                  </a:lnTo>
                  <a:lnTo>
                    <a:pt x="613" y="72"/>
                  </a:lnTo>
                  <a:lnTo>
                    <a:pt x="613" y="11"/>
                  </a:lnTo>
                  <a:lnTo>
                    <a:pt x="593" y="11"/>
                  </a:lnTo>
                  <a:close/>
                  <a:moveTo>
                    <a:pt x="638" y="72"/>
                  </a:moveTo>
                  <a:lnTo>
                    <a:pt x="638" y="106"/>
                  </a:lnTo>
                  <a:lnTo>
                    <a:pt x="628" y="106"/>
                  </a:lnTo>
                  <a:lnTo>
                    <a:pt x="628" y="106"/>
                  </a:lnTo>
                  <a:lnTo>
                    <a:pt x="624" y="96"/>
                  </a:lnTo>
                  <a:lnTo>
                    <a:pt x="624" y="96"/>
                  </a:lnTo>
                  <a:lnTo>
                    <a:pt x="623" y="83"/>
                  </a:lnTo>
                  <a:lnTo>
                    <a:pt x="575" y="83"/>
                  </a:lnTo>
                  <a:lnTo>
                    <a:pt x="575" y="83"/>
                  </a:lnTo>
                  <a:lnTo>
                    <a:pt x="574" y="96"/>
                  </a:lnTo>
                  <a:lnTo>
                    <a:pt x="574" y="96"/>
                  </a:lnTo>
                  <a:lnTo>
                    <a:pt x="570" y="106"/>
                  </a:lnTo>
                  <a:lnTo>
                    <a:pt x="562" y="106"/>
                  </a:lnTo>
                  <a:lnTo>
                    <a:pt x="562" y="72"/>
                  </a:lnTo>
                  <a:lnTo>
                    <a:pt x="569" y="72"/>
                  </a:lnTo>
                  <a:lnTo>
                    <a:pt x="569" y="72"/>
                  </a:lnTo>
                  <a:lnTo>
                    <a:pt x="574" y="63"/>
                  </a:lnTo>
                  <a:lnTo>
                    <a:pt x="574" y="63"/>
                  </a:lnTo>
                  <a:lnTo>
                    <a:pt x="575" y="57"/>
                  </a:lnTo>
                  <a:lnTo>
                    <a:pt x="577" y="49"/>
                  </a:lnTo>
                  <a:lnTo>
                    <a:pt x="579" y="1"/>
                  </a:lnTo>
                  <a:lnTo>
                    <a:pt x="628" y="1"/>
                  </a:lnTo>
                  <a:lnTo>
                    <a:pt x="628" y="72"/>
                  </a:lnTo>
                  <a:lnTo>
                    <a:pt x="638" y="72"/>
                  </a:lnTo>
                  <a:close/>
                  <a:moveTo>
                    <a:pt x="554" y="42"/>
                  </a:moveTo>
                  <a:lnTo>
                    <a:pt x="554" y="42"/>
                  </a:lnTo>
                  <a:lnTo>
                    <a:pt x="554" y="54"/>
                  </a:lnTo>
                  <a:lnTo>
                    <a:pt x="553" y="62"/>
                  </a:lnTo>
                  <a:lnTo>
                    <a:pt x="553" y="62"/>
                  </a:lnTo>
                  <a:lnTo>
                    <a:pt x="549" y="70"/>
                  </a:lnTo>
                  <a:lnTo>
                    <a:pt x="546" y="75"/>
                  </a:lnTo>
                  <a:lnTo>
                    <a:pt x="546" y="75"/>
                  </a:lnTo>
                  <a:lnTo>
                    <a:pt x="543" y="80"/>
                  </a:lnTo>
                  <a:lnTo>
                    <a:pt x="536" y="83"/>
                  </a:lnTo>
                  <a:lnTo>
                    <a:pt x="536" y="83"/>
                  </a:lnTo>
                  <a:lnTo>
                    <a:pt x="531" y="85"/>
                  </a:lnTo>
                  <a:lnTo>
                    <a:pt x="523" y="85"/>
                  </a:lnTo>
                  <a:lnTo>
                    <a:pt x="523" y="85"/>
                  </a:lnTo>
                  <a:lnTo>
                    <a:pt x="517" y="85"/>
                  </a:lnTo>
                  <a:lnTo>
                    <a:pt x="510" y="83"/>
                  </a:lnTo>
                  <a:lnTo>
                    <a:pt x="510" y="83"/>
                  </a:lnTo>
                  <a:lnTo>
                    <a:pt x="505" y="80"/>
                  </a:lnTo>
                  <a:lnTo>
                    <a:pt x="502" y="75"/>
                  </a:lnTo>
                  <a:lnTo>
                    <a:pt x="502" y="75"/>
                  </a:lnTo>
                  <a:lnTo>
                    <a:pt x="499" y="70"/>
                  </a:lnTo>
                  <a:lnTo>
                    <a:pt x="495" y="62"/>
                  </a:lnTo>
                  <a:lnTo>
                    <a:pt x="495" y="62"/>
                  </a:lnTo>
                  <a:lnTo>
                    <a:pt x="494" y="54"/>
                  </a:lnTo>
                  <a:lnTo>
                    <a:pt x="494" y="42"/>
                  </a:lnTo>
                  <a:lnTo>
                    <a:pt x="494" y="42"/>
                  </a:lnTo>
                  <a:lnTo>
                    <a:pt x="494" y="31"/>
                  </a:lnTo>
                  <a:lnTo>
                    <a:pt x="495" y="21"/>
                  </a:lnTo>
                  <a:lnTo>
                    <a:pt x="495" y="21"/>
                  </a:lnTo>
                  <a:lnTo>
                    <a:pt x="499" y="14"/>
                  </a:lnTo>
                  <a:lnTo>
                    <a:pt x="502" y="8"/>
                  </a:lnTo>
                  <a:lnTo>
                    <a:pt x="502" y="8"/>
                  </a:lnTo>
                  <a:lnTo>
                    <a:pt x="505" y="5"/>
                  </a:lnTo>
                  <a:lnTo>
                    <a:pt x="510" y="1"/>
                  </a:lnTo>
                  <a:lnTo>
                    <a:pt x="510" y="1"/>
                  </a:lnTo>
                  <a:lnTo>
                    <a:pt x="517" y="0"/>
                  </a:lnTo>
                  <a:lnTo>
                    <a:pt x="523" y="0"/>
                  </a:lnTo>
                  <a:lnTo>
                    <a:pt x="523" y="0"/>
                  </a:lnTo>
                  <a:lnTo>
                    <a:pt x="531" y="0"/>
                  </a:lnTo>
                  <a:lnTo>
                    <a:pt x="536" y="1"/>
                  </a:lnTo>
                  <a:lnTo>
                    <a:pt x="536" y="1"/>
                  </a:lnTo>
                  <a:lnTo>
                    <a:pt x="543" y="5"/>
                  </a:lnTo>
                  <a:lnTo>
                    <a:pt x="546" y="8"/>
                  </a:lnTo>
                  <a:lnTo>
                    <a:pt x="546" y="8"/>
                  </a:lnTo>
                  <a:lnTo>
                    <a:pt x="549" y="14"/>
                  </a:lnTo>
                  <a:lnTo>
                    <a:pt x="553" y="21"/>
                  </a:lnTo>
                  <a:lnTo>
                    <a:pt x="553" y="21"/>
                  </a:lnTo>
                  <a:lnTo>
                    <a:pt x="554" y="31"/>
                  </a:lnTo>
                  <a:lnTo>
                    <a:pt x="554" y="42"/>
                  </a:lnTo>
                  <a:lnTo>
                    <a:pt x="554" y="42"/>
                  </a:lnTo>
                  <a:close/>
                  <a:moveTo>
                    <a:pt x="539" y="42"/>
                  </a:moveTo>
                  <a:lnTo>
                    <a:pt x="539" y="42"/>
                  </a:lnTo>
                  <a:lnTo>
                    <a:pt x="538" y="26"/>
                  </a:lnTo>
                  <a:lnTo>
                    <a:pt x="538" y="26"/>
                  </a:lnTo>
                  <a:lnTo>
                    <a:pt x="535" y="14"/>
                  </a:lnTo>
                  <a:lnTo>
                    <a:pt x="535" y="14"/>
                  </a:lnTo>
                  <a:lnTo>
                    <a:pt x="533" y="11"/>
                  </a:lnTo>
                  <a:lnTo>
                    <a:pt x="530" y="9"/>
                  </a:lnTo>
                  <a:lnTo>
                    <a:pt x="530" y="9"/>
                  </a:lnTo>
                  <a:lnTo>
                    <a:pt x="523" y="8"/>
                  </a:lnTo>
                  <a:lnTo>
                    <a:pt x="523" y="8"/>
                  </a:lnTo>
                  <a:lnTo>
                    <a:pt x="518" y="9"/>
                  </a:lnTo>
                  <a:lnTo>
                    <a:pt x="518" y="9"/>
                  </a:lnTo>
                  <a:lnTo>
                    <a:pt x="515" y="11"/>
                  </a:lnTo>
                  <a:lnTo>
                    <a:pt x="513" y="14"/>
                  </a:lnTo>
                  <a:lnTo>
                    <a:pt x="513" y="14"/>
                  </a:lnTo>
                  <a:lnTo>
                    <a:pt x="510" y="26"/>
                  </a:lnTo>
                  <a:lnTo>
                    <a:pt x="510" y="26"/>
                  </a:lnTo>
                  <a:lnTo>
                    <a:pt x="508" y="42"/>
                  </a:lnTo>
                  <a:lnTo>
                    <a:pt x="508" y="42"/>
                  </a:lnTo>
                  <a:lnTo>
                    <a:pt x="510" y="58"/>
                  </a:lnTo>
                  <a:lnTo>
                    <a:pt x="510" y="58"/>
                  </a:lnTo>
                  <a:lnTo>
                    <a:pt x="513" y="68"/>
                  </a:lnTo>
                  <a:lnTo>
                    <a:pt x="513" y="68"/>
                  </a:lnTo>
                  <a:lnTo>
                    <a:pt x="515" y="72"/>
                  </a:lnTo>
                  <a:lnTo>
                    <a:pt x="518" y="73"/>
                  </a:lnTo>
                  <a:lnTo>
                    <a:pt x="518" y="73"/>
                  </a:lnTo>
                  <a:lnTo>
                    <a:pt x="523" y="75"/>
                  </a:lnTo>
                  <a:lnTo>
                    <a:pt x="523" y="75"/>
                  </a:lnTo>
                  <a:lnTo>
                    <a:pt x="530" y="73"/>
                  </a:lnTo>
                  <a:lnTo>
                    <a:pt x="530" y="73"/>
                  </a:lnTo>
                  <a:lnTo>
                    <a:pt x="533" y="72"/>
                  </a:lnTo>
                  <a:lnTo>
                    <a:pt x="535" y="68"/>
                  </a:lnTo>
                  <a:lnTo>
                    <a:pt x="535" y="68"/>
                  </a:lnTo>
                  <a:lnTo>
                    <a:pt x="538" y="58"/>
                  </a:lnTo>
                  <a:lnTo>
                    <a:pt x="538" y="58"/>
                  </a:lnTo>
                  <a:lnTo>
                    <a:pt x="539" y="42"/>
                  </a:lnTo>
                  <a:lnTo>
                    <a:pt x="539" y="42"/>
                  </a:lnTo>
                  <a:close/>
                  <a:moveTo>
                    <a:pt x="433" y="83"/>
                  </a:moveTo>
                  <a:lnTo>
                    <a:pt x="418" y="83"/>
                  </a:lnTo>
                  <a:lnTo>
                    <a:pt x="418" y="1"/>
                  </a:lnTo>
                  <a:lnTo>
                    <a:pt x="476" y="1"/>
                  </a:lnTo>
                  <a:lnTo>
                    <a:pt x="476" y="83"/>
                  </a:lnTo>
                  <a:lnTo>
                    <a:pt x="461" y="83"/>
                  </a:lnTo>
                  <a:lnTo>
                    <a:pt x="461" y="11"/>
                  </a:lnTo>
                  <a:lnTo>
                    <a:pt x="433" y="11"/>
                  </a:lnTo>
                  <a:lnTo>
                    <a:pt x="433" y="83"/>
                  </a:lnTo>
                  <a:close/>
                  <a:moveTo>
                    <a:pt x="386" y="37"/>
                  </a:moveTo>
                  <a:lnTo>
                    <a:pt x="386" y="37"/>
                  </a:lnTo>
                  <a:lnTo>
                    <a:pt x="384" y="23"/>
                  </a:lnTo>
                  <a:lnTo>
                    <a:pt x="384" y="23"/>
                  </a:lnTo>
                  <a:lnTo>
                    <a:pt x="381" y="14"/>
                  </a:lnTo>
                  <a:lnTo>
                    <a:pt x="381" y="14"/>
                  </a:lnTo>
                  <a:lnTo>
                    <a:pt x="378" y="9"/>
                  </a:lnTo>
                  <a:lnTo>
                    <a:pt x="378" y="9"/>
                  </a:lnTo>
                  <a:lnTo>
                    <a:pt x="371" y="8"/>
                  </a:lnTo>
                  <a:lnTo>
                    <a:pt x="371" y="8"/>
                  </a:lnTo>
                  <a:lnTo>
                    <a:pt x="366" y="9"/>
                  </a:lnTo>
                  <a:lnTo>
                    <a:pt x="366" y="9"/>
                  </a:lnTo>
                  <a:lnTo>
                    <a:pt x="361" y="14"/>
                  </a:lnTo>
                  <a:lnTo>
                    <a:pt x="361" y="14"/>
                  </a:lnTo>
                  <a:lnTo>
                    <a:pt x="360" y="23"/>
                  </a:lnTo>
                  <a:lnTo>
                    <a:pt x="360" y="23"/>
                  </a:lnTo>
                  <a:lnTo>
                    <a:pt x="358" y="37"/>
                  </a:lnTo>
                  <a:lnTo>
                    <a:pt x="386" y="37"/>
                  </a:lnTo>
                  <a:close/>
                  <a:moveTo>
                    <a:pt x="400" y="47"/>
                  </a:moveTo>
                  <a:lnTo>
                    <a:pt x="358" y="47"/>
                  </a:lnTo>
                  <a:lnTo>
                    <a:pt x="358" y="47"/>
                  </a:lnTo>
                  <a:lnTo>
                    <a:pt x="360" y="60"/>
                  </a:lnTo>
                  <a:lnTo>
                    <a:pt x="360" y="60"/>
                  </a:lnTo>
                  <a:lnTo>
                    <a:pt x="361" y="65"/>
                  </a:lnTo>
                  <a:lnTo>
                    <a:pt x="363" y="68"/>
                  </a:lnTo>
                  <a:lnTo>
                    <a:pt x="363" y="68"/>
                  </a:lnTo>
                  <a:lnTo>
                    <a:pt x="366" y="72"/>
                  </a:lnTo>
                  <a:lnTo>
                    <a:pt x="369" y="73"/>
                  </a:lnTo>
                  <a:lnTo>
                    <a:pt x="369" y="73"/>
                  </a:lnTo>
                  <a:lnTo>
                    <a:pt x="381" y="75"/>
                  </a:lnTo>
                  <a:lnTo>
                    <a:pt x="397" y="75"/>
                  </a:lnTo>
                  <a:lnTo>
                    <a:pt x="397" y="81"/>
                  </a:lnTo>
                  <a:lnTo>
                    <a:pt x="397" y="81"/>
                  </a:lnTo>
                  <a:lnTo>
                    <a:pt x="387" y="83"/>
                  </a:lnTo>
                  <a:lnTo>
                    <a:pt x="387" y="83"/>
                  </a:lnTo>
                  <a:lnTo>
                    <a:pt x="378" y="85"/>
                  </a:lnTo>
                  <a:lnTo>
                    <a:pt x="378" y="85"/>
                  </a:lnTo>
                  <a:lnTo>
                    <a:pt x="369" y="85"/>
                  </a:lnTo>
                  <a:lnTo>
                    <a:pt x="361" y="83"/>
                  </a:lnTo>
                  <a:lnTo>
                    <a:pt x="361" y="83"/>
                  </a:lnTo>
                  <a:lnTo>
                    <a:pt x="356" y="80"/>
                  </a:lnTo>
                  <a:lnTo>
                    <a:pt x="351" y="75"/>
                  </a:lnTo>
                  <a:lnTo>
                    <a:pt x="351" y="75"/>
                  </a:lnTo>
                  <a:lnTo>
                    <a:pt x="347" y="70"/>
                  </a:lnTo>
                  <a:lnTo>
                    <a:pt x="345" y="62"/>
                  </a:lnTo>
                  <a:lnTo>
                    <a:pt x="345" y="62"/>
                  </a:lnTo>
                  <a:lnTo>
                    <a:pt x="343" y="54"/>
                  </a:lnTo>
                  <a:lnTo>
                    <a:pt x="343" y="42"/>
                  </a:lnTo>
                  <a:lnTo>
                    <a:pt x="343" y="42"/>
                  </a:lnTo>
                  <a:lnTo>
                    <a:pt x="343" y="31"/>
                  </a:lnTo>
                  <a:lnTo>
                    <a:pt x="345" y="21"/>
                  </a:lnTo>
                  <a:lnTo>
                    <a:pt x="345" y="21"/>
                  </a:lnTo>
                  <a:lnTo>
                    <a:pt x="347" y="14"/>
                  </a:lnTo>
                  <a:lnTo>
                    <a:pt x="350" y="8"/>
                  </a:lnTo>
                  <a:lnTo>
                    <a:pt x="350" y="8"/>
                  </a:lnTo>
                  <a:lnTo>
                    <a:pt x="355" y="5"/>
                  </a:lnTo>
                  <a:lnTo>
                    <a:pt x="360" y="1"/>
                  </a:lnTo>
                  <a:lnTo>
                    <a:pt x="360" y="1"/>
                  </a:lnTo>
                  <a:lnTo>
                    <a:pt x="365" y="0"/>
                  </a:lnTo>
                  <a:lnTo>
                    <a:pt x="371" y="0"/>
                  </a:lnTo>
                  <a:lnTo>
                    <a:pt x="371" y="0"/>
                  </a:lnTo>
                  <a:lnTo>
                    <a:pt x="379" y="0"/>
                  </a:lnTo>
                  <a:lnTo>
                    <a:pt x="384" y="1"/>
                  </a:lnTo>
                  <a:lnTo>
                    <a:pt x="384" y="1"/>
                  </a:lnTo>
                  <a:lnTo>
                    <a:pt x="389" y="5"/>
                  </a:lnTo>
                  <a:lnTo>
                    <a:pt x="394" y="8"/>
                  </a:lnTo>
                  <a:lnTo>
                    <a:pt x="394" y="8"/>
                  </a:lnTo>
                  <a:lnTo>
                    <a:pt x="397" y="14"/>
                  </a:lnTo>
                  <a:lnTo>
                    <a:pt x="399" y="21"/>
                  </a:lnTo>
                  <a:lnTo>
                    <a:pt x="399" y="21"/>
                  </a:lnTo>
                  <a:lnTo>
                    <a:pt x="400" y="31"/>
                  </a:lnTo>
                  <a:lnTo>
                    <a:pt x="400" y="42"/>
                  </a:lnTo>
                  <a:lnTo>
                    <a:pt x="400" y="47"/>
                  </a:lnTo>
                  <a:close/>
                  <a:moveTo>
                    <a:pt x="284" y="72"/>
                  </a:moveTo>
                  <a:lnTo>
                    <a:pt x="284" y="72"/>
                  </a:lnTo>
                  <a:lnTo>
                    <a:pt x="289" y="73"/>
                  </a:lnTo>
                  <a:lnTo>
                    <a:pt x="289" y="73"/>
                  </a:lnTo>
                  <a:lnTo>
                    <a:pt x="296" y="75"/>
                  </a:lnTo>
                  <a:lnTo>
                    <a:pt x="296" y="75"/>
                  </a:lnTo>
                  <a:lnTo>
                    <a:pt x="304" y="73"/>
                  </a:lnTo>
                  <a:lnTo>
                    <a:pt x="304" y="73"/>
                  </a:lnTo>
                  <a:lnTo>
                    <a:pt x="306" y="72"/>
                  </a:lnTo>
                  <a:lnTo>
                    <a:pt x="309" y="68"/>
                  </a:lnTo>
                  <a:lnTo>
                    <a:pt x="309" y="68"/>
                  </a:lnTo>
                  <a:lnTo>
                    <a:pt x="312" y="58"/>
                  </a:lnTo>
                  <a:lnTo>
                    <a:pt x="312" y="58"/>
                  </a:lnTo>
                  <a:lnTo>
                    <a:pt x="314" y="42"/>
                  </a:lnTo>
                  <a:lnTo>
                    <a:pt x="314" y="42"/>
                  </a:lnTo>
                  <a:lnTo>
                    <a:pt x="312" y="26"/>
                  </a:lnTo>
                  <a:lnTo>
                    <a:pt x="312" y="26"/>
                  </a:lnTo>
                  <a:lnTo>
                    <a:pt x="309" y="16"/>
                  </a:lnTo>
                  <a:lnTo>
                    <a:pt x="309" y="16"/>
                  </a:lnTo>
                  <a:lnTo>
                    <a:pt x="306" y="13"/>
                  </a:lnTo>
                  <a:lnTo>
                    <a:pt x="304" y="11"/>
                  </a:lnTo>
                  <a:lnTo>
                    <a:pt x="304" y="11"/>
                  </a:lnTo>
                  <a:lnTo>
                    <a:pt x="296" y="9"/>
                  </a:lnTo>
                  <a:lnTo>
                    <a:pt x="296" y="9"/>
                  </a:lnTo>
                  <a:lnTo>
                    <a:pt x="289" y="9"/>
                  </a:lnTo>
                  <a:lnTo>
                    <a:pt x="289" y="9"/>
                  </a:lnTo>
                  <a:lnTo>
                    <a:pt x="284" y="13"/>
                  </a:lnTo>
                  <a:lnTo>
                    <a:pt x="284" y="72"/>
                  </a:lnTo>
                  <a:close/>
                  <a:moveTo>
                    <a:pt x="284" y="6"/>
                  </a:moveTo>
                  <a:lnTo>
                    <a:pt x="284" y="6"/>
                  </a:lnTo>
                  <a:lnTo>
                    <a:pt x="288" y="3"/>
                  </a:lnTo>
                  <a:lnTo>
                    <a:pt x="291" y="1"/>
                  </a:lnTo>
                  <a:lnTo>
                    <a:pt x="291" y="1"/>
                  </a:lnTo>
                  <a:lnTo>
                    <a:pt x="301" y="0"/>
                  </a:lnTo>
                  <a:lnTo>
                    <a:pt x="301" y="0"/>
                  </a:lnTo>
                  <a:lnTo>
                    <a:pt x="307" y="0"/>
                  </a:lnTo>
                  <a:lnTo>
                    <a:pt x="312" y="1"/>
                  </a:lnTo>
                  <a:lnTo>
                    <a:pt x="312" y="1"/>
                  </a:lnTo>
                  <a:lnTo>
                    <a:pt x="317" y="5"/>
                  </a:lnTo>
                  <a:lnTo>
                    <a:pt x="320" y="8"/>
                  </a:lnTo>
                  <a:lnTo>
                    <a:pt x="320" y="8"/>
                  </a:lnTo>
                  <a:lnTo>
                    <a:pt x="324" y="14"/>
                  </a:lnTo>
                  <a:lnTo>
                    <a:pt x="327" y="21"/>
                  </a:lnTo>
                  <a:lnTo>
                    <a:pt x="327" y="21"/>
                  </a:lnTo>
                  <a:lnTo>
                    <a:pt x="327" y="31"/>
                  </a:lnTo>
                  <a:lnTo>
                    <a:pt x="329" y="42"/>
                  </a:lnTo>
                  <a:lnTo>
                    <a:pt x="329" y="42"/>
                  </a:lnTo>
                  <a:lnTo>
                    <a:pt x="327" y="54"/>
                  </a:lnTo>
                  <a:lnTo>
                    <a:pt x="327" y="62"/>
                  </a:lnTo>
                  <a:lnTo>
                    <a:pt x="327" y="62"/>
                  </a:lnTo>
                  <a:lnTo>
                    <a:pt x="324" y="70"/>
                  </a:lnTo>
                  <a:lnTo>
                    <a:pt x="320" y="75"/>
                  </a:lnTo>
                  <a:lnTo>
                    <a:pt x="320" y="75"/>
                  </a:lnTo>
                  <a:lnTo>
                    <a:pt x="317" y="80"/>
                  </a:lnTo>
                  <a:lnTo>
                    <a:pt x="312" y="83"/>
                  </a:lnTo>
                  <a:lnTo>
                    <a:pt x="312" y="83"/>
                  </a:lnTo>
                  <a:lnTo>
                    <a:pt x="307" y="85"/>
                  </a:lnTo>
                  <a:lnTo>
                    <a:pt x="301" y="85"/>
                  </a:lnTo>
                  <a:lnTo>
                    <a:pt x="301" y="85"/>
                  </a:lnTo>
                  <a:lnTo>
                    <a:pt x="293" y="83"/>
                  </a:lnTo>
                  <a:lnTo>
                    <a:pt x="293" y="83"/>
                  </a:lnTo>
                  <a:lnTo>
                    <a:pt x="284" y="80"/>
                  </a:lnTo>
                  <a:lnTo>
                    <a:pt x="284" y="116"/>
                  </a:lnTo>
                  <a:lnTo>
                    <a:pt x="270" y="116"/>
                  </a:lnTo>
                  <a:lnTo>
                    <a:pt x="270" y="1"/>
                  </a:lnTo>
                  <a:lnTo>
                    <a:pt x="283" y="1"/>
                  </a:lnTo>
                  <a:lnTo>
                    <a:pt x="283" y="6"/>
                  </a:lnTo>
                  <a:lnTo>
                    <a:pt x="284" y="6"/>
                  </a:lnTo>
                  <a:close/>
                  <a:moveTo>
                    <a:pt x="237" y="37"/>
                  </a:moveTo>
                  <a:lnTo>
                    <a:pt x="237" y="37"/>
                  </a:lnTo>
                  <a:lnTo>
                    <a:pt x="235" y="23"/>
                  </a:lnTo>
                  <a:lnTo>
                    <a:pt x="235" y="23"/>
                  </a:lnTo>
                  <a:lnTo>
                    <a:pt x="232" y="14"/>
                  </a:lnTo>
                  <a:lnTo>
                    <a:pt x="232" y="14"/>
                  </a:lnTo>
                  <a:lnTo>
                    <a:pt x="229" y="9"/>
                  </a:lnTo>
                  <a:lnTo>
                    <a:pt x="229" y="9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17" y="9"/>
                  </a:lnTo>
                  <a:lnTo>
                    <a:pt x="217" y="9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1" y="23"/>
                  </a:lnTo>
                  <a:lnTo>
                    <a:pt x="211" y="23"/>
                  </a:lnTo>
                  <a:lnTo>
                    <a:pt x="209" y="37"/>
                  </a:lnTo>
                  <a:lnTo>
                    <a:pt x="237" y="37"/>
                  </a:lnTo>
                  <a:close/>
                  <a:moveTo>
                    <a:pt x="252" y="47"/>
                  </a:moveTo>
                  <a:lnTo>
                    <a:pt x="209" y="47"/>
                  </a:lnTo>
                  <a:lnTo>
                    <a:pt x="209" y="47"/>
                  </a:lnTo>
                  <a:lnTo>
                    <a:pt x="211" y="60"/>
                  </a:lnTo>
                  <a:lnTo>
                    <a:pt x="211" y="60"/>
                  </a:lnTo>
                  <a:lnTo>
                    <a:pt x="212" y="65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7" y="72"/>
                  </a:lnTo>
                  <a:lnTo>
                    <a:pt x="221" y="73"/>
                  </a:lnTo>
                  <a:lnTo>
                    <a:pt x="221" y="73"/>
                  </a:lnTo>
                  <a:lnTo>
                    <a:pt x="232" y="75"/>
                  </a:lnTo>
                  <a:lnTo>
                    <a:pt x="248" y="75"/>
                  </a:lnTo>
                  <a:lnTo>
                    <a:pt x="248" y="81"/>
                  </a:lnTo>
                  <a:lnTo>
                    <a:pt x="248" y="81"/>
                  </a:lnTo>
                  <a:lnTo>
                    <a:pt x="239" y="83"/>
                  </a:lnTo>
                  <a:lnTo>
                    <a:pt x="239" y="83"/>
                  </a:lnTo>
                  <a:lnTo>
                    <a:pt x="229" y="85"/>
                  </a:lnTo>
                  <a:lnTo>
                    <a:pt x="229" y="85"/>
                  </a:lnTo>
                  <a:lnTo>
                    <a:pt x="221" y="85"/>
                  </a:lnTo>
                  <a:lnTo>
                    <a:pt x="212" y="83"/>
                  </a:lnTo>
                  <a:lnTo>
                    <a:pt x="212" y="83"/>
                  </a:lnTo>
                  <a:lnTo>
                    <a:pt x="208" y="80"/>
                  </a:lnTo>
                  <a:lnTo>
                    <a:pt x="203" y="75"/>
                  </a:lnTo>
                  <a:lnTo>
                    <a:pt x="203" y="75"/>
                  </a:lnTo>
                  <a:lnTo>
                    <a:pt x="198" y="70"/>
                  </a:lnTo>
                  <a:lnTo>
                    <a:pt x="196" y="62"/>
                  </a:lnTo>
                  <a:lnTo>
                    <a:pt x="196" y="62"/>
                  </a:lnTo>
                  <a:lnTo>
                    <a:pt x="195" y="54"/>
                  </a:lnTo>
                  <a:lnTo>
                    <a:pt x="195" y="42"/>
                  </a:lnTo>
                  <a:lnTo>
                    <a:pt x="195" y="42"/>
                  </a:lnTo>
                  <a:lnTo>
                    <a:pt x="195" y="31"/>
                  </a:lnTo>
                  <a:lnTo>
                    <a:pt x="196" y="21"/>
                  </a:lnTo>
                  <a:lnTo>
                    <a:pt x="196" y="21"/>
                  </a:lnTo>
                  <a:lnTo>
                    <a:pt x="198" y="14"/>
                  </a:lnTo>
                  <a:lnTo>
                    <a:pt x="201" y="8"/>
                  </a:lnTo>
                  <a:lnTo>
                    <a:pt x="201" y="8"/>
                  </a:lnTo>
                  <a:lnTo>
                    <a:pt x="206" y="5"/>
                  </a:lnTo>
                  <a:lnTo>
                    <a:pt x="211" y="1"/>
                  </a:lnTo>
                  <a:lnTo>
                    <a:pt x="211" y="1"/>
                  </a:lnTo>
                  <a:lnTo>
                    <a:pt x="216" y="0"/>
                  </a:lnTo>
                  <a:lnTo>
                    <a:pt x="222" y="0"/>
                  </a:lnTo>
                  <a:lnTo>
                    <a:pt x="222" y="0"/>
                  </a:lnTo>
                  <a:lnTo>
                    <a:pt x="229" y="0"/>
                  </a:lnTo>
                  <a:lnTo>
                    <a:pt x="235" y="1"/>
                  </a:lnTo>
                  <a:lnTo>
                    <a:pt x="235" y="1"/>
                  </a:lnTo>
                  <a:lnTo>
                    <a:pt x="240" y="5"/>
                  </a:lnTo>
                  <a:lnTo>
                    <a:pt x="245" y="8"/>
                  </a:lnTo>
                  <a:lnTo>
                    <a:pt x="245" y="8"/>
                  </a:lnTo>
                  <a:lnTo>
                    <a:pt x="248" y="14"/>
                  </a:lnTo>
                  <a:lnTo>
                    <a:pt x="250" y="21"/>
                  </a:lnTo>
                  <a:lnTo>
                    <a:pt x="250" y="21"/>
                  </a:lnTo>
                  <a:lnTo>
                    <a:pt x="252" y="31"/>
                  </a:lnTo>
                  <a:lnTo>
                    <a:pt x="252" y="42"/>
                  </a:lnTo>
                  <a:lnTo>
                    <a:pt x="252" y="47"/>
                  </a:lnTo>
                  <a:close/>
                  <a:moveTo>
                    <a:pt x="134" y="83"/>
                  </a:moveTo>
                  <a:lnTo>
                    <a:pt x="119" y="83"/>
                  </a:lnTo>
                  <a:lnTo>
                    <a:pt x="119" y="1"/>
                  </a:lnTo>
                  <a:lnTo>
                    <a:pt x="177" y="1"/>
                  </a:lnTo>
                  <a:lnTo>
                    <a:pt x="177" y="83"/>
                  </a:lnTo>
                  <a:lnTo>
                    <a:pt x="162" y="83"/>
                  </a:lnTo>
                  <a:lnTo>
                    <a:pt x="162" y="11"/>
                  </a:lnTo>
                  <a:lnTo>
                    <a:pt x="134" y="11"/>
                  </a:lnTo>
                  <a:lnTo>
                    <a:pt x="134" y="83"/>
                  </a:lnTo>
                  <a:close/>
                  <a:moveTo>
                    <a:pt x="42" y="26"/>
                  </a:moveTo>
                  <a:lnTo>
                    <a:pt x="41" y="26"/>
                  </a:lnTo>
                  <a:lnTo>
                    <a:pt x="15" y="83"/>
                  </a:lnTo>
                  <a:lnTo>
                    <a:pt x="0" y="83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57"/>
                  </a:lnTo>
                  <a:lnTo>
                    <a:pt x="15" y="57"/>
                  </a:lnTo>
                  <a:lnTo>
                    <a:pt x="39" y="1"/>
                  </a:lnTo>
                  <a:lnTo>
                    <a:pt x="57" y="1"/>
                  </a:lnTo>
                  <a:lnTo>
                    <a:pt x="57" y="83"/>
                  </a:lnTo>
                  <a:lnTo>
                    <a:pt x="42" y="83"/>
                  </a:lnTo>
                  <a:lnTo>
                    <a:pt x="42" y="2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Freeform 244"/>
            <p:cNvSpPr>
              <a:spLocks noEditPoints="1"/>
            </p:cNvSpPr>
            <p:nvPr/>
          </p:nvSpPr>
          <p:spPr bwMode="auto">
            <a:xfrm>
              <a:off x="4129088" y="520700"/>
              <a:ext cx="3368675" cy="2032000"/>
            </a:xfrm>
            <a:custGeom>
              <a:avLst/>
              <a:gdLst/>
              <a:ahLst/>
              <a:cxnLst>
                <a:cxn ang="0">
                  <a:pos x="572" y="507"/>
                </a:cxn>
                <a:cxn ang="0">
                  <a:pos x="135" y="544"/>
                </a:cxn>
                <a:cxn ang="0">
                  <a:pos x="78" y="566"/>
                </a:cxn>
                <a:cxn ang="0">
                  <a:pos x="26" y="605"/>
                </a:cxn>
                <a:cxn ang="0">
                  <a:pos x="148" y="987"/>
                </a:cxn>
                <a:cxn ang="0">
                  <a:pos x="196" y="1018"/>
                </a:cxn>
                <a:cxn ang="0">
                  <a:pos x="98" y="1028"/>
                </a:cxn>
                <a:cxn ang="0">
                  <a:pos x="148" y="987"/>
                </a:cxn>
                <a:cxn ang="0">
                  <a:pos x="320" y="995"/>
                </a:cxn>
                <a:cxn ang="0">
                  <a:pos x="238" y="1244"/>
                </a:cxn>
                <a:cxn ang="0">
                  <a:pos x="261" y="995"/>
                </a:cxn>
                <a:cxn ang="0">
                  <a:pos x="433" y="987"/>
                </a:cxn>
                <a:cxn ang="0">
                  <a:pos x="484" y="1028"/>
                </a:cxn>
                <a:cxn ang="0">
                  <a:pos x="386" y="1018"/>
                </a:cxn>
                <a:cxn ang="0">
                  <a:pos x="433" y="987"/>
                </a:cxn>
                <a:cxn ang="0">
                  <a:pos x="717" y="1002"/>
                </a:cxn>
                <a:cxn ang="0">
                  <a:pos x="629" y="1038"/>
                </a:cxn>
                <a:cxn ang="0">
                  <a:pos x="662" y="991"/>
                </a:cxn>
                <a:cxn ang="0">
                  <a:pos x="833" y="987"/>
                </a:cxn>
                <a:cxn ang="0">
                  <a:pos x="876" y="1038"/>
                </a:cxn>
                <a:cxn ang="0">
                  <a:pos x="781" y="1010"/>
                </a:cxn>
                <a:cxn ang="0">
                  <a:pos x="966" y="987"/>
                </a:cxn>
                <a:cxn ang="0">
                  <a:pos x="1008" y="1010"/>
                </a:cxn>
                <a:cxn ang="0">
                  <a:pos x="915" y="1038"/>
                </a:cxn>
                <a:cxn ang="0">
                  <a:pos x="956" y="987"/>
                </a:cxn>
                <a:cxn ang="0">
                  <a:pos x="1708" y="991"/>
                </a:cxn>
                <a:cxn ang="0">
                  <a:pos x="1741" y="1244"/>
                </a:cxn>
                <a:cxn ang="0">
                  <a:pos x="1652" y="1002"/>
                </a:cxn>
                <a:cxn ang="0">
                  <a:pos x="1831" y="987"/>
                </a:cxn>
                <a:cxn ang="0">
                  <a:pos x="1878" y="1018"/>
                </a:cxn>
                <a:cxn ang="0">
                  <a:pos x="1780" y="1028"/>
                </a:cxn>
                <a:cxn ang="0">
                  <a:pos x="1831" y="987"/>
                </a:cxn>
                <a:cxn ang="0">
                  <a:pos x="2002" y="995"/>
                </a:cxn>
                <a:cxn ang="0">
                  <a:pos x="1922" y="1244"/>
                </a:cxn>
                <a:cxn ang="0">
                  <a:pos x="1945" y="995"/>
                </a:cxn>
                <a:cxn ang="0">
                  <a:pos x="1638" y="899"/>
                </a:cxn>
                <a:cxn ang="0">
                  <a:pos x="1883" y="747"/>
                </a:cxn>
                <a:cxn ang="0">
                  <a:pos x="1319" y="706"/>
                </a:cxn>
                <a:cxn ang="0">
                  <a:pos x="1396" y="757"/>
                </a:cxn>
                <a:cxn ang="0">
                  <a:pos x="1236" y="773"/>
                </a:cxn>
                <a:cxn ang="0">
                  <a:pos x="1319" y="706"/>
                </a:cxn>
                <a:cxn ang="0">
                  <a:pos x="876" y="747"/>
                </a:cxn>
                <a:cxn ang="0">
                  <a:pos x="915" y="899"/>
                </a:cxn>
                <a:cxn ang="0">
                  <a:pos x="199" y="747"/>
                </a:cxn>
                <a:cxn ang="0">
                  <a:pos x="485" y="899"/>
                </a:cxn>
                <a:cxn ang="0">
                  <a:pos x="2100" y="1280"/>
                </a:cxn>
                <a:cxn ang="0">
                  <a:pos x="1531" y="1280"/>
                </a:cxn>
                <a:cxn ang="0">
                  <a:pos x="1443" y="1080"/>
                </a:cxn>
                <a:cxn ang="0">
                  <a:pos x="1383" y="1013"/>
                </a:cxn>
                <a:cxn ang="0">
                  <a:pos x="1319" y="997"/>
                </a:cxn>
                <a:cxn ang="0">
                  <a:pos x="1232" y="1028"/>
                </a:cxn>
                <a:cxn ang="0">
                  <a:pos x="1186" y="1105"/>
                </a:cxn>
                <a:cxn ang="0">
                  <a:pos x="1044" y="1280"/>
                </a:cxn>
                <a:cxn ang="0">
                  <a:pos x="21" y="698"/>
                </a:cxn>
                <a:cxn ang="0">
                  <a:pos x="1399" y="260"/>
                </a:cxn>
                <a:cxn ang="0">
                  <a:pos x="1523" y="350"/>
                </a:cxn>
                <a:cxn ang="0">
                  <a:pos x="1087" y="396"/>
                </a:cxn>
                <a:cxn ang="0">
                  <a:pos x="1170" y="297"/>
                </a:cxn>
                <a:cxn ang="0">
                  <a:pos x="1329" y="0"/>
                </a:cxn>
              </a:cxnLst>
              <a:rect l="0" t="0" r="r" b="b"/>
              <a:pathLst>
                <a:path w="2122" h="1280">
                  <a:moveTo>
                    <a:pt x="868" y="642"/>
                  </a:moveTo>
                  <a:lnTo>
                    <a:pt x="732" y="507"/>
                  </a:lnTo>
                  <a:lnTo>
                    <a:pt x="673" y="507"/>
                  </a:lnTo>
                  <a:lnTo>
                    <a:pt x="663" y="257"/>
                  </a:lnTo>
                  <a:lnTo>
                    <a:pt x="642" y="257"/>
                  </a:lnTo>
                  <a:lnTo>
                    <a:pt x="631" y="507"/>
                  </a:lnTo>
                  <a:lnTo>
                    <a:pt x="572" y="507"/>
                  </a:lnTo>
                  <a:lnTo>
                    <a:pt x="428" y="588"/>
                  </a:lnTo>
                  <a:lnTo>
                    <a:pt x="148" y="588"/>
                  </a:lnTo>
                  <a:lnTo>
                    <a:pt x="148" y="566"/>
                  </a:lnTo>
                  <a:lnTo>
                    <a:pt x="148" y="566"/>
                  </a:lnTo>
                  <a:lnTo>
                    <a:pt x="147" y="557"/>
                  </a:lnTo>
                  <a:lnTo>
                    <a:pt x="142" y="549"/>
                  </a:lnTo>
                  <a:lnTo>
                    <a:pt x="135" y="544"/>
                  </a:lnTo>
                  <a:lnTo>
                    <a:pt x="126" y="543"/>
                  </a:lnTo>
                  <a:lnTo>
                    <a:pt x="101" y="543"/>
                  </a:lnTo>
                  <a:lnTo>
                    <a:pt x="101" y="543"/>
                  </a:lnTo>
                  <a:lnTo>
                    <a:pt x="93" y="544"/>
                  </a:lnTo>
                  <a:lnTo>
                    <a:pt x="85" y="549"/>
                  </a:lnTo>
                  <a:lnTo>
                    <a:pt x="80" y="557"/>
                  </a:lnTo>
                  <a:lnTo>
                    <a:pt x="78" y="566"/>
                  </a:lnTo>
                  <a:lnTo>
                    <a:pt x="78" y="588"/>
                  </a:lnTo>
                  <a:lnTo>
                    <a:pt x="67" y="588"/>
                  </a:lnTo>
                  <a:lnTo>
                    <a:pt x="67" y="588"/>
                  </a:lnTo>
                  <a:lnTo>
                    <a:pt x="55" y="590"/>
                  </a:lnTo>
                  <a:lnTo>
                    <a:pt x="44" y="593"/>
                  </a:lnTo>
                  <a:lnTo>
                    <a:pt x="34" y="598"/>
                  </a:lnTo>
                  <a:lnTo>
                    <a:pt x="26" y="605"/>
                  </a:lnTo>
                  <a:lnTo>
                    <a:pt x="18" y="611"/>
                  </a:lnTo>
                  <a:lnTo>
                    <a:pt x="11" y="621"/>
                  </a:lnTo>
                  <a:lnTo>
                    <a:pt x="5" y="631"/>
                  </a:lnTo>
                  <a:lnTo>
                    <a:pt x="1" y="642"/>
                  </a:lnTo>
                  <a:lnTo>
                    <a:pt x="868" y="642"/>
                  </a:lnTo>
                  <a:close/>
                  <a:moveTo>
                    <a:pt x="148" y="987"/>
                  </a:moveTo>
                  <a:lnTo>
                    <a:pt x="148" y="987"/>
                  </a:lnTo>
                  <a:lnTo>
                    <a:pt x="148" y="987"/>
                  </a:lnTo>
                  <a:lnTo>
                    <a:pt x="158" y="987"/>
                  </a:lnTo>
                  <a:lnTo>
                    <a:pt x="168" y="991"/>
                  </a:lnTo>
                  <a:lnTo>
                    <a:pt x="176" y="995"/>
                  </a:lnTo>
                  <a:lnTo>
                    <a:pt x="184" y="1002"/>
                  </a:lnTo>
                  <a:lnTo>
                    <a:pt x="191" y="1010"/>
                  </a:lnTo>
                  <a:lnTo>
                    <a:pt x="196" y="1018"/>
                  </a:lnTo>
                  <a:lnTo>
                    <a:pt x="199" y="1028"/>
                  </a:lnTo>
                  <a:lnTo>
                    <a:pt x="199" y="1038"/>
                  </a:lnTo>
                  <a:lnTo>
                    <a:pt x="199" y="1244"/>
                  </a:lnTo>
                  <a:lnTo>
                    <a:pt x="96" y="1244"/>
                  </a:lnTo>
                  <a:lnTo>
                    <a:pt x="96" y="1038"/>
                  </a:lnTo>
                  <a:lnTo>
                    <a:pt x="96" y="1038"/>
                  </a:lnTo>
                  <a:lnTo>
                    <a:pt x="98" y="1028"/>
                  </a:lnTo>
                  <a:lnTo>
                    <a:pt x="101" y="1018"/>
                  </a:lnTo>
                  <a:lnTo>
                    <a:pt x="106" y="1010"/>
                  </a:lnTo>
                  <a:lnTo>
                    <a:pt x="113" y="1002"/>
                  </a:lnTo>
                  <a:lnTo>
                    <a:pt x="119" y="995"/>
                  </a:lnTo>
                  <a:lnTo>
                    <a:pt x="129" y="991"/>
                  </a:lnTo>
                  <a:lnTo>
                    <a:pt x="137" y="987"/>
                  </a:lnTo>
                  <a:lnTo>
                    <a:pt x="148" y="987"/>
                  </a:lnTo>
                  <a:lnTo>
                    <a:pt x="148" y="987"/>
                  </a:lnTo>
                  <a:close/>
                  <a:moveTo>
                    <a:pt x="291" y="987"/>
                  </a:moveTo>
                  <a:lnTo>
                    <a:pt x="291" y="987"/>
                  </a:lnTo>
                  <a:lnTo>
                    <a:pt x="291" y="987"/>
                  </a:lnTo>
                  <a:lnTo>
                    <a:pt x="301" y="987"/>
                  </a:lnTo>
                  <a:lnTo>
                    <a:pt x="310" y="991"/>
                  </a:lnTo>
                  <a:lnTo>
                    <a:pt x="320" y="995"/>
                  </a:lnTo>
                  <a:lnTo>
                    <a:pt x="327" y="1002"/>
                  </a:lnTo>
                  <a:lnTo>
                    <a:pt x="333" y="1010"/>
                  </a:lnTo>
                  <a:lnTo>
                    <a:pt x="338" y="1018"/>
                  </a:lnTo>
                  <a:lnTo>
                    <a:pt x="341" y="1028"/>
                  </a:lnTo>
                  <a:lnTo>
                    <a:pt x="343" y="1038"/>
                  </a:lnTo>
                  <a:lnTo>
                    <a:pt x="343" y="1244"/>
                  </a:lnTo>
                  <a:lnTo>
                    <a:pt x="238" y="1244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40" y="1028"/>
                  </a:lnTo>
                  <a:lnTo>
                    <a:pt x="243" y="1018"/>
                  </a:lnTo>
                  <a:lnTo>
                    <a:pt x="248" y="1010"/>
                  </a:lnTo>
                  <a:lnTo>
                    <a:pt x="255" y="1002"/>
                  </a:lnTo>
                  <a:lnTo>
                    <a:pt x="261" y="995"/>
                  </a:lnTo>
                  <a:lnTo>
                    <a:pt x="271" y="991"/>
                  </a:lnTo>
                  <a:lnTo>
                    <a:pt x="281" y="987"/>
                  </a:lnTo>
                  <a:lnTo>
                    <a:pt x="291" y="987"/>
                  </a:lnTo>
                  <a:lnTo>
                    <a:pt x="291" y="987"/>
                  </a:lnTo>
                  <a:close/>
                  <a:moveTo>
                    <a:pt x="433" y="987"/>
                  </a:moveTo>
                  <a:lnTo>
                    <a:pt x="433" y="987"/>
                  </a:lnTo>
                  <a:lnTo>
                    <a:pt x="433" y="987"/>
                  </a:lnTo>
                  <a:lnTo>
                    <a:pt x="444" y="987"/>
                  </a:lnTo>
                  <a:lnTo>
                    <a:pt x="453" y="991"/>
                  </a:lnTo>
                  <a:lnTo>
                    <a:pt x="462" y="995"/>
                  </a:lnTo>
                  <a:lnTo>
                    <a:pt x="471" y="1002"/>
                  </a:lnTo>
                  <a:lnTo>
                    <a:pt x="475" y="1010"/>
                  </a:lnTo>
                  <a:lnTo>
                    <a:pt x="480" y="1018"/>
                  </a:lnTo>
                  <a:lnTo>
                    <a:pt x="484" y="1028"/>
                  </a:lnTo>
                  <a:lnTo>
                    <a:pt x="485" y="1038"/>
                  </a:lnTo>
                  <a:lnTo>
                    <a:pt x="485" y="1244"/>
                  </a:lnTo>
                  <a:lnTo>
                    <a:pt x="382" y="1244"/>
                  </a:lnTo>
                  <a:lnTo>
                    <a:pt x="382" y="1038"/>
                  </a:lnTo>
                  <a:lnTo>
                    <a:pt x="382" y="1038"/>
                  </a:lnTo>
                  <a:lnTo>
                    <a:pt x="382" y="1028"/>
                  </a:lnTo>
                  <a:lnTo>
                    <a:pt x="386" y="1018"/>
                  </a:lnTo>
                  <a:lnTo>
                    <a:pt x="390" y="1010"/>
                  </a:lnTo>
                  <a:lnTo>
                    <a:pt x="397" y="1002"/>
                  </a:lnTo>
                  <a:lnTo>
                    <a:pt x="405" y="995"/>
                  </a:lnTo>
                  <a:lnTo>
                    <a:pt x="413" y="991"/>
                  </a:lnTo>
                  <a:lnTo>
                    <a:pt x="423" y="987"/>
                  </a:lnTo>
                  <a:lnTo>
                    <a:pt x="433" y="987"/>
                  </a:lnTo>
                  <a:lnTo>
                    <a:pt x="433" y="987"/>
                  </a:lnTo>
                  <a:close/>
                  <a:moveTo>
                    <a:pt x="681" y="987"/>
                  </a:moveTo>
                  <a:lnTo>
                    <a:pt x="681" y="987"/>
                  </a:lnTo>
                  <a:lnTo>
                    <a:pt x="681" y="987"/>
                  </a:lnTo>
                  <a:lnTo>
                    <a:pt x="691" y="987"/>
                  </a:lnTo>
                  <a:lnTo>
                    <a:pt x="701" y="991"/>
                  </a:lnTo>
                  <a:lnTo>
                    <a:pt x="709" y="995"/>
                  </a:lnTo>
                  <a:lnTo>
                    <a:pt x="717" y="1002"/>
                  </a:lnTo>
                  <a:lnTo>
                    <a:pt x="724" y="1010"/>
                  </a:lnTo>
                  <a:lnTo>
                    <a:pt x="729" y="1018"/>
                  </a:lnTo>
                  <a:lnTo>
                    <a:pt x="732" y="1028"/>
                  </a:lnTo>
                  <a:lnTo>
                    <a:pt x="732" y="1038"/>
                  </a:lnTo>
                  <a:lnTo>
                    <a:pt x="732" y="1244"/>
                  </a:lnTo>
                  <a:lnTo>
                    <a:pt x="629" y="1244"/>
                  </a:lnTo>
                  <a:lnTo>
                    <a:pt x="629" y="1038"/>
                  </a:lnTo>
                  <a:lnTo>
                    <a:pt x="629" y="1038"/>
                  </a:lnTo>
                  <a:lnTo>
                    <a:pt x="631" y="1028"/>
                  </a:lnTo>
                  <a:lnTo>
                    <a:pt x="634" y="1018"/>
                  </a:lnTo>
                  <a:lnTo>
                    <a:pt x="639" y="1010"/>
                  </a:lnTo>
                  <a:lnTo>
                    <a:pt x="645" y="1002"/>
                  </a:lnTo>
                  <a:lnTo>
                    <a:pt x="652" y="995"/>
                  </a:lnTo>
                  <a:lnTo>
                    <a:pt x="662" y="991"/>
                  </a:lnTo>
                  <a:lnTo>
                    <a:pt x="670" y="987"/>
                  </a:lnTo>
                  <a:lnTo>
                    <a:pt x="681" y="987"/>
                  </a:lnTo>
                  <a:lnTo>
                    <a:pt x="681" y="987"/>
                  </a:lnTo>
                  <a:close/>
                  <a:moveTo>
                    <a:pt x="824" y="987"/>
                  </a:moveTo>
                  <a:lnTo>
                    <a:pt x="824" y="987"/>
                  </a:lnTo>
                  <a:lnTo>
                    <a:pt x="824" y="987"/>
                  </a:lnTo>
                  <a:lnTo>
                    <a:pt x="833" y="987"/>
                  </a:lnTo>
                  <a:lnTo>
                    <a:pt x="843" y="991"/>
                  </a:lnTo>
                  <a:lnTo>
                    <a:pt x="853" y="995"/>
                  </a:lnTo>
                  <a:lnTo>
                    <a:pt x="860" y="1002"/>
                  </a:lnTo>
                  <a:lnTo>
                    <a:pt x="866" y="1010"/>
                  </a:lnTo>
                  <a:lnTo>
                    <a:pt x="871" y="1018"/>
                  </a:lnTo>
                  <a:lnTo>
                    <a:pt x="874" y="1028"/>
                  </a:lnTo>
                  <a:lnTo>
                    <a:pt x="876" y="1038"/>
                  </a:lnTo>
                  <a:lnTo>
                    <a:pt x="876" y="1244"/>
                  </a:lnTo>
                  <a:lnTo>
                    <a:pt x="771" y="1244"/>
                  </a:lnTo>
                  <a:lnTo>
                    <a:pt x="771" y="1038"/>
                  </a:lnTo>
                  <a:lnTo>
                    <a:pt x="771" y="1038"/>
                  </a:lnTo>
                  <a:lnTo>
                    <a:pt x="773" y="1028"/>
                  </a:lnTo>
                  <a:lnTo>
                    <a:pt x="776" y="1018"/>
                  </a:lnTo>
                  <a:lnTo>
                    <a:pt x="781" y="1010"/>
                  </a:lnTo>
                  <a:lnTo>
                    <a:pt x="788" y="1002"/>
                  </a:lnTo>
                  <a:lnTo>
                    <a:pt x="794" y="995"/>
                  </a:lnTo>
                  <a:lnTo>
                    <a:pt x="804" y="991"/>
                  </a:lnTo>
                  <a:lnTo>
                    <a:pt x="814" y="987"/>
                  </a:lnTo>
                  <a:lnTo>
                    <a:pt x="824" y="987"/>
                  </a:lnTo>
                  <a:lnTo>
                    <a:pt x="824" y="987"/>
                  </a:lnTo>
                  <a:close/>
                  <a:moveTo>
                    <a:pt x="966" y="987"/>
                  </a:moveTo>
                  <a:lnTo>
                    <a:pt x="966" y="987"/>
                  </a:lnTo>
                  <a:lnTo>
                    <a:pt x="966" y="987"/>
                  </a:lnTo>
                  <a:lnTo>
                    <a:pt x="977" y="987"/>
                  </a:lnTo>
                  <a:lnTo>
                    <a:pt x="985" y="991"/>
                  </a:lnTo>
                  <a:lnTo>
                    <a:pt x="995" y="995"/>
                  </a:lnTo>
                  <a:lnTo>
                    <a:pt x="1002" y="1002"/>
                  </a:lnTo>
                  <a:lnTo>
                    <a:pt x="1008" y="1010"/>
                  </a:lnTo>
                  <a:lnTo>
                    <a:pt x="1013" y="1018"/>
                  </a:lnTo>
                  <a:lnTo>
                    <a:pt x="1016" y="1028"/>
                  </a:lnTo>
                  <a:lnTo>
                    <a:pt x="1018" y="1038"/>
                  </a:lnTo>
                  <a:lnTo>
                    <a:pt x="1018" y="1244"/>
                  </a:lnTo>
                  <a:lnTo>
                    <a:pt x="915" y="1244"/>
                  </a:lnTo>
                  <a:lnTo>
                    <a:pt x="915" y="1038"/>
                  </a:lnTo>
                  <a:lnTo>
                    <a:pt x="915" y="1038"/>
                  </a:lnTo>
                  <a:lnTo>
                    <a:pt x="915" y="1028"/>
                  </a:lnTo>
                  <a:lnTo>
                    <a:pt x="918" y="1018"/>
                  </a:lnTo>
                  <a:lnTo>
                    <a:pt x="923" y="1010"/>
                  </a:lnTo>
                  <a:lnTo>
                    <a:pt x="930" y="1002"/>
                  </a:lnTo>
                  <a:lnTo>
                    <a:pt x="938" y="995"/>
                  </a:lnTo>
                  <a:lnTo>
                    <a:pt x="946" y="991"/>
                  </a:lnTo>
                  <a:lnTo>
                    <a:pt x="956" y="987"/>
                  </a:lnTo>
                  <a:lnTo>
                    <a:pt x="966" y="987"/>
                  </a:lnTo>
                  <a:lnTo>
                    <a:pt x="966" y="987"/>
                  </a:lnTo>
                  <a:close/>
                  <a:moveTo>
                    <a:pt x="1688" y="987"/>
                  </a:moveTo>
                  <a:lnTo>
                    <a:pt x="1688" y="987"/>
                  </a:lnTo>
                  <a:lnTo>
                    <a:pt x="1688" y="987"/>
                  </a:lnTo>
                  <a:lnTo>
                    <a:pt x="1698" y="987"/>
                  </a:lnTo>
                  <a:lnTo>
                    <a:pt x="1708" y="991"/>
                  </a:lnTo>
                  <a:lnTo>
                    <a:pt x="1718" y="995"/>
                  </a:lnTo>
                  <a:lnTo>
                    <a:pt x="1724" y="1002"/>
                  </a:lnTo>
                  <a:lnTo>
                    <a:pt x="1731" y="1010"/>
                  </a:lnTo>
                  <a:lnTo>
                    <a:pt x="1736" y="1018"/>
                  </a:lnTo>
                  <a:lnTo>
                    <a:pt x="1739" y="1028"/>
                  </a:lnTo>
                  <a:lnTo>
                    <a:pt x="1741" y="1038"/>
                  </a:lnTo>
                  <a:lnTo>
                    <a:pt x="1741" y="1244"/>
                  </a:lnTo>
                  <a:lnTo>
                    <a:pt x="1638" y="1244"/>
                  </a:lnTo>
                  <a:lnTo>
                    <a:pt x="1638" y="1038"/>
                  </a:lnTo>
                  <a:lnTo>
                    <a:pt x="1638" y="1038"/>
                  </a:lnTo>
                  <a:lnTo>
                    <a:pt x="1638" y="1028"/>
                  </a:lnTo>
                  <a:lnTo>
                    <a:pt x="1641" y="1018"/>
                  </a:lnTo>
                  <a:lnTo>
                    <a:pt x="1646" y="1010"/>
                  </a:lnTo>
                  <a:lnTo>
                    <a:pt x="1652" y="1002"/>
                  </a:lnTo>
                  <a:lnTo>
                    <a:pt x="1661" y="995"/>
                  </a:lnTo>
                  <a:lnTo>
                    <a:pt x="1669" y="991"/>
                  </a:lnTo>
                  <a:lnTo>
                    <a:pt x="1679" y="987"/>
                  </a:lnTo>
                  <a:lnTo>
                    <a:pt x="1688" y="987"/>
                  </a:lnTo>
                  <a:lnTo>
                    <a:pt x="1688" y="987"/>
                  </a:lnTo>
                  <a:close/>
                  <a:moveTo>
                    <a:pt x="1831" y="987"/>
                  </a:moveTo>
                  <a:lnTo>
                    <a:pt x="1831" y="987"/>
                  </a:lnTo>
                  <a:lnTo>
                    <a:pt x="1831" y="987"/>
                  </a:lnTo>
                  <a:lnTo>
                    <a:pt x="1842" y="987"/>
                  </a:lnTo>
                  <a:lnTo>
                    <a:pt x="1852" y="991"/>
                  </a:lnTo>
                  <a:lnTo>
                    <a:pt x="1860" y="995"/>
                  </a:lnTo>
                  <a:lnTo>
                    <a:pt x="1868" y="1002"/>
                  </a:lnTo>
                  <a:lnTo>
                    <a:pt x="1875" y="1010"/>
                  </a:lnTo>
                  <a:lnTo>
                    <a:pt x="1878" y="1018"/>
                  </a:lnTo>
                  <a:lnTo>
                    <a:pt x="1881" y="1028"/>
                  </a:lnTo>
                  <a:lnTo>
                    <a:pt x="1883" y="1038"/>
                  </a:lnTo>
                  <a:lnTo>
                    <a:pt x="1883" y="1244"/>
                  </a:lnTo>
                  <a:lnTo>
                    <a:pt x="1780" y="1244"/>
                  </a:lnTo>
                  <a:lnTo>
                    <a:pt x="1780" y="1038"/>
                  </a:lnTo>
                  <a:lnTo>
                    <a:pt x="1780" y="1038"/>
                  </a:lnTo>
                  <a:lnTo>
                    <a:pt x="1780" y="1028"/>
                  </a:lnTo>
                  <a:lnTo>
                    <a:pt x="1783" y="1018"/>
                  </a:lnTo>
                  <a:lnTo>
                    <a:pt x="1788" y="1010"/>
                  </a:lnTo>
                  <a:lnTo>
                    <a:pt x="1795" y="1002"/>
                  </a:lnTo>
                  <a:lnTo>
                    <a:pt x="1803" y="995"/>
                  </a:lnTo>
                  <a:lnTo>
                    <a:pt x="1811" y="991"/>
                  </a:lnTo>
                  <a:lnTo>
                    <a:pt x="1821" y="987"/>
                  </a:lnTo>
                  <a:lnTo>
                    <a:pt x="1831" y="987"/>
                  </a:lnTo>
                  <a:lnTo>
                    <a:pt x="1831" y="987"/>
                  </a:lnTo>
                  <a:close/>
                  <a:moveTo>
                    <a:pt x="1974" y="987"/>
                  </a:moveTo>
                  <a:lnTo>
                    <a:pt x="1974" y="987"/>
                  </a:lnTo>
                  <a:lnTo>
                    <a:pt x="1974" y="987"/>
                  </a:lnTo>
                  <a:lnTo>
                    <a:pt x="1984" y="987"/>
                  </a:lnTo>
                  <a:lnTo>
                    <a:pt x="1994" y="991"/>
                  </a:lnTo>
                  <a:lnTo>
                    <a:pt x="2002" y="995"/>
                  </a:lnTo>
                  <a:lnTo>
                    <a:pt x="2010" y="1002"/>
                  </a:lnTo>
                  <a:lnTo>
                    <a:pt x="2017" y="1010"/>
                  </a:lnTo>
                  <a:lnTo>
                    <a:pt x="2022" y="1018"/>
                  </a:lnTo>
                  <a:lnTo>
                    <a:pt x="2023" y="1028"/>
                  </a:lnTo>
                  <a:lnTo>
                    <a:pt x="2025" y="1038"/>
                  </a:lnTo>
                  <a:lnTo>
                    <a:pt x="2025" y="1244"/>
                  </a:lnTo>
                  <a:lnTo>
                    <a:pt x="1922" y="1244"/>
                  </a:lnTo>
                  <a:lnTo>
                    <a:pt x="1922" y="1038"/>
                  </a:lnTo>
                  <a:lnTo>
                    <a:pt x="1922" y="1038"/>
                  </a:lnTo>
                  <a:lnTo>
                    <a:pt x="1924" y="1028"/>
                  </a:lnTo>
                  <a:lnTo>
                    <a:pt x="1927" y="1018"/>
                  </a:lnTo>
                  <a:lnTo>
                    <a:pt x="1930" y="1010"/>
                  </a:lnTo>
                  <a:lnTo>
                    <a:pt x="1937" y="1002"/>
                  </a:lnTo>
                  <a:lnTo>
                    <a:pt x="1945" y="995"/>
                  </a:lnTo>
                  <a:lnTo>
                    <a:pt x="1953" y="991"/>
                  </a:lnTo>
                  <a:lnTo>
                    <a:pt x="1963" y="987"/>
                  </a:lnTo>
                  <a:lnTo>
                    <a:pt x="1974" y="987"/>
                  </a:lnTo>
                  <a:lnTo>
                    <a:pt x="1974" y="987"/>
                  </a:lnTo>
                  <a:close/>
                  <a:moveTo>
                    <a:pt x="1741" y="747"/>
                  </a:moveTo>
                  <a:lnTo>
                    <a:pt x="1741" y="899"/>
                  </a:lnTo>
                  <a:lnTo>
                    <a:pt x="1638" y="899"/>
                  </a:lnTo>
                  <a:lnTo>
                    <a:pt x="1638" y="747"/>
                  </a:lnTo>
                  <a:lnTo>
                    <a:pt x="1741" y="747"/>
                  </a:lnTo>
                  <a:close/>
                  <a:moveTo>
                    <a:pt x="1883" y="747"/>
                  </a:moveTo>
                  <a:lnTo>
                    <a:pt x="1883" y="899"/>
                  </a:lnTo>
                  <a:lnTo>
                    <a:pt x="1780" y="899"/>
                  </a:lnTo>
                  <a:lnTo>
                    <a:pt x="1780" y="747"/>
                  </a:lnTo>
                  <a:lnTo>
                    <a:pt x="1883" y="747"/>
                  </a:lnTo>
                  <a:close/>
                  <a:moveTo>
                    <a:pt x="2025" y="747"/>
                  </a:moveTo>
                  <a:lnTo>
                    <a:pt x="2025" y="899"/>
                  </a:lnTo>
                  <a:lnTo>
                    <a:pt x="1922" y="899"/>
                  </a:lnTo>
                  <a:lnTo>
                    <a:pt x="1922" y="747"/>
                  </a:lnTo>
                  <a:lnTo>
                    <a:pt x="2025" y="747"/>
                  </a:lnTo>
                  <a:close/>
                  <a:moveTo>
                    <a:pt x="1319" y="706"/>
                  </a:moveTo>
                  <a:lnTo>
                    <a:pt x="1319" y="706"/>
                  </a:lnTo>
                  <a:lnTo>
                    <a:pt x="1319" y="706"/>
                  </a:lnTo>
                  <a:lnTo>
                    <a:pt x="1335" y="708"/>
                  </a:lnTo>
                  <a:lnTo>
                    <a:pt x="1350" y="713"/>
                  </a:lnTo>
                  <a:lnTo>
                    <a:pt x="1365" y="719"/>
                  </a:lnTo>
                  <a:lnTo>
                    <a:pt x="1378" y="731"/>
                  </a:lnTo>
                  <a:lnTo>
                    <a:pt x="1388" y="742"/>
                  </a:lnTo>
                  <a:lnTo>
                    <a:pt x="1396" y="757"/>
                  </a:lnTo>
                  <a:lnTo>
                    <a:pt x="1401" y="773"/>
                  </a:lnTo>
                  <a:lnTo>
                    <a:pt x="1402" y="789"/>
                  </a:lnTo>
                  <a:lnTo>
                    <a:pt x="1402" y="963"/>
                  </a:lnTo>
                  <a:lnTo>
                    <a:pt x="1234" y="963"/>
                  </a:lnTo>
                  <a:lnTo>
                    <a:pt x="1234" y="789"/>
                  </a:lnTo>
                  <a:lnTo>
                    <a:pt x="1234" y="789"/>
                  </a:lnTo>
                  <a:lnTo>
                    <a:pt x="1236" y="773"/>
                  </a:lnTo>
                  <a:lnTo>
                    <a:pt x="1240" y="757"/>
                  </a:lnTo>
                  <a:lnTo>
                    <a:pt x="1249" y="742"/>
                  </a:lnTo>
                  <a:lnTo>
                    <a:pt x="1258" y="731"/>
                  </a:lnTo>
                  <a:lnTo>
                    <a:pt x="1271" y="719"/>
                  </a:lnTo>
                  <a:lnTo>
                    <a:pt x="1286" y="713"/>
                  </a:lnTo>
                  <a:lnTo>
                    <a:pt x="1301" y="708"/>
                  </a:lnTo>
                  <a:lnTo>
                    <a:pt x="1319" y="706"/>
                  </a:lnTo>
                  <a:lnTo>
                    <a:pt x="1319" y="706"/>
                  </a:lnTo>
                  <a:close/>
                  <a:moveTo>
                    <a:pt x="732" y="747"/>
                  </a:moveTo>
                  <a:lnTo>
                    <a:pt x="732" y="899"/>
                  </a:lnTo>
                  <a:lnTo>
                    <a:pt x="629" y="899"/>
                  </a:lnTo>
                  <a:lnTo>
                    <a:pt x="629" y="747"/>
                  </a:lnTo>
                  <a:lnTo>
                    <a:pt x="732" y="747"/>
                  </a:lnTo>
                  <a:close/>
                  <a:moveTo>
                    <a:pt x="876" y="747"/>
                  </a:moveTo>
                  <a:lnTo>
                    <a:pt x="876" y="899"/>
                  </a:lnTo>
                  <a:lnTo>
                    <a:pt x="771" y="899"/>
                  </a:lnTo>
                  <a:lnTo>
                    <a:pt x="771" y="747"/>
                  </a:lnTo>
                  <a:lnTo>
                    <a:pt x="876" y="747"/>
                  </a:lnTo>
                  <a:close/>
                  <a:moveTo>
                    <a:pt x="1018" y="747"/>
                  </a:moveTo>
                  <a:lnTo>
                    <a:pt x="1018" y="899"/>
                  </a:lnTo>
                  <a:lnTo>
                    <a:pt x="915" y="899"/>
                  </a:lnTo>
                  <a:lnTo>
                    <a:pt x="915" y="747"/>
                  </a:lnTo>
                  <a:lnTo>
                    <a:pt x="1018" y="747"/>
                  </a:lnTo>
                  <a:close/>
                  <a:moveTo>
                    <a:pt x="199" y="747"/>
                  </a:moveTo>
                  <a:lnTo>
                    <a:pt x="199" y="899"/>
                  </a:lnTo>
                  <a:lnTo>
                    <a:pt x="96" y="899"/>
                  </a:lnTo>
                  <a:lnTo>
                    <a:pt x="96" y="747"/>
                  </a:lnTo>
                  <a:lnTo>
                    <a:pt x="199" y="747"/>
                  </a:lnTo>
                  <a:close/>
                  <a:moveTo>
                    <a:pt x="343" y="747"/>
                  </a:moveTo>
                  <a:lnTo>
                    <a:pt x="343" y="899"/>
                  </a:lnTo>
                  <a:lnTo>
                    <a:pt x="238" y="899"/>
                  </a:lnTo>
                  <a:lnTo>
                    <a:pt x="238" y="747"/>
                  </a:lnTo>
                  <a:lnTo>
                    <a:pt x="343" y="747"/>
                  </a:lnTo>
                  <a:close/>
                  <a:moveTo>
                    <a:pt x="485" y="747"/>
                  </a:moveTo>
                  <a:lnTo>
                    <a:pt x="485" y="899"/>
                  </a:lnTo>
                  <a:lnTo>
                    <a:pt x="382" y="899"/>
                  </a:lnTo>
                  <a:lnTo>
                    <a:pt x="382" y="747"/>
                  </a:lnTo>
                  <a:lnTo>
                    <a:pt x="485" y="747"/>
                  </a:lnTo>
                  <a:close/>
                  <a:moveTo>
                    <a:pt x="0" y="662"/>
                  </a:moveTo>
                  <a:lnTo>
                    <a:pt x="2122" y="662"/>
                  </a:lnTo>
                  <a:lnTo>
                    <a:pt x="2122" y="1280"/>
                  </a:lnTo>
                  <a:lnTo>
                    <a:pt x="2100" y="1280"/>
                  </a:lnTo>
                  <a:lnTo>
                    <a:pt x="2100" y="698"/>
                  </a:lnTo>
                  <a:lnTo>
                    <a:pt x="2071" y="698"/>
                  </a:lnTo>
                  <a:lnTo>
                    <a:pt x="2071" y="1280"/>
                  </a:lnTo>
                  <a:lnTo>
                    <a:pt x="1590" y="1280"/>
                  </a:lnTo>
                  <a:lnTo>
                    <a:pt x="1590" y="698"/>
                  </a:lnTo>
                  <a:lnTo>
                    <a:pt x="1531" y="698"/>
                  </a:lnTo>
                  <a:lnTo>
                    <a:pt x="1531" y="1280"/>
                  </a:lnTo>
                  <a:lnTo>
                    <a:pt x="1453" y="1280"/>
                  </a:lnTo>
                  <a:lnTo>
                    <a:pt x="1453" y="1133"/>
                  </a:lnTo>
                  <a:lnTo>
                    <a:pt x="1453" y="1133"/>
                  </a:lnTo>
                  <a:lnTo>
                    <a:pt x="1453" y="1120"/>
                  </a:lnTo>
                  <a:lnTo>
                    <a:pt x="1450" y="1105"/>
                  </a:lnTo>
                  <a:lnTo>
                    <a:pt x="1446" y="1093"/>
                  </a:lnTo>
                  <a:lnTo>
                    <a:pt x="1443" y="1080"/>
                  </a:lnTo>
                  <a:lnTo>
                    <a:pt x="1437" y="1069"/>
                  </a:lnTo>
                  <a:lnTo>
                    <a:pt x="1430" y="1058"/>
                  </a:lnTo>
                  <a:lnTo>
                    <a:pt x="1422" y="1048"/>
                  </a:lnTo>
                  <a:lnTo>
                    <a:pt x="1414" y="1038"/>
                  </a:lnTo>
                  <a:lnTo>
                    <a:pt x="1404" y="1028"/>
                  </a:lnTo>
                  <a:lnTo>
                    <a:pt x="1394" y="1022"/>
                  </a:lnTo>
                  <a:lnTo>
                    <a:pt x="1383" y="1013"/>
                  </a:lnTo>
                  <a:lnTo>
                    <a:pt x="1371" y="1008"/>
                  </a:lnTo>
                  <a:lnTo>
                    <a:pt x="1358" y="1004"/>
                  </a:lnTo>
                  <a:lnTo>
                    <a:pt x="1345" y="1000"/>
                  </a:lnTo>
                  <a:lnTo>
                    <a:pt x="1332" y="999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19" y="997"/>
                  </a:lnTo>
                  <a:lnTo>
                    <a:pt x="1304" y="999"/>
                  </a:lnTo>
                  <a:lnTo>
                    <a:pt x="1291" y="1000"/>
                  </a:lnTo>
                  <a:lnTo>
                    <a:pt x="1278" y="1004"/>
                  </a:lnTo>
                  <a:lnTo>
                    <a:pt x="1265" y="1008"/>
                  </a:lnTo>
                  <a:lnTo>
                    <a:pt x="1254" y="1013"/>
                  </a:lnTo>
                  <a:lnTo>
                    <a:pt x="1242" y="1022"/>
                  </a:lnTo>
                  <a:lnTo>
                    <a:pt x="1232" y="1028"/>
                  </a:lnTo>
                  <a:lnTo>
                    <a:pt x="1222" y="1038"/>
                  </a:lnTo>
                  <a:lnTo>
                    <a:pt x="1214" y="1048"/>
                  </a:lnTo>
                  <a:lnTo>
                    <a:pt x="1206" y="1058"/>
                  </a:lnTo>
                  <a:lnTo>
                    <a:pt x="1200" y="1069"/>
                  </a:lnTo>
                  <a:lnTo>
                    <a:pt x="1195" y="1080"/>
                  </a:lnTo>
                  <a:lnTo>
                    <a:pt x="1190" y="1093"/>
                  </a:lnTo>
                  <a:lnTo>
                    <a:pt x="1186" y="1105"/>
                  </a:lnTo>
                  <a:lnTo>
                    <a:pt x="1183" y="1120"/>
                  </a:lnTo>
                  <a:lnTo>
                    <a:pt x="1183" y="1133"/>
                  </a:lnTo>
                  <a:lnTo>
                    <a:pt x="1183" y="1280"/>
                  </a:lnTo>
                  <a:lnTo>
                    <a:pt x="1103" y="1280"/>
                  </a:lnTo>
                  <a:lnTo>
                    <a:pt x="1103" y="698"/>
                  </a:lnTo>
                  <a:lnTo>
                    <a:pt x="1044" y="698"/>
                  </a:lnTo>
                  <a:lnTo>
                    <a:pt x="1044" y="1280"/>
                  </a:lnTo>
                  <a:lnTo>
                    <a:pt x="590" y="1280"/>
                  </a:lnTo>
                  <a:lnTo>
                    <a:pt x="590" y="698"/>
                  </a:lnTo>
                  <a:lnTo>
                    <a:pt x="531" y="698"/>
                  </a:lnTo>
                  <a:lnTo>
                    <a:pt x="531" y="1280"/>
                  </a:lnTo>
                  <a:lnTo>
                    <a:pt x="50" y="1280"/>
                  </a:lnTo>
                  <a:lnTo>
                    <a:pt x="50" y="698"/>
                  </a:lnTo>
                  <a:lnTo>
                    <a:pt x="21" y="698"/>
                  </a:lnTo>
                  <a:lnTo>
                    <a:pt x="21" y="1280"/>
                  </a:lnTo>
                  <a:lnTo>
                    <a:pt x="0" y="1280"/>
                  </a:lnTo>
                  <a:lnTo>
                    <a:pt x="0" y="662"/>
                  </a:lnTo>
                  <a:close/>
                  <a:moveTo>
                    <a:pt x="1339" y="240"/>
                  </a:moveTo>
                  <a:lnTo>
                    <a:pt x="1339" y="240"/>
                  </a:lnTo>
                  <a:lnTo>
                    <a:pt x="1366" y="248"/>
                  </a:lnTo>
                  <a:lnTo>
                    <a:pt x="1399" y="260"/>
                  </a:lnTo>
                  <a:lnTo>
                    <a:pt x="1433" y="278"/>
                  </a:lnTo>
                  <a:lnTo>
                    <a:pt x="1450" y="288"/>
                  </a:lnTo>
                  <a:lnTo>
                    <a:pt x="1466" y="297"/>
                  </a:lnTo>
                  <a:lnTo>
                    <a:pt x="1482" y="311"/>
                  </a:lnTo>
                  <a:lnTo>
                    <a:pt x="1497" y="322"/>
                  </a:lnTo>
                  <a:lnTo>
                    <a:pt x="1510" y="335"/>
                  </a:lnTo>
                  <a:lnTo>
                    <a:pt x="1523" y="350"/>
                  </a:lnTo>
                  <a:lnTo>
                    <a:pt x="1535" y="364"/>
                  </a:lnTo>
                  <a:lnTo>
                    <a:pt x="1543" y="379"/>
                  </a:lnTo>
                  <a:lnTo>
                    <a:pt x="1549" y="396"/>
                  </a:lnTo>
                  <a:lnTo>
                    <a:pt x="1553" y="412"/>
                  </a:lnTo>
                  <a:lnTo>
                    <a:pt x="1084" y="412"/>
                  </a:lnTo>
                  <a:lnTo>
                    <a:pt x="1084" y="412"/>
                  </a:lnTo>
                  <a:lnTo>
                    <a:pt x="1087" y="396"/>
                  </a:lnTo>
                  <a:lnTo>
                    <a:pt x="1093" y="379"/>
                  </a:lnTo>
                  <a:lnTo>
                    <a:pt x="1103" y="364"/>
                  </a:lnTo>
                  <a:lnTo>
                    <a:pt x="1113" y="350"/>
                  </a:lnTo>
                  <a:lnTo>
                    <a:pt x="1126" y="335"/>
                  </a:lnTo>
                  <a:lnTo>
                    <a:pt x="1139" y="322"/>
                  </a:lnTo>
                  <a:lnTo>
                    <a:pt x="1154" y="311"/>
                  </a:lnTo>
                  <a:lnTo>
                    <a:pt x="1170" y="297"/>
                  </a:lnTo>
                  <a:lnTo>
                    <a:pt x="1186" y="288"/>
                  </a:lnTo>
                  <a:lnTo>
                    <a:pt x="1203" y="278"/>
                  </a:lnTo>
                  <a:lnTo>
                    <a:pt x="1237" y="260"/>
                  </a:lnTo>
                  <a:lnTo>
                    <a:pt x="1270" y="248"/>
                  </a:lnTo>
                  <a:lnTo>
                    <a:pt x="1298" y="240"/>
                  </a:lnTo>
                  <a:lnTo>
                    <a:pt x="1307" y="0"/>
                  </a:lnTo>
                  <a:lnTo>
                    <a:pt x="1329" y="0"/>
                  </a:lnTo>
                  <a:lnTo>
                    <a:pt x="1339" y="24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Freeform 245"/>
            <p:cNvSpPr>
              <a:spLocks noEditPoints="1"/>
            </p:cNvSpPr>
            <p:nvPr/>
          </p:nvSpPr>
          <p:spPr bwMode="auto">
            <a:xfrm>
              <a:off x="4129088" y="1206500"/>
              <a:ext cx="3368675" cy="1682750"/>
            </a:xfrm>
            <a:custGeom>
              <a:avLst/>
              <a:gdLst/>
              <a:ahLst/>
              <a:cxnLst>
                <a:cxn ang="0">
                  <a:pos x="2122" y="869"/>
                </a:cxn>
                <a:cxn ang="0">
                  <a:pos x="2122" y="1060"/>
                </a:cxn>
                <a:cxn ang="0">
                  <a:pos x="0" y="1060"/>
                </a:cxn>
                <a:cxn ang="0">
                  <a:pos x="0" y="869"/>
                </a:cxn>
                <a:cxn ang="0">
                  <a:pos x="1183" y="869"/>
                </a:cxn>
                <a:cxn ang="0">
                  <a:pos x="1183" y="1029"/>
                </a:cxn>
                <a:cxn ang="0">
                  <a:pos x="1453" y="1029"/>
                </a:cxn>
                <a:cxn ang="0">
                  <a:pos x="1453" y="869"/>
                </a:cxn>
                <a:cxn ang="0">
                  <a:pos x="2122" y="869"/>
                </a:cxn>
                <a:cxn ang="0">
                  <a:pos x="2043" y="156"/>
                </a:cxn>
                <a:cxn ang="0">
                  <a:pos x="2043" y="134"/>
                </a:cxn>
                <a:cxn ang="0">
                  <a:pos x="2043" y="134"/>
                </a:cxn>
                <a:cxn ang="0">
                  <a:pos x="2041" y="125"/>
                </a:cxn>
                <a:cxn ang="0">
                  <a:pos x="2037" y="117"/>
                </a:cxn>
                <a:cxn ang="0">
                  <a:pos x="2030" y="112"/>
                </a:cxn>
                <a:cxn ang="0">
                  <a:pos x="2020" y="111"/>
                </a:cxn>
                <a:cxn ang="0">
                  <a:pos x="1996" y="111"/>
                </a:cxn>
                <a:cxn ang="0">
                  <a:pos x="1996" y="111"/>
                </a:cxn>
                <a:cxn ang="0">
                  <a:pos x="1987" y="112"/>
                </a:cxn>
                <a:cxn ang="0">
                  <a:pos x="1979" y="117"/>
                </a:cxn>
                <a:cxn ang="0">
                  <a:pos x="1974" y="125"/>
                </a:cxn>
                <a:cxn ang="0">
                  <a:pos x="1973" y="134"/>
                </a:cxn>
                <a:cxn ang="0">
                  <a:pos x="1973" y="156"/>
                </a:cxn>
                <a:cxn ang="0">
                  <a:pos x="1556" y="156"/>
                </a:cxn>
                <a:cxn ang="0">
                  <a:pos x="1556" y="0"/>
                </a:cxn>
                <a:cxn ang="0">
                  <a:pos x="1080" y="0"/>
                </a:cxn>
                <a:cxn ang="0">
                  <a:pos x="1080" y="210"/>
                </a:cxn>
                <a:cxn ang="0">
                  <a:pos x="1254" y="210"/>
                </a:cxn>
                <a:cxn ang="0">
                  <a:pos x="2120" y="210"/>
                </a:cxn>
                <a:cxn ang="0">
                  <a:pos x="2120" y="210"/>
                </a:cxn>
                <a:cxn ang="0">
                  <a:pos x="2117" y="199"/>
                </a:cxn>
                <a:cxn ang="0">
                  <a:pos x="2112" y="189"/>
                </a:cxn>
                <a:cxn ang="0">
                  <a:pos x="2105" y="179"/>
                </a:cxn>
                <a:cxn ang="0">
                  <a:pos x="2097" y="173"/>
                </a:cxn>
                <a:cxn ang="0">
                  <a:pos x="2087" y="166"/>
                </a:cxn>
                <a:cxn ang="0">
                  <a:pos x="2077" y="161"/>
                </a:cxn>
                <a:cxn ang="0">
                  <a:pos x="2066" y="158"/>
                </a:cxn>
                <a:cxn ang="0">
                  <a:pos x="2055" y="156"/>
                </a:cxn>
                <a:cxn ang="0">
                  <a:pos x="2043" y="156"/>
                </a:cxn>
              </a:cxnLst>
              <a:rect l="0" t="0" r="r" b="b"/>
              <a:pathLst>
                <a:path w="2122" h="1060">
                  <a:moveTo>
                    <a:pt x="2122" y="869"/>
                  </a:moveTo>
                  <a:lnTo>
                    <a:pt x="2122" y="1060"/>
                  </a:lnTo>
                  <a:lnTo>
                    <a:pt x="0" y="1060"/>
                  </a:lnTo>
                  <a:lnTo>
                    <a:pt x="0" y="869"/>
                  </a:lnTo>
                  <a:lnTo>
                    <a:pt x="1183" y="869"/>
                  </a:lnTo>
                  <a:lnTo>
                    <a:pt x="1183" y="1029"/>
                  </a:lnTo>
                  <a:lnTo>
                    <a:pt x="1453" y="1029"/>
                  </a:lnTo>
                  <a:lnTo>
                    <a:pt x="1453" y="869"/>
                  </a:lnTo>
                  <a:lnTo>
                    <a:pt x="2122" y="869"/>
                  </a:lnTo>
                  <a:close/>
                  <a:moveTo>
                    <a:pt x="2043" y="156"/>
                  </a:moveTo>
                  <a:lnTo>
                    <a:pt x="2043" y="134"/>
                  </a:lnTo>
                  <a:lnTo>
                    <a:pt x="2043" y="134"/>
                  </a:lnTo>
                  <a:lnTo>
                    <a:pt x="2041" y="125"/>
                  </a:lnTo>
                  <a:lnTo>
                    <a:pt x="2037" y="117"/>
                  </a:lnTo>
                  <a:lnTo>
                    <a:pt x="2030" y="112"/>
                  </a:lnTo>
                  <a:lnTo>
                    <a:pt x="2020" y="111"/>
                  </a:lnTo>
                  <a:lnTo>
                    <a:pt x="1996" y="111"/>
                  </a:lnTo>
                  <a:lnTo>
                    <a:pt x="1996" y="111"/>
                  </a:lnTo>
                  <a:lnTo>
                    <a:pt x="1987" y="112"/>
                  </a:lnTo>
                  <a:lnTo>
                    <a:pt x="1979" y="117"/>
                  </a:lnTo>
                  <a:lnTo>
                    <a:pt x="1974" y="125"/>
                  </a:lnTo>
                  <a:lnTo>
                    <a:pt x="1973" y="134"/>
                  </a:lnTo>
                  <a:lnTo>
                    <a:pt x="1973" y="156"/>
                  </a:lnTo>
                  <a:lnTo>
                    <a:pt x="1556" y="156"/>
                  </a:lnTo>
                  <a:lnTo>
                    <a:pt x="1556" y="0"/>
                  </a:lnTo>
                  <a:lnTo>
                    <a:pt x="1080" y="0"/>
                  </a:lnTo>
                  <a:lnTo>
                    <a:pt x="1080" y="210"/>
                  </a:lnTo>
                  <a:lnTo>
                    <a:pt x="1254" y="210"/>
                  </a:lnTo>
                  <a:lnTo>
                    <a:pt x="2120" y="210"/>
                  </a:lnTo>
                  <a:lnTo>
                    <a:pt x="2120" y="210"/>
                  </a:lnTo>
                  <a:lnTo>
                    <a:pt x="2117" y="199"/>
                  </a:lnTo>
                  <a:lnTo>
                    <a:pt x="2112" y="189"/>
                  </a:lnTo>
                  <a:lnTo>
                    <a:pt x="2105" y="179"/>
                  </a:lnTo>
                  <a:lnTo>
                    <a:pt x="2097" y="173"/>
                  </a:lnTo>
                  <a:lnTo>
                    <a:pt x="2087" y="166"/>
                  </a:lnTo>
                  <a:lnTo>
                    <a:pt x="2077" y="161"/>
                  </a:lnTo>
                  <a:lnTo>
                    <a:pt x="2066" y="158"/>
                  </a:lnTo>
                  <a:lnTo>
                    <a:pt x="2055" y="156"/>
                  </a:lnTo>
                  <a:lnTo>
                    <a:pt x="2043" y="156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8" name="Freeform 193"/>
            <p:cNvSpPr>
              <a:spLocks noEditPoints="1"/>
            </p:cNvSpPr>
            <p:nvPr/>
          </p:nvSpPr>
          <p:spPr bwMode="auto">
            <a:xfrm>
              <a:off x="3516313" y="4067175"/>
              <a:ext cx="1979613" cy="433388"/>
            </a:xfrm>
            <a:custGeom>
              <a:avLst/>
              <a:gdLst/>
              <a:ahLst/>
              <a:cxnLst>
                <a:cxn ang="0">
                  <a:pos x="1208" y="18"/>
                </a:cxn>
                <a:cxn ang="0">
                  <a:pos x="1210" y="46"/>
                </a:cxn>
                <a:cxn ang="0">
                  <a:pos x="1169" y="54"/>
                </a:cxn>
                <a:cxn ang="0">
                  <a:pos x="1126" y="28"/>
                </a:cxn>
                <a:cxn ang="0">
                  <a:pos x="1167" y="27"/>
                </a:cxn>
                <a:cxn ang="0">
                  <a:pos x="1112" y="77"/>
                </a:cxn>
                <a:cxn ang="0">
                  <a:pos x="1247" y="268"/>
                </a:cxn>
                <a:cxn ang="0">
                  <a:pos x="924" y="268"/>
                </a:cxn>
                <a:cxn ang="0">
                  <a:pos x="1058" y="77"/>
                </a:cxn>
                <a:cxn ang="0">
                  <a:pos x="835" y="172"/>
                </a:cxn>
                <a:cxn ang="0">
                  <a:pos x="866" y="241"/>
                </a:cxn>
                <a:cxn ang="0">
                  <a:pos x="889" y="254"/>
                </a:cxn>
                <a:cxn ang="0">
                  <a:pos x="870" y="273"/>
                </a:cxn>
                <a:cxn ang="0">
                  <a:pos x="843" y="265"/>
                </a:cxn>
                <a:cxn ang="0">
                  <a:pos x="817" y="193"/>
                </a:cxn>
                <a:cxn ang="0">
                  <a:pos x="749" y="268"/>
                </a:cxn>
                <a:cxn ang="0">
                  <a:pos x="801" y="156"/>
                </a:cxn>
                <a:cxn ang="0">
                  <a:pos x="827" y="107"/>
                </a:cxn>
                <a:cxn ang="0">
                  <a:pos x="858" y="74"/>
                </a:cxn>
                <a:cxn ang="0">
                  <a:pos x="879" y="76"/>
                </a:cxn>
                <a:cxn ang="0">
                  <a:pos x="870" y="97"/>
                </a:cxn>
                <a:cxn ang="0">
                  <a:pos x="842" y="157"/>
                </a:cxn>
                <a:cxn ang="0">
                  <a:pos x="670" y="97"/>
                </a:cxn>
                <a:cxn ang="0">
                  <a:pos x="637" y="112"/>
                </a:cxn>
                <a:cxn ang="0">
                  <a:pos x="626" y="174"/>
                </a:cxn>
                <a:cxn ang="0">
                  <a:pos x="637" y="236"/>
                </a:cxn>
                <a:cxn ang="0">
                  <a:pos x="713" y="250"/>
                </a:cxn>
                <a:cxn ang="0">
                  <a:pos x="667" y="273"/>
                </a:cxn>
                <a:cxn ang="0">
                  <a:pos x="619" y="262"/>
                </a:cxn>
                <a:cxn ang="0">
                  <a:pos x="597" y="221"/>
                </a:cxn>
                <a:cxn ang="0">
                  <a:pos x="597" y="126"/>
                </a:cxn>
                <a:cxn ang="0">
                  <a:pos x="619" y="85"/>
                </a:cxn>
                <a:cxn ang="0">
                  <a:pos x="664" y="74"/>
                </a:cxn>
                <a:cxn ang="0">
                  <a:pos x="670" y="97"/>
                </a:cxn>
                <a:cxn ang="0">
                  <a:pos x="507" y="133"/>
                </a:cxn>
                <a:cxn ang="0">
                  <a:pos x="382" y="268"/>
                </a:cxn>
                <a:cxn ang="0">
                  <a:pos x="306" y="174"/>
                </a:cxn>
                <a:cxn ang="0">
                  <a:pos x="288" y="252"/>
                </a:cxn>
                <a:cxn ang="0">
                  <a:pos x="252" y="272"/>
                </a:cxn>
                <a:cxn ang="0">
                  <a:pos x="198" y="265"/>
                </a:cxn>
                <a:cxn ang="0">
                  <a:pos x="168" y="221"/>
                </a:cxn>
                <a:cxn ang="0">
                  <a:pos x="168" y="126"/>
                </a:cxn>
                <a:cxn ang="0">
                  <a:pos x="204" y="79"/>
                </a:cxn>
                <a:cxn ang="0">
                  <a:pos x="266" y="79"/>
                </a:cxn>
                <a:cxn ang="0">
                  <a:pos x="302" y="126"/>
                </a:cxn>
                <a:cxn ang="0">
                  <a:pos x="271" y="174"/>
                </a:cxn>
                <a:cxn ang="0">
                  <a:pos x="261" y="112"/>
                </a:cxn>
                <a:cxn ang="0">
                  <a:pos x="235" y="95"/>
                </a:cxn>
                <a:cxn ang="0">
                  <a:pos x="211" y="112"/>
                </a:cxn>
                <a:cxn ang="0">
                  <a:pos x="199" y="174"/>
                </a:cxn>
                <a:cxn ang="0">
                  <a:pos x="211" y="236"/>
                </a:cxn>
                <a:cxn ang="0">
                  <a:pos x="235" y="252"/>
                </a:cxn>
                <a:cxn ang="0">
                  <a:pos x="261" y="236"/>
                </a:cxn>
                <a:cxn ang="0">
                  <a:pos x="271" y="174"/>
                </a:cxn>
                <a:cxn ang="0">
                  <a:pos x="62" y="268"/>
                </a:cxn>
              </a:cxnLst>
              <a:rect l="0" t="0" r="r" b="b"/>
              <a:pathLst>
                <a:path w="1247" h="273">
                  <a:moveTo>
                    <a:pt x="1177" y="28"/>
                  </a:moveTo>
                  <a:lnTo>
                    <a:pt x="1177" y="28"/>
                  </a:lnTo>
                  <a:lnTo>
                    <a:pt x="1188" y="27"/>
                  </a:lnTo>
                  <a:lnTo>
                    <a:pt x="1198" y="23"/>
                  </a:lnTo>
                  <a:lnTo>
                    <a:pt x="1198" y="23"/>
                  </a:lnTo>
                  <a:lnTo>
                    <a:pt x="1208" y="18"/>
                  </a:lnTo>
                  <a:lnTo>
                    <a:pt x="1215" y="12"/>
                  </a:lnTo>
                  <a:lnTo>
                    <a:pt x="1229" y="28"/>
                  </a:lnTo>
                  <a:lnTo>
                    <a:pt x="1229" y="28"/>
                  </a:lnTo>
                  <a:lnTo>
                    <a:pt x="1221" y="38"/>
                  </a:lnTo>
                  <a:lnTo>
                    <a:pt x="1210" y="46"/>
                  </a:lnTo>
                  <a:lnTo>
                    <a:pt x="1210" y="46"/>
                  </a:lnTo>
                  <a:lnTo>
                    <a:pt x="1203" y="51"/>
                  </a:lnTo>
                  <a:lnTo>
                    <a:pt x="1195" y="53"/>
                  </a:lnTo>
                  <a:lnTo>
                    <a:pt x="1187" y="54"/>
                  </a:lnTo>
                  <a:lnTo>
                    <a:pt x="1177" y="54"/>
                  </a:lnTo>
                  <a:lnTo>
                    <a:pt x="1177" y="54"/>
                  </a:lnTo>
                  <a:lnTo>
                    <a:pt x="1169" y="54"/>
                  </a:lnTo>
                  <a:lnTo>
                    <a:pt x="1161" y="53"/>
                  </a:lnTo>
                  <a:lnTo>
                    <a:pt x="1152" y="51"/>
                  </a:lnTo>
                  <a:lnTo>
                    <a:pt x="1146" y="46"/>
                  </a:lnTo>
                  <a:lnTo>
                    <a:pt x="1146" y="46"/>
                  </a:lnTo>
                  <a:lnTo>
                    <a:pt x="1134" y="38"/>
                  </a:lnTo>
                  <a:lnTo>
                    <a:pt x="1126" y="28"/>
                  </a:lnTo>
                  <a:lnTo>
                    <a:pt x="1141" y="12"/>
                  </a:lnTo>
                  <a:lnTo>
                    <a:pt x="1141" y="12"/>
                  </a:lnTo>
                  <a:lnTo>
                    <a:pt x="1147" y="18"/>
                  </a:lnTo>
                  <a:lnTo>
                    <a:pt x="1156" y="23"/>
                  </a:lnTo>
                  <a:lnTo>
                    <a:pt x="1156" y="23"/>
                  </a:lnTo>
                  <a:lnTo>
                    <a:pt x="1167" y="27"/>
                  </a:lnTo>
                  <a:lnTo>
                    <a:pt x="1177" y="28"/>
                  </a:lnTo>
                  <a:close/>
                  <a:moveTo>
                    <a:pt x="1211" y="134"/>
                  </a:moveTo>
                  <a:lnTo>
                    <a:pt x="1210" y="134"/>
                  </a:lnTo>
                  <a:lnTo>
                    <a:pt x="1149" y="268"/>
                  </a:lnTo>
                  <a:lnTo>
                    <a:pt x="1112" y="268"/>
                  </a:lnTo>
                  <a:lnTo>
                    <a:pt x="1112" y="77"/>
                  </a:lnTo>
                  <a:lnTo>
                    <a:pt x="1147" y="77"/>
                  </a:lnTo>
                  <a:lnTo>
                    <a:pt x="1147" y="208"/>
                  </a:lnTo>
                  <a:lnTo>
                    <a:pt x="1149" y="208"/>
                  </a:lnTo>
                  <a:lnTo>
                    <a:pt x="1206" y="77"/>
                  </a:lnTo>
                  <a:lnTo>
                    <a:pt x="1247" y="77"/>
                  </a:lnTo>
                  <a:lnTo>
                    <a:pt x="1247" y="268"/>
                  </a:lnTo>
                  <a:lnTo>
                    <a:pt x="1211" y="268"/>
                  </a:lnTo>
                  <a:lnTo>
                    <a:pt x="1211" y="134"/>
                  </a:lnTo>
                  <a:close/>
                  <a:moveTo>
                    <a:pt x="1023" y="134"/>
                  </a:moveTo>
                  <a:lnTo>
                    <a:pt x="1022" y="134"/>
                  </a:lnTo>
                  <a:lnTo>
                    <a:pt x="959" y="268"/>
                  </a:lnTo>
                  <a:lnTo>
                    <a:pt x="924" y="268"/>
                  </a:lnTo>
                  <a:lnTo>
                    <a:pt x="924" y="77"/>
                  </a:lnTo>
                  <a:lnTo>
                    <a:pt x="958" y="77"/>
                  </a:lnTo>
                  <a:lnTo>
                    <a:pt x="958" y="208"/>
                  </a:lnTo>
                  <a:lnTo>
                    <a:pt x="959" y="208"/>
                  </a:lnTo>
                  <a:lnTo>
                    <a:pt x="1017" y="77"/>
                  </a:lnTo>
                  <a:lnTo>
                    <a:pt x="1058" y="77"/>
                  </a:lnTo>
                  <a:lnTo>
                    <a:pt x="1058" y="268"/>
                  </a:lnTo>
                  <a:lnTo>
                    <a:pt x="1023" y="268"/>
                  </a:lnTo>
                  <a:lnTo>
                    <a:pt x="1023" y="134"/>
                  </a:lnTo>
                  <a:close/>
                  <a:moveTo>
                    <a:pt x="827" y="169"/>
                  </a:moveTo>
                  <a:lnTo>
                    <a:pt x="827" y="169"/>
                  </a:lnTo>
                  <a:lnTo>
                    <a:pt x="835" y="172"/>
                  </a:lnTo>
                  <a:lnTo>
                    <a:pt x="845" y="179"/>
                  </a:lnTo>
                  <a:lnTo>
                    <a:pt x="845" y="179"/>
                  </a:lnTo>
                  <a:lnTo>
                    <a:pt x="848" y="182"/>
                  </a:lnTo>
                  <a:lnTo>
                    <a:pt x="852" y="188"/>
                  </a:lnTo>
                  <a:lnTo>
                    <a:pt x="858" y="205"/>
                  </a:lnTo>
                  <a:lnTo>
                    <a:pt x="866" y="241"/>
                  </a:lnTo>
                  <a:lnTo>
                    <a:pt x="866" y="241"/>
                  </a:lnTo>
                  <a:lnTo>
                    <a:pt x="870" y="246"/>
                  </a:lnTo>
                  <a:lnTo>
                    <a:pt x="873" y="250"/>
                  </a:lnTo>
                  <a:lnTo>
                    <a:pt x="873" y="250"/>
                  </a:lnTo>
                  <a:lnTo>
                    <a:pt x="879" y="254"/>
                  </a:lnTo>
                  <a:lnTo>
                    <a:pt x="889" y="254"/>
                  </a:lnTo>
                  <a:lnTo>
                    <a:pt x="889" y="268"/>
                  </a:lnTo>
                  <a:lnTo>
                    <a:pt x="889" y="268"/>
                  </a:lnTo>
                  <a:lnTo>
                    <a:pt x="884" y="272"/>
                  </a:lnTo>
                  <a:lnTo>
                    <a:pt x="884" y="272"/>
                  </a:lnTo>
                  <a:lnTo>
                    <a:pt x="876" y="273"/>
                  </a:lnTo>
                  <a:lnTo>
                    <a:pt x="870" y="273"/>
                  </a:lnTo>
                  <a:lnTo>
                    <a:pt x="870" y="273"/>
                  </a:lnTo>
                  <a:lnTo>
                    <a:pt x="861" y="273"/>
                  </a:lnTo>
                  <a:lnTo>
                    <a:pt x="855" y="272"/>
                  </a:lnTo>
                  <a:lnTo>
                    <a:pt x="848" y="268"/>
                  </a:lnTo>
                  <a:lnTo>
                    <a:pt x="843" y="265"/>
                  </a:lnTo>
                  <a:lnTo>
                    <a:pt x="843" y="265"/>
                  </a:lnTo>
                  <a:lnTo>
                    <a:pt x="840" y="260"/>
                  </a:lnTo>
                  <a:lnTo>
                    <a:pt x="835" y="255"/>
                  </a:lnTo>
                  <a:lnTo>
                    <a:pt x="830" y="241"/>
                  </a:lnTo>
                  <a:lnTo>
                    <a:pt x="821" y="205"/>
                  </a:lnTo>
                  <a:lnTo>
                    <a:pt x="821" y="205"/>
                  </a:lnTo>
                  <a:lnTo>
                    <a:pt x="817" y="193"/>
                  </a:lnTo>
                  <a:lnTo>
                    <a:pt x="811" y="187"/>
                  </a:lnTo>
                  <a:lnTo>
                    <a:pt x="804" y="182"/>
                  </a:lnTo>
                  <a:lnTo>
                    <a:pt x="796" y="182"/>
                  </a:lnTo>
                  <a:lnTo>
                    <a:pt x="783" y="182"/>
                  </a:lnTo>
                  <a:lnTo>
                    <a:pt x="783" y="268"/>
                  </a:lnTo>
                  <a:lnTo>
                    <a:pt x="749" y="268"/>
                  </a:lnTo>
                  <a:lnTo>
                    <a:pt x="749" y="77"/>
                  </a:lnTo>
                  <a:lnTo>
                    <a:pt x="783" y="77"/>
                  </a:lnTo>
                  <a:lnTo>
                    <a:pt x="783" y="156"/>
                  </a:lnTo>
                  <a:lnTo>
                    <a:pt x="796" y="156"/>
                  </a:lnTo>
                  <a:lnTo>
                    <a:pt x="796" y="156"/>
                  </a:lnTo>
                  <a:lnTo>
                    <a:pt x="801" y="156"/>
                  </a:lnTo>
                  <a:lnTo>
                    <a:pt x="807" y="151"/>
                  </a:lnTo>
                  <a:lnTo>
                    <a:pt x="807" y="151"/>
                  </a:lnTo>
                  <a:lnTo>
                    <a:pt x="812" y="144"/>
                  </a:lnTo>
                  <a:lnTo>
                    <a:pt x="817" y="133"/>
                  </a:lnTo>
                  <a:lnTo>
                    <a:pt x="827" y="107"/>
                  </a:lnTo>
                  <a:lnTo>
                    <a:pt x="827" y="107"/>
                  </a:lnTo>
                  <a:lnTo>
                    <a:pt x="834" y="92"/>
                  </a:lnTo>
                  <a:lnTo>
                    <a:pt x="840" y="82"/>
                  </a:lnTo>
                  <a:lnTo>
                    <a:pt x="840" y="82"/>
                  </a:lnTo>
                  <a:lnTo>
                    <a:pt x="845" y="79"/>
                  </a:lnTo>
                  <a:lnTo>
                    <a:pt x="852" y="76"/>
                  </a:lnTo>
                  <a:lnTo>
                    <a:pt x="858" y="74"/>
                  </a:lnTo>
                  <a:lnTo>
                    <a:pt x="865" y="74"/>
                  </a:lnTo>
                  <a:lnTo>
                    <a:pt x="865" y="74"/>
                  </a:lnTo>
                  <a:lnTo>
                    <a:pt x="873" y="74"/>
                  </a:lnTo>
                  <a:lnTo>
                    <a:pt x="873" y="74"/>
                  </a:lnTo>
                  <a:lnTo>
                    <a:pt x="879" y="76"/>
                  </a:lnTo>
                  <a:lnTo>
                    <a:pt x="879" y="76"/>
                  </a:lnTo>
                  <a:lnTo>
                    <a:pt x="886" y="77"/>
                  </a:lnTo>
                  <a:lnTo>
                    <a:pt x="886" y="94"/>
                  </a:lnTo>
                  <a:lnTo>
                    <a:pt x="886" y="94"/>
                  </a:lnTo>
                  <a:lnTo>
                    <a:pt x="876" y="94"/>
                  </a:lnTo>
                  <a:lnTo>
                    <a:pt x="870" y="97"/>
                  </a:lnTo>
                  <a:lnTo>
                    <a:pt x="870" y="97"/>
                  </a:lnTo>
                  <a:lnTo>
                    <a:pt x="866" y="102"/>
                  </a:lnTo>
                  <a:lnTo>
                    <a:pt x="863" y="107"/>
                  </a:lnTo>
                  <a:lnTo>
                    <a:pt x="853" y="133"/>
                  </a:lnTo>
                  <a:lnTo>
                    <a:pt x="853" y="133"/>
                  </a:lnTo>
                  <a:lnTo>
                    <a:pt x="847" y="147"/>
                  </a:lnTo>
                  <a:lnTo>
                    <a:pt x="842" y="157"/>
                  </a:lnTo>
                  <a:lnTo>
                    <a:pt x="842" y="157"/>
                  </a:lnTo>
                  <a:lnTo>
                    <a:pt x="834" y="164"/>
                  </a:lnTo>
                  <a:lnTo>
                    <a:pt x="827" y="167"/>
                  </a:lnTo>
                  <a:lnTo>
                    <a:pt x="827" y="169"/>
                  </a:lnTo>
                  <a:close/>
                  <a:moveTo>
                    <a:pt x="670" y="97"/>
                  </a:moveTo>
                  <a:lnTo>
                    <a:pt x="670" y="97"/>
                  </a:lnTo>
                  <a:lnTo>
                    <a:pt x="660" y="97"/>
                  </a:lnTo>
                  <a:lnTo>
                    <a:pt x="652" y="100"/>
                  </a:lnTo>
                  <a:lnTo>
                    <a:pt x="652" y="100"/>
                  </a:lnTo>
                  <a:lnTo>
                    <a:pt x="644" y="105"/>
                  </a:lnTo>
                  <a:lnTo>
                    <a:pt x="637" y="112"/>
                  </a:lnTo>
                  <a:lnTo>
                    <a:pt x="637" y="112"/>
                  </a:lnTo>
                  <a:lnTo>
                    <a:pt x="633" y="123"/>
                  </a:lnTo>
                  <a:lnTo>
                    <a:pt x="629" y="136"/>
                  </a:lnTo>
                  <a:lnTo>
                    <a:pt x="629" y="136"/>
                  </a:lnTo>
                  <a:lnTo>
                    <a:pt x="628" y="152"/>
                  </a:lnTo>
                  <a:lnTo>
                    <a:pt x="626" y="174"/>
                  </a:lnTo>
                  <a:lnTo>
                    <a:pt x="626" y="174"/>
                  </a:lnTo>
                  <a:lnTo>
                    <a:pt x="628" y="195"/>
                  </a:lnTo>
                  <a:lnTo>
                    <a:pt x="629" y="211"/>
                  </a:lnTo>
                  <a:lnTo>
                    <a:pt x="629" y="211"/>
                  </a:lnTo>
                  <a:lnTo>
                    <a:pt x="633" y="224"/>
                  </a:lnTo>
                  <a:lnTo>
                    <a:pt x="637" y="236"/>
                  </a:lnTo>
                  <a:lnTo>
                    <a:pt x="637" y="236"/>
                  </a:lnTo>
                  <a:lnTo>
                    <a:pt x="644" y="242"/>
                  </a:lnTo>
                  <a:lnTo>
                    <a:pt x="654" y="247"/>
                  </a:lnTo>
                  <a:lnTo>
                    <a:pt x="654" y="247"/>
                  </a:lnTo>
                  <a:lnTo>
                    <a:pt x="664" y="249"/>
                  </a:lnTo>
                  <a:lnTo>
                    <a:pt x="675" y="250"/>
                  </a:lnTo>
                  <a:lnTo>
                    <a:pt x="713" y="250"/>
                  </a:lnTo>
                  <a:lnTo>
                    <a:pt x="713" y="265"/>
                  </a:lnTo>
                  <a:lnTo>
                    <a:pt x="713" y="265"/>
                  </a:lnTo>
                  <a:lnTo>
                    <a:pt x="691" y="270"/>
                  </a:lnTo>
                  <a:lnTo>
                    <a:pt x="691" y="270"/>
                  </a:lnTo>
                  <a:lnTo>
                    <a:pt x="678" y="272"/>
                  </a:lnTo>
                  <a:lnTo>
                    <a:pt x="667" y="273"/>
                  </a:lnTo>
                  <a:lnTo>
                    <a:pt x="667" y="273"/>
                  </a:lnTo>
                  <a:lnTo>
                    <a:pt x="649" y="272"/>
                  </a:lnTo>
                  <a:lnTo>
                    <a:pt x="633" y="268"/>
                  </a:lnTo>
                  <a:lnTo>
                    <a:pt x="633" y="268"/>
                  </a:lnTo>
                  <a:lnTo>
                    <a:pt x="626" y="265"/>
                  </a:lnTo>
                  <a:lnTo>
                    <a:pt x="619" y="262"/>
                  </a:lnTo>
                  <a:lnTo>
                    <a:pt x="615" y="257"/>
                  </a:lnTo>
                  <a:lnTo>
                    <a:pt x="610" y="252"/>
                  </a:lnTo>
                  <a:lnTo>
                    <a:pt x="610" y="252"/>
                  </a:lnTo>
                  <a:lnTo>
                    <a:pt x="606" y="246"/>
                  </a:lnTo>
                  <a:lnTo>
                    <a:pt x="602" y="239"/>
                  </a:lnTo>
                  <a:lnTo>
                    <a:pt x="597" y="221"/>
                  </a:lnTo>
                  <a:lnTo>
                    <a:pt x="597" y="221"/>
                  </a:lnTo>
                  <a:lnTo>
                    <a:pt x="593" y="200"/>
                  </a:lnTo>
                  <a:lnTo>
                    <a:pt x="592" y="174"/>
                  </a:lnTo>
                  <a:lnTo>
                    <a:pt x="592" y="174"/>
                  </a:lnTo>
                  <a:lnTo>
                    <a:pt x="593" y="147"/>
                  </a:lnTo>
                  <a:lnTo>
                    <a:pt x="597" y="126"/>
                  </a:lnTo>
                  <a:lnTo>
                    <a:pt x="597" y="126"/>
                  </a:lnTo>
                  <a:lnTo>
                    <a:pt x="602" y="108"/>
                  </a:lnTo>
                  <a:lnTo>
                    <a:pt x="605" y="102"/>
                  </a:lnTo>
                  <a:lnTo>
                    <a:pt x="610" y="95"/>
                  </a:lnTo>
                  <a:lnTo>
                    <a:pt x="610" y="95"/>
                  </a:lnTo>
                  <a:lnTo>
                    <a:pt x="619" y="85"/>
                  </a:lnTo>
                  <a:lnTo>
                    <a:pt x="626" y="82"/>
                  </a:lnTo>
                  <a:lnTo>
                    <a:pt x="631" y="79"/>
                  </a:lnTo>
                  <a:lnTo>
                    <a:pt x="631" y="79"/>
                  </a:lnTo>
                  <a:lnTo>
                    <a:pt x="646" y="76"/>
                  </a:lnTo>
                  <a:lnTo>
                    <a:pt x="664" y="74"/>
                  </a:lnTo>
                  <a:lnTo>
                    <a:pt x="664" y="74"/>
                  </a:lnTo>
                  <a:lnTo>
                    <a:pt x="675" y="74"/>
                  </a:lnTo>
                  <a:lnTo>
                    <a:pt x="687" y="76"/>
                  </a:lnTo>
                  <a:lnTo>
                    <a:pt x="687" y="76"/>
                  </a:lnTo>
                  <a:lnTo>
                    <a:pt x="709" y="82"/>
                  </a:lnTo>
                  <a:lnTo>
                    <a:pt x="709" y="97"/>
                  </a:lnTo>
                  <a:lnTo>
                    <a:pt x="670" y="97"/>
                  </a:lnTo>
                  <a:close/>
                  <a:moveTo>
                    <a:pt x="449" y="198"/>
                  </a:moveTo>
                  <a:lnTo>
                    <a:pt x="495" y="77"/>
                  </a:lnTo>
                  <a:lnTo>
                    <a:pt x="536" y="77"/>
                  </a:lnTo>
                  <a:lnTo>
                    <a:pt x="549" y="268"/>
                  </a:lnTo>
                  <a:lnTo>
                    <a:pt x="516" y="268"/>
                  </a:lnTo>
                  <a:lnTo>
                    <a:pt x="507" y="133"/>
                  </a:lnTo>
                  <a:lnTo>
                    <a:pt x="505" y="133"/>
                  </a:lnTo>
                  <a:lnTo>
                    <a:pt x="464" y="241"/>
                  </a:lnTo>
                  <a:lnTo>
                    <a:pt x="433" y="241"/>
                  </a:lnTo>
                  <a:lnTo>
                    <a:pt x="394" y="133"/>
                  </a:lnTo>
                  <a:lnTo>
                    <a:pt x="392" y="133"/>
                  </a:lnTo>
                  <a:lnTo>
                    <a:pt x="382" y="268"/>
                  </a:lnTo>
                  <a:lnTo>
                    <a:pt x="350" y="268"/>
                  </a:lnTo>
                  <a:lnTo>
                    <a:pt x="363" y="77"/>
                  </a:lnTo>
                  <a:lnTo>
                    <a:pt x="404" y="77"/>
                  </a:lnTo>
                  <a:lnTo>
                    <a:pt x="448" y="198"/>
                  </a:lnTo>
                  <a:lnTo>
                    <a:pt x="449" y="198"/>
                  </a:lnTo>
                  <a:close/>
                  <a:moveTo>
                    <a:pt x="306" y="174"/>
                  </a:moveTo>
                  <a:lnTo>
                    <a:pt x="306" y="174"/>
                  </a:lnTo>
                  <a:lnTo>
                    <a:pt x="306" y="200"/>
                  </a:lnTo>
                  <a:lnTo>
                    <a:pt x="302" y="221"/>
                  </a:lnTo>
                  <a:lnTo>
                    <a:pt x="302" y="221"/>
                  </a:lnTo>
                  <a:lnTo>
                    <a:pt x="296" y="237"/>
                  </a:lnTo>
                  <a:lnTo>
                    <a:pt x="288" y="252"/>
                  </a:lnTo>
                  <a:lnTo>
                    <a:pt x="288" y="252"/>
                  </a:lnTo>
                  <a:lnTo>
                    <a:pt x="278" y="262"/>
                  </a:lnTo>
                  <a:lnTo>
                    <a:pt x="273" y="265"/>
                  </a:lnTo>
                  <a:lnTo>
                    <a:pt x="266" y="268"/>
                  </a:lnTo>
                  <a:lnTo>
                    <a:pt x="266" y="268"/>
                  </a:lnTo>
                  <a:lnTo>
                    <a:pt x="252" y="272"/>
                  </a:lnTo>
                  <a:lnTo>
                    <a:pt x="235" y="273"/>
                  </a:lnTo>
                  <a:lnTo>
                    <a:pt x="235" y="273"/>
                  </a:lnTo>
                  <a:lnTo>
                    <a:pt x="219" y="272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198" y="265"/>
                  </a:lnTo>
                  <a:lnTo>
                    <a:pt x="193" y="262"/>
                  </a:lnTo>
                  <a:lnTo>
                    <a:pt x="183" y="252"/>
                  </a:lnTo>
                  <a:lnTo>
                    <a:pt x="183" y="252"/>
                  </a:lnTo>
                  <a:lnTo>
                    <a:pt x="175" y="237"/>
                  </a:lnTo>
                  <a:lnTo>
                    <a:pt x="168" y="221"/>
                  </a:lnTo>
                  <a:lnTo>
                    <a:pt x="168" y="221"/>
                  </a:lnTo>
                  <a:lnTo>
                    <a:pt x="165" y="200"/>
                  </a:lnTo>
                  <a:lnTo>
                    <a:pt x="165" y="174"/>
                  </a:lnTo>
                  <a:lnTo>
                    <a:pt x="165" y="174"/>
                  </a:lnTo>
                  <a:lnTo>
                    <a:pt x="165" y="147"/>
                  </a:lnTo>
                  <a:lnTo>
                    <a:pt x="168" y="126"/>
                  </a:lnTo>
                  <a:lnTo>
                    <a:pt x="168" y="126"/>
                  </a:lnTo>
                  <a:lnTo>
                    <a:pt x="175" y="108"/>
                  </a:lnTo>
                  <a:lnTo>
                    <a:pt x="183" y="95"/>
                  </a:lnTo>
                  <a:lnTo>
                    <a:pt x="183" y="95"/>
                  </a:lnTo>
                  <a:lnTo>
                    <a:pt x="193" y="85"/>
                  </a:lnTo>
                  <a:lnTo>
                    <a:pt x="198" y="82"/>
                  </a:lnTo>
                  <a:lnTo>
                    <a:pt x="204" y="79"/>
                  </a:lnTo>
                  <a:lnTo>
                    <a:pt x="204" y="79"/>
                  </a:lnTo>
                  <a:lnTo>
                    <a:pt x="219" y="76"/>
                  </a:lnTo>
                  <a:lnTo>
                    <a:pt x="235" y="74"/>
                  </a:lnTo>
                  <a:lnTo>
                    <a:pt x="235" y="74"/>
                  </a:lnTo>
                  <a:lnTo>
                    <a:pt x="252" y="76"/>
                  </a:lnTo>
                  <a:lnTo>
                    <a:pt x="266" y="79"/>
                  </a:lnTo>
                  <a:lnTo>
                    <a:pt x="266" y="79"/>
                  </a:lnTo>
                  <a:lnTo>
                    <a:pt x="278" y="85"/>
                  </a:lnTo>
                  <a:lnTo>
                    <a:pt x="288" y="95"/>
                  </a:lnTo>
                  <a:lnTo>
                    <a:pt x="288" y="95"/>
                  </a:lnTo>
                  <a:lnTo>
                    <a:pt x="296" y="108"/>
                  </a:lnTo>
                  <a:lnTo>
                    <a:pt x="302" y="126"/>
                  </a:lnTo>
                  <a:lnTo>
                    <a:pt x="302" y="126"/>
                  </a:lnTo>
                  <a:lnTo>
                    <a:pt x="306" y="147"/>
                  </a:lnTo>
                  <a:lnTo>
                    <a:pt x="306" y="174"/>
                  </a:lnTo>
                  <a:lnTo>
                    <a:pt x="306" y="174"/>
                  </a:lnTo>
                  <a:close/>
                  <a:moveTo>
                    <a:pt x="271" y="174"/>
                  </a:moveTo>
                  <a:lnTo>
                    <a:pt x="271" y="174"/>
                  </a:lnTo>
                  <a:lnTo>
                    <a:pt x="271" y="152"/>
                  </a:lnTo>
                  <a:lnTo>
                    <a:pt x="268" y="136"/>
                  </a:lnTo>
                  <a:lnTo>
                    <a:pt x="268" y="136"/>
                  </a:lnTo>
                  <a:lnTo>
                    <a:pt x="265" y="121"/>
                  </a:lnTo>
                  <a:lnTo>
                    <a:pt x="261" y="112"/>
                  </a:lnTo>
                  <a:lnTo>
                    <a:pt x="261" y="112"/>
                  </a:lnTo>
                  <a:lnTo>
                    <a:pt x="255" y="103"/>
                  </a:lnTo>
                  <a:lnTo>
                    <a:pt x="248" y="98"/>
                  </a:lnTo>
                  <a:lnTo>
                    <a:pt x="248" y="98"/>
                  </a:lnTo>
                  <a:lnTo>
                    <a:pt x="242" y="95"/>
                  </a:lnTo>
                  <a:lnTo>
                    <a:pt x="235" y="95"/>
                  </a:lnTo>
                  <a:lnTo>
                    <a:pt x="235" y="95"/>
                  </a:lnTo>
                  <a:lnTo>
                    <a:pt x="229" y="95"/>
                  </a:lnTo>
                  <a:lnTo>
                    <a:pt x="222" y="98"/>
                  </a:lnTo>
                  <a:lnTo>
                    <a:pt x="222" y="98"/>
                  </a:lnTo>
                  <a:lnTo>
                    <a:pt x="216" y="103"/>
                  </a:lnTo>
                  <a:lnTo>
                    <a:pt x="211" y="112"/>
                  </a:lnTo>
                  <a:lnTo>
                    <a:pt x="211" y="112"/>
                  </a:lnTo>
                  <a:lnTo>
                    <a:pt x="206" y="121"/>
                  </a:lnTo>
                  <a:lnTo>
                    <a:pt x="203" y="136"/>
                  </a:lnTo>
                  <a:lnTo>
                    <a:pt x="203" y="136"/>
                  </a:lnTo>
                  <a:lnTo>
                    <a:pt x="199" y="152"/>
                  </a:lnTo>
                  <a:lnTo>
                    <a:pt x="199" y="174"/>
                  </a:lnTo>
                  <a:lnTo>
                    <a:pt x="199" y="174"/>
                  </a:lnTo>
                  <a:lnTo>
                    <a:pt x="199" y="195"/>
                  </a:lnTo>
                  <a:lnTo>
                    <a:pt x="203" y="211"/>
                  </a:lnTo>
                  <a:lnTo>
                    <a:pt x="203" y="211"/>
                  </a:lnTo>
                  <a:lnTo>
                    <a:pt x="206" y="226"/>
                  </a:lnTo>
                  <a:lnTo>
                    <a:pt x="211" y="236"/>
                  </a:lnTo>
                  <a:lnTo>
                    <a:pt x="211" y="236"/>
                  </a:lnTo>
                  <a:lnTo>
                    <a:pt x="216" y="244"/>
                  </a:lnTo>
                  <a:lnTo>
                    <a:pt x="222" y="249"/>
                  </a:lnTo>
                  <a:lnTo>
                    <a:pt x="222" y="249"/>
                  </a:lnTo>
                  <a:lnTo>
                    <a:pt x="229" y="250"/>
                  </a:lnTo>
                  <a:lnTo>
                    <a:pt x="235" y="252"/>
                  </a:lnTo>
                  <a:lnTo>
                    <a:pt x="235" y="252"/>
                  </a:lnTo>
                  <a:lnTo>
                    <a:pt x="242" y="250"/>
                  </a:lnTo>
                  <a:lnTo>
                    <a:pt x="248" y="249"/>
                  </a:lnTo>
                  <a:lnTo>
                    <a:pt x="248" y="249"/>
                  </a:lnTo>
                  <a:lnTo>
                    <a:pt x="255" y="244"/>
                  </a:lnTo>
                  <a:lnTo>
                    <a:pt x="261" y="236"/>
                  </a:lnTo>
                  <a:lnTo>
                    <a:pt x="261" y="236"/>
                  </a:lnTo>
                  <a:lnTo>
                    <a:pt x="265" y="226"/>
                  </a:lnTo>
                  <a:lnTo>
                    <a:pt x="268" y="211"/>
                  </a:lnTo>
                  <a:lnTo>
                    <a:pt x="268" y="211"/>
                  </a:lnTo>
                  <a:lnTo>
                    <a:pt x="271" y="195"/>
                  </a:lnTo>
                  <a:lnTo>
                    <a:pt x="271" y="174"/>
                  </a:lnTo>
                  <a:lnTo>
                    <a:pt x="271" y="174"/>
                  </a:lnTo>
                  <a:close/>
                  <a:moveTo>
                    <a:pt x="0" y="0"/>
                  </a:moveTo>
                  <a:lnTo>
                    <a:pt x="159" y="0"/>
                  </a:lnTo>
                  <a:lnTo>
                    <a:pt x="159" y="28"/>
                  </a:lnTo>
                  <a:lnTo>
                    <a:pt x="96" y="28"/>
                  </a:lnTo>
                  <a:lnTo>
                    <a:pt x="96" y="268"/>
                  </a:lnTo>
                  <a:lnTo>
                    <a:pt x="62" y="268"/>
                  </a:lnTo>
                  <a:lnTo>
                    <a:pt x="62" y="28"/>
                  </a:lnTo>
                  <a:lnTo>
                    <a:pt x="0" y="2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Freeform 203"/>
            <p:cNvSpPr>
              <a:spLocks noEditPoints="1"/>
            </p:cNvSpPr>
            <p:nvPr/>
          </p:nvSpPr>
          <p:spPr bwMode="auto">
            <a:xfrm>
              <a:off x="5727701" y="4062413"/>
              <a:ext cx="2422525" cy="438150"/>
            </a:xfrm>
            <a:custGeom>
              <a:avLst/>
              <a:gdLst/>
              <a:ahLst/>
              <a:cxnLst>
                <a:cxn ang="0">
                  <a:pos x="1502" y="41"/>
                </a:cxn>
                <a:cxn ang="0">
                  <a:pos x="1433" y="54"/>
                </a:cxn>
                <a:cxn ang="0">
                  <a:pos x="1448" y="30"/>
                </a:cxn>
                <a:cxn ang="0">
                  <a:pos x="1487" y="80"/>
                </a:cxn>
                <a:cxn ang="0">
                  <a:pos x="1335" y="240"/>
                </a:cxn>
                <a:cxn ang="0">
                  <a:pos x="1258" y="275"/>
                </a:cxn>
                <a:cxn ang="0">
                  <a:pos x="1206" y="203"/>
                </a:cxn>
                <a:cxn ang="0">
                  <a:pos x="1245" y="82"/>
                </a:cxn>
                <a:cxn ang="0">
                  <a:pos x="1324" y="93"/>
                </a:cxn>
                <a:cxn ang="0">
                  <a:pos x="1312" y="177"/>
                </a:cxn>
                <a:cxn ang="0">
                  <a:pos x="1283" y="98"/>
                </a:cxn>
                <a:cxn ang="0">
                  <a:pos x="1242" y="139"/>
                </a:cxn>
                <a:cxn ang="0">
                  <a:pos x="1250" y="239"/>
                </a:cxn>
                <a:cxn ang="0">
                  <a:pos x="1296" y="247"/>
                </a:cxn>
                <a:cxn ang="0">
                  <a:pos x="1025" y="271"/>
                </a:cxn>
                <a:cxn ang="0">
                  <a:pos x="1059" y="188"/>
                </a:cxn>
                <a:cxn ang="0">
                  <a:pos x="992" y="80"/>
                </a:cxn>
                <a:cxn ang="0">
                  <a:pos x="760" y="139"/>
                </a:cxn>
                <a:cxn ang="0">
                  <a:pos x="768" y="239"/>
                </a:cxn>
                <a:cxn ang="0">
                  <a:pos x="822" y="273"/>
                </a:cxn>
                <a:cxn ang="0">
                  <a:pos x="740" y="255"/>
                </a:cxn>
                <a:cxn ang="0">
                  <a:pos x="727" y="129"/>
                </a:cxn>
                <a:cxn ang="0">
                  <a:pos x="776" y="79"/>
                </a:cxn>
                <a:cxn ang="0">
                  <a:pos x="603" y="276"/>
                </a:cxn>
                <a:cxn ang="0">
                  <a:pos x="546" y="232"/>
                </a:cxn>
                <a:cxn ang="0">
                  <a:pos x="578" y="157"/>
                </a:cxn>
                <a:cxn ang="0">
                  <a:pos x="640" y="129"/>
                </a:cxn>
                <a:cxn ang="0">
                  <a:pos x="560" y="100"/>
                </a:cxn>
                <a:cxn ang="0">
                  <a:pos x="636" y="80"/>
                </a:cxn>
                <a:cxn ang="0">
                  <a:pos x="647" y="271"/>
                </a:cxn>
                <a:cxn ang="0">
                  <a:pos x="640" y="178"/>
                </a:cxn>
                <a:cxn ang="0">
                  <a:pos x="580" y="204"/>
                </a:cxn>
                <a:cxn ang="0">
                  <a:pos x="600" y="252"/>
                </a:cxn>
                <a:cxn ang="0">
                  <a:pos x="498" y="80"/>
                </a:cxn>
                <a:cxn ang="0">
                  <a:pos x="394" y="260"/>
                </a:cxn>
                <a:cxn ang="0">
                  <a:pos x="343" y="271"/>
                </a:cxn>
                <a:cxn ang="0">
                  <a:pos x="372" y="222"/>
                </a:cxn>
                <a:cxn ang="0">
                  <a:pos x="229" y="240"/>
                </a:cxn>
                <a:cxn ang="0">
                  <a:pos x="269" y="252"/>
                </a:cxn>
                <a:cxn ang="0">
                  <a:pos x="291" y="164"/>
                </a:cxn>
                <a:cxn ang="0">
                  <a:pos x="248" y="111"/>
                </a:cxn>
                <a:cxn ang="0">
                  <a:pos x="237" y="92"/>
                </a:cxn>
                <a:cxn ang="0">
                  <a:pos x="309" y="108"/>
                </a:cxn>
                <a:cxn ang="0">
                  <a:pos x="317" y="244"/>
                </a:cxn>
                <a:cxn ang="0">
                  <a:pos x="224" y="271"/>
                </a:cxn>
                <a:cxn ang="0">
                  <a:pos x="184" y="119"/>
                </a:cxn>
                <a:cxn ang="0">
                  <a:pos x="212" y="23"/>
                </a:cxn>
                <a:cxn ang="0">
                  <a:pos x="302" y="23"/>
                </a:cxn>
                <a:cxn ang="0">
                  <a:pos x="232" y="48"/>
                </a:cxn>
                <a:cxn ang="0">
                  <a:pos x="137" y="224"/>
                </a:cxn>
                <a:cxn ang="0">
                  <a:pos x="70" y="276"/>
                </a:cxn>
                <a:cxn ang="0">
                  <a:pos x="5" y="224"/>
                </a:cxn>
                <a:cxn ang="0">
                  <a:pos x="27" y="88"/>
                </a:cxn>
                <a:cxn ang="0">
                  <a:pos x="112" y="88"/>
                </a:cxn>
                <a:cxn ang="0">
                  <a:pos x="106" y="177"/>
                </a:cxn>
                <a:cxn ang="0">
                  <a:pos x="77" y="98"/>
                </a:cxn>
                <a:cxn ang="0">
                  <a:pos x="37" y="139"/>
                </a:cxn>
                <a:cxn ang="0">
                  <a:pos x="45" y="239"/>
                </a:cxn>
                <a:cxn ang="0">
                  <a:pos x="90" y="247"/>
                </a:cxn>
              </a:cxnLst>
              <a:rect l="0" t="0" r="r" b="b"/>
              <a:pathLst>
                <a:path w="1526" h="276">
                  <a:moveTo>
                    <a:pt x="1458" y="31"/>
                  </a:moveTo>
                  <a:lnTo>
                    <a:pt x="1458" y="31"/>
                  </a:lnTo>
                  <a:lnTo>
                    <a:pt x="1469" y="30"/>
                  </a:lnTo>
                  <a:lnTo>
                    <a:pt x="1479" y="26"/>
                  </a:lnTo>
                  <a:lnTo>
                    <a:pt x="1479" y="26"/>
                  </a:lnTo>
                  <a:lnTo>
                    <a:pt x="1487" y="21"/>
                  </a:lnTo>
                  <a:lnTo>
                    <a:pt x="1495" y="15"/>
                  </a:lnTo>
                  <a:lnTo>
                    <a:pt x="1510" y="31"/>
                  </a:lnTo>
                  <a:lnTo>
                    <a:pt x="1510" y="31"/>
                  </a:lnTo>
                  <a:lnTo>
                    <a:pt x="1502" y="41"/>
                  </a:lnTo>
                  <a:lnTo>
                    <a:pt x="1490" y="49"/>
                  </a:lnTo>
                  <a:lnTo>
                    <a:pt x="1490" y="49"/>
                  </a:lnTo>
                  <a:lnTo>
                    <a:pt x="1482" y="54"/>
                  </a:lnTo>
                  <a:lnTo>
                    <a:pt x="1476" y="56"/>
                  </a:lnTo>
                  <a:lnTo>
                    <a:pt x="1468" y="57"/>
                  </a:lnTo>
                  <a:lnTo>
                    <a:pt x="1458" y="57"/>
                  </a:lnTo>
                  <a:lnTo>
                    <a:pt x="1458" y="57"/>
                  </a:lnTo>
                  <a:lnTo>
                    <a:pt x="1450" y="57"/>
                  </a:lnTo>
                  <a:lnTo>
                    <a:pt x="1441" y="56"/>
                  </a:lnTo>
                  <a:lnTo>
                    <a:pt x="1433" y="54"/>
                  </a:lnTo>
                  <a:lnTo>
                    <a:pt x="1427" y="49"/>
                  </a:lnTo>
                  <a:lnTo>
                    <a:pt x="1427" y="49"/>
                  </a:lnTo>
                  <a:lnTo>
                    <a:pt x="1415" y="41"/>
                  </a:lnTo>
                  <a:lnTo>
                    <a:pt x="1407" y="31"/>
                  </a:lnTo>
                  <a:lnTo>
                    <a:pt x="1422" y="15"/>
                  </a:lnTo>
                  <a:lnTo>
                    <a:pt x="1422" y="15"/>
                  </a:lnTo>
                  <a:lnTo>
                    <a:pt x="1428" y="21"/>
                  </a:lnTo>
                  <a:lnTo>
                    <a:pt x="1437" y="26"/>
                  </a:lnTo>
                  <a:lnTo>
                    <a:pt x="1437" y="26"/>
                  </a:lnTo>
                  <a:lnTo>
                    <a:pt x="1448" y="30"/>
                  </a:lnTo>
                  <a:lnTo>
                    <a:pt x="1458" y="31"/>
                  </a:lnTo>
                  <a:close/>
                  <a:moveTo>
                    <a:pt x="1492" y="137"/>
                  </a:moveTo>
                  <a:lnTo>
                    <a:pt x="1490" y="137"/>
                  </a:lnTo>
                  <a:lnTo>
                    <a:pt x="1430" y="271"/>
                  </a:lnTo>
                  <a:lnTo>
                    <a:pt x="1392" y="271"/>
                  </a:lnTo>
                  <a:lnTo>
                    <a:pt x="1392" y="80"/>
                  </a:lnTo>
                  <a:lnTo>
                    <a:pt x="1428" y="80"/>
                  </a:lnTo>
                  <a:lnTo>
                    <a:pt x="1428" y="211"/>
                  </a:lnTo>
                  <a:lnTo>
                    <a:pt x="1430" y="211"/>
                  </a:lnTo>
                  <a:lnTo>
                    <a:pt x="1487" y="80"/>
                  </a:lnTo>
                  <a:lnTo>
                    <a:pt x="1526" y="80"/>
                  </a:lnTo>
                  <a:lnTo>
                    <a:pt x="1526" y="271"/>
                  </a:lnTo>
                  <a:lnTo>
                    <a:pt x="1492" y="271"/>
                  </a:lnTo>
                  <a:lnTo>
                    <a:pt x="1492" y="137"/>
                  </a:lnTo>
                  <a:close/>
                  <a:moveTo>
                    <a:pt x="1347" y="177"/>
                  </a:moveTo>
                  <a:lnTo>
                    <a:pt x="1347" y="177"/>
                  </a:lnTo>
                  <a:lnTo>
                    <a:pt x="1345" y="203"/>
                  </a:lnTo>
                  <a:lnTo>
                    <a:pt x="1342" y="224"/>
                  </a:lnTo>
                  <a:lnTo>
                    <a:pt x="1342" y="224"/>
                  </a:lnTo>
                  <a:lnTo>
                    <a:pt x="1335" y="240"/>
                  </a:lnTo>
                  <a:lnTo>
                    <a:pt x="1329" y="255"/>
                  </a:lnTo>
                  <a:lnTo>
                    <a:pt x="1329" y="255"/>
                  </a:lnTo>
                  <a:lnTo>
                    <a:pt x="1317" y="265"/>
                  </a:lnTo>
                  <a:lnTo>
                    <a:pt x="1312" y="268"/>
                  </a:lnTo>
                  <a:lnTo>
                    <a:pt x="1306" y="271"/>
                  </a:lnTo>
                  <a:lnTo>
                    <a:pt x="1306" y="271"/>
                  </a:lnTo>
                  <a:lnTo>
                    <a:pt x="1291" y="275"/>
                  </a:lnTo>
                  <a:lnTo>
                    <a:pt x="1275" y="276"/>
                  </a:lnTo>
                  <a:lnTo>
                    <a:pt x="1275" y="276"/>
                  </a:lnTo>
                  <a:lnTo>
                    <a:pt x="1258" y="275"/>
                  </a:lnTo>
                  <a:lnTo>
                    <a:pt x="1245" y="271"/>
                  </a:lnTo>
                  <a:lnTo>
                    <a:pt x="1245" y="271"/>
                  </a:lnTo>
                  <a:lnTo>
                    <a:pt x="1239" y="268"/>
                  </a:lnTo>
                  <a:lnTo>
                    <a:pt x="1232" y="265"/>
                  </a:lnTo>
                  <a:lnTo>
                    <a:pt x="1222" y="255"/>
                  </a:lnTo>
                  <a:lnTo>
                    <a:pt x="1222" y="255"/>
                  </a:lnTo>
                  <a:lnTo>
                    <a:pt x="1214" y="240"/>
                  </a:lnTo>
                  <a:lnTo>
                    <a:pt x="1209" y="224"/>
                  </a:lnTo>
                  <a:lnTo>
                    <a:pt x="1209" y="224"/>
                  </a:lnTo>
                  <a:lnTo>
                    <a:pt x="1206" y="203"/>
                  </a:lnTo>
                  <a:lnTo>
                    <a:pt x="1204" y="177"/>
                  </a:lnTo>
                  <a:lnTo>
                    <a:pt x="1204" y="177"/>
                  </a:lnTo>
                  <a:lnTo>
                    <a:pt x="1206" y="150"/>
                  </a:lnTo>
                  <a:lnTo>
                    <a:pt x="1209" y="129"/>
                  </a:lnTo>
                  <a:lnTo>
                    <a:pt x="1209" y="129"/>
                  </a:lnTo>
                  <a:lnTo>
                    <a:pt x="1214" y="111"/>
                  </a:lnTo>
                  <a:lnTo>
                    <a:pt x="1222" y="98"/>
                  </a:lnTo>
                  <a:lnTo>
                    <a:pt x="1222" y="98"/>
                  </a:lnTo>
                  <a:lnTo>
                    <a:pt x="1232" y="88"/>
                  </a:lnTo>
                  <a:lnTo>
                    <a:pt x="1245" y="82"/>
                  </a:lnTo>
                  <a:lnTo>
                    <a:pt x="1245" y="82"/>
                  </a:lnTo>
                  <a:lnTo>
                    <a:pt x="1258" y="79"/>
                  </a:lnTo>
                  <a:lnTo>
                    <a:pt x="1275" y="77"/>
                  </a:lnTo>
                  <a:lnTo>
                    <a:pt x="1275" y="77"/>
                  </a:lnTo>
                  <a:lnTo>
                    <a:pt x="1291" y="79"/>
                  </a:lnTo>
                  <a:lnTo>
                    <a:pt x="1306" y="82"/>
                  </a:lnTo>
                  <a:lnTo>
                    <a:pt x="1306" y="82"/>
                  </a:lnTo>
                  <a:lnTo>
                    <a:pt x="1312" y="85"/>
                  </a:lnTo>
                  <a:lnTo>
                    <a:pt x="1317" y="88"/>
                  </a:lnTo>
                  <a:lnTo>
                    <a:pt x="1324" y="93"/>
                  </a:lnTo>
                  <a:lnTo>
                    <a:pt x="1329" y="98"/>
                  </a:lnTo>
                  <a:lnTo>
                    <a:pt x="1329" y="98"/>
                  </a:lnTo>
                  <a:lnTo>
                    <a:pt x="1335" y="111"/>
                  </a:lnTo>
                  <a:lnTo>
                    <a:pt x="1342" y="129"/>
                  </a:lnTo>
                  <a:lnTo>
                    <a:pt x="1342" y="129"/>
                  </a:lnTo>
                  <a:lnTo>
                    <a:pt x="1345" y="150"/>
                  </a:lnTo>
                  <a:lnTo>
                    <a:pt x="1347" y="177"/>
                  </a:lnTo>
                  <a:lnTo>
                    <a:pt x="1347" y="177"/>
                  </a:lnTo>
                  <a:close/>
                  <a:moveTo>
                    <a:pt x="1312" y="177"/>
                  </a:moveTo>
                  <a:lnTo>
                    <a:pt x="1312" y="177"/>
                  </a:lnTo>
                  <a:lnTo>
                    <a:pt x="1311" y="155"/>
                  </a:lnTo>
                  <a:lnTo>
                    <a:pt x="1309" y="139"/>
                  </a:lnTo>
                  <a:lnTo>
                    <a:pt x="1309" y="139"/>
                  </a:lnTo>
                  <a:lnTo>
                    <a:pt x="1306" y="124"/>
                  </a:lnTo>
                  <a:lnTo>
                    <a:pt x="1301" y="115"/>
                  </a:lnTo>
                  <a:lnTo>
                    <a:pt x="1301" y="115"/>
                  </a:lnTo>
                  <a:lnTo>
                    <a:pt x="1296" y="106"/>
                  </a:lnTo>
                  <a:lnTo>
                    <a:pt x="1289" y="101"/>
                  </a:lnTo>
                  <a:lnTo>
                    <a:pt x="1289" y="101"/>
                  </a:lnTo>
                  <a:lnTo>
                    <a:pt x="1283" y="98"/>
                  </a:lnTo>
                  <a:lnTo>
                    <a:pt x="1275" y="98"/>
                  </a:lnTo>
                  <a:lnTo>
                    <a:pt x="1275" y="98"/>
                  </a:lnTo>
                  <a:lnTo>
                    <a:pt x="1268" y="98"/>
                  </a:lnTo>
                  <a:lnTo>
                    <a:pt x="1262" y="101"/>
                  </a:lnTo>
                  <a:lnTo>
                    <a:pt x="1262" y="101"/>
                  </a:lnTo>
                  <a:lnTo>
                    <a:pt x="1255" y="106"/>
                  </a:lnTo>
                  <a:lnTo>
                    <a:pt x="1250" y="115"/>
                  </a:lnTo>
                  <a:lnTo>
                    <a:pt x="1250" y="115"/>
                  </a:lnTo>
                  <a:lnTo>
                    <a:pt x="1245" y="124"/>
                  </a:lnTo>
                  <a:lnTo>
                    <a:pt x="1242" y="139"/>
                  </a:lnTo>
                  <a:lnTo>
                    <a:pt x="1242" y="139"/>
                  </a:lnTo>
                  <a:lnTo>
                    <a:pt x="1239" y="155"/>
                  </a:lnTo>
                  <a:lnTo>
                    <a:pt x="1239" y="177"/>
                  </a:lnTo>
                  <a:lnTo>
                    <a:pt x="1239" y="177"/>
                  </a:lnTo>
                  <a:lnTo>
                    <a:pt x="1239" y="198"/>
                  </a:lnTo>
                  <a:lnTo>
                    <a:pt x="1242" y="214"/>
                  </a:lnTo>
                  <a:lnTo>
                    <a:pt x="1242" y="214"/>
                  </a:lnTo>
                  <a:lnTo>
                    <a:pt x="1245" y="229"/>
                  </a:lnTo>
                  <a:lnTo>
                    <a:pt x="1250" y="239"/>
                  </a:lnTo>
                  <a:lnTo>
                    <a:pt x="1250" y="239"/>
                  </a:lnTo>
                  <a:lnTo>
                    <a:pt x="1255" y="247"/>
                  </a:lnTo>
                  <a:lnTo>
                    <a:pt x="1262" y="252"/>
                  </a:lnTo>
                  <a:lnTo>
                    <a:pt x="1262" y="252"/>
                  </a:lnTo>
                  <a:lnTo>
                    <a:pt x="1268" y="253"/>
                  </a:lnTo>
                  <a:lnTo>
                    <a:pt x="1275" y="255"/>
                  </a:lnTo>
                  <a:lnTo>
                    <a:pt x="1275" y="255"/>
                  </a:lnTo>
                  <a:lnTo>
                    <a:pt x="1283" y="253"/>
                  </a:lnTo>
                  <a:lnTo>
                    <a:pt x="1289" y="252"/>
                  </a:lnTo>
                  <a:lnTo>
                    <a:pt x="1289" y="252"/>
                  </a:lnTo>
                  <a:lnTo>
                    <a:pt x="1296" y="247"/>
                  </a:lnTo>
                  <a:lnTo>
                    <a:pt x="1301" y="239"/>
                  </a:lnTo>
                  <a:lnTo>
                    <a:pt x="1301" y="239"/>
                  </a:lnTo>
                  <a:lnTo>
                    <a:pt x="1306" y="229"/>
                  </a:lnTo>
                  <a:lnTo>
                    <a:pt x="1309" y="214"/>
                  </a:lnTo>
                  <a:lnTo>
                    <a:pt x="1309" y="214"/>
                  </a:lnTo>
                  <a:lnTo>
                    <a:pt x="1311" y="198"/>
                  </a:lnTo>
                  <a:lnTo>
                    <a:pt x="1312" y="177"/>
                  </a:lnTo>
                  <a:lnTo>
                    <a:pt x="1312" y="177"/>
                  </a:lnTo>
                  <a:close/>
                  <a:moveTo>
                    <a:pt x="1059" y="271"/>
                  </a:moveTo>
                  <a:lnTo>
                    <a:pt x="1025" y="271"/>
                  </a:lnTo>
                  <a:lnTo>
                    <a:pt x="1025" y="80"/>
                  </a:lnTo>
                  <a:lnTo>
                    <a:pt x="1059" y="80"/>
                  </a:lnTo>
                  <a:lnTo>
                    <a:pt x="1059" y="164"/>
                  </a:lnTo>
                  <a:lnTo>
                    <a:pt x="1123" y="164"/>
                  </a:lnTo>
                  <a:lnTo>
                    <a:pt x="1123" y="80"/>
                  </a:lnTo>
                  <a:lnTo>
                    <a:pt x="1157" y="80"/>
                  </a:lnTo>
                  <a:lnTo>
                    <a:pt x="1157" y="271"/>
                  </a:lnTo>
                  <a:lnTo>
                    <a:pt x="1123" y="271"/>
                  </a:lnTo>
                  <a:lnTo>
                    <a:pt x="1123" y="188"/>
                  </a:lnTo>
                  <a:lnTo>
                    <a:pt x="1059" y="188"/>
                  </a:lnTo>
                  <a:lnTo>
                    <a:pt x="1059" y="271"/>
                  </a:lnTo>
                  <a:close/>
                  <a:moveTo>
                    <a:pt x="992" y="80"/>
                  </a:moveTo>
                  <a:lnTo>
                    <a:pt x="992" y="105"/>
                  </a:lnTo>
                  <a:lnTo>
                    <a:pt x="941" y="105"/>
                  </a:lnTo>
                  <a:lnTo>
                    <a:pt x="941" y="271"/>
                  </a:lnTo>
                  <a:lnTo>
                    <a:pt x="907" y="271"/>
                  </a:lnTo>
                  <a:lnTo>
                    <a:pt x="907" y="105"/>
                  </a:lnTo>
                  <a:lnTo>
                    <a:pt x="858" y="105"/>
                  </a:lnTo>
                  <a:lnTo>
                    <a:pt x="858" y="80"/>
                  </a:lnTo>
                  <a:lnTo>
                    <a:pt x="992" y="80"/>
                  </a:lnTo>
                  <a:close/>
                  <a:moveTo>
                    <a:pt x="801" y="100"/>
                  </a:moveTo>
                  <a:lnTo>
                    <a:pt x="801" y="100"/>
                  </a:lnTo>
                  <a:lnTo>
                    <a:pt x="791" y="100"/>
                  </a:lnTo>
                  <a:lnTo>
                    <a:pt x="781" y="103"/>
                  </a:lnTo>
                  <a:lnTo>
                    <a:pt x="781" y="103"/>
                  </a:lnTo>
                  <a:lnTo>
                    <a:pt x="775" y="108"/>
                  </a:lnTo>
                  <a:lnTo>
                    <a:pt x="768" y="115"/>
                  </a:lnTo>
                  <a:lnTo>
                    <a:pt x="768" y="115"/>
                  </a:lnTo>
                  <a:lnTo>
                    <a:pt x="763" y="126"/>
                  </a:lnTo>
                  <a:lnTo>
                    <a:pt x="760" y="139"/>
                  </a:lnTo>
                  <a:lnTo>
                    <a:pt x="760" y="139"/>
                  </a:lnTo>
                  <a:lnTo>
                    <a:pt x="758" y="155"/>
                  </a:lnTo>
                  <a:lnTo>
                    <a:pt x="757" y="177"/>
                  </a:lnTo>
                  <a:lnTo>
                    <a:pt x="757" y="177"/>
                  </a:lnTo>
                  <a:lnTo>
                    <a:pt x="758" y="198"/>
                  </a:lnTo>
                  <a:lnTo>
                    <a:pt x="760" y="214"/>
                  </a:lnTo>
                  <a:lnTo>
                    <a:pt x="760" y="214"/>
                  </a:lnTo>
                  <a:lnTo>
                    <a:pt x="763" y="227"/>
                  </a:lnTo>
                  <a:lnTo>
                    <a:pt x="768" y="239"/>
                  </a:lnTo>
                  <a:lnTo>
                    <a:pt x="768" y="239"/>
                  </a:lnTo>
                  <a:lnTo>
                    <a:pt x="775" y="245"/>
                  </a:lnTo>
                  <a:lnTo>
                    <a:pt x="783" y="250"/>
                  </a:lnTo>
                  <a:lnTo>
                    <a:pt x="783" y="250"/>
                  </a:lnTo>
                  <a:lnTo>
                    <a:pt x="792" y="252"/>
                  </a:lnTo>
                  <a:lnTo>
                    <a:pt x="804" y="253"/>
                  </a:lnTo>
                  <a:lnTo>
                    <a:pt x="843" y="253"/>
                  </a:lnTo>
                  <a:lnTo>
                    <a:pt x="843" y="268"/>
                  </a:lnTo>
                  <a:lnTo>
                    <a:pt x="843" y="268"/>
                  </a:lnTo>
                  <a:lnTo>
                    <a:pt x="822" y="273"/>
                  </a:lnTo>
                  <a:lnTo>
                    <a:pt x="822" y="273"/>
                  </a:lnTo>
                  <a:lnTo>
                    <a:pt x="809" y="275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79" y="275"/>
                  </a:lnTo>
                  <a:lnTo>
                    <a:pt x="763" y="271"/>
                  </a:lnTo>
                  <a:lnTo>
                    <a:pt x="763" y="271"/>
                  </a:lnTo>
                  <a:lnTo>
                    <a:pt x="757" y="268"/>
                  </a:lnTo>
                  <a:lnTo>
                    <a:pt x="750" y="265"/>
                  </a:lnTo>
                  <a:lnTo>
                    <a:pt x="745" y="260"/>
                  </a:lnTo>
                  <a:lnTo>
                    <a:pt x="740" y="255"/>
                  </a:lnTo>
                  <a:lnTo>
                    <a:pt x="740" y="255"/>
                  </a:lnTo>
                  <a:lnTo>
                    <a:pt x="735" y="249"/>
                  </a:lnTo>
                  <a:lnTo>
                    <a:pt x="732" y="242"/>
                  </a:lnTo>
                  <a:lnTo>
                    <a:pt x="727" y="224"/>
                  </a:lnTo>
                  <a:lnTo>
                    <a:pt x="727" y="224"/>
                  </a:lnTo>
                  <a:lnTo>
                    <a:pt x="724" y="203"/>
                  </a:lnTo>
                  <a:lnTo>
                    <a:pt x="722" y="177"/>
                  </a:lnTo>
                  <a:lnTo>
                    <a:pt x="722" y="177"/>
                  </a:lnTo>
                  <a:lnTo>
                    <a:pt x="724" y="150"/>
                  </a:lnTo>
                  <a:lnTo>
                    <a:pt x="727" y="129"/>
                  </a:lnTo>
                  <a:lnTo>
                    <a:pt x="727" y="129"/>
                  </a:lnTo>
                  <a:lnTo>
                    <a:pt x="732" y="111"/>
                  </a:lnTo>
                  <a:lnTo>
                    <a:pt x="740" y="98"/>
                  </a:lnTo>
                  <a:lnTo>
                    <a:pt x="740" y="98"/>
                  </a:lnTo>
                  <a:lnTo>
                    <a:pt x="745" y="93"/>
                  </a:lnTo>
                  <a:lnTo>
                    <a:pt x="750" y="88"/>
                  </a:lnTo>
                  <a:lnTo>
                    <a:pt x="755" y="85"/>
                  </a:lnTo>
                  <a:lnTo>
                    <a:pt x="761" y="82"/>
                  </a:lnTo>
                  <a:lnTo>
                    <a:pt x="761" y="82"/>
                  </a:lnTo>
                  <a:lnTo>
                    <a:pt x="776" y="79"/>
                  </a:lnTo>
                  <a:lnTo>
                    <a:pt x="792" y="77"/>
                  </a:lnTo>
                  <a:lnTo>
                    <a:pt x="792" y="77"/>
                  </a:lnTo>
                  <a:lnTo>
                    <a:pt x="806" y="77"/>
                  </a:lnTo>
                  <a:lnTo>
                    <a:pt x="817" y="79"/>
                  </a:lnTo>
                  <a:lnTo>
                    <a:pt x="817" y="79"/>
                  </a:lnTo>
                  <a:lnTo>
                    <a:pt x="840" y="85"/>
                  </a:lnTo>
                  <a:lnTo>
                    <a:pt x="840" y="100"/>
                  </a:lnTo>
                  <a:lnTo>
                    <a:pt x="801" y="100"/>
                  </a:lnTo>
                  <a:close/>
                  <a:moveTo>
                    <a:pt x="603" y="276"/>
                  </a:moveTo>
                  <a:lnTo>
                    <a:pt x="603" y="276"/>
                  </a:lnTo>
                  <a:lnTo>
                    <a:pt x="590" y="275"/>
                  </a:lnTo>
                  <a:lnTo>
                    <a:pt x="578" y="273"/>
                  </a:lnTo>
                  <a:lnTo>
                    <a:pt x="578" y="273"/>
                  </a:lnTo>
                  <a:lnTo>
                    <a:pt x="569" y="270"/>
                  </a:lnTo>
                  <a:lnTo>
                    <a:pt x="560" y="265"/>
                  </a:lnTo>
                  <a:lnTo>
                    <a:pt x="560" y="265"/>
                  </a:lnTo>
                  <a:lnTo>
                    <a:pt x="554" y="257"/>
                  </a:lnTo>
                  <a:lnTo>
                    <a:pt x="549" y="245"/>
                  </a:lnTo>
                  <a:lnTo>
                    <a:pt x="549" y="245"/>
                  </a:lnTo>
                  <a:lnTo>
                    <a:pt x="546" y="232"/>
                  </a:lnTo>
                  <a:lnTo>
                    <a:pt x="546" y="214"/>
                  </a:lnTo>
                  <a:lnTo>
                    <a:pt x="546" y="214"/>
                  </a:lnTo>
                  <a:lnTo>
                    <a:pt x="546" y="198"/>
                  </a:lnTo>
                  <a:lnTo>
                    <a:pt x="549" y="185"/>
                  </a:lnTo>
                  <a:lnTo>
                    <a:pt x="549" y="185"/>
                  </a:lnTo>
                  <a:lnTo>
                    <a:pt x="554" y="175"/>
                  </a:lnTo>
                  <a:lnTo>
                    <a:pt x="560" y="167"/>
                  </a:lnTo>
                  <a:lnTo>
                    <a:pt x="560" y="167"/>
                  </a:lnTo>
                  <a:lnTo>
                    <a:pt x="569" y="162"/>
                  </a:lnTo>
                  <a:lnTo>
                    <a:pt x="578" y="157"/>
                  </a:lnTo>
                  <a:lnTo>
                    <a:pt x="578" y="157"/>
                  </a:lnTo>
                  <a:lnTo>
                    <a:pt x="590" y="155"/>
                  </a:lnTo>
                  <a:lnTo>
                    <a:pt x="603" y="155"/>
                  </a:lnTo>
                  <a:lnTo>
                    <a:pt x="603" y="155"/>
                  </a:lnTo>
                  <a:lnTo>
                    <a:pt x="621" y="157"/>
                  </a:lnTo>
                  <a:lnTo>
                    <a:pt x="621" y="157"/>
                  </a:lnTo>
                  <a:lnTo>
                    <a:pt x="640" y="159"/>
                  </a:lnTo>
                  <a:lnTo>
                    <a:pt x="640" y="142"/>
                  </a:lnTo>
                  <a:lnTo>
                    <a:pt x="640" y="142"/>
                  </a:lnTo>
                  <a:lnTo>
                    <a:pt x="640" y="129"/>
                  </a:lnTo>
                  <a:lnTo>
                    <a:pt x="637" y="121"/>
                  </a:lnTo>
                  <a:lnTo>
                    <a:pt x="637" y="121"/>
                  </a:lnTo>
                  <a:lnTo>
                    <a:pt x="634" y="113"/>
                  </a:lnTo>
                  <a:lnTo>
                    <a:pt x="629" y="108"/>
                  </a:lnTo>
                  <a:lnTo>
                    <a:pt x="629" y="108"/>
                  </a:lnTo>
                  <a:lnTo>
                    <a:pt x="624" y="105"/>
                  </a:lnTo>
                  <a:lnTo>
                    <a:pt x="616" y="101"/>
                  </a:lnTo>
                  <a:lnTo>
                    <a:pt x="616" y="101"/>
                  </a:lnTo>
                  <a:lnTo>
                    <a:pt x="598" y="100"/>
                  </a:lnTo>
                  <a:lnTo>
                    <a:pt x="560" y="100"/>
                  </a:lnTo>
                  <a:lnTo>
                    <a:pt x="560" y="85"/>
                  </a:lnTo>
                  <a:lnTo>
                    <a:pt x="560" y="85"/>
                  </a:lnTo>
                  <a:lnTo>
                    <a:pt x="582" y="79"/>
                  </a:lnTo>
                  <a:lnTo>
                    <a:pt x="582" y="79"/>
                  </a:lnTo>
                  <a:lnTo>
                    <a:pt x="595" y="77"/>
                  </a:lnTo>
                  <a:lnTo>
                    <a:pt x="606" y="77"/>
                  </a:lnTo>
                  <a:lnTo>
                    <a:pt x="606" y="77"/>
                  </a:lnTo>
                  <a:lnTo>
                    <a:pt x="622" y="77"/>
                  </a:lnTo>
                  <a:lnTo>
                    <a:pt x="636" y="80"/>
                  </a:lnTo>
                  <a:lnTo>
                    <a:pt x="636" y="80"/>
                  </a:lnTo>
                  <a:lnTo>
                    <a:pt x="649" y="83"/>
                  </a:lnTo>
                  <a:lnTo>
                    <a:pt x="658" y="88"/>
                  </a:lnTo>
                  <a:lnTo>
                    <a:pt x="658" y="88"/>
                  </a:lnTo>
                  <a:lnTo>
                    <a:pt x="665" y="98"/>
                  </a:lnTo>
                  <a:lnTo>
                    <a:pt x="672" y="110"/>
                  </a:lnTo>
                  <a:lnTo>
                    <a:pt x="672" y="110"/>
                  </a:lnTo>
                  <a:lnTo>
                    <a:pt x="675" y="124"/>
                  </a:lnTo>
                  <a:lnTo>
                    <a:pt x="675" y="142"/>
                  </a:lnTo>
                  <a:lnTo>
                    <a:pt x="675" y="271"/>
                  </a:lnTo>
                  <a:lnTo>
                    <a:pt x="647" y="271"/>
                  </a:lnTo>
                  <a:lnTo>
                    <a:pt x="645" y="260"/>
                  </a:lnTo>
                  <a:lnTo>
                    <a:pt x="642" y="260"/>
                  </a:lnTo>
                  <a:lnTo>
                    <a:pt x="642" y="260"/>
                  </a:lnTo>
                  <a:lnTo>
                    <a:pt x="634" y="267"/>
                  </a:lnTo>
                  <a:lnTo>
                    <a:pt x="624" y="271"/>
                  </a:lnTo>
                  <a:lnTo>
                    <a:pt x="624" y="271"/>
                  </a:lnTo>
                  <a:lnTo>
                    <a:pt x="614" y="275"/>
                  </a:lnTo>
                  <a:lnTo>
                    <a:pt x="603" y="276"/>
                  </a:lnTo>
                  <a:lnTo>
                    <a:pt x="603" y="276"/>
                  </a:lnTo>
                  <a:close/>
                  <a:moveTo>
                    <a:pt x="640" y="178"/>
                  </a:moveTo>
                  <a:lnTo>
                    <a:pt x="614" y="178"/>
                  </a:lnTo>
                  <a:lnTo>
                    <a:pt x="614" y="178"/>
                  </a:lnTo>
                  <a:lnTo>
                    <a:pt x="606" y="178"/>
                  </a:lnTo>
                  <a:lnTo>
                    <a:pt x="601" y="180"/>
                  </a:lnTo>
                  <a:lnTo>
                    <a:pt x="595" y="183"/>
                  </a:lnTo>
                  <a:lnTo>
                    <a:pt x="590" y="186"/>
                  </a:lnTo>
                  <a:lnTo>
                    <a:pt x="590" y="186"/>
                  </a:lnTo>
                  <a:lnTo>
                    <a:pt x="585" y="190"/>
                  </a:lnTo>
                  <a:lnTo>
                    <a:pt x="582" y="196"/>
                  </a:lnTo>
                  <a:lnTo>
                    <a:pt x="580" y="204"/>
                  </a:lnTo>
                  <a:lnTo>
                    <a:pt x="580" y="214"/>
                  </a:lnTo>
                  <a:lnTo>
                    <a:pt x="580" y="214"/>
                  </a:lnTo>
                  <a:lnTo>
                    <a:pt x="580" y="226"/>
                  </a:lnTo>
                  <a:lnTo>
                    <a:pt x="582" y="234"/>
                  </a:lnTo>
                  <a:lnTo>
                    <a:pt x="582" y="234"/>
                  </a:lnTo>
                  <a:lnTo>
                    <a:pt x="585" y="240"/>
                  </a:lnTo>
                  <a:lnTo>
                    <a:pt x="590" y="245"/>
                  </a:lnTo>
                  <a:lnTo>
                    <a:pt x="590" y="245"/>
                  </a:lnTo>
                  <a:lnTo>
                    <a:pt x="595" y="249"/>
                  </a:lnTo>
                  <a:lnTo>
                    <a:pt x="600" y="252"/>
                  </a:lnTo>
                  <a:lnTo>
                    <a:pt x="600" y="252"/>
                  </a:lnTo>
                  <a:lnTo>
                    <a:pt x="614" y="253"/>
                  </a:lnTo>
                  <a:lnTo>
                    <a:pt x="614" y="253"/>
                  </a:lnTo>
                  <a:lnTo>
                    <a:pt x="621" y="252"/>
                  </a:lnTo>
                  <a:lnTo>
                    <a:pt x="629" y="250"/>
                  </a:lnTo>
                  <a:lnTo>
                    <a:pt x="629" y="250"/>
                  </a:lnTo>
                  <a:lnTo>
                    <a:pt x="636" y="249"/>
                  </a:lnTo>
                  <a:lnTo>
                    <a:pt x="640" y="245"/>
                  </a:lnTo>
                  <a:lnTo>
                    <a:pt x="640" y="178"/>
                  </a:lnTo>
                  <a:close/>
                  <a:moveTo>
                    <a:pt x="498" y="80"/>
                  </a:moveTo>
                  <a:lnTo>
                    <a:pt x="498" y="271"/>
                  </a:lnTo>
                  <a:lnTo>
                    <a:pt x="464" y="271"/>
                  </a:lnTo>
                  <a:lnTo>
                    <a:pt x="464" y="105"/>
                  </a:lnTo>
                  <a:lnTo>
                    <a:pt x="413" y="105"/>
                  </a:lnTo>
                  <a:lnTo>
                    <a:pt x="407" y="211"/>
                  </a:lnTo>
                  <a:lnTo>
                    <a:pt x="407" y="211"/>
                  </a:lnTo>
                  <a:lnTo>
                    <a:pt x="405" y="227"/>
                  </a:lnTo>
                  <a:lnTo>
                    <a:pt x="403" y="240"/>
                  </a:lnTo>
                  <a:lnTo>
                    <a:pt x="399" y="252"/>
                  </a:lnTo>
                  <a:lnTo>
                    <a:pt x="394" y="260"/>
                  </a:lnTo>
                  <a:lnTo>
                    <a:pt x="394" y="260"/>
                  </a:lnTo>
                  <a:lnTo>
                    <a:pt x="387" y="268"/>
                  </a:lnTo>
                  <a:lnTo>
                    <a:pt x="379" y="271"/>
                  </a:lnTo>
                  <a:lnTo>
                    <a:pt x="372" y="275"/>
                  </a:lnTo>
                  <a:lnTo>
                    <a:pt x="364" y="276"/>
                  </a:lnTo>
                  <a:lnTo>
                    <a:pt x="364" y="276"/>
                  </a:lnTo>
                  <a:lnTo>
                    <a:pt x="356" y="276"/>
                  </a:lnTo>
                  <a:lnTo>
                    <a:pt x="348" y="275"/>
                  </a:lnTo>
                  <a:lnTo>
                    <a:pt x="348" y="275"/>
                  </a:lnTo>
                  <a:lnTo>
                    <a:pt x="343" y="271"/>
                  </a:lnTo>
                  <a:lnTo>
                    <a:pt x="343" y="257"/>
                  </a:lnTo>
                  <a:lnTo>
                    <a:pt x="343" y="257"/>
                  </a:lnTo>
                  <a:lnTo>
                    <a:pt x="348" y="257"/>
                  </a:lnTo>
                  <a:lnTo>
                    <a:pt x="353" y="253"/>
                  </a:lnTo>
                  <a:lnTo>
                    <a:pt x="358" y="250"/>
                  </a:lnTo>
                  <a:lnTo>
                    <a:pt x="363" y="247"/>
                  </a:lnTo>
                  <a:lnTo>
                    <a:pt x="363" y="247"/>
                  </a:lnTo>
                  <a:lnTo>
                    <a:pt x="366" y="240"/>
                  </a:lnTo>
                  <a:lnTo>
                    <a:pt x="369" y="232"/>
                  </a:lnTo>
                  <a:lnTo>
                    <a:pt x="372" y="222"/>
                  </a:lnTo>
                  <a:lnTo>
                    <a:pt x="372" y="211"/>
                  </a:lnTo>
                  <a:lnTo>
                    <a:pt x="381" y="80"/>
                  </a:lnTo>
                  <a:lnTo>
                    <a:pt x="498" y="80"/>
                  </a:lnTo>
                  <a:close/>
                  <a:moveTo>
                    <a:pt x="219" y="182"/>
                  </a:moveTo>
                  <a:lnTo>
                    <a:pt x="219" y="182"/>
                  </a:lnTo>
                  <a:lnTo>
                    <a:pt x="219" y="201"/>
                  </a:lnTo>
                  <a:lnTo>
                    <a:pt x="222" y="218"/>
                  </a:lnTo>
                  <a:lnTo>
                    <a:pt x="222" y="218"/>
                  </a:lnTo>
                  <a:lnTo>
                    <a:pt x="225" y="231"/>
                  </a:lnTo>
                  <a:lnTo>
                    <a:pt x="229" y="240"/>
                  </a:lnTo>
                  <a:lnTo>
                    <a:pt x="229" y="240"/>
                  </a:lnTo>
                  <a:lnTo>
                    <a:pt x="235" y="247"/>
                  </a:lnTo>
                  <a:lnTo>
                    <a:pt x="240" y="252"/>
                  </a:lnTo>
                  <a:lnTo>
                    <a:pt x="240" y="252"/>
                  </a:lnTo>
                  <a:lnTo>
                    <a:pt x="248" y="253"/>
                  </a:lnTo>
                  <a:lnTo>
                    <a:pt x="255" y="255"/>
                  </a:lnTo>
                  <a:lnTo>
                    <a:pt x="255" y="255"/>
                  </a:lnTo>
                  <a:lnTo>
                    <a:pt x="263" y="253"/>
                  </a:lnTo>
                  <a:lnTo>
                    <a:pt x="269" y="252"/>
                  </a:lnTo>
                  <a:lnTo>
                    <a:pt x="269" y="252"/>
                  </a:lnTo>
                  <a:lnTo>
                    <a:pt x="276" y="247"/>
                  </a:lnTo>
                  <a:lnTo>
                    <a:pt x="281" y="240"/>
                  </a:lnTo>
                  <a:lnTo>
                    <a:pt x="281" y="240"/>
                  </a:lnTo>
                  <a:lnTo>
                    <a:pt x="286" y="231"/>
                  </a:lnTo>
                  <a:lnTo>
                    <a:pt x="289" y="218"/>
                  </a:lnTo>
                  <a:lnTo>
                    <a:pt x="289" y="218"/>
                  </a:lnTo>
                  <a:lnTo>
                    <a:pt x="291" y="201"/>
                  </a:lnTo>
                  <a:lnTo>
                    <a:pt x="292" y="182"/>
                  </a:lnTo>
                  <a:lnTo>
                    <a:pt x="292" y="182"/>
                  </a:lnTo>
                  <a:lnTo>
                    <a:pt x="291" y="164"/>
                  </a:lnTo>
                  <a:lnTo>
                    <a:pt x="289" y="147"/>
                  </a:lnTo>
                  <a:lnTo>
                    <a:pt x="289" y="147"/>
                  </a:lnTo>
                  <a:lnTo>
                    <a:pt x="286" y="136"/>
                  </a:lnTo>
                  <a:lnTo>
                    <a:pt x="281" y="126"/>
                  </a:lnTo>
                  <a:lnTo>
                    <a:pt x="281" y="126"/>
                  </a:lnTo>
                  <a:lnTo>
                    <a:pt x="274" y="119"/>
                  </a:lnTo>
                  <a:lnTo>
                    <a:pt x="266" y="115"/>
                  </a:lnTo>
                  <a:lnTo>
                    <a:pt x="266" y="115"/>
                  </a:lnTo>
                  <a:lnTo>
                    <a:pt x="258" y="111"/>
                  </a:lnTo>
                  <a:lnTo>
                    <a:pt x="248" y="111"/>
                  </a:lnTo>
                  <a:lnTo>
                    <a:pt x="248" y="111"/>
                  </a:lnTo>
                  <a:lnTo>
                    <a:pt x="238" y="111"/>
                  </a:lnTo>
                  <a:lnTo>
                    <a:pt x="230" y="113"/>
                  </a:lnTo>
                  <a:lnTo>
                    <a:pt x="230" y="113"/>
                  </a:lnTo>
                  <a:lnTo>
                    <a:pt x="224" y="116"/>
                  </a:lnTo>
                  <a:lnTo>
                    <a:pt x="219" y="119"/>
                  </a:lnTo>
                  <a:lnTo>
                    <a:pt x="219" y="182"/>
                  </a:lnTo>
                  <a:close/>
                  <a:moveTo>
                    <a:pt x="219" y="98"/>
                  </a:moveTo>
                  <a:lnTo>
                    <a:pt x="219" y="98"/>
                  </a:lnTo>
                  <a:lnTo>
                    <a:pt x="237" y="92"/>
                  </a:lnTo>
                  <a:lnTo>
                    <a:pt x="237" y="92"/>
                  </a:lnTo>
                  <a:lnTo>
                    <a:pt x="247" y="88"/>
                  </a:lnTo>
                  <a:lnTo>
                    <a:pt x="260" y="88"/>
                  </a:lnTo>
                  <a:lnTo>
                    <a:pt x="260" y="88"/>
                  </a:lnTo>
                  <a:lnTo>
                    <a:pt x="274" y="90"/>
                  </a:lnTo>
                  <a:lnTo>
                    <a:pt x="287" y="93"/>
                  </a:lnTo>
                  <a:lnTo>
                    <a:pt x="287" y="93"/>
                  </a:lnTo>
                  <a:lnTo>
                    <a:pt x="300" y="100"/>
                  </a:lnTo>
                  <a:lnTo>
                    <a:pt x="309" y="108"/>
                  </a:lnTo>
                  <a:lnTo>
                    <a:pt x="309" y="108"/>
                  </a:lnTo>
                  <a:lnTo>
                    <a:pt x="317" y="121"/>
                  </a:lnTo>
                  <a:lnTo>
                    <a:pt x="322" y="137"/>
                  </a:lnTo>
                  <a:lnTo>
                    <a:pt x="322" y="137"/>
                  </a:lnTo>
                  <a:lnTo>
                    <a:pt x="325" y="157"/>
                  </a:lnTo>
                  <a:lnTo>
                    <a:pt x="327" y="182"/>
                  </a:lnTo>
                  <a:lnTo>
                    <a:pt x="327" y="182"/>
                  </a:lnTo>
                  <a:lnTo>
                    <a:pt x="325" y="206"/>
                  </a:lnTo>
                  <a:lnTo>
                    <a:pt x="322" y="227"/>
                  </a:lnTo>
                  <a:lnTo>
                    <a:pt x="322" y="227"/>
                  </a:lnTo>
                  <a:lnTo>
                    <a:pt x="317" y="244"/>
                  </a:lnTo>
                  <a:lnTo>
                    <a:pt x="309" y="255"/>
                  </a:lnTo>
                  <a:lnTo>
                    <a:pt x="309" y="255"/>
                  </a:lnTo>
                  <a:lnTo>
                    <a:pt x="299" y="265"/>
                  </a:lnTo>
                  <a:lnTo>
                    <a:pt x="286" y="271"/>
                  </a:lnTo>
                  <a:lnTo>
                    <a:pt x="286" y="271"/>
                  </a:lnTo>
                  <a:lnTo>
                    <a:pt x="273" y="275"/>
                  </a:lnTo>
                  <a:lnTo>
                    <a:pt x="255" y="276"/>
                  </a:lnTo>
                  <a:lnTo>
                    <a:pt x="255" y="276"/>
                  </a:lnTo>
                  <a:lnTo>
                    <a:pt x="238" y="275"/>
                  </a:lnTo>
                  <a:lnTo>
                    <a:pt x="224" y="271"/>
                  </a:lnTo>
                  <a:lnTo>
                    <a:pt x="224" y="271"/>
                  </a:lnTo>
                  <a:lnTo>
                    <a:pt x="212" y="265"/>
                  </a:lnTo>
                  <a:lnTo>
                    <a:pt x="202" y="255"/>
                  </a:lnTo>
                  <a:lnTo>
                    <a:pt x="202" y="255"/>
                  </a:lnTo>
                  <a:lnTo>
                    <a:pt x="194" y="244"/>
                  </a:lnTo>
                  <a:lnTo>
                    <a:pt x="189" y="227"/>
                  </a:lnTo>
                  <a:lnTo>
                    <a:pt x="189" y="227"/>
                  </a:lnTo>
                  <a:lnTo>
                    <a:pt x="186" y="206"/>
                  </a:lnTo>
                  <a:lnTo>
                    <a:pt x="184" y="182"/>
                  </a:lnTo>
                  <a:lnTo>
                    <a:pt x="184" y="119"/>
                  </a:lnTo>
                  <a:lnTo>
                    <a:pt x="184" y="119"/>
                  </a:lnTo>
                  <a:lnTo>
                    <a:pt x="186" y="88"/>
                  </a:lnTo>
                  <a:lnTo>
                    <a:pt x="189" y="64"/>
                  </a:lnTo>
                  <a:lnTo>
                    <a:pt x="189" y="64"/>
                  </a:lnTo>
                  <a:lnTo>
                    <a:pt x="193" y="54"/>
                  </a:lnTo>
                  <a:lnTo>
                    <a:pt x="196" y="44"/>
                  </a:lnTo>
                  <a:lnTo>
                    <a:pt x="201" y="36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12" y="23"/>
                  </a:lnTo>
                  <a:lnTo>
                    <a:pt x="219" y="16"/>
                  </a:lnTo>
                  <a:lnTo>
                    <a:pt x="227" y="13"/>
                  </a:lnTo>
                  <a:lnTo>
                    <a:pt x="235" y="8"/>
                  </a:lnTo>
                  <a:lnTo>
                    <a:pt x="235" y="8"/>
                  </a:lnTo>
                  <a:lnTo>
                    <a:pt x="256" y="5"/>
                  </a:lnTo>
                  <a:lnTo>
                    <a:pt x="281" y="2"/>
                  </a:lnTo>
                  <a:lnTo>
                    <a:pt x="322" y="0"/>
                  </a:lnTo>
                  <a:lnTo>
                    <a:pt x="323" y="15"/>
                  </a:lnTo>
                  <a:lnTo>
                    <a:pt x="323" y="15"/>
                  </a:lnTo>
                  <a:lnTo>
                    <a:pt x="302" y="23"/>
                  </a:lnTo>
                  <a:lnTo>
                    <a:pt x="302" y="23"/>
                  </a:lnTo>
                  <a:lnTo>
                    <a:pt x="289" y="26"/>
                  </a:lnTo>
                  <a:lnTo>
                    <a:pt x="274" y="30"/>
                  </a:lnTo>
                  <a:lnTo>
                    <a:pt x="274" y="30"/>
                  </a:lnTo>
                  <a:lnTo>
                    <a:pt x="261" y="31"/>
                  </a:lnTo>
                  <a:lnTo>
                    <a:pt x="250" y="34"/>
                  </a:lnTo>
                  <a:lnTo>
                    <a:pt x="250" y="34"/>
                  </a:lnTo>
                  <a:lnTo>
                    <a:pt x="240" y="39"/>
                  </a:lnTo>
                  <a:lnTo>
                    <a:pt x="232" y="48"/>
                  </a:lnTo>
                  <a:lnTo>
                    <a:pt x="232" y="48"/>
                  </a:lnTo>
                  <a:lnTo>
                    <a:pt x="227" y="56"/>
                  </a:lnTo>
                  <a:lnTo>
                    <a:pt x="222" y="67"/>
                  </a:lnTo>
                  <a:lnTo>
                    <a:pt x="222" y="67"/>
                  </a:lnTo>
                  <a:lnTo>
                    <a:pt x="220" y="82"/>
                  </a:lnTo>
                  <a:lnTo>
                    <a:pt x="219" y="98"/>
                  </a:lnTo>
                  <a:lnTo>
                    <a:pt x="219" y="98"/>
                  </a:lnTo>
                  <a:close/>
                  <a:moveTo>
                    <a:pt x="142" y="177"/>
                  </a:moveTo>
                  <a:lnTo>
                    <a:pt x="142" y="177"/>
                  </a:lnTo>
                  <a:lnTo>
                    <a:pt x="140" y="203"/>
                  </a:lnTo>
                  <a:lnTo>
                    <a:pt x="137" y="224"/>
                  </a:lnTo>
                  <a:lnTo>
                    <a:pt x="137" y="224"/>
                  </a:lnTo>
                  <a:lnTo>
                    <a:pt x="130" y="240"/>
                  </a:lnTo>
                  <a:lnTo>
                    <a:pt x="122" y="255"/>
                  </a:lnTo>
                  <a:lnTo>
                    <a:pt x="122" y="255"/>
                  </a:lnTo>
                  <a:lnTo>
                    <a:pt x="112" y="265"/>
                  </a:lnTo>
                  <a:lnTo>
                    <a:pt x="101" y="271"/>
                  </a:lnTo>
                  <a:lnTo>
                    <a:pt x="101" y="271"/>
                  </a:lnTo>
                  <a:lnTo>
                    <a:pt x="86" y="275"/>
                  </a:lnTo>
                  <a:lnTo>
                    <a:pt x="70" y="276"/>
                  </a:lnTo>
                  <a:lnTo>
                    <a:pt x="70" y="276"/>
                  </a:lnTo>
                  <a:lnTo>
                    <a:pt x="54" y="275"/>
                  </a:lnTo>
                  <a:lnTo>
                    <a:pt x="39" y="271"/>
                  </a:lnTo>
                  <a:lnTo>
                    <a:pt x="39" y="271"/>
                  </a:lnTo>
                  <a:lnTo>
                    <a:pt x="34" y="268"/>
                  </a:lnTo>
                  <a:lnTo>
                    <a:pt x="27" y="265"/>
                  </a:lnTo>
                  <a:lnTo>
                    <a:pt x="18" y="255"/>
                  </a:lnTo>
                  <a:lnTo>
                    <a:pt x="18" y="255"/>
                  </a:lnTo>
                  <a:lnTo>
                    <a:pt x="9" y="240"/>
                  </a:lnTo>
                  <a:lnTo>
                    <a:pt x="5" y="224"/>
                  </a:lnTo>
                  <a:lnTo>
                    <a:pt x="5" y="224"/>
                  </a:lnTo>
                  <a:lnTo>
                    <a:pt x="0" y="203"/>
                  </a:lnTo>
                  <a:lnTo>
                    <a:pt x="0" y="177"/>
                  </a:lnTo>
                  <a:lnTo>
                    <a:pt x="0" y="177"/>
                  </a:lnTo>
                  <a:lnTo>
                    <a:pt x="0" y="150"/>
                  </a:lnTo>
                  <a:lnTo>
                    <a:pt x="5" y="129"/>
                  </a:lnTo>
                  <a:lnTo>
                    <a:pt x="5" y="129"/>
                  </a:lnTo>
                  <a:lnTo>
                    <a:pt x="9" y="111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27" y="88"/>
                  </a:lnTo>
                  <a:lnTo>
                    <a:pt x="34" y="85"/>
                  </a:lnTo>
                  <a:lnTo>
                    <a:pt x="39" y="82"/>
                  </a:lnTo>
                  <a:lnTo>
                    <a:pt x="39" y="82"/>
                  </a:lnTo>
                  <a:lnTo>
                    <a:pt x="54" y="79"/>
                  </a:lnTo>
                  <a:lnTo>
                    <a:pt x="70" y="77"/>
                  </a:lnTo>
                  <a:lnTo>
                    <a:pt x="70" y="77"/>
                  </a:lnTo>
                  <a:lnTo>
                    <a:pt x="86" y="79"/>
                  </a:lnTo>
                  <a:lnTo>
                    <a:pt x="101" y="82"/>
                  </a:lnTo>
                  <a:lnTo>
                    <a:pt x="101" y="82"/>
                  </a:lnTo>
                  <a:lnTo>
                    <a:pt x="112" y="88"/>
                  </a:lnTo>
                  <a:lnTo>
                    <a:pt x="122" y="98"/>
                  </a:lnTo>
                  <a:lnTo>
                    <a:pt x="122" y="98"/>
                  </a:lnTo>
                  <a:lnTo>
                    <a:pt x="130" y="111"/>
                  </a:lnTo>
                  <a:lnTo>
                    <a:pt x="137" y="129"/>
                  </a:lnTo>
                  <a:lnTo>
                    <a:pt x="137" y="129"/>
                  </a:lnTo>
                  <a:lnTo>
                    <a:pt x="140" y="150"/>
                  </a:lnTo>
                  <a:lnTo>
                    <a:pt x="142" y="177"/>
                  </a:lnTo>
                  <a:lnTo>
                    <a:pt x="142" y="177"/>
                  </a:lnTo>
                  <a:close/>
                  <a:moveTo>
                    <a:pt x="106" y="177"/>
                  </a:moveTo>
                  <a:lnTo>
                    <a:pt x="106" y="177"/>
                  </a:lnTo>
                  <a:lnTo>
                    <a:pt x="106" y="155"/>
                  </a:lnTo>
                  <a:lnTo>
                    <a:pt x="104" y="139"/>
                  </a:lnTo>
                  <a:lnTo>
                    <a:pt x="104" y="139"/>
                  </a:lnTo>
                  <a:lnTo>
                    <a:pt x="99" y="124"/>
                  </a:lnTo>
                  <a:lnTo>
                    <a:pt x="96" y="115"/>
                  </a:lnTo>
                  <a:lnTo>
                    <a:pt x="96" y="115"/>
                  </a:lnTo>
                  <a:lnTo>
                    <a:pt x="90" y="106"/>
                  </a:lnTo>
                  <a:lnTo>
                    <a:pt x="85" y="101"/>
                  </a:lnTo>
                  <a:lnTo>
                    <a:pt x="85" y="101"/>
                  </a:lnTo>
                  <a:lnTo>
                    <a:pt x="77" y="98"/>
                  </a:lnTo>
                  <a:lnTo>
                    <a:pt x="70" y="98"/>
                  </a:lnTo>
                  <a:lnTo>
                    <a:pt x="70" y="98"/>
                  </a:lnTo>
                  <a:lnTo>
                    <a:pt x="63" y="98"/>
                  </a:lnTo>
                  <a:lnTo>
                    <a:pt x="57" y="101"/>
                  </a:lnTo>
                  <a:lnTo>
                    <a:pt x="57" y="101"/>
                  </a:lnTo>
                  <a:lnTo>
                    <a:pt x="50" y="106"/>
                  </a:lnTo>
                  <a:lnTo>
                    <a:pt x="45" y="115"/>
                  </a:lnTo>
                  <a:lnTo>
                    <a:pt x="45" y="115"/>
                  </a:lnTo>
                  <a:lnTo>
                    <a:pt x="41" y="124"/>
                  </a:lnTo>
                  <a:lnTo>
                    <a:pt x="37" y="139"/>
                  </a:lnTo>
                  <a:lnTo>
                    <a:pt x="37" y="139"/>
                  </a:lnTo>
                  <a:lnTo>
                    <a:pt x="34" y="155"/>
                  </a:lnTo>
                  <a:lnTo>
                    <a:pt x="34" y="177"/>
                  </a:lnTo>
                  <a:lnTo>
                    <a:pt x="34" y="177"/>
                  </a:lnTo>
                  <a:lnTo>
                    <a:pt x="34" y="198"/>
                  </a:lnTo>
                  <a:lnTo>
                    <a:pt x="37" y="214"/>
                  </a:lnTo>
                  <a:lnTo>
                    <a:pt x="37" y="214"/>
                  </a:lnTo>
                  <a:lnTo>
                    <a:pt x="41" y="229"/>
                  </a:lnTo>
                  <a:lnTo>
                    <a:pt x="45" y="239"/>
                  </a:lnTo>
                  <a:lnTo>
                    <a:pt x="45" y="239"/>
                  </a:lnTo>
                  <a:lnTo>
                    <a:pt x="50" y="247"/>
                  </a:lnTo>
                  <a:lnTo>
                    <a:pt x="57" y="252"/>
                  </a:lnTo>
                  <a:lnTo>
                    <a:pt x="57" y="252"/>
                  </a:lnTo>
                  <a:lnTo>
                    <a:pt x="63" y="253"/>
                  </a:lnTo>
                  <a:lnTo>
                    <a:pt x="70" y="255"/>
                  </a:lnTo>
                  <a:lnTo>
                    <a:pt x="70" y="255"/>
                  </a:lnTo>
                  <a:lnTo>
                    <a:pt x="77" y="253"/>
                  </a:lnTo>
                  <a:lnTo>
                    <a:pt x="85" y="252"/>
                  </a:lnTo>
                  <a:lnTo>
                    <a:pt x="85" y="252"/>
                  </a:lnTo>
                  <a:lnTo>
                    <a:pt x="90" y="247"/>
                  </a:lnTo>
                  <a:lnTo>
                    <a:pt x="96" y="239"/>
                  </a:lnTo>
                  <a:lnTo>
                    <a:pt x="96" y="239"/>
                  </a:lnTo>
                  <a:lnTo>
                    <a:pt x="99" y="229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6" y="198"/>
                  </a:lnTo>
                  <a:lnTo>
                    <a:pt x="106" y="177"/>
                  </a:lnTo>
                  <a:lnTo>
                    <a:pt x="106" y="177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Freeform 222"/>
            <p:cNvSpPr>
              <a:spLocks noEditPoints="1"/>
            </p:cNvSpPr>
            <p:nvPr/>
          </p:nvSpPr>
          <p:spPr bwMode="auto">
            <a:xfrm>
              <a:off x="5173663" y="5346700"/>
              <a:ext cx="2979738" cy="527050"/>
            </a:xfrm>
            <a:custGeom>
              <a:avLst/>
              <a:gdLst/>
              <a:ahLst/>
              <a:cxnLst>
                <a:cxn ang="0">
                  <a:pos x="144" y="208"/>
                </a:cxn>
                <a:cxn ang="0">
                  <a:pos x="28" y="254"/>
                </a:cxn>
                <a:cxn ang="0">
                  <a:pos x="28" y="123"/>
                </a:cxn>
                <a:cxn ang="0">
                  <a:pos x="46" y="160"/>
                </a:cxn>
                <a:cxn ang="0">
                  <a:pos x="72" y="244"/>
                </a:cxn>
                <a:cxn ang="0">
                  <a:pos x="100" y="160"/>
                </a:cxn>
                <a:cxn ang="0">
                  <a:pos x="1761" y="172"/>
                </a:cxn>
                <a:cxn ang="0">
                  <a:pos x="1771" y="79"/>
                </a:cxn>
                <a:cxn ang="0">
                  <a:pos x="1826" y="190"/>
                </a:cxn>
                <a:cxn ang="0">
                  <a:pos x="1748" y="262"/>
                </a:cxn>
                <a:cxn ang="0">
                  <a:pos x="1772" y="188"/>
                </a:cxn>
                <a:cxn ang="0">
                  <a:pos x="1784" y="131"/>
                </a:cxn>
                <a:cxn ang="0">
                  <a:pos x="1665" y="144"/>
                </a:cxn>
                <a:cxn ang="0">
                  <a:pos x="1385" y="77"/>
                </a:cxn>
                <a:cxn ang="0">
                  <a:pos x="1236" y="260"/>
                </a:cxn>
                <a:cxn ang="0">
                  <a:pos x="1220" y="157"/>
                </a:cxn>
                <a:cxn ang="0">
                  <a:pos x="1284" y="106"/>
                </a:cxn>
                <a:cxn ang="0">
                  <a:pos x="1295" y="75"/>
                </a:cxn>
                <a:cxn ang="0">
                  <a:pos x="1292" y="254"/>
                </a:cxn>
                <a:cxn ang="0">
                  <a:pos x="1248" y="188"/>
                </a:cxn>
                <a:cxn ang="0">
                  <a:pos x="1274" y="237"/>
                </a:cxn>
                <a:cxn ang="0">
                  <a:pos x="1127" y="75"/>
                </a:cxn>
                <a:cxn ang="0">
                  <a:pos x="1158" y="151"/>
                </a:cxn>
                <a:cxn ang="0">
                  <a:pos x="1176" y="208"/>
                </a:cxn>
                <a:cxn ang="0">
                  <a:pos x="1061" y="262"/>
                </a:cxn>
                <a:cxn ang="0">
                  <a:pos x="1120" y="137"/>
                </a:cxn>
                <a:cxn ang="0">
                  <a:pos x="1076" y="98"/>
                </a:cxn>
                <a:cxn ang="0">
                  <a:pos x="1127" y="193"/>
                </a:cxn>
                <a:cxn ang="0">
                  <a:pos x="976" y="95"/>
                </a:cxn>
                <a:cxn ang="0">
                  <a:pos x="954" y="257"/>
                </a:cxn>
                <a:cxn ang="0">
                  <a:pos x="849" y="169"/>
                </a:cxn>
                <a:cxn ang="0">
                  <a:pos x="922" y="97"/>
                </a:cxn>
                <a:cxn ang="0">
                  <a:pos x="895" y="203"/>
                </a:cxn>
                <a:cxn ang="0">
                  <a:pos x="942" y="224"/>
                </a:cxn>
                <a:cxn ang="0">
                  <a:pos x="934" y="100"/>
                </a:cxn>
                <a:cxn ang="0">
                  <a:pos x="761" y="262"/>
                </a:cxn>
                <a:cxn ang="0">
                  <a:pos x="774" y="221"/>
                </a:cxn>
                <a:cxn ang="0">
                  <a:pos x="754" y="151"/>
                </a:cxn>
                <a:cxn ang="0">
                  <a:pos x="697" y="98"/>
                </a:cxn>
                <a:cxn ang="0">
                  <a:pos x="813" y="98"/>
                </a:cxn>
                <a:cxn ang="0">
                  <a:pos x="785" y="164"/>
                </a:cxn>
                <a:cxn ang="0">
                  <a:pos x="574" y="262"/>
                </a:cxn>
                <a:cxn ang="0">
                  <a:pos x="538" y="165"/>
                </a:cxn>
                <a:cxn ang="0">
                  <a:pos x="617" y="116"/>
                </a:cxn>
                <a:cxn ang="0">
                  <a:pos x="589" y="74"/>
                </a:cxn>
                <a:cxn ang="0">
                  <a:pos x="625" y="249"/>
                </a:cxn>
                <a:cxn ang="0">
                  <a:pos x="582" y="178"/>
                </a:cxn>
                <a:cxn ang="0">
                  <a:pos x="591" y="236"/>
                </a:cxn>
                <a:cxn ang="0">
                  <a:pos x="483" y="95"/>
                </a:cxn>
                <a:cxn ang="0">
                  <a:pos x="461" y="257"/>
                </a:cxn>
                <a:cxn ang="0">
                  <a:pos x="398" y="88"/>
                </a:cxn>
                <a:cxn ang="0">
                  <a:pos x="437" y="234"/>
                </a:cxn>
                <a:cxn ang="0">
                  <a:pos x="447" y="113"/>
                </a:cxn>
                <a:cxn ang="0">
                  <a:pos x="218" y="191"/>
                </a:cxn>
                <a:cxn ang="0">
                  <a:pos x="262" y="232"/>
                </a:cxn>
                <a:cxn ang="0">
                  <a:pos x="260" y="116"/>
                </a:cxn>
                <a:cxn ang="0">
                  <a:pos x="231" y="87"/>
                </a:cxn>
                <a:cxn ang="0">
                  <a:pos x="314" y="214"/>
                </a:cxn>
                <a:cxn ang="0">
                  <a:pos x="179" y="214"/>
                </a:cxn>
                <a:cxn ang="0">
                  <a:pos x="216" y="13"/>
                </a:cxn>
                <a:cxn ang="0">
                  <a:pos x="244" y="36"/>
                </a:cxn>
              </a:cxnLst>
              <a:rect l="0" t="0" r="r" b="b"/>
              <a:pathLst>
                <a:path w="1877" h="332">
                  <a:moveTo>
                    <a:pt x="72" y="113"/>
                  </a:moveTo>
                  <a:lnTo>
                    <a:pt x="72" y="113"/>
                  </a:lnTo>
                  <a:lnTo>
                    <a:pt x="89" y="115"/>
                  </a:lnTo>
                  <a:lnTo>
                    <a:pt x="103" y="118"/>
                  </a:lnTo>
                  <a:lnTo>
                    <a:pt x="103" y="118"/>
                  </a:lnTo>
                  <a:lnTo>
                    <a:pt x="117" y="123"/>
                  </a:lnTo>
                  <a:lnTo>
                    <a:pt x="126" y="131"/>
                  </a:lnTo>
                  <a:lnTo>
                    <a:pt x="126" y="131"/>
                  </a:lnTo>
                  <a:lnTo>
                    <a:pt x="135" y="141"/>
                  </a:lnTo>
                  <a:lnTo>
                    <a:pt x="141" y="154"/>
                  </a:lnTo>
                  <a:lnTo>
                    <a:pt x="141" y="154"/>
                  </a:lnTo>
                  <a:lnTo>
                    <a:pt x="144" y="169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4" y="208"/>
                  </a:lnTo>
                  <a:lnTo>
                    <a:pt x="141" y="222"/>
                  </a:lnTo>
                  <a:lnTo>
                    <a:pt x="141" y="222"/>
                  </a:lnTo>
                  <a:lnTo>
                    <a:pt x="135" y="236"/>
                  </a:lnTo>
                  <a:lnTo>
                    <a:pt x="126" y="245"/>
                  </a:lnTo>
                  <a:lnTo>
                    <a:pt x="126" y="245"/>
                  </a:lnTo>
                  <a:lnTo>
                    <a:pt x="117" y="254"/>
                  </a:lnTo>
                  <a:lnTo>
                    <a:pt x="103" y="258"/>
                  </a:lnTo>
                  <a:lnTo>
                    <a:pt x="103" y="258"/>
                  </a:lnTo>
                  <a:lnTo>
                    <a:pt x="89" y="262"/>
                  </a:lnTo>
                  <a:lnTo>
                    <a:pt x="72" y="263"/>
                  </a:lnTo>
                  <a:lnTo>
                    <a:pt x="72" y="263"/>
                  </a:lnTo>
                  <a:lnTo>
                    <a:pt x="56" y="262"/>
                  </a:lnTo>
                  <a:lnTo>
                    <a:pt x="41" y="258"/>
                  </a:lnTo>
                  <a:lnTo>
                    <a:pt x="41" y="258"/>
                  </a:lnTo>
                  <a:lnTo>
                    <a:pt x="28" y="254"/>
                  </a:lnTo>
                  <a:lnTo>
                    <a:pt x="18" y="245"/>
                  </a:lnTo>
                  <a:lnTo>
                    <a:pt x="18" y="245"/>
                  </a:lnTo>
                  <a:lnTo>
                    <a:pt x="10" y="236"/>
                  </a:lnTo>
                  <a:lnTo>
                    <a:pt x="4" y="222"/>
                  </a:lnTo>
                  <a:lnTo>
                    <a:pt x="4" y="222"/>
                  </a:lnTo>
                  <a:lnTo>
                    <a:pt x="0" y="20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69"/>
                  </a:lnTo>
                  <a:lnTo>
                    <a:pt x="4" y="154"/>
                  </a:lnTo>
                  <a:lnTo>
                    <a:pt x="4" y="154"/>
                  </a:lnTo>
                  <a:lnTo>
                    <a:pt x="10" y="141"/>
                  </a:lnTo>
                  <a:lnTo>
                    <a:pt x="18" y="131"/>
                  </a:lnTo>
                  <a:lnTo>
                    <a:pt x="18" y="131"/>
                  </a:lnTo>
                  <a:lnTo>
                    <a:pt x="28" y="123"/>
                  </a:lnTo>
                  <a:lnTo>
                    <a:pt x="41" y="118"/>
                  </a:lnTo>
                  <a:lnTo>
                    <a:pt x="41" y="118"/>
                  </a:lnTo>
                  <a:lnTo>
                    <a:pt x="56" y="115"/>
                  </a:lnTo>
                  <a:lnTo>
                    <a:pt x="72" y="113"/>
                  </a:lnTo>
                  <a:close/>
                  <a:moveTo>
                    <a:pt x="72" y="133"/>
                  </a:moveTo>
                  <a:lnTo>
                    <a:pt x="72" y="133"/>
                  </a:lnTo>
                  <a:lnTo>
                    <a:pt x="68" y="133"/>
                  </a:lnTo>
                  <a:lnTo>
                    <a:pt x="61" y="134"/>
                  </a:lnTo>
                  <a:lnTo>
                    <a:pt x="61" y="134"/>
                  </a:lnTo>
                  <a:lnTo>
                    <a:pt x="56" y="137"/>
                  </a:lnTo>
                  <a:lnTo>
                    <a:pt x="51" y="144"/>
                  </a:lnTo>
                  <a:lnTo>
                    <a:pt x="51" y="144"/>
                  </a:lnTo>
                  <a:lnTo>
                    <a:pt x="48" y="151"/>
                  </a:lnTo>
                  <a:lnTo>
                    <a:pt x="46" y="160"/>
                  </a:lnTo>
                  <a:lnTo>
                    <a:pt x="46" y="160"/>
                  </a:lnTo>
                  <a:lnTo>
                    <a:pt x="45" y="173"/>
                  </a:lnTo>
                  <a:lnTo>
                    <a:pt x="43" y="188"/>
                  </a:lnTo>
                  <a:lnTo>
                    <a:pt x="43" y="188"/>
                  </a:lnTo>
                  <a:lnTo>
                    <a:pt x="45" y="203"/>
                  </a:lnTo>
                  <a:lnTo>
                    <a:pt x="46" y="216"/>
                  </a:lnTo>
                  <a:lnTo>
                    <a:pt x="46" y="216"/>
                  </a:lnTo>
                  <a:lnTo>
                    <a:pt x="48" y="226"/>
                  </a:lnTo>
                  <a:lnTo>
                    <a:pt x="51" y="232"/>
                  </a:lnTo>
                  <a:lnTo>
                    <a:pt x="51" y="232"/>
                  </a:lnTo>
                  <a:lnTo>
                    <a:pt x="56" y="239"/>
                  </a:lnTo>
                  <a:lnTo>
                    <a:pt x="61" y="242"/>
                  </a:lnTo>
                  <a:lnTo>
                    <a:pt x="61" y="242"/>
                  </a:lnTo>
                  <a:lnTo>
                    <a:pt x="68" y="244"/>
                  </a:lnTo>
                  <a:lnTo>
                    <a:pt x="72" y="244"/>
                  </a:lnTo>
                  <a:lnTo>
                    <a:pt x="72" y="244"/>
                  </a:lnTo>
                  <a:lnTo>
                    <a:pt x="79" y="244"/>
                  </a:lnTo>
                  <a:lnTo>
                    <a:pt x="84" y="242"/>
                  </a:lnTo>
                  <a:lnTo>
                    <a:pt x="84" y="242"/>
                  </a:lnTo>
                  <a:lnTo>
                    <a:pt x="89" y="239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7" y="22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03"/>
                  </a:lnTo>
                  <a:lnTo>
                    <a:pt x="102" y="188"/>
                  </a:lnTo>
                  <a:lnTo>
                    <a:pt x="102" y="188"/>
                  </a:lnTo>
                  <a:lnTo>
                    <a:pt x="102" y="173"/>
                  </a:lnTo>
                  <a:lnTo>
                    <a:pt x="100" y="160"/>
                  </a:lnTo>
                  <a:lnTo>
                    <a:pt x="100" y="160"/>
                  </a:lnTo>
                  <a:lnTo>
                    <a:pt x="97" y="151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89" y="137"/>
                  </a:lnTo>
                  <a:lnTo>
                    <a:pt x="84" y="134"/>
                  </a:lnTo>
                  <a:lnTo>
                    <a:pt x="84" y="134"/>
                  </a:lnTo>
                  <a:lnTo>
                    <a:pt x="79" y="133"/>
                  </a:lnTo>
                  <a:lnTo>
                    <a:pt x="72" y="133"/>
                  </a:lnTo>
                  <a:lnTo>
                    <a:pt x="72" y="133"/>
                  </a:lnTo>
                  <a:close/>
                  <a:moveTo>
                    <a:pt x="1787" y="180"/>
                  </a:moveTo>
                  <a:lnTo>
                    <a:pt x="1787" y="180"/>
                  </a:lnTo>
                  <a:lnTo>
                    <a:pt x="1777" y="178"/>
                  </a:lnTo>
                  <a:lnTo>
                    <a:pt x="1769" y="177"/>
                  </a:lnTo>
                  <a:lnTo>
                    <a:pt x="1769" y="177"/>
                  </a:lnTo>
                  <a:lnTo>
                    <a:pt x="1761" y="172"/>
                  </a:lnTo>
                  <a:lnTo>
                    <a:pt x="1754" y="167"/>
                  </a:lnTo>
                  <a:lnTo>
                    <a:pt x="1754" y="167"/>
                  </a:lnTo>
                  <a:lnTo>
                    <a:pt x="1750" y="160"/>
                  </a:lnTo>
                  <a:lnTo>
                    <a:pt x="1745" y="152"/>
                  </a:lnTo>
                  <a:lnTo>
                    <a:pt x="1745" y="152"/>
                  </a:lnTo>
                  <a:lnTo>
                    <a:pt x="1741" y="142"/>
                  </a:lnTo>
                  <a:lnTo>
                    <a:pt x="1741" y="131"/>
                  </a:lnTo>
                  <a:lnTo>
                    <a:pt x="1741" y="131"/>
                  </a:lnTo>
                  <a:lnTo>
                    <a:pt x="1743" y="116"/>
                  </a:lnTo>
                  <a:lnTo>
                    <a:pt x="1746" y="103"/>
                  </a:lnTo>
                  <a:lnTo>
                    <a:pt x="1746" y="103"/>
                  </a:lnTo>
                  <a:lnTo>
                    <a:pt x="1753" y="92"/>
                  </a:lnTo>
                  <a:lnTo>
                    <a:pt x="1761" y="85"/>
                  </a:lnTo>
                  <a:lnTo>
                    <a:pt x="1761" y="85"/>
                  </a:lnTo>
                  <a:lnTo>
                    <a:pt x="1771" y="79"/>
                  </a:lnTo>
                  <a:lnTo>
                    <a:pt x="1784" y="75"/>
                  </a:lnTo>
                  <a:lnTo>
                    <a:pt x="1784" y="75"/>
                  </a:lnTo>
                  <a:lnTo>
                    <a:pt x="1799" y="74"/>
                  </a:lnTo>
                  <a:lnTo>
                    <a:pt x="1813" y="74"/>
                  </a:lnTo>
                  <a:lnTo>
                    <a:pt x="1813" y="74"/>
                  </a:lnTo>
                  <a:lnTo>
                    <a:pt x="1833" y="74"/>
                  </a:lnTo>
                  <a:lnTo>
                    <a:pt x="1849" y="75"/>
                  </a:lnTo>
                  <a:lnTo>
                    <a:pt x="1849" y="75"/>
                  </a:lnTo>
                  <a:lnTo>
                    <a:pt x="1864" y="77"/>
                  </a:lnTo>
                  <a:lnTo>
                    <a:pt x="1877" y="80"/>
                  </a:lnTo>
                  <a:lnTo>
                    <a:pt x="1877" y="258"/>
                  </a:lnTo>
                  <a:lnTo>
                    <a:pt x="1835" y="258"/>
                  </a:lnTo>
                  <a:lnTo>
                    <a:pt x="1835" y="190"/>
                  </a:lnTo>
                  <a:lnTo>
                    <a:pt x="1826" y="190"/>
                  </a:lnTo>
                  <a:lnTo>
                    <a:pt x="1826" y="190"/>
                  </a:lnTo>
                  <a:lnTo>
                    <a:pt x="1820" y="191"/>
                  </a:lnTo>
                  <a:lnTo>
                    <a:pt x="1815" y="195"/>
                  </a:lnTo>
                  <a:lnTo>
                    <a:pt x="1810" y="200"/>
                  </a:lnTo>
                  <a:lnTo>
                    <a:pt x="1807" y="206"/>
                  </a:lnTo>
                  <a:lnTo>
                    <a:pt x="1795" y="234"/>
                  </a:lnTo>
                  <a:lnTo>
                    <a:pt x="1795" y="234"/>
                  </a:lnTo>
                  <a:lnTo>
                    <a:pt x="1789" y="245"/>
                  </a:lnTo>
                  <a:lnTo>
                    <a:pt x="1781" y="255"/>
                  </a:lnTo>
                  <a:lnTo>
                    <a:pt x="1781" y="255"/>
                  </a:lnTo>
                  <a:lnTo>
                    <a:pt x="1777" y="258"/>
                  </a:lnTo>
                  <a:lnTo>
                    <a:pt x="1771" y="260"/>
                  </a:lnTo>
                  <a:lnTo>
                    <a:pt x="1764" y="262"/>
                  </a:lnTo>
                  <a:lnTo>
                    <a:pt x="1758" y="263"/>
                  </a:lnTo>
                  <a:lnTo>
                    <a:pt x="1758" y="263"/>
                  </a:lnTo>
                  <a:lnTo>
                    <a:pt x="1748" y="262"/>
                  </a:lnTo>
                  <a:lnTo>
                    <a:pt x="1740" y="260"/>
                  </a:lnTo>
                  <a:lnTo>
                    <a:pt x="1740" y="260"/>
                  </a:lnTo>
                  <a:lnTo>
                    <a:pt x="1733" y="258"/>
                  </a:lnTo>
                  <a:lnTo>
                    <a:pt x="1733" y="240"/>
                  </a:lnTo>
                  <a:lnTo>
                    <a:pt x="1733" y="240"/>
                  </a:lnTo>
                  <a:lnTo>
                    <a:pt x="1741" y="240"/>
                  </a:lnTo>
                  <a:lnTo>
                    <a:pt x="1748" y="237"/>
                  </a:lnTo>
                  <a:lnTo>
                    <a:pt x="1748" y="237"/>
                  </a:lnTo>
                  <a:lnTo>
                    <a:pt x="1751" y="234"/>
                  </a:lnTo>
                  <a:lnTo>
                    <a:pt x="1754" y="231"/>
                  </a:lnTo>
                  <a:lnTo>
                    <a:pt x="1763" y="206"/>
                  </a:lnTo>
                  <a:lnTo>
                    <a:pt x="1763" y="206"/>
                  </a:lnTo>
                  <a:lnTo>
                    <a:pt x="1768" y="196"/>
                  </a:lnTo>
                  <a:lnTo>
                    <a:pt x="1772" y="188"/>
                  </a:lnTo>
                  <a:lnTo>
                    <a:pt x="1772" y="188"/>
                  </a:lnTo>
                  <a:lnTo>
                    <a:pt x="1779" y="185"/>
                  </a:lnTo>
                  <a:lnTo>
                    <a:pt x="1787" y="182"/>
                  </a:lnTo>
                  <a:lnTo>
                    <a:pt x="1787" y="180"/>
                  </a:lnTo>
                  <a:close/>
                  <a:moveTo>
                    <a:pt x="1813" y="98"/>
                  </a:moveTo>
                  <a:lnTo>
                    <a:pt x="1813" y="98"/>
                  </a:lnTo>
                  <a:lnTo>
                    <a:pt x="1804" y="100"/>
                  </a:lnTo>
                  <a:lnTo>
                    <a:pt x="1804" y="100"/>
                  </a:lnTo>
                  <a:lnTo>
                    <a:pt x="1799" y="103"/>
                  </a:lnTo>
                  <a:lnTo>
                    <a:pt x="1794" y="106"/>
                  </a:lnTo>
                  <a:lnTo>
                    <a:pt x="1794" y="106"/>
                  </a:lnTo>
                  <a:lnTo>
                    <a:pt x="1790" y="110"/>
                  </a:lnTo>
                  <a:lnTo>
                    <a:pt x="1787" y="116"/>
                  </a:lnTo>
                  <a:lnTo>
                    <a:pt x="1787" y="116"/>
                  </a:lnTo>
                  <a:lnTo>
                    <a:pt x="1786" y="123"/>
                  </a:lnTo>
                  <a:lnTo>
                    <a:pt x="1784" y="131"/>
                  </a:lnTo>
                  <a:lnTo>
                    <a:pt x="1784" y="131"/>
                  </a:lnTo>
                  <a:lnTo>
                    <a:pt x="1786" y="139"/>
                  </a:lnTo>
                  <a:lnTo>
                    <a:pt x="1787" y="146"/>
                  </a:lnTo>
                  <a:lnTo>
                    <a:pt x="1787" y="146"/>
                  </a:lnTo>
                  <a:lnTo>
                    <a:pt x="1790" y="152"/>
                  </a:lnTo>
                  <a:lnTo>
                    <a:pt x="1794" y="155"/>
                  </a:lnTo>
                  <a:lnTo>
                    <a:pt x="1794" y="155"/>
                  </a:lnTo>
                  <a:lnTo>
                    <a:pt x="1799" y="159"/>
                  </a:lnTo>
                  <a:lnTo>
                    <a:pt x="1804" y="160"/>
                  </a:lnTo>
                  <a:lnTo>
                    <a:pt x="1804" y="160"/>
                  </a:lnTo>
                  <a:lnTo>
                    <a:pt x="1813" y="162"/>
                  </a:lnTo>
                  <a:lnTo>
                    <a:pt x="1835" y="162"/>
                  </a:lnTo>
                  <a:lnTo>
                    <a:pt x="1835" y="98"/>
                  </a:lnTo>
                  <a:lnTo>
                    <a:pt x="1813" y="98"/>
                  </a:lnTo>
                  <a:close/>
                  <a:moveTo>
                    <a:pt x="1665" y="144"/>
                  </a:moveTo>
                  <a:lnTo>
                    <a:pt x="1663" y="144"/>
                  </a:lnTo>
                  <a:lnTo>
                    <a:pt x="1612" y="258"/>
                  </a:lnTo>
                  <a:lnTo>
                    <a:pt x="1568" y="258"/>
                  </a:lnTo>
                  <a:lnTo>
                    <a:pt x="1568" y="77"/>
                  </a:lnTo>
                  <a:lnTo>
                    <a:pt x="1611" y="77"/>
                  </a:lnTo>
                  <a:lnTo>
                    <a:pt x="1611" y="188"/>
                  </a:lnTo>
                  <a:lnTo>
                    <a:pt x="1612" y="188"/>
                  </a:lnTo>
                  <a:lnTo>
                    <a:pt x="1660" y="77"/>
                  </a:lnTo>
                  <a:lnTo>
                    <a:pt x="1707" y="77"/>
                  </a:lnTo>
                  <a:lnTo>
                    <a:pt x="1707" y="258"/>
                  </a:lnTo>
                  <a:lnTo>
                    <a:pt x="1665" y="258"/>
                  </a:lnTo>
                  <a:lnTo>
                    <a:pt x="1665" y="144"/>
                  </a:lnTo>
                  <a:close/>
                  <a:moveTo>
                    <a:pt x="1428" y="258"/>
                  </a:moveTo>
                  <a:lnTo>
                    <a:pt x="1385" y="258"/>
                  </a:lnTo>
                  <a:lnTo>
                    <a:pt x="1385" y="77"/>
                  </a:lnTo>
                  <a:lnTo>
                    <a:pt x="1428" y="77"/>
                  </a:lnTo>
                  <a:lnTo>
                    <a:pt x="1428" y="154"/>
                  </a:lnTo>
                  <a:lnTo>
                    <a:pt x="1477" y="154"/>
                  </a:lnTo>
                  <a:lnTo>
                    <a:pt x="1477" y="77"/>
                  </a:lnTo>
                  <a:lnTo>
                    <a:pt x="1521" y="77"/>
                  </a:lnTo>
                  <a:lnTo>
                    <a:pt x="1521" y="258"/>
                  </a:lnTo>
                  <a:lnTo>
                    <a:pt x="1477" y="258"/>
                  </a:lnTo>
                  <a:lnTo>
                    <a:pt x="1477" y="180"/>
                  </a:lnTo>
                  <a:lnTo>
                    <a:pt x="1428" y="180"/>
                  </a:lnTo>
                  <a:lnTo>
                    <a:pt x="1428" y="258"/>
                  </a:lnTo>
                  <a:close/>
                  <a:moveTo>
                    <a:pt x="1259" y="263"/>
                  </a:moveTo>
                  <a:lnTo>
                    <a:pt x="1259" y="263"/>
                  </a:lnTo>
                  <a:lnTo>
                    <a:pt x="1248" y="262"/>
                  </a:lnTo>
                  <a:lnTo>
                    <a:pt x="1236" y="260"/>
                  </a:lnTo>
                  <a:lnTo>
                    <a:pt x="1236" y="260"/>
                  </a:lnTo>
                  <a:lnTo>
                    <a:pt x="1228" y="257"/>
                  </a:lnTo>
                  <a:lnTo>
                    <a:pt x="1218" y="252"/>
                  </a:lnTo>
                  <a:lnTo>
                    <a:pt x="1218" y="252"/>
                  </a:lnTo>
                  <a:lnTo>
                    <a:pt x="1212" y="244"/>
                  </a:lnTo>
                  <a:lnTo>
                    <a:pt x="1207" y="234"/>
                  </a:lnTo>
                  <a:lnTo>
                    <a:pt x="1207" y="234"/>
                  </a:lnTo>
                  <a:lnTo>
                    <a:pt x="1204" y="221"/>
                  </a:lnTo>
                  <a:lnTo>
                    <a:pt x="1202" y="205"/>
                  </a:lnTo>
                  <a:lnTo>
                    <a:pt x="1202" y="205"/>
                  </a:lnTo>
                  <a:lnTo>
                    <a:pt x="1204" y="188"/>
                  </a:lnTo>
                  <a:lnTo>
                    <a:pt x="1207" y="175"/>
                  </a:lnTo>
                  <a:lnTo>
                    <a:pt x="1207" y="175"/>
                  </a:lnTo>
                  <a:lnTo>
                    <a:pt x="1212" y="165"/>
                  </a:lnTo>
                  <a:lnTo>
                    <a:pt x="1220" y="157"/>
                  </a:lnTo>
                  <a:lnTo>
                    <a:pt x="1220" y="157"/>
                  </a:lnTo>
                  <a:lnTo>
                    <a:pt x="1228" y="152"/>
                  </a:lnTo>
                  <a:lnTo>
                    <a:pt x="1238" y="149"/>
                  </a:lnTo>
                  <a:lnTo>
                    <a:pt x="1238" y="149"/>
                  </a:lnTo>
                  <a:lnTo>
                    <a:pt x="1249" y="147"/>
                  </a:lnTo>
                  <a:lnTo>
                    <a:pt x="1262" y="146"/>
                  </a:lnTo>
                  <a:lnTo>
                    <a:pt x="1262" y="146"/>
                  </a:lnTo>
                  <a:lnTo>
                    <a:pt x="1279" y="147"/>
                  </a:lnTo>
                  <a:lnTo>
                    <a:pt x="1279" y="147"/>
                  </a:lnTo>
                  <a:lnTo>
                    <a:pt x="1294" y="151"/>
                  </a:lnTo>
                  <a:lnTo>
                    <a:pt x="1294" y="136"/>
                  </a:lnTo>
                  <a:lnTo>
                    <a:pt x="1294" y="136"/>
                  </a:lnTo>
                  <a:lnTo>
                    <a:pt x="1292" y="126"/>
                  </a:lnTo>
                  <a:lnTo>
                    <a:pt x="1290" y="116"/>
                  </a:lnTo>
                  <a:lnTo>
                    <a:pt x="1287" y="111"/>
                  </a:lnTo>
                  <a:lnTo>
                    <a:pt x="1284" y="106"/>
                  </a:lnTo>
                  <a:lnTo>
                    <a:pt x="1284" y="106"/>
                  </a:lnTo>
                  <a:lnTo>
                    <a:pt x="1277" y="103"/>
                  </a:lnTo>
                  <a:lnTo>
                    <a:pt x="1271" y="100"/>
                  </a:lnTo>
                  <a:lnTo>
                    <a:pt x="1264" y="100"/>
                  </a:lnTo>
                  <a:lnTo>
                    <a:pt x="1256" y="98"/>
                  </a:lnTo>
                  <a:lnTo>
                    <a:pt x="1218" y="98"/>
                  </a:lnTo>
                  <a:lnTo>
                    <a:pt x="1218" y="80"/>
                  </a:lnTo>
                  <a:lnTo>
                    <a:pt x="1218" y="80"/>
                  </a:lnTo>
                  <a:lnTo>
                    <a:pt x="1240" y="75"/>
                  </a:lnTo>
                  <a:lnTo>
                    <a:pt x="1240" y="75"/>
                  </a:lnTo>
                  <a:lnTo>
                    <a:pt x="1251" y="74"/>
                  </a:lnTo>
                  <a:lnTo>
                    <a:pt x="1262" y="74"/>
                  </a:lnTo>
                  <a:lnTo>
                    <a:pt x="1262" y="74"/>
                  </a:lnTo>
                  <a:lnTo>
                    <a:pt x="1280" y="74"/>
                  </a:lnTo>
                  <a:lnTo>
                    <a:pt x="1295" y="75"/>
                  </a:lnTo>
                  <a:lnTo>
                    <a:pt x="1295" y="75"/>
                  </a:lnTo>
                  <a:lnTo>
                    <a:pt x="1308" y="80"/>
                  </a:lnTo>
                  <a:lnTo>
                    <a:pt x="1318" y="85"/>
                  </a:lnTo>
                  <a:lnTo>
                    <a:pt x="1318" y="85"/>
                  </a:lnTo>
                  <a:lnTo>
                    <a:pt x="1326" y="93"/>
                  </a:lnTo>
                  <a:lnTo>
                    <a:pt x="1333" y="105"/>
                  </a:lnTo>
                  <a:lnTo>
                    <a:pt x="1333" y="105"/>
                  </a:lnTo>
                  <a:lnTo>
                    <a:pt x="1336" y="118"/>
                  </a:lnTo>
                  <a:lnTo>
                    <a:pt x="1338" y="136"/>
                  </a:lnTo>
                  <a:lnTo>
                    <a:pt x="1338" y="258"/>
                  </a:lnTo>
                  <a:lnTo>
                    <a:pt x="1307" y="258"/>
                  </a:lnTo>
                  <a:lnTo>
                    <a:pt x="1300" y="249"/>
                  </a:lnTo>
                  <a:lnTo>
                    <a:pt x="1298" y="249"/>
                  </a:lnTo>
                  <a:lnTo>
                    <a:pt x="1298" y="249"/>
                  </a:lnTo>
                  <a:lnTo>
                    <a:pt x="1292" y="254"/>
                  </a:lnTo>
                  <a:lnTo>
                    <a:pt x="1284" y="258"/>
                  </a:lnTo>
                  <a:lnTo>
                    <a:pt x="1284" y="258"/>
                  </a:lnTo>
                  <a:lnTo>
                    <a:pt x="1272" y="262"/>
                  </a:lnTo>
                  <a:lnTo>
                    <a:pt x="1259" y="263"/>
                  </a:lnTo>
                  <a:lnTo>
                    <a:pt x="1259" y="263"/>
                  </a:lnTo>
                  <a:close/>
                  <a:moveTo>
                    <a:pt x="1294" y="172"/>
                  </a:moveTo>
                  <a:lnTo>
                    <a:pt x="1274" y="172"/>
                  </a:lnTo>
                  <a:lnTo>
                    <a:pt x="1274" y="172"/>
                  </a:lnTo>
                  <a:lnTo>
                    <a:pt x="1264" y="173"/>
                  </a:lnTo>
                  <a:lnTo>
                    <a:pt x="1264" y="173"/>
                  </a:lnTo>
                  <a:lnTo>
                    <a:pt x="1259" y="175"/>
                  </a:lnTo>
                  <a:lnTo>
                    <a:pt x="1254" y="178"/>
                  </a:lnTo>
                  <a:lnTo>
                    <a:pt x="1254" y="178"/>
                  </a:lnTo>
                  <a:lnTo>
                    <a:pt x="1251" y="183"/>
                  </a:lnTo>
                  <a:lnTo>
                    <a:pt x="1248" y="188"/>
                  </a:lnTo>
                  <a:lnTo>
                    <a:pt x="1248" y="188"/>
                  </a:lnTo>
                  <a:lnTo>
                    <a:pt x="1246" y="196"/>
                  </a:lnTo>
                  <a:lnTo>
                    <a:pt x="1246" y="205"/>
                  </a:lnTo>
                  <a:lnTo>
                    <a:pt x="1246" y="205"/>
                  </a:lnTo>
                  <a:lnTo>
                    <a:pt x="1246" y="213"/>
                  </a:lnTo>
                  <a:lnTo>
                    <a:pt x="1248" y="221"/>
                  </a:lnTo>
                  <a:lnTo>
                    <a:pt x="1248" y="221"/>
                  </a:lnTo>
                  <a:lnTo>
                    <a:pt x="1251" y="226"/>
                  </a:lnTo>
                  <a:lnTo>
                    <a:pt x="1254" y="231"/>
                  </a:lnTo>
                  <a:lnTo>
                    <a:pt x="1254" y="231"/>
                  </a:lnTo>
                  <a:lnTo>
                    <a:pt x="1259" y="234"/>
                  </a:lnTo>
                  <a:lnTo>
                    <a:pt x="1264" y="236"/>
                  </a:lnTo>
                  <a:lnTo>
                    <a:pt x="1264" y="236"/>
                  </a:lnTo>
                  <a:lnTo>
                    <a:pt x="1274" y="237"/>
                  </a:lnTo>
                  <a:lnTo>
                    <a:pt x="1274" y="237"/>
                  </a:lnTo>
                  <a:lnTo>
                    <a:pt x="1280" y="237"/>
                  </a:lnTo>
                  <a:lnTo>
                    <a:pt x="1285" y="236"/>
                  </a:lnTo>
                  <a:lnTo>
                    <a:pt x="1285" y="236"/>
                  </a:lnTo>
                  <a:lnTo>
                    <a:pt x="1294" y="231"/>
                  </a:lnTo>
                  <a:lnTo>
                    <a:pt x="1294" y="172"/>
                  </a:lnTo>
                  <a:close/>
                  <a:moveTo>
                    <a:pt x="1034" y="80"/>
                  </a:moveTo>
                  <a:lnTo>
                    <a:pt x="1034" y="80"/>
                  </a:lnTo>
                  <a:lnTo>
                    <a:pt x="1047" y="77"/>
                  </a:lnTo>
                  <a:lnTo>
                    <a:pt x="1061" y="75"/>
                  </a:lnTo>
                  <a:lnTo>
                    <a:pt x="1061" y="75"/>
                  </a:lnTo>
                  <a:lnTo>
                    <a:pt x="1096" y="74"/>
                  </a:lnTo>
                  <a:lnTo>
                    <a:pt x="1096" y="74"/>
                  </a:lnTo>
                  <a:lnTo>
                    <a:pt x="1112" y="74"/>
                  </a:lnTo>
                  <a:lnTo>
                    <a:pt x="1127" y="75"/>
                  </a:lnTo>
                  <a:lnTo>
                    <a:pt x="1127" y="75"/>
                  </a:lnTo>
                  <a:lnTo>
                    <a:pt x="1138" y="79"/>
                  </a:lnTo>
                  <a:lnTo>
                    <a:pt x="1150" y="84"/>
                  </a:lnTo>
                  <a:lnTo>
                    <a:pt x="1150" y="84"/>
                  </a:lnTo>
                  <a:lnTo>
                    <a:pt x="1158" y="90"/>
                  </a:lnTo>
                  <a:lnTo>
                    <a:pt x="1163" y="100"/>
                  </a:lnTo>
                  <a:lnTo>
                    <a:pt x="1163" y="100"/>
                  </a:lnTo>
                  <a:lnTo>
                    <a:pt x="1166" y="111"/>
                  </a:lnTo>
                  <a:lnTo>
                    <a:pt x="1168" y="124"/>
                  </a:lnTo>
                  <a:lnTo>
                    <a:pt x="1168" y="124"/>
                  </a:lnTo>
                  <a:lnTo>
                    <a:pt x="1168" y="133"/>
                  </a:lnTo>
                  <a:lnTo>
                    <a:pt x="1164" y="139"/>
                  </a:lnTo>
                  <a:lnTo>
                    <a:pt x="1164" y="139"/>
                  </a:lnTo>
                  <a:lnTo>
                    <a:pt x="1161" y="146"/>
                  </a:lnTo>
                  <a:lnTo>
                    <a:pt x="1158" y="151"/>
                  </a:lnTo>
                  <a:lnTo>
                    <a:pt x="1158" y="151"/>
                  </a:lnTo>
                  <a:lnTo>
                    <a:pt x="1148" y="157"/>
                  </a:lnTo>
                  <a:lnTo>
                    <a:pt x="1148" y="157"/>
                  </a:lnTo>
                  <a:lnTo>
                    <a:pt x="1138" y="162"/>
                  </a:lnTo>
                  <a:lnTo>
                    <a:pt x="1138" y="164"/>
                  </a:lnTo>
                  <a:lnTo>
                    <a:pt x="1138" y="164"/>
                  </a:lnTo>
                  <a:lnTo>
                    <a:pt x="1151" y="169"/>
                  </a:lnTo>
                  <a:lnTo>
                    <a:pt x="1151" y="169"/>
                  </a:lnTo>
                  <a:lnTo>
                    <a:pt x="1158" y="172"/>
                  </a:lnTo>
                  <a:lnTo>
                    <a:pt x="1163" y="177"/>
                  </a:lnTo>
                  <a:lnTo>
                    <a:pt x="1163" y="177"/>
                  </a:lnTo>
                  <a:lnTo>
                    <a:pt x="1168" y="183"/>
                  </a:lnTo>
                  <a:lnTo>
                    <a:pt x="1171" y="190"/>
                  </a:lnTo>
                  <a:lnTo>
                    <a:pt x="1171" y="190"/>
                  </a:lnTo>
                  <a:lnTo>
                    <a:pt x="1174" y="198"/>
                  </a:lnTo>
                  <a:lnTo>
                    <a:pt x="1176" y="208"/>
                  </a:lnTo>
                  <a:lnTo>
                    <a:pt x="1176" y="208"/>
                  </a:lnTo>
                  <a:lnTo>
                    <a:pt x="1174" y="222"/>
                  </a:lnTo>
                  <a:lnTo>
                    <a:pt x="1171" y="236"/>
                  </a:lnTo>
                  <a:lnTo>
                    <a:pt x="1171" y="236"/>
                  </a:lnTo>
                  <a:lnTo>
                    <a:pt x="1164" y="244"/>
                  </a:lnTo>
                  <a:lnTo>
                    <a:pt x="1156" y="252"/>
                  </a:lnTo>
                  <a:lnTo>
                    <a:pt x="1156" y="252"/>
                  </a:lnTo>
                  <a:lnTo>
                    <a:pt x="1145" y="257"/>
                  </a:lnTo>
                  <a:lnTo>
                    <a:pt x="1132" y="260"/>
                  </a:lnTo>
                  <a:lnTo>
                    <a:pt x="1132" y="260"/>
                  </a:lnTo>
                  <a:lnTo>
                    <a:pt x="1117" y="262"/>
                  </a:lnTo>
                  <a:lnTo>
                    <a:pt x="1099" y="263"/>
                  </a:lnTo>
                  <a:lnTo>
                    <a:pt x="1099" y="263"/>
                  </a:lnTo>
                  <a:lnTo>
                    <a:pt x="1078" y="262"/>
                  </a:lnTo>
                  <a:lnTo>
                    <a:pt x="1061" y="262"/>
                  </a:lnTo>
                  <a:lnTo>
                    <a:pt x="1061" y="262"/>
                  </a:lnTo>
                  <a:lnTo>
                    <a:pt x="1047" y="258"/>
                  </a:lnTo>
                  <a:lnTo>
                    <a:pt x="1034" y="255"/>
                  </a:lnTo>
                  <a:lnTo>
                    <a:pt x="1034" y="80"/>
                  </a:lnTo>
                  <a:close/>
                  <a:moveTo>
                    <a:pt x="1076" y="98"/>
                  </a:moveTo>
                  <a:lnTo>
                    <a:pt x="1076" y="152"/>
                  </a:lnTo>
                  <a:lnTo>
                    <a:pt x="1096" y="152"/>
                  </a:lnTo>
                  <a:lnTo>
                    <a:pt x="1096" y="152"/>
                  </a:lnTo>
                  <a:lnTo>
                    <a:pt x="1106" y="151"/>
                  </a:lnTo>
                  <a:lnTo>
                    <a:pt x="1106" y="151"/>
                  </a:lnTo>
                  <a:lnTo>
                    <a:pt x="1109" y="149"/>
                  </a:lnTo>
                  <a:lnTo>
                    <a:pt x="1114" y="146"/>
                  </a:lnTo>
                  <a:lnTo>
                    <a:pt x="1114" y="146"/>
                  </a:lnTo>
                  <a:lnTo>
                    <a:pt x="1117" y="142"/>
                  </a:lnTo>
                  <a:lnTo>
                    <a:pt x="1120" y="137"/>
                  </a:lnTo>
                  <a:lnTo>
                    <a:pt x="1120" y="137"/>
                  </a:lnTo>
                  <a:lnTo>
                    <a:pt x="1122" y="133"/>
                  </a:lnTo>
                  <a:lnTo>
                    <a:pt x="1122" y="126"/>
                  </a:lnTo>
                  <a:lnTo>
                    <a:pt x="1122" y="126"/>
                  </a:lnTo>
                  <a:lnTo>
                    <a:pt x="1122" y="120"/>
                  </a:lnTo>
                  <a:lnTo>
                    <a:pt x="1120" y="113"/>
                  </a:lnTo>
                  <a:lnTo>
                    <a:pt x="1120" y="113"/>
                  </a:lnTo>
                  <a:lnTo>
                    <a:pt x="1117" y="108"/>
                  </a:lnTo>
                  <a:lnTo>
                    <a:pt x="1114" y="105"/>
                  </a:lnTo>
                  <a:lnTo>
                    <a:pt x="1114" y="105"/>
                  </a:lnTo>
                  <a:lnTo>
                    <a:pt x="1109" y="102"/>
                  </a:lnTo>
                  <a:lnTo>
                    <a:pt x="1104" y="100"/>
                  </a:lnTo>
                  <a:lnTo>
                    <a:pt x="1104" y="100"/>
                  </a:lnTo>
                  <a:lnTo>
                    <a:pt x="1096" y="98"/>
                  </a:lnTo>
                  <a:lnTo>
                    <a:pt x="1076" y="98"/>
                  </a:lnTo>
                  <a:close/>
                  <a:moveTo>
                    <a:pt x="1099" y="237"/>
                  </a:moveTo>
                  <a:lnTo>
                    <a:pt x="1099" y="237"/>
                  </a:lnTo>
                  <a:lnTo>
                    <a:pt x="1110" y="236"/>
                  </a:lnTo>
                  <a:lnTo>
                    <a:pt x="1110" y="236"/>
                  </a:lnTo>
                  <a:lnTo>
                    <a:pt x="1115" y="234"/>
                  </a:lnTo>
                  <a:lnTo>
                    <a:pt x="1120" y="231"/>
                  </a:lnTo>
                  <a:lnTo>
                    <a:pt x="1120" y="231"/>
                  </a:lnTo>
                  <a:lnTo>
                    <a:pt x="1124" y="226"/>
                  </a:lnTo>
                  <a:lnTo>
                    <a:pt x="1127" y="221"/>
                  </a:lnTo>
                  <a:lnTo>
                    <a:pt x="1127" y="221"/>
                  </a:lnTo>
                  <a:lnTo>
                    <a:pt x="1128" y="214"/>
                  </a:lnTo>
                  <a:lnTo>
                    <a:pt x="1130" y="206"/>
                  </a:lnTo>
                  <a:lnTo>
                    <a:pt x="1130" y="206"/>
                  </a:lnTo>
                  <a:lnTo>
                    <a:pt x="1128" y="198"/>
                  </a:lnTo>
                  <a:lnTo>
                    <a:pt x="1127" y="193"/>
                  </a:lnTo>
                  <a:lnTo>
                    <a:pt x="1125" y="187"/>
                  </a:lnTo>
                  <a:lnTo>
                    <a:pt x="1120" y="183"/>
                  </a:lnTo>
                  <a:lnTo>
                    <a:pt x="1120" y="183"/>
                  </a:lnTo>
                  <a:lnTo>
                    <a:pt x="1110" y="178"/>
                  </a:lnTo>
                  <a:lnTo>
                    <a:pt x="1099" y="177"/>
                  </a:lnTo>
                  <a:lnTo>
                    <a:pt x="1076" y="177"/>
                  </a:lnTo>
                  <a:lnTo>
                    <a:pt x="1076" y="237"/>
                  </a:lnTo>
                  <a:lnTo>
                    <a:pt x="1099" y="237"/>
                  </a:lnTo>
                  <a:close/>
                  <a:moveTo>
                    <a:pt x="922" y="74"/>
                  </a:moveTo>
                  <a:lnTo>
                    <a:pt x="922" y="74"/>
                  </a:lnTo>
                  <a:lnTo>
                    <a:pt x="939" y="75"/>
                  </a:lnTo>
                  <a:lnTo>
                    <a:pt x="954" y="79"/>
                  </a:lnTo>
                  <a:lnTo>
                    <a:pt x="954" y="79"/>
                  </a:lnTo>
                  <a:lnTo>
                    <a:pt x="967" y="85"/>
                  </a:lnTo>
                  <a:lnTo>
                    <a:pt x="976" y="95"/>
                  </a:lnTo>
                  <a:lnTo>
                    <a:pt x="976" y="95"/>
                  </a:lnTo>
                  <a:lnTo>
                    <a:pt x="985" y="108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4" y="144"/>
                  </a:lnTo>
                  <a:lnTo>
                    <a:pt x="994" y="169"/>
                  </a:lnTo>
                  <a:lnTo>
                    <a:pt x="994" y="169"/>
                  </a:lnTo>
                  <a:lnTo>
                    <a:pt x="994" y="191"/>
                  </a:lnTo>
                  <a:lnTo>
                    <a:pt x="989" y="213"/>
                  </a:lnTo>
                  <a:lnTo>
                    <a:pt x="989" y="213"/>
                  </a:lnTo>
                  <a:lnTo>
                    <a:pt x="985" y="229"/>
                  </a:lnTo>
                  <a:lnTo>
                    <a:pt x="976" y="240"/>
                  </a:lnTo>
                  <a:lnTo>
                    <a:pt x="976" y="240"/>
                  </a:lnTo>
                  <a:lnTo>
                    <a:pt x="967" y="250"/>
                  </a:lnTo>
                  <a:lnTo>
                    <a:pt x="954" y="257"/>
                  </a:lnTo>
                  <a:lnTo>
                    <a:pt x="954" y="257"/>
                  </a:lnTo>
                  <a:lnTo>
                    <a:pt x="939" y="262"/>
                  </a:lnTo>
                  <a:lnTo>
                    <a:pt x="922" y="263"/>
                  </a:lnTo>
                  <a:lnTo>
                    <a:pt x="922" y="263"/>
                  </a:lnTo>
                  <a:lnTo>
                    <a:pt x="906" y="262"/>
                  </a:lnTo>
                  <a:lnTo>
                    <a:pt x="891" y="257"/>
                  </a:lnTo>
                  <a:lnTo>
                    <a:pt x="891" y="257"/>
                  </a:lnTo>
                  <a:lnTo>
                    <a:pt x="878" y="250"/>
                  </a:lnTo>
                  <a:lnTo>
                    <a:pt x="869" y="240"/>
                  </a:lnTo>
                  <a:lnTo>
                    <a:pt x="869" y="240"/>
                  </a:lnTo>
                  <a:lnTo>
                    <a:pt x="860" y="229"/>
                  </a:lnTo>
                  <a:lnTo>
                    <a:pt x="854" y="213"/>
                  </a:lnTo>
                  <a:lnTo>
                    <a:pt x="854" y="213"/>
                  </a:lnTo>
                  <a:lnTo>
                    <a:pt x="851" y="191"/>
                  </a:lnTo>
                  <a:lnTo>
                    <a:pt x="849" y="169"/>
                  </a:lnTo>
                  <a:lnTo>
                    <a:pt x="849" y="169"/>
                  </a:lnTo>
                  <a:lnTo>
                    <a:pt x="851" y="144"/>
                  </a:lnTo>
                  <a:lnTo>
                    <a:pt x="854" y="124"/>
                  </a:lnTo>
                  <a:lnTo>
                    <a:pt x="854" y="124"/>
                  </a:lnTo>
                  <a:lnTo>
                    <a:pt x="860" y="108"/>
                  </a:lnTo>
                  <a:lnTo>
                    <a:pt x="869" y="95"/>
                  </a:lnTo>
                  <a:lnTo>
                    <a:pt x="869" y="95"/>
                  </a:lnTo>
                  <a:lnTo>
                    <a:pt x="878" y="85"/>
                  </a:lnTo>
                  <a:lnTo>
                    <a:pt x="891" y="79"/>
                  </a:lnTo>
                  <a:lnTo>
                    <a:pt x="891" y="79"/>
                  </a:lnTo>
                  <a:lnTo>
                    <a:pt x="906" y="75"/>
                  </a:lnTo>
                  <a:lnTo>
                    <a:pt x="922" y="74"/>
                  </a:lnTo>
                  <a:lnTo>
                    <a:pt x="922" y="74"/>
                  </a:lnTo>
                  <a:close/>
                  <a:moveTo>
                    <a:pt x="922" y="97"/>
                  </a:moveTo>
                  <a:lnTo>
                    <a:pt x="922" y="97"/>
                  </a:lnTo>
                  <a:lnTo>
                    <a:pt x="916" y="98"/>
                  </a:lnTo>
                  <a:lnTo>
                    <a:pt x="911" y="100"/>
                  </a:lnTo>
                  <a:lnTo>
                    <a:pt x="911" y="100"/>
                  </a:lnTo>
                  <a:lnTo>
                    <a:pt x="906" y="105"/>
                  </a:lnTo>
                  <a:lnTo>
                    <a:pt x="901" y="111"/>
                  </a:lnTo>
                  <a:lnTo>
                    <a:pt x="901" y="111"/>
                  </a:lnTo>
                  <a:lnTo>
                    <a:pt x="898" y="121"/>
                  </a:lnTo>
                  <a:lnTo>
                    <a:pt x="895" y="133"/>
                  </a:lnTo>
                  <a:lnTo>
                    <a:pt x="895" y="133"/>
                  </a:lnTo>
                  <a:lnTo>
                    <a:pt x="893" y="149"/>
                  </a:lnTo>
                  <a:lnTo>
                    <a:pt x="893" y="169"/>
                  </a:lnTo>
                  <a:lnTo>
                    <a:pt x="893" y="169"/>
                  </a:lnTo>
                  <a:lnTo>
                    <a:pt x="893" y="188"/>
                  </a:lnTo>
                  <a:lnTo>
                    <a:pt x="895" y="203"/>
                  </a:lnTo>
                  <a:lnTo>
                    <a:pt x="895" y="203"/>
                  </a:lnTo>
                  <a:lnTo>
                    <a:pt x="898" y="216"/>
                  </a:lnTo>
                  <a:lnTo>
                    <a:pt x="901" y="224"/>
                  </a:lnTo>
                  <a:lnTo>
                    <a:pt x="901" y="224"/>
                  </a:lnTo>
                  <a:lnTo>
                    <a:pt x="906" y="232"/>
                  </a:lnTo>
                  <a:lnTo>
                    <a:pt x="911" y="236"/>
                  </a:lnTo>
                  <a:lnTo>
                    <a:pt x="911" y="236"/>
                  </a:lnTo>
                  <a:lnTo>
                    <a:pt x="916" y="239"/>
                  </a:lnTo>
                  <a:lnTo>
                    <a:pt x="922" y="239"/>
                  </a:lnTo>
                  <a:lnTo>
                    <a:pt x="922" y="239"/>
                  </a:lnTo>
                  <a:lnTo>
                    <a:pt x="927" y="239"/>
                  </a:lnTo>
                  <a:lnTo>
                    <a:pt x="934" y="236"/>
                  </a:lnTo>
                  <a:lnTo>
                    <a:pt x="934" y="236"/>
                  </a:lnTo>
                  <a:lnTo>
                    <a:pt x="939" y="232"/>
                  </a:lnTo>
                  <a:lnTo>
                    <a:pt x="942" y="224"/>
                  </a:lnTo>
                  <a:lnTo>
                    <a:pt x="942" y="224"/>
                  </a:lnTo>
                  <a:lnTo>
                    <a:pt x="947" y="216"/>
                  </a:lnTo>
                  <a:lnTo>
                    <a:pt x="949" y="203"/>
                  </a:lnTo>
                  <a:lnTo>
                    <a:pt x="949" y="203"/>
                  </a:lnTo>
                  <a:lnTo>
                    <a:pt x="950" y="188"/>
                  </a:lnTo>
                  <a:lnTo>
                    <a:pt x="952" y="169"/>
                  </a:lnTo>
                  <a:lnTo>
                    <a:pt x="952" y="169"/>
                  </a:lnTo>
                  <a:lnTo>
                    <a:pt x="950" y="149"/>
                  </a:lnTo>
                  <a:lnTo>
                    <a:pt x="949" y="133"/>
                  </a:lnTo>
                  <a:lnTo>
                    <a:pt x="949" y="133"/>
                  </a:lnTo>
                  <a:lnTo>
                    <a:pt x="947" y="121"/>
                  </a:lnTo>
                  <a:lnTo>
                    <a:pt x="942" y="111"/>
                  </a:lnTo>
                  <a:lnTo>
                    <a:pt x="942" y="111"/>
                  </a:lnTo>
                  <a:lnTo>
                    <a:pt x="939" y="105"/>
                  </a:lnTo>
                  <a:lnTo>
                    <a:pt x="934" y="100"/>
                  </a:lnTo>
                  <a:lnTo>
                    <a:pt x="934" y="100"/>
                  </a:lnTo>
                  <a:lnTo>
                    <a:pt x="927" y="98"/>
                  </a:lnTo>
                  <a:lnTo>
                    <a:pt x="922" y="97"/>
                  </a:lnTo>
                  <a:lnTo>
                    <a:pt x="922" y="97"/>
                  </a:lnTo>
                  <a:close/>
                  <a:moveTo>
                    <a:pt x="823" y="208"/>
                  </a:moveTo>
                  <a:lnTo>
                    <a:pt x="823" y="208"/>
                  </a:lnTo>
                  <a:lnTo>
                    <a:pt x="821" y="222"/>
                  </a:lnTo>
                  <a:lnTo>
                    <a:pt x="818" y="236"/>
                  </a:lnTo>
                  <a:lnTo>
                    <a:pt x="818" y="236"/>
                  </a:lnTo>
                  <a:lnTo>
                    <a:pt x="811" y="244"/>
                  </a:lnTo>
                  <a:lnTo>
                    <a:pt x="801" y="252"/>
                  </a:lnTo>
                  <a:lnTo>
                    <a:pt x="801" y="252"/>
                  </a:lnTo>
                  <a:lnTo>
                    <a:pt x="790" y="257"/>
                  </a:lnTo>
                  <a:lnTo>
                    <a:pt x="777" y="260"/>
                  </a:lnTo>
                  <a:lnTo>
                    <a:pt x="777" y="260"/>
                  </a:lnTo>
                  <a:lnTo>
                    <a:pt x="761" y="262"/>
                  </a:lnTo>
                  <a:lnTo>
                    <a:pt x="739" y="263"/>
                  </a:lnTo>
                  <a:lnTo>
                    <a:pt x="739" y="263"/>
                  </a:lnTo>
                  <a:lnTo>
                    <a:pt x="726" y="262"/>
                  </a:lnTo>
                  <a:lnTo>
                    <a:pt x="713" y="260"/>
                  </a:lnTo>
                  <a:lnTo>
                    <a:pt x="713" y="260"/>
                  </a:lnTo>
                  <a:lnTo>
                    <a:pt x="694" y="255"/>
                  </a:lnTo>
                  <a:lnTo>
                    <a:pt x="694" y="237"/>
                  </a:lnTo>
                  <a:lnTo>
                    <a:pt x="739" y="237"/>
                  </a:lnTo>
                  <a:lnTo>
                    <a:pt x="739" y="237"/>
                  </a:lnTo>
                  <a:lnTo>
                    <a:pt x="754" y="236"/>
                  </a:lnTo>
                  <a:lnTo>
                    <a:pt x="761" y="234"/>
                  </a:lnTo>
                  <a:lnTo>
                    <a:pt x="767" y="231"/>
                  </a:lnTo>
                  <a:lnTo>
                    <a:pt x="767" y="231"/>
                  </a:lnTo>
                  <a:lnTo>
                    <a:pt x="770" y="227"/>
                  </a:lnTo>
                  <a:lnTo>
                    <a:pt x="774" y="221"/>
                  </a:lnTo>
                  <a:lnTo>
                    <a:pt x="775" y="214"/>
                  </a:lnTo>
                  <a:lnTo>
                    <a:pt x="777" y="206"/>
                  </a:lnTo>
                  <a:lnTo>
                    <a:pt x="777" y="206"/>
                  </a:lnTo>
                  <a:lnTo>
                    <a:pt x="775" y="198"/>
                  </a:lnTo>
                  <a:lnTo>
                    <a:pt x="774" y="193"/>
                  </a:lnTo>
                  <a:lnTo>
                    <a:pt x="772" y="187"/>
                  </a:lnTo>
                  <a:lnTo>
                    <a:pt x="767" y="183"/>
                  </a:lnTo>
                  <a:lnTo>
                    <a:pt x="767" y="183"/>
                  </a:lnTo>
                  <a:lnTo>
                    <a:pt x="757" y="178"/>
                  </a:lnTo>
                  <a:lnTo>
                    <a:pt x="748" y="177"/>
                  </a:lnTo>
                  <a:lnTo>
                    <a:pt x="716" y="177"/>
                  </a:lnTo>
                  <a:lnTo>
                    <a:pt x="716" y="152"/>
                  </a:lnTo>
                  <a:lnTo>
                    <a:pt x="744" y="152"/>
                  </a:lnTo>
                  <a:lnTo>
                    <a:pt x="744" y="152"/>
                  </a:lnTo>
                  <a:lnTo>
                    <a:pt x="754" y="151"/>
                  </a:lnTo>
                  <a:lnTo>
                    <a:pt x="764" y="146"/>
                  </a:lnTo>
                  <a:lnTo>
                    <a:pt x="764" y="146"/>
                  </a:lnTo>
                  <a:lnTo>
                    <a:pt x="767" y="142"/>
                  </a:lnTo>
                  <a:lnTo>
                    <a:pt x="770" y="137"/>
                  </a:lnTo>
                  <a:lnTo>
                    <a:pt x="772" y="131"/>
                  </a:lnTo>
                  <a:lnTo>
                    <a:pt x="774" y="124"/>
                  </a:lnTo>
                  <a:lnTo>
                    <a:pt x="774" y="124"/>
                  </a:lnTo>
                  <a:lnTo>
                    <a:pt x="772" y="118"/>
                  </a:lnTo>
                  <a:lnTo>
                    <a:pt x="770" y="113"/>
                  </a:lnTo>
                  <a:lnTo>
                    <a:pt x="767" y="108"/>
                  </a:lnTo>
                  <a:lnTo>
                    <a:pt x="762" y="105"/>
                  </a:lnTo>
                  <a:lnTo>
                    <a:pt x="762" y="105"/>
                  </a:lnTo>
                  <a:lnTo>
                    <a:pt x="751" y="100"/>
                  </a:lnTo>
                  <a:lnTo>
                    <a:pt x="736" y="98"/>
                  </a:lnTo>
                  <a:lnTo>
                    <a:pt x="697" y="98"/>
                  </a:lnTo>
                  <a:lnTo>
                    <a:pt x="697" y="80"/>
                  </a:lnTo>
                  <a:lnTo>
                    <a:pt x="697" y="80"/>
                  </a:lnTo>
                  <a:lnTo>
                    <a:pt x="718" y="75"/>
                  </a:lnTo>
                  <a:lnTo>
                    <a:pt x="718" y="75"/>
                  </a:lnTo>
                  <a:lnTo>
                    <a:pt x="730" y="74"/>
                  </a:lnTo>
                  <a:lnTo>
                    <a:pt x="744" y="74"/>
                  </a:lnTo>
                  <a:lnTo>
                    <a:pt x="744" y="74"/>
                  </a:lnTo>
                  <a:lnTo>
                    <a:pt x="761" y="74"/>
                  </a:lnTo>
                  <a:lnTo>
                    <a:pt x="777" y="75"/>
                  </a:lnTo>
                  <a:lnTo>
                    <a:pt x="777" y="75"/>
                  </a:lnTo>
                  <a:lnTo>
                    <a:pt x="788" y="79"/>
                  </a:lnTo>
                  <a:lnTo>
                    <a:pt x="800" y="84"/>
                  </a:lnTo>
                  <a:lnTo>
                    <a:pt x="800" y="84"/>
                  </a:lnTo>
                  <a:lnTo>
                    <a:pt x="808" y="90"/>
                  </a:lnTo>
                  <a:lnTo>
                    <a:pt x="813" y="98"/>
                  </a:lnTo>
                  <a:lnTo>
                    <a:pt x="813" y="98"/>
                  </a:lnTo>
                  <a:lnTo>
                    <a:pt x="818" y="110"/>
                  </a:lnTo>
                  <a:lnTo>
                    <a:pt x="818" y="123"/>
                  </a:lnTo>
                  <a:lnTo>
                    <a:pt x="818" y="123"/>
                  </a:lnTo>
                  <a:lnTo>
                    <a:pt x="818" y="131"/>
                  </a:lnTo>
                  <a:lnTo>
                    <a:pt x="816" y="139"/>
                  </a:lnTo>
                  <a:lnTo>
                    <a:pt x="816" y="139"/>
                  </a:lnTo>
                  <a:lnTo>
                    <a:pt x="813" y="146"/>
                  </a:lnTo>
                  <a:lnTo>
                    <a:pt x="808" y="151"/>
                  </a:lnTo>
                  <a:lnTo>
                    <a:pt x="808" y="151"/>
                  </a:lnTo>
                  <a:lnTo>
                    <a:pt x="803" y="154"/>
                  </a:lnTo>
                  <a:lnTo>
                    <a:pt x="798" y="157"/>
                  </a:lnTo>
                  <a:lnTo>
                    <a:pt x="798" y="157"/>
                  </a:lnTo>
                  <a:lnTo>
                    <a:pt x="785" y="162"/>
                  </a:lnTo>
                  <a:lnTo>
                    <a:pt x="785" y="164"/>
                  </a:lnTo>
                  <a:lnTo>
                    <a:pt x="785" y="164"/>
                  </a:lnTo>
                  <a:lnTo>
                    <a:pt x="798" y="169"/>
                  </a:lnTo>
                  <a:lnTo>
                    <a:pt x="798" y="169"/>
                  </a:lnTo>
                  <a:lnTo>
                    <a:pt x="805" y="172"/>
                  </a:lnTo>
                  <a:lnTo>
                    <a:pt x="810" y="177"/>
                  </a:lnTo>
                  <a:lnTo>
                    <a:pt x="810" y="177"/>
                  </a:lnTo>
                  <a:lnTo>
                    <a:pt x="815" y="183"/>
                  </a:lnTo>
                  <a:lnTo>
                    <a:pt x="818" y="190"/>
                  </a:lnTo>
                  <a:lnTo>
                    <a:pt x="818" y="190"/>
                  </a:lnTo>
                  <a:lnTo>
                    <a:pt x="821" y="198"/>
                  </a:lnTo>
                  <a:lnTo>
                    <a:pt x="823" y="208"/>
                  </a:lnTo>
                  <a:lnTo>
                    <a:pt x="823" y="208"/>
                  </a:lnTo>
                  <a:close/>
                  <a:moveTo>
                    <a:pt x="586" y="263"/>
                  </a:moveTo>
                  <a:lnTo>
                    <a:pt x="586" y="263"/>
                  </a:lnTo>
                  <a:lnTo>
                    <a:pt x="574" y="262"/>
                  </a:lnTo>
                  <a:lnTo>
                    <a:pt x="563" y="260"/>
                  </a:lnTo>
                  <a:lnTo>
                    <a:pt x="563" y="260"/>
                  </a:lnTo>
                  <a:lnTo>
                    <a:pt x="555" y="257"/>
                  </a:lnTo>
                  <a:lnTo>
                    <a:pt x="546" y="252"/>
                  </a:lnTo>
                  <a:lnTo>
                    <a:pt x="546" y="252"/>
                  </a:lnTo>
                  <a:lnTo>
                    <a:pt x="538" y="244"/>
                  </a:lnTo>
                  <a:lnTo>
                    <a:pt x="533" y="234"/>
                  </a:lnTo>
                  <a:lnTo>
                    <a:pt x="533" y="234"/>
                  </a:lnTo>
                  <a:lnTo>
                    <a:pt x="530" y="221"/>
                  </a:lnTo>
                  <a:lnTo>
                    <a:pt x="528" y="205"/>
                  </a:lnTo>
                  <a:lnTo>
                    <a:pt x="528" y="205"/>
                  </a:lnTo>
                  <a:lnTo>
                    <a:pt x="530" y="188"/>
                  </a:lnTo>
                  <a:lnTo>
                    <a:pt x="533" y="175"/>
                  </a:lnTo>
                  <a:lnTo>
                    <a:pt x="533" y="175"/>
                  </a:lnTo>
                  <a:lnTo>
                    <a:pt x="538" y="165"/>
                  </a:lnTo>
                  <a:lnTo>
                    <a:pt x="546" y="157"/>
                  </a:lnTo>
                  <a:lnTo>
                    <a:pt x="546" y="157"/>
                  </a:lnTo>
                  <a:lnTo>
                    <a:pt x="555" y="152"/>
                  </a:lnTo>
                  <a:lnTo>
                    <a:pt x="564" y="149"/>
                  </a:lnTo>
                  <a:lnTo>
                    <a:pt x="564" y="149"/>
                  </a:lnTo>
                  <a:lnTo>
                    <a:pt x="576" y="147"/>
                  </a:lnTo>
                  <a:lnTo>
                    <a:pt x="589" y="146"/>
                  </a:lnTo>
                  <a:lnTo>
                    <a:pt x="589" y="146"/>
                  </a:lnTo>
                  <a:lnTo>
                    <a:pt x="605" y="147"/>
                  </a:lnTo>
                  <a:lnTo>
                    <a:pt x="605" y="147"/>
                  </a:lnTo>
                  <a:lnTo>
                    <a:pt x="620" y="151"/>
                  </a:lnTo>
                  <a:lnTo>
                    <a:pt x="620" y="136"/>
                  </a:lnTo>
                  <a:lnTo>
                    <a:pt x="620" y="136"/>
                  </a:lnTo>
                  <a:lnTo>
                    <a:pt x="620" y="126"/>
                  </a:lnTo>
                  <a:lnTo>
                    <a:pt x="617" y="116"/>
                  </a:lnTo>
                  <a:lnTo>
                    <a:pt x="613" y="111"/>
                  </a:lnTo>
                  <a:lnTo>
                    <a:pt x="610" y="106"/>
                  </a:lnTo>
                  <a:lnTo>
                    <a:pt x="610" y="106"/>
                  </a:lnTo>
                  <a:lnTo>
                    <a:pt x="604" y="103"/>
                  </a:lnTo>
                  <a:lnTo>
                    <a:pt x="597" y="100"/>
                  </a:lnTo>
                  <a:lnTo>
                    <a:pt x="591" y="100"/>
                  </a:lnTo>
                  <a:lnTo>
                    <a:pt x="582" y="98"/>
                  </a:lnTo>
                  <a:lnTo>
                    <a:pt x="545" y="98"/>
                  </a:lnTo>
                  <a:lnTo>
                    <a:pt x="545" y="80"/>
                  </a:lnTo>
                  <a:lnTo>
                    <a:pt x="545" y="80"/>
                  </a:lnTo>
                  <a:lnTo>
                    <a:pt x="566" y="75"/>
                  </a:lnTo>
                  <a:lnTo>
                    <a:pt x="566" y="75"/>
                  </a:lnTo>
                  <a:lnTo>
                    <a:pt x="578" y="74"/>
                  </a:lnTo>
                  <a:lnTo>
                    <a:pt x="589" y="74"/>
                  </a:lnTo>
                  <a:lnTo>
                    <a:pt x="589" y="74"/>
                  </a:lnTo>
                  <a:lnTo>
                    <a:pt x="607" y="74"/>
                  </a:lnTo>
                  <a:lnTo>
                    <a:pt x="622" y="75"/>
                  </a:lnTo>
                  <a:lnTo>
                    <a:pt x="622" y="75"/>
                  </a:lnTo>
                  <a:lnTo>
                    <a:pt x="635" y="80"/>
                  </a:lnTo>
                  <a:lnTo>
                    <a:pt x="645" y="85"/>
                  </a:lnTo>
                  <a:lnTo>
                    <a:pt x="645" y="85"/>
                  </a:lnTo>
                  <a:lnTo>
                    <a:pt x="653" y="93"/>
                  </a:lnTo>
                  <a:lnTo>
                    <a:pt x="659" y="105"/>
                  </a:lnTo>
                  <a:lnTo>
                    <a:pt x="659" y="105"/>
                  </a:lnTo>
                  <a:lnTo>
                    <a:pt x="663" y="118"/>
                  </a:lnTo>
                  <a:lnTo>
                    <a:pt x="664" y="136"/>
                  </a:lnTo>
                  <a:lnTo>
                    <a:pt x="664" y="258"/>
                  </a:lnTo>
                  <a:lnTo>
                    <a:pt x="633" y="258"/>
                  </a:lnTo>
                  <a:lnTo>
                    <a:pt x="627" y="249"/>
                  </a:lnTo>
                  <a:lnTo>
                    <a:pt x="625" y="249"/>
                  </a:lnTo>
                  <a:lnTo>
                    <a:pt x="625" y="249"/>
                  </a:lnTo>
                  <a:lnTo>
                    <a:pt x="618" y="254"/>
                  </a:lnTo>
                  <a:lnTo>
                    <a:pt x="610" y="258"/>
                  </a:lnTo>
                  <a:lnTo>
                    <a:pt x="610" y="258"/>
                  </a:lnTo>
                  <a:lnTo>
                    <a:pt x="599" y="262"/>
                  </a:lnTo>
                  <a:lnTo>
                    <a:pt x="586" y="263"/>
                  </a:lnTo>
                  <a:lnTo>
                    <a:pt x="586" y="263"/>
                  </a:lnTo>
                  <a:close/>
                  <a:moveTo>
                    <a:pt x="620" y="172"/>
                  </a:moveTo>
                  <a:lnTo>
                    <a:pt x="600" y="172"/>
                  </a:lnTo>
                  <a:lnTo>
                    <a:pt x="600" y="172"/>
                  </a:lnTo>
                  <a:lnTo>
                    <a:pt x="591" y="173"/>
                  </a:lnTo>
                  <a:lnTo>
                    <a:pt x="591" y="173"/>
                  </a:lnTo>
                  <a:lnTo>
                    <a:pt x="586" y="175"/>
                  </a:lnTo>
                  <a:lnTo>
                    <a:pt x="582" y="178"/>
                  </a:lnTo>
                  <a:lnTo>
                    <a:pt x="582" y="178"/>
                  </a:lnTo>
                  <a:lnTo>
                    <a:pt x="578" y="183"/>
                  </a:lnTo>
                  <a:lnTo>
                    <a:pt x="576" y="188"/>
                  </a:lnTo>
                  <a:lnTo>
                    <a:pt x="576" y="188"/>
                  </a:lnTo>
                  <a:lnTo>
                    <a:pt x="573" y="196"/>
                  </a:lnTo>
                  <a:lnTo>
                    <a:pt x="573" y="205"/>
                  </a:lnTo>
                  <a:lnTo>
                    <a:pt x="573" y="205"/>
                  </a:lnTo>
                  <a:lnTo>
                    <a:pt x="573" y="213"/>
                  </a:lnTo>
                  <a:lnTo>
                    <a:pt x="576" y="221"/>
                  </a:lnTo>
                  <a:lnTo>
                    <a:pt x="576" y="221"/>
                  </a:lnTo>
                  <a:lnTo>
                    <a:pt x="578" y="226"/>
                  </a:lnTo>
                  <a:lnTo>
                    <a:pt x="582" y="231"/>
                  </a:lnTo>
                  <a:lnTo>
                    <a:pt x="582" y="231"/>
                  </a:lnTo>
                  <a:lnTo>
                    <a:pt x="586" y="234"/>
                  </a:lnTo>
                  <a:lnTo>
                    <a:pt x="591" y="236"/>
                  </a:lnTo>
                  <a:lnTo>
                    <a:pt x="591" y="236"/>
                  </a:lnTo>
                  <a:lnTo>
                    <a:pt x="600" y="237"/>
                  </a:lnTo>
                  <a:lnTo>
                    <a:pt x="600" y="237"/>
                  </a:lnTo>
                  <a:lnTo>
                    <a:pt x="607" y="237"/>
                  </a:lnTo>
                  <a:lnTo>
                    <a:pt x="612" y="236"/>
                  </a:lnTo>
                  <a:lnTo>
                    <a:pt x="612" y="236"/>
                  </a:lnTo>
                  <a:lnTo>
                    <a:pt x="620" y="231"/>
                  </a:lnTo>
                  <a:lnTo>
                    <a:pt x="620" y="172"/>
                  </a:lnTo>
                  <a:close/>
                  <a:moveTo>
                    <a:pt x="439" y="74"/>
                  </a:moveTo>
                  <a:lnTo>
                    <a:pt x="439" y="74"/>
                  </a:lnTo>
                  <a:lnTo>
                    <a:pt x="452" y="75"/>
                  </a:lnTo>
                  <a:lnTo>
                    <a:pt x="463" y="79"/>
                  </a:lnTo>
                  <a:lnTo>
                    <a:pt x="463" y="79"/>
                  </a:lnTo>
                  <a:lnTo>
                    <a:pt x="473" y="85"/>
                  </a:lnTo>
                  <a:lnTo>
                    <a:pt x="483" y="95"/>
                  </a:lnTo>
                  <a:lnTo>
                    <a:pt x="483" y="95"/>
                  </a:lnTo>
                  <a:lnTo>
                    <a:pt x="489" y="108"/>
                  </a:lnTo>
                  <a:lnTo>
                    <a:pt x="496" y="124"/>
                  </a:lnTo>
                  <a:lnTo>
                    <a:pt x="496" y="124"/>
                  </a:lnTo>
                  <a:lnTo>
                    <a:pt x="499" y="144"/>
                  </a:lnTo>
                  <a:lnTo>
                    <a:pt x="501" y="169"/>
                  </a:lnTo>
                  <a:lnTo>
                    <a:pt x="501" y="169"/>
                  </a:lnTo>
                  <a:lnTo>
                    <a:pt x="499" y="191"/>
                  </a:lnTo>
                  <a:lnTo>
                    <a:pt x="496" y="213"/>
                  </a:lnTo>
                  <a:lnTo>
                    <a:pt x="496" y="213"/>
                  </a:lnTo>
                  <a:lnTo>
                    <a:pt x="489" y="229"/>
                  </a:lnTo>
                  <a:lnTo>
                    <a:pt x="483" y="240"/>
                  </a:lnTo>
                  <a:lnTo>
                    <a:pt x="483" y="240"/>
                  </a:lnTo>
                  <a:lnTo>
                    <a:pt x="473" y="250"/>
                  </a:lnTo>
                  <a:lnTo>
                    <a:pt x="461" y="257"/>
                  </a:lnTo>
                  <a:lnTo>
                    <a:pt x="461" y="257"/>
                  </a:lnTo>
                  <a:lnTo>
                    <a:pt x="448" y="262"/>
                  </a:lnTo>
                  <a:lnTo>
                    <a:pt x="434" y="263"/>
                  </a:lnTo>
                  <a:lnTo>
                    <a:pt x="434" y="263"/>
                  </a:lnTo>
                  <a:lnTo>
                    <a:pt x="426" y="262"/>
                  </a:lnTo>
                  <a:lnTo>
                    <a:pt x="417" y="260"/>
                  </a:lnTo>
                  <a:lnTo>
                    <a:pt x="417" y="260"/>
                  </a:lnTo>
                  <a:lnTo>
                    <a:pt x="409" y="257"/>
                  </a:lnTo>
                  <a:lnTo>
                    <a:pt x="404" y="254"/>
                  </a:lnTo>
                  <a:lnTo>
                    <a:pt x="404" y="332"/>
                  </a:lnTo>
                  <a:lnTo>
                    <a:pt x="360" y="332"/>
                  </a:lnTo>
                  <a:lnTo>
                    <a:pt x="360" y="77"/>
                  </a:lnTo>
                  <a:lnTo>
                    <a:pt x="391" y="77"/>
                  </a:lnTo>
                  <a:lnTo>
                    <a:pt x="396" y="88"/>
                  </a:lnTo>
                  <a:lnTo>
                    <a:pt x="398" y="88"/>
                  </a:lnTo>
                  <a:lnTo>
                    <a:pt x="398" y="88"/>
                  </a:lnTo>
                  <a:lnTo>
                    <a:pt x="404" y="82"/>
                  </a:lnTo>
                  <a:lnTo>
                    <a:pt x="414" y="79"/>
                  </a:lnTo>
                  <a:lnTo>
                    <a:pt x="414" y="79"/>
                  </a:lnTo>
                  <a:lnTo>
                    <a:pt x="424" y="74"/>
                  </a:lnTo>
                  <a:lnTo>
                    <a:pt x="439" y="74"/>
                  </a:lnTo>
                  <a:lnTo>
                    <a:pt x="439" y="74"/>
                  </a:lnTo>
                  <a:close/>
                  <a:moveTo>
                    <a:pt x="404" y="231"/>
                  </a:moveTo>
                  <a:lnTo>
                    <a:pt x="404" y="231"/>
                  </a:lnTo>
                  <a:lnTo>
                    <a:pt x="411" y="236"/>
                  </a:lnTo>
                  <a:lnTo>
                    <a:pt x="411" y="236"/>
                  </a:lnTo>
                  <a:lnTo>
                    <a:pt x="417" y="237"/>
                  </a:lnTo>
                  <a:lnTo>
                    <a:pt x="424" y="237"/>
                  </a:lnTo>
                  <a:lnTo>
                    <a:pt x="424" y="237"/>
                  </a:lnTo>
                  <a:lnTo>
                    <a:pt x="430" y="237"/>
                  </a:lnTo>
                  <a:lnTo>
                    <a:pt x="437" y="234"/>
                  </a:lnTo>
                  <a:lnTo>
                    <a:pt x="437" y="234"/>
                  </a:lnTo>
                  <a:lnTo>
                    <a:pt x="442" y="231"/>
                  </a:lnTo>
                  <a:lnTo>
                    <a:pt x="447" y="222"/>
                  </a:lnTo>
                  <a:lnTo>
                    <a:pt x="447" y="222"/>
                  </a:lnTo>
                  <a:lnTo>
                    <a:pt x="450" y="214"/>
                  </a:lnTo>
                  <a:lnTo>
                    <a:pt x="453" y="201"/>
                  </a:lnTo>
                  <a:lnTo>
                    <a:pt x="453" y="201"/>
                  </a:lnTo>
                  <a:lnTo>
                    <a:pt x="455" y="187"/>
                  </a:lnTo>
                  <a:lnTo>
                    <a:pt x="457" y="169"/>
                  </a:lnTo>
                  <a:lnTo>
                    <a:pt x="457" y="169"/>
                  </a:lnTo>
                  <a:lnTo>
                    <a:pt x="455" y="149"/>
                  </a:lnTo>
                  <a:lnTo>
                    <a:pt x="453" y="134"/>
                  </a:lnTo>
                  <a:lnTo>
                    <a:pt x="453" y="134"/>
                  </a:lnTo>
                  <a:lnTo>
                    <a:pt x="450" y="123"/>
                  </a:lnTo>
                  <a:lnTo>
                    <a:pt x="447" y="113"/>
                  </a:lnTo>
                  <a:lnTo>
                    <a:pt x="447" y="113"/>
                  </a:lnTo>
                  <a:lnTo>
                    <a:pt x="442" y="106"/>
                  </a:lnTo>
                  <a:lnTo>
                    <a:pt x="437" y="102"/>
                  </a:lnTo>
                  <a:lnTo>
                    <a:pt x="437" y="102"/>
                  </a:lnTo>
                  <a:lnTo>
                    <a:pt x="430" y="100"/>
                  </a:lnTo>
                  <a:lnTo>
                    <a:pt x="424" y="98"/>
                  </a:lnTo>
                  <a:lnTo>
                    <a:pt x="424" y="98"/>
                  </a:lnTo>
                  <a:lnTo>
                    <a:pt x="417" y="100"/>
                  </a:lnTo>
                  <a:lnTo>
                    <a:pt x="412" y="102"/>
                  </a:lnTo>
                  <a:lnTo>
                    <a:pt x="412" y="102"/>
                  </a:lnTo>
                  <a:lnTo>
                    <a:pt x="404" y="106"/>
                  </a:lnTo>
                  <a:lnTo>
                    <a:pt x="404" y="231"/>
                  </a:lnTo>
                  <a:close/>
                  <a:moveTo>
                    <a:pt x="218" y="173"/>
                  </a:moveTo>
                  <a:lnTo>
                    <a:pt x="218" y="173"/>
                  </a:lnTo>
                  <a:lnTo>
                    <a:pt x="218" y="191"/>
                  </a:lnTo>
                  <a:lnTo>
                    <a:pt x="221" y="206"/>
                  </a:lnTo>
                  <a:lnTo>
                    <a:pt x="221" y="206"/>
                  </a:lnTo>
                  <a:lnTo>
                    <a:pt x="223" y="216"/>
                  </a:lnTo>
                  <a:lnTo>
                    <a:pt x="228" y="226"/>
                  </a:lnTo>
                  <a:lnTo>
                    <a:pt x="228" y="226"/>
                  </a:lnTo>
                  <a:lnTo>
                    <a:pt x="231" y="232"/>
                  </a:lnTo>
                  <a:lnTo>
                    <a:pt x="236" y="236"/>
                  </a:lnTo>
                  <a:lnTo>
                    <a:pt x="236" y="236"/>
                  </a:lnTo>
                  <a:lnTo>
                    <a:pt x="241" y="239"/>
                  </a:lnTo>
                  <a:lnTo>
                    <a:pt x="247" y="239"/>
                  </a:lnTo>
                  <a:lnTo>
                    <a:pt x="247" y="239"/>
                  </a:lnTo>
                  <a:lnTo>
                    <a:pt x="252" y="239"/>
                  </a:lnTo>
                  <a:lnTo>
                    <a:pt x="257" y="236"/>
                  </a:lnTo>
                  <a:lnTo>
                    <a:pt x="257" y="236"/>
                  </a:lnTo>
                  <a:lnTo>
                    <a:pt x="262" y="232"/>
                  </a:lnTo>
                  <a:lnTo>
                    <a:pt x="267" y="226"/>
                  </a:lnTo>
                  <a:lnTo>
                    <a:pt x="267" y="226"/>
                  </a:lnTo>
                  <a:lnTo>
                    <a:pt x="270" y="216"/>
                  </a:lnTo>
                  <a:lnTo>
                    <a:pt x="273" y="206"/>
                  </a:lnTo>
                  <a:lnTo>
                    <a:pt x="273" y="206"/>
                  </a:lnTo>
                  <a:lnTo>
                    <a:pt x="275" y="191"/>
                  </a:lnTo>
                  <a:lnTo>
                    <a:pt x="277" y="173"/>
                  </a:lnTo>
                  <a:lnTo>
                    <a:pt x="277" y="173"/>
                  </a:lnTo>
                  <a:lnTo>
                    <a:pt x="275" y="157"/>
                  </a:lnTo>
                  <a:lnTo>
                    <a:pt x="273" y="142"/>
                  </a:lnTo>
                  <a:lnTo>
                    <a:pt x="273" y="142"/>
                  </a:lnTo>
                  <a:lnTo>
                    <a:pt x="270" y="131"/>
                  </a:lnTo>
                  <a:lnTo>
                    <a:pt x="265" y="123"/>
                  </a:lnTo>
                  <a:lnTo>
                    <a:pt x="265" y="123"/>
                  </a:lnTo>
                  <a:lnTo>
                    <a:pt x="260" y="116"/>
                  </a:lnTo>
                  <a:lnTo>
                    <a:pt x="254" y="113"/>
                  </a:lnTo>
                  <a:lnTo>
                    <a:pt x="254" y="113"/>
                  </a:lnTo>
                  <a:lnTo>
                    <a:pt x="247" y="111"/>
                  </a:lnTo>
                  <a:lnTo>
                    <a:pt x="239" y="110"/>
                  </a:lnTo>
                  <a:lnTo>
                    <a:pt x="239" y="110"/>
                  </a:lnTo>
                  <a:lnTo>
                    <a:pt x="233" y="110"/>
                  </a:lnTo>
                  <a:lnTo>
                    <a:pt x="226" y="111"/>
                  </a:lnTo>
                  <a:lnTo>
                    <a:pt x="226" y="111"/>
                  </a:lnTo>
                  <a:lnTo>
                    <a:pt x="218" y="116"/>
                  </a:lnTo>
                  <a:lnTo>
                    <a:pt x="218" y="173"/>
                  </a:lnTo>
                  <a:close/>
                  <a:moveTo>
                    <a:pt x="218" y="93"/>
                  </a:moveTo>
                  <a:lnTo>
                    <a:pt x="218" y="93"/>
                  </a:lnTo>
                  <a:lnTo>
                    <a:pt x="224" y="90"/>
                  </a:lnTo>
                  <a:lnTo>
                    <a:pt x="231" y="87"/>
                  </a:lnTo>
                  <a:lnTo>
                    <a:pt x="231" y="87"/>
                  </a:lnTo>
                  <a:lnTo>
                    <a:pt x="241" y="85"/>
                  </a:lnTo>
                  <a:lnTo>
                    <a:pt x="251" y="84"/>
                  </a:lnTo>
                  <a:lnTo>
                    <a:pt x="251" y="84"/>
                  </a:lnTo>
                  <a:lnTo>
                    <a:pt x="265" y="85"/>
                  </a:lnTo>
                  <a:lnTo>
                    <a:pt x="280" y="90"/>
                  </a:lnTo>
                  <a:lnTo>
                    <a:pt x="291" y="97"/>
                  </a:lnTo>
                  <a:lnTo>
                    <a:pt x="301" y="105"/>
                  </a:lnTo>
                  <a:lnTo>
                    <a:pt x="301" y="105"/>
                  </a:lnTo>
                  <a:lnTo>
                    <a:pt x="309" y="118"/>
                  </a:lnTo>
                  <a:lnTo>
                    <a:pt x="316" y="133"/>
                  </a:lnTo>
                  <a:lnTo>
                    <a:pt x="319" y="151"/>
                  </a:lnTo>
                  <a:lnTo>
                    <a:pt x="319" y="173"/>
                  </a:lnTo>
                  <a:lnTo>
                    <a:pt x="319" y="173"/>
                  </a:lnTo>
                  <a:lnTo>
                    <a:pt x="319" y="196"/>
                  </a:lnTo>
                  <a:lnTo>
                    <a:pt x="314" y="214"/>
                  </a:lnTo>
                  <a:lnTo>
                    <a:pt x="309" y="231"/>
                  </a:lnTo>
                  <a:lnTo>
                    <a:pt x="301" y="242"/>
                  </a:lnTo>
                  <a:lnTo>
                    <a:pt x="301" y="242"/>
                  </a:lnTo>
                  <a:lnTo>
                    <a:pt x="291" y="250"/>
                  </a:lnTo>
                  <a:lnTo>
                    <a:pt x="278" y="257"/>
                  </a:lnTo>
                  <a:lnTo>
                    <a:pt x="264" y="262"/>
                  </a:lnTo>
                  <a:lnTo>
                    <a:pt x="247" y="263"/>
                  </a:lnTo>
                  <a:lnTo>
                    <a:pt x="247" y="263"/>
                  </a:lnTo>
                  <a:lnTo>
                    <a:pt x="231" y="262"/>
                  </a:lnTo>
                  <a:lnTo>
                    <a:pt x="216" y="257"/>
                  </a:lnTo>
                  <a:lnTo>
                    <a:pt x="203" y="250"/>
                  </a:lnTo>
                  <a:lnTo>
                    <a:pt x="193" y="242"/>
                  </a:lnTo>
                  <a:lnTo>
                    <a:pt x="193" y="242"/>
                  </a:lnTo>
                  <a:lnTo>
                    <a:pt x="185" y="231"/>
                  </a:lnTo>
                  <a:lnTo>
                    <a:pt x="179" y="214"/>
                  </a:lnTo>
                  <a:lnTo>
                    <a:pt x="175" y="196"/>
                  </a:lnTo>
                  <a:lnTo>
                    <a:pt x="174" y="173"/>
                  </a:lnTo>
                  <a:lnTo>
                    <a:pt x="174" y="113"/>
                  </a:lnTo>
                  <a:lnTo>
                    <a:pt x="174" y="113"/>
                  </a:lnTo>
                  <a:lnTo>
                    <a:pt x="175" y="85"/>
                  </a:lnTo>
                  <a:lnTo>
                    <a:pt x="179" y="62"/>
                  </a:lnTo>
                  <a:lnTo>
                    <a:pt x="179" y="62"/>
                  </a:lnTo>
                  <a:lnTo>
                    <a:pt x="182" y="52"/>
                  </a:lnTo>
                  <a:lnTo>
                    <a:pt x="185" y="43"/>
                  </a:lnTo>
                  <a:lnTo>
                    <a:pt x="190" y="35"/>
                  </a:lnTo>
                  <a:lnTo>
                    <a:pt x="195" y="28"/>
                  </a:lnTo>
                  <a:lnTo>
                    <a:pt x="195" y="28"/>
                  </a:lnTo>
                  <a:lnTo>
                    <a:pt x="202" y="23"/>
                  </a:lnTo>
                  <a:lnTo>
                    <a:pt x="210" y="17"/>
                  </a:lnTo>
                  <a:lnTo>
                    <a:pt x="216" y="13"/>
                  </a:lnTo>
                  <a:lnTo>
                    <a:pt x="226" y="10"/>
                  </a:lnTo>
                  <a:lnTo>
                    <a:pt x="226" y="10"/>
                  </a:lnTo>
                  <a:lnTo>
                    <a:pt x="246" y="5"/>
                  </a:lnTo>
                  <a:lnTo>
                    <a:pt x="270" y="2"/>
                  </a:lnTo>
                  <a:lnTo>
                    <a:pt x="314" y="0"/>
                  </a:lnTo>
                  <a:lnTo>
                    <a:pt x="316" y="18"/>
                  </a:lnTo>
                  <a:lnTo>
                    <a:pt x="316" y="18"/>
                  </a:lnTo>
                  <a:lnTo>
                    <a:pt x="293" y="26"/>
                  </a:lnTo>
                  <a:lnTo>
                    <a:pt x="293" y="26"/>
                  </a:lnTo>
                  <a:lnTo>
                    <a:pt x="280" y="30"/>
                  </a:lnTo>
                  <a:lnTo>
                    <a:pt x="265" y="31"/>
                  </a:lnTo>
                  <a:lnTo>
                    <a:pt x="265" y="31"/>
                  </a:lnTo>
                  <a:lnTo>
                    <a:pt x="254" y="33"/>
                  </a:lnTo>
                  <a:lnTo>
                    <a:pt x="244" y="36"/>
                  </a:lnTo>
                  <a:lnTo>
                    <a:pt x="244" y="36"/>
                  </a:lnTo>
                  <a:lnTo>
                    <a:pt x="236" y="41"/>
                  </a:lnTo>
                  <a:lnTo>
                    <a:pt x="229" y="48"/>
                  </a:lnTo>
                  <a:lnTo>
                    <a:pt x="229" y="48"/>
                  </a:lnTo>
                  <a:lnTo>
                    <a:pt x="224" y="56"/>
                  </a:lnTo>
                  <a:lnTo>
                    <a:pt x="221" y="66"/>
                  </a:lnTo>
                  <a:lnTo>
                    <a:pt x="221" y="66"/>
                  </a:lnTo>
                  <a:lnTo>
                    <a:pt x="218" y="79"/>
                  </a:lnTo>
                  <a:lnTo>
                    <a:pt x="218" y="93"/>
                  </a:lnTo>
                  <a:lnTo>
                    <a:pt x="218" y="93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1" name="Группа 30"/>
          <p:cNvGrpSpPr/>
          <p:nvPr/>
        </p:nvGrpSpPr>
        <p:grpSpPr>
          <a:xfrm>
            <a:off x="8897954" y="174746"/>
            <a:ext cx="885413" cy="984921"/>
            <a:chOff x="3674735" y="1161870"/>
            <a:chExt cx="885413" cy="984921"/>
          </a:xfrm>
        </p:grpSpPr>
        <p:pic>
          <p:nvPicPr>
            <p:cNvPr id="32" name="Рисунок 31" descr="Герб.png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49731" y="1161870"/>
              <a:ext cx="673480" cy="673481"/>
            </a:xfrm>
            <a:prstGeom prst="rect">
              <a:avLst/>
            </a:prstGeom>
          </p:spPr>
        </p:pic>
        <p:sp>
          <p:nvSpPr>
            <p:cNvPr id="33" name="TextBox 32"/>
            <p:cNvSpPr txBox="1"/>
            <p:nvPr/>
          </p:nvSpPr>
          <p:spPr>
            <a:xfrm>
              <a:off x="3674735" y="1876204"/>
              <a:ext cx="885413" cy="2705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ts val="7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Департамент общего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образования </a:t>
              </a:r>
              <a:br>
                <a:rPr kumimoji="0" lang="en-US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ru-RU" sz="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Томской области</a:t>
              </a:r>
            </a:p>
          </p:txBody>
        </p:sp>
      </p:grpSp>
      <p:pic>
        <p:nvPicPr>
          <p:cNvPr id="34" name="Рисунок 3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94242" y="165318"/>
            <a:ext cx="737146" cy="981829"/>
          </a:xfrm>
          <a:prstGeom prst="rect">
            <a:avLst/>
          </a:prstGeom>
        </p:spPr>
      </p:pic>
      <p:pic>
        <p:nvPicPr>
          <p:cNvPr id="35" name="Рисунок 34">
            <a:extLst>
              <a:ext uri="{FF2B5EF4-FFF2-40B4-BE49-F238E27FC236}">
                <a16:creationId xmlns:a16="http://schemas.microsoft.com/office/drawing/2014/main" id="{E30D60AA-349A-437E-B2A1-C3040FFBA1FC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14583" t="34558" r="17228" b="8980"/>
          <a:stretch/>
        </p:blipFill>
        <p:spPr>
          <a:xfrm>
            <a:off x="0" y="1351326"/>
            <a:ext cx="12192000" cy="55066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7191864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56560</TotalTime>
  <Words>874</Words>
  <Application>Microsoft Office PowerPoint</Application>
  <PresentationFormat>Широкоэкранный</PresentationFormat>
  <Paragraphs>319</Paragraphs>
  <Slides>50</Slides>
  <Notes>46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10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50</vt:i4>
      </vt:variant>
    </vt:vector>
  </HeadingPairs>
  <TitlesOfParts>
    <vt:vector size="61" baseType="lpstr">
      <vt:lpstr>Arial</vt:lpstr>
      <vt:lpstr>Arial Black</vt:lpstr>
      <vt:lpstr>Calibri</vt:lpstr>
      <vt:lpstr>Calibri Light</vt:lpstr>
      <vt:lpstr>Cambria</vt:lpstr>
      <vt:lpstr>Proxima Nova Rg</vt:lpstr>
      <vt:lpstr>Sitka Small</vt:lpstr>
      <vt:lpstr>Tahoma</vt:lpstr>
      <vt:lpstr>Times New Roman</vt:lpstr>
      <vt:lpstr>YS Text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ТОИПКРО</dc:creator>
  <cp:lastModifiedBy>Юлия Емельянова</cp:lastModifiedBy>
  <cp:revision>776</cp:revision>
  <cp:lastPrinted>2021-07-16T05:59:00Z</cp:lastPrinted>
  <dcterms:created xsi:type="dcterms:W3CDTF">2019-08-15T10:09:47Z</dcterms:created>
  <dcterms:modified xsi:type="dcterms:W3CDTF">2022-11-16T02:36:23Z</dcterms:modified>
</cp:coreProperties>
</file>