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700" r:id="rId4"/>
    <p:sldMasterId id="2147483713" r:id="rId5"/>
    <p:sldMasterId id="2147483739" r:id="rId6"/>
    <p:sldMasterId id="2147483752" r:id="rId7"/>
    <p:sldMasterId id="2147483765" r:id="rId8"/>
  </p:sldMasterIdLst>
  <p:notesMasterIdLst>
    <p:notesMasterId r:id="rId25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8" r:id="rId19"/>
    <p:sldId id="269" r:id="rId20"/>
    <p:sldId id="270" r:id="rId21"/>
    <p:sldId id="271" r:id="rId22"/>
    <p:sldId id="272" r:id="rId23"/>
    <p:sldId id="273" r:id="rId24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70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B64A38-5344-4BF9-B94F-A0758CF6732A}" type="doc">
      <dgm:prSet loTypeId="urn:microsoft.com/office/officeart/2005/8/layout/vList5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478FA5D5-18D2-4CD5-B4D4-53EB7B31A2F8}">
      <dgm:prSet phldrT="[Текст]" custT="1"/>
      <dgm:spPr/>
      <dgm:t>
        <a:bodyPr/>
        <a:lstStyle/>
        <a:p>
          <a:r>
            <a:rPr lang="ru-RU" sz="1800" b="1" dirty="0">
              <a:latin typeface="Times New Roman" pitchFamily="18" charset="0"/>
              <a:cs typeface="Times New Roman" pitchFamily="18" charset="0"/>
            </a:rPr>
            <a:t>П – </a:t>
          </a:r>
        </a:p>
        <a:p>
          <a:r>
            <a:rPr lang="ru-RU" sz="1800" b="1" dirty="0">
              <a:latin typeface="Times New Roman" pitchFamily="18" charset="0"/>
              <a:cs typeface="Times New Roman" pitchFamily="18" charset="0"/>
            </a:rPr>
            <a:t>ПОЗИЦИЯ </a:t>
          </a:r>
          <a:endParaRPr lang="ru-RU" sz="1050" b="1" dirty="0">
            <a:latin typeface="Times New Roman" pitchFamily="18" charset="0"/>
            <a:cs typeface="Times New Roman" pitchFamily="18" charset="0"/>
          </a:endParaRPr>
        </a:p>
      </dgm:t>
    </dgm:pt>
    <dgm:pt modelId="{76866D6C-FA32-413F-B979-CFB9923E22A2}" type="parTrans" cxnId="{40E79D51-1C57-4296-AD4B-5B816F5A79E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03BAA41D-1611-476F-92CF-CE6FA556D2B1}" type="sibTrans" cxnId="{40E79D51-1C57-4296-AD4B-5B816F5A79E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DB36700F-34FC-4CA7-BE27-8E0B12C925F2}">
      <dgm:prSet phldrT="[Текст]" custT="1"/>
      <dgm:spPr/>
      <dgm:t>
        <a:bodyPr/>
        <a:lstStyle/>
        <a:p>
          <a:r>
            <a:rPr lang="ru-RU" sz="1400" dirty="0">
              <a:latin typeface="Times New Roman" pitchFamily="18" charset="0"/>
              <a:cs typeface="Times New Roman" pitchFamily="18" charset="0"/>
            </a:rPr>
            <a:t>Я считаю , что _______________________________________________________________________________________________________________________________________________________________</a:t>
          </a:r>
        </a:p>
      </dgm:t>
    </dgm:pt>
    <dgm:pt modelId="{7031077D-7C9E-43D6-9413-BF53EEE90BEF}" type="parTrans" cxnId="{10813F41-B653-440C-942F-123FFB8A3723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CBF4B3ED-DD44-444B-B05B-D4696547D6F9}" type="sibTrans" cxnId="{10813F41-B653-440C-942F-123FFB8A3723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E4B2F707-2283-43F0-9070-34E4232D9B72}">
      <dgm:prSet phldrT="[Текст]" custT="1"/>
      <dgm:spPr/>
      <dgm:t>
        <a:bodyPr/>
        <a:lstStyle/>
        <a:p>
          <a:r>
            <a:rPr lang="ru-RU" sz="1800" b="1" dirty="0">
              <a:latin typeface="Times New Roman" pitchFamily="18" charset="0"/>
              <a:cs typeface="Times New Roman" pitchFamily="18" charset="0"/>
            </a:rPr>
            <a:t>О – </a:t>
          </a:r>
        </a:p>
        <a:p>
          <a:r>
            <a:rPr lang="ru-RU" sz="1800" b="1" dirty="0">
              <a:latin typeface="Times New Roman" pitchFamily="18" charset="0"/>
              <a:cs typeface="Times New Roman" pitchFamily="18" charset="0"/>
            </a:rPr>
            <a:t>объяснение или обоснование</a:t>
          </a:r>
        </a:p>
      </dgm:t>
    </dgm:pt>
    <dgm:pt modelId="{6221F0E6-8CF3-4366-8569-3C4E353A2E78}" type="parTrans" cxnId="{85A3DEB5-4384-4EAA-BE5B-A0E3E2D08D2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C9FD48A5-E9D5-41B9-BEDF-03A922FC0C5F}" type="sibTrans" cxnId="{85A3DEB5-4384-4EAA-BE5B-A0E3E2D08D2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F7ED2066-D952-4E94-9FB8-23409DD3C4BC}">
      <dgm:prSet phldrT="[Текст]" custT="1"/>
      <dgm:spPr/>
      <dgm:t>
        <a:bodyPr/>
        <a:lstStyle/>
        <a:p>
          <a:r>
            <a:rPr lang="ru-RU" sz="1400" dirty="0">
              <a:latin typeface="Times New Roman" pitchFamily="18" charset="0"/>
              <a:cs typeface="Times New Roman" pitchFamily="18" charset="0"/>
            </a:rPr>
            <a:t>Потому что __________________________________________________________________________________________________________</a:t>
          </a:r>
        </a:p>
      </dgm:t>
    </dgm:pt>
    <dgm:pt modelId="{D034ED9F-DA04-40F0-A891-E1238B26125C}" type="parTrans" cxnId="{704F9A98-6012-47EB-AB47-32C35D9A1F8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5AC98547-B90D-4F61-9672-8916849DFAF3}" type="sibTrans" cxnId="{704F9A98-6012-47EB-AB47-32C35D9A1F8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E9DB12F4-6DD9-4E7C-ABBF-B3A3EE29F28C}">
      <dgm:prSet phldrT="[Текст]" custT="1"/>
      <dgm:spPr/>
      <dgm:t>
        <a:bodyPr/>
        <a:lstStyle/>
        <a:p>
          <a:r>
            <a:rPr lang="ru-RU" sz="1800" b="1" dirty="0">
              <a:latin typeface="Times New Roman" pitchFamily="18" charset="0"/>
              <a:cs typeface="Times New Roman" pitchFamily="18" charset="0"/>
            </a:rPr>
            <a:t>П – </a:t>
          </a:r>
        </a:p>
        <a:p>
          <a:r>
            <a:rPr lang="ru-RU" sz="1800" b="1" dirty="0">
              <a:latin typeface="Times New Roman" pitchFamily="18" charset="0"/>
              <a:cs typeface="Times New Roman" pitchFamily="18" charset="0"/>
            </a:rPr>
            <a:t>пример </a:t>
          </a:r>
        </a:p>
      </dgm:t>
    </dgm:pt>
    <dgm:pt modelId="{A166A23B-7708-44DA-9DAE-42BAD81ADBA7}" type="parTrans" cxnId="{A8525260-1619-4A92-BEAE-13355953548D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8BC84F7E-EAEE-42F7-8F27-9DB81A40BC93}" type="sibTrans" cxnId="{A8525260-1619-4A92-BEAE-13355953548D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64EB97F3-B4FA-427F-AB92-EA5EF3E52F35}">
      <dgm:prSet phldrT="[Текст]" custT="1"/>
      <dgm:spPr/>
      <dgm:t>
        <a:bodyPr/>
        <a:lstStyle/>
        <a:p>
          <a:r>
            <a:rPr lang="ru-RU" sz="1400" dirty="0">
              <a:latin typeface="Times New Roman" pitchFamily="18" charset="0"/>
              <a:cs typeface="Times New Roman" pitchFamily="18" charset="0"/>
            </a:rPr>
            <a:t>Я могу это доказать на примере __________________________________________________________________________________________________________</a:t>
          </a:r>
        </a:p>
      </dgm:t>
    </dgm:pt>
    <dgm:pt modelId="{6908D6EB-DC8B-4172-B4C5-3B419B601B42}" type="parTrans" cxnId="{5679BD6D-882A-4852-8C03-F571D894B3A9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DAECB36F-825F-4D0F-9A33-F4DE8EDF0A07}" type="sibTrans" cxnId="{5679BD6D-882A-4852-8C03-F571D894B3A9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0704B55C-8DC0-40A4-B715-3613FF7C6969}">
      <dgm:prSet custT="1"/>
      <dgm:spPr/>
      <dgm:t>
        <a:bodyPr/>
        <a:lstStyle/>
        <a:p>
          <a:r>
            <a:rPr lang="ru-RU" sz="1800" b="1" dirty="0">
              <a:latin typeface="Times New Roman" pitchFamily="18" charset="0"/>
              <a:cs typeface="Times New Roman" pitchFamily="18" charset="0"/>
            </a:rPr>
            <a:t>С – </a:t>
          </a:r>
        </a:p>
        <a:p>
          <a:r>
            <a:rPr lang="ru-RU" sz="1800" b="1" dirty="0">
              <a:latin typeface="Times New Roman" pitchFamily="18" charset="0"/>
              <a:cs typeface="Times New Roman" pitchFamily="18" charset="0"/>
            </a:rPr>
            <a:t>Следствие</a:t>
          </a:r>
        </a:p>
        <a:p>
          <a:r>
            <a:rPr lang="ru-RU" sz="1800" b="1" dirty="0">
              <a:latin typeface="Times New Roman" pitchFamily="18" charset="0"/>
              <a:cs typeface="Times New Roman" pitchFamily="18" charset="0"/>
            </a:rPr>
            <a:t> (или суждение)</a:t>
          </a:r>
        </a:p>
      </dgm:t>
    </dgm:pt>
    <dgm:pt modelId="{8C82C468-D071-4D4F-BF9D-0270B4105BF2}" type="parTrans" cxnId="{919D99E0-4151-48F6-A9D8-51A622062CA0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31572FBB-E58C-46E2-9BF5-33DED90F69BF}" type="sibTrans" cxnId="{919D99E0-4151-48F6-A9D8-51A622062CA0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97BDB4B-8B79-453B-9163-CA44AB8BF1F6}">
      <dgm:prSet custT="1"/>
      <dgm:spPr/>
      <dgm:t>
        <a:bodyPr/>
        <a:lstStyle/>
        <a:p>
          <a:r>
            <a:rPr lang="ru-RU" sz="1400" dirty="0">
              <a:latin typeface="Times New Roman" pitchFamily="18" charset="0"/>
              <a:cs typeface="Times New Roman" pitchFamily="18" charset="0"/>
            </a:rPr>
            <a:t>Исходя из этого, я делаю вывод о том, что _______________________________________________________________________________________________________________________________________________________________</a:t>
          </a:r>
        </a:p>
      </dgm:t>
    </dgm:pt>
    <dgm:pt modelId="{648C5BE8-71D0-4A14-A13B-DC8CBD0C7116}" type="parTrans" cxnId="{B181838D-2785-4F2B-AD91-7B16758CECAB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A1BCADD0-2771-494B-A468-DF55E2719EAD}" type="sibTrans" cxnId="{B181838D-2785-4F2B-AD91-7B16758CECAB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B9EC1B6F-1932-4436-BA58-818F16DA840D}" type="pres">
      <dgm:prSet presAssocID="{F7B64A38-5344-4BF9-B94F-A0758CF6732A}" presName="Name0" presStyleCnt="0">
        <dgm:presLayoutVars>
          <dgm:dir/>
          <dgm:animLvl val="lvl"/>
          <dgm:resizeHandles val="exact"/>
        </dgm:presLayoutVars>
      </dgm:prSet>
      <dgm:spPr/>
    </dgm:pt>
    <dgm:pt modelId="{874ADD48-5FAF-4A69-907A-4E054F5242D8}" type="pres">
      <dgm:prSet presAssocID="{478FA5D5-18D2-4CD5-B4D4-53EB7B31A2F8}" presName="linNode" presStyleCnt="0"/>
      <dgm:spPr/>
    </dgm:pt>
    <dgm:pt modelId="{E56A951B-05D1-4C9D-B4EE-CD835954C1AD}" type="pres">
      <dgm:prSet presAssocID="{478FA5D5-18D2-4CD5-B4D4-53EB7B31A2F8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DE0A49DF-EB95-4A71-94DC-062A16ADD11A}" type="pres">
      <dgm:prSet presAssocID="{478FA5D5-18D2-4CD5-B4D4-53EB7B31A2F8}" presName="descendantText" presStyleLbl="alignAccFollowNode1" presStyleIdx="0" presStyleCnt="4">
        <dgm:presLayoutVars>
          <dgm:bulletEnabled val="1"/>
        </dgm:presLayoutVars>
      </dgm:prSet>
      <dgm:spPr/>
    </dgm:pt>
    <dgm:pt modelId="{2A4AE110-AEEF-4616-A3EB-0F7A8D98B443}" type="pres">
      <dgm:prSet presAssocID="{03BAA41D-1611-476F-92CF-CE6FA556D2B1}" presName="sp" presStyleCnt="0"/>
      <dgm:spPr/>
    </dgm:pt>
    <dgm:pt modelId="{CE338786-3328-4738-AB87-D6C055B8E00C}" type="pres">
      <dgm:prSet presAssocID="{E4B2F707-2283-43F0-9070-34E4232D9B72}" presName="linNode" presStyleCnt="0"/>
      <dgm:spPr/>
    </dgm:pt>
    <dgm:pt modelId="{9519A1C8-1517-4636-B15D-AE65842D3D00}" type="pres">
      <dgm:prSet presAssocID="{E4B2F707-2283-43F0-9070-34E4232D9B72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5D146424-9398-4351-82B3-A91C078B0AAF}" type="pres">
      <dgm:prSet presAssocID="{E4B2F707-2283-43F0-9070-34E4232D9B72}" presName="descendantText" presStyleLbl="alignAccFollowNode1" presStyleIdx="1" presStyleCnt="4">
        <dgm:presLayoutVars>
          <dgm:bulletEnabled val="1"/>
        </dgm:presLayoutVars>
      </dgm:prSet>
      <dgm:spPr/>
    </dgm:pt>
    <dgm:pt modelId="{F86355A4-6AC7-451C-B4E6-FC4C057F091C}" type="pres">
      <dgm:prSet presAssocID="{C9FD48A5-E9D5-41B9-BEDF-03A922FC0C5F}" presName="sp" presStyleCnt="0"/>
      <dgm:spPr/>
    </dgm:pt>
    <dgm:pt modelId="{BDCC9AD3-A4EB-46AD-BFD7-F7D785A36744}" type="pres">
      <dgm:prSet presAssocID="{E9DB12F4-6DD9-4E7C-ABBF-B3A3EE29F28C}" presName="linNode" presStyleCnt="0"/>
      <dgm:spPr/>
    </dgm:pt>
    <dgm:pt modelId="{60A899F1-B12E-43F8-B158-1A38C03D9E1C}" type="pres">
      <dgm:prSet presAssocID="{E9DB12F4-6DD9-4E7C-ABBF-B3A3EE29F28C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E66BBDB5-4A95-4F5D-8B08-F5D7DC52EE6C}" type="pres">
      <dgm:prSet presAssocID="{E9DB12F4-6DD9-4E7C-ABBF-B3A3EE29F28C}" presName="descendantText" presStyleLbl="alignAccFollowNode1" presStyleIdx="2" presStyleCnt="4">
        <dgm:presLayoutVars>
          <dgm:bulletEnabled val="1"/>
        </dgm:presLayoutVars>
      </dgm:prSet>
      <dgm:spPr/>
    </dgm:pt>
    <dgm:pt modelId="{EF6BE7A1-061D-4BCC-9493-43046CB374CE}" type="pres">
      <dgm:prSet presAssocID="{8BC84F7E-EAEE-42F7-8F27-9DB81A40BC93}" presName="sp" presStyleCnt="0"/>
      <dgm:spPr/>
    </dgm:pt>
    <dgm:pt modelId="{8D5F6E65-323C-4B52-B500-AA07AC729FBE}" type="pres">
      <dgm:prSet presAssocID="{0704B55C-8DC0-40A4-B715-3613FF7C6969}" presName="linNode" presStyleCnt="0"/>
      <dgm:spPr/>
    </dgm:pt>
    <dgm:pt modelId="{D9E7F545-2F58-4CD1-99CF-91E1018E7E5A}" type="pres">
      <dgm:prSet presAssocID="{0704B55C-8DC0-40A4-B715-3613FF7C6969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CD64604A-E6CB-4127-98BD-5B5039982B1D}" type="pres">
      <dgm:prSet presAssocID="{0704B55C-8DC0-40A4-B715-3613FF7C6969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7A038B01-5786-4BEA-87E4-FE4AA093C1AC}" type="presOf" srcId="{0704B55C-8DC0-40A4-B715-3613FF7C6969}" destId="{D9E7F545-2F58-4CD1-99CF-91E1018E7E5A}" srcOrd="0" destOrd="0" presId="urn:microsoft.com/office/officeart/2005/8/layout/vList5"/>
    <dgm:cxn modelId="{A8525260-1619-4A92-BEAE-13355953548D}" srcId="{F7B64A38-5344-4BF9-B94F-A0758CF6732A}" destId="{E9DB12F4-6DD9-4E7C-ABBF-B3A3EE29F28C}" srcOrd="2" destOrd="0" parTransId="{A166A23B-7708-44DA-9DAE-42BAD81ADBA7}" sibTransId="{8BC84F7E-EAEE-42F7-8F27-9DB81A40BC93}"/>
    <dgm:cxn modelId="{10813F41-B653-440C-942F-123FFB8A3723}" srcId="{478FA5D5-18D2-4CD5-B4D4-53EB7B31A2F8}" destId="{DB36700F-34FC-4CA7-BE27-8E0B12C925F2}" srcOrd="0" destOrd="0" parTransId="{7031077D-7C9E-43D6-9413-BF53EEE90BEF}" sibTransId="{CBF4B3ED-DD44-444B-B05B-D4696547D6F9}"/>
    <dgm:cxn modelId="{74990569-E026-4623-B4E7-B4DD7BBA9FE3}" type="presOf" srcId="{E4B2F707-2283-43F0-9070-34E4232D9B72}" destId="{9519A1C8-1517-4636-B15D-AE65842D3D00}" srcOrd="0" destOrd="0" presId="urn:microsoft.com/office/officeart/2005/8/layout/vList5"/>
    <dgm:cxn modelId="{5679BD6D-882A-4852-8C03-F571D894B3A9}" srcId="{E9DB12F4-6DD9-4E7C-ABBF-B3A3EE29F28C}" destId="{64EB97F3-B4FA-427F-AB92-EA5EF3E52F35}" srcOrd="0" destOrd="0" parTransId="{6908D6EB-DC8B-4172-B4C5-3B419B601B42}" sibTransId="{DAECB36F-825F-4D0F-9A33-F4DE8EDF0A07}"/>
    <dgm:cxn modelId="{40E79D51-1C57-4296-AD4B-5B816F5A79EE}" srcId="{F7B64A38-5344-4BF9-B94F-A0758CF6732A}" destId="{478FA5D5-18D2-4CD5-B4D4-53EB7B31A2F8}" srcOrd="0" destOrd="0" parTransId="{76866D6C-FA32-413F-B979-CFB9923E22A2}" sibTransId="{03BAA41D-1611-476F-92CF-CE6FA556D2B1}"/>
    <dgm:cxn modelId="{4E0BA374-CC44-49EC-A8AE-BB1739DC5EAC}" type="presOf" srcId="{297BDB4B-8B79-453B-9163-CA44AB8BF1F6}" destId="{CD64604A-E6CB-4127-98BD-5B5039982B1D}" srcOrd="0" destOrd="0" presId="urn:microsoft.com/office/officeart/2005/8/layout/vList5"/>
    <dgm:cxn modelId="{90A07256-165C-48D4-AA18-27657F02A1CB}" type="presOf" srcId="{F7B64A38-5344-4BF9-B94F-A0758CF6732A}" destId="{B9EC1B6F-1932-4436-BA58-818F16DA840D}" srcOrd="0" destOrd="0" presId="urn:microsoft.com/office/officeart/2005/8/layout/vList5"/>
    <dgm:cxn modelId="{B181838D-2785-4F2B-AD91-7B16758CECAB}" srcId="{0704B55C-8DC0-40A4-B715-3613FF7C6969}" destId="{297BDB4B-8B79-453B-9163-CA44AB8BF1F6}" srcOrd="0" destOrd="0" parTransId="{648C5BE8-71D0-4A14-A13B-DC8CBD0C7116}" sibTransId="{A1BCADD0-2771-494B-A468-DF55E2719EAD}"/>
    <dgm:cxn modelId="{A29D4598-D13F-4070-B0C8-6AB33B3F8316}" type="presOf" srcId="{DB36700F-34FC-4CA7-BE27-8E0B12C925F2}" destId="{DE0A49DF-EB95-4A71-94DC-062A16ADD11A}" srcOrd="0" destOrd="0" presId="urn:microsoft.com/office/officeart/2005/8/layout/vList5"/>
    <dgm:cxn modelId="{704F9A98-6012-47EB-AB47-32C35D9A1F8E}" srcId="{E4B2F707-2283-43F0-9070-34E4232D9B72}" destId="{F7ED2066-D952-4E94-9FB8-23409DD3C4BC}" srcOrd="0" destOrd="0" parTransId="{D034ED9F-DA04-40F0-A891-E1238B26125C}" sibTransId="{5AC98547-B90D-4F61-9672-8916849DFAF3}"/>
    <dgm:cxn modelId="{EEA0D0B0-8EE7-4A97-B277-6909348D46E3}" type="presOf" srcId="{E9DB12F4-6DD9-4E7C-ABBF-B3A3EE29F28C}" destId="{60A899F1-B12E-43F8-B158-1A38C03D9E1C}" srcOrd="0" destOrd="0" presId="urn:microsoft.com/office/officeart/2005/8/layout/vList5"/>
    <dgm:cxn modelId="{85A3DEB5-4384-4EAA-BE5B-A0E3E2D08D2C}" srcId="{F7B64A38-5344-4BF9-B94F-A0758CF6732A}" destId="{E4B2F707-2283-43F0-9070-34E4232D9B72}" srcOrd="1" destOrd="0" parTransId="{6221F0E6-8CF3-4366-8569-3C4E353A2E78}" sibTransId="{C9FD48A5-E9D5-41B9-BEDF-03A922FC0C5F}"/>
    <dgm:cxn modelId="{39D6CDC6-B472-4254-8594-56719CFF4951}" type="presOf" srcId="{F7ED2066-D952-4E94-9FB8-23409DD3C4BC}" destId="{5D146424-9398-4351-82B3-A91C078B0AAF}" srcOrd="0" destOrd="0" presId="urn:microsoft.com/office/officeart/2005/8/layout/vList5"/>
    <dgm:cxn modelId="{0C933AD8-5139-45F2-91E7-5A55BF539D2E}" type="presOf" srcId="{478FA5D5-18D2-4CD5-B4D4-53EB7B31A2F8}" destId="{E56A951B-05D1-4C9D-B4EE-CD835954C1AD}" srcOrd="0" destOrd="0" presId="urn:microsoft.com/office/officeart/2005/8/layout/vList5"/>
    <dgm:cxn modelId="{919D99E0-4151-48F6-A9D8-51A622062CA0}" srcId="{F7B64A38-5344-4BF9-B94F-A0758CF6732A}" destId="{0704B55C-8DC0-40A4-B715-3613FF7C6969}" srcOrd="3" destOrd="0" parTransId="{8C82C468-D071-4D4F-BF9D-0270B4105BF2}" sibTransId="{31572FBB-E58C-46E2-9BF5-33DED90F69BF}"/>
    <dgm:cxn modelId="{F792B8F1-64A3-40C6-A129-D20E8C9276FE}" type="presOf" srcId="{64EB97F3-B4FA-427F-AB92-EA5EF3E52F35}" destId="{E66BBDB5-4A95-4F5D-8B08-F5D7DC52EE6C}" srcOrd="0" destOrd="0" presId="urn:microsoft.com/office/officeart/2005/8/layout/vList5"/>
    <dgm:cxn modelId="{43A215B5-12C7-4D52-B723-5E9B1196E243}" type="presParOf" srcId="{B9EC1B6F-1932-4436-BA58-818F16DA840D}" destId="{874ADD48-5FAF-4A69-907A-4E054F5242D8}" srcOrd="0" destOrd="0" presId="urn:microsoft.com/office/officeart/2005/8/layout/vList5"/>
    <dgm:cxn modelId="{A94AC935-0466-474D-BAA0-3A2A73E0F333}" type="presParOf" srcId="{874ADD48-5FAF-4A69-907A-4E054F5242D8}" destId="{E56A951B-05D1-4C9D-B4EE-CD835954C1AD}" srcOrd="0" destOrd="0" presId="urn:microsoft.com/office/officeart/2005/8/layout/vList5"/>
    <dgm:cxn modelId="{EDA9A431-BA63-4E6E-9EE3-49DE86BFB7E4}" type="presParOf" srcId="{874ADD48-5FAF-4A69-907A-4E054F5242D8}" destId="{DE0A49DF-EB95-4A71-94DC-062A16ADD11A}" srcOrd="1" destOrd="0" presId="urn:microsoft.com/office/officeart/2005/8/layout/vList5"/>
    <dgm:cxn modelId="{D80CCF90-AC5E-45B2-BB53-E8CFBBE8C03A}" type="presParOf" srcId="{B9EC1B6F-1932-4436-BA58-818F16DA840D}" destId="{2A4AE110-AEEF-4616-A3EB-0F7A8D98B443}" srcOrd="1" destOrd="0" presId="urn:microsoft.com/office/officeart/2005/8/layout/vList5"/>
    <dgm:cxn modelId="{8C6C22FA-5A8E-4529-A0B3-06E0BFE18C29}" type="presParOf" srcId="{B9EC1B6F-1932-4436-BA58-818F16DA840D}" destId="{CE338786-3328-4738-AB87-D6C055B8E00C}" srcOrd="2" destOrd="0" presId="urn:microsoft.com/office/officeart/2005/8/layout/vList5"/>
    <dgm:cxn modelId="{B1F6C4A1-6F80-4360-BB39-E9E94317D896}" type="presParOf" srcId="{CE338786-3328-4738-AB87-D6C055B8E00C}" destId="{9519A1C8-1517-4636-B15D-AE65842D3D00}" srcOrd="0" destOrd="0" presId="urn:microsoft.com/office/officeart/2005/8/layout/vList5"/>
    <dgm:cxn modelId="{F9133B86-1AE8-4C72-BDF7-C1160E7D25B9}" type="presParOf" srcId="{CE338786-3328-4738-AB87-D6C055B8E00C}" destId="{5D146424-9398-4351-82B3-A91C078B0AAF}" srcOrd="1" destOrd="0" presId="urn:microsoft.com/office/officeart/2005/8/layout/vList5"/>
    <dgm:cxn modelId="{32B6ABC1-4256-421B-8FBE-ED2ABE202849}" type="presParOf" srcId="{B9EC1B6F-1932-4436-BA58-818F16DA840D}" destId="{F86355A4-6AC7-451C-B4E6-FC4C057F091C}" srcOrd="3" destOrd="0" presId="urn:microsoft.com/office/officeart/2005/8/layout/vList5"/>
    <dgm:cxn modelId="{CA6225CC-325B-41C5-BB03-33E13412AFF3}" type="presParOf" srcId="{B9EC1B6F-1932-4436-BA58-818F16DA840D}" destId="{BDCC9AD3-A4EB-46AD-BFD7-F7D785A36744}" srcOrd="4" destOrd="0" presId="urn:microsoft.com/office/officeart/2005/8/layout/vList5"/>
    <dgm:cxn modelId="{C2A5A286-DCC3-4CD0-9A44-FA46FF6206F6}" type="presParOf" srcId="{BDCC9AD3-A4EB-46AD-BFD7-F7D785A36744}" destId="{60A899F1-B12E-43F8-B158-1A38C03D9E1C}" srcOrd="0" destOrd="0" presId="urn:microsoft.com/office/officeart/2005/8/layout/vList5"/>
    <dgm:cxn modelId="{73A89A49-D741-4F1C-A4BB-370615E1EDEE}" type="presParOf" srcId="{BDCC9AD3-A4EB-46AD-BFD7-F7D785A36744}" destId="{E66BBDB5-4A95-4F5D-8B08-F5D7DC52EE6C}" srcOrd="1" destOrd="0" presId="urn:microsoft.com/office/officeart/2005/8/layout/vList5"/>
    <dgm:cxn modelId="{C6AA1875-D71F-4283-B9BA-1D6B4891D74C}" type="presParOf" srcId="{B9EC1B6F-1932-4436-BA58-818F16DA840D}" destId="{EF6BE7A1-061D-4BCC-9493-43046CB374CE}" srcOrd="5" destOrd="0" presId="urn:microsoft.com/office/officeart/2005/8/layout/vList5"/>
    <dgm:cxn modelId="{FEA5A478-4A61-4D71-8A59-887FD9F239C8}" type="presParOf" srcId="{B9EC1B6F-1932-4436-BA58-818F16DA840D}" destId="{8D5F6E65-323C-4B52-B500-AA07AC729FBE}" srcOrd="6" destOrd="0" presId="urn:microsoft.com/office/officeart/2005/8/layout/vList5"/>
    <dgm:cxn modelId="{8A61BAA1-4050-415D-A311-19304698D830}" type="presParOf" srcId="{8D5F6E65-323C-4B52-B500-AA07AC729FBE}" destId="{D9E7F545-2F58-4CD1-99CF-91E1018E7E5A}" srcOrd="0" destOrd="0" presId="urn:microsoft.com/office/officeart/2005/8/layout/vList5"/>
    <dgm:cxn modelId="{347908E8-0275-4621-AD34-2D1275FF925E}" type="presParOf" srcId="{8D5F6E65-323C-4B52-B500-AA07AC729FBE}" destId="{CD64604A-E6CB-4127-98BD-5B5039982B1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E83639D-7493-439C-8C0F-02BF3BFEA91D}" type="doc">
      <dgm:prSet loTypeId="urn:microsoft.com/office/officeart/2005/8/layout/matrix1" loCatId="matrix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9974F098-2637-4E17-8546-33BDE8085A1A}">
      <dgm:prSet phldrT="[Текст]" phldr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endParaRPr lang="ru-RU" dirty="0">
            <a:solidFill>
              <a:schemeClr val="bg1"/>
            </a:solidFill>
          </a:endParaRPr>
        </a:p>
      </dgm:t>
    </dgm:pt>
    <dgm:pt modelId="{E0D2AB49-7CE0-485A-9FB9-F2F16C6E6AF0}" type="parTrans" cxnId="{B79CD8FB-9A2F-42AB-98B6-D52B7F567F09}">
      <dgm:prSet/>
      <dgm:spPr/>
      <dgm:t>
        <a:bodyPr/>
        <a:lstStyle/>
        <a:p>
          <a:endParaRPr lang="ru-RU"/>
        </a:p>
      </dgm:t>
    </dgm:pt>
    <dgm:pt modelId="{D8B82938-7292-4892-8210-9E38BE8312AC}" type="sibTrans" cxnId="{B79CD8FB-9A2F-42AB-98B6-D52B7F567F09}">
      <dgm:prSet/>
      <dgm:spPr/>
      <dgm:t>
        <a:bodyPr/>
        <a:lstStyle/>
        <a:p>
          <a:endParaRPr lang="ru-RU"/>
        </a:p>
      </dgm:t>
    </dgm:pt>
    <dgm:pt modelId="{A70A2264-B401-46F8-8DCF-2B07B586198A}">
      <dgm:prSet phldrT="[Текст]"/>
      <dgm:spPr/>
      <dgm:t>
        <a:bodyPr/>
        <a:lstStyle/>
        <a:p>
          <a:endParaRPr lang="ru-RU" dirty="0">
            <a:solidFill>
              <a:schemeClr val="bg1"/>
            </a:solidFill>
          </a:endParaRPr>
        </a:p>
      </dgm:t>
    </dgm:pt>
    <dgm:pt modelId="{21647AD9-73A5-4B46-AF75-C3CDC94EC35C}" type="parTrans" cxnId="{8D60A22C-396F-45F1-BCDE-0A032A244C8A}">
      <dgm:prSet/>
      <dgm:spPr/>
      <dgm:t>
        <a:bodyPr/>
        <a:lstStyle/>
        <a:p>
          <a:endParaRPr lang="ru-RU"/>
        </a:p>
      </dgm:t>
    </dgm:pt>
    <dgm:pt modelId="{8413E78F-71E6-4F77-BB05-DB3B3E0BC691}" type="sibTrans" cxnId="{8D60A22C-396F-45F1-BCDE-0A032A244C8A}">
      <dgm:prSet/>
      <dgm:spPr/>
      <dgm:t>
        <a:bodyPr/>
        <a:lstStyle/>
        <a:p>
          <a:endParaRPr lang="ru-RU"/>
        </a:p>
      </dgm:t>
    </dgm:pt>
    <dgm:pt modelId="{FFA48D5D-19B0-4F10-952E-C6DF1CBDDC8F}">
      <dgm:prSet phldrT="[Текст]" phldr="1"/>
      <dgm:spPr/>
      <dgm:t>
        <a:bodyPr/>
        <a:lstStyle/>
        <a:p>
          <a:endParaRPr lang="ru-RU" dirty="0">
            <a:solidFill>
              <a:schemeClr val="bg1"/>
            </a:solidFill>
          </a:endParaRPr>
        </a:p>
      </dgm:t>
    </dgm:pt>
    <dgm:pt modelId="{ADCCDC1A-B93F-447E-99B3-0592E9472AB8}" type="parTrans" cxnId="{E08222A3-F459-4EB4-8795-2CFD697C68CE}">
      <dgm:prSet/>
      <dgm:spPr/>
      <dgm:t>
        <a:bodyPr/>
        <a:lstStyle/>
        <a:p>
          <a:endParaRPr lang="ru-RU"/>
        </a:p>
      </dgm:t>
    </dgm:pt>
    <dgm:pt modelId="{9C501EC7-BC12-4504-B082-B157DC0E5FBF}" type="sibTrans" cxnId="{E08222A3-F459-4EB4-8795-2CFD697C68CE}">
      <dgm:prSet/>
      <dgm:spPr/>
      <dgm:t>
        <a:bodyPr/>
        <a:lstStyle/>
        <a:p>
          <a:endParaRPr lang="ru-RU"/>
        </a:p>
      </dgm:t>
    </dgm:pt>
    <dgm:pt modelId="{883F548F-CC85-4D66-BBC1-0DEDC921A2DD}">
      <dgm:prSet phldrT="[Текст]" phldr="1"/>
      <dgm:spPr/>
      <dgm:t>
        <a:bodyPr/>
        <a:lstStyle/>
        <a:p>
          <a:endParaRPr lang="ru-RU" dirty="0">
            <a:solidFill>
              <a:schemeClr val="bg1"/>
            </a:solidFill>
          </a:endParaRPr>
        </a:p>
      </dgm:t>
    </dgm:pt>
    <dgm:pt modelId="{04F88777-2F43-412B-945B-ACA0223DED23}" type="parTrans" cxnId="{11BFB7EE-2F21-4CD9-911B-95BCCCF2CCD3}">
      <dgm:prSet/>
      <dgm:spPr/>
      <dgm:t>
        <a:bodyPr/>
        <a:lstStyle/>
        <a:p>
          <a:endParaRPr lang="ru-RU"/>
        </a:p>
      </dgm:t>
    </dgm:pt>
    <dgm:pt modelId="{C721615C-B139-40AB-9E5C-CB03EDD63683}" type="sibTrans" cxnId="{11BFB7EE-2F21-4CD9-911B-95BCCCF2CCD3}">
      <dgm:prSet/>
      <dgm:spPr/>
      <dgm:t>
        <a:bodyPr/>
        <a:lstStyle/>
        <a:p>
          <a:endParaRPr lang="ru-RU"/>
        </a:p>
      </dgm:t>
    </dgm:pt>
    <dgm:pt modelId="{249D0FFB-D297-4DCA-B0D2-E12C9EAF25BF}">
      <dgm:prSet phldrT="[Текст]" phldr="1"/>
      <dgm:spPr/>
      <dgm:t>
        <a:bodyPr/>
        <a:lstStyle/>
        <a:p>
          <a:endParaRPr lang="ru-RU" dirty="0">
            <a:solidFill>
              <a:schemeClr val="bg1"/>
            </a:solidFill>
          </a:endParaRPr>
        </a:p>
      </dgm:t>
    </dgm:pt>
    <dgm:pt modelId="{4695B165-3F4D-4E40-A6DE-1D075FF9AF85}" type="parTrans" cxnId="{95C8DD9E-BE69-47B4-98B9-7774779258D2}">
      <dgm:prSet/>
      <dgm:spPr/>
      <dgm:t>
        <a:bodyPr/>
        <a:lstStyle/>
        <a:p>
          <a:endParaRPr lang="ru-RU"/>
        </a:p>
      </dgm:t>
    </dgm:pt>
    <dgm:pt modelId="{08B44244-B5B8-44F2-A9DA-B70BBE85F0EB}" type="sibTrans" cxnId="{95C8DD9E-BE69-47B4-98B9-7774779258D2}">
      <dgm:prSet/>
      <dgm:spPr/>
      <dgm:t>
        <a:bodyPr/>
        <a:lstStyle/>
        <a:p>
          <a:endParaRPr lang="ru-RU"/>
        </a:p>
      </dgm:t>
    </dgm:pt>
    <dgm:pt modelId="{13891C04-FAEC-4CA5-A3BF-85A8D403F79C}" type="pres">
      <dgm:prSet presAssocID="{7E83639D-7493-439C-8C0F-02BF3BFEA91D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B4C0AEB-DA4C-4C3A-8A5D-3DCD0058BA30}" type="pres">
      <dgm:prSet presAssocID="{7E83639D-7493-439C-8C0F-02BF3BFEA91D}" presName="matrix" presStyleCnt="0"/>
      <dgm:spPr/>
    </dgm:pt>
    <dgm:pt modelId="{7F8962E2-25F7-4685-BE7D-F0F95BAC872C}" type="pres">
      <dgm:prSet presAssocID="{7E83639D-7493-439C-8C0F-02BF3BFEA91D}" presName="tile1" presStyleLbl="node1" presStyleIdx="0" presStyleCnt="4"/>
      <dgm:spPr/>
    </dgm:pt>
    <dgm:pt modelId="{1982623F-6BF6-4995-A097-0DDF4C662781}" type="pres">
      <dgm:prSet presAssocID="{7E83639D-7493-439C-8C0F-02BF3BFEA91D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87364E81-0E8D-40E6-BA05-73FAF5B2E50A}" type="pres">
      <dgm:prSet presAssocID="{7E83639D-7493-439C-8C0F-02BF3BFEA91D}" presName="tile2" presStyleLbl="node1" presStyleIdx="1" presStyleCnt="4"/>
      <dgm:spPr/>
    </dgm:pt>
    <dgm:pt modelId="{5D2CE282-BC04-4F6E-BA3F-5DE80D3EC6D0}" type="pres">
      <dgm:prSet presAssocID="{7E83639D-7493-439C-8C0F-02BF3BFEA91D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4538FDB4-DA9C-450D-B8E7-7180F9AB8488}" type="pres">
      <dgm:prSet presAssocID="{7E83639D-7493-439C-8C0F-02BF3BFEA91D}" presName="tile3" presStyleLbl="node1" presStyleIdx="2" presStyleCnt="4"/>
      <dgm:spPr/>
    </dgm:pt>
    <dgm:pt modelId="{69773550-393B-4C5E-AE84-2ED75D5B718A}" type="pres">
      <dgm:prSet presAssocID="{7E83639D-7493-439C-8C0F-02BF3BFEA91D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767CD044-570B-4DA7-A641-79B118C475F9}" type="pres">
      <dgm:prSet presAssocID="{7E83639D-7493-439C-8C0F-02BF3BFEA91D}" presName="tile4" presStyleLbl="node1" presStyleIdx="3" presStyleCnt="4"/>
      <dgm:spPr/>
    </dgm:pt>
    <dgm:pt modelId="{EBD0D796-3CD3-4E66-B700-E8DEB321B697}" type="pres">
      <dgm:prSet presAssocID="{7E83639D-7493-439C-8C0F-02BF3BFEA91D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0C53D4A5-B79B-469D-8AD0-F08DC2154331}" type="pres">
      <dgm:prSet presAssocID="{7E83639D-7493-439C-8C0F-02BF3BFEA91D}" presName="centerTile" presStyleLbl="fgShp" presStyleIdx="0" presStyleCnt="1" custAng="18628149" custScaleX="67251" custScaleY="116151">
        <dgm:presLayoutVars>
          <dgm:chMax val="0"/>
          <dgm:chPref val="0"/>
        </dgm:presLayoutVars>
      </dgm:prSet>
      <dgm:spPr/>
    </dgm:pt>
  </dgm:ptLst>
  <dgm:cxnLst>
    <dgm:cxn modelId="{8D60A22C-396F-45F1-BCDE-0A032A244C8A}" srcId="{9974F098-2637-4E17-8546-33BDE8085A1A}" destId="{A70A2264-B401-46F8-8DCF-2B07B586198A}" srcOrd="0" destOrd="0" parTransId="{21647AD9-73A5-4B46-AF75-C3CDC94EC35C}" sibTransId="{8413E78F-71E6-4F77-BB05-DB3B3E0BC691}"/>
    <dgm:cxn modelId="{83256B47-F9B9-4C0C-ACE2-24FFB2C722F2}" type="presOf" srcId="{249D0FFB-D297-4DCA-B0D2-E12C9EAF25BF}" destId="{EBD0D796-3CD3-4E66-B700-E8DEB321B697}" srcOrd="1" destOrd="0" presId="urn:microsoft.com/office/officeart/2005/8/layout/matrix1"/>
    <dgm:cxn modelId="{37FAFA76-0C6A-41E8-A7FE-27D378D4DD8C}" type="presOf" srcId="{A70A2264-B401-46F8-8DCF-2B07B586198A}" destId="{1982623F-6BF6-4995-A097-0DDF4C662781}" srcOrd="1" destOrd="0" presId="urn:microsoft.com/office/officeart/2005/8/layout/matrix1"/>
    <dgm:cxn modelId="{424EA098-6E0A-4757-A38A-B65D9081EF8A}" type="presOf" srcId="{7E83639D-7493-439C-8C0F-02BF3BFEA91D}" destId="{13891C04-FAEC-4CA5-A3BF-85A8D403F79C}" srcOrd="0" destOrd="0" presId="urn:microsoft.com/office/officeart/2005/8/layout/matrix1"/>
    <dgm:cxn modelId="{95C8DD9E-BE69-47B4-98B9-7774779258D2}" srcId="{9974F098-2637-4E17-8546-33BDE8085A1A}" destId="{249D0FFB-D297-4DCA-B0D2-E12C9EAF25BF}" srcOrd="3" destOrd="0" parTransId="{4695B165-3F4D-4E40-A6DE-1D075FF9AF85}" sibTransId="{08B44244-B5B8-44F2-A9DA-B70BBE85F0EB}"/>
    <dgm:cxn modelId="{33326CA1-3F7F-4460-B9E8-7C06B7009BF2}" type="presOf" srcId="{FFA48D5D-19B0-4F10-952E-C6DF1CBDDC8F}" destId="{5D2CE282-BC04-4F6E-BA3F-5DE80D3EC6D0}" srcOrd="1" destOrd="0" presId="urn:microsoft.com/office/officeart/2005/8/layout/matrix1"/>
    <dgm:cxn modelId="{E08222A3-F459-4EB4-8795-2CFD697C68CE}" srcId="{9974F098-2637-4E17-8546-33BDE8085A1A}" destId="{FFA48D5D-19B0-4F10-952E-C6DF1CBDDC8F}" srcOrd="1" destOrd="0" parTransId="{ADCCDC1A-B93F-447E-99B3-0592E9472AB8}" sibTransId="{9C501EC7-BC12-4504-B082-B157DC0E5FBF}"/>
    <dgm:cxn modelId="{BD265FA7-D6A8-4511-9D5D-D9B89589575E}" type="presOf" srcId="{FFA48D5D-19B0-4F10-952E-C6DF1CBDDC8F}" destId="{87364E81-0E8D-40E6-BA05-73FAF5B2E50A}" srcOrd="0" destOrd="0" presId="urn:microsoft.com/office/officeart/2005/8/layout/matrix1"/>
    <dgm:cxn modelId="{6EA9D4C0-44DE-473B-81A9-339DC3A5A497}" type="presOf" srcId="{A70A2264-B401-46F8-8DCF-2B07B586198A}" destId="{7F8962E2-25F7-4685-BE7D-F0F95BAC872C}" srcOrd="0" destOrd="0" presId="urn:microsoft.com/office/officeart/2005/8/layout/matrix1"/>
    <dgm:cxn modelId="{61FE98CA-1DD4-4349-9408-4CA8FA1F7522}" type="presOf" srcId="{883F548F-CC85-4D66-BBC1-0DEDC921A2DD}" destId="{69773550-393B-4C5E-AE84-2ED75D5B718A}" srcOrd="1" destOrd="0" presId="urn:microsoft.com/office/officeart/2005/8/layout/matrix1"/>
    <dgm:cxn modelId="{B04032D9-2915-4E58-B933-0C192ACE606C}" type="presOf" srcId="{883F548F-CC85-4D66-BBC1-0DEDC921A2DD}" destId="{4538FDB4-DA9C-450D-B8E7-7180F9AB8488}" srcOrd="0" destOrd="0" presId="urn:microsoft.com/office/officeart/2005/8/layout/matrix1"/>
    <dgm:cxn modelId="{E9EB14E0-AA38-4CD2-B05C-6849F78848D0}" type="presOf" srcId="{9974F098-2637-4E17-8546-33BDE8085A1A}" destId="{0C53D4A5-B79B-469D-8AD0-F08DC2154331}" srcOrd="0" destOrd="0" presId="urn:microsoft.com/office/officeart/2005/8/layout/matrix1"/>
    <dgm:cxn modelId="{5393F4E7-0F9A-4936-AFF1-29847CD221EA}" type="presOf" srcId="{249D0FFB-D297-4DCA-B0D2-E12C9EAF25BF}" destId="{767CD044-570B-4DA7-A641-79B118C475F9}" srcOrd="0" destOrd="0" presId="urn:microsoft.com/office/officeart/2005/8/layout/matrix1"/>
    <dgm:cxn modelId="{11BFB7EE-2F21-4CD9-911B-95BCCCF2CCD3}" srcId="{9974F098-2637-4E17-8546-33BDE8085A1A}" destId="{883F548F-CC85-4D66-BBC1-0DEDC921A2DD}" srcOrd="2" destOrd="0" parTransId="{04F88777-2F43-412B-945B-ACA0223DED23}" sibTransId="{C721615C-B139-40AB-9E5C-CB03EDD63683}"/>
    <dgm:cxn modelId="{B79CD8FB-9A2F-42AB-98B6-D52B7F567F09}" srcId="{7E83639D-7493-439C-8C0F-02BF3BFEA91D}" destId="{9974F098-2637-4E17-8546-33BDE8085A1A}" srcOrd="0" destOrd="0" parTransId="{E0D2AB49-7CE0-485A-9FB9-F2F16C6E6AF0}" sibTransId="{D8B82938-7292-4892-8210-9E38BE8312AC}"/>
    <dgm:cxn modelId="{66722019-AD8E-42A3-A610-3B53B9365779}" type="presParOf" srcId="{13891C04-FAEC-4CA5-A3BF-85A8D403F79C}" destId="{3B4C0AEB-DA4C-4C3A-8A5D-3DCD0058BA30}" srcOrd="0" destOrd="0" presId="urn:microsoft.com/office/officeart/2005/8/layout/matrix1"/>
    <dgm:cxn modelId="{FCF201FF-7D02-4411-982E-DCED851D7DFB}" type="presParOf" srcId="{3B4C0AEB-DA4C-4C3A-8A5D-3DCD0058BA30}" destId="{7F8962E2-25F7-4685-BE7D-F0F95BAC872C}" srcOrd="0" destOrd="0" presId="urn:microsoft.com/office/officeart/2005/8/layout/matrix1"/>
    <dgm:cxn modelId="{8781C9F1-DC3E-40E9-A80F-C0323FF5DB89}" type="presParOf" srcId="{3B4C0AEB-DA4C-4C3A-8A5D-3DCD0058BA30}" destId="{1982623F-6BF6-4995-A097-0DDF4C662781}" srcOrd="1" destOrd="0" presId="urn:microsoft.com/office/officeart/2005/8/layout/matrix1"/>
    <dgm:cxn modelId="{734B40D4-B9E9-4E6B-B268-09C634D5CAFD}" type="presParOf" srcId="{3B4C0AEB-DA4C-4C3A-8A5D-3DCD0058BA30}" destId="{87364E81-0E8D-40E6-BA05-73FAF5B2E50A}" srcOrd="2" destOrd="0" presId="urn:microsoft.com/office/officeart/2005/8/layout/matrix1"/>
    <dgm:cxn modelId="{FC53C382-A99F-47B4-AAF1-57B06FF6A279}" type="presParOf" srcId="{3B4C0AEB-DA4C-4C3A-8A5D-3DCD0058BA30}" destId="{5D2CE282-BC04-4F6E-BA3F-5DE80D3EC6D0}" srcOrd="3" destOrd="0" presId="urn:microsoft.com/office/officeart/2005/8/layout/matrix1"/>
    <dgm:cxn modelId="{94CDB38E-F1F7-44D3-9DF3-BB432538A57A}" type="presParOf" srcId="{3B4C0AEB-DA4C-4C3A-8A5D-3DCD0058BA30}" destId="{4538FDB4-DA9C-450D-B8E7-7180F9AB8488}" srcOrd="4" destOrd="0" presId="urn:microsoft.com/office/officeart/2005/8/layout/matrix1"/>
    <dgm:cxn modelId="{0FCFD2AB-5FC6-4286-ABB0-94A393F88BE5}" type="presParOf" srcId="{3B4C0AEB-DA4C-4C3A-8A5D-3DCD0058BA30}" destId="{69773550-393B-4C5E-AE84-2ED75D5B718A}" srcOrd="5" destOrd="0" presId="urn:microsoft.com/office/officeart/2005/8/layout/matrix1"/>
    <dgm:cxn modelId="{31C3C5EB-4A63-4232-9740-85D7B875A989}" type="presParOf" srcId="{3B4C0AEB-DA4C-4C3A-8A5D-3DCD0058BA30}" destId="{767CD044-570B-4DA7-A641-79B118C475F9}" srcOrd="6" destOrd="0" presId="urn:microsoft.com/office/officeart/2005/8/layout/matrix1"/>
    <dgm:cxn modelId="{AC1071C4-83F1-4DE3-9968-7CE45B7F1188}" type="presParOf" srcId="{3B4C0AEB-DA4C-4C3A-8A5D-3DCD0058BA30}" destId="{EBD0D796-3CD3-4E66-B700-E8DEB321B697}" srcOrd="7" destOrd="0" presId="urn:microsoft.com/office/officeart/2005/8/layout/matrix1"/>
    <dgm:cxn modelId="{ABF6CA41-543C-4BE4-BF1F-03EEFB3AF477}" type="presParOf" srcId="{13891C04-FAEC-4CA5-A3BF-85A8D403F79C}" destId="{0C53D4A5-B79B-469D-8AD0-F08DC2154331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0A49DF-EB95-4A71-94DC-062A16ADD11A}">
      <dsp:nvSpPr>
        <dsp:cNvPr id="0" name=""/>
        <dsp:cNvSpPr/>
      </dsp:nvSpPr>
      <dsp:spPr>
        <a:xfrm rot="5400000">
          <a:off x="5257343" y="-2104127"/>
          <a:ext cx="942931" cy="5391820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latin typeface="Times New Roman" pitchFamily="18" charset="0"/>
              <a:cs typeface="Times New Roman" pitchFamily="18" charset="0"/>
            </a:rPr>
            <a:t>Я считаю , что _______________________________________________________________________________________________________________________________________________________________</a:t>
          </a:r>
        </a:p>
      </dsp:txBody>
      <dsp:txXfrm rot="-5400000">
        <a:off x="3032899" y="166347"/>
        <a:ext cx="5345790" cy="850871"/>
      </dsp:txXfrm>
    </dsp:sp>
    <dsp:sp modelId="{E56A951B-05D1-4C9D-B4EE-CD835954C1AD}">
      <dsp:nvSpPr>
        <dsp:cNvPr id="0" name=""/>
        <dsp:cNvSpPr/>
      </dsp:nvSpPr>
      <dsp:spPr>
        <a:xfrm>
          <a:off x="0" y="2450"/>
          <a:ext cx="3032899" cy="117866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Times New Roman" pitchFamily="18" charset="0"/>
              <a:cs typeface="Times New Roman" pitchFamily="18" charset="0"/>
            </a:rPr>
            <a:t>П –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Times New Roman" pitchFamily="18" charset="0"/>
              <a:cs typeface="Times New Roman" pitchFamily="18" charset="0"/>
            </a:rPr>
            <a:t>ПОЗИЦИЯ </a:t>
          </a:r>
          <a:endParaRPr lang="ru-RU" sz="105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57538" y="59988"/>
        <a:ext cx="2917823" cy="1063588"/>
      </dsp:txXfrm>
    </dsp:sp>
    <dsp:sp modelId="{5D146424-9398-4351-82B3-A91C078B0AAF}">
      <dsp:nvSpPr>
        <dsp:cNvPr id="0" name=""/>
        <dsp:cNvSpPr/>
      </dsp:nvSpPr>
      <dsp:spPr>
        <a:xfrm rot="5400000">
          <a:off x="5257343" y="-866529"/>
          <a:ext cx="942931" cy="5391820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latin typeface="Times New Roman" pitchFamily="18" charset="0"/>
              <a:cs typeface="Times New Roman" pitchFamily="18" charset="0"/>
            </a:rPr>
            <a:t>Потому что __________________________________________________________________________________________________________</a:t>
          </a:r>
        </a:p>
      </dsp:txBody>
      <dsp:txXfrm rot="-5400000">
        <a:off x="3032899" y="1403945"/>
        <a:ext cx="5345790" cy="850871"/>
      </dsp:txXfrm>
    </dsp:sp>
    <dsp:sp modelId="{9519A1C8-1517-4636-B15D-AE65842D3D00}">
      <dsp:nvSpPr>
        <dsp:cNvPr id="0" name=""/>
        <dsp:cNvSpPr/>
      </dsp:nvSpPr>
      <dsp:spPr>
        <a:xfrm>
          <a:off x="0" y="1240048"/>
          <a:ext cx="3032899" cy="117866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Times New Roman" pitchFamily="18" charset="0"/>
              <a:cs typeface="Times New Roman" pitchFamily="18" charset="0"/>
            </a:rPr>
            <a:t>О –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Times New Roman" pitchFamily="18" charset="0"/>
              <a:cs typeface="Times New Roman" pitchFamily="18" charset="0"/>
            </a:rPr>
            <a:t>объяснение или обоснование</a:t>
          </a:r>
        </a:p>
      </dsp:txBody>
      <dsp:txXfrm>
        <a:off x="57538" y="1297586"/>
        <a:ext cx="2917823" cy="1063588"/>
      </dsp:txXfrm>
    </dsp:sp>
    <dsp:sp modelId="{E66BBDB5-4A95-4F5D-8B08-F5D7DC52EE6C}">
      <dsp:nvSpPr>
        <dsp:cNvPr id="0" name=""/>
        <dsp:cNvSpPr/>
      </dsp:nvSpPr>
      <dsp:spPr>
        <a:xfrm rot="5400000">
          <a:off x="5257343" y="371068"/>
          <a:ext cx="942931" cy="5391820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latin typeface="Times New Roman" pitchFamily="18" charset="0"/>
              <a:cs typeface="Times New Roman" pitchFamily="18" charset="0"/>
            </a:rPr>
            <a:t>Я могу это доказать на примере __________________________________________________________________________________________________________</a:t>
          </a:r>
        </a:p>
      </dsp:txBody>
      <dsp:txXfrm rot="-5400000">
        <a:off x="3032899" y="2641542"/>
        <a:ext cx="5345790" cy="850871"/>
      </dsp:txXfrm>
    </dsp:sp>
    <dsp:sp modelId="{60A899F1-B12E-43F8-B158-1A38C03D9E1C}">
      <dsp:nvSpPr>
        <dsp:cNvPr id="0" name=""/>
        <dsp:cNvSpPr/>
      </dsp:nvSpPr>
      <dsp:spPr>
        <a:xfrm>
          <a:off x="0" y="2477646"/>
          <a:ext cx="3032899" cy="117866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Times New Roman" pitchFamily="18" charset="0"/>
              <a:cs typeface="Times New Roman" pitchFamily="18" charset="0"/>
            </a:rPr>
            <a:t>П –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Times New Roman" pitchFamily="18" charset="0"/>
              <a:cs typeface="Times New Roman" pitchFamily="18" charset="0"/>
            </a:rPr>
            <a:t>пример </a:t>
          </a:r>
        </a:p>
      </dsp:txBody>
      <dsp:txXfrm>
        <a:off x="57538" y="2535184"/>
        <a:ext cx="2917823" cy="1063588"/>
      </dsp:txXfrm>
    </dsp:sp>
    <dsp:sp modelId="{CD64604A-E6CB-4127-98BD-5B5039982B1D}">
      <dsp:nvSpPr>
        <dsp:cNvPr id="0" name=""/>
        <dsp:cNvSpPr/>
      </dsp:nvSpPr>
      <dsp:spPr>
        <a:xfrm rot="5400000">
          <a:off x="5257343" y="1608666"/>
          <a:ext cx="942931" cy="5391820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latin typeface="Times New Roman" pitchFamily="18" charset="0"/>
              <a:cs typeface="Times New Roman" pitchFamily="18" charset="0"/>
            </a:rPr>
            <a:t>Исходя из этого, я делаю вывод о том, что _______________________________________________________________________________________________________________________________________________________________</a:t>
          </a:r>
        </a:p>
      </dsp:txBody>
      <dsp:txXfrm rot="-5400000">
        <a:off x="3032899" y="3879140"/>
        <a:ext cx="5345790" cy="850871"/>
      </dsp:txXfrm>
    </dsp:sp>
    <dsp:sp modelId="{D9E7F545-2F58-4CD1-99CF-91E1018E7E5A}">
      <dsp:nvSpPr>
        <dsp:cNvPr id="0" name=""/>
        <dsp:cNvSpPr/>
      </dsp:nvSpPr>
      <dsp:spPr>
        <a:xfrm>
          <a:off x="0" y="3715244"/>
          <a:ext cx="3032899" cy="117866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Times New Roman" pitchFamily="18" charset="0"/>
              <a:cs typeface="Times New Roman" pitchFamily="18" charset="0"/>
            </a:rPr>
            <a:t>С –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Times New Roman" pitchFamily="18" charset="0"/>
              <a:cs typeface="Times New Roman" pitchFamily="18" charset="0"/>
            </a:rPr>
            <a:t>Следствие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Times New Roman" pitchFamily="18" charset="0"/>
              <a:cs typeface="Times New Roman" pitchFamily="18" charset="0"/>
            </a:rPr>
            <a:t> (или суждение)</a:t>
          </a:r>
        </a:p>
      </dsp:txBody>
      <dsp:txXfrm>
        <a:off x="57538" y="3772782"/>
        <a:ext cx="2917823" cy="10635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8962E2-25F7-4685-BE7D-F0F95BAC872C}">
      <dsp:nvSpPr>
        <dsp:cNvPr id="0" name=""/>
        <dsp:cNvSpPr/>
      </dsp:nvSpPr>
      <dsp:spPr>
        <a:xfrm rot="16200000">
          <a:off x="702090" y="-702090"/>
          <a:ext cx="2844180" cy="4248360"/>
        </a:xfrm>
        <a:prstGeom prst="round1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500" kern="1200" dirty="0">
            <a:solidFill>
              <a:schemeClr val="bg1"/>
            </a:solidFill>
          </a:endParaRPr>
        </a:p>
      </dsp:txBody>
      <dsp:txXfrm rot="5400000">
        <a:off x="0" y="0"/>
        <a:ext cx="4248360" cy="2133135"/>
      </dsp:txXfrm>
    </dsp:sp>
    <dsp:sp modelId="{87364E81-0E8D-40E6-BA05-73FAF5B2E50A}">
      <dsp:nvSpPr>
        <dsp:cNvPr id="0" name=""/>
        <dsp:cNvSpPr/>
      </dsp:nvSpPr>
      <dsp:spPr>
        <a:xfrm>
          <a:off x="4248360" y="0"/>
          <a:ext cx="4248360" cy="2844180"/>
        </a:xfrm>
        <a:prstGeom prst="round1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500" kern="1200" dirty="0">
            <a:solidFill>
              <a:schemeClr val="bg1"/>
            </a:solidFill>
          </a:endParaRPr>
        </a:p>
      </dsp:txBody>
      <dsp:txXfrm>
        <a:off x="4248360" y="0"/>
        <a:ext cx="4248360" cy="2133135"/>
      </dsp:txXfrm>
    </dsp:sp>
    <dsp:sp modelId="{4538FDB4-DA9C-450D-B8E7-7180F9AB8488}">
      <dsp:nvSpPr>
        <dsp:cNvPr id="0" name=""/>
        <dsp:cNvSpPr/>
      </dsp:nvSpPr>
      <dsp:spPr>
        <a:xfrm rot="10800000">
          <a:off x="0" y="2844180"/>
          <a:ext cx="4248360" cy="2844180"/>
        </a:xfrm>
        <a:prstGeom prst="round1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500" kern="1200" dirty="0">
            <a:solidFill>
              <a:schemeClr val="bg1"/>
            </a:solidFill>
          </a:endParaRPr>
        </a:p>
      </dsp:txBody>
      <dsp:txXfrm rot="10800000">
        <a:off x="0" y="3555225"/>
        <a:ext cx="4248360" cy="2133135"/>
      </dsp:txXfrm>
    </dsp:sp>
    <dsp:sp modelId="{767CD044-570B-4DA7-A641-79B118C475F9}">
      <dsp:nvSpPr>
        <dsp:cNvPr id="0" name=""/>
        <dsp:cNvSpPr/>
      </dsp:nvSpPr>
      <dsp:spPr>
        <a:xfrm rot="5400000">
          <a:off x="4950450" y="2142089"/>
          <a:ext cx="2844180" cy="4248360"/>
        </a:xfrm>
        <a:prstGeom prst="round1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500" kern="1200" dirty="0">
            <a:solidFill>
              <a:schemeClr val="bg1"/>
            </a:solidFill>
          </a:endParaRPr>
        </a:p>
      </dsp:txBody>
      <dsp:txXfrm rot="-5400000">
        <a:off x="4248360" y="3555224"/>
        <a:ext cx="4248360" cy="2133135"/>
      </dsp:txXfrm>
    </dsp:sp>
    <dsp:sp modelId="{0C53D4A5-B79B-469D-8AD0-F08DC2154331}">
      <dsp:nvSpPr>
        <dsp:cNvPr id="0" name=""/>
        <dsp:cNvSpPr/>
      </dsp:nvSpPr>
      <dsp:spPr>
        <a:xfrm rot="18628149">
          <a:off x="3391240" y="2018294"/>
          <a:ext cx="1714238" cy="1651771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300" kern="1200" dirty="0">
            <a:solidFill>
              <a:schemeClr val="bg1"/>
            </a:solidFill>
          </a:endParaRPr>
        </a:p>
      </dsp:txBody>
      <dsp:txXfrm>
        <a:off x="3471873" y="2098927"/>
        <a:ext cx="1552972" cy="14905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перемещения страницы щёлкните мышью</a:t>
            </a:r>
          </a:p>
        </p:txBody>
      </p:sp>
      <p:sp>
        <p:nvSpPr>
          <p:cNvPr id="43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2000" b="0" strike="noStrike" spc="-1">
                <a:latin typeface="XO Oriel"/>
              </a:rPr>
              <a:t>Для правки формата примечаний щёлкните мышью</a:t>
            </a:r>
          </a:p>
        </p:txBody>
      </p:sp>
      <p:sp>
        <p:nvSpPr>
          <p:cNvPr id="43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1400" b="0" strike="noStrike" spc="-1">
                <a:latin typeface="Times New Roman"/>
              </a:rPr>
              <a:t>&lt;верхний колонтитул&gt;</a:t>
            </a:r>
          </a:p>
        </p:txBody>
      </p:sp>
      <p:sp>
        <p:nvSpPr>
          <p:cNvPr id="439" name="PlaceHolder 4"/>
          <p:cNvSpPr>
            <a:spLocks noGrp="1"/>
          </p:cNvSpPr>
          <p:nvPr>
            <p:ph type="dt" idx="25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buNone/>
              <a:defRPr lang="ru-RU" sz="1400" b="0" strike="noStrike" spc="-1">
                <a:latin typeface="Times New Roman"/>
              </a:defRPr>
            </a:lvl1pPr>
          </a:lstStyle>
          <a:p>
            <a:pPr algn="r">
              <a:buNone/>
            </a:pPr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440" name="PlaceHolder 5"/>
          <p:cNvSpPr>
            <a:spLocks noGrp="1"/>
          </p:cNvSpPr>
          <p:nvPr>
            <p:ph type="ftr" idx="26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>
              <a:defRPr lang="ru-RU" sz="1400" b="0" strike="noStrike" spc="-1">
                <a:latin typeface="Times New Roman"/>
              </a:defRPr>
            </a:lvl1pPr>
          </a:lstStyle>
          <a:p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441" name="PlaceHolder 6"/>
          <p:cNvSpPr>
            <a:spLocks noGrp="1"/>
          </p:cNvSpPr>
          <p:nvPr>
            <p:ph type="sldNum" idx="27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buNone/>
              <a:defRPr lang="ru-RU" sz="1400" b="0" strike="noStrike" spc="-1">
                <a:latin typeface="Times New Roman"/>
              </a:defRPr>
            </a:lvl1pPr>
          </a:lstStyle>
          <a:p>
            <a:pPr algn="r">
              <a:buNone/>
            </a:pPr>
            <a:fld id="{E9AB7F56-AB61-4C84-9BC6-4CBB22235E97}" type="slidenum">
              <a:rPr lang="ru-RU" sz="1400" b="0" strike="noStrike" spc="-1">
                <a:latin typeface="Times New Roman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756000" y="1336320"/>
            <a:ext cx="6046560" cy="3607200"/>
          </a:xfrm>
          <a:prstGeom prst="rect">
            <a:avLst/>
          </a:prstGeom>
          <a:ln w="0">
            <a:noFill/>
          </a:ln>
        </p:spPr>
      </p:sp>
      <p:sp>
        <p:nvSpPr>
          <p:cNvPr id="513" name="PlaceHolder 2"/>
          <p:cNvSpPr>
            <a:spLocks noGrp="1"/>
          </p:cNvSpPr>
          <p:nvPr>
            <p:ph type="body"/>
          </p:nvPr>
        </p:nvSpPr>
        <p:spPr>
          <a:xfrm>
            <a:off x="756000" y="5145480"/>
            <a:ext cx="6046560" cy="4208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ru-RU" sz="2000" b="0" strike="noStrike" spc="-1">
              <a:latin typeface="XO Oriel"/>
            </a:endParaRPr>
          </a:p>
        </p:txBody>
      </p:sp>
      <p:sp>
        <p:nvSpPr>
          <p:cNvPr id="514" name="PlaceHolder 3"/>
          <p:cNvSpPr>
            <a:spLocks noGrp="1"/>
          </p:cNvSpPr>
          <p:nvPr>
            <p:ph type="sldNum" idx="28"/>
          </p:nvPr>
        </p:nvSpPr>
        <p:spPr>
          <a:xfrm>
            <a:off x="4282200" y="10155600"/>
            <a:ext cx="3274560" cy="53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B7E65BFD-6EE9-4A05-9175-8A486717DFE8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2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4840" y="1336680"/>
            <a:ext cx="4808160" cy="3606480"/>
          </a:xfrm>
          <a:prstGeom prst="rect">
            <a:avLst/>
          </a:prstGeom>
          <a:ln w="0">
            <a:noFill/>
          </a:ln>
        </p:spPr>
      </p:sp>
      <p:sp>
        <p:nvSpPr>
          <p:cNvPr id="516" name="PlaceHolder 2"/>
          <p:cNvSpPr>
            <a:spLocks noGrp="1"/>
          </p:cNvSpPr>
          <p:nvPr>
            <p:ph type="body"/>
          </p:nvPr>
        </p:nvSpPr>
        <p:spPr>
          <a:xfrm>
            <a:off x="756000" y="5145480"/>
            <a:ext cx="6046560" cy="4208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ru-RU" sz="2000" b="0" strike="noStrike" spc="-1">
              <a:latin typeface="XO Oriel"/>
            </a:endParaRPr>
          </a:p>
        </p:txBody>
      </p:sp>
      <p:sp>
        <p:nvSpPr>
          <p:cNvPr id="517" name="PlaceHolder 3"/>
          <p:cNvSpPr>
            <a:spLocks noGrp="1"/>
          </p:cNvSpPr>
          <p:nvPr>
            <p:ph type="sldNum" idx="29"/>
          </p:nvPr>
        </p:nvSpPr>
        <p:spPr>
          <a:xfrm>
            <a:off x="4282200" y="10155600"/>
            <a:ext cx="3274560" cy="53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58328D4F-DB26-4F25-8742-467028655A75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5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A887D74-4750-48DB-9559-404F21F74A99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4EE9D11-D1EA-44A4-9F41-47FAE65BF446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64CE013-D13B-441A-BB89-E64CE2D8FA90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178B148-40D4-4838-ACB5-0A1857719513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XO Orie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B781B4B-F943-40AD-83CB-D75C7B6C6FBB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813968F9-5159-4FCE-8A61-197BB9B8B62C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XO Orie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7D6EA8BD-E104-47BD-A0F6-7D6A02DF48D5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5CD5CA52-8C4E-47C3-91B9-D2154EE0666C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0AC0450B-C878-460B-9E3A-A8034132E1E5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A616054E-E412-45FD-9A30-B99C3D185A73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EF688A3-A81F-4727-AD0E-3FC8D9BFB70E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XO Orie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EB8F4079-A120-4E51-B3B3-310173BF89F5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20EE1376-DB44-4E4F-B4CD-5124CA9E8646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C39C9E8-88E8-40F9-BBE4-84422D25EF3A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385248E0-CF69-42C6-924B-A54E6961CB41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D3DAB218-6816-47E4-BD29-1DCA55127311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485A231-0DE1-4E4E-A50A-6732AB23F4D4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CC853952-2754-4FEA-93FC-D01827295584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2170EA35-438B-46D1-A8C0-309ABD5BA29B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XO Orie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F3DB4258-B861-4956-8119-B354E619E6CE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A66FF0F1-7DA3-40BA-8288-D1DDAC958247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5CBA499-EA26-418C-A165-9832D10F6CAC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37F9C16-5A46-4E53-906D-5146AA407A8C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F07699A7-F1B5-46E4-9E31-A0073179A3D6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XO Orie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65A00D4B-5B85-486A-A955-FFAAA5091670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4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7EF91433-6E0D-4622-8B30-06B077F02414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8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8216491B-1675-41C0-B1DF-3F60B84CAC43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169972F8-C5FF-4E17-97AF-06A7883C362C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5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8FD76496-E0CE-45B9-9130-C2ED4982CBC7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9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0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149A91D6-A038-48D7-8F78-B12F3CE35B9A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3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4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5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6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7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CB82109E-66B0-49CA-A6EE-378DAC2340B5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9FA585AB-DAC4-4D8E-86CD-E33D35FE48C3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9F80004-A130-4002-BF40-B43D450F7C9B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8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XO Orie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78EF0932-9449-486D-9460-D2CAEC064F1E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4953A184-020C-431C-9560-3453BABBB25A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6DE431DB-CAE9-432A-869D-EC7DEDAF10E0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0BA7BAB5-F2E2-4A2C-B2CE-5EF33721DB9C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XO Orie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02CD80C9-8868-47EC-BF55-65E648F6A97D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9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E1F77C8D-785A-4180-8FE1-F8B866C08369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3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B47F7074-CCB5-46F9-B6D7-B4B27C963EA7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979C82B7-30B5-4924-B038-A33982B54213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0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08487FFF-094A-4A6D-8E52-9C7F73398AAA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4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5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8E9F6345-C509-48CA-8F94-7799303F25DE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XO Orie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291B0E2-2588-4B91-A45B-865421CFFC51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8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9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0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1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2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B6240911-423B-4EA3-8A30-A5851B1C5A10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6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9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0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7E052C9-C8E6-47CB-BE81-9749E911D5E5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3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8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1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2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3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4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5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0"/>
          </p:nvPr>
        </p:nvSpPr>
        <p:spPr/>
        <p:txBody>
          <a:bodyPr/>
          <a:lstStyle/>
          <a:p>
            <a:fld id="{60F74595-0D0B-419C-A6BD-05B97019B5B2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0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XO Orie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0"/>
          </p:nvPr>
        </p:nvSpPr>
        <p:spPr/>
        <p:txBody>
          <a:bodyPr/>
          <a:lstStyle/>
          <a:p>
            <a:fld id="{3F7CF0F4-692C-4C9A-B9F0-2A46E8E89E05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0"/>
          </p:nvPr>
        </p:nvSpPr>
        <p:spPr/>
        <p:txBody>
          <a:bodyPr/>
          <a:lstStyle/>
          <a:p>
            <a:fld id="{AC095080-1D06-4F2C-B031-54C8C524B80F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0"/>
          </p:nvPr>
        </p:nvSpPr>
        <p:spPr/>
        <p:txBody>
          <a:bodyPr/>
          <a:lstStyle/>
          <a:p>
            <a:fld id="{7D922D8B-CCEE-4F5A-A0FC-5F0A159747C8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2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0"/>
          </p:nvPr>
        </p:nvSpPr>
        <p:spPr/>
        <p:txBody>
          <a:bodyPr/>
          <a:lstStyle/>
          <a:p>
            <a:fld id="{A9CF3DB4-6948-4D83-9031-7A25F07A743B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XO Orie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0"/>
          </p:nvPr>
        </p:nvSpPr>
        <p:spPr/>
        <p:txBody>
          <a:bodyPr/>
          <a:lstStyle/>
          <a:p>
            <a:fld id="{DF6A73E3-4CB4-4D44-BF7B-8B7B6C449005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1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0"/>
          </p:nvPr>
        </p:nvSpPr>
        <p:spPr/>
        <p:txBody>
          <a:bodyPr/>
          <a:lstStyle/>
          <a:p>
            <a:fld id="{ED4FD12E-8138-4D31-B464-3C09829AB38C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2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BF96D53-DF22-4B3A-9BEB-DAAC79FA4726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5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0"/>
          </p:nvPr>
        </p:nvSpPr>
        <p:spPr/>
        <p:txBody>
          <a:bodyPr/>
          <a:lstStyle/>
          <a:p>
            <a:fld id="{557EF264-5F03-4992-BFD8-2EBE8473C6CB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2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9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0"/>
          </p:nvPr>
        </p:nvSpPr>
        <p:spPr/>
        <p:txBody>
          <a:bodyPr/>
          <a:lstStyle/>
          <a:p>
            <a:fld id="{D76921E2-D449-4C12-AB8B-CF67BEE6692D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2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2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0"/>
          </p:nvPr>
        </p:nvSpPr>
        <p:spPr/>
        <p:txBody>
          <a:bodyPr/>
          <a:lstStyle/>
          <a:p>
            <a:fld id="{7D51CBE7-3D0C-4F44-8416-CBD34DB6054D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2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6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7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0"/>
          </p:nvPr>
        </p:nvSpPr>
        <p:spPr/>
        <p:txBody>
          <a:bodyPr/>
          <a:lstStyle/>
          <a:p>
            <a:fld id="{153A7D22-1EE4-4A3E-95F6-40E61692E073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2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0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1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2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3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4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0"/>
          </p:nvPr>
        </p:nvSpPr>
        <p:spPr/>
        <p:txBody>
          <a:bodyPr/>
          <a:lstStyle/>
          <a:p>
            <a:fld id="{AE9987BF-0762-486E-B386-9ECF9105B371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2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40F9E108-5367-4911-985F-E5BEF21B2849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XO Orie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76B3FC34-6220-41AD-80EB-84DA3E914EB4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5F4FDFD8-49FE-42E8-879D-D2F0B73EFE73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4AB3FA58-4178-4420-A383-0C17266A82A8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B2FC6093-52D1-4FFF-9E45-DB50C3139C36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93F92E2-A730-4A33-8F1F-E6DA67094C52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XO Orie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1D1E8110-CB37-415D-9263-A1FEB73A7F3C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EC520347-0CB8-40DD-AF09-1F14994AF095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6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4DF28DD9-A733-4BB2-BF32-BB182E144505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9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0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B25F1F0C-65D7-40A6-82CF-FC069F2D0D6A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3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928FD622-3E82-48CE-8FBD-CB5182F9FE6D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8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1BEC7C21-12AF-43C7-BDDC-0DC4D58B09E1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1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2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3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4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5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0791A361-270D-44BA-AE96-1AB1FE34872E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ftr" idx="1"/>
          </p:nvPr>
        </p:nvSpPr>
        <p:spPr>
          <a:xfrm>
            <a:off x="3124080" y="6356520"/>
            <a:ext cx="2894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ldNum" idx="2"/>
          </p:nvPr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ru-RU" sz="1200" b="0" strike="noStrike" spc="-1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87053513-A114-496F-A9A3-9CAAEF14A0EA}" type="slidenum">
              <a:rPr lang="ru-RU" sz="1200" b="0" strike="noStrike" spc="-1">
                <a:solidFill>
                  <a:srgbClr val="8B8B8B"/>
                </a:solidFill>
                <a:latin typeface="Calibri"/>
                <a:ea typeface="DejaVu Sans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45720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>
              <a:defRPr lang="ru-RU" sz="1400" b="0" strike="noStrike" spc="-1">
                <a:latin typeface="Times New Roman"/>
              </a:defRPr>
            </a:lvl1pPr>
          </a:lstStyle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8880" cy="1249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0" name="PlaceHolder 2"/>
          <p:cNvSpPr>
            <a:spLocks noGrp="1"/>
          </p:cNvSpPr>
          <p:nvPr>
            <p:ph type="ftr" idx="4"/>
          </p:nvPr>
        </p:nvSpPr>
        <p:spPr>
          <a:xfrm>
            <a:off x="3124080" y="6356520"/>
            <a:ext cx="2894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 type="sldNum" idx="5"/>
          </p:nvPr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ru-RU" sz="1200" b="0" strike="noStrike" spc="-1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353469BF-1F59-4756-95E3-650210273932}" type="slidenum">
              <a:rPr lang="ru-RU" sz="1200" b="0" strike="noStrike" spc="-1">
                <a:solidFill>
                  <a:srgbClr val="8B8B8B"/>
                </a:solidFill>
                <a:latin typeface="Calibri"/>
                <a:ea typeface="DejaVu Sans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 type="dt" idx="6"/>
          </p:nvPr>
        </p:nvSpPr>
        <p:spPr>
          <a:xfrm>
            <a:off x="45720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>
              <a:defRPr lang="ru-RU" sz="1400" b="0" strike="noStrike" spc="-1">
                <a:latin typeface="Times New Roman"/>
              </a:defRPr>
            </a:lvl1pPr>
          </a:lstStyle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83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9D4FE"/>
            </a:gs>
            <a:gs pos="100000">
              <a:srgbClr val="54BDF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6;p1" hidden="1"/>
          <p:cNvSpPr/>
          <p:nvPr/>
        </p:nvSpPr>
        <p:spPr>
          <a:xfrm>
            <a:off x="0" y="5105520"/>
            <a:ext cx="9142200" cy="1750680"/>
          </a:xfrm>
          <a:prstGeom prst="rect">
            <a:avLst/>
          </a:prstGeom>
          <a:gradFill rotWithShape="0">
            <a:gsLst>
              <a:gs pos="0">
                <a:srgbClr val="FFFFFF">
                  <a:alpha val="91372"/>
                </a:srgbClr>
              </a:gs>
              <a:gs pos="100000">
                <a:srgbClr val="B4DCFA">
                  <a:alpha val="79215"/>
                </a:srgbClr>
              </a:gs>
            </a:gsLst>
            <a:path path="circle">
              <a:fillToRect l="50000" t="50000" r="50000" b="50000"/>
            </a:path>
          </a:gra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0" name="Google Shape;7;p1" hidden="1"/>
          <p:cNvSpPr/>
          <p:nvPr/>
        </p:nvSpPr>
        <p:spPr>
          <a:xfrm>
            <a:off x="0" y="0"/>
            <a:ext cx="9142200" cy="5103720"/>
          </a:xfrm>
          <a:prstGeom prst="rect">
            <a:avLst/>
          </a:prstGeom>
          <a:gradFill rotWithShape="0">
            <a:gsLst>
              <a:gs pos="0">
                <a:srgbClr val="FFFFFF">
                  <a:alpha val="89019"/>
                </a:srgbClr>
              </a:gs>
              <a:gs pos="100000">
                <a:srgbClr val="B4DCFA">
                  <a:alpha val="79215"/>
                </a:srgbClr>
              </a:gs>
            </a:gsLst>
            <a:path path="circle">
              <a:fillToRect l="50000" t="50000" r="50000" b="50000"/>
            </a:path>
          </a:gra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1" name="Google Shape;8;p1" hidden="1"/>
          <p:cNvSpPr/>
          <p:nvPr/>
        </p:nvSpPr>
        <p:spPr>
          <a:xfrm>
            <a:off x="0" y="3768480"/>
            <a:ext cx="9142200" cy="2284200"/>
          </a:xfrm>
          <a:prstGeom prst="rect">
            <a:avLst/>
          </a:prstGeom>
          <a:gradFill rotWithShape="0">
            <a:gsLst>
              <a:gs pos="0">
                <a:srgbClr val="B4DCFA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2" name="Google Shape;9;p1" hidden="1"/>
          <p:cNvSpPr/>
          <p:nvPr/>
        </p:nvSpPr>
        <p:spPr>
          <a:xfrm>
            <a:off x="0" y="1600200"/>
            <a:ext cx="9142200" cy="510372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56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3" name="Google Shape;74;p10"/>
          <p:cNvSpPr/>
          <p:nvPr/>
        </p:nvSpPr>
        <p:spPr>
          <a:xfrm>
            <a:off x="0" y="3866760"/>
            <a:ext cx="9142200" cy="2989440"/>
          </a:xfrm>
          <a:prstGeom prst="rect">
            <a:avLst/>
          </a:prstGeom>
          <a:gradFill rotWithShape="0">
            <a:gsLst>
              <a:gs pos="0">
                <a:srgbClr val="FFFFFF">
                  <a:alpha val="92156"/>
                </a:srgbClr>
              </a:gs>
              <a:gs pos="100000">
                <a:srgbClr val="B4DCFA">
                  <a:alpha val="80000"/>
                </a:srgbClr>
              </a:gs>
            </a:gsLst>
            <a:path path="circle">
              <a:fillToRect l="50000" t="50000" r="50000" b="50000"/>
            </a:path>
          </a:gra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4" name="Google Shape;75;p10"/>
          <p:cNvSpPr/>
          <p:nvPr/>
        </p:nvSpPr>
        <p:spPr>
          <a:xfrm>
            <a:off x="0" y="0"/>
            <a:ext cx="9142200" cy="3864960"/>
          </a:xfrm>
          <a:prstGeom prst="rect">
            <a:avLst/>
          </a:prstGeom>
          <a:gradFill rotWithShape="0">
            <a:gsLst>
              <a:gs pos="0">
                <a:srgbClr val="FFFFFF">
                  <a:alpha val="90196"/>
                </a:srgbClr>
              </a:gs>
              <a:gs pos="100000">
                <a:srgbClr val="B4DCFA">
                  <a:alpha val="80000"/>
                </a:srgbClr>
              </a:gs>
            </a:gsLst>
            <a:path path="circle">
              <a:fillToRect l="50000" t="50000" r="50000" b="50000"/>
            </a:path>
          </a:gra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5" name="Google Shape;76;p10"/>
          <p:cNvSpPr/>
          <p:nvPr/>
        </p:nvSpPr>
        <p:spPr>
          <a:xfrm>
            <a:off x="0" y="2652480"/>
            <a:ext cx="9142200" cy="2284200"/>
          </a:xfrm>
          <a:prstGeom prst="rect">
            <a:avLst/>
          </a:prstGeom>
          <a:gradFill rotWithShape="0">
            <a:gsLst>
              <a:gs pos="0">
                <a:srgbClr val="B4DCFA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6" name="Google Shape;77;p10"/>
          <p:cNvSpPr/>
          <p:nvPr/>
        </p:nvSpPr>
        <p:spPr>
          <a:xfrm>
            <a:off x="0" y="1600200"/>
            <a:ext cx="9142200" cy="510372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54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8880" cy="1249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7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179" name="PlaceHolder 3"/>
          <p:cNvSpPr>
            <a:spLocks noGrp="1"/>
          </p:cNvSpPr>
          <p:nvPr>
            <p:ph type="ftr" idx="10"/>
          </p:nvPr>
        </p:nvSpPr>
        <p:spPr>
          <a:xfrm>
            <a:off x="457200" y="6172200"/>
            <a:ext cx="3350880" cy="36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180" name="PlaceHolder 4"/>
          <p:cNvSpPr>
            <a:spLocks noGrp="1"/>
          </p:cNvSpPr>
          <p:nvPr>
            <p:ph type="sldNum" idx="11"/>
          </p:nvPr>
        </p:nvSpPr>
        <p:spPr>
          <a:xfrm>
            <a:off x="3809880" y="6172200"/>
            <a:ext cx="1827000" cy="36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buNone/>
              <a:tabLst>
                <a:tab pos="0" algn="l"/>
              </a:tabLst>
              <a:defRPr lang="ru-RU" sz="1200" b="1" strike="noStrike" spc="-1">
                <a:solidFill>
                  <a:srgbClr val="7F7F7F"/>
                </a:solidFill>
                <a:latin typeface="Trebuchet MS"/>
                <a:ea typeface="Trebuchet MS"/>
              </a:defRPr>
            </a:lvl1pPr>
          </a:lstStyle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fld id="{D4CED1EB-028F-451C-AAD9-23E178D59F15}" type="slidenum">
              <a:rPr lang="ru-RU" sz="1200" b="1" strike="noStrike" spc="-1">
                <a:solidFill>
                  <a:srgbClr val="7F7F7F"/>
                </a:solidFill>
                <a:latin typeface="Trebuchet MS"/>
                <a:ea typeface="Trebuchet MS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181" name="PlaceHolder 5"/>
          <p:cNvSpPr>
            <a:spLocks noGrp="1"/>
          </p:cNvSpPr>
          <p:nvPr>
            <p:ph type="dt" idx="12"/>
          </p:nvPr>
        </p:nvSpPr>
        <p:spPr>
          <a:xfrm>
            <a:off x="6172200" y="6172200"/>
            <a:ext cx="2512800" cy="36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>
              <a:defRPr lang="ru-RU" sz="1400" b="0" strike="noStrike" spc="-1">
                <a:latin typeface="Times New Roman"/>
              </a:defRPr>
            </a:lvl1pPr>
          </a:lstStyle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9D4FE"/>
            </a:gs>
            <a:gs pos="100000">
              <a:srgbClr val="54BDF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6;p1"/>
          <p:cNvSpPr/>
          <p:nvPr/>
        </p:nvSpPr>
        <p:spPr>
          <a:xfrm>
            <a:off x="0" y="5105520"/>
            <a:ext cx="9142920" cy="1751400"/>
          </a:xfrm>
          <a:prstGeom prst="rect">
            <a:avLst/>
          </a:prstGeom>
          <a:gradFill rotWithShape="0">
            <a:gsLst>
              <a:gs pos="0">
                <a:srgbClr val="FFFFFF">
                  <a:alpha val="91372"/>
                </a:srgbClr>
              </a:gs>
              <a:gs pos="100000">
                <a:srgbClr val="B4DCFA">
                  <a:alpha val="79215"/>
                </a:srgbClr>
              </a:gs>
            </a:gsLst>
            <a:path path="circle">
              <a:fillToRect l="50000" t="50000" r="50000" b="50000"/>
            </a:path>
          </a:gra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9" name="Google Shape;7;p1"/>
          <p:cNvSpPr/>
          <p:nvPr/>
        </p:nvSpPr>
        <p:spPr>
          <a:xfrm>
            <a:off x="0" y="0"/>
            <a:ext cx="9142920" cy="5104440"/>
          </a:xfrm>
          <a:prstGeom prst="rect">
            <a:avLst/>
          </a:prstGeom>
          <a:gradFill rotWithShape="0">
            <a:gsLst>
              <a:gs pos="0">
                <a:srgbClr val="FFFFFF">
                  <a:alpha val="89019"/>
                </a:srgbClr>
              </a:gs>
              <a:gs pos="100000">
                <a:srgbClr val="B4DCFA">
                  <a:alpha val="79215"/>
                </a:srgbClr>
              </a:gs>
            </a:gsLst>
            <a:path path="circle">
              <a:fillToRect l="50000" t="50000" r="50000" b="50000"/>
            </a:path>
          </a:gra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0" name="Google Shape;8;p1"/>
          <p:cNvSpPr/>
          <p:nvPr/>
        </p:nvSpPr>
        <p:spPr>
          <a:xfrm>
            <a:off x="0" y="3768480"/>
            <a:ext cx="9142920" cy="2284920"/>
          </a:xfrm>
          <a:prstGeom prst="rect">
            <a:avLst/>
          </a:prstGeom>
          <a:gradFill rotWithShape="0">
            <a:gsLst>
              <a:gs pos="0">
                <a:srgbClr val="B4DCFA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1" name="Google Shape;9;p1"/>
          <p:cNvSpPr/>
          <p:nvPr/>
        </p:nvSpPr>
        <p:spPr>
          <a:xfrm>
            <a:off x="0" y="1600200"/>
            <a:ext cx="9142920" cy="510444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56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2" name="PlaceHolder 1"/>
          <p:cNvSpPr>
            <a:spLocks noGrp="1"/>
          </p:cNvSpPr>
          <p:nvPr>
            <p:ph type="ftr" idx="13"/>
          </p:nvPr>
        </p:nvSpPr>
        <p:spPr>
          <a:xfrm>
            <a:off x="457200" y="6172200"/>
            <a:ext cx="33516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223" name="PlaceHolder 2"/>
          <p:cNvSpPr>
            <a:spLocks noGrp="1"/>
          </p:cNvSpPr>
          <p:nvPr>
            <p:ph type="sldNum" idx="14"/>
          </p:nvPr>
        </p:nvSpPr>
        <p:spPr>
          <a:xfrm>
            <a:off x="3809880" y="6172200"/>
            <a:ext cx="182772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buNone/>
              <a:tabLst>
                <a:tab pos="0" algn="l"/>
              </a:tabLst>
              <a:defRPr lang="ru-RU" sz="1200" b="1" strike="noStrike" spc="-1">
                <a:solidFill>
                  <a:srgbClr val="7F7F7F"/>
                </a:solidFill>
                <a:latin typeface="Trebuchet MS"/>
                <a:ea typeface="Trebuchet MS"/>
              </a:defRPr>
            </a:lvl1pPr>
          </a:lstStyle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fld id="{070F152C-9B4E-4CD0-98E8-4BFE81C24540}" type="slidenum">
              <a:rPr lang="ru-RU" sz="1200" b="1" strike="noStrike" spc="-1">
                <a:solidFill>
                  <a:srgbClr val="7F7F7F"/>
                </a:solidFill>
                <a:latin typeface="Trebuchet MS"/>
                <a:ea typeface="Trebuchet MS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224" name="PlaceHolder 3"/>
          <p:cNvSpPr>
            <a:spLocks noGrp="1"/>
          </p:cNvSpPr>
          <p:nvPr>
            <p:ph type="dt" idx="15"/>
          </p:nvPr>
        </p:nvSpPr>
        <p:spPr>
          <a:xfrm>
            <a:off x="6172200" y="6172200"/>
            <a:ext cx="251352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>
              <a:defRPr lang="ru-RU" sz="1400" b="0" strike="noStrike" spc="-1">
                <a:latin typeface="Times New Roman"/>
              </a:defRPr>
            </a:lvl1pPr>
          </a:lstStyle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225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26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9D4FE"/>
            </a:gs>
            <a:gs pos="100000">
              <a:srgbClr val="54BDF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0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9D4FE"/>
            </a:gs>
            <a:gs pos="100000">
              <a:srgbClr val="54BDF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6;p1" hidden="1"/>
          <p:cNvSpPr/>
          <p:nvPr/>
        </p:nvSpPr>
        <p:spPr>
          <a:xfrm>
            <a:off x="0" y="5105520"/>
            <a:ext cx="9142920" cy="1751400"/>
          </a:xfrm>
          <a:prstGeom prst="rect">
            <a:avLst/>
          </a:prstGeom>
          <a:gradFill rotWithShape="0">
            <a:gsLst>
              <a:gs pos="0">
                <a:srgbClr val="FFFFFF">
                  <a:alpha val="91372"/>
                </a:srgbClr>
              </a:gs>
              <a:gs pos="100000">
                <a:srgbClr val="B4DCFA">
                  <a:alpha val="79215"/>
                </a:srgbClr>
              </a:gs>
            </a:gsLst>
            <a:path path="circle">
              <a:fillToRect l="50000" t="50000" r="50000" b="50000"/>
            </a:path>
          </a:gra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7" name="Google Shape;7;p1" hidden="1"/>
          <p:cNvSpPr/>
          <p:nvPr/>
        </p:nvSpPr>
        <p:spPr>
          <a:xfrm>
            <a:off x="0" y="0"/>
            <a:ext cx="9142920" cy="5104440"/>
          </a:xfrm>
          <a:prstGeom prst="rect">
            <a:avLst/>
          </a:prstGeom>
          <a:gradFill rotWithShape="0">
            <a:gsLst>
              <a:gs pos="0">
                <a:srgbClr val="FFFFFF">
                  <a:alpha val="89019"/>
                </a:srgbClr>
              </a:gs>
              <a:gs pos="100000">
                <a:srgbClr val="B4DCFA">
                  <a:alpha val="79215"/>
                </a:srgbClr>
              </a:gs>
            </a:gsLst>
            <a:path path="circle">
              <a:fillToRect l="50000" t="50000" r="50000" b="50000"/>
            </a:path>
          </a:gra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8" name="Google Shape;8;p1" hidden="1"/>
          <p:cNvSpPr/>
          <p:nvPr/>
        </p:nvSpPr>
        <p:spPr>
          <a:xfrm>
            <a:off x="0" y="3768480"/>
            <a:ext cx="9142920" cy="2284920"/>
          </a:xfrm>
          <a:prstGeom prst="rect">
            <a:avLst/>
          </a:prstGeom>
          <a:gradFill rotWithShape="0">
            <a:gsLst>
              <a:gs pos="0">
                <a:srgbClr val="B4DCFA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9" name="Google Shape;9;p1" hidden="1"/>
          <p:cNvSpPr/>
          <p:nvPr/>
        </p:nvSpPr>
        <p:spPr>
          <a:xfrm>
            <a:off x="0" y="1600200"/>
            <a:ext cx="9142920" cy="510444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56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0" name="Google Shape;74;p10"/>
          <p:cNvSpPr/>
          <p:nvPr/>
        </p:nvSpPr>
        <p:spPr>
          <a:xfrm>
            <a:off x="0" y="3866760"/>
            <a:ext cx="9142920" cy="2990160"/>
          </a:xfrm>
          <a:prstGeom prst="rect">
            <a:avLst/>
          </a:prstGeom>
          <a:gradFill rotWithShape="0">
            <a:gsLst>
              <a:gs pos="0">
                <a:srgbClr val="FFFFFF">
                  <a:alpha val="92156"/>
                </a:srgbClr>
              </a:gs>
              <a:gs pos="100000">
                <a:srgbClr val="B4DCFA">
                  <a:alpha val="80000"/>
                </a:srgbClr>
              </a:gs>
            </a:gsLst>
            <a:path path="circle">
              <a:fillToRect l="50000" t="50000" r="50000" b="50000"/>
            </a:path>
          </a:gra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1" name="Google Shape;75;p10"/>
          <p:cNvSpPr/>
          <p:nvPr/>
        </p:nvSpPr>
        <p:spPr>
          <a:xfrm>
            <a:off x="0" y="0"/>
            <a:ext cx="9142920" cy="3865680"/>
          </a:xfrm>
          <a:prstGeom prst="rect">
            <a:avLst/>
          </a:prstGeom>
          <a:gradFill rotWithShape="0">
            <a:gsLst>
              <a:gs pos="0">
                <a:srgbClr val="FFFFFF">
                  <a:alpha val="90196"/>
                </a:srgbClr>
              </a:gs>
              <a:gs pos="100000">
                <a:srgbClr val="B4DCFA">
                  <a:alpha val="80000"/>
                </a:srgbClr>
              </a:gs>
            </a:gsLst>
            <a:path path="circle">
              <a:fillToRect l="50000" t="50000" r="50000" b="50000"/>
            </a:path>
          </a:gra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2" name="Google Shape;76;p10"/>
          <p:cNvSpPr/>
          <p:nvPr/>
        </p:nvSpPr>
        <p:spPr>
          <a:xfrm>
            <a:off x="0" y="2652480"/>
            <a:ext cx="9142920" cy="2284920"/>
          </a:xfrm>
          <a:prstGeom prst="rect">
            <a:avLst/>
          </a:prstGeom>
          <a:gradFill rotWithShape="0">
            <a:gsLst>
              <a:gs pos="0">
                <a:srgbClr val="B4DCFA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3" name="Google Shape;77;p10"/>
          <p:cNvSpPr/>
          <p:nvPr/>
        </p:nvSpPr>
        <p:spPr>
          <a:xfrm>
            <a:off x="0" y="1600200"/>
            <a:ext cx="9142920" cy="510444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54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4" name="PlaceHolder 1"/>
          <p:cNvSpPr>
            <a:spLocks noGrp="1"/>
          </p:cNvSpPr>
          <p:nvPr>
            <p:ph type="ftr" idx="19"/>
          </p:nvPr>
        </p:nvSpPr>
        <p:spPr>
          <a:xfrm>
            <a:off x="457200" y="6172200"/>
            <a:ext cx="33516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355" name="PlaceHolder 2"/>
          <p:cNvSpPr>
            <a:spLocks noGrp="1"/>
          </p:cNvSpPr>
          <p:nvPr>
            <p:ph type="sldNum" idx="20"/>
          </p:nvPr>
        </p:nvSpPr>
        <p:spPr>
          <a:xfrm>
            <a:off x="3809880" y="6172200"/>
            <a:ext cx="182772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buNone/>
              <a:tabLst>
                <a:tab pos="0" algn="l"/>
              </a:tabLst>
              <a:defRPr lang="ru-RU" sz="1200" b="1" strike="noStrike" spc="-1">
                <a:solidFill>
                  <a:srgbClr val="7F7F7F"/>
                </a:solidFill>
                <a:latin typeface="Trebuchet MS"/>
                <a:ea typeface="Trebuchet MS"/>
              </a:defRPr>
            </a:lvl1pPr>
          </a:lstStyle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fld id="{4066B153-4ECB-475B-B467-6BDC32D6D1F1}" type="slidenum">
              <a:rPr lang="ru-RU" sz="1200" b="1" strike="noStrike" spc="-1">
                <a:solidFill>
                  <a:srgbClr val="7F7F7F"/>
                </a:solidFill>
                <a:latin typeface="Trebuchet MS"/>
                <a:ea typeface="Trebuchet MS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356" name="PlaceHolder 3"/>
          <p:cNvSpPr>
            <a:spLocks noGrp="1"/>
          </p:cNvSpPr>
          <p:nvPr>
            <p:ph type="dt" idx="21"/>
          </p:nvPr>
        </p:nvSpPr>
        <p:spPr>
          <a:xfrm>
            <a:off x="6172200" y="6172200"/>
            <a:ext cx="251352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>
              <a:defRPr lang="ru-RU" sz="1400" b="0" strike="noStrike" spc="-1">
                <a:latin typeface="Times New Roman"/>
              </a:defRPr>
            </a:lvl1pPr>
          </a:lstStyle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357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58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8880" cy="1249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96" name="PlaceHolder 2"/>
          <p:cNvSpPr>
            <a:spLocks noGrp="1"/>
          </p:cNvSpPr>
          <p:nvPr>
            <p:ph type="ftr" idx="22"/>
          </p:nvPr>
        </p:nvSpPr>
        <p:spPr>
          <a:xfrm>
            <a:off x="3124080" y="6356520"/>
            <a:ext cx="2894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397" name="PlaceHolder 3"/>
          <p:cNvSpPr>
            <a:spLocks noGrp="1"/>
          </p:cNvSpPr>
          <p:nvPr>
            <p:ph type="sldNum" idx="23"/>
          </p:nvPr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ru-RU" sz="1200" b="0" strike="noStrike" spc="-1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217C43B4-0B05-4C26-9110-CE22781EF8DD}" type="slidenum">
              <a:rPr lang="ru-RU" sz="1200" b="0" strike="noStrike" spc="-1">
                <a:solidFill>
                  <a:srgbClr val="8B8B8B"/>
                </a:solidFill>
                <a:latin typeface="Calibri"/>
                <a:ea typeface="DejaVu Sans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398" name="PlaceHolder 4"/>
          <p:cNvSpPr>
            <a:spLocks noGrp="1"/>
          </p:cNvSpPr>
          <p:nvPr>
            <p:ph type="dt" idx="24"/>
          </p:nvPr>
        </p:nvSpPr>
        <p:spPr>
          <a:xfrm>
            <a:off x="45720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>
              <a:defRPr lang="ru-RU" sz="1400" b="0" strike="noStrike" spc="-1">
                <a:latin typeface="Times New Roman"/>
              </a:defRPr>
            </a:lvl1pPr>
          </a:lstStyle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399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PlaceHolder 1"/>
          <p:cNvSpPr>
            <a:spLocks noGrp="1"/>
          </p:cNvSpPr>
          <p:nvPr>
            <p:ph type="title"/>
          </p:nvPr>
        </p:nvSpPr>
        <p:spPr>
          <a:xfrm>
            <a:off x="457200" y="360000"/>
            <a:ext cx="8228520" cy="1686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4000" b="0" strike="noStrike" spc="-1">
                <a:solidFill>
                  <a:srgbClr val="000000"/>
                </a:solidFill>
                <a:latin typeface="Times New Roman"/>
              </a:rPr>
              <a:t>ФОРМЫ, СПОСОБЫ МЫШЛЕНИЯ. МОЖНО ДУМАТЬ И ПО-ДРУГОМУ</a:t>
            </a:r>
            <a:endParaRPr lang="ru-RU" sz="4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43" name="Рисунок 393"/>
          <p:cNvPicPr/>
          <p:nvPr/>
        </p:nvPicPr>
        <p:blipFill>
          <a:blip r:embed="rId2"/>
          <a:stretch/>
        </p:blipFill>
        <p:spPr>
          <a:xfrm rot="21594000">
            <a:off x="183240" y="2090160"/>
            <a:ext cx="8819280" cy="48495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520" cy="1141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4400" b="0" strike="noStrike" spc="-1">
                <a:solidFill>
                  <a:srgbClr val="FF0000"/>
                </a:solidFill>
                <a:latin typeface="Times New Roman"/>
              </a:rPr>
              <a:t>Сон разума рождает чудовищ</a:t>
            </a: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76" name="Picture 2" descr="C:\Users\lapyn\Downloads\гойя.jpg"/>
          <p:cNvPicPr/>
          <p:nvPr/>
        </p:nvPicPr>
        <p:blipFill>
          <a:blip r:embed="rId2"/>
          <a:stretch/>
        </p:blipFill>
        <p:spPr>
          <a:xfrm>
            <a:off x="0" y="1214280"/>
            <a:ext cx="9142920" cy="5428080"/>
          </a:xfrm>
          <a:prstGeom prst="rect">
            <a:avLst/>
          </a:prstGeom>
          <a:ln w="0">
            <a:noFill/>
          </a:ln>
        </p:spPr>
      </p:pic>
      <p:pic>
        <p:nvPicPr>
          <p:cNvPr id="477" name="Рисунок 3" descr="Picture background"/>
          <p:cNvPicPr/>
          <p:nvPr/>
        </p:nvPicPr>
        <p:blipFill>
          <a:blip r:embed="rId3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9525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PlaceHolder 1"/>
          <p:cNvSpPr>
            <a:spLocks noGrp="1"/>
          </p:cNvSpPr>
          <p:nvPr>
            <p:ph type="title"/>
          </p:nvPr>
        </p:nvSpPr>
        <p:spPr>
          <a:xfrm>
            <a:off x="467640" y="0"/>
            <a:ext cx="8229240" cy="993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2000" b="1" strike="noStrike" spc="-1">
                <a:latin typeface="Times New Roman"/>
              </a:rPr>
              <a:t>Тема</a:t>
            </a:r>
            <a:r>
              <a:rPr lang="ru-RU" sz="2000" b="0" strike="noStrike" spc="-1">
                <a:latin typeface="Times New Roman"/>
              </a:rPr>
              <a:t> _____________________________________________________</a:t>
            </a:r>
            <a:br>
              <a:rPr sz="2000"/>
            </a:br>
            <a:r>
              <a:rPr lang="ru-RU" sz="1400" b="0" strike="noStrike" spc="-1">
                <a:latin typeface="Times New Roman"/>
              </a:rPr>
              <a:t>рабочий лист в стратегии Инсёрт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483" name="Таблица 2"/>
          <p:cNvGraphicFramePr/>
          <p:nvPr/>
        </p:nvGraphicFramePr>
        <p:xfrm>
          <a:off x="179640" y="908640"/>
          <a:ext cx="8712720" cy="5840533"/>
        </p:xfrm>
        <a:graphic>
          <a:graphicData uri="http://schemas.openxmlformats.org/drawingml/2006/table">
            <a:tbl>
              <a:tblPr/>
              <a:tblGrid>
                <a:gridCol w="208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0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703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08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99"/>
                        </a:spcBef>
                        <a:spcAft>
                          <a:spcPts val="1001"/>
                        </a:spcAft>
                        <a:buNone/>
                      </a:pPr>
                      <a:r>
                        <a:rPr lang="ru-RU" sz="1800" b="0" strike="noStrike" spc="-1">
                          <a:latin typeface="Times New Roman"/>
                        </a:rPr>
                        <a:t>" V "</a:t>
                      </a:r>
                      <a:endParaRPr lang="ru-RU" sz="1800" b="0" strike="noStrike" spc="-1">
                        <a:latin typeface="XO Oriel"/>
                      </a:endParaRPr>
                    </a:p>
                  </a:txBody>
                  <a:tcPr anchor="ctr">
                    <a:lnL w="12240">
                      <a:solidFill>
                        <a:srgbClr val="BCBCBC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BCBCBC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99"/>
                        </a:spcBef>
                        <a:spcAft>
                          <a:spcPts val="1001"/>
                        </a:spcAft>
                        <a:buNone/>
                      </a:pPr>
                      <a:r>
                        <a:rPr lang="ru-RU" sz="2800" b="0" strike="noStrike" spc="-1">
                          <a:latin typeface="Times New Roman"/>
                        </a:rPr>
                        <a:t>" + "</a:t>
                      </a:r>
                      <a:endParaRPr lang="ru-RU" sz="2800" b="0" strike="noStrike" spc="-1">
                        <a:latin typeface="XO Oriel"/>
                      </a:endParaRPr>
                    </a:p>
                  </a:txBody>
                  <a:tcPr anchor="ctr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BCBCBC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99"/>
                        </a:spcBef>
                        <a:spcAft>
                          <a:spcPts val="1001"/>
                        </a:spcAft>
                        <a:buNone/>
                      </a:pPr>
                      <a:r>
                        <a:rPr lang="ru-RU" sz="2800" b="0" strike="noStrike" spc="-1">
                          <a:latin typeface="Times New Roman"/>
                        </a:rPr>
                        <a:t>" - "</a:t>
                      </a:r>
                      <a:endParaRPr lang="ru-RU" sz="2800" b="0" strike="noStrike" spc="-1">
                        <a:latin typeface="XO Oriel"/>
                      </a:endParaRPr>
                    </a:p>
                  </a:txBody>
                  <a:tcPr anchor="ctr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BCBCBC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99"/>
                        </a:spcBef>
                        <a:spcAft>
                          <a:spcPts val="1001"/>
                        </a:spcAft>
                        <a:buNone/>
                      </a:pPr>
                      <a:r>
                        <a:rPr lang="ru-RU" sz="2800" b="0" strike="noStrike" spc="-1">
                          <a:latin typeface="Times New Roman"/>
                        </a:rPr>
                        <a:t>" ? "</a:t>
                      </a:r>
                      <a:endParaRPr lang="ru-RU" sz="2800" b="0" strike="noStrike" spc="-1">
                        <a:latin typeface="XO Oriel"/>
                      </a:endParaRPr>
                    </a:p>
                  </a:txBody>
                  <a:tcPr anchor="ctr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BCBCBC"/>
                      </a:solidFill>
                    </a:lnR>
                    <a:lnT w="12240">
                      <a:solidFill>
                        <a:srgbClr val="BCBCBC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00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99"/>
                        </a:spcBef>
                        <a:spcAft>
                          <a:spcPts val="1001"/>
                        </a:spcAft>
                        <a:buNone/>
                      </a:pPr>
                      <a:r>
                        <a:rPr lang="ru-RU" sz="1100" b="0" strike="noStrike" spc="-1">
                          <a:latin typeface="Times New Roman"/>
                        </a:rPr>
                        <a:t>поставьте "v"(да) на полях, если то, что вы читаете, соответствует тому, что вы знаете, или думали, что знаете;</a:t>
                      </a:r>
                      <a:endParaRPr lang="ru-RU" sz="1100" b="0" strike="noStrike" spc="-1">
                        <a:latin typeface="XO Oriel"/>
                      </a:endParaRPr>
                    </a:p>
                  </a:txBody>
                  <a:tcPr anchor="ctr">
                    <a:lnL w="12240">
                      <a:solidFill>
                        <a:srgbClr val="BCBCBC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99"/>
                        </a:spcBef>
                        <a:spcAft>
                          <a:spcPts val="1001"/>
                        </a:spcAft>
                        <a:buNone/>
                      </a:pPr>
                      <a:r>
                        <a:rPr lang="ru-RU" sz="1100" b="0" strike="noStrike" spc="-1">
                          <a:latin typeface="Times New Roman"/>
                        </a:rPr>
                        <a:t>поставьте "+"(плюс) на полях, если то, что вы читаете, является для вас новым;</a:t>
                      </a:r>
                      <a:endParaRPr lang="ru-RU" sz="1100" b="0" strike="noStrike" spc="-1">
                        <a:latin typeface="XO Oriel"/>
                      </a:endParaRPr>
                    </a:p>
                  </a:txBody>
                  <a:tcPr anchor="ctr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99"/>
                        </a:spcBef>
                        <a:spcAft>
                          <a:spcPts val="1001"/>
                        </a:spcAft>
                        <a:buNone/>
                      </a:pPr>
                      <a:r>
                        <a:rPr lang="ru-RU" sz="1100" b="0" strike="noStrike" spc="-1">
                          <a:latin typeface="Times New Roman"/>
                        </a:rPr>
                        <a:t>поставьте " -"(минус), на полях, если то, что вы читаете, противоречит тому, что вы уже знали, или думали, что знаете;</a:t>
                      </a:r>
                      <a:endParaRPr lang="ru-RU" sz="1100" b="0" strike="noStrike" spc="-1">
                        <a:latin typeface="XO Oriel"/>
                      </a:endParaRPr>
                    </a:p>
                  </a:txBody>
                  <a:tcPr anchor="ctr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99"/>
                        </a:spcBef>
                        <a:spcAft>
                          <a:spcPts val="1001"/>
                        </a:spcAft>
                        <a:buNone/>
                      </a:pPr>
                      <a:r>
                        <a:rPr lang="ru-RU" sz="1100" b="0" strike="noStrike" spc="-1">
                          <a:latin typeface="Times New Roman"/>
                        </a:rPr>
                        <a:t>поставьте "?" на полях, если то, что вы читаете, непонятно, или же вы хотели бы получить более подробные сведения по данному вопросу.</a:t>
                      </a:r>
                      <a:endParaRPr lang="ru-RU" sz="1100" b="0" strike="noStrike" spc="-1">
                        <a:latin typeface="XO Oriel"/>
                      </a:endParaRPr>
                    </a:p>
                  </a:txBody>
                  <a:tcPr anchor="ctr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BCBCBC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294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99"/>
                        </a:spcBef>
                        <a:spcAft>
                          <a:spcPts val="1001"/>
                        </a:spcAft>
                        <a:buNone/>
                      </a:pPr>
                      <a:endParaRPr lang="ru-RU" sz="1100" b="0" strike="noStrike" spc="-1">
                        <a:latin typeface="XO Oriel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1199"/>
                        </a:spcBef>
                        <a:spcAft>
                          <a:spcPts val="1001"/>
                        </a:spcAft>
                        <a:buNone/>
                      </a:pPr>
                      <a:endParaRPr lang="ru-RU" sz="1100" b="0" strike="noStrike" spc="-1">
                        <a:latin typeface="XO Oriel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1199"/>
                        </a:spcBef>
                        <a:spcAft>
                          <a:spcPts val="1001"/>
                        </a:spcAft>
                        <a:buNone/>
                      </a:pPr>
                      <a:endParaRPr lang="ru-RU" sz="1100" b="0" strike="noStrike" spc="-1">
                        <a:latin typeface="XO Oriel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1199"/>
                        </a:spcBef>
                        <a:spcAft>
                          <a:spcPts val="1001"/>
                        </a:spcAft>
                        <a:buNone/>
                      </a:pPr>
                      <a:endParaRPr lang="ru-RU" sz="1100" b="0" strike="noStrike" spc="-1">
                        <a:latin typeface="XO Oriel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1199"/>
                        </a:spcBef>
                        <a:spcAft>
                          <a:spcPts val="1001"/>
                        </a:spcAft>
                        <a:buNone/>
                      </a:pPr>
                      <a:endParaRPr lang="ru-RU" sz="1100" b="0" strike="noStrike" spc="-1">
                        <a:latin typeface="XO Oriel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1199"/>
                        </a:spcBef>
                        <a:spcAft>
                          <a:spcPts val="1001"/>
                        </a:spcAft>
                        <a:buNone/>
                      </a:pPr>
                      <a:endParaRPr lang="ru-RU" sz="1100" b="0" strike="noStrike" spc="-1">
                        <a:latin typeface="XO Oriel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1199"/>
                        </a:spcBef>
                        <a:spcAft>
                          <a:spcPts val="1001"/>
                        </a:spcAft>
                        <a:buNone/>
                      </a:pPr>
                      <a:endParaRPr lang="ru-RU" sz="1100" b="0" strike="noStrike" spc="-1">
                        <a:latin typeface="XO Oriel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1199"/>
                        </a:spcBef>
                        <a:spcAft>
                          <a:spcPts val="1001"/>
                        </a:spcAft>
                        <a:buNone/>
                      </a:pPr>
                      <a:endParaRPr lang="ru-RU" sz="1100" b="0" strike="noStrike" spc="-1">
                        <a:latin typeface="XO Oriel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1199"/>
                        </a:spcBef>
                        <a:spcAft>
                          <a:spcPts val="1001"/>
                        </a:spcAft>
                        <a:buNone/>
                      </a:pPr>
                      <a:endParaRPr lang="ru-RU" sz="1100" b="0" strike="noStrike" spc="-1">
                        <a:latin typeface="XO Oriel"/>
                      </a:endParaRPr>
                    </a:p>
                  </a:txBody>
                  <a:tcPr anchor="ctr">
                    <a:lnL w="12240">
                      <a:solidFill>
                        <a:srgbClr val="BCBCBC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BCBCBC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BCBCBC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BCBCBC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BCBCBC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BCBCBC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84" name="Рисунок 3" descr="3d человек - человеческий характер, человек с открытой книгой. 3D визуализации Фотография, картинки, изображения и сток-фотограф"/>
          <p:cNvPicPr/>
          <p:nvPr/>
        </p:nvPicPr>
        <p:blipFill>
          <a:blip r:embed="rId2"/>
          <a:srcRect l="72225" t="29250" b="46111"/>
          <a:stretch/>
        </p:blipFill>
        <p:spPr>
          <a:xfrm>
            <a:off x="107640" y="31680"/>
            <a:ext cx="799920" cy="709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5" name="Рисунок 14" descr="3d человек - человеческий характер, человек с открытой книгой. 3D визуализации Фотография, картинки, изображения и сток-фотограф"/>
          <p:cNvPicPr/>
          <p:nvPr/>
        </p:nvPicPr>
        <p:blipFill>
          <a:blip r:embed="rId2"/>
          <a:srcRect l="72225" t="29250" b="46111"/>
          <a:stretch/>
        </p:blipFill>
        <p:spPr>
          <a:xfrm>
            <a:off x="179640" y="78840"/>
            <a:ext cx="799920" cy="709200"/>
          </a:xfrm>
          <a:prstGeom prst="rect">
            <a:avLst/>
          </a:prstGeom>
          <a:ln w="0">
            <a:noFill/>
          </a:ln>
        </p:spPr>
      </p:pic>
      <p:sp>
        <p:nvSpPr>
          <p:cNvPr id="486" name="Заголовок 6"/>
          <p:cNvSpPr/>
          <p:nvPr/>
        </p:nvSpPr>
        <p:spPr>
          <a:xfrm>
            <a:off x="1331640" y="260640"/>
            <a:ext cx="7423920" cy="48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6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Тема</a:t>
            </a: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_____________________________________________________</a:t>
            </a:r>
            <a:br>
              <a:rPr sz="1600" dirty="0"/>
            </a:br>
            <a:r>
              <a:rPr lang="ru-RU" sz="12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рабочий лист стратегии     Ромашка вопросов </a:t>
            </a:r>
            <a:endParaRPr lang="ru-RU" sz="1200" b="0" strike="noStrike" spc="-1" dirty="0">
              <a:latin typeface="XO Oriel"/>
            </a:endParaRPr>
          </a:p>
        </p:txBody>
      </p:sp>
      <p:sp>
        <p:nvSpPr>
          <p:cNvPr id="487" name="Овал 1"/>
          <p:cNvSpPr/>
          <p:nvPr/>
        </p:nvSpPr>
        <p:spPr>
          <a:xfrm>
            <a:off x="3708000" y="3069000"/>
            <a:ext cx="1835280" cy="1656000"/>
          </a:xfrm>
          <a:prstGeom prst="ellipse">
            <a:avLst/>
          </a:prstGeom>
          <a:solidFill>
            <a:schemeClr val="bg1"/>
          </a:solidFill>
          <a:ln>
            <a:solidFill>
              <a:srgbClr val="3A5F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Тема</a:t>
            </a: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endParaRPr lang="ru-RU" sz="1800" b="0" strike="noStrike" spc="-1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__________________________</a:t>
            </a:r>
            <a:endParaRPr lang="ru-RU" sz="1800" b="0" strike="noStrike" spc="-1">
              <a:latin typeface="XO Oriel"/>
            </a:endParaRPr>
          </a:p>
        </p:txBody>
      </p:sp>
      <p:sp>
        <p:nvSpPr>
          <p:cNvPr id="488" name="Овал 2"/>
          <p:cNvSpPr/>
          <p:nvPr/>
        </p:nvSpPr>
        <p:spPr>
          <a:xfrm rot="20061000">
            <a:off x="2802960" y="1066320"/>
            <a:ext cx="1955520" cy="2181240"/>
          </a:xfrm>
          <a:prstGeom prst="ellipse">
            <a:avLst/>
          </a:prstGeom>
          <a:solidFill>
            <a:schemeClr val="bg1"/>
          </a:solidFill>
          <a:ln>
            <a:solidFill>
              <a:srgbClr val="3A5F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89" name="Овал 16"/>
          <p:cNvSpPr/>
          <p:nvPr/>
        </p:nvSpPr>
        <p:spPr>
          <a:xfrm rot="2466600">
            <a:off x="2547360" y="4356000"/>
            <a:ext cx="1810440" cy="2232000"/>
          </a:xfrm>
          <a:prstGeom prst="ellipse">
            <a:avLst/>
          </a:prstGeom>
          <a:solidFill>
            <a:schemeClr val="bg1"/>
          </a:solidFill>
          <a:ln>
            <a:solidFill>
              <a:srgbClr val="3A5F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90" name="Овал 17"/>
          <p:cNvSpPr/>
          <p:nvPr/>
        </p:nvSpPr>
        <p:spPr>
          <a:xfrm rot="16855200">
            <a:off x="1687680" y="2630160"/>
            <a:ext cx="1825200" cy="2232000"/>
          </a:xfrm>
          <a:prstGeom prst="ellipse">
            <a:avLst/>
          </a:prstGeom>
          <a:solidFill>
            <a:schemeClr val="bg1"/>
          </a:solidFill>
          <a:ln>
            <a:solidFill>
              <a:srgbClr val="3A5F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91" name="Овал 18"/>
          <p:cNvSpPr/>
          <p:nvPr/>
        </p:nvSpPr>
        <p:spPr>
          <a:xfrm rot="6138000">
            <a:off x="5709960" y="3055320"/>
            <a:ext cx="1892880" cy="2232000"/>
          </a:xfrm>
          <a:prstGeom prst="ellipse">
            <a:avLst/>
          </a:prstGeom>
          <a:solidFill>
            <a:schemeClr val="bg1"/>
          </a:solidFill>
          <a:ln>
            <a:solidFill>
              <a:srgbClr val="3A5F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92" name="Овал 19"/>
          <p:cNvSpPr/>
          <p:nvPr/>
        </p:nvSpPr>
        <p:spPr>
          <a:xfrm rot="2089200">
            <a:off x="4888080" y="1178280"/>
            <a:ext cx="1899000" cy="2232000"/>
          </a:xfrm>
          <a:prstGeom prst="ellipse">
            <a:avLst/>
          </a:prstGeom>
          <a:solidFill>
            <a:schemeClr val="bg1"/>
          </a:solidFill>
          <a:ln>
            <a:solidFill>
              <a:srgbClr val="3A5F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93" name="Овал 20"/>
          <p:cNvSpPr/>
          <p:nvPr/>
        </p:nvSpPr>
        <p:spPr>
          <a:xfrm rot="19863600">
            <a:off x="4524120" y="4559400"/>
            <a:ext cx="1816200" cy="2232000"/>
          </a:xfrm>
          <a:prstGeom prst="ellipse">
            <a:avLst/>
          </a:prstGeom>
          <a:solidFill>
            <a:schemeClr val="bg1"/>
          </a:solidFill>
          <a:ln>
            <a:solidFill>
              <a:srgbClr val="3A5F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94" name="TextBox 4"/>
          <p:cNvSpPr/>
          <p:nvPr/>
        </p:nvSpPr>
        <p:spPr>
          <a:xfrm>
            <a:off x="1619640" y="1263240"/>
            <a:ext cx="1151640" cy="45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000000"/>
                </a:solidFill>
                <a:latin typeface="Arial"/>
                <a:ea typeface="DejaVu Sans"/>
              </a:rPr>
              <a:t>Простые</a:t>
            </a:r>
            <a:endParaRPr lang="ru-RU" sz="1200" b="0" strike="noStrike" spc="-1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000000"/>
                </a:solidFill>
                <a:latin typeface="Arial"/>
                <a:ea typeface="DejaVu Sans"/>
              </a:rPr>
              <a:t> вопросы</a:t>
            </a:r>
            <a:endParaRPr lang="ru-RU" sz="1200" b="0" strike="noStrike" spc="-1">
              <a:latin typeface="XO Oriel"/>
            </a:endParaRPr>
          </a:p>
        </p:txBody>
      </p:sp>
      <p:sp>
        <p:nvSpPr>
          <p:cNvPr id="495" name="TextBox 21"/>
          <p:cNvSpPr/>
          <p:nvPr/>
        </p:nvSpPr>
        <p:spPr>
          <a:xfrm>
            <a:off x="6796440" y="1212120"/>
            <a:ext cx="1151640" cy="45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000000"/>
                </a:solidFill>
                <a:latin typeface="Arial"/>
                <a:ea typeface="DejaVu Sans"/>
              </a:rPr>
              <a:t>Уточняющие </a:t>
            </a:r>
            <a:endParaRPr lang="ru-RU" sz="1200" b="0" strike="noStrike" spc="-1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000000"/>
                </a:solidFill>
                <a:latin typeface="Arial"/>
                <a:ea typeface="DejaVu Sans"/>
              </a:rPr>
              <a:t> вопросы</a:t>
            </a:r>
            <a:endParaRPr lang="ru-RU" sz="1200" b="0" strike="noStrike" spc="-1">
              <a:latin typeface="XO Oriel"/>
            </a:endParaRPr>
          </a:p>
        </p:txBody>
      </p:sp>
      <p:sp>
        <p:nvSpPr>
          <p:cNvPr id="496" name="TextBox 22"/>
          <p:cNvSpPr/>
          <p:nvPr/>
        </p:nvSpPr>
        <p:spPr>
          <a:xfrm>
            <a:off x="7374600" y="3008520"/>
            <a:ext cx="1589400" cy="637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000000"/>
                </a:solidFill>
                <a:latin typeface="Arial"/>
                <a:ea typeface="DejaVu Sans"/>
              </a:rPr>
              <a:t>Интерпретационные  </a:t>
            </a:r>
            <a:endParaRPr lang="ru-RU" sz="1200" b="0" strike="noStrike" spc="-1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000000"/>
                </a:solidFill>
                <a:latin typeface="Arial"/>
                <a:ea typeface="DejaVu Sans"/>
              </a:rPr>
              <a:t> вопросы</a:t>
            </a:r>
            <a:endParaRPr lang="ru-RU" sz="1200" b="0" strike="noStrike" spc="-1">
              <a:latin typeface="XO Oriel"/>
            </a:endParaRPr>
          </a:p>
        </p:txBody>
      </p:sp>
      <p:sp>
        <p:nvSpPr>
          <p:cNvPr id="497" name="TextBox 23"/>
          <p:cNvSpPr/>
          <p:nvPr/>
        </p:nvSpPr>
        <p:spPr>
          <a:xfrm>
            <a:off x="6459840" y="5672520"/>
            <a:ext cx="1589400" cy="45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000000"/>
                </a:solidFill>
                <a:latin typeface="Arial"/>
                <a:ea typeface="DejaVu Sans"/>
              </a:rPr>
              <a:t>Творческие   </a:t>
            </a:r>
            <a:endParaRPr lang="ru-RU" sz="1200" b="0" strike="noStrike" spc="-1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000000"/>
                </a:solidFill>
                <a:latin typeface="Arial"/>
                <a:ea typeface="DejaVu Sans"/>
              </a:rPr>
              <a:t> вопросы</a:t>
            </a:r>
            <a:endParaRPr lang="ru-RU" sz="1200" b="0" strike="noStrike" spc="-1">
              <a:latin typeface="XO Oriel"/>
            </a:endParaRPr>
          </a:p>
        </p:txBody>
      </p:sp>
      <p:sp>
        <p:nvSpPr>
          <p:cNvPr id="498" name="TextBox 24"/>
          <p:cNvSpPr/>
          <p:nvPr/>
        </p:nvSpPr>
        <p:spPr>
          <a:xfrm>
            <a:off x="755640" y="5805360"/>
            <a:ext cx="1589400" cy="45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000000"/>
                </a:solidFill>
                <a:latin typeface="Arial"/>
                <a:ea typeface="DejaVu Sans"/>
              </a:rPr>
              <a:t>Практические   </a:t>
            </a:r>
            <a:endParaRPr lang="ru-RU" sz="1200" b="0" strike="noStrike" spc="-1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000000"/>
                </a:solidFill>
                <a:latin typeface="Arial"/>
                <a:ea typeface="DejaVu Sans"/>
              </a:rPr>
              <a:t> вопросы</a:t>
            </a:r>
            <a:endParaRPr lang="ru-RU" sz="1200" b="0" strike="noStrike" spc="-1">
              <a:latin typeface="XO Oriel"/>
            </a:endParaRPr>
          </a:p>
        </p:txBody>
      </p:sp>
      <p:sp>
        <p:nvSpPr>
          <p:cNvPr id="499" name="TextBox 25"/>
          <p:cNvSpPr/>
          <p:nvPr/>
        </p:nvSpPr>
        <p:spPr>
          <a:xfrm>
            <a:off x="179640" y="2593440"/>
            <a:ext cx="1589400" cy="45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000000"/>
                </a:solidFill>
                <a:latin typeface="Arial"/>
                <a:ea typeface="DejaVu Sans"/>
              </a:rPr>
              <a:t>Оценочные   </a:t>
            </a:r>
            <a:endParaRPr lang="ru-RU" sz="1200" b="0" strike="noStrike" spc="-1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000000"/>
                </a:solidFill>
                <a:latin typeface="Arial"/>
                <a:ea typeface="DejaVu Sans"/>
              </a:rPr>
              <a:t> вопросы</a:t>
            </a:r>
            <a:endParaRPr lang="ru-RU" sz="1200" b="0" strike="noStrike" spc="-1">
              <a:latin typeface="XO Oriel"/>
            </a:endParaRPr>
          </a:p>
        </p:txBody>
      </p:sp>
      <p:sp>
        <p:nvSpPr>
          <p:cNvPr id="500" name="Прямоугольник 3"/>
          <p:cNvSpPr/>
          <p:nvPr/>
        </p:nvSpPr>
        <p:spPr>
          <a:xfrm>
            <a:off x="5668560" y="750600"/>
            <a:ext cx="3327840" cy="272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Вопросы куда важнее ответов. (Кеви Андерсон)</a:t>
            </a:r>
            <a:endParaRPr lang="ru-RU" sz="1200" b="0" strike="noStrike" spc="-1">
              <a:latin typeface="XO Orie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PlaceHolder 1"/>
          <p:cNvSpPr>
            <a:spLocks noGrp="1"/>
          </p:cNvSpPr>
          <p:nvPr>
            <p:ph type="title"/>
          </p:nvPr>
        </p:nvSpPr>
        <p:spPr>
          <a:xfrm>
            <a:off x="323640" y="188640"/>
            <a:ext cx="8639280" cy="790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216000" indent="-216000" algn="ctr">
              <a:lnSpc>
                <a:spcPct val="100000"/>
              </a:lnSpc>
              <a:buClr>
                <a:srgbClr val="C3260C"/>
              </a:buClr>
              <a:buFont typeface="Georgia"/>
              <a:buChar char="*"/>
            </a:pPr>
            <a:r>
              <a:rPr lang="ru-RU" sz="4000" b="1" strike="noStrike" spc="-1">
                <a:solidFill>
                  <a:srgbClr val="FF0000"/>
                </a:solidFill>
                <a:latin typeface="Trebuchet MS"/>
                <a:ea typeface="Trebuchet MS"/>
              </a:rPr>
              <a:t>Основные потребности подростка: </a:t>
            </a:r>
            <a:endParaRPr lang="ru-RU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2" name="PlaceHolder 2"/>
          <p:cNvSpPr>
            <a:spLocks noGrp="1"/>
          </p:cNvSpPr>
          <p:nvPr>
            <p:ph/>
          </p:nvPr>
        </p:nvSpPr>
        <p:spPr>
          <a:xfrm>
            <a:off x="323640" y="1556640"/>
            <a:ext cx="8531280" cy="47505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457200" indent="-377280">
              <a:lnSpc>
                <a:spcPct val="100000"/>
              </a:lnSpc>
              <a:spcBef>
                <a:spcPts val="360"/>
              </a:spcBef>
              <a:buClr>
                <a:srgbClr val="C3260C"/>
              </a:buClr>
              <a:buFont typeface="Georgia"/>
              <a:buChar char="*"/>
            </a:pPr>
            <a:r>
              <a:rPr lang="ru-RU" sz="2800" b="0" strike="noStrike" spc="-1">
                <a:solidFill>
                  <a:srgbClr val="3F3F3F"/>
                </a:solidFill>
                <a:latin typeface="Trebuchet MS"/>
                <a:ea typeface="Trebuchet MS"/>
              </a:rPr>
              <a:t>• Получить поддержку 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377280">
              <a:lnSpc>
                <a:spcPct val="100000"/>
              </a:lnSpc>
              <a:spcBef>
                <a:spcPts val="360"/>
              </a:spcBef>
              <a:buClr>
                <a:srgbClr val="C3260C"/>
              </a:buClr>
              <a:buFont typeface="Georgia"/>
              <a:buChar char="*"/>
            </a:pPr>
            <a:r>
              <a:rPr lang="ru-RU" sz="2800" b="0" strike="noStrike" spc="-1">
                <a:solidFill>
                  <a:srgbClr val="3F3F3F"/>
                </a:solidFill>
                <a:latin typeface="Trebuchet MS"/>
                <a:ea typeface="Trebuchet MS"/>
              </a:rPr>
              <a:t>• Чтобы услышали и поняли 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2800" b="0" strike="noStrike" spc="-1">
                <a:solidFill>
                  <a:srgbClr val="3F3F3F"/>
                </a:solidFill>
                <a:latin typeface="Trebuchet MS"/>
                <a:ea typeface="Trebuchet MS"/>
              </a:rPr>
              <a:t>• Хочет понять,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377280">
              <a:lnSpc>
                <a:spcPct val="100000"/>
              </a:lnSpc>
              <a:spcBef>
                <a:spcPts val="360"/>
              </a:spcBef>
              <a:buClr>
                <a:srgbClr val="C3260C"/>
              </a:buClr>
              <a:buFont typeface="Georgia"/>
              <a:buChar char="*"/>
            </a:pPr>
            <a:r>
              <a:rPr lang="ru-RU" sz="2800" b="0" strike="noStrike" spc="-1">
                <a:solidFill>
                  <a:srgbClr val="3F3F3F"/>
                </a:solidFill>
                <a:latin typeface="Trebuchet MS"/>
                <a:ea typeface="Trebuchet MS"/>
              </a:rPr>
              <a:t> что происходит с ним и что с этим делать 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  <a:p>
            <a:pPr marL="457200" indent="-377280">
              <a:lnSpc>
                <a:spcPct val="100000"/>
              </a:lnSpc>
              <a:spcBef>
                <a:spcPts val="360"/>
              </a:spcBef>
              <a:buClr>
                <a:srgbClr val="C3260C"/>
              </a:buClr>
              <a:buFont typeface="Georgia"/>
              <a:buChar char="*"/>
            </a:pPr>
            <a:r>
              <a:rPr lang="ru-RU" sz="2800" b="0" strike="noStrike" spc="-1">
                <a:solidFill>
                  <a:srgbClr val="3F3F3F"/>
                </a:solidFill>
                <a:latin typeface="Trebuchet MS"/>
                <a:ea typeface="Trebuchet MS"/>
              </a:rPr>
              <a:t>• Для подростка важно, чтобы педагог был союзником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03" name="Рисунок 3" descr="Picture background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9525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Прямоугольник 1"/>
          <p:cNvSpPr/>
          <p:nvPr/>
        </p:nvSpPr>
        <p:spPr>
          <a:xfrm>
            <a:off x="0" y="0"/>
            <a:ext cx="9143640" cy="1856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3200" b="0" strike="noStrike" spc="-1">
                <a:solidFill>
                  <a:srgbClr val="FF0000"/>
                </a:solidFill>
                <a:latin typeface="Times New Roman"/>
                <a:ea typeface="DejaVu Sans"/>
              </a:rPr>
              <a:t>Вы можете взять следующие слова:</a:t>
            </a:r>
            <a:endParaRPr lang="ru-RU" sz="3200" b="0" strike="noStrike" spc="-1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r>
              <a:rPr lang="ru-RU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 консервная банка и чашка, </a:t>
            </a:r>
            <a:endParaRPr lang="ru-RU" sz="2800" b="0" strike="noStrike" spc="-1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r>
              <a:rPr lang="ru-RU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 дерево и дом, </a:t>
            </a:r>
            <a:endParaRPr lang="ru-RU" sz="2800" b="0" strike="noStrike" spc="-1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r>
              <a:rPr lang="ru-RU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 мел и мука.</a:t>
            </a:r>
            <a:endParaRPr lang="ru-RU" sz="2800" b="0" strike="noStrike" spc="-1">
              <a:latin typeface="XO Oriel"/>
            </a:endParaRPr>
          </a:p>
        </p:txBody>
      </p:sp>
      <p:sp>
        <p:nvSpPr>
          <p:cNvPr id="505" name="Прямоугольник 2"/>
          <p:cNvSpPr/>
          <p:nvPr/>
        </p:nvSpPr>
        <p:spPr>
          <a:xfrm>
            <a:off x="2286000" y="2967480"/>
            <a:ext cx="45716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. </a:t>
            </a:r>
            <a:endParaRPr lang="ru-RU" sz="1800" b="0" strike="noStrike" spc="-1">
              <a:latin typeface="XO Oriel"/>
            </a:endParaRPr>
          </a:p>
        </p:txBody>
      </p:sp>
      <p:sp>
        <p:nvSpPr>
          <p:cNvPr id="506" name="Прямоугольник 3"/>
          <p:cNvSpPr/>
          <p:nvPr/>
        </p:nvSpPr>
        <p:spPr>
          <a:xfrm>
            <a:off x="0" y="1857240"/>
            <a:ext cx="9143640" cy="3746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Вам нужно придумать не менее десяти предложений, в которых эти слова будут использоваться</a:t>
            </a:r>
            <a:endParaRPr lang="ru-RU" sz="2800" b="0" strike="noStrike" spc="-1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3200" b="0" strike="noStrike" spc="-1">
                <a:solidFill>
                  <a:srgbClr val="FF0000"/>
                </a:solidFill>
                <a:latin typeface="Times New Roman"/>
                <a:ea typeface="DejaVu Sans"/>
              </a:rPr>
              <a:t>Составь предложение:</a:t>
            </a:r>
            <a:endParaRPr lang="ru-RU" sz="3200" b="0" strike="noStrike" spc="-1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r>
              <a:rPr lang="ru-RU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Так, чтобы каждое слово начиналось с одной и той же буквы (П, К)</a:t>
            </a:r>
            <a:endParaRPr lang="ru-RU" sz="2400" b="0" strike="noStrike" spc="-1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endParaRPr lang="ru-RU" sz="2400" b="0" strike="noStrike" spc="-1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3200" b="0" strike="noStrike" spc="-1">
                <a:solidFill>
                  <a:srgbClr val="FF0000"/>
                </a:solidFill>
                <a:latin typeface="Times New Roman"/>
                <a:ea typeface="DejaVu Sans"/>
              </a:rPr>
              <a:t>Придумай 100 вариантов (30 - 50)</a:t>
            </a:r>
            <a:endParaRPr lang="ru-RU" sz="3200" b="0" strike="noStrike" spc="-1">
              <a:latin typeface="XO Orie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ru-RU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Вам предоставили отпуск на 1 год, подумайте и напишите 100 дел, которые вы могли бы сделать за этот год (что-то изучил, научился делать, съездил куда-нибудь и т.д.)</a:t>
            </a:r>
            <a:endParaRPr lang="ru-RU" sz="2400" b="0" strike="noStrike" spc="-1">
              <a:latin typeface="XO Orie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PlaceHolder 1"/>
          <p:cNvSpPr>
            <a:spLocks noGrp="1"/>
          </p:cNvSpPr>
          <p:nvPr>
            <p:ph/>
          </p:nvPr>
        </p:nvSpPr>
        <p:spPr>
          <a:xfrm>
            <a:off x="878040" y="1010520"/>
            <a:ext cx="3692880" cy="2161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8" name="PlaceHolder 2"/>
          <p:cNvSpPr>
            <a:spLocks noGrp="1"/>
          </p:cNvSpPr>
          <p:nvPr>
            <p:ph type="title"/>
          </p:nvPr>
        </p:nvSpPr>
        <p:spPr>
          <a:xfrm>
            <a:off x="727200" y="4464360"/>
            <a:ext cx="6382440" cy="1141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09" name="Picture 4" descr="https://myunikum.ru/wp-content/uploads/2022/11/af06cefadbf25053a1a4911c344a13cf.png"/>
          <p:cNvPicPr/>
          <p:nvPr/>
        </p:nvPicPr>
        <p:blipFill>
          <a:blip r:embed="rId2"/>
          <a:srcRect l="6119" r="6119"/>
          <a:stretch/>
        </p:blipFill>
        <p:spPr>
          <a:xfrm>
            <a:off x="0" y="0"/>
            <a:ext cx="9142920" cy="6856920"/>
          </a:xfrm>
          <a:prstGeom prst="rect">
            <a:avLst/>
          </a:prstGeom>
          <a:ln w="0">
            <a:noFill/>
          </a:ln>
          <a:effectLst>
            <a:reflection stA="23000" endA="300" endPos="28000" sy="-100000" algn="bl" rotWithShape="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520" cy="1141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4400" b="0" strike="noStrike" spc="-1">
                <a:solidFill>
                  <a:srgbClr val="FF0000"/>
                </a:solidFill>
                <a:latin typeface="Times New Roman"/>
              </a:rPr>
              <a:t>Начни с себя!!!</a:t>
            </a: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11" name="Picture 2" descr="C:\Users\lapyn\Downloads\маска.png"/>
          <p:cNvPicPr/>
          <p:nvPr/>
        </p:nvPicPr>
        <p:blipFill>
          <a:blip r:embed="rId2"/>
          <a:stretch/>
        </p:blipFill>
        <p:spPr>
          <a:xfrm>
            <a:off x="0" y="1285920"/>
            <a:ext cx="9142920" cy="5571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Прямоугольник 2"/>
          <p:cNvSpPr/>
          <p:nvPr/>
        </p:nvSpPr>
        <p:spPr>
          <a:xfrm>
            <a:off x="113040" y="2098440"/>
            <a:ext cx="4150800" cy="4759200"/>
          </a:xfrm>
          <a:prstGeom prst="rect">
            <a:avLst/>
          </a:prstGeom>
          <a:solidFill>
            <a:srgbClr val="F2F2F2"/>
          </a:solidFill>
          <a:ln>
            <a:solidFill>
              <a:srgbClr val="B3B3B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buNone/>
            </a:pPr>
            <a:endParaRPr lang="ru-RU" sz="1800" b="0" strike="noStrike" spc="-1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endParaRPr lang="ru-RU" sz="1800" b="0" strike="noStrike" spc="-1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endParaRPr lang="ru-RU" sz="1800" b="0" strike="noStrike" spc="-1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  <a:ea typeface="DejaVu Sans"/>
              </a:rPr>
              <a:t>- </a:t>
            </a:r>
            <a:r>
              <a:rPr lang="ru-RU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обобщенное и опосредованное отражение действительности;</a:t>
            </a:r>
            <a:endParaRPr lang="ru-RU" sz="2400" b="0" strike="noStrike" spc="-1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r>
              <a:rPr lang="ru-RU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- связь с практической деятельностью;</a:t>
            </a:r>
            <a:endParaRPr lang="ru-RU" sz="2400" b="0" strike="noStrike" spc="-1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r>
              <a:rPr lang="ru-RU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- связь с речью;</a:t>
            </a:r>
            <a:endParaRPr lang="ru-RU" sz="2400" b="0" strike="noStrike" spc="-1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r>
              <a:rPr lang="ru-RU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- отсутствие готового ответа на решение проблемной ситуации.</a:t>
            </a:r>
            <a:endParaRPr lang="ru-RU" sz="2400" b="0" strike="noStrike" spc="-1">
              <a:latin typeface="XO Oriel"/>
            </a:endParaRPr>
          </a:p>
        </p:txBody>
      </p:sp>
      <p:sp>
        <p:nvSpPr>
          <p:cNvPr id="445" name="Shape 3"/>
          <p:cNvSpPr/>
          <p:nvPr/>
        </p:nvSpPr>
        <p:spPr>
          <a:xfrm>
            <a:off x="113040" y="452880"/>
            <a:ext cx="8067960" cy="1645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3600" b="1" strike="noStrike" spc="-1">
                <a:solidFill>
                  <a:srgbClr val="00194C"/>
                </a:solidFill>
                <a:latin typeface="Book Antiqua"/>
                <a:ea typeface="DejaVu Sans"/>
              </a:rPr>
              <a:t>МЫШЛЕНИЕ — высшая форма познавательной деятельности, функция сознания</a:t>
            </a:r>
            <a:endParaRPr lang="ru-RU" sz="3600" b="0" strike="noStrike" spc="-1">
              <a:latin typeface="XO Oriel"/>
            </a:endParaRPr>
          </a:p>
        </p:txBody>
      </p:sp>
      <p:sp>
        <p:nvSpPr>
          <p:cNvPr id="446" name="Shape 4"/>
          <p:cNvSpPr/>
          <p:nvPr/>
        </p:nvSpPr>
        <p:spPr>
          <a:xfrm>
            <a:off x="113040" y="2160000"/>
            <a:ext cx="4245480" cy="1515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  <a:buNone/>
            </a:pPr>
            <a:r>
              <a:rPr lang="ru-RU" sz="4000" b="1" strike="noStrike" spc="-1">
                <a:solidFill>
                  <a:srgbClr val="424242"/>
                </a:solidFill>
                <a:latin typeface="Fedra Sans Pro Light"/>
                <a:ea typeface="Fedra Sans Pro Light"/>
              </a:rPr>
              <a:t> </a:t>
            </a:r>
            <a:r>
              <a:rPr lang="ru-RU" sz="2800" b="1" strike="noStrike" spc="-1">
                <a:solidFill>
                  <a:srgbClr val="3F3F3F"/>
                </a:solidFill>
                <a:latin typeface="Book Antiqua"/>
                <a:ea typeface="Fedra Sans Pro Light"/>
              </a:rPr>
              <a:t>Особенности:</a:t>
            </a:r>
            <a:endParaRPr lang="ru-RU" sz="2800" b="0" strike="noStrike" spc="-1">
              <a:latin typeface="XO Orie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  <a:buNone/>
            </a:pPr>
            <a:r>
              <a:rPr lang="ru-RU" sz="2400" b="1" strike="noStrike" spc="-1">
                <a:solidFill>
                  <a:srgbClr val="3F3F3F"/>
                </a:solidFill>
                <a:latin typeface="Book Antiqua"/>
                <a:ea typeface="Fedra Sans Pro Light"/>
              </a:rPr>
              <a:t>-</a:t>
            </a:r>
            <a:endParaRPr lang="ru-RU" sz="2400" b="0" strike="noStrike" spc="-1">
              <a:latin typeface="XO Orie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  <a:buNone/>
            </a:pPr>
            <a:r>
              <a:rPr lang="ru-RU" sz="2800" b="1" strike="noStrike" spc="-1">
                <a:solidFill>
                  <a:srgbClr val="3F3F3F"/>
                </a:solidFill>
                <a:latin typeface="Book Antiqua"/>
                <a:ea typeface="Fedra Sans Pro Light"/>
              </a:rPr>
              <a:t> </a:t>
            </a:r>
            <a:endParaRPr lang="ru-RU" sz="2800" b="0" strike="noStrike" spc="-1">
              <a:latin typeface="XO Oriel"/>
            </a:endParaRPr>
          </a:p>
        </p:txBody>
      </p:sp>
      <p:sp>
        <p:nvSpPr>
          <p:cNvPr id="447" name="Рисунок 1"/>
          <p:cNvSpPr/>
          <p:nvPr/>
        </p:nvSpPr>
        <p:spPr>
          <a:xfrm>
            <a:off x="4643640" y="2173680"/>
            <a:ext cx="4201200" cy="340272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  <a:ea typeface="DejaVu Sans"/>
              </a:rPr>
              <a:t>свойства</a:t>
            </a:r>
            <a:endParaRPr lang="ru-RU" sz="1800" b="0" strike="noStrike" spc="-1">
              <a:latin typeface="XO Oriel"/>
            </a:endParaRPr>
          </a:p>
        </p:txBody>
      </p:sp>
      <p:graphicFrame>
        <p:nvGraphicFramePr>
          <p:cNvPr id="448" name="Таблица 398"/>
          <p:cNvGraphicFramePr/>
          <p:nvPr/>
        </p:nvGraphicFramePr>
        <p:xfrm>
          <a:off x="4643640" y="2098440"/>
          <a:ext cx="4269240" cy="3790440"/>
        </p:xfrm>
        <a:graphic>
          <a:graphicData uri="http://schemas.openxmlformats.org/drawingml/2006/table">
            <a:tbl>
              <a:tblPr/>
              <a:tblGrid>
                <a:gridCol w="426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9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endParaRPr lang="ru-RU" sz="2400" b="0" strike="noStrike" spc="-1">
                        <a:latin typeface="XO Orie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3200" b="0" strike="noStrike" spc="-1">
                          <a:solidFill>
                            <a:srgbClr val="FF0000"/>
                          </a:solidFill>
                          <a:latin typeface="XO Oriel"/>
                        </a:rPr>
                        <a:t>Свойства мышления:</a:t>
                      </a:r>
                      <a:endParaRPr lang="ru-RU" sz="3200" b="0" strike="noStrike" spc="-1">
                        <a:latin typeface="XO Orie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2600" b="0" strike="noStrike" spc="-1">
                          <a:solidFill>
                            <a:srgbClr val="FF0000"/>
                          </a:solidFill>
                          <a:latin typeface="XO Oriel"/>
                        </a:rPr>
                        <a:t>-самостоятельность;</a:t>
                      </a:r>
                      <a:endParaRPr lang="ru-RU" sz="2600" b="0" strike="noStrike" spc="-1">
                        <a:latin typeface="XO Orie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2400" b="0" strike="noStrike" spc="-1">
                          <a:solidFill>
                            <a:srgbClr val="FF0000"/>
                          </a:solidFill>
                          <a:latin typeface="XO Oriel"/>
                        </a:rPr>
                        <a:t>-</a:t>
                      </a:r>
                      <a:r>
                        <a:rPr lang="ru-RU" sz="2600" b="0" strike="noStrike" spc="-1">
                          <a:solidFill>
                            <a:srgbClr val="FF0000"/>
                          </a:solidFill>
                          <a:latin typeface="XO Oriel"/>
                        </a:rPr>
                        <a:t> гибкость;</a:t>
                      </a:r>
                      <a:endParaRPr lang="ru-RU" sz="2600" b="0" strike="noStrike" spc="-1">
                        <a:latin typeface="XO Orie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2600" b="0" strike="noStrike" spc="-1">
                          <a:solidFill>
                            <a:srgbClr val="FF0000"/>
                          </a:solidFill>
                          <a:latin typeface="XO Oriel"/>
                        </a:rPr>
                        <a:t>- последовательность;</a:t>
                      </a:r>
                      <a:endParaRPr lang="ru-RU" sz="2600" b="0" strike="noStrike" spc="-1">
                        <a:latin typeface="XO Orie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2600" b="0" strike="noStrike" spc="-1">
                          <a:solidFill>
                            <a:srgbClr val="FF0000"/>
                          </a:solidFill>
                          <a:latin typeface="XO Oriel"/>
                        </a:rPr>
                        <a:t>- критичность;</a:t>
                      </a:r>
                      <a:endParaRPr lang="ru-RU" sz="2600" b="0" strike="noStrike" spc="-1">
                        <a:latin typeface="XO Orie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2600" b="0" strike="noStrike" spc="-1">
                          <a:solidFill>
                            <a:srgbClr val="FF0000"/>
                          </a:solidFill>
                          <a:latin typeface="XO Oriel"/>
                        </a:rPr>
                        <a:t>- скорость;</a:t>
                      </a:r>
                      <a:endParaRPr lang="ru-RU" sz="2600" b="0" strike="noStrike" spc="-1">
                        <a:latin typeface="XO Orie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2600" b="0" strike="noStrike" spc="-1">
                          <a:solidFill>
                            <a:srgbClr val="FF0000"/>
                          </a:solidFill>
                          <a:latin typeface="XO Oriel"/>
                        </a:rPr>
                        <a:t>- глубина.</a:t>
                      </a:r>
                      <a:endParaRPr lang="ru-RU" sz="2600" b="0" strike="noStrike" spc="-1">
                        <a:latin typeface="XO Orie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endParaRPr lang="ru-RU" sz="2400" b="0" strike="noStrike" spc="-1">
                        <a:latin typeface="XO Orie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520" cy="1141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0" strike="noStrike" spc="-1">
                <a:solidFill>
                  <a:srgbClr val="FF0000"/>
                </a:solidFill>
                <a:latin typeface="Calibri"/>
              </a:rPr>
              <a:t>«ПОСЛЕДНИЙ ДЕНЬ ПОМПЕИ»</a:t>
            </a:r>
            <a:br>
              <a:rPr sz="2800"/>
            </a:br>
            <a:r>
              <a:rPr lang="ru-RU" sz="2800" b="0" strike="noStrike" spc="-1">
                <a:solidFill>
                  <a:srgbClr val="FF0000"/>
                </a:solidFill>
                <a:latin typeface="Calibri"/>
              </a:rPr>
              <a:t>КАРЛ БРЮЛЛОВ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50" name="Picture 2" descr="C:\Users\lapyn\Downloads\picture-the-last-day-of-pompeii-karl-briullov-wallpaper-preview.jpg"/>
          <p:cNvPicPr/>
          <p:nvPr/>
        </p:nvPicPr>
        <p:blipFill>
          <a:blip r:embed="rId2"/>
          <a:stretch/>
        </p:blipFill>
        <p:spPr>
          <a:xfrm>
            <a:off x="428760" y="1214280"/>
            <a:ext cx="8428680" cy="5356800"/>
          </a:xfrm>
          <a:prstGeom prst="rect">
            <a:avLst/>
          </a:prstGeom>
          <a:ln w="0">
            <a:noFill/>
          </a:ln>
        </p:spPr>
      </p:pic>
      <p:pic>
        <p:nvPicPr>
          <p:cNvPr id="451" name="Рисунок 401"/>
          <p:cNvPicPr/>
          <p:nvPr/>
        </p:nvPicPr>
        <p:blipFill>
          <a:blip r:embed="rId3"/>
          <a:stretch/>
        </p:blipFill>
        <p:spPr>
          <a:xfrm>
            <a:off x="5760" y="4680"/>
            <a:ext cx="9136800" cy="68572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PlaceHolder 1"/>
          <p:cNvSpPr>
            <a:spLocks noGrp="1"/>
          </p:cNvSpPr>
          <p:nvPr>
            <p:ph type="title"/>
          </p:nvPr>
        </p:nvSpPr>
        <p:spPr>
          <a:xfrm>
            <a:off x="457200" y="714240"/>
            <a:ext cx="8228520" cy="56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7200" b="0" strike="noStrike" spc="-1">
                <a:solidFill>
                  <a:srgbClr val="002060"/>
                </a:solidFill>
                <a:latin typeface="Calibri"/>
              </a:rPr>
              <a:t>Страх – эмоция</a:t>
            </a:r>
            <a:br>
              <a:rPr sz="7200"/>
            </a:br>
            <a:br>
              <a:rPr sz="7200"/>
            </a:br>
            <a:r>
              <a:rPr lang="ru-RU" sz="7200" b="0" strike="noStrike" spc="-1">
                <a:solidFill>
                  <a:srgbClr val="002060"/>
                </a:solidFill>
                <a:latin typeface="Calibri"/>
              </a:rPr>
              <a:t>Тревога – чувство</a:t>
            </a:r>
            <a:br>
              <a:rPr sz="7200"/>
            </a:br>
            <a:br>
              <a:rPr sz="7200"/>
            </a:br>
            <a:r>
              <a:rPr lang="ru-RU" sz="7200" b="0" strike="noStrike" spc="-1">
                <a:solidFill>
                  <a:srgbClr val="002060"/>
                </a:solidFill>
                <a:latin typeface="Calibri"/>
              </a:rPr>
              <a:t>Паника - состояние</a:t>
            </a:r>
            <a:br>
              <a:rPr sz="7200"/>
            </a:br>
            <a:endParaRPr lang="ru-RU" sz="7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53" name="Рисунок 2" descr="Picture background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9525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Shape 207"/>
          <p:cNvSpPr/>
          <p:nvPr/>
        </p:nvSpPr>
        <p:spPr>
          <a:xfrm>
            <a:off x="-56520" y="426240"/>
            <a:ext cx="5431320" cy="974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3200" b="1" strike="noStrike" spc="-1">
                <a:solidFill>
                  <a:srgbClr val="00194C"/>
                </a:solidFill>
                <a:latin typeface="Book Antiqua"/>
                <a:ea typeface="DejaVu Sans"/>
              </a:rPr>
              <a:t>ПОДРОСТКОВЫЙ ВОЗРАСТ</a:t>
            </a:r>
            <a:endParaRPr lang="ru-RU" sz="3200" b="0" strike="noStrike" spc="-1">
              <a:latin typeface="XO Oriel"/>
            </a:endParaRPr>
          </a:p>
        </p:txBody>
      </p:sp>
      <p:pic>
        <p:nvPicPr>
          <p:cNvPr id="455" name="Рисунок 3"/>
          <p:cNvPicPr/>
          <p:nvPr/>
        </p:nvPicPr>
        <p:blipFill>
          <a:blip r:embed="rId3"/>
          <a:stretch/>
        </p:blipFill>
        <p:spPr>
          <a:xfrm>
            <a:off x="246960" y="1937160"/>
            <a:ext cx="3427560" cy="3046680"/>
          </a:xfrm>
          <a:prstGeom prst="rect">
            <a:avLst/>
          </a:prstGeom>
          <a:ln w="0">
            <a:noFill/>
          </a:ln>
        </p:spPr>
      </p:pic>
      <p:sp>
        <p:nvSpPr>
          <p:cNvPr id="456" name="Объект 2"/>
          <p:cNvSpPr/>
          <p:nvPr/>
        </p:nvSpPr>
        <p:spPr>
          <a:xfrm>
            <a:off x="3856320" y="918720"/>
            <a:ext cx="5088240" cy="4472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EAB200"/>
              </a:buClr>
              <a:buFont typeface="Wingdings" charset="2"/>
              <a:buChar char=""/>
            </a:pPr>
            <a:r>
              <a:rPr lang="ru-RU" sz="2200" b="0" strike="noStrike" spc="-1">
                <a:solidFill>
                  <a:srgbClr val="3F3F3F"/>
                </a:solidFill>
                <a:latin typeface="Book Antiqua"/>
                <a:ea typeface="DejaVu Sans"/>
              </a:rPr>
              <a:t>Организм перестраивается: ускоряется физическое развитие, наступает половое созревание.</a:t>
            </a:r>
            <a:endParaRPr lang="ru-RU" sz="2200" b="0" strike="noStrike" spc="-1">
              <a:latin typeface="XO Orie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EAB200"/>
              </a:buClr>
              <a:buFont typeface="Wingdings" charset="2"/>
              <a:buChar char=""/>
            </a:pPr>
            <a:r>
              <a:rPr lang="ru-RU" sz="2200" b="0" strike="noStrike" spc="-1">
                <a:solidFill>
                  <a:srgbClr val="3F3F3F"/>
                </a:solidFill>
                <a:latin typeface="Book Antiqua"/>
                <a:ea typeface="DejaVu Sans"/>
              </a:rPr>
              <a:t> Изменяется психика: появляется </a:t>
            </a:r>
            <a:r>
              <a:rPr lang="ru-RU" sz="2200" b="1" strike="noStrike" spc="-1">
                <a:solidFill>
                  <a:srgbClr val="3F3F3F"/>
                </a:solidFill>
                <a:latin typeface="Book Antiqua"/>
                <a:ea typeface="DejaVu Sans"/>
              </a:rPr>
              <a:t>стремление</a:t>
            </a:r>
            <a:r>
              <a:rPr lang="ru-RU" sz="2200" b="0" strike="noStrike" spc="-1">
                <a:solidFill>
                  <a:srgbClr val="3F3F3F"/>
                </a:solidFill>
                <a:latin typeface="Book Antiqua"/>
                <a:ea typeface="DejaVu Sans"/>
              </a:rPr>
              <a:t> к независимости и самостоятельности, формируется самосознание, чувство собственного достоинства.</a:t>
            </a:r>
            <a:endParaRPr lang="ru-RU" sz="2200" b="0" strike="noStrike" spc="-1">
              <a:latin typeface="XO Orie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EAB200"/>
              </a:buClr>
              <a:buFont typeface="Wingdings" charset="2"/>
              <a:buChar char=""/>
            </a:pPr>
            <a:r>
              <a:rPr lang="ru-RU" sz="2200" b="0" strike="noStrike" spc="-1">
                <a:solidFill>
                  <a:srgbClr val="3F3F3F"/>
                </a:solidFill>
                <a:latin typeface="Book Antiqua"/>
                <a:ea typeface="DejaVu Sans"/>
              </a:rPr>
              <a:t>Подростки в  это время </a:t>
            </a:r>
            <a:r>
              <a:rPr lang="ru-RU" sz="2200" b="1" strike="noStrike" spc="-1">
                <a:solidFill>
                  <a:srgbClr val="3F3F3F"/>
                </a:solidFill>
                <a:latin typeface="Book Antiqua"/>
                <a:ea typeface="DejaVu Sans"/>
              </a:rPr>
              <a:t>активно предъявляют свои права</a:t>
            </a:r>
            <a:r>
              <a:rPr lang="ru-RU" sz="2200" b="0" strike="noStrike" spc="-1">
                <a:solidFill>
                  <a:srgbClr val="3F3F3F"/>
                </a:solidFill>
                <a:latin typeface="Book Antiqua"/>
                <a:ea typeface="DejaVu Sans"/>
              </a:rPr>
              <a:t>, что </a:t>
            </a:r>
            <a:r>
              <a:rPr lang="ru-RU" sz="2200" b="1" strike="noStrike" spc="-1">
                <a:solidFill>
                  <a:srgbClr val="3F3F3F"/>
                </a:solidFill>
                <a:latin typeface="Book Antiqua"/>
                <a:ea typeface="DejaVu Sans"/>
              </a:rPr>
              <a:t>не всегда </a:t>
            </a:r>
            <a:r>
              <a:rPr lang="ru-RU" sz="2200" b="0" strike="noStrike" spc="-1">
                <a:solidFill>
                  <a:srgbClr val="3F3F3F"/>
                </a:solidFill>
                <a:latin typeface="Book Antiqua"/>
                <a:ea typeface="DejaVu Sans"/>
              </a:rPr>
              <a:t>готовы принять взрослые. Зачастую это приводит  к конфликтам в семье, в школе.</a:t>
            </a:r>
            <a:endParaRPr lang="ru-RU" sz="2200" b="0" strike="noStrike" spc="-1">
              <a:latin typeface="XO Orie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EAB200"/>
              </a:buClr>
              <a:buFont typeface="Wingdings" charset="2"/>
              <a:buChar char=""/>
            </a:pPr>
            <a:r>
              <a:rPr lang="ru-RU" sz="2200" b="0" strike="noStrike" spc="-1">
                <a:solidFill>
                  <a:srgbClr val="3F3F3F"/>
                </a:solidFill>
                <a:latin typeface="Book Antiqua"/>
                <a:ea typeface="DejaVu Sans"/>
              </a:rPr>
              <a:t>Потребность в поддержке и защите.</a:t>
            </a:r>
            <a:endParaRPr lang="ru-RU" sz="2200" b="0" strike="noStrike" spc="-1">
              <a:latin typeface="XO Oriel"/>
            </a:endParaRPr>
          </a:p>
        </p:txBody>
      </p:sp>
      <p:pic>
        <p:nvPicPr>
          <p:cNvPr id="457" name="Рисунок 4" descr="Picture background"/>
          <p:cNvPicPr/>
          <p:nvPr/>
        </p:nvPicPr>
        <p:blipFill>
          <a:blip r:embed="rId4"/>
          <a:stretch/>
        </p:blipFill>
        <p:spPr>
          <a:xfrm>
            <a:off x="360" y="0"/>
            <a:ext cx="9143640" cy="6137640"/>
          </a:xfrm>
          <a:prstGeom prst="rect">
            <a:avLst/>
          </a:prstGeom>
          <a:ln w="9525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PlaceHolder 1"/>
          <p:cNvSpPr>
            <a:spLocks noGrp="1"/>
          </p:cNvSpPr>
          <p:nvPr>
            <p:ph type="title"/>
          </p:nvPr>
        </p:nvSpPr>
        <p:spPr>
          <a:xfrm>
            <a:off x="1331640" y="260640"/>
            <a:ext cx="6511320" cy="1141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9" name="PlaceHolder 2"/>
          <p:cNvSpPr>
            <a:spLocks noGrp="1"/>
          </p:cNvSpPr>
          <p:nvPr>
            <p:ph/>
          </p:nvPr>
        </p:nvSpPr>
        <p:spPr>
          <a:xfrm>
            <a:off x="228600" y="1387440"/>
            <a:ext cx="8717400" cy="5327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60" name="Рисунок 2" descr="https://sun9-78.userapi.com/impg/t-ZyOhZuqvfJprFcFTSgRLsb9NsZwG4hL6FY9g/9_11mCnoz5Q.jpg?size=1080x1080&amp;quality=95&amp;sign=497a022d0818fbbedb9ff8437f2ed3d2&amp;type=album"/>
          <p:cNvPicPr/>
          <p:nvPr/>
        </p:nvPicPr>
        <p:blipFill>
          <a:blip r:embed="rId2"/>
          <a:stretch/>
        </p:blipFill>
        <p:spPr>
          <a:xfrm>
            <a:off x="0" y="0"/>
            <a:ext cx="9142920" cy="6856920"/>
          </a:xfrm>
          <a:prstGeom prst="rect">
            <a:avLst/>
          </a:prstGeom>
          <a:ln w="9525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1" name="Рисунок 14" descr="3d человек - человеческий характер, человек с открытой книгой. 3D визуализации Фотография, картинки, изображения и сток-фотограф"/>
          <p:cNvPicPr/>
          <p:nvPr/>
        </p:nvPicPr>
        <p:blipFill>
          <a:blip r:embed="rId2"/>
          <a:srcRect l="72225" t="29250" b="46111"/>
          <a:stretch/>
        </p:blipFill>
        <p:spPr>
          <a:xfrm>
            <a:off x="179640" y="78840"/>
            <a:ext cx="799920" cy="709200"/>
          </a:xfrm>
          <a:prstGeom prst="rect">
            <a:avLst/>
          </a:prstGeom>
          <a:ln w="0">
            <a:noFill/>
          </a:ln>
        </p:spPr>
      </p:pic>
      <p:sp>
        <p:nvSpPr>
          <p:cNvPr id="462" name="Заголовок 6"/>
          <p:cNvSpPr/>
          <p:nvPr/>
        </p:nvSpPr>
        <p:spPr>
          <a:xfrm>
            <a:off x="1331640" y="260640"/>
            <a:ext cx="7423920" cy="48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6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Тема</a:t>
            </a:r>
            <a:r>
              <a:rPr lang="ru-RU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_____________________________________________________</a:t>
            </a:r>
            <a:br>
              <a:rPr sz="1600"/>
            </a:br>
            <a:r>
              <a:rPr lang="ru-RU" sz="1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рабочий лист ПОПС-формула</a:t>
            </a:r>
            <a:endParaRPr lang="ru-RU" sz="1200" b="0" strike="noStrike" spc="-1">
              <a:latin typeface="XO Oriel"/>
            </a:endParaRPr>
          </a:p>
        </p:txBody>
      </p:sp>
      <p:graphicFrame>
        <p:nvGraphicFramePr>
          <p:cNvPr id="2" name="Diagram1"/>
          <p:cNvGraphicFramePr/>
          <p:nvPr>
            <p:extLst>
              <p:ext uri="{D42A27DB-BD31-4B8C-83A1-F6EECF244321}">
                <p14:modId xmlns:p14="http://schemas.microsoft.com/office/powerpoint/2010/main" val="1539210498"/>
              </p:ext>
            </p:extLst>
          </p:nvPr>
        </p:nvGraphicFramePr>
        <p:xfrm>
          <a:off x="467640" y="1052640"/>
          <a:ext cx="8424720" cy="4896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PlaceHolder 1"/>
          <p:cNvSpPr>
            <a:spLocks noGrp="1"/>
          </p:cNvSpPr>
          <p:nvPr>
            <p:ph type="title"/>
          </p:nvPr>
        </p:nvSpPr>
        <p:spPr>
          <a:xfrm>
            <a:off x="1043640" y="274680"/>
            <a:ext cx="7642800" cy="723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2000" b="1" strike="noStrike" spc="-1" dirty="0">
                <a:latin typeface="Times New Roman"/>
              </a:rPr>
              <a:t>Тема</a:t>
            </a:r>
            <a:r>
              <a:rPr lang="ru-RU" sz="2000" b="0" strike="noStrike" spc="-1" dirty="0">
                <a:latin typeface="Times New Roman"/>
              </a:rPr>
              <a:t> ________________________________________________</a:t>
            </a:r>
            <a:br>
              <a:rPr sz="2000" dirty="0"/>
            </a:br>
            <a:r>
              <a:rPr lang="ru-RU" sz="1400" b="0" strike="noStrike" spc="-1" dirty="0">
                <a:latin typeface="Times New Roman"/>
              </a:rPr>
              <a:t>рабочий лист модель  </a:t>
            </a:r>
            <a:r>
              <a:rPr lang="ru-RU" sz="1400" b="0" strike="noStrike" spc="-1" dirty="0" err="1">
                <a:latin typeface="Times New Roman"/>
              </a:rPr>
              <a:t>Фрейер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4" name="Rectangle 18"/>
          <p:cNvSpPr/>
          <p:nvPr/>
        </p:nvSpPr>
        <p:spPr>
          <a:xfrm>
            <a:off x="0" y="-13320"/>
            <a:ext cx="184320" cy="36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65" name="Rectangle 19"/>
          <p:cNvSpPr/>
          <p:nvPr/>
        </p:nvSpPr>
        <p:spPr>
          <a:xfrm>
            <a:off x="0" y="158400"/>
            <a:ext cx="184320" cy="369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66" name="Рисунок 5" descr="3d человек - человеческий характер, человек с открытой книгой. 3D визуализации Фотография, картинки, изображения и сток-фотограф"/>
          <p:cNvPicPr/>
          <p:nvPr/>
        </p:nvPicPr>
        <p:blipFill>
          <a:blip r:embed="rId2"/>
          <a:srcRect l="72225" t="29250" b="46111"/>
          <a:stretch/>
        </p:blipFill>
        <p:spPr>
          <a:xfrm>
            <a:off x="136080" y="1440"/>
            <a:ext cx="799920" cy="70920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2" name="Diagram2"/>
          <p:cNvGraphicFramePr/>
          <p:nvPr>
            <p:extLst>
              <p:ext uri="{D42A27DB-BD31-4B8C-83A1-F6EECF244321}">
                <p14:modId xmlns:p14="http://schemas.microsoft.com/office/powerpoint/2010/main" val="340951760"/>
              </p:ext>
            </p:extLst>
          </p:nvPr>
        </p:nvGraphicFramePr>
        <p:xfrm>
          <a:off x="395640" y="980640"/>
          <a:ext cx="8496720" cy="5688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67" name="Прямоугольник 6"/>
          <p:cNvSpPr/>
          <p:nvPr/>
        </p:nvSpPr>
        <p:spPr>
          <a:xfrm>
            <a:off x="827640" y="1052640"/>
            <a:ext cx="3672000" cy="28764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Обязательные характеристики</a:t>
            </a:r>
            <a:endParaRPr lang="ru-RU" sz="1400" b="0" strike="noStrike" spc="-1">
              <a:latin typeface="XO Oriel"/>
            </a:endParaRPr>
          </a:p>
        </p:txBody>
      </p:sp>
      <p:sp>
        <p:nvSpPr>
          <p:cNvPr id="468" name="Прямоугольник 9"/>
          <p:cNvSpPr/>
          <p:nvPr/>
        </p:nvSpPr>
        <p:spPr>
          <a:xfrm>
            <a:off x="5738040" y="3972600"/>
            <a:ext cx="3024000" cy="14364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90000" rIns="90000" bIns="90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Противоположный пример</a:t>
            </a:r>
            <a:endParaRPr lang="ru-RU" sz="1400" b="0" strike="noStrike" spc="-1">
              <a:latin typeface="XO Oriel"/>
            </a:endParaRPr>
          </a:p>
        </p:txBody>
      </p:sp>
      <p:sp>
        <p:nvSpPr>
          <p:cNvPr id="469" name="Прямоугольник 10"/>
          <p:cNvSpPr/>
          <p:nvPr/>
        </p:nvSpPr>
        <p:spPr>
          <a:xfrm>
            <a:off x="4860000" y="1077120"/>
            <a:ext cx="3672000" cy="28764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Необязательные характеристики</a:t>
            </a:r>
            <a:endParaRPr lang="ru-RU" sz="1400" b="0" strike="noStrike" spc="-1">
              <a:latin typeface="XO Oriel"/>
            </a:endParaRPr>
          </a:p>
        </p:txBody>
      </p:sp>
      <p:sp>
        <p:nvSpPr>
          <p:cNvPr id="470" name="Прямоугольник 11"/>
          <p:cNvSpPr/>
          <p:nvPr/>
        </p:nvSpPr>
        <p:spPr>
          <a:xfrm>
            <a:off x="532440" y="3933000"/>
            <a:ext cx="2959200" cy="28764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Пример </a:t>
            </a:r>
            <a:endParaRPr lang="ru-RU" sz="1400" b="0" strike="noStrike" spc="-1">
              <a:latin typeface="XO Orie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561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2000" b="1" strike="noStrike" spc="-1">
                <a:latin typeface="Times New Roman"/>
              </a:rPr>
              <a:t>модель Фрейер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472" name="Объект 3"/>
          <p:cNvGraphicFramePr/>
          <p:nvPr/>
        </p:nvGraphicFramePr>
        <p:xfrm>
          <a:off x="323640" y="836640"/>
          <a:ext cx="8496720" cy="6007388"/>
        </p:xfrm>
        <a:graphic>
          <a:graphicData uri="http://schemas.openxmlformats.org/drawingml/2006/table">
            <a:tbl>
              <a:tblPr/>
              <a:tblGrid>
                <a:gridCol w="2127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77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923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340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buNone/>
                      </a:pPr>
                      <a:r>
                        <a:rPr lang="ru-RU" sz="1800" b="1" i="1" strike="noStrike" spc="-1">
                          <a:latin typeface="Times New Roman"/>
                        </a:rPr>
                        <a:t>Тип:</a:t>
                      </a:r>
                      <a:endParaRPr lang="ru-RU" sz="1800" b="0" strike="noStrike" spc="-1">
                        <a:latin typeface="XO Oriel"/>
                      </a:endParaRPr>
                    </a:p>
                  </a:txBody>
                  <a:tcPr marL="68400" marR="68400">
                    <a:lnL w="12240">
                      <a:solidFill>
                        <a:srgbClr val="BCBCBC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BCBCBC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buNone/>
                      </a:pPr>
                      <a:r>
                        <a:rPr lang="ru-RU" sz="1600" b="0" strike="noStrike" spc="-1">
                          <a:latin typeface="Times New Roman"/>
                        </a:rPr>
                        <a:t>текстовая, послетекстовая</a:t>
                      </a:r>
                      <a:endParaRPr lang="ru-RU" sz="1600" b="0" strike="noStrike" spc="-1">
                        <a:latin typeface="XO Orie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BCBCBC"/>
                      </a:solidFill>
                    </a:lnR>
                    <a:lnT w="12240">
                      <a:solidFill>
                        <a:srgbClr val="BCBCBC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32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buNone/>
                      </a:pPr>
                      <a:r>
                        <a:rPr lang="ru-RU" sz="1800" b="1" i="1" strike="noStrike" spc="-1">
                          <a:latin typeface="Times New Roman"/>
                          <a:ea typeface="Calibri"/>
                        </a:rPr>
                        <a:t>Автор:</a:t>
                      </a:r>
                      <a:endParaRPr lang="ru-RU" sz="1800" b="0" strike="noStrike" spc="-1">
                        <a:latin typeface="XO Oriel"/>
                      </a:endParaRPr>
                    </a:p>
                  </a:txBody>
                  <a:tcPr marL="68400" marR="68400">
                    <a:lnL w="12240">
                      <a:solidFill>
                        <a:srgbClr val="BCBCBC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4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600" b="0" strike="noStrike" spc="-1">
                          <a:latin typeface="Times New Roman"/>
                          <a:ea typeface="Calibri"/>
                        </a:rPr>
                        <a:t>Дороти Фрейер</a:t>
                      </a:r>
                      <a:endParaRPr lang="ru-RU" sz="1600" b="0" strike="noStrike" spc="-1">
                        <a:latin typeface="XO Orie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BCBCBC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384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buNone/>
                      </a:pPr>
                      <a:r>
                        <a:rPr lang="ru-RU" sz="1800" b="1" i="1" strike="noStrike" spc="-1">
                          <a:latin typeface="Times New Roman"/>
                          <a:ea typeface="Calibri"/>
                        </a:rPr>
                        <a:t>Возраст:</a:t>
                      </a:r>
                      <a:endParaRPr lang="ru-RU" sz="1800" b="0" strike="noStrike" spc="-1">
                        <a:latin typeface="XO Oriel"/>
                      </a:endParaRPr>
                    </a:p>
                  </a:txBody>
                  <a:tcPr marL="68400" marR="68400">
                    <a:lnL w="12240">
                      <a:solidFill>
                        <a:srgbClr val="BCBCBC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4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600" b="0" strike="noStrike" spc="-1">
                          <a:latin typeface="Times New Roman"/>
                          <a:ea typeface="Calibri"/>
                        </a:rPr>
                        <a:t>5-9 классы</a:t>
                      </a:r>
                      <a:endParaRPr lang="ru-RU" sz="1600" b="0" strike="noStrike" spc="-1">
                        <a:latin typeface="XO Orie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BCBCBC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752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buNone/>
                      </a:pPr>
                      <a:r>
                        <a:rPr lang="ru-RU" sz="1800" b="1" i="1" strike="noStrike" spc="-1">
                          <a:latin typeface="Times New Roman"/>
                        </a:rPr>
                        <a:t>Цель:</a:t>
                      </a:r>
                      <a:endParaRPr lang="ru-RU" sz="1800" b="0" strike="noStrike" spc="-1">
                        <a:latin typeface="XO Oriel"/>
                      </a:endParaRPr>
                    </a:p>
                  </a:txBody>
                  <a:tcPr marL="68400" marR="68400">
                    <a:lnL w="12240">
                      <a:solidFill>
                        <a:srgbClr val="BCBCBC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600" b="0" strike="noStrike" spc="-1">
                          <a:latin typeface="Times New Roman"/>
                        </a:rPr>
                        <a:t> обучающая структура, помогающая учащимся глубоко понять и осознать изучаемые понятия, для развития крити креативного мышления</a:t>
                      </a:r>
                      <a:endParaRPr lang="ru-RU" sz="1600" b="0" strike="noStrike" spc="-1">
                        <a:latin typeface="XO Orie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BCBCBC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784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400" b="1" i="1" strike="noStrike" spc="-1">
                          <a:latin typeface="Times New Roman"/>
                        </a:rPr>
                        <a:t>Инструктаж: </a:t>
                      </a:r>
                      <a:endParaRPr lang="ru-RU" sz="1400" b="0" strike="noStrike" spc="-1">
                        <a:latin typeface="XO Orie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Участники рассматривают какое-либо понятие с разных сторон, записывая его обязательные и необязательные характеристики, примеры и антипримеры (то, что не может являться примером.</a:t>
                      </a:r>
                      <a:endParaRPr lang="ru-RU" sz="1400" b="0" strike="noStrike" spc="-1">
                        <a:latin typeface="XO Oriel"/>
                      </a:endParaRPr>
                    </a:p>
                  </a:txBody>
                  <a:tcPr marL="68400" marR="68400">
                    <a:lnL w="12240">
                      <a:solidFill>
                        <a:srgbClr val="BCBCBC"/>
                      </a:solidFill>
                    </a:lnL>
                    <a:lnR w="12240">
                      <a:solidFill>
                        <a:srgbClr val="BCBCBC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83120">
                <a:tc gridSpan="2">
                  <a:txBody>
                    <a:bodyPr/>
                    <a:lstStyle/>
                    <a:p>
                      <a:pPr marL="343080" indent="-34308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tarSymbol"/>
                        <a:buAutoNum type="arabicPeriod"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берём лист А-4 , складываем пополам, и ещё раз пополам. </a:t>
                      </a:r>
                      <a:endParaRPr lang="ru-RU" sz="1400" b="0" strike="noStrike" spc="-1">
                        <a:latin typeface="XO Oriel"/>
                      </a:endParaRPr>
                    </a:p>
                    <a:p>
                      <a:pPr marL="343080" indent="-34308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tarSymbol"/>
                        <a:buAutoNum type="arabicPeriod"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Чертим внутри ромб и от него проводим линии. В ромб пишем понятие. </a:t>
                      </a:r>
                      <a:endParaRPr lang="ru-RU" sz="1400" b="0" strike="noStrike" spc="-1">
                        <a:latin typeface="XO Oriel"/>
                      </a:endParaRPr>
                    </a:p>
                    <a:p>
                      <a:pPr marL="343080" indent="-34308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tarSymbol"/>
                        <a:buAutoNum type="arabicPeriod"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В первый прямоугольник пишем «обязательные характеристики», во второй «необязательные характеристики», в третий «примеры», в четвёртый «противоположные примеры».</a:t>
                      </a:r>
                      <a:endParaRPr lang="ru-RU" sz="1400" b="0" strike="noStrike" spc="-1">
                        <a:latin typeface="XO Oriel"/>
                      </a:endParaRPr>
                    </a:p>
                    <a:p>
                      <a:pPr marL="343080" indent="-34308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tarSymbol"/>
                        <a:buAutoNum type="arabicPeriod"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Заполняем клетки , затем передаём друг другу по кругу и дополняем ответы , после чего обсуждаем каждую характеристику</a:t>
                      </a:r>
                      <a:endParaRPr lang="ru-RU" sz="1400" b="0" strike="noStrike" spc="-1">
                        <a:latin typeface="XO Orie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Например, по теме «Сила трения», «Диффузия», «Конвекция», «Грибы», «Птицы», «Крепостничество». «Самодержавие» и т. д.</a:t>
                      </a:r>
                      <a:endParaRPr lang="ru-RU" sz="1400" b="0" strike="noStrike" spc="-1">
                        <a:latin typeface="XO Orie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endParaRPr lang="ru-RU" sz="1400" b="0" strike="noStrike" spc="-1">
                        <a:latin typeface="XO Oriel"/>
                      </a:endParaRPr>
                    </a:p>
                  </a:txBody>
                  <a:tcPr marL="68400" marR="68400">
                    <a:lnL w="12240">
                      <a:solidFill>
                        <a:srgbClr val="BCBCBC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400" marR="68400"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473" name="Рисунок 4" descr="3d человек - человеческий характер, человек с открытой книгой. 3D визуализации Фотография, картинки, изображения и сток-фотограф"/>
          <p:cNvPicPr/>
          <p:nvPr/>
        </p:nvPicPr>
        <p:blipFill>
          <a:blip r:embed="rId2"/>
          <a:srcRect l="72225" t="29250" b="46111"/>
          <a:stretch/>
        </p:blipFill>
        <p:spPr>
          <a:xfrm>
            <a:off x="55080" y="81720"/>
            <a:ext cx="799920" cy="709200"/>
          </a:xfrm>
          <a:prstGeom prst="rect">
            <a:avLst/>
          </a:prstGeom>
          <a:ln w="0">
            <a:noFill/>
          </a:ln>
        </p:spPr>
      </p:pic>
      <p:pic>
        <p:nvPicPr>
          <p:cNvPr id="474" name="Picture 2" descr="http://www.b17.ru/foto/uploaded/5a3384458a0a73504e4b35a9916110ee.jpg"/>
          <p:cNvPicPr/>
          <p:nvPr/>
        </p:nvPicPr>
        <p:blipFill>
          <a:blip r:embed="rId3"/>
          <a:stretch/>
        </p:blipFill>
        <p:spPr>
          <a:xfrm>
            <a:off x="5062680" y="3573000"/>
            <a:ext cx="3600000" cy="20260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718</TotalTime>
  <Words>694</Words>
  <Application>Microsoft Office PowerPoint</Application>
  <PresentationFormat>Экран (4:3)</PresentationFormat>
  <Paragraphs>116</Paragraphs>
  <Slides>16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8</vt:i4>
      </vt:variant>
      <vt:variant>
        <vt:lpstr>Заголовки слайдов</vt:lpstr>
      </vt:variant>
      <vt:variant>
        <vt:i4>16</vt:i4>
      </vt:variant>
    </vt:vector>
  </HeadingPairs>
  <TitlesOfParts>
    <vt:vector size="36" baseType="lpstr">
      <vt:lpstr>Arial</vt:lpstr>
      <vt:lpstr>Book Antiqua</vt:lpstr>
      <vt:lpstr>Calibri</vt:lpstr>
      <vt:lpstr>DejaVu Sans</vt:lpstr>
      <vt:lpstr>Fedra Sans Pro Light</vt:lpstr>
      <vt:lpstr>Georgia</vt:lpstr>
      <vt:lpstr>StarSymbol</vt:lpstr>
      <vt:lpstr>Symbol</vt:lpstr>
      <vt:lpstr>Times New Roman</vt:lpstr>
      <vt:lpstr>Trebuchet MS</vt:lpstr>
      <vt:lpstr>Wingdings</vt:lpstr>
      <vt:lpstr>XO Oriel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ФОРМЫ, СПОСОБЫ МЫШЛЕНИЯ. МОЖНО ДУМАТЬ И ПО-ДРУГОМУ</vt:lpstr>
      <vt:lpstr>Презентация PowerPoint</vt:lpstr>
      <vt:lpstr>«ПОСЛЕДНИЙ ДЕНЬ ПОМПЕИ» КАРЛ БРЮЛЛОВ</vt:lpstr>
      <vt:lpstr>Страх – эмоция  Тревога – чувство  Паника - состояние </vt:lpstr>
      <vt:lpstr>Презентация PowerPoint</vt:lpstr>
      <vt:lpstr>Презентация PowerPoint</vt:lpstr>
      <vt:lpstr>Презентация PowerPoint</vt:lpstr>
      <vt:lpstr>Тема ________________________________________________ рабочий лист модель  Фрейер</vt:lpstr>
      <vt:lpstr>модель Фрейер</vt:lpstr>
      <vt:lpstr>Сон разума рождает чудовищ</vt:lpstr>
      <vt:lpstr>Тема _____________________________________________________ рабочий лист в стратегии Инсёрт</vt:lpstr>
      <vt:lpstr>Презентация PowerPoint</vt:lpstr>
      <vt:lpstr>Основные потребности подростка: </vt:lpstr>
      <vt:lpstr>Презентация PowerPoint</vt:lpstr>
      <vt:lpstr>Презентация PowerPoint</vt:lpstr>
      <vt:lpstr>Начни с себя!!!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К.Томас выделяет такие способы поведения в конфликте: </dc:title>
  <dc:subject/>
  <dc:creator>lapyn</dc:creator>
  <dc:description/>
  <cp:lastModifiedBy>cnppm-7</cp:lastModifiedBy>
  <cp:revision>16</cp:revision>
  <dcterms:created xsi:type="dcterms:W3CDTF">2020-01-27T14:11:09Z</dcterms:created>
  <dcterms:modified xsi:type="dcterms:W3CDTF">2025-04-29T10:43:49Z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2</vt:i4>
  </property>
  <property fmtid="{D5CDD505-2E9C-101B-9397-08002B2CF9AE}" pid="3" name="PresentationFormat">
    <vt:lpwstr>Экран (4:3)</vt:lpwstr>
  </property>
  <property fmtid="{D5CDD505-2E9C-101B-9397-08002B2CF9AE}" pid="4" name="Slides">
    <vt:i4>21</vt:i4>
  </property>
</Properties>
</file>