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media/image24.jpg" ContentType="image/jpeg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14" r:id="rId3"/>
  </p:sldMasterIdLst>
  <p:notesMasterIdLst>
    <p:notesMasterId r:id="rId26"/>
  </p:notesMasterIdLst>
  <p:handoutMasterIdLst>
    <p:handoutMasterId r:id="rId27"/>
  </p:handoutMasterIdLst>
  <p:sldIdLst>
    <p:sldId id="274" r:id="rId4"/>
    <p:sldId id="390" r:id="rId5"/>
    <p:sldId id="349" r:id="rId6"/>
    <p:sldId id="347" r:id="rId7"/>
    <p:sldId id="348" r:id="rId8"/>
    <p:sldId id="326" r:id="rId9"/>
    <p:sldId id="333" r:id="rId10"/>
    <p:sldId id="324" r:id="rId11"/>
    <p:sldId id="273" r:id="rId12"/>
    <p:sldId id="382" r:id="rId13"/>
    <p:sldId id="383" r:id="rId14"/>
    <p:sldId id="384" r:id="rId15"/>
    <p:sldId id="386" r:id="rId16"/>
    <p:sldId id="385" r:id="rId17"/>
    <p:sldId id="387" r:id="rId18"/>
    <p:sldId id="388" r:id="rId19"/>
    <p:sldId id="389" r:id="rId20"/>
    <p:sldId id="391" r:id="rId21"/>
    <p:sldId id="392" r:id="rId22"/>
    <p:sldId id="393" r:id="rId23"/>
    <p:sldId id="394" r:id="rId24"/>
    <p:sldId id="328" r:id="rId2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25A"/>
    <a:srgbClr val="204462"/>
    <a:srgbClr val="0000FF"/>
    <a:srgbClr val="EA5045"/>
    <a:srgbClr val="120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6" autoAdjust="0"/>
    <p:restoredTop sz="96395" autoAdjust="0"/>
  </p:normalViewPr>
  <p:slideViewPr>
    <p:cSldViewPr snapToGrid="0">
      <p:cViewPr varScale="1">
        <p:scale>
          <a:sx n="53" d="100"/>
          <a:sy n="53" d="100"/>
        </p:scale>
        <p:origin x="108" y="576"/>
      </p:cViewPr>
      <p:guideLst>
        <p:guide orient="horz" pos="2160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'ИТОГ 2023'!$D$3</c:f>
              <c:strCache>
                <c:ptCount val="1"/>
                <c:pt idx="0">
                  <c:v>Доля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2044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49-47F6-B67E-BC09848A7D0F}"/>
              </c:ext>
            </c:extLst>
          </c:dPt>
          <c:dPt>
            <c:idx val="1"/>
            <c:bubble3D val="0"/>
            <c:explosion val="17"/>
            <c:spPr>
              <a:solidFill>
                <a:srgbClr val="EA50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49-47F6-B67E-BC09848A7D0F}"/>
              </c:ext>
            </c:extLst>
          </c:dPt>
          <c:dPt>
            <c:idx val="2"/>
            <c:bubble3D val="0"/>
            <c:explosion val="18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49-47F6-B67E-BC09848A7D0F}"/>
              </c:ext>
            </c:extLst>
          </c:dPt>
          <c:dLbls>
            <c:dLbl>
              <c:idx val="0"/>
              <c:layout>
                <c:manualLayout>
                  <c:x val="5.4852742060705902E-2"/>
                  <c:y val="-4.67202001075344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49-47F6-B67E-BC09848A7D0F}"/>
                </c:ext>
              </c:extLst>
            </c:dLbl>
            <c:dLbl>
              <c:idx val="1"/>
              <c:layout>
                <c:manualLayout>
                  <c:x val="-7.804899387576553E-3"/>
                  <c:y val="2.22772674249052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49-47F6-B67E-BC09848A7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'ИТОГ 2023'!$C$4:$C$6</c:f>
              <c:strCache>
                <c:ptCount val="3"/>
                <c:pt idx="0">
                  <c:v>СОШ</c:v>
                </c:pt>
                <c:pt idx="1">
                  <c:v>ДОО</c:v>
                </c:pt>
                <c:pt idx="2">
                  <c:v>ДО</c:v>
                </c:pt>
              </c:strCache>
            </c:strRef>
          </c:cat>
          <c:val>
            <c:numRef>
              <c:f>'ИТОГ 2023'!$D$4:$D$6</c:f>
              <c:numCache>
                <c:formatCode>0.00%</c:formatCode>
                <c:ptCount val="3"/>
                <c:pt idx="0" formatCode="0%">
                  <c:v>0.64</c:v>
                </c:pt>
                <c:pt idx="1">
                  <c:v>5.8000000000000003E-2</c:v>
                </c:pt>
                <c:pt idx="2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49-47F6-B67E-BC09848A7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731170442248547"/>
          <c:y val="8.2332483532029654E-2"/>
          <c:w val="0.51363116172115275"/>
          <c:h val="0.69432505756985297"/>
        </c:manualLayout>
      </c:layout>
      <c:pieChart>
        <c:varyColors val="1"/>
        <c:ser>
          <c:idx val="0"/>
          <c:order val="0"/>
          <c:tx>
            <c:strRef>
              <c:f>'ИТОГ 2023'!$L$3</c:f>
              <c:strCache>
                <c:ptCount val="1"/>
                <c:pt idx="0">
                  <c:v>Доля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rgbClr val="EA50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69-44AB-89B8-1A90323D6E57}"/>
              </c:ext>
            </c:extLst>
          </c:dPt>
          <c:dPt>
            <c:idx val="1"/>
            <c:bubble3D val="0"/>
            <c:spPr>
              <a:solidFill>
                <a:srgbClr val="2044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69-44AB-89B8-1A90323D6E57}"/>
              </c:ext>
            </c:extLst>
          </c:dPt>
          <c:dLbls>
            <c:dLbl>
              <c:idx val="0"/>
              <c:layout>
                <c:manualLayout>
                  <c:x val="8.3033953539697006E-3"/>
                  <c:y val="2.03119252976835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69-44AB-89B8-1A90323D6E57}"/>
                </c:ext>
              </c:extLst>
            </c:dLbl>
            <c:dLbl>
              <c:idx val="1"/>
              <c:layout>
                <c:manualLayout>
                  <c:x val="-2.0101792096195465E-2"/>
                  <c:y val="-1.71192307218058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69-44AB-89B8-1A90323D6E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'ИТОГ 2023'!$K$4:$K$5</c:f>
              <c:strCache>
                <c:ptCount val="2"/>
                <c:pt idx="0">
                  <c:v>Руководитель</c:v>
                </c:pt>
                <c:pt idx="1">
                  <c:v>Педагог</c:v>
                </c:pt>
              </c:strCache>
            </c:strRef>
          </c:cat>
          <c:val>
            <c:numRef>
              <c:f>'ИТОГ 2023'!$L$4:$L$5</c:f>
              <c:numCache>
                <c:formatCode>0%</c:formatCode>
                <c:ptCount val="2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69-44AB-89B8-1A90323D6E5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991427826133888"/>
          <c:y val="2.947097853124301E-2"/>
          <c:w val="0.76008572173866118"/>
          <c:h val="0.945969872692721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'[СТАТИСТИКА_ПЕДАГОГИ_1.10.2021.xls]2021'!$C$392</c:f>
              <c:strCache>
                <c:ptCount val="1"/>
                <c:pt idx="0">
                  <c:v>Доля участий в диагностике относительно общего количества педагогических работников и управленческих кадров муниципальных образований Томской области </c:v>
                </c:pt>
              </c:strCache>
            </c:strRef>
          </c:tx>
          <c:spPr>
            <a:solidFill>
              <a:srgbClr val="2044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'[СТАТИСТИКА_ПЕДАГОГИ_1.10.2021.xls]2021'!$B$393:$B$413</c:f>
              <c:strCache>
                <c:ptCount val="21"/>
                <c:pt idx="0">
                  <c:v>Подведомственные</c:v>
                </c:pt>
                <c:pt idx="1">
                  <c:v>г. Томск</c:v>
                </c:pt>
                <c:pt idx="2">
                  <c:v>г. Стрежевой</c:v>
                </c:pt>
                <c:pt idx="3">
                  <c:v>ЗАТО Северск</c:v>
                </c:pt>
                <c:pt idx="4">
                  <c:v>Кожевниковский район</c:v>
                </c:pt>
                <c:pt idx="5">
                  <c:v>Колпашевский район</c:v>
                </c:pt>
                <c:pt idx="6">
                  <c:v>Молчановский район</c:v>
                </c:pt>
                <c:pt idx="7">
                  <c:v>Парабельский район</c:v>
                </c:pt>
                <c:pt idx="8">
                  <c:v>Чаинский район</c:v>
                </c:pt>
                <c:pt idx="9">
                  <c:v>Каргасокский район</c:v>
                </c:pt>
                <c:pt idx="10">
                  <c:v>Александровский район</c:v>
                </c:pt>
                <c:pt idx="11">
                  <c:v>Асиновский район</c:v>
                </c:pt>
                <c:pt idx="12">
                  <c:v>Бакчарский район</c:v>
                </c:pt>
                <c:pt idx="13">
                  <c:v>Первомайский район</c:v>
                </c:pt>
                <c:pt idx="14">
                  <c:v>Томский район</c:v>
                </c:pt>
                <c:pt idx="15">
                  <c:v>Кривошеинский район</c:v>
                </c:pt>
                <c:pt idx="16">
                  <c:v>Шегарский район</c:v>
                </c:pt>
                <c:pt idx="17">
                  <c:v>Верхнекетский район</c:v>
                </c:pt>
                <c:pt idx="18">
                  <c:v>Зырянский район</c:v>
                </c:pt>
                <c:pt idx="19">
                  <c:v>Тегульдетский район</c:v>
                </c:pt>
                <c:pt idx="20">
                  <c:v>Г. Кедровый</c:v>
                </c:pt>
              </c:strCache>
            </c:strRef>
          </c:cat>
          <c:val>
            <c:numRef>
              <c:f>'[СТАТИСТИКА_ПЕДАГОГИ_1.10.2021.xls]2021'!$C$393:$C$413</c:f>
              <c:numCache>
                <c:formatCode>0.00%</c:formatCode>
                <c:ptCount val="21"/>
                <c:pt idx="0">
                  <c:v>7.5999999999999998E-2</c:v>
                </c:pt>
                <c:pt idx="1">
                  <c:v>9.4E-2</c:v>
                </c:pt>
                <c:pt idx="2" formatCode="0%">
                  <c:v>0.1</c:v>
                </c:pt>
                <c:pt idx="3" formatCode="0%">
                  <c:v>0.1</c:v>
                </c:pt>
                <c:pt idx="4" formatCode="0%">
                  <c:v>0.14000000000000001</c:v>
                </c:pt>
                <c:pt idx="5" formatCode="0%">
                  <c:v>0.15</c:v>
                </c:pt>
                <c:pt idx="6" formatCode="0%">
                  <c:v>0.16</c:v>
                </c:pt>
                <c:pt idx="7" formatCode="0%">
                  <c:v>0.17</c:v>
                </c:pt>
                <c:pt idx="8" formatCode="0%">
                  <c:v>0.18</c:v>
                </c:pt>
                <c:pt idx="9" formatCode="0%">
                  <c:v>0.19</c:v>
                </c:pt>
                <c:pt idx="10" formatCode="0%">
                  <c:v>0.21</c:v>
                </c:pt>
                <c:pt idx="11" formatCode="0%">
                  <c:v>0.21</c:v>
                </c:pt>
                <c:pt idx="12" formatCode="0%">
                  <c:v>0.22</c:v>
                </c:pt>
                <c:pt idx="13" formatCode="0%">
                  <c:v>0.22</c:v>
                </c:pt>
                <c:pt idx="14" formatCode="0%">
                  <c:v>0.25</c:v>
                </c:pt>
                <c:pt idx="15" formatCode="0%">
                  <c:v>0.26</c:v>
                </c:pt>
                <c:pt idx="16" formatCode="0%">
                  <c:v>0.28000000000000003</c:v>
                </c:pt>
                <c:pt idx="17" formatCode="0%">
                  <c:v>0.38</c:v>
                </c:pt>
                <c:pt idx="18" formatCode="0%">
                  <c:v>0.38</c:v>
                </c:pt>
                <c:pt idx="19" formatCode="0%">
                  <c:v>0.5</c:v>
                </c:pt>
                <c:pt idx="20" formatCode="0%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D8-4958-B5FF-57B8A8CC09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47876656"/>
        <c:axId val="647877904"/>
      </c:barChart>
      <c:catAx>
        <c:axId val="647876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20446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7877904"/>
        <c:crosses val="autoZero"/>
        <c:auto val="1"/>
        <c:lblAlgn val="ctr"/>
        <c:lblOffset val="100"/>
        <c:noMultiLvlLbl val="0"/>
      </c:catAx>
      <c:valAx>
        <c:axId val="64787790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64787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43541993253168"/>
          <c:y val="3.5399207666891329E-2"/>
          <c:w val="0.77376033212506279"/>
          <c:h val="0.51933740616916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Лист1!$P$2</c:f>
              <c:strCache>
                <c:ptCount val="1"/>
                <c:pt idx="0">
                  <c:v>Томская область</c:v>
                </c:pt>
              </c:strCache>
            </c:strRef>
          </c:tx>
          <c:spPr>
            <a:solidFill>
              <a:srgbClr val="20446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7160959051325444E-3"/>
                  <c:y val="6.749925547303652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60-4E0D-A25B-1629743C766A}"/>
                </c:ext>
              </c:extLst>
            </c:dLbl>
            <c:dLbl>
              <c:idx val="1"/>
              <c:layout>
                <c:manualLayout>
                  <c:x val="1.9012671335927812E-2"/>
                  <c:y val="-2.19683506506046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60-4E0D-A25B-1629743C766A}"/>
                </c:ext>
              </c:extLst>
            </c:dLbl>
            <c:dLbl>
              <c:idx val="2"/>
              <c:layout>
                <c:manualLayout>
                  <c:x val="5.4321918102651382E-3"/>
                  <c:y val="-2.19683506506051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60-4E0D-A25B-1629743C766A}"/>
                </c:ext>
              </c:extLst>
            </c:dLbl>
            <c:dLbl>
              <c:idx val="3"/>
              <c:layout>
                <c:manualLayout>
                  <c:x val="-2.7160959051325444E-3"/>
                  <c:y val="-5.06866268485131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60-4E0D-A25B-1629743C766A}"/>
                </c:ext>
              </c:extLst>
            </c:dLbl>
            <c:dLbl>
              <c:idx val="4"/>
              <c:layout>
                <c:manualLayout>
                  <c:x val="-9.9589032727188966E-17"/>
                  <c:y val="3.54682017452119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60-4E0D-A25B-1629743C766A}"/>
                </c:ext>
              </c:extLst>
            </c:dLbl>
            <c:dLbl>
              <c:idx val="5"/>
              <c:layout>
                <c:manualLayout>
                  <c:x val="-2.7160959051324447E-3"/>
                  <c:y val="9.290475414102845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60-4E0D-A25B-1629743C766A}"/>
                </c:ext>
              </c:extLst>
            </c:dLbl>
            <c:dLbl>
              <c:idx val="6"/>
              <c:layout>
                <c:manualLayout>
                  <c:x val="0"/>
                  <c:y val="9.29047541410281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60-4E0D-A25B-1629743C7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rgbClr val="20446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Лист1!$O$3:$O$9</c:f>
              <c:strCache>
                <c:ptCount val="7"/>
                <c:pt idx="0">
                  <c:v>Предметные (Информатика)</c:v>
                </c:pt>
                <c:pt idx="1">
                  <c:v>Предметные (Математика)</c:v>
                </c:pt>
                <c:pt idx="2">
                  <c:v>Управленческие</c:v>
                </c:pt>
                <c:pt idx="3">
                  <c:v>Психолого-педагогические</c:v>
                </c:pt>
                <c:pt idx="4">
                  <c:v>Цифровые</c:v>
                </c:pt>
                <c:pt idx="5">
                  <c:v>Методические</c:v>
                </c:pt>
                <c:pt idx="6">
                  <c:v>В области воспитания</c:v>
                </c:pt>
              </c:strCache>
            </c:strRef>
          </c:cat>
          <c:val>
            <c:numRef>
              <c:f>Лист1!$P$3:$P$9</c:f>
              <c:numCache>
                <c:formatCode>0.00%</c:formatCode>
                <c:ptCount val="7"/>
                <c:pt idx="0">
                  <c:v>0.74580000000000002</c:v>
                </c:pt>
                <c:pt idx="1">
                  <c:v>0.74099999999999999</c:v>
                </c:pt>
                <c:pt idx="2">
                  <c:v>0.36299999999999999</c:v>
                </c:pt>
                <c:pt idx="3">
                  <c:v>0.48209999999999997</c:v>
                </c:pt>
                <c:pt idx="4">
                  <c:v>0.28870000000000001</c:v>
                </c:pt>
                <c:pt idx="5">
                  <c:v>0.37880000000000003</c:v>
                </c:pt>
                <c:pt idx="6">
                  <c:v>0.42220000000000002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0-4E0D-A25B-1629743C766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60884448"/>
        <c:axId val="1260874048"/>
      </c:barChart>
      <c:catAx>
        <c:axId val="126088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0874048"/>
        <c:crosses val="autoZero"/>
        <c:auto val="1"/>
        <c:lblAlgn val="ctr"/>
        <c:lblOffset val="100"/>
        <c:noMultiLvlLbl val="0"/>
      </c:catAx>
      <c:valAx>
        <c:axId val="126087404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26088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Уровень "Усвоение"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6"/>
              <c:layout>
                <c:manualLayout>
                  <c:x val="4.7481898460894822E-3"/>
                  <c:y val="1.08004723293174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7A-4357-A959-C24753FDD0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Лист1!$B$4:$B$10</c:f>
              <c:strCache>
                <c:ptCount val="7"/>
                <c:pt idx="0">
                  <c:v>Предметные</c:v>
                </c:pt>
                <c:pt idx="1">
                  <c:v>Методические</c:v>
                </c:pt>
                <c:pt idx="2">
                  <c:v>Цифровые</c:v>
                </c:pt>
                <c:pt idx="3">
                  <c:v>Психолого педагогические</c:v>
                </c:pt>
                <c:pt idx="4">
                  <c:v>В области воспитания</c:v>
                </c:pt>
                <c:pt idx="5">
                  <c:v>Управленческие</c:v>
                </c:pt>
                <c:pt idx="6">
                  <c:v>ВСЕГО</c:v>
                </c:pt>
              </c:strCache>
            </c:strRef>
          </c:cat>
          <c:val>
            <c:numRef>
              <c:f>Лист1!$C$4:$C$10</c:f>
              <c:numCache>
                <c:formatCode>0%</c:formatCode>
                <c:ptCount val="7"/>
                <c:pt idx="0">
                  <c:v>0.02</c:v>
                </c:pt>
                <c:pt idx="1">
                  <c:v>0.43</c:v>
                </c:pt>
                <c:pt idx="2">
                  <c:v>0.61</c:v>
                </c:pt>
                <c:pt idx="3">
                  <c:v>0.23</c:v>
                </c:pt>
                <c:pt idx="4">
                  <c:v>0.35</c:v>
                </c:pt>
                <c:pt idx="5">
                  <c:v>0.31</c:v>
                </c:pt>
                <c:pt idx="6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7A-4357-A959-C24753FDD067}"/>
            </c:ext>
          </c:extLst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Уровень "Нестабильно"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77A-4357-A959-C24753FDD0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Лист1!$B$4:$B$10</c:f>
              <c:strCache>
                <c:ptCount val="7"/>
                <c:pt idx="0">
                  <c:v>Предметные</c:v>
                </c:pt>
                <c:pt idx="1">
                  <c:v>Методические</c:v>
                </c:pt>
                <c:pt idx="2">
                  <c:v>Цифровые</c:v>
                </c:pt>
                <c:pt idx="3">
                  <c:v>Психолого педагогические</c:v>
                </c:pt>
                <c:pt idx="4">
                  <c:v>В области воспитания</c:v>
                </c:pt>
                <c:pt idx="5">
                  <c:v>Управленческие</c:v>
                </c:pt>
                <c:pt idx="6">
                  <c:v>ВСЕГО</c:v>
                </c:pt>
              </c:strCache>
            </c:strRef>
          </c:cat>
          <c:val>
            <c:numRef>
              <c:f>Лист1!$D$4:$D$10</c:f>
              <c:numCache>
                <c:formatCode>0%</c:formatCode>
                <c:ptCount val="7"/>
                <c:pt idx="0">
                  <c:v>0.37</c:v>
                </c:pt>
                <c:pt idx="1">
                  <c:v>0.48</c:v>
                </c:pt>
                <c:pt idx="2">
                  <c:v>0.37</c:v>
                </c:pt>
                <c:pt idx="3">
                  <c:v>0.57999999999999996</c:v>
                </c:pt>
                <c:pt idx="4">
                  <c:v>0.52</c:v>
                </c:pt>
                <c:pt idx="5">
                  <c:v>0.62</c:v>
                </c:pt>
                <c:pt idx="6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7A-4357-A959-C24753FDD067}"/>
            </c:ext>
          </c:extLst>
        </c:ser>
        <c:ser>
          <c:idx val="2"/>
          <c:order val="2"/>
          <c:tx>
            <c:strRef>
              <c:f>Лист1!$E$3</c:f>
              <c:strCache>
                <c:ptCount val="1"/>
                <c:pt idx="0">
                  <c:v>Уровень "Стабильно"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6"/>
              <c:layout>
                <c:manualLayout>
                  <c:x val="-8.7049141579195463E-17"/>
                  <c:y val="-2.70011808232936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7A-4357-A959-C24753FDD0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Лист1!$B$4:$B$10</c:f>
              <c:strCache>
                <c:ptCount val="7"/>
                <c:pt idx="0">
                  <c:v>Предметные</c:v>
                </c:pt>
                <c:pt idx="1">
                  <c:v>Методические</c:v>
                </c:pt>
                <c:pt idx="2">
                  <c:v>Цифровые</c:v>
                </c:pt>
                <c:pt idx="3">
                  <c:v>Психолого педагогические</c:v>
                </c:pt>
                <c:pt idx="4">
                  <c:v>В области воспитания</c:v>
                </c:pt>
                <c:pt idx="5">
                  <c:v>Управленческие</c:v>
                </c:pt>
                <c:pt idx="6">
                  <c:v>ВСЕГО</c:v>
                </c:pt>
              </c:strCache>
            </c:strRef>
          </c:cat>
          <c:val>
            <c:numRef>
              <c:f>Лист1!$E$4:$E$10</c:f>
              <c:numCache>
                <c:formatCode>0%</c:formatCode>
                <c:ptCount val="7"/>
                <c:pt idx="0">
                  <c:v>0.61</c:v>
                </c:pt>
                <c:pt idx="1">
                  <c:v>0.09</c:v>
                </c:pt>
                <c:pt idx="2">
                  <c:v>0.09</c:v>
                </c:pt>
                <c:pt idx="3">
                  <c:v>0.19</c:v>
                </c:pt>
                <c:pt idx="4">
                  <c:v>0.13</c:v>
                </c:pt>
                <c:pt idx="5" formatCode="0.00%">
                  <c:v>7.6999999999999999E-2</c:v>
                </c:pt>
                <c:pt idx="6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7A-4357-A959-C24753FDD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29253487"/>
        <c:axId val="929248495"/>
      </c:barChart>
      <c:catAx>
        <c:axId val="9292534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9248495"/>
        <c:crosses val="autoZero"/>
        <c:auto val="1"/>
        <c:lblAlgn val="ctr"/>
        <c:lblOffset val="100"/>
        <c:noMultiLvlLbl val="0"/>
      </c:catAx>
      <c:valAx>
        <c:axId val="92924849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29253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510795495650267E-2"/>
          <c:y val="0.89112379765017435"/>
          <c:w val="0.93086317791859907"/>
          <c:h val="9.2174802668141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Лист1!$S$3</c:f>
              <c:strCache>
                <c:ptCount val="1"/>
                <c:pt idx="0">
                  <c:v>Уровень "Формирование"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Лист1!$R$4:$R$6</c:f>
              <c:strCache>
                <c:ptCount val="3"/>
                <c:pt idx="0">
                  <c:v>Учителя русского языка</c:v>
                </c:pt>
                <c:pt idx="1">
                  <c:v>Учителя математики</c:v>
                </c:pt>
                <c:pt idx="2">
                  <c:v>Руководители ОО</c:v>
                </c:pt>
              </c:strCache>
            </c:strRef>
          </c:cat>
          <c:val>
            <c:numRef>
              <c:f>Лист1!$S$4:$S$6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 formatCode="0.00%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F0-4307-93BE-A279A91BCAA6}"/>
            </c:ext>
          </c:extLst>
        </c:ser>
        <c:ser>
          <c:idx val="1"/>
          <c:order val="1"/>
          <c:tx>
            <c:strRef>
              <c:f>Лист1!$T$3</c:f>
              <c:strCache>
                <c:ptCount val="1"/>
                <c:pt idx="0">
                  <c:v>Уровень "Нестабильно"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Лист1!$R$4:$R$6</c:f>
              <c:strCache>
                <c:ptCount val="3"/>
                <c:pt idx="0">
                  <c:v>Учителя русского языка</c:v>
                </c:pt>
                <c:pt idx="1">
                  <c:v>Учителя математики</c:v>
                </c:pt>
                <c:pt idx="2">
                  <c:v>Руководители ОО</c:v>
                </c:pt>
              </c:strCache>
            </c:strRef>
          </c:cat>
          <c:val>
            <c:numRef>
              <c:f>Лист1!$T$4:$T$6</c:f>
              <c:numCache>
                <c:formatCode>0%</c:formatCode>
                <c:ptCount val="3"/>
                <c:pt idx="0">
                  <c:v>0.14000000000000001</c:v>
                </c:pt>
                <c:pt idx="1">
                  <c:v>0.11</c:v>
                </c:pt>
                <c:pt idx="2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F0-4307-93BE-A279A91BCAA6}"/>
            </c:ext>
          </c:extLst>
        </c:ser>
        <c:ser>
          <c:idx val="2"/>
          <c:order val="2"/>
          <c:tx>
            <c:strRef>
              <c:f>Лист1!$U$3</c:f>
              <c:strCache>
                <c:ptCount val="1"/>
                <c:pt idx="0">
                  <c:v>Уровень "Стабильно"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Лист1!$R$4:$R$6</c:f>
              <c:strCache>
                <c:ptCount val="3"/>
                <c:pt idx="0">
                  <c:v>Учителя русского языка</c:v>
                </c:pt>
                <c:pt idx="1">
                  <c:v>Учителя математики</c:v>
                </c:pt>
                <c:pt idx="2">
                  <c:v>Руководители ОО</c:v>
                </c:pt>
              </c:strCache>
            </c:strRef>
          </c:cat>
          <c:val>
            <c:numRef>
              <c:f>Лист1!$U$4:$U$6</c:f>
              <c:numCache>
                <c:formatCode>0%</c:formatCode>
                <c:ptCount val="3"/>
                <c:pt idx="0">
                  <c:v>0.86</c:v>
                </c:pt>
                <c:pt idx="1">
                  <c:v>0.89</c:v>
                </c:pt>
                <c:pt idx="2" formatCode="0.00%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F0-4307-93BE-A279A91BC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30231807"/>
        <c:axId val="930226399"/>
      </c:barChart>
      <c:catAx>
        <c:axId val="930231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20446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226399"/>
        <c:crosses val="autoZero"/>
        <c:auto val="1"/>
        <c:lblAlgn val="ctr"/>
        <c:lblOffset val="100"/>
        <c:noMultiLvlLbl val="0"/>
      </c:catAx>
      <c:valAx>
        <c:axId val="930226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231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333305723309455E-2"/>
          <c:y val="4.9220460557669862E-2"/>
          <c:w val="0.93888888888888888"/>
          <c:h val="0.74935804899387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Лист1!$C$3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F-4C04-B84C-A96F43900E28}"/>
            </c:ext>
          </c:extLst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Лист1!$C$4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FF-4C04-B84C-A96F43900E28}"/>
            </c:ext>
          </c:extLst>
        </c:ser>
        <c:ser>
          <c:idx val="2"/>
          <c:order val="2"/>
          <c:tx>
            <c:strRef>
              <c:f>Лист1!$B$5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6.64439340915718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FF-4C04-B84C-A96F43900E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Лист1!$C$5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FF-4C04-B84C-A96F43900E2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43836784"/>
        <c:axId val="940708128"/>
      </c:barChart>
      <c:catAx>
        <c:axId val="543836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40708128"/>
        <c:crosses val="autoZero"/>
        <c:auto val="1"/>
        <c:lblAlgn val="ctr"/>
        <c:lblOffset val="100"/>
        <c:noMultiLvlLbl val="0"/>
      </c:catAx>
      <c:valAx>
        <c:axId val="9407081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4383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Лист1!$B$8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Лист1!$C$8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2E-4DCF-94C1-502126A916A6}"/>
            </c:ext>
          </c:extLst>
        </c:ser>
        <c:ser>
          <c:idx val="1"/>
          <c:order val="1"/>
          <c:tx>
            <c:strRef>
              <c:f>Лист1!$B$9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Лист1!$C$9</c:f>
              <c:numCache>
                <c:formatCode>General</c:formatCode>
                <c:ptCount val="1"/>
                <c:pt idx="0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2E-4DCF-94C1-502126A916A6}"/>
            </c:ext>
          </c:extLst>
        </c:ser>
        <c:ser>
          <c:idx val="2"/>
          <c:order val="2"/>
          <c:tx>
            <c:strRef>
              <c:f>Лист1!$B$10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Лист1!$C$10</c:f>
              <c:numCache>
                <c:formatCode>General</c:formatCode>
                <c:ptCount val="1"/>
                <c:pt idx="0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2E-4DCF-94C1-502126A916A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82155328"/>
        <c:axId val="934411824"/>
      </c:barChart>
      <c:catAx>
        <c:axId val="682155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34411824"/>
        <c:crosses val="autoZero"/>
        <c:auto val="1"/>
        <c:lblAlgn val="ctr"/>
        <c:lblOffset val="100"/>
        <c:noMultiLvlLbl val="0"/>
      </c:catAx>
      <c:valAx>
        <c:axId val="9344118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8215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393984950846084E-2"/>
          <c:y val="0.85644615398281976"/>
          <c:w val="0.92798793019486758"/>
          <c:h val="0.1059479498864420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77895230291023E-2"/>
          <c:y val="5.5555606954384981E-2"/>
          <c:w val="0.93888888888888888"/>
          <c:h val="0.79224482356372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Лист1!$B$13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Лист1!$C$13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EE-4600-BADE-B5984920C251}"/>
            </c:ext>
          </c:extLst>
        </c:ser>
        <c:ser>
          <c:idx val="1"/>
          <c:order val="1"/>
          <c:tx>
            <c:strRef>
              <c:f>Лист1!$B$14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Лист1!$C$14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EE-4600-BADE-B5984920C251}"/>
            </c:ext>
          </c:extLst>
        </c:ser>
        <c:ser>
          <c:idx val="2"/>
          <c:order val="2"/>
          <c:tx>
            <c:strRef>
              <c:f>Лист1!$B$15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Лист1!$C$15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EE-4600-BADE-B5984920C25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75651536"/>
        <c:axId val="940721024"/>
      </c:barChart>
      <c:catAx>
        <c:axId val="675651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40721024"/>
        <c:crosses val="autoZero"/>
        <c:auto val="1"/>
        <c:lblAlgn val="ctr"/>
        <c:lblOffset val="100"/>
        <c:noMultiLvlLbl val="0"/>
      </c:catAx>
      <c:valAx>
        <c:axId val="9407210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7565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CBCA4-CCC6-4993-A2CC-26400811337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F8C106-9A96-45A0-9296-92CB6971EE29}">
      <dgm:prSet/>
      <dgm:spPr/>
      <dgm:t>
        <a:bodyPr/>
        <a:lstStyle/>
        <a:p>
          <a:r>
            <a:rPr lang="ru-RU" b="1" dirty="0">
              <a:latin typeface="Century Gothic" panose="020B0502020202020204" pitchFamily="34" charset="0"/>
            </a:rPr>
            <a:t>Цифровая</a:t>
          </a:r>
          <a:endParaRPr lang="ru-RU" dirty="0">
            <a:latin typeface="Century Gothic" panose="020B0502020202020204" pitchFamily="34" charset="0"/>
          </a:endParaRPr>
        </a:p>
      </dgm:t>
    </dgm:pt>
    <dgm:pt modelId="{9F8BC099-896D-4658-BA3F-CF9CB4F7B19E}" type="parTrans" cxnId="{472CB305-1556-4228-9557-DA46DDC9FB3B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386F989A-1C26-42D9-BB98-99C01E98025F}" type="sibTrans" cxnId="{472CB305-1556-4228-9557-DA46DDC9FB3B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FC58A9B6-7416-4BA8-A0F0-F032D0472083}">
      <dgm:prSet/>
      <dgm:spPr/>
      <dgm:t>
        <a:bodyPr/>
        <a:lstStyle/>
        <a:p>
          <a:r>
            <a:rPr lang="ru-RU" b="1">
              <a:latin typeface="Century Gothic" panose="020B0502020202020204" pitchFamily="34" charset="0"/>
            </a:rPr>
            <a:t>Коммуникативная</a:t>
          </a:r>
          <a:endParaRPr lang="ru-RU">
            <a:latin typeface="Century Gothic" panose="020B0502020202020204" pitchFamily="34" charset="0"/>
          </a:endParaRPr>
        </a:p>
      </dgm:t>
    </dgm:pt>
    <dgm:pt modelId="{785D7AB7-C5F9-4309-A73B-C30E01DF91AA}" type="parTrans" cxnId="{85A473AA-4F5E-4784-A227-B11CD0721BE9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7B1DBDA1-FDEC-429F-9441-B92ED6B08649}" type="sibTrans" cxnId="{85A473AA-4F5E-4784-A227-B11CD0721BE9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548E023F-06E5-4AFC-AB1A-8FD33626D188}">
      <dgm:prSet/>
      <dgm:spPr/>
      <dgm:t>
        <a:bodyPr/>
        <a:lstStyle/>
        <a:p>
          <a:r>
            <a:rPr lang="ru-RU" b="1" dirty="0">
              <a:latin typeface="Century Gothic" panose="020B0502020202020204" pitchFamily="34" charset="0"/>
            </a:rPr>
            <a:t>Предметная (по предметам)</a:t>
          </a:r>
          <a:endParaRPr lang="ru-RU" dirty="0">
            <a:latin typeface="Century Gothic" panose="020B0502020202020204" pitchFamily="34" charset="0"/>
          </a:endParaRPr>
        </a:p>
      </dgm:t>
    </dgm:pt>
    <dgm:pt modelId="{E2D1299C-1C83-4121-8657-3002C1096CFD}" type="parTrans" cxnId="{255A3E2E-1239-4453-9261-5C779F2583E2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61E94C60-0784-426B-B36E-449611166A89}" type="sibTrans" cxnId="{255A3E2E-1239-4453-9261-5C779F2583E2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28423267-89E5-4213-8E19-5C5550140F04}">
      <dgm:prSet/>
      <dgm:spPr/>
      <dgm:t>
        <a:bodyPr/>
        <a:lstStyle/>
        <a:p>
          <a:r>
            <a:rPr lang="ru-RU" b="1" dirty="0">
              <a:latin typeface="Century Gothic" panose="020B0502020202020204" pitchFamily="34" charset="0"/>
            </a:rPr>
            <a:t>Методическая (СОШ, ДОО, начальные классы, по предметам)</a:t>
          </a:r>
          <a:endParaRPr lang="ru-RU" dirty="0">
            <a:latin typeface="Century Gothic" panose="020B0502020202020204" pitchFamily="34" charset="0"/>
          </a:endParaRPr>
        </a:p>
      </dgm:t>
    </dgm:pt>
    <dgm:pt modelId="{B19A140F-C8A4-4945-9DB5-865A389424CD}" type="parTrans" cxnId="{4552DE29-EF67-4D0A-A661-A7A86A97CC23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D27D1626-2B6B-4B6B-B95A-575FB9E68516}" type="sibTrans" cxnId="{4552DE29-EF67-4D0A-A661-A7A86A97CC23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D302F39C-25A6-4C20-9790-B1722D0ABE1D}">
      <dgm:prSet/>
      <dgm:spPr/>
      <dgm:t>
        <a:bodyPr/>
        <a:lstStyle/>
        <a:p>
          <a:r>
            <a:rPr lang="ru-RU" b="1" dirty="0">
              <a:latin typeface="Century Gothic" panose="020B0502020202020204" pitchFamily="34" charset="0"/>
            </a:rPr>
            <a:t>Психолого-педагогическая</a:t>
          </a:r>
          <a:endParaRPr lang="ru-RU" dirty="0">
            <a:latin typeface="Century Gothic" panose="020B0502020202020204" pitchFamily="34" charset="0"/>
          </a:endParaRPr>
        </a:p>
      </dgm:t>
    </dgm:pt>
    <dgm:pt modelId="{678C16FF-8173-4403-B5C9-E14602A79E96}" type="parTrans" cxnId="{523EED5E-F416-4C12-BCA3-E5EC6C4CDB4A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AA432840-AFFC-4FD6-A229-6B01B722E70E}" type="sibTrans" cxnId="{523EED5E-F416-4C12-BCA3-E5EC6C4CDB4A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4913CCF7-427B-47CA-BD00-EC2E6D1F8153}">
      <dgm:prSet/>
      <dgm:spPr/>
      <dgm:t>
        <a:bodyPr/>
        <a:lstStyle/>
        <a:p>
          <a:r>
            <a:rPr lang="ru-RU" b="1" dirty="0">
              <a:latin typeface="Century Gothic" panose="020B0502020202020204" pitchFamily="34" charset="0"/>
            </a:rPr>
            <a:t>В области воспитания</a:t>
          </a:r>
          <a:endParaRPr lang="ru-RU" dirty="0">
            <a:latin typeface="Century Gothic" panose="020B0502020202020204" pitchFamily="34" charset="0"/>
          </a:endParaRPr>
        </a:p>
      </dgm:t>
    </dgm:pt>
    <dgm:pt modelId="{B35CC3E8-FF30-463C-97D3-4812463FBFE2}" type="parTrans" cxnId="{B7951896-30A9-47F4-9D48-C07D5F43E7A2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4AEF1D96-F7B9-482C-BAB7-2A2F771A4027}" type="sibTrans" cxnId="{B7951896-30A9-47F4-9D48-C07D5F43E7A2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108A0553-4C89-4840-85A1-C6F7CC937336}">
      <dgm:prSet/>
      <dgm:spPr/>
      <dgm:t>
        <a:bodyPr/>
        <a:lstStyle/>
        <a:p>
          <a:r>
            <a:rPr lang="ru-RU" b="1" dirty="0">
              <a:latin typeface="Century Gothic" panose="020B0502020202020204" pitchFamily="34" charset="0"/>
            </a:rPr>
            <a:t>По функциональной грамотности</a:t>
          </a:r>
          <a:endParaRPr lang="ru-RU" dirty="0">
            <a:latin typeface="Century Gothic" panose="020B0502020202020204" pitchFamily="34" charset="0"/>
          </a:endParaRPr>
        </a:p>
      </dgm:t>
    </dgm:pt>
    <dgm:pt modelId="{8136E123-5A30-4248-A1C3-48BD320D6515}" type="parTrans" cxnId="{96BFBE18-4821-4FAB-9C16-F121B7360EA3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3FB2165B-A556-4776-B40D-ED437B9CC675}" type="sibTrans" cxnId="{96BFBE18-4821-4FAB-9C16-F121B7360EA3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CEA9E00E-0A27-4F28-B266-ACF641014E2F}">
      <dgm:prSet/>
      <dgm:spPr>
        <a:solidFill>
          <a:srgbClr val="3F425A"/>
        </a:solidFill>
      </dgm:spPr>
      <dgm:t>
        <a:bodyPr/>
        <a:lstStyle/>
        <a:p>
          <a:r>
            <a:rPr lang="ru-RU" b="1">
              <a:latin typeface="Century Gothic" panose="020B0502020202020204" pitchFamily="34" charset="0"/>
            </a:rPr>
            <a:t>УПРАВЛЕНЧЕСКИЕ КАДРЫ</a:t>
          </a:r>
          <a:endParaRPr lang="ru-RU">
            <a:latin typeface="Century Gothic" panose="020B0502020202020204" pitchFamily="34" charset="0"/>
          </a:endParaRPr>
        </a:p>
      </dgm:t>
    </dgm:pt>
    <dgm:pt modelId="{1B7A9100-CDC2-49E3-A4C3-7109249D3BA5}" type="parTrans" cxnId="{E4E1B3B5-09DC-4992-A6AF-31659D27E37A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71F907A6-7F5F-491D-9E49-DEE84ED365AB}" type="sibTrans" cxnId="{E4E1B3B5-09DC-4992-A6AF-31659D27E37A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6F824ACB-E1DA-441B-9D89-C9517BE77E0C}">
      <dgm:prSet/>
      <dgm:spPr/>
      <dgm:t>
        <a:bodyPr/>
        <a:lstStyle/>
        <a:p>
          <a:r>
            <a:rPr lang="ru-RU" b="1">
              <a:latin typeface="Century Gothic" panose="020B0502020202020204" pitchFamily="34" charset="0"/>
            </a:rPr>
            <a:t>Цифровая</a:t>
          </a:r>
          <a:endParaRPr lang="ru-RU">
            <a:latin typeface="Century Gothic" panose="020B0502020202020204" pitchFamily="34" charset="0"/>
          </a:endParaRPr>
        </a:p>
      </dgm:t>
    </dgm:pt>
    <dgm:pt modelId="{740E11E0-E849-4F97-86E3-52A79471A601}" type="parTrans" cxnId="{EAD18B92-A70E-4CA6-A844-09EE0BE395CE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3EE6BA45-64AE-4D64-950A-025F29DBC4FD}" type="sibTrans" cxnId="{EAD18B92-A70E-4CA6-A844-09EE0BE395CE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EF6ED40B-FE14-489C-B268-681EE00C4005}">
      <dgm:prSet/>
      <dgm:spPr/>
      <dgm:t>
        <a:bodyPr/>
        <a:lstStyle/>
        <a:p>
          <a:r>
            <a:rPr lang="ru-RU" b="1" dirty="0">
              <a:latin typeface="Century Gothic" panose="020B0502020202020204" pitchFamily="34" charset="0"/>
            </a:rPr>
            <a:t>Коммуникативная</a:t>
          </a:r>
          <a:endParaRPr lang="ru-RU" dirty="0">
            <a:latin typeface="Century Gothic" panose="020B0502020202020204" pitchFamily="34" charset="0"/>
          </a:endParaRPr>
        </a:p>
      </dgm:t>
    </dgm:pt>
    <dgm:pt modelId="{481DEFD3-0A92-48B8-83D9-EF610DE040EE}" type="parTrans" cxnId="{7214B8D1-2D7B-4CF4-828E-01B1B701115D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2B886199-087C-4724-B98E-DFEEEDFD5A8C}" type="sibTrans" cxnId="{7214B8D1-2D7B-4CF4-828E-01B1B701115D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ACD28D18-A051-405E-AAD8-A93CA99DC2E6}">
      <dgm:prSet/>
      <dgm:spPr/>
      <dgm:t>
        <a:bodyPr/>
        <a:lstStyle/>
        <a:p>
          <a:r>
            <a:rPr lang="ru-RU" b="1" dirty="0">
              <a:latin typeface="Century Gothic" panose="020B0502020202020204" pitchFamily="34" charset="0"/>
            </a:rPr>
            <a:t>Управленческая (СОШ, ДОО)</a:t>
          </a:r>
          <a:endParaRPr lang="ru-RU" dirty="0">
            <a:latin typeface="Century Gothic" panose="020B0502020202020204" pitchFamily="34" charset="0"/>
          </a:endParaRPr>
        </a:p>
      </dgm:t>
    </dgm:pt>
    <dgm:pt modelId="{4890FC98-D284-4AB3-B04C-949A289BA14B}" type="parTrans" cxnId="{BB10CE44-042D-4446-B1C3-1DE022471786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3DEAB53C-0AB2-4DA0-A0CB-923BD878F722}" type="sibTrans" cxnId="{BB10CE44-042D-4446-B1C3-1DE022471786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F995DBA8-7D29-4BD0-A266-C03931915314}">
      <dgm:prSet/>
      <dgm:spPr>
        <a:solidFill>
          <a:srgbClr val="3F425A"/>
        </a:solidFill>
      </dgm:spPr>
      <dgm:t>
        <a:bodyPr/>
        <a:lstStyle/>
        <a:p>
          <a:r>
            <a:rPr lang="ru-RU" b="1" dirty="0">
              <a:latin typeface="Century Gothic" panose="020B0502020202020204" pitchFamily="34" charset="0"/>
            </a:rPr>
            <a:t>ПЕДАГОГИЧЕСКИЕ РАБОТНИКИ</a:t>
          </a:r>
          <a:endParaRPr lang="ru-RU" dirty="0">
            <a:latin typeface="Century Gothic" panose="020B0502020202020204" pitchFamily="34" charset="0"/>
          </a:endParaRPr>
        </a:p>
      </dgm:t>
    </dgm:pt>
    <dgm:pt modelId="{C5D075C7-39DF-4BFF-8778-A22E3ADA80A1}" type="sibTrans" cxnId="{75913E1B-6317-48C5-A5FB-E17DBC7C8827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98E7E14F-59D1-4FA9-9B81-E5FCB6D2C32D}" type="parTrans" cxnId="{75913E1B-6317-48C5-A5FB-E17DBC7C8827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BDCA9F06-6BA5-4436-8DE7-E662FF443CBD}">
      <dgm:prSet/>
      <dgm:spPr/>
      <dgm:t>
        <a:bodyPr/>
        <a:lstStyle/>
        <a:p>
          <a:pPr>
            <a:buFontTx/>
            <a:buNone/>
          </a:pPr>
          <a:r>
            <a:rPr lang="ru-RU" b="1" dirty="0">
              <a:latin typeface="Century Gothic" panose="020B0502020202020204" pitchFamily="34" charset="0"/>
            </a:rPr>
            <a:t>Блоки профессиональных компетенций:</a:t>
          </a:r>
        </a:p>
      </dgm:t>
    </dgm:pt>
    <dgm:pt modelId="{10C8FFBC-D2D0-47A7-8DD6-707A3401AEEB}" type="parTrans" cxnId="{D9EA6363-FCEE-423A-9503-D1186F4B4686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21CF84E5-A33E-441E-A778-068ED5587597}" type="sibTrans" cxnId="{D9EA6363-FCEE-423A-9503-D1186F4B4686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B0B40D42-097F-4AC7-9D57-9EF466167E5A}" type="pres">
      <dgm:prSet presAssocID="{80ACBCA4-CCC6-4993-A2CC-26400811337E}" presName="linearFlow" presStyleCnt="0">
        <dgm:presLayoutVars>
          <dgm:dir/>
          <dgm:animLvl val="lvl"/>
          <dgm:resizeHandles val="exact"/>
        </dgm:presLayoutVars>
      </dgm:prSet>
      <dgm:spPr/>
    </dgm:pt>
    <dgm:pt modelId="{15B8714E-F63C-475F-A5CB-57C437F7BA99}" type="pres">
      <dgm:prSet presAssocID="{F995DBA8-7D29-4BD0-A266-C03931915314}" presName="composite" presStyleCnt="0"/>
      <dgm:spPr/>
    </dgm:pt>
    <dgm:pt modelId="{09675E30-1DC2-4001-858A-1BFD0EFF6830}" type="pres">
      <dgm:prSet presAssocID="{F995DBA8-7D29-4BD0-A266-C03931915314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92F82202-CDE4-4900-B3F3-6B3FF429FD03}" type="pres">
      <dgm:prSet presAssocID="{F995DBA8-7D29-4BD0-A266-C03931915314}" presName="descendantText" presStyleLbl="alignAcc1" presStyleIdx="0" presStyleCnt="2">
        <dgm:presLayoutVars>
          <dgm:bulletEnabled val="1"/>
        </dgm:presLayoutVars>
      </dgm:prSet>
      <dgm:spPr/>
    </dgm:pt>
    <dgm:pt modelId="{0E9C1D88-BF8E-4863-9E22-2C46C10BDA4C}" type="pres">
      <dgm:prSet presAssocID="{C5D075C7-39DF-4BFF-8778-A22E3ADA80A1}" presName="sp" presStyleCnt="0"/>
      <dgm:spPr/>
    </dgm:pt>
    <dgm:pt modelId="{F09C3D8F-8C5E-415F-B112-84BB0DD84F29}" type="pres">
      <dgm:prSet presAssocID="{CEA9E00E-0A27-4F28-B266-ACF641014E2F}" presName="composite" presStyleCnt="0"/>
      <dgm:spPr/>
    </dgm:pt>
    <dgm:pt modelId="{008662B1-8E2E-4180-B11F-C94E21AF46D5}" type="pres">
      <dgm:prSet presAssocID="{CEA9E00E-0A27-4F28-B266-ACF641014E2F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FF22A9A8-D932-43A2-8C31-07979548352E}" type="pres">
      <dgm:prSet presAssocID="{CEA9E00E-0A27-4F28-B266-ACF641014E2F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472CB305-1556-4228-9557-DA46DDC9FB3B}" srcId="{F995DBA8-7D29-4BD0-A266-C03931915314}" destId="{3EF8C106-9A96-45A0-9296-92CB6971EE29}" srcOrd="1" destOrd="0" parTransId="{9F8BC099-896D-4658-BA3F-CF9CB4F7B19E}" sibTransId="{386F989A-1C26-42D9-BB98-99C01E98025F}"/>
    <dgm:cxn modelId="{3473A417-B080-4619-94C1-0077C3D50A93}" type="presOf" srcId="{548E023F-06E5-4AFC-AB1A-8FD33626D188}" destId="{92F82202-CDE4-4900-B3F3-6B3FF429FD03}" srcOrd="0" destOrd="3" presId="urn:microsoft.com/office/officeart/2005/8/layout/chevron2"/>
    <dgm:cxn modelId="{96BFBE18-4821-4FAB-9C16-F121B7360EA3}" srcId="{F995DBA8-7D29-4BD0-A266-C03931915314}" destId="{108A0553-4C89-4840-85A1-C6F7CC937336}" srcOrd="7" destOrd="0" parTransId="{8136E123-5A30-4248-A1C3-48BD320D6515}" sibTransId="{3FB2165B-A556-4776-B40D-ED437B9CC675}"/>
    <dgm:cxn modelId="{75913E1B-6317-48C5-A5FB-E17DBC7C8827}" srcId="{80ACBCA4-CCC6-4993-A2CC-26400811337E}" destId="{F995DBA8-7D29-4BD0-A266-C03931915314}" srcOrd="0" destOrd="0" parTransId="{98E7E14F-59D1-4FA9-9B81-E5FCB6D2C32D}" sibTransId="{C5D075C7-39DF-4BFF-8778-A22E3ADA80A1}"/>
    <dgm:cxn modelId="{AEE4B929-EAF7-4275-86D0-02F7B43789A0}" type="presOf" srcId="{28423267-89E5-4213-8E19-5C5550140F04}" destId="{92F82202-CDE4-4900-B3F3-6B3FF429FD03}" srcOrd="0" destOrd="4" presId="urn:microsoft.com/office/officeart/2005/8/layout/chevron2"/>
    <dgm:cxn modelId="{4552DE29-EF67-4D0A-A661-A7A86A97CC23}" srcId="{F995DBA8-7D29-4BD0-A266-C03931915314}" destId="{28423267-89E5-4213-8E19-5C5550140F04}" srcOrd="4" destOrd="0" parTransId="{B19A140F-C8A4-4945-9DB5-865A389424CD}" sibTransId="{D27D1626-2B6B-4B6B-B95A-575FB9E68516}"/>
    <dgm:cxn modelId="{255A3E2E-1239-4453-9261-5C779F2583E2}" srcId="{F995DBA8-7D29-4BD0-A266-C03931915314}" destId="{548E023F-06E5-4AFC-AB1A-8FD33626D188}" srcOrd="3" destOrd="0" parTransId="{E2D1299C-1C83-4121-8657-3002C1096CFD}" sibTransId="{61E94C60-0784-426B-B36E-449611166A89}"/>
    <dgm:cxn modelId="{D2F30B3E-C35A-4D74-AB9C-EF2F8A478503}" type="presOf" srcId="{EF6ED40B-FE14-489C-B268-681EE00C4005}" destId="{FF22A9A8-D932-43A2-8C31-07979548352E}" srcOrd="0" destOrd="1" presId="urn:microsoft.com/office/officeart/2005/8/layout/chevron2"/>
    <dgm:cxn modelId="{523EED5E-F416-4C12-BCA3-E5EC6C4CDB4A}" srcId="{F995DBA8-7D29-4BD0-A266-C03931915314}" destId="{D302F39C-25A6-4C20-9790-B1722D0ABE1D}" srcOrd="5" destOrd="0" parTransId="{678C16FF-8173-4403-B5C9-E14602A79E96}" sibTransId="{AA432840-AFFC-4FD6-A229-6B01B722E70E}"/>
    <dgm:cxn modelId="{D9EA6363-FCEE-423A-9503-D1186F4B4686}" srcId="{F995DBA8-7D29-4BD0-A266-C03931915314}" destId="{BDCA9F06-6BA5-4436-8DE7-E662FF443CBD}" srcOrd="0" destOrd="0" parTransId="{10C8FFBC-D2D0-47A7-8DD6-707A3401AEEB}" sibTransId="{21CF84E5-A33E-441E-A778-068ED5587597}"/>
    <dgm:cxn modelId="{BB10CE44-042D-4446-B1C3-1DE022471786}" srcId="{CEA9E00E-0A27-4F28-B266-ACF641014E2F}" destId="{ACD28D18-A051-405E-AAD8-A93CA99DC2E6}" srcOrd="2" destOrd="0" parTransId="{4890FC98-D284-4AB3-B04C-949A289BA14B}" sibTransId="{3DEAB53C-0AB2-4DA0-A0CB-923BD878F722}"/>
    <dgm:cxn modelId="{EE8D6E6B-F970-4F99-9DE5-FD1A54184CFC}" type="presOf" srcId="{4913CCF7-427B-47CA-BD00-EC2E6D1F8153}" destId="{92F82202-CDE4-4900-B3F3-6B3FF429FD03}" srcOrd="0" destOrd="6" presId="urn:microsoft.com/office/officeart/2005/8/layout/chevron2"/>
    <dgm:cxn modelId="{21207679-E76E-4952-9D4D-AC28E8B918FA}" type="presOf" srcId="{BDCA9F06-6BA5-4436-8DE7-E662FF443CBD}" destId="{92F82202-CDE4-4900-B3F3-6B3FF429FD03}" srcOrd="0" destOrd="0" presId="urn:microsoft.com/office/officeart/2005/8/layout/chevron2"/>
    <dgm:cxn modelId="{6FC1A97C-FC33-429D-8778-D7E5B16961EF}" type="presOf" srcId="{CEA9E00E-0A27-4F28-B266-ACF641014E2F}" destId="{008662B1-8E2E-4180-B11F-C94E21AF46D5}" srcOrd="0" destOrd="0" presId="urn:microsoft.com/office/officeart/2005/8/layout/chevron2"/>
    <dgm:cxn modelId="{3B6E5A8C-0DD3-42EA-A399-CB69EC4EC14A}" type="presOf" srcId="{ACD28D18-A051-405E-AAD8-A93CA99DC2E6}" destId="{FF22A9A8-D932-43A2-8C31-07979548352E}" srcOrd="0" destOrd="2" presId="urn:microsoft.com/office/officeart/2005/8/layout/chevron2"/>
    <dgm:cxn modelId="{EAD18B92-A70E-4CA6-A844-09EE0BE395CE}" srcId="{CEA9E00E-0A27-4F28-B266-ACF641014E2F}" destId="{6F824ACB-E1DA-441B-9D89-C9517BE77E0C}" srcOrd="0" destOrd="0" parTransId="{740E11E0-E849-4F97-86E3-52A79471A601}" sibTransId="{3EE6BA45-64AE-4D64-950A-025F29DBC4FD}"/>
    <dgm:cxn modelId="{B7951896-30A9-47F4-9D48-C07D5F43E7A2}" srcId="{F995DBA8-7D29-4BD0-A266-C03931915314}" destId="{4913CCF7-427B-47CA-BD00-EC2E6D1F8153}" srcOrd="6" destOrd="0" parTransId="{B35CC3E8-FF30-463C-97D3-4812463FBFE2}" sibTransId="{4AEF1D96-F7B9-482C-BAB7-2A2F771A4027}"/>
    <dgm:cxn modelId="{F79CEAA1-C5CE-4EF4-A85C-4BCD46DA4144}" type="presOf" srcId="{D302F39C-25A6-4C20-9790-B1722D0ABE1D}" destId="{92F82202-CDE4-4900-B3F3-6B3FF429FD03}" srcOrd="0" destOrd="5" presId="urn:microsoft.com/office/officeart/2005/8/layout/chevron2"/>
    <dgm:cxn modelId="{85A473AA-4F5E-4784-A227-B11CD0721BE9}" srcId="{F995DBA8-7D29-4BD0-A266-C03931915314}" destId="{FC58A9B6-7416-4BA8-A0F0-F032D0472083}" srcOrd="2" destOrd="0" parTransId="{785D7AB7-C5F9-4309-A73B-C30E01DF91AA}" sibTransId="{7B1DBDA1-FDEC-429F-9441-B92ED6B08649}"/>
    <dgm:cxn modelId="{DEA60EAF-FDFC-40FC-B54D-39A7892644B1}" type="presOf" srcId="{F995DBA8-7D29-4BD0-A266-C03931915314}" destId="{09675E30-1DC2-4001-858A-1BFD0EFF6830}" srcOrd="0" destOrd="0" presId="urn:microsoft.com/office/officeart/2005/8/layout/chevron2"/>
    <dgm:cxn modelId="{E4E1B3B5-09DC-4992-A6AF-31659D27E37A}" srcId="{80ACBCA4-CCC6-4993-A2CC-26400811337E}" destId="{CEA9E00E-0A27-4F28-B266-ACF641014E2F}" srcOrd="1" destOrd="0" parTransId="{1B7A9100-CDC2-49E3-A4C3-7109249D3BA5}" sibTransId="{71F907A6-7F5F-491D-9E49-DEE84ED365AB}"/>
    <dgm:cxn modelId="{24BE02B6-BC41-414B-97F9-A727C3D45C31}" type="presOf" srcId="{3EF8C106-9A96-45A0-9296-92CB6971EE29}" destId="{92F82202-CDE4-4900-B3F3-6B3FF429FD03}" srcOrd="0" destOrd="1" presId="urn:microsoft.com/office/officeart/2005/8/layout/chevron2"/>
    <dgm:cxn modelId="{7214B8D1-2D7B-4CF4-828E-01B1B701115D}" srcId="{CEA9E00E-0A27-4F28-B266-ACF641014E2F}" destId="{EF6ED40B-FE14-489C-B268-681EE00C4005}" srcOrd="1" destOrd="0" parTransId="{481DEFD3-0A92-48B8-83D9-EF610DE040EE}" sibTransId="{2B886199-087C-4724-B98E-DFEEEDFD5A8C}"/>
    <dgm:cxn modelId="{58A0C7D1-7F25-4111-A21D-E33EA8A37293}" type="presOf" srcId="{6F824ACB-E1DA-441B-9D89-C9517BE77E0C}" destId="{FF22A9A8-D932-43A2-8C31-07979548352E}" srcOrd="0" destOrd="0" presId="urn:microsoft.com/office/officeart/2005/8/layout/chevron2"/>
    <dgm:cxn modelId="{1D4194D8-8E17-47DD-A75A-390A7D9A3BE7}" type="presOf" srcId="{FC58A9B6-7416-4BA8-A0F0-F032D0472083}" destId="{92F82202-CDE4-4900-B3F3-6B3FF429FD03}" srcOrd="0" destOrd="2" presId="urn:microsoft.com/office/officeart/2005/8/layout/chevron2"/>
    <dgm:cxn modelId="{23B983E3-9F06-44D8-A6EF-3EEF77AFB0B1}" type="presOf" srcId="{108A0553-4C89-4840-85A1-C6F7CC937336}" destId="{92F82202-CDE4-4900-B3F3-6B3FF429FD03}" srcOrd="0" destOrd="7" presId="urn:microsoft.com/office/officeart/2005/8/layout/chevron2"/>
    <dgm:cxn modelId="{A39912EA-5EC5-4929-ABF1-FC9EAB393E77}" type="presOf" srcId="{80ACBCA4-CCC6-4993-A2CC-26400811337E}" destId="{B0B40D42-097F-4AC7-9D57-9EF466167E5A}" srcOrd="0" destOrd="0" presId="urn:microsoft.com/office/officeart/2005/8/layout/chevron2"/>
    <dgm:cxn modelId="{032EB441-4367-4B93-AA32-667E6B25AB98}" type="presParOf" srcId="{B0B40D42-097F-4AC7-9D57-9EF466167E5A}" destId="{15B8714E-F63C-475F-A5CB-57C437F7BA99}" srcOrd="0" destOrd="0" presId="urn:microsoft.com/office/officeart/2005/8/layout/chevron2"/>
    <dgm:cxn modelId="{3ECC1DE6-F402-4D87-A38D-08BC471A5B49}" type="presParOf" srcId="{15B8714E-F63C-475F-A5CB-57C437F7BA99}" destId="{09675E30-1DC2-4001-858A-1BFD0EFF6830}" srcOrd="0" destOrd="0" presId="urn:microsoft.com/office/officeart/2005/8/layout/chevron2"/>
    <dgm:cxn modelId="{15859F12-6141-41BE-B31A-9735E6C7FE81}" type="presParOf" srcId="{15B8714E-F63C-475F-A5CB-57C437F7BA99}" destId="{92F82202-CDE4-4900-B3F3-6B3FF429FD03}" srcOrd="1" destOrd="0" presId="urn:microsoft.com/office/officeart/2005/8/layout/chevron2"/>
    <dgm:cxn modelId="{26AC6746-4C13-414A-9788-5CFF590F65C8}" type="presParOf" srcId="{B0B40D42-097F-4AC7-9D57-9EF466167E5A}" destId="{0E9C1D88-BF8E-4863-9E22-2C46C10BDA4C}" srcOrd="1" destOrd="0" presId="urn:microsoft.com/office/officeart/2005/8/layout/chevron2"/>
    <dgm:cxn modelId="{85CE5E26-830D-4811-A636-1EBF6E8AEC9D}" type="presParOf" srcId="{B0B40D42-097F-4AC7-9D57-9EF466167E5A}" destId="{F09C3D8F-8C5E-415F-B112-84BB0DD84F29}" srcOrd="2" destOrd="0" presId="urn:microsoft.com/office/officeart/2005/8/layout/chevron2"/>
    <dgm:cxn modelId="{1D7C2B6E-FF54-419D-8589-0E975984DC8E}" type="presParOf" srcId="{F09C3D8F-8C5E-415F-B112-84BB0DD84F29}" destId="{008662B1-8E2E-4180-B11F-C94E21AF46D5}" srcOrd="0" destOrd="0" presId="urn:microsoft.com/office/officeart/2005/8/layout/chevron2"/>
    <dgm:cxn modelId="{56CF6B58-C792-4FC9-AA1E-79C540DF6BD0}" type="presParOf" srcId="{F09C3D8F-8C5E-415F-B112-84BB0DD84F29}" destId="{FF22A9A8-D932-43A2-8C31-0797954835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99C5F1-50B5-41C4-B6D4-AC94ADCD83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F77521-0FCB-4934-B891-442DCA09E488}">
      <dgm:prSet/>
      <dgm:spPr>
        <a:solidFill>
          <a:srgbClr val="3F425A"/>
        </a:solidFill>
      </dgm:spPr>
      <dgm:t>
        <a:bodyPr/>
        <a:lstStyle/>
        <a:p>
          <a:pPr algn="ctr"/>
          <a:r>
            <a:rPr lang="ru-RU" dirty="0"/>
            <a:t>Профессиональный стандарт</a:t>
          </a:r>
        </a:p>
      </dgm:t>
    </dgm:pt>
    <dgm:pt modelId="{DFFF0174-0834-4C24-8AA3-774C5CC95BA8}" type="parTrans" cxnId="{E6700779-4A9B-4EA5-8780-B29CB0700AEC}">
      <dgm:prSet/>
      <dgm:spPr/>
      <dgm:t>
        <a:bodyPr/>
        <a:lstStyle/>
        <a:p>
          <a:endParaRPr lang="ru-RU"/>
        </a:p>
      </dgm:t>
    </dgm:pt>
    <dgm:pt modelId="{133EECFF-0524-4DE8-9E19-7580E0B81C4F}" type="sibTrans" cxnId="{E6700779-4A9B-4EA5-8780-B29CB0700AEC}">
      <dgm:prSet/>
      <dgm:spPr/>
      <dgm:t>
        <a:bodyPr/>
        <a:lstStyle/>
        <a:p>
          <a:endParaRPr lang="ru-RU"/>
        </a:p>
      </dgm:t>
    </dgm:pt>
    <dgm:pt modelId="{63AD8BC0-1335-40E1-9E15-CF99EBDF97A9}">
      <dgm:prSet/>
      <dgm:spPr/>
      <dgm:t>
        <a:bodyPr/>
        <a:lstStyle/>
        <a:p>
          <a:r>
            <a:rPr lang="ru-RU" dirty="0"/>
            <a:t>«Педагог (педагогическая деятельность в сфере дошкольного, начального общего, основного общего, среднего общего образования) (воспитатель, учитель)»</a:t>
          </a:r>
        </a:p>
      </dgm:t>
    </dgm:pt>
    <dgm:pt modelId="{575A857F-CD88-4A45-8EA6-22E77F544742}" type="parTrans" cxnId="{2E1A1D26-C3B0-4725-9459-91CCC8E89962}">
      <dgm:prSet/>
      <dgm:spPr/>
      <dgm:t>
        <a:bodyPr/>
        <a:lstStyle/>
        <a:p>
          <a:endParaRPr lang="ru-RU"/>
        </a:p>
      </dgm:t>
    </dgm:pt>
    <dgm:pt modelId="{43AF1F4C-D991-4F9D-BEF2-CF48ED79BAF6}" type="sibTrans" cxnId="{2E1A1D26-C3B0-4725-9459-91CCC8E89962}">
      <dgm:prSet/>
      <dgm:spPr/>
      <dgm:t>
        <a:bodyPr/>
        <a:lstStyle/>
        <a:p>
          <a:endParaRPr lang="ru-RU"/>
        </a:p>
      </dgm:t>
    </dgm:pt>
    <dgm:pt modelId="{564C525D-42C4-4CA7-9706-0EDA244041F1}">
      <dgm:prSet/>
      <dgm:spPr/>
      <dgm:t>
        <a:bodyPr/>
        <a:lstStyle/>
        <a:p>
          <a:r>
            <a:rPr lang="ru-RU"/>
            <a:t>«Специалист в области воспитания»</a:t>
          </a:r>
        </a:p>
      </dgm:t>
    </dgm:pt>
    <dgm:pt modelId="{5BDB8268-6A01-4C5D-81EA-6E8A3FA82DFA}" type="parTrans" cxnId="{4FEDABD3-B6F3-4EF7-81F6-7AA00D9AB874}">
      <dgm:prSet/>
      <dgm:spPr/>
      <dgm:t>
        <a:bodyPr/>
        <a:lstStyle/>
        <a:p>
          <a:endParaRPr lang="ru-RU"/>
        </a:p>
      </dgm:t>
    </dgm:pt>
    <dgm:pt modelId="{0FE310E4-3584-4F8D-958C-85888A8273B9}" type="sibTrans" cxnId="{4FEDABD3-B6F3-4EF7-81F6-7AA00D9AB874}">
      <dgm:prSet/>
      <dgm:spPr/>
      <dgm:t>
        <a:bodyPr/>
        <a:lstStyle/>
        <a:p>
          <a:endParaRPr lang="ru-RU"/>
        </a:p>
      </dgm:t>
    </dgm:pt>
    <dgm:pt modelId="{4E8DDCB2-E6A1-42D2-83F6-3A16CF389BB3}">
      <dgm:prSet/>
      <dgm:spPr/>
      <dgm:t>
        <a:bodyPr/>
        <a:lstStyle/>
        <a:p>
          <a:r>
            <a:rPr lang="ru-RU"/>
            <a:t>«Руководитель образовательной организации (управление дошкольной образовательной организацией и общеобразовательной организацией)»</a:t>
          </a:r>
        </a:p>
      </dgm:t>
    </dgm:pt>
    <dgm:pt modelId="{2B364002-D6D2-4799-921C-905C51AAB469}" type="parTrans" cxnId="{E8B998F6-6077-43C1-9C0D-20EA82AFAF0D}">
      <dgm:prSet/>
      <dgm:spPr/>
      <dgm:t>
        <a:bodyPr/>
        <a:lstStyle/>
        <a:p>
          <a:endParaRPr lang="ru-RU"/>
        </a:p>
      </dgm:t>
    </dgm:pt>
    <dgm:pt modelId="{7C183558-2951-47E4-86D6-651C3ABB6A59}" type="sibTrans" cxnId="{E8B998F6-6077-43C1-9C0D-20EA82AFAF0D}">
      <dgm:prSet/>
      <dgm:spPr/>
      <dgm:t>
        <a:bodyPr/>
        <a:lstStyle/>
        <a:p>
          <a:endParaRPr lang="ru-RU"/>
        </a:p>
      </dgm:t>
    </dgm:pt>
    <dgm:pt modelId="{AB262760-81E0-48B6-B2D7-C1C73EA8E4D5}" type="pres">
      <dgm:prSet presAssocID="{3999C5F1-50B5-41C4-B6D4-AC94ADCD837B}" presName="linear" presStyleCnt="0">
        <dgm:presLayoutVars>
          <dgm:animLvl val="lvl"/>
          <dgm:resizeHandles val="exact"/>
        </dgm:presLayoutVars>
      </dgm:prSet>
      <dgm:spPr/>
    </dgm:pt>
    <dgm:pt modelId="{A9A4A2DC-7692-458E-955B-5F94B2008CE0}" type="pres">
      <dgm:prSet presAssocID="{3EF77521-0FCB-4934-B891-442DCA09E48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A075B23-AE60-4F3F-B9B3-9268D78F88E7}" type="pres">
      <dgm:prSet presAssocID="{3EF77521-0FCB-4934-B891-442DCA09E48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E1A1D26-C3B0-4725-9459-91CCC8E89962}" srcId="{3EF77521-0FCB-4934-B891-442DCA09E488}" destId="{63AD8BC0-1335-40E1-9E15-CF99EBDF97A9}" srcOrd="0" destOrd="0" parTransId="{575A857F-CD88-4A45-8EA6-22E77F544742}" sibTransId="{43AF1F4C-D991-4F9D-BEF2-CF48ED79BAF6}"/>
    <dgm:cxn modelId="{38F2FD69-F9CB-4073-B0A6-6E5724D60F03}" type="presOf" srcId="{63AD8BC0-1335-40E1-9E15-CF99EBDF97A9}" destId="{1A075B23-AE60-4F3F-B9B3-9268D78F88E7}" srcOrd="0" destOrd="0" presId="urn:microsoft.com/office/officeart/2005/8/layout/vList2"/>
    <dgm:cxn modelId="{E8C7094A-7BBB-4345-8CD9-73E0496A03FD}" type="presOf" srcId="{564C525D-42C4-4CA7-9706-0EDA244041F1}" destId="{1A075B23-AE60-4F3F-B9B3-9268D78F88E7}" srcOrd="0" destOrd="1" presId="urn:microsoft.com/office/officeart/2005/8/layout/vList2"/>
    <dgm:cxn modelId="{16F64F4D-33AE-4A48-B0E4-5479A56A93BB}" type="presOf" srcId="{4E8DDCB2-E6A1-42D2-83F6-3A16CF389BB3}" destId="{1A075B23-AE60-4F3F-B9B3-9268D78F88E7}" srcOrd="0" destOrd="2" presId="urn:microsoft.com/office/officeart/2005/8/layout/vList2"/>
    <dgm:cxn modelId="{E6700779-4A9B-4EA5-8780-B29CB0700AEC}" srcId="{3999C5F1-50B5-41C4-B6D4-AC94ADCD837B}" destId="{3EF77521-0FCB-4934-B891-442DCA09E488}" srcOrd="0" destOrd="0" parTransId="{DFFF0174-0834-4C24-8AA3-774C5CC95BA8}" sibTransId="{133EECFF-0524-4DE8-9E19-7580E0B81C4F}"/>
    <dgm:cxn modelId="{1C12358C-174E-4B45-884B-EC5CE1507D1E}" type="presOf" srcId="{3EF77521-0FCB-4934-B891-442DCA09E488}" destId="{A9A4A2DC-7692-458E-955B-5F94B2008CE0}" srcOrd="0" destOrd="0" presId="urn:microsoft.com/office/officeart/2005/8/layout/vList2"/>
    <dgm:cxn modelId="{67F65D8E-89F8-47A7-A580-C5835E1C12A9}" type="presOf" srcId="{3999C5F1-50B5-41C4-B6D4-AC94ADCD837B}" destId="{AB262760-81E0-48B6-B2D7-C1C73EA8E4D5}" srcOrd="0" destOrd="0" presId="urn:microsoft.com/office/officeart/2005/8/layout/vList2"/>
    <dgm:cxn modelId="{4FEDABD3-B6F3-4EF7-81F6-7AA00D9AB874}" srcId="{3EF77521-0FCB-4934-B891-442DCA09E488}" destId="{564C525D-42C4-4CA7-9706-0EDA244041F1}" srcOrd="1" destOrd="0" parTransId="{5BDB8268-6A01-4C5D-81EA-6E8A3FA82DFA}" sibTransId="{0FE310E4-3584-4F8D-958C-85888A8273B9}"/>
    <dgm:cxn modelId="{E8B998F6-6077-43C1-9C0D-20EA82AFAF0D}" srcId="{3EF77521-0FCB-4934-B891-442DCA09E488}" destId="{4E8DDCB2-E6A1-42D2-83F6-3A16CF389BB3}" srcOrd="2" destOrd="0" parTransId="{2B364002-D6D2-4799-921C-905C51AAB469}" sibTransId="{7C183558-2951-47E4-86D6-651C3ABB6A59}"/>
    <dgm:cxn modelId="{8B46FE76-41C5-48E8-B2B0-BAC26427D3C4}" type="presParOf" srcId="{AB262760-81E0-48B6-B2D7-C1C73EA8E4D5}" destId="{A9A4A2DC-7692-458E-955B-5F94B2008CE0}" srcOrd="0" destOrd="0" presId="urn:microsoft.com/office/officeart/2005/8/layout/vList2"/>
    <dgm:cxn modelId="{235E299C-914A-4497-9D94-9B7769A51C75}" type="presParOf" srcId="{AB262760-81E0-48B6-B2D7-C1C73EA8E4D5}" destId="{1A075B23-AE60-4F3F-B9B3-9268D78F88E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27E22D-C0EB-4C5A-B98E-764BFEE297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AA14FD-B675-49C7-A286-854B0E2E2256}">
      <dgm:prSet custT="1"/>
      <dgm:spPr>
        <a:solidFill>
          <a:srgbClr val="3F425A"/>
        </a:solidFill>
      </dgm:spPr>
      <dgm:t>
        <a:bodyPr/>
        <a:lstStyle/>
        <a:p>
          <a:r>
            <a:rPr lang="ru-RU" sz="1000" dirty="0">
              <a:latin typeface="Century Gothic" panose="020B0502020202020204" pitchFamily="34" charset="0"/>
            </a:rPr>
            <a:t>Методическая компетенция</a:t>
          </a:r>
        </a:p>
      </dgm:t>
    </dgm:pt>
    <dgm:pt modelId="{8E84E0BA-DA24-488A-84CE-2D288E649FC2}" type="parTrans" cxnId="{D7A88D1F-CACD-4F0F-AA7E-2CB625CDC40E}">
      <dgm:prSet/>
      <dgm:spPr/>
      <dgm:t>
        <a:bodyPr/>
        <a:lstStyle/>
        <a:p>
          <a:endParaRPr lang="ru-RU"/>
        </a:p>
      </dgm:t>
    </dgm:pt>
    <dgm:pt modelId="{ADDE7EEA-C1D6-4920-A46F-25C649166426}" type="sibTrans" cxnId="{D7A88D1F-CACD-4F0F-AA7E-2CB625CDC40E}">
      <dgm:prSet/>
      <dgm:spPr/>
      <dgm:t>
        <a:bodyPr/>
        <a:lstStyle/>
        <a:p>
          <a:endParaRPr lang="ru-RU"/>
        </a:p>
      </dgm:t>
    </dgm:pt>
    <dgm:pt modelId="{530478FA-2C09-442B-8C27-BB1FBC176DFA}">
      <dgm:prSet custT="1"/>
      <dgm:spPr/>
      <dgm:t>
        <a:bodyPr/>
        <a:lstStyle/>
        <a:p>
          <a:r>
            <a:rPr lang="ru-RU" sz="1000" dirty="0"/>
            <a:t>планирование учебной деятельности (содержание ФГОС соответствующего уровня общего образования; содержание рабочей программы учебного предмета) (МК-1)</a:t>
          </a:r>
        </a:p>
      </dgm:t>
    </dgm:pt>
    <dgm:pt modelId="{1E0BFED3-E799-48B8-AB59-2766975E6DD4}" type="parTrans" cxnId="{6C4A0DA8-5279-40A5-976C-A125B2AED9AB}">
      <dgm:prSet/>
      <dgm:spPr/>
      <dgm:t>
        <a:bodyPr/>
        <a:lstStyle/>
        <a:p>
          <a:endParaRPr lang="ru-RU"/>
        </a:p>
      </dgm:t>
    </dgm:pt>
    <dgm:pt modelId="{2A3D4D16-5219-4CE8-BDEC-D362522E7CE7}" type="sibTrans" cxnId="{6C4A0DA8-5279-40A5-976C-A125B2AED9AB}">
      <dgm:prSet/>
      <dgm:spPr/>
      <dgm:t>
        <a:bodyPr/>
        <a:lstStyle/>
        <a:p>
          <a:endParaRPr lang="ru-RU"/>
        </a:p>
      </dgm:t>
    </dgm:pt>
    <dgm:pt modelId="{60304209-6661-48C5-A4A9-C73B57E8B675}">
      <dgm:prSet custT="1"/>
      <dgm:spPr/>
      <dgm:t>
        <a:bodyPr/>
        <a:lstStyle/>
        <a:p>
          <a:r>
            <a:rPr lang="ru-RU" sz="1000" dirty="0"/>
            <a:t>оценка образовательного результата (принципы и методика разработки средств (инструментов) оценки образовательных результатов обучающихся; реализация педагогического оценивания) (МК-2)</a:t>
          </a:r>
        </a:p>
      </dgm:t>
    </dgm:pt>
    <dgm:pt modelId="{3DEF2844-C910-4990-BFE9-245FAD53B85F}" type="parTrans" cxnId="{DDBE4D27-B999-4303-83CD-697E70C03AD0}">
      <dgm:prSet/>
      <dgm:spPr/>
      <dgm:t>
        <a:bodyPr/>
        <a:lstStyle/>
        <a:p>
          <a:endParaRPr lang="ru-RU"/>
        </a:p>
      </dgm:t>
    </dgm:pt>
    <dgm:pt modelId="{7650C65F-F0A7-4297-9B1A-F1C0337B90EF}" type="sibTrans" cxnId="{DDBE4D27-B999-4303-83CD-697E70C03AD0}">
      <dgm:prSet/>
      <dgm:spPr/>
      <dgm:t>
        <a:bodyPr/>
        <a:lstStyle/>
        <a:p>
          <a:endParaRPr lang="ru-RU"/>
        </a:p>
      </dgm:t>
    </dgm:pt>
    <dgm:pt modelId="{74F1B90C-9943-4E0F-B302-B518DB0165F1}">
      <dgm:prSet custT="1"/>
      <dgm:spPr/>
      <dgm:t>
        <a:bodyPr/>
        <a:lstStyle/>
        <a:p>
          <a:r>
            <a:rPr lang="ru-RU" sz="1000" dirty="0"/>
            <a:t>применение современных педагогических технологий (МК-3)</a:t>
          </a:r>
        </a:p>
      </dgm:t>
    </dgm:pt>
    <dgm:pt modelId="{D635A824-2FA8-42BC-8D1E-850CEAAB4C50}" type="parTrans" cxnId="{586292A4-0946-4BD9-BFAA-8A2FED71A7E9}">
      <dgm:prSet/>
      <dgm:spPr/>
      <dgm:t>
        <a:bodyPr/>
        <a:lstStyle/>
        <a:p>
          <a:endParaRPr lang="ru-RU"/>
        </a:p>
      </dgm:t>
    </dgm:pt>
    <dgm:pt modelId="{0BAC3137-A64C-4962-8537-98663FB53227}" type="sibTrans" cxnId="{586292A4-0946-4BD9-BFAA-8A2FED71A7E9}">
      <dgm:prSet/>
      <dgm:spPr/>
      <dgm:t>
        <a:bodyPr/>
        <a:lstStyle/>
        <a:p>
          <a:endParaRPr lang="ru-RU"/>
        </a:p>
      </dgm:t>
    </dgm:pt>
    <dgm:pt modelId="{DF3E901C-9A7C-431B-9C48-8F924C604A38}">
      <dgm:prSet custT="1"/>
      <dgm:spPr/>
      <dgm:t>
        <a:bodyPr/>
        <a:lstStyle/>
        <a:p>
          <a:r>
            <a:rPr lang="ru-RU" sz="1000" dirty="0"/>
            <a:t>применение инклюзивных технологий (МК-4)</a:t>
          </a:r>
        </a:p>
      </dgm:t>
    </dgm:pt>
    <dgm:pt modelId="{84ACB3BA-48A9-4C70-AE32-B8B455A26B51}" type="parTrans" cxnId="{4FC7B5F0-6C7D-4231-AA37-D8B579A22222}">
      <dgm:prSet/>
      <dgm:spPr/>
      <dgm:t>
        <a:bodyPr/>
        <a:lstStyle/>
        <a:p>
          <a:endParaRPr lang="ru-RU"/>
        </a:p>
      </dgm:t>
    </dgm:pt>
    <dgm:pt modelId="{1FB6B494-3833-4C6B-9D9A-2E0CAB7A16CC}" type="sibTrans" cxnId="{4FC7B5F0-6C7D-4231-AA37-D8B579A22222}">
      <dgm:prSet/>
      <dgm:spPr/>
      <dgm:t>
        <a:bodyPr/>
        <a:lstStyle/>
        <a:p>
          <a:endParaRPr lang="ru-RU"/>
        </a:p>
      </dgm:t>
    </dgm:pt>
    <dgm:pt modelId="{2EA9BC48-04E2-4693-B50A-D67EEF75257C}">
      <dgm:prSet custT="1"/>
      <dgm:spPr>
        <a:solidFill>
          <a:srgbClr val="3F425A"/>
        </a:solidFill>
      </dgm:spPr>
      <dgm:t>
        <a:bodyPr/>
        <a:lstStyle/>
        <a:p>
          <a:r>
            <a:rPr lang="ru-RU" sz="1000" dirty="0"/>
            <a:t>Предметная компетенция</a:t>
          </a:r>
        </a:p>
      </dgm:t>
    </dgm:pt>
    <dgm:pt modelId="{C884C6E9-C4ED-4C04-BF9E-FADA172E4FBD}" type="parTrans" cxnId="{E8A6458A-653B-4DDD-B641-73ED4C996B3B}">
      <dgm:prSet/>
      <dgm:spPr/>
      <dgm:t>
        <a:bodyPr/>
        <a:lstStyle/>
        <a:p>
          <a:endParaRPr lang="ru-RU"/>
        </a:p>
      </dgm:t>
    </dgm:pt>
    <dgm:pt modelId="{74CDB585-F1D2-480F-AD05-33722BF99CA0}" type="sibTrans" cxnId="{E8A6458A-653B-4DDD-B641-73ED4C996B3B}">
      <dgm:prSet/>
      <dgm:spPr/>
      <dgm:t>
        <a:bodyPr/>
        <a:lstStyle/>
        <a:p>
          <a:endParaRPr lang="ru-RU"/>
        </a:p>
      </dgm:t>
    </dgm:pt>
    <dgm:pt modelId="{67D816BC-A660-4BD4-9469-DCCC814A982A}">
      <dgm:prSet custT="1"/>
      <dgm:spPr/>
      <dgm:t>
        <a:bodyPr/>
        <a:lstStyle/>
        <a:p>
          <a:r>
            <a:rPr lang="ru-RU" sz="1000" dirty="0"/>
            <a:t>знания и умения, связанные с преподаваемым предметом (ПК-1)</a:t>
          </a:r>
        </a:p>
      </dgm:t>
    </dgm:pt>
    <dgm:pt modelId="{CB78E873-E03D-4385-A86F-6E2D76F0EA30}" type="parTrans" cxnId="{D28CFE2F-372E-40E9-A11C-D247026DEA36}">
      <dgm:prSet/>
      <dgm:spPr/>
      <dgm:t>
        <a:bodyPr/>
        <a:lstStyle/>
        <a:p>
          <a:endParaRPr lang="ru-RU"/>
        </a:p>
      </dgm:t>
    </dgm:pt>
    <dgm:pt modelId="{46952D04-54E7-400D-9991-6B0DDFB18931}" type="sibTrans" cxnId="{D28CFE2F-372E-40E9-A11C-D247026DEA36}">
      <dgm:prSet/>
      <dgm:spPr/>
      <dgm:t>
        <a:bodyPr/>
        <a:lstStyle/>
        <a:p>
          <a:endParaRPr lang="ru-RU"/>
        </a:p>
      </dgm:t>
    </dgm:pt>
    <dgm:pt modelId="{D13B14AC-08B1-43EA-8870-3956098F858B}">
      <dgm:prSet custT="1"/>
      <dgm:spPr/>
      <dgm:t>
        <a:bodyPr/>
        <a:lstStyle/>
        <a:p>
          <a:r>
            <a:rPr lang="ru-RU" sz="1000" dirty="0"/>
            <a:t>знания и умения, связанные с преподаваемым предметом и направленные на решение задач повышенного уровня (ПК-2</a:t>
          </a:r>
          <a:r>
            <a:rPr lang="ru-RU" sz="900" dirty="0"/>
            <a:t>)</a:t>
          </a:r>
        </a:p>
      </dgm:t>
    </dgm:pt>
    <dgm:pt modelId="{E15320F3-AB41-4C41-B7E9-7D59A2D34016}" type="parTrans" cxnId="{02E1BC19-BEF4-4942-BDB2-CA0667E43952}">
      <dgm:prSet/>
      <dgm:spPr/>
      <dgm:t>
        <a:bodyPr/>
        <a:lstStyle/>
        <a:p>
          <a:endParaRPr lang="ru-RU"/>
        </a:p>
      </dgm:t>
    </dgm:pt>
    <dgm:pt modelId="{B7EC3543-2966-47CC-881B-E8C492C8562E}" type="sibTrans" cxnId="{02E1BC19-BEF4-4942-BDB2-CA0667E43952}">
      <dgm:prSet/>
      <dgm:spPr/>
      <dgm:t>
        <a:bodyPr/>
        <a:lstStyle/>
        <a:p>
          <a:endParaRPr lang="ru-RU"/>
        </a:p>
      </dgm:t>
    </dgm:pt>
    <dgm:pt modelId="{A94B5024-8279-4494-BE92-CEA161C5340E}">
      <dgm:prSet custT="1"/>
      <dgm:spPr>
        <a:solidFill>
          <a:srgbClr val="3F425A"/>
        </a:solidFill>
      </dgm:spPr>
      <dgm:t>
        <a:bodyPr/>
        <a:lstStyle/>
        <a:p>
          <a:r>
            <a:rPr lang="ru-RU" sz="1000" dirty="0"/>
            <a:t>Психолого-педагогическая компетенция</a:t>
          </a:r>
        </a:p>
      </dgm:t>
    </dgm:pt>
    <dgm:pt modelId="{CD911921-F473-4582-9C4E-3036C82D4CF2}" type="parTrans" cxnId="{6D3FE11D-DB12-4D5A-B24B-0F4699A27EE6}">
      <dgm:prSet/>
      <dgm:spPr/>
      <dgm:t>
        <a:bodyPr/>
        <a:lstStyle/>
        <a:p>
          <a:endParaRPr lang="ru-RU"/>
        </a:p>
      </dgm:t>
    </dgm:pt>
    <dgm:pt modelId="{B97629B9-7139-4C3A-8D9E-396F45448679}" type="sibTrans" cxnId="{6D3FE11D-DB12-4D5A-B24B-0F4699A27EE6}">
      <dgm:prSet/>
      <dgm:spPr/>
      <dgm:t>
        <a:bodyPr/>
        <a:lstStyle/>
        <a:p>
          <a:endParaRPr lang="ru-RU"/>
        </a:p>
      </dgm:t>
    </dgm:pt>
    <dgm:pt modelId="{25FA3B47-EE9B-4FB6-9031-3CC32955FB06}">
      <dgm:prSet custT="1"/>
      <dgm:spPr/>
      <dgm:t>
        <a:bodyPr/>
        <a:lstStyle/>
        <a:p>
          <a:r>
            <a:rPr lang="ru-RU" sz="1000" dirty="0"/>
            <a:t>знание возрастной психологии и применение знаний на практике (ППК-1)</a:t>
          </a:r>
        </a:p>
      </dgm:t>
    </dgm:pt>
    <dgm:pt modelId="{924F21EF-910E-4651-8BB4-A4AFF4EC36CF}" type="parTrans" cxnId="{2F111B4C-3E15-473F-BC82-95920F3B7578}">
      <dgm:prSet/>
      <dgm:spPr/>
      <dgm:t>
        <a:bodyPr/>
        <a:lstStyle/>
        <a:p>
          <a:endParaRPr lang="ru-RU"/>
        </a:p>
      </dgm:t>
    </dgm:pt>
    <dgm:pt modelId="{11CAC38F-6321-4AC0-8DC2-388680F55C02}" type="sibTrans" cxnId="{2F111B4C-3E15-473F-BC82-95920F3B7578}">
      <dgm:prSet/>
      <dgm:spPr/>
      <dgm:t>
        <a:bodyPr/>
        <a:lstStyle/>
        <a:p>
          <a:endParaRPr lang="ru-RU"/>
        </a:p>
      </dgm:t>
    </dgm:pt>
    <dgm:pt modelId="{3C796294-44B1-41F5-A2E6-9A12141FAD1E}">
      <dgm:prSet custT="1"/>
      <dgm:spPr/>
      <dgm:t>
        <a:bodyPr/>
        <a:lstStyle/>
        <a:p>
          <a:r>
            <a:rPr lang="ru-RU" sz="1000" dirty="0"/>
            <a:t>знание учебно-познавательной и коммуникативной деятельности обучающихся (ППК-2)</a:t>
          </a:r>
        </a:p>
      </dgm:t>
    </dgm:pt>
    <dgm:pt modelId="{4FFDA92D-D1D9-49FF-BED1-AD52A6D3E263}" type="parTrans" cxnId="{8E57F64A-9146-41C7-9E9D-2F8CB67F3BB5}">
      <dgm:prSet/>
      <dgm:spPr/>
      <dgm:t>
        <a:bodyPr/>
        <a:lstStyle/>
        <a:p>
          <a:endParaRPr lang="ru-RU"/>
        </a:p>
      </dgm:t>
    </dgm:pt>
    <dgm:pt modelId="{C1B1F6D8-BFA7-40A2-A3F9-2791AB154841}" type="sibTrans" cxnId="{8E57F64A-9146-41C7-9E9D-2F8CB67F3BB5}">
      <dgm:prSet/>
      <dgm:spPr/>
      <dgm:t>
        <a:bodyPr/>
        <a:lstStyle/>
        <a:p>
          <a:endParaRPr lang="ru-RU"/>
        </a:p>
      </dgm:t>
    </dgm:pt>
    <dgm:pt modelId="{A64CD70F-7839-4EF9-B391-3223E632F2B6}">
      <dgm:prSet custT="1"/>
      <dgm:spPr/>
      <dgm:t>
        <a:bodyPr/>
        <a:lstStyle/>
        <a:p>
          <a:r>
            <a:rPr lang="ru-RU" sz="1000" dirty="0"/>
            <a:t>организация образовательного процесса с детьми с разными образовательными потребностями (ППК-3)</a:t>
          </a:r>
        </a:p>
      </dgm:t>
    </dgm:pt>
    <dgm:pt modelId="{D4CAC0E7-D220-4C4C-B778-22CF5D137D6B}" type="parTrans" cxnId="{CDD1B1E8-8788-42F2-BBF5-AEC507C8A706}">
      <dgm:prSet/>
      <dgm:spPr/>
      <dgm:t>
        <a:bodyPr/>
        <a:lstStyle/>
        <a:p>
          <a:endParaRPr lang="ru-RU"/>
        </a:p>
      </dgm:t>
    </dgm:pt>
    <dgm:pt modelId="{80FEC220-D90D-48B2-9A6F-0C368D31A0FB}" type="sibTrans" cxnId="{CDD1B1E8-8788-42F2-BBF5-AEC507C8A706}">
      <dgm:prSet/>
      <dgm:spPr/>
      <dgm:t>
        <a:bodyPr/>
        <a:lstStyle/>
        <a:p>
          <a:endParaRPr lang="ru-RU"/>
        </a:p>
      </dgm:t>
    </dgm:pt>
    <dgm:pt modelId="{56F5F13B-3DC4-4351-9CC3-A37943F6E4E1}">
      <dgm:prSet custT="1"/>
      <dgm:spPr>
        <a:solidFill>
          <a:srgbClr val="3F425A"/>
        </a:solidFill>
      </dgm:spPr>
      <dgm:t>
        <a:bodyPr/>
        <a:lstStyle/>
        <a:p>
          <a:r>
            <a:rPr lang="ru-RU" sz="1000" dirty="0"/>
            <a:t>Компетенция в области воспитания</a:t>
          </a:r>
        </a:p>
      </dgm:t>
    </dgm:pt>
    <dgm:pt modelId="{D8A82517-714F-4DBC-8D65-0C4EB192954C}" type="parTrans" cxnId="{5F9E9B2A-BAF4-4268-B9BD-C1A3E0FF6DFB}">
      <dgm:prSet/>
      <dgm:spPr/>
      <dgm:t>
        <a:bodyPr/>
        <a:lstStyle/>
        <a:p>
          <a:endParaRPr lang="ru-RU"/>
        </a:p>
      </dgm:t>
    </dgm:pt>
    <dgm:pt modelId="{EA5FD0C8-40B2-4366-A34C-D5C5D543678D}" type="sibTrans" cxnId="{5F9E9B2A-BAF4-4268-B9BD-C1A3E0FF6DFB}">
      <dgm:prSet/>
      <dgm:spPr/>
      <dgm:t>
        <a:bodyPr/>
        <a:lstStyle/>
        <a:p>
          <a:endParaRPr lang="ru-RU"/>
        </a:p>
      </dgm:t>
    </dgm:pt>
    <dgm:pt modelId="{C3504897-5554-4ACD-BE74-53CC33AE9A70}">
      <dgm:prSet custT="1"/>
      <dgm:spPr/>
      <dgm:t>
        <a:bodyPr/>
        <a:lstStyle/>
        <a:p>
          <a:r>
            <a:rPr lang="ru-RU" sz="1000" dirty="0"/>
            <a:t>знание теории образования, методологии организации воспитательной деятельности (ВК-1)</a:t>
          </a:r>
        </a:p>
      </dgm:t>
    </dgm:pt>
    <dgm:pt modelId="{EFC42AE0-9B1E-4257-AA70-6BF11798863F}" type="parTrans" cxnId="{0426B2F0-7B52-43E0-903D-A50C1D27025D}">
      <dgm:prSet/>
      <dgm:spPr/>
      <dgm:t>
        <a:bodyPr/>
        <a:lstStyle/>
        <a:p>
          <a:endParaRPr lang="ru-RU"/>
        </a:p>
      </dgm:t>
    </dgm:pt>
    <dgm:pt modelId="{C932D305-71FC-4FEA-9F5E-F8C533C549D7}" type="sibTrans" cxnId="{0426B2F0-7B52-43E0-903D-A50C1D27025D}">
      <dgm:prSet/>
      <dgm:spPr/>
      <dgm:t>
        <a:bodyPr/>
        <a:lstStyle/>
        <a:p>
          <a:endParaRPr lang="ru-RU"/>
        </a:p>
      </dgm:t>
    </dgm:pt>
    <dgm:pt modelId="{97AD08C4-7959-4015-A1C4-C2F6778C9EB9}">
      <dgm:prSet custT="1"/>
      <dgm:spPr/>
      <dgm:t>
        <a:bodyPr/>
        <a:lstStyle/>
        <a:p>
          <a:r>
            <a:rPr lang="ru-RU" sz="1000" dirty="0"/>
            <a:t>знание нормативно – правового обеспечения воспитательной деятельности (ВК-2)</a:t>
          </a:r>
        </a:p>
      </dgm:t>
    </dgm:pt>
    <dgm:pt modelId="{7C1D8FD4-1E63-40D3-88E0-8A43D209CC11}" type="parTrans" cxnId="{AF5D0132-3F02-484A-836B-0BF9D22A67C1}">
      <dgm:prSet/>
      <dgm:spPr/>
      <dgm:t>
        <a:bodyPr/>
        <a:lstStyle/>
        <a:p>
          <a:endParaRPr lang="ru-RU"/>
        </a:p>
      </dgm:t>
    </dgm:pt>
    <dgm:pt modelId="{08CFA13F-C054-4868-9E17-B624D63ED266}" type="sibTrans" cxnId="{AF5D0132-3F02-484A-836B-0BF9D22A67C1}">
      <dgm:prSet/>
      <dgm:spPr/>
      <dgm:t>
        <a:bodyPr/>
        <a:lstStyle/>
        <a:p>
          <a:endParaRPr lang="ru-RU"/>
        </a:p>
      </dgm:t>
    </dgm:pt>
    <dgm:pt modelId="{4A8DB642-6EED-4D36-ACC6-44891538F9D9}">
      <dgm:prSet custT="1"/>
      <dgm:spPr/>
      <dgm:t>
        <a:bodyPr/>
        <a:lstStyle/>
        <a:p>
          <a:r>
            <a:rPr lang="ru-RU" sz="1000" dirty="0"/>
            <a:t>знание технологии организации воспитательной работы (ВК-3)</a:t>
          </a:r>
        </a:p>
      </dgm:t>
    </dgm:pt>
    <dgm:pt modelId="{0E34CD96-3733-47C6-A74A-B276A992EA23}" type="parTrans" cxnId="{CDD7E7CD-6D18-4425-9D49-650B79C22FE6}">
      <dgm:prSet/>
      <dgm:spPr/>
      <dgm:t>
        <a:bodyPr/>
        <a:lstStyle/>
        <a:p>
          <a:endParaRPr lang="ru-RU"/>
        </a:p>
      </dgm:t>
    </dgm:pt>
    <dgm:pt modelId="{D56F490E-25FD-48AE-AA6A-19A69FF427EE}" type="sibTrans" cxnId="{CDD7E7CD-6D18-4425-9D49-650B79C22FE6}">
      <dgm:prSet/>
      <dgm:spPr/>
      <dgm:t>
        <a:bodyPr/>
        <a:lstStyle/>
        <a:p>
          <a:endParaRPr lang="ru-RU"/>
        </a:p>
      </dgm:t>
    </dgm:pt>
    <dgm:pt modelId="{E64845CC-3F38-4B05-9637-88FB96B6770F}">
      <dgm:prSet custT="1"/>
      <dgm:spPr>
        <a:solidFill>
          <a:srgbClr val="3F425A"/>
        </a:solidFill>
      </dgm:spPr>
      <dgm:t>
        <a:bodyPr/>
        <a:lstStyle/>
        <a:p>
          <a:r>
            <a:rPr lang="ru-RU" sz="1000" dirty="0"/>
            <a:t>Цифровая компетенция</a:t>
          </a:r>
        </a:p>
      </dgm:t>
    </dgm:pt>
    <dgm:pt modelId="{5BAACE0A-E735-4FE9-B2A9-348350AE35F1}" type="parTrans" cxnId="{2FB74AF4-8787-4592-A9E2-44919456B259}">
      <dgm:prSet/>
      <dgm:spPr/>
      <dgm:t>
        <a:bodyPr/>
        <a:lstStyle/>
        <a:p>
          <a:endParaRPr lang="ru-RU"/>
        </a:p>
      </dgm:t>
    </dgm:pt>
    <dgm:pt modelId="{A182C3FA-1084-4CFC-B9DD-251AEC295839}" type="sibTrans" cxnId="{2FB74AF4-8787-4592-A9E2-44919456B259}">
      <dgm:prSet/>
      <dgm:spPr/>
      <dgm:t>
        <a:bodyPr/>
        <a:lstStyle/>
        <a:p>
          <a:endParaRPr lang="ru-RU"/>
        </a:p>
      </dgm:t>
    </dgm:pt>
    <dgm:pt modelId="{02ED5905-7345-4F56-8FA4-BBB661CAE5DE}">
      <dgm:prSet custT="1"/>
      <dgm:spPr/>
      <dgm:t>
        <a:bodyPr/>
        <a:lstStyle/>
        <a:p>
          <a:r>
            <a:rPr lang="ru-RU" sz="1000" dirty="0"/>
            <a:t>использование цифровых образовательных инструментов в организации/ управлении образовательного процесса и в процессе взаимодействия с участниками образовательных отношений (ЦК-1) </a:t>
          </a:r>
        </a:p>
      </dgm:t>
    </dgm:pt>
    <dgm:pt modelId="{7D2D3CD9-EE40-4BA8-BFE3-396E02A88B6F}" type="parTrans" cxnId="{FDA24215-9710-4883-9956-C8C5A233C485}">
      <dgm:prSet/>
      <dgm:spPr/>
      <dgm:t>
        <a:bodyPr/>
        <a:lstStyle/>
        <a:p>
          <a:endParaRPr lang="ru-RU"/>
        </a:p>
      </dgm:t>
    </dgm:pt>
    <dgm:pt modelId="{94A8E26F-7308-44DB-B617-23E7D07A5039}" type="sibTrans" cxnId="{FDA24215-9710-4883-9956-C8C5A233C485}">
      <dgm:prSet/>
      <dgm:spPr/>
      <dgm:t>
        <a:bodyPr/>
        <a:lstStyle/>
        <a:p>
          <a:endParaRPr lang="ru-RU"/>
        </a:p>
      </dgm:t>
    </dgm:pt>
    <dgm:pt modelId="{62D5C524-B440-4A13-92F2-52FCE2E2370C}">
      <dgm:prSet custT="1"/>
      <dgm:spPr/>
      <dgm:t>
        <a:bodyPr/>
        <a:lstStyle/>
        <a:p>
          <a:r>
            <a:rPr lang="ru-RU" sz="1000" dirty="0"/>
            <a:t>соблюдение цифровой безопасности и культуры работы с данными (ЦК-2)</a:t>
          </a:r>
        </a:p>
      </dgm:t>
    </dgm:pt>
    <dgm:pt modelId="{7531479F-1DFC-40E3-B229-710823695A6B}" type="parTrans" cxnId="{BE5E50AE-2565-489D-884B-DE21F3766A80}">
      <dgm:prSet/>
      <dgm:spPr/>
      <dgm:t>
        <a:bodyPr/>
        <a:lstStyle/>
        <a:p>
          <a:endParaRPr lang="ru-RU"/>
        </a:p>
      </dgm:t>
    </dgm:pt>
    <dgm:pt modelId="{01041E5C-71C0-45C1-8913-15461B40768B}" type="sibTrans" cxnId="{BE5E50AE-2565-489D-884B-DE21F3766A80}">
      <dgm:prSet/>
      <dgm:spPr/>
      <dgm:t>
        <a:bodyPr/>
        <a:lstStyle/>
        <a:p>
          <a:endParaRPr lang="ru-RU"/>
        </a:p>
      </dgm:t>
    </dgm:pt>
    <dgm:pt modelId="{8E29D464-7BE4-422F-B544-E59477A876D3}">
      <dgm:prSet custT="1"/>
      <dgm:spPr>
        <a:solidFill>
          <a:srgbClr val="3F425A"/>
        </a:solidFill>
      </dgm:spPr>
      <dgm:t>
        <a:bodyPr/>
        <a:lstStyle/>
        <a:p>
          <a:r>
            <a:rPr lang="ru-RU" sz="1000" dirty="0"/>
            <a:t>Коммуникативная компетенция</a:t>
          </a:r>
        </a:p>
      </dgm:t>
    </dgm:pt>
    <dgm:pt modelId="{BA468A37-B4B2-493A-80A2-696CB1BA2B25}" type="parTrans" cxnId="{E9FBEDE1-A1A8-4DA2-ABD6-63E9F6213E1F}">
      <dgm:prSet/>
      <dgm:spPr/>
      <dgm:t>
        <a:bodyPr/>
        <a:lstStyle/>
        <a:p>
          <a:endParaRPr lang="ru-RU"/>
        </a:p>
      </dgm:t>
    </dgm:pt>
    <dgm:pt modelId="{946A1DD8-E494-48FD-81FF-3909CAC05EFB}" type="sibTrans" cxnId="{E9FBEDE1-A1A8-4DA2-ABD6-63E9F6213E1F}">
      <dgm:prSet/>
      <dgm:spPr/>
      <dgm:t>
        <a:bodyPr/>
        <a:lstStyle/>
        <a:p>
          <a:endParaRPr lang="ru-RU"/>
        </a:p>
      </dgm:t>
    </dgm:pt>
    <dgm:pt modelId="{E6617FAB-9610-4EAC-BD71-380F23C6A63E}">
      <dgm:prSet custT="1"/>
      <dgm:spPr/>
      <dgm:t>
        <a:bodyPr/>
        <a:lstStyle/>
        <a:p>
          <a:r>
            <a:rPr lang="ru-RU" sz="1000" dirty="0"/>
            <a:t>умение строить конструктивное межличностное взаимодействие с коллегами, с руководством и подчиненными (партнерское общение) (КК-1)</a:t>
          </a:r>
        </a:p>
      </dgm:t>
    </dgm:pt>
    <dgm:pt modelId="{A637AF48-86F4-45D8-AFC6-A4891826854F}" type="parTrans" cxnId="{EEA169B8-8766-4D7E-B998-615C4E4C6935}">
      <dgm:prSet/>
      <dgm:spPr/>
      <dgm:t>
        <a:bodyPr/>
        <a:lstStyle/>
        <a:p>
          <a:endParaRPr lang="ru-RU"/>
        </a:p>
      </dgm:t>
    </dgm:pt>
    <dgm:pt modelId="{F9240638-52B5-45CC-9328-3C64C4A049CD}" type="sibTrans" cxnId="{EEA169B8-8766-4D7E-B998-615C4E4C6935}">
      <dgm:prSet/>
      <dgm:spPr/>
      <dgm:t>
        <a:bodyPr/>
        <a:lstStyle/>
        <a:p>
          <a:endParaRPr lang="ru-RU"/>
        </a:p>
      </dgm:t>
    </dgm:pt>
    <dgm:pt modelId="{AFBF0138-8EF3-4699-8BDC-2584ECACDD14}">
      <dgm:prSet custT="1"/>
      <dgm:spPr/>
      <dgm:t>
        <a:bodyPr/>
        <a:lstStyle/>
        <a:p>
          <a:r>
            <a:rPr lang="ru-RU" sz="1000" dirty="0"/>
            <a:t>умение моделировать и регулировать свое поведение и поведение собеседника в различных деловых ситуациях (КК-2)</a:t>
          </a:r>
        </a:p>
      </dgm:t>
    </dgm:pt>
    <dgm:pt modelId="{CC982956-47C7-473A-8E61-194D3EA43559}" type="parTrans" cxnId="{81F34A7B-51A9-4DA4-A936-F5BD65B411DD}">
      <dgm:prSet/>
      <dgm:spPr/>
      <dgm:t>
        <a:bodyPr/>
        <a:lstStyle/>
        <a:p>
          <a:endParaRPr lang="ru-RU"/>
        </a:p>
      </dgm:t>
    </dgm:pt>
    <dgm:pt modelId="{8F041019-6BBB-4286-B54F-E552D14083EB}" type="sibTrans" cxnId="{81F34A7B-51A9-4DA4-A936-F5BD65B411DD}">
      <dgm:prSet/>
      <dgm:spPr/>
      <dgm:t>
        <a:bodyPr/>
        <a:lstStyle/>
        <a:p>
          <a:endParaRPr lang="ru-RU"/>
        </a:p>
      </dgm:t>
    </dgm:pt>
    <dgm:pt modelId="{044ECAA1-B30D-44B8-AB03-54BB981A2206}">
      <dgm:prSet custT="1"/>
      <dgm:spPr/>
      <dgm:t>
        <a:bodyPr/>
        <a:lstStyle/>
        <a:p>
          <a:r>
            <a:rPr lang="ru-RU" sz="1000" dirty="0"/>
            <a:t>готовность решать профессиональные и личностные проблемы (принимать решения, анализировать, формулировать, обсуждать и разрешать проблемы) (КК-3)</a:t>
          </a:r>
        </a:p>
      </dgm:t>
    </dgm:pt>
    <dgm:pt modelId="{6035722E-F434-43A5-BBD0-F0B6BD678ED3}" type="parTrans" cxnId="{888FD6B7-2937-4730-AB60-A9AAC3F583F9}">
      <dgm:prSet/>
      <dgm:spPr/>
      <dgm:t>
        <a:bodyPr/>
        <a:lstStyle/>
        <a:p>
          <a:endParaRPr lang="ru-RU"/>
        </a:p>
      </dgm:t>
    </dgm:pt>
    <dgm:pt modelId="{7C47FE9B-C873-4FD8-B158-9798DCDBB910}" type="sibTrans" cxnId="{888FD6B7-2937-4730-AB60-A9AAC3F583F9}">
      <dgm:prSet/>
      <dgm:spPr/>
      <dgm:t>
        <a:bodyPr/>
        <a:lstStyle/>
        <a:p>
          <a:endParaRPr lang="ru-RU"/>
        </a:p>
      </dgm:t>
    </dgm:pt>
    <dgm:pt modelId="{93A029D8-3398-4A75-A115-EB505D040F0F}">
      <dgm:prSet custT="1"/>
      <dgm:spPr/>
      <dgm:t>
        <a:bodyPr/>
        <a:lstStyle/>
        <a:p>
          <a:r>
            <a:rPr lang="ru-RU" sz="1000" dirty="0"/>
            <a:t>умение вести деловую коммуникацию (КК-4)</a:t>
          </a:r>
        </a:p>
      </dgm:t>
    </dgm:pt>
    <dgm:pt modelId="{E0D4B242-F80E-486A-868F-7CF4F4B49784}" type="parTrans" cxnId="{9B32DB97-574B-4DCE-BD79-37C4F30C81DE}">
      <dgm:prSet/>
      <dgm:spPr/>
      <dgm:t>
        <a:bodyPr/>
        <a:lstStyle/>
        <a:p>
          <a:endParaRPr lang="ru-RU"/>
        </a:p>
      </dgm:t>
    </dgm:pt>
    <dgm:pt modelId="{E40493E0-CA6C-4E09-BDEE-0E2786CC14AC}" type="sibTrans" cxnId="{9B32DB97-574B-4DCE-BD79-37C4F30C81DE}">
      <dgm:prSet/>
      <dgm:spPr/>
      <dgm:t>
        <a:bodyPr/>
        <a:lstStyle/>
        <a:p>
          <a:endParaRPr lang="ru-RU"/>
        </a:p>
      </dgm:t>
    </dgm:pt>
    <dgm:pt modelId="{D74CCBA0-35F4-41AE-AF1B-8A95F6999F91}">
      <dgm:prSet custT="1"/>
      <dgm:spPr>
        <a:solidFill>
          <a:srgbClr val="3F425A"/>
        </a:solidFill>
      </dgm:spPr>
      <dgm:t>
        <a:bodyPr/>
        <a:lstStyle/>
        <a:p>
          <a:r>
            <a:rPr lang="ru-RU" sz="1000" dirty="0"/>
            <a:t>Управленческая компетенция</a:t>
          </a:r>
        </a:p>
      </dgm:t>
    </dgm:pt>
    <dgm:pt modelId="{4936C28D-6CDF-42BE-90AA-737037ABE60F}" type="parTrans" cxnId="{A745F343-71CE-4642-A582-6AB343141529}">
      <dgm:prSet/>
      <dgm:spPr/>
      <dgm:t>
        <a:bodyPr/>
        <a:lstStyle/>
        <a:p>
          <a:endParaRPr lang="ru-RU"/>
        </a:p>
      </dgm:t>
    </dgm:pt>
    <dgm:pt modelId="{B0336387-53E2-4EDC-A867-F6A13E0E1D43}" type="sibTrans" cxnId="{A745F343-71CE-4642-A582-6AB343141529}">
      <dgm:prSet/>
      <dgm:spPr/>
      <dgm:t>
        <a:bodyPr/>
        <a:lstStyle/>
        <a:p>
          <a:endParaRPr lang="ru-RU"/>
        </a:p>
      </dgm:t>
    </dgm:pt>
    <dgm:pt modelId="{FB929FFE-E706-45A7-B73A-696FC2CCF11A}">
      <dgm:prSet custT="1"/>
      <dgm:spPr/>
      <dgm:t>
        <a:bodyPr/>
        <a:lstStyle/>
        <a:p>
          <a:r>
            <a:rPr lang="ru-RU" sz="1000" dirty="0"/>
            <a:t>управление образовательной деятельностью образовательной организации (УК-1)</a:t>
          </a:r>
        </a:p>
      </dgm:t>
    </dgm:pt>
    <dgm:pt modelId="{1CDFCA5C-0F52-4321-8B09-B725D10590CB}" type="parTrans" cxnId="{C31F1422-670D-42A9-B0C7-0A38F77AF99D}">
      <dgm:prSet/>
      <dgm:spPr/>
      <dgm:t>
        <a:bodyPr/>
        <a:lstStyle/>
        <a:p>
          <a:endParaRPr lang="ru-RU"/>
        </a:p>
      </dgm:t>
    </dgm:pt>
    <dgm:pt modelId="{C9EFDA19-A2B0-413E-B466-DE85788814A4}" type="sibTrans" cxnId="{C31F1422-670D-42A9-B0C7-0A38F77AF99D}">
      <dgm:prSet/>
      <dgm:spPr/>
      <dgm:t>
        <a:bodyPr/>
        <a:lstStyle/>
        <a:p>
          <a:endParaRPr lang="ru-RU"/>
        </a:p>
      </dgm:t>
    </dgm:pt>
    <dgm:pt modelId="{FA5370F9-5283-4EE0-A1E5-97C93841AD7D}">
      <dgm:prSet custT="1"/>
      <dgm:spPr/>
      <dgm:t>
        <a:bodyPr/>
        <a:lstStyle/>
        <a:p>
          <a:r>
            <a:rPr lang="ru-RU" sz="1000" dirty="0"/>
            <a:t>администрирование деятельности образовательной организации (УК-2)</a:t>
          </a:r>
        </a:p>
      </dgm:t>
    </dgm:pt>
    <dgm:pt modelId="{6A2A8FDC-2576-4264-92AF-BFFEB650819A}" type="parTrans" cxnId="{BC109CEC-2733-4A79-AB9D-52C6B8A808AA}">
      <dgm:prSet/>
      <dgm:spPr/>
      <dgm:t>
        <a:bodyPr/>
        <a:lstStyle/>
        <a:p>
          <a:endParaRPr lang="ru-RU"/>
        </a:p>
      </dgm:t>
    </dgm:pt>
    <dgm:pt modelId="{448FA77A-20CC-466D-8C78-67B6FF958956}" type="sibTrans" cxnId="{BC109CEC-2733-4A79-AB9D-52C6B8A808AA}">
      <dgm:prSet/>
      <dgm:spPr/>
      <dgm:t>
        <a:bodyPr/>
        <a:lstStyle/>
        <a:p>
          <a:endParaRPr lang="ru-RU"/>
        </a:p>
      </dgm:t>
    </dgm:pt>
    <dgm:pt modelId="{99AACEA7-035A-49B7-9B45-5D3BF22F12EF}">
      <dgm:prSet custT="1"/>
      <dgm:spPr/>
      <dgm:t>
        <a:bodyPr/>
        <a:lstStyle/>
        <a:p>
          <a:r>
            <a:rPr lang="ru-RU" sz="1000" dirty="0"/>
            <a:t>управление развитием образовательной организации (УК-3)</a:t>
          </a:r>
        </a:p>
      </dgm:t>
    </dgm:pt>
    <dgm:pt modelId="{AA436B4D-C0A0-464D-87F5-1414E62D2565}" type="parTrans" cxnId="{C2B582C1-BE75-4A66-8C31-5B0926707610}">
      <dgm:prSet/>
      <dgm:spPr/>
      <dgm:t>
        <a:bodyPr/>
        <a:lstStyle/>
        <a:p>
          <a:endParaRPr lang="ru-RU"/>
        </a:p>
      </dgm:t>
    </dgm:pt>
    <dgm:pt modelId="{584A812A-E245-4613-B490-FB46DE669951}" type="sibTrans" cxnId="{C2B582C1-BE75-4A66-8C31-5B0926707610}">
      <dgm:prSet/>
      <dgm:spPr/>
      <dgm:t>
        <a:bodyPr/>
        <a:lstStyle/>
        <a:p>
          <a:endParaRPr lang="ru-RU"/>
        </a:p>
      </dgm:t>
    </dgm:pt>
    <dgm:pt modelId="{C6DA3449-546E-4410-A2B8-8E4A66A0E1C4}">
      <dgm:prSet custT="1"/>
      <dgm:spPr/>
      <dgm:t>
        <a:bodyPr/>
        <a:lstStyle/>
        <a:p>
          <a:r>
            <a:rPr lang="ru-RU" sz="1000" dirty="0"/>
            <a:t>управление взаимодействием образовательной организации с участниками образовательных отношений и социальными партнерами (УК-4)</a:t>
          </a:r>
        </a:p>
      </dgm:t>
    </dgm:pt>
    <dgm:pt modelId="{A148BC45-8BFF-4B4E-87D8-26D278E9572D}" type="parTrans" cxnId="{61048C49-8A78-49F4-AA51-37E88A939440}">
      <dgm:prSet/>
      <dgm:spPr/>
      <dgm:t>
        <a:bodyPr/>
        <a:lstStyle/>
        <a:p>
          <a:endParaRPr lang="ru-RU"/>
        </a:p>
      </dgm:t>
    </dgm:pt>
    <dgm:pt modelId="{A9626492-F612-406E-B3CF-871CC9119DAC}" type="sibTrans" cxnId="{61048C49-8A78-49F4-AA51-37E88A939440}">
      <dgm:prSet/>
      <dgm:spPr/>
      <dgm:t>
        <a:bodyPr/>
        <a:lstStyle/>
        <a:p>
          <a:endParaRPr lang="ru-RU"/>
        </a:p>
      </dgm:t>
    </dgm:pt>
    <dgm:pt modelId="{872A7D27-621B-476E-92E2-F22E79C63583}" type="pres">
      <dgm:prSet presAssocID="{F927E22D-C0EB-4C5A-B98E-764BFEE29732}" presName="linear" presStyleCnt="0">
        <dgm:presLayoutVars>
          <dgm:animLvl val="lvl"/>
          <dgm:resizeHandles val="exact"/>
        </dgm:presLayoutVars>
      </dgm:prSet>
      <dgm:spPr/>
    </dgm:pt>
    <dgm:pt modelId="{0C399F9A-4865-45D1-8C6D-E8AB28075C11}" type="pres">
      <dgm:prSet presAssocID="{F3AA14FD-B675-49C7-A286-854B0E2E225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9B2147A-BEA2-47AA-A1DA-0EB1D69AC8E2}" type="pres">
      <dgm:prSet presAssocID="{F3AA14FD-B675-49C7-A286-854B0E2E2256}" presName="childText" presStyleLbl="revTx" presStyleIdx="0" presStyleCnt="7">
        <dgm:presLayoutVars>
          <dgm:bulletEnabled val="1"/>
        </dgm:presLayoutVars>
      </dgm:prSet>
      <dgm:spPr/>
    </dgm:pt>
    <dgm:pt modelId="{6BE5D348-96C2-490F-B179-9E9EF42D2D0A}" type="pres">
      <dgm:prSet presAssocID="{2EA9BC48-04E2-4693-B50A-D67EEF75257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BA1CD34-48C2-4208-94D5-9A54EB385F39}" type="pres">
      <dgm:prSet presAssocID="{2EA9BC48-04E2-4693-B50A-D67EEF75257C}" presName="childText" presStyleLbl="revTx" presStyleIdx="1" presStyleCnt="7">
        <dgm:presLayoutVars>
          <dgm:bulletEnabled val="1"/>
        </dgm:presLayoutVars>
      </dgm:prSet>
      <dgm:spPr/>
    </dgm:pt>
    <dgm:pt modelId="{1C3C4FA5-9382-4CC8-80CB-9973341D5414}" type="pres">
      <dgm:prSet presAssocID="{A94B5024-8279-4494-BE92-CEA161C5340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A5E0843-AD41-49C6-8BFC-A24BF54D0DDE}" type="pres">
      <dgm:prSet presAssocID="{A94B5024-8279-4494-BE92-CEA161C5340E}" presName="childText" presStyleLbl="revTx" presStyleIdx="2" presStyleCnt="7">
        <dgm:presLayoutVars>
          <dgm:bulletEnabled val="1"/>
        </dgm:presLayoutVars>
      </dgm:prSet>
      <dgm:spPr/>
    </dgm:pt>
    <dgm:pt modelId="{9935E506-6B52-4387-A71D-5F9FA3F8AFC9}" type="pres">
      <dgm:prSet presAssocID="{56F5F13B-3DC4-4351-9CC3-A37943F6E4E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A6B8F25-C9BD-4295-9BC4-4929875B0249}" type="pres">
      <dgm:prSet presAssocID="{56F5F13B-3DC4-4351-9CC3-A37943F6E4E1}" presName="childText" presStyleLbl="revTx" presStyleIdx="3" presStyleCnt="7">
        <dgm:presLayoutVars>
          <dgm:bulletEnabled val="1"/>
        </dgm:presLayoutVars>
      </dgm:prSet>
      <dgm:spPr/>
    </dgm:pt>
    <dgm:pt modelId="{E0606210-FA32-4ADF-BBC3-C85693971E6F}" type="pres">
      <dgm:prSet presAssocID="{E64845CC-3F38-4B05-9637-88FB96B6770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B6AE646-DF85-4704-B270-1A8FE0A7D3CF}" type="pres">
      <dgm:prSet presAssocID="{E64845CC-3F38-4B05-9637-88FB96B6770F}" presName="childText" presStyleLbl="revTx" presStyleIdx="4" presStyleCnt="7">
        <dgm:presLayoutVars>
          <dgm:bulletEnabled val="1"/>
        </dgm:presLayoutVars>
      </dgm:prSet>
      <dgm:spPr/>
    </dgm:pt>
    <dgm:pt modelId="{B737B7AE-BF14-4FEC-8941-C5F34E04BF0A}" type="pres">
      <dgm:prSet presAssocID="{8E29D464-7BE4-422F-B544-E59477A876D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0D7513A7-FF89-4720-A416-D595D37E61F9}" type="pres">
      <dgm:prSet presAssocID="{8E29D464-7BE4-422F-B544-E59477A876D3}" presName="childText" presStyleLbl="revTx" presStyleIdx="5" presStyleCnt="7">
        <dgm:presLayoutVars>
          <dgm:bulletEnabled val="1"/>
        </dgm:presLayoutVars>
      </dgm:prSet>
      <dgm:spPr/>
    </dgm:pt>
    <dgm:pt modelId="{584216EF-803B-43EF-9335-72DCA86F200F}" type="pres">
      <dgm:prSet presAssocID="{D74CCBA0-35F4-41AE-AF1B-8A95F6999F91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566B8F76-CCEB-4BF2-9A47-1CA7CAA20A26}" type="pres">
      <dgm:prSet presAssocID="{D74CCBA0-35F4-41AE-AF1B-8A95F6999F91}" presName="childText" presStyleLbl="revTx" presStyleIdx="6" presStyleCnt="7">
        <dgm:presLayoutVars>
          <dgm:bulletEnabled val="1"/>
        </dgm:presLayoutVars>
      </dgm:prSet>
      <dgm:spPr/>
    </dgm:pt>
  </dgm:ptLst>
  <dgm:cxnLst>
    <dgm:cxn modelId="{90F6FA0D-B596-440A-8808-BBCDE958EAE5}" type="presOf" srcId="{99AACEA7-035A-49B7-9B45-5D3BF22F12EF}" destId="{566B8F76-CCEB-4BF2-9A47-1CA7CAA20A26}" srcOrd="0" destOrd="2" presId="urn:microsoft.com/office/officeart/2005/8/layout/vList2"/>
    <dgm:cxn modelId="{EE46ED0E-0513-450B-B84B-ED7D69CAECF1}" type="presOf" srcId="{530478FA-2C09-442B-8C27-BB1FBC176DFA}" destId="{09B2147A-BEA2-47AA-A1DA-0EB1D69AC8E2}" srcOrd="0" destOrd="0" presId="urn:microsoft.com/office/officeart/2005/8/layout/vList2"/>
    <dgm:cxn modelId="{45EA2914-24C2-4DAD-BCBA-02D6D3026EA9}" type="presOf" srcId="{AFBF0138-8EF3-4699-8BDC-2584ECACDD14}" destId="{0D7513A7-FF89-4720-A416-D595D37E61F9}" srcOrd="0" destOrd="1" presId="urn:microsoft.com/office/officeart/2005/8/layout/vList2"/>
    <dgm:cxn modelId="{FDA24215-9710-4883-9956-C8C5A233C485}" srcId="{E64845CC-3F38-4B05-9637-88FB96B6770F}" destId="{02ED5905-7345-4F56-8FA4-BBB661CAE5DE}" srcOrd="0" destOrd="0" parTransId="{7D2D3CD9-EE40-4BA8-BFE3-396E02A88B6F}" sibTransId="{94A8E26F-7308-44DB-B617-23E7D07A5039}"/>
    <dgm:cxn modelId="{02E1BC19-BEF4-4942-BDB2-CA0667E43952}" srcId="{2EA9BC48-04E2-4693-B50A-D67EEF75257C}" destId="{D13B14AC-08B1-43EA-8870-3956098F858B}" srcOrd="1" destOrd="0" parTransId="{E15320F3-AB41-4C41-B7E9-7D59A2D34016}" sibTransId="{B7EC3543-2966-47CC-881B-E8C492C8562E}"/>
    <dgm:cxn modelId="{6D3FE11D-DB12-4D5A-B24B-0F4699A27EE6}" srcId="{F927E22D-C0EB-4C5A-B98E-764BFEE29732}" destId="{A94B5024-8279-4494-BE92-CEA161C5340E}" srcOrd="2" destOrd="0" parTransId="{CD911921-F473-4582-9C4E-3036C82D4CF2}" sibTransId="{B97629B9-7139-4C3A-8D9E-396F45448679}"/>
    <dgm:cxn modelId="{D7A88D1F-CACD-4F0F-AA7E-2CB625CDC40E}" srcId="{F927E22D-C0EB-4C5A-B98E-764BFEE29732}" destId="{F3AA14FD-B675-49C7-A286-854B0E2E2256}" srcOrd="0" destOrd="0" parTransId="{8E84E0BA-DA24-488A-84CE-2D288E649FC2}" sibTransId="{ADDE7EEA-C1D6-4920-A46F-25C649166426}"/>
    <dgm:cxn modelId="{C0BEB51F-27C6-4A46-8FA6-C7AD273DFE22}" type="presOf" srcId="{8E29D464-7BE4-422F-B544-E59477A876D3}" destId="{B737B7AE-BF14-4FEC-8941-C5F34E04BF0A}" srcOrd="0" destOrd="0" presId="urn:microsoft.com/office/officeart/2005/8/layout/vList2"/>
    <dgm:cxn modelId="{C31F1422-670D-42A9-B0C7-0A38F77AF99D}" srcId="{D74CCBA0-35F4-41AE-AF1B-8A95F6999F91}" destId="{FB929FFE-E706-45A7-B73A-696FC2CCF11A}" srcOrd="0" destOrd="0" parTransId="{1CDFCA5C-0F52-4321-8B09-B725D10590CB}" sibTransId="{C9EFDA19-A2B0-413E-B466-DE85788814A4}"/>
    <dgm:cxn modelId="{5DED1B27-EEA1-480C-9B0E-AB38A4816D1A}" type="presOf" srcId="{FB929FFE-E706-45A7-B73A-696FC2CCF11A}" destId="{566B8F76-CCEB-4BF2-9A47-1CA7CAA20A26}" srcOrd="0" destOrd="0" presId="urn:microsoft.com/office/officeart/2005/8/layout/vList2"/>
    <dgm:cxn modelId="{DDBE4D27-B999-4303-83CD-697E70C03AD0}" srcId="{F3AA14FD-B675-49C7-A286-854B0E2E2256}" destId="{60304209-6661-48C5-A4A9-C73B57E8B675}" srcOrd="1" destOrd="0" parTransId="{3DEF2844-C910-4990-BFE9-245FAD53B85F}" sibTransId="{7650C65F-F0A7-4297-9B1A-F1C0337B90EF}"/>
    <dgm:cxn modelId="{55E60F28-2B6B-448B-BAC7-663E709DF0FD}" type="presOf" srcId="{67D816BC-A660-4BD4-9469-DCCC814A982A}" destId="{5BA1CD34-48C2-4208-94D5-9A54EB385F39}" srcOrd="0" destOrd="0" presId="urn:microsoft.com/office/officeart/2005/8/layout/vList2"/>
    <dgm:cxn modelId="{CD735A2A-BD19-4FE4-8B9F-643A2B56A7D9}" type="presOf" srcId="{25FA3B47-EE9B-4FB6-9031-3CC32955FB06}" destId="{0A5E0843-AD41-49C6-8BFC-A24BF54D0DDE}" srcOrd="0" destOrd="0" presId="urn:microsoft.com/office/officeart/2005/8/layout/vList2"/>
    <dgm:cxn modelId="{5F9E9B2A-BAF4-4268-B9BD-C1A3E0FF6DFB}" srcId="{F927E22D-C0EB-4C5A-B98E-764BFEE29732}" destId="{56F5F13B-3DC4-4351-9CC3-A37943F6E4E1}" srcOrd="3" destOrd="0" parTransId="{D8A82517-714F-4DBC-8D65-0C4EB192954C}" sibTransId="{EA5FD0C8-40B2-4366-A34C-D5C5D543678D}"/>
    <dgm:cxn modelId="{D28CFE2F-372E-40E9-A11C-D247026DEA36}" srcId="{2EA9BC48-04E2-4693-B50A-D67EEF75257C}" destId="{67D816BC-A660-4BD4-9469-DCCC814A982A}" srcOrd="0" destOrd="0" parTransId="{CB78E873-E03D-4385-A86F-6E2D76F0EA30}" sibTransId="{46952D04-54E7-400D-9991-6B0DDFB18931}"/>
    <dgm:cxn modelId="{AF5D0132-3F02-484A-836B-0BF9D22A67C1}" srcId="{56F5F13B-3DC4-4351-9CC3-A37943F6E4E1}" destId="{97AD08C4-7959-4015-A1C4-C2F6778C9EB9}" srcOrd="1" destOrd="0" parTransId="{7C1D8FD4-1E63-40D3-88E0-8A43D209CC11}" sibTransId="{08CFA13F-C054-4868-9E17-B624D63ED266}"/>
    <dgm:cxn modelId="{E7957437-7EC0-4678-BFA7-0D4B48369F32}" type="presOf" srcId="{56F5F13B-3DC4-4351-9CC3-A37943F6E4E1}" destId="{9935E506-6B52-4387-A71D-5F9FA3F8AFC9}" srcOrd="0" destOrd="0" presId="urn:microsoft.com/office/officeart/2005/8/layout/vList2"/>
    <dgm:cxn modelId="{7B47CA39-E7C9-4F7F-86DB-1EC985BACE36}" type="presOf" srcId="{97AD08C4-7959-4015-A1C4-C2F6778C9EB9}" destId="{FA6B8F25-C9BD-4295-9BC4-4929875B0249}" srcOrd="0" destOrd="1" presId="urn:microsoft.com/office/officeart/2005/8/layout/vList2"/>
    <dgm:cxn modelId="{0D1EE83A-F856-406C-8684-BF82F32625B1}" type="presOf" srcId="{60304209-6661-48C5-A4A9-C73B57E8B675}" destId="{09B2147A-BEA2-47AA-A1DA-0EB1D69AC8E2}" srcOrd="0" destOrd="1" presId="urn:microsoft.com/office/officeart/2005/8/layout/vList2"/>
    <dgm:cxn modelId="{91964C5D-08BC-492E-A35C-1486EFB00E9D}" type="presOf" srcId="{D13B14AC-08B1-43EA-8870-3956098F858B}" destId="{5BA1CD34-48C2-4208-94D5-9A54EB385F39}" srcOrd="0" destOrd="1" presId="urn:microsoft.com/office/officeart/2005/8/layout/vList2"/>
    <dgm:cxn modelId="{A745F343-71CE-4642-A582-6AB343141529}" srcId="{F927E22D-C0EB-4C5A-B98E-764BFEE29732}" destId="{D74CCBA0-35F4-41AE-AF1B-8A95F6999F91}" srcOrd="6" destOrd="0" parTransId="{4936C28D-6CDF-42BE-90AA-737037ABE60F}" sibTransId="{B0336387-53E2-4EDC-A867-F6A13E0E1D43}"/>
    <dgm:cxn modelId="{116F8567-EF0A-42FB-B4AA-9B62FA4A2D51}" type="presOf" srcId="{F927E22D-C0EB-4C5A-B98E-764BFEE29732}" destId="{872A7D27-621B-476E-92E2-F22E79C63583}" srcOrd="0" destOrd="0" presId="urn:microsoft.com/office/officeart/2005/8/layout/vList2"/>
    <dgm:cxn modelId="{61048C49-8A78-49F4-AA51-37E88A939440}" srcId="{D74CCBA0-35F4-41AE-AF1B-8A95F6999F91}" destId="{C6DA3449-546E-4410-A2B8-8E4A66A0E1C4}" srcOrd="3" destOrd="0" parTransId="{A148BC45-8BFF-4B4E-87D8-26D278E9572D}" sibTransId="{A9626492-F612-406E-B3CF-871CC9119DAC}"/>
    <dgm:cxn modelId="{A431B569-BCA8-4C76-BF5A-578A0B431BB2}" type="presOf" srcId="{02ED5905-7345-4F56-8FA4-BBB661CAE5DE}" destId="{FB6AE646-DF85-4704-B270-1A8FE0A7D3CF}" srcOrd="0" destOrd="0" presId="urn:microsoft.com/office/officeart/2005/8/layout/vList2"/>
    <dgm:cxn modelId="{8E57F64A-9146-41C7-9E9D-2F8CB67F3BB5}" srcId="{A94B5024-8279-4494-BE92-CEA161C5340E}" destId="{3C796294-44B1-41F5-A2E6-9A12141FAD1E}" srcOrd="1" destOrd="0" parTransId="{4FFDA92D-D1D9-49FF-BED1-AD52A6D3E263}" sibTransId="{C1B1F6D8-BFA7-40A2-A3F9-2791AB154841}"/>
    <dgm:cxn modelId="{2F111B4C-3E15-473F-BC82-95920F3B7578}" srcId="{A94B5024-8279-4494-BE92-CEA161C5340E}" destId="{25FA3B47-EE9B-4FB6-9031-3CC32955FB06}" srcOrd="0" destOrd="0" parTransId="{924F21EF-910E-4651-8BB4-A4AFF4EC36CF}" sibTransId="{11CAC38F-6321-4AC0-8DC2-388680F55C02}"/>
    <dgm:cxn modelId="{B4377C6D-3FF4-4C46-AE20-D81D2EEFD834}" type="presOf" srcId="{A64CD70F-7839-4EF9-B391-3223E632F2B6}" destId="{0A5E0843-AD41-49C6-8BFC-A24BF54D0DDE}" srcOrd="0" destOrd="2" presId="urn:microsoft.com/office/officeart/2005/8/layout/vList2"/>
    <dgm:cxn modelId="{20542572-59F4-4C0C-A912-3ADA2B60F9E0}" type="presOf" srcId="{3C796294-44B1-41F5-A2E6-9A12141FAD1E}" destId="{0A5E0843-AD41-49C6-8BFC-A24BF54D0DDE}" srcOrd="0" destOrd="1" presId="urn:microsoft.com/office/officeart/2005/8/layout/vList2"/>
    <dgm:cxn modelId="{95034C73-0560-4944-AAD3-D6B12028ED42}" type="presOf" srcId="{C6DA3449-546E-4410-A2B8-8E4A66A0E1C4}" destId="{566B8F76-CCEB-4BF2-9A47-1CA7CAA20A26}" srcOrd="0" destOrd="3" presId="urn:microsoft.com/office/officeart/2005/8/layout/vList2"/>
    <dgm:cxn modelId="{58E95153-CDB3-47E4-9749-4C385AFF57A8}" type="presOf" srcId="{C3504897-5554-4ACD-BE74-53CC33AE9A70}" destId="{FA6B8F25-C9BD-4295-9BC4-4929875B0249}" srcOrd="0" destOrd="0" presId="urn:microsoft.com/office/officeart/2005/8/layout/vList2"/>
    <dgm:cxn modelId="{A3C68B75-1640-4392-BEC6-CA5361183AEA}" type="presOf" srcId="{DF3E901C-9A7C-431B-9C48-8F924C604A38}" destId="{09B2147A-BEA2-47AA-A1DA-0EB1D69AC8E2}" srcOrd="0" destOrd="3" presId="urn:microsoft.com/office/officeart/2005/8/layout/vList2"/>
    <dgm:cxn modelId="{81F34A7B-51A9-4DA4-A936-F5BD65B411DD}" srcId="{8E29D464-7BE4-422F-B544-E59477A876D3}" destId="{AFBF0138-8EF3-4699-8BDC-2584ECACDD14}" srcOrd="1" destOrd="0" parTransId="{CC982956-47C7-473A-8E61-194D3EA43559}" sibTransId="{8F041019-6BBB-4286-B54F-E552D14083EB}"/>
    <dgm:cxn modelId="{13ABDD80-B79D-4997-88C3-D04584DA1C26}" type="presOf" srcId="{D74CCBA0-35F4-41AE-AF1B-8A95F6999F91}" destId="{584216EF-803B-43EF-9335-72DCA86F200F}" srcOrd="0" destOrd="0" presId="urn:microsoft.com/office/officeart/2005/8/layout/vList2"/>
    <dgm:cxn modelId="{E8A6458A-653B-4DDD-B641-73ED4C996B3B}" srcId="{F927E22D-C0EB-4C5A-B98E-764BFEE29732}" destId="{2EA9BC48-04E2-4693-B50A-D67EEF75257C}" srcOrd="1" destOrd="0" parTransId="{C884C6E9-C4ED-4C04-BF9E-FADA172E4FBD}" sibTransId="{74CDB585-F1D2-480F-AD05-33722BF99CA0}"/>
    <dgm:cxn modelId="{9B32DB97-574B-4DCE-BD79-37C4F30C81DE}" srcId="{8E29D464-7BE4-422F-B544-E59477A876D3}" destId="{93A029D8-3398-4A75-A115-EB505D040F0F}" srcOrd="3" destOrd="0" parTransId="{E0D4B242-F80E-486A-868F-7CF4F4B49784}" sibTransId="{E40493E0-CA6C-4E09-BDEE-0E2786CC14AC}"/>
    <dgm:cxn modelId="{418D0E98-C4E4-4B5B-B8C2-EFFF504A5A33}" type="presOf" srcId="{62D5C524-B440-4A13-92F2-52FCE2E2370C}" destId="{FB6AE646-DF85-4704-B270-1A8FE0A7D3CF}" srcOrd="0" destOrd="1" presId="urn:microsoft.com/office/officeart/2005/8/layout/vList2"/>
    <dgm:cxn modelId="{AB309F9C-584F-485E-9E42-669181ED3E7E}" type="presOf" srcId="{044ECAA1-B30D-44B8-AB03-54BB981A2206}" destId="{0D7513A7-FF89-4720-A416-D595D37E61F9}" srcOrd="0" destOrd="2" presId="urn:microsoft.com/office/officeart/2005/8/layout/vList2"/>
    <dgm:cxn modelId="{18D4999D-75F4-42AB-93AB-4991F64EF484}" type="presOf" srcId="{74F1B90C-9943-4E0F-B302-B518DB0165F1}" destId="{09B2147A-BEA2-47AA-A1DA-0EB1D69AC8E2}" srcOrd="0" destOrd="2" presId="urn:microsoft.com/office/officeart/2005/8/layout/vList2"/>
    <dgm:cxn modelId="{586292A4-0946-4BD9-BFAA-8A2FED71A7E9}" srcId="{F3AA14FD-B675-49C7-A286-854B0E2E2256}" destId="{74F1B90C-9943-4E0F-B302-B518DB0165F1}" srcOrd="2" destOrd="0" parTransId="{D635A824-2FA8-42BC-8D1E-850CEAAB4C50}" sibTransId="{0BAC3137-A64C-4962-8537-98663FB53227}"/>
    <dgm:cxn modelId="{6C4A0DA8-5279-40A5-976C-A125B2AED9AB}" srcId="{F3AA14FD-B675-49C7-A286-854B0E2E2256}" destId="{530478FA-2C09-442B-8C27-BB1FBC176DFA}" srcOrd="0" destOrd="0" parTransId="{1E0BFED3-E799-48B8-AB59-2766975E6DD4}" sibTransId="{2A3D4D16-5219-4CE8-BDEC-D362522E7CE7}"/>
    <dgm:cxn modelId="{8077B4A9-604C-49E6-A154-C2C52CEA5B93}" type="presOf" srcId="{2EA9BC48-04E2-4693-B50A-D67EEF75257C}" destId="{6BE5D348-96C2-490F-B179-9E9EF42D2D0A}" srcOrd="0" destOrd="0" presId="urn:microsoft.com/office/officeart/2005/8/layout/vList2"/>
    <dgm:cxn modelId="{BE5E50AE-2565-489D-884B-DE21F3766A80}" srcId="{E64845CC-3F38-4B05-9637-88FB96B6770F}" destId="{62D5C524-B440-4A13-92F2-52FCE2E2370C}" srcOrd="1" destOrd="0" parTransId="{7531479F-1DFC-40E3-B229-710823695A6B}" sibTransId="{01041E5C-71C0-45C1-8913-15461B40768B}"/>
    <dgm:cxn modelId="{08EC95B3-84BE-45F2-A674-D8FEF27A7C78}" type="presOf" srcId="{E64845CC-3F38-4B05-9637-88FB96B6770F}" destId="{E0606210-FA32-4ADF-BBC3-C85693971E6F}" srcOrd="0" destOrd="0" presId="urn:microsoft.com/office/officeart/2005/8/layout/vList2"/>
    <dgm:cxn modelId="{B6300DB7-7F92-4E6B-A3F9-8FDB626563EB}" type="presOf" srcId="{F3AA14FD-B675-49C7-A286-854B0E2E2256}" destId="{0C399F9A-4865-45D1-8C6D-E8AB28075C11}" srcOrd="0" destOrd="0" presId="urn:microsoft.com/office/officeart/2005/8/layout/vList2"/>
    <dgm:cxn modelId="{888FD6B7-2937-4730-AB60-A9AAC3F583F9}" srcId="{8E29D464-7BE4-422F-B544-E59477A876D3}" destId="{044ECAA1-B30D-44B8-AB03-54BB981A2206}" srcOrd="2" destOrd="0" parTransId="{6035722E-F434-43A5-BBD0-F0B6BD678ED3}" sibTransId="{7C47FE9B-C873-4FD8-B158-9798DCDBB910}"/>
    <dgm:cxn modelId="{EEA169B8-8766-4D7E-B998-615C4E4C6935}" srcId="{8E29D464-7BE4-422F-B544-E59477A876D3}" destId="{E6617FAB-9610-4EAC-BD71-380F23C6A63E}" srcOrd="0" destOrd="0" parTransId="{A637AF48-86F4-45D8-AFC6-A4891826854F}" sibTransId="{F9240638-52B5-45CC-9328-3C64C4A049CD}"/>
    <dgm:cxn modelId="{34DF2BBE-6607-4C6B-9219-B297D872251B}" type="presOf" srcId="{A94B5024-8279-4494-BE92-CEA161C5340E}" destId="{1C3C4FA5-9382-4CC8-80CB-9973341D5414}" srcOrd="0" destOrd="0" presId="urn:microsoft.com/office/officeart/2005/8/layout/vList2"/>
    <dgm:cxn modelId="{C2B582C1-BE75-4A66-8C31-5B0926707610}" srcId="{D74CCBA0-35F4-41AE-AF1B-8A95F6999F91}" destId="{99AACEA7-035A-49B7-9B45-5D3BF22F12EF}" srcOrd="2" destOrd="0" parTransId="{AA436B4D-C0A0-464D-87F5-1414E62D2565}" sibTransId="{584A812A-E245-4613-B490-FB46DE669951}"/>
    <dgm:cxn modelId="{CDD7E7CD-6D18-4425-9D49-650B79C22FE6}" srcId="{56F5F13B-3DC4-4351-9CC3-A37943F6E4E1}" destId="{4A8DB642-6EED-4D36-ACC6-44891538F9D9}" srcOrd="2" destOrd="0" parTransId="{0E34CD96-3733-47C6-A74A-B276A992EA23}" sibTransId="{D56F490E-25FD-48AE-AA6A-19A69FF427EE}"/>
    <dgm:cxn modelId="{BB3697D3-1A04-40F2-B414-6AA621110384}" type="presOf" srcId="{FA5370F9-5283-4EE0-A1E5-97C93841AD7D}" destId="{566B8F76-CCEB-4BF2-9A47-1CA7CAA20A26}" srcOrd="0" destOrd="1" presId="urn:microsoft.com/office/officeart/2005/8/layout/vList2"/>
    <dgm:cxn modelId="{CD8632D6-75AC-4D63-99EF-3922ED3F4CAE}" type="presOf" srcId="{4A8DB642-6EED-4D36-ACC6-44891538F9D9}" destId="{FA6B8F25-C9BD-4295-9BC4-4929875B0249}" srcOrd="0" destOrd="2" presId="urn:microsoft.com/office/officeart/2005/8/layout/vList2"/>
    <dgm:cxn modelId="{634BEBDB-242F-49F2-BA29-D628949FFC96}" type="presOf" srcId="{93A029D8-3398-4A75-A115-EB505D040F0F}" destId="{0D7513A7-FF89-4720-A416-D595D37E61F9}" srcOrd="0" destOrd="3" presId="urn:microsoft.com/office/officeart/2005/8/layout/vList2"/>
    <dgm:cxn modelId="{E9FBEDE1-A1A8-4DA2-ABD6-63E9F6213E1F}" srcId="{F927E22D-C0EB-4C5A-B98E-764BFEE29732}" destId="{8E29D464-7BE4-422F-B544-E59477A876D3}" srcOrd="5" destOrd="0" parTransId="{BA468A37-B4B2-493A-80A2-696CB1BA2B25}" sibTransId="{946A1DD8-E494-48FD-81FF-3909CAC05EFB}"/>
    <dgm:cxn modelId="{CDD1B1E8-8788-42F2-BBF5-AEC507C8A706}" srcId="{A94B5024-8279-4494-BE92-CEA161C5340E}" destId="{A64CD70F-7839-4EF9-B391-3223E632F2B6}" srcOrd="2" destOrd="0" parTransId="{D4CAC0E7-D220-4C4C-B778-22CF5D137D6B}" sibTransId="{80FEC220-D90D-48B2-9A6F-0C368D31A0FB}"/>
    <dgm:cxn modelId="{BC109CEC-2733-4A79-AB9D-52C6B8A808AA}" srcId="{D74CCBA0-35F4-41AE-AF1B-8A95F6999F91}" destId="{FA5370F9-5283-4EE0-A1E5-97C93841AD7D}" srcOrd="1" destOrd="0" parTransId="{6A2A8FDC-2576-4264-92AF-BFFEB650819A}" sibTransId="{448FA77A-20CC-466D-8C78-67B6FF958956}"/>
    <dgm:cxn modelId="{0426B2F0-7B52-43E0-903D-A50C1D27025D}" srcId="{56F5F13B-3DC4-4351-9CC3-A37943F6E4E1}" destId="{C3504897-5554-4ACD-BE74-53CC33AE9A70}" srcOrd="0" destOrd="0" parTransId="{EFC42AE0-9B1E-4257-AA70-6BF11798863F}" sibTransId="{C932D305-71FC-4FEA-9F5E-F8C533C549D7}"/>
    <dgm:cxn modelId="{4FC7B5F0-6C7D-4231-AA37-D8B579A22222}" srcId="{F3AA14FD-B675-49C7-A286-854B0E2E2256}" destId="{DF3E901C-9A7C-431B-9C48-8F924C604A38}" srcOrd="3" destOrd="0" parTransId="{84ACB3BA-48A9-4C70-AE32-B8B455A26B51}" sibTransId="{1FB6B494-3833-4C6B-9D9A-2E0CAB7A16CC}"/>
    <dgm:cxn modelId="{2FB74AF4-8787-4592-A9E2-44919456B259}" srcId="{F927E22D-C0EB-4C5A-B98E-764BFEE29732}" destId="{E64845CC-3F38-4B05-9637-88FB96B6770F}" srcOrd="4" destOrd="0" parTransId="{5BAACE0A-E735-4FE9-B2A9-348350AE35F1}" sibTransId="{A182C3FA-1084-4CFC-B9DD-251AEC295839}"/>
    <dgm:cxn modelId="{B81EBCFB-7F70-453C-8FF5-8F8467447B0A}" type="presOf" srcId="{E6617FAB-9610-4EAC-BD71-380F23C6A63E}" destId="{0D7513A7-FF89-4720-A416-D595D37E61F9}" srcOrd="0" destOrd="0" presId="urn:microsoft.com/office/officeart/2005/8/layout/vList2"/>
    <dgm:cxn modelId="{8190E711-3219-4D5A-9DAD-DD5C6C312A0B}" type="presParOf" srcId="{872A7D27-621B-476E-92E2-F22E79C63583}" destId="{0C399F9A-4865-45D1-8C6D-E8AB28075C11}" srcOrd="0" destOrd="0" presId="urn:microsoft.com/office/officeart/2005/8/layout/vList2"/>
    <dgm:cxn modelId="{6A93BF27-4FF4-4C5A-816B-FE374AB2409E}" type="presParOf" srcId="{872A7D27-621B-476E-92E2-F22E79C63583}" destId="{09B2147A-BEA2-47AA-A1DA-0EB1D69AC8E2}" srcOrd="1" destOrd="0" presId="urn:microsoft.com/office/officeart/2005/8/layout/vList2"/>
    <dgm:cxn modelId="{768FC33D-E74F-4342-9277-527889E5F0D9}" type="presParOf" srcId="{872A7D27-621B-476E-92E2-F22E79C63583}" destId="{6BE5D348-96C2-490F-B179-9E9EF42D2D0A}" srcOrd="2" destOrd="0" presId="urn:microsoft.com/office/officeart/2005/8/layout/vList2"/>
    <dgm:cxn modelId="{36B53026-D91A-43A5-99D7-A3BEB17E2C68}" type="presParOf" srcId="{872A7D27-621B-476E-92E2-F22E79C63583}" destId="{5BA1CD34-48C2-4208-94D5-9A54EB385F39}" srcOrd="3" destOrd="0" presId="urn:microsoft.com/office/officeart/2005/8/layout/vList2"/>
    <dgm:cxn modelId="{DE1CCC63-3691-4B9B-A586-753142D0BF14}" type="presParOf" srcId="{872A7D27-621B-476E-92E2-F22E79C63583}" destId="{1C3C4FA5-9382-4CC8-80CB-9973341D5414}" srcOrd="4" destOrd="0" presId="urn:microsoft.com/office/officeart/2005/8/layout/vList2"/>
    <dgm:cxn modelId="{BFBE1B21-1978-4307-9EC0-E418796788F6}" type="presParOf" srcId="{872A7D27-621B-476E-92E2-F22E79C63583}" destId="{0A5E0843-AD41-49C6-8BFC-A24BF54D0DDE}" srcOrd="5" destOrd="0" presId="urn:microsoft.com/office/officeart/2005/8/layout/vList2"/>
    <dgm:cxn modelId="{A3990214-5E02-407F-8B7C-AF54EF7EC8B6}" type="presParOf" srcId="{872A7D27-621B-476E-92E2-F22E79C63583}" destId="{9935E506-6B52-4387-A71D-5F9FA3F8AFC9}" srcOrd="6" destOrd="0" presId="urn:microsoft.com/office/officeart/2005/8/layout/vList2"/>
    <dgm:cxn modelId="{3F8D3229-E45D-43AC-83ED-9C0F6A4451AC}" type="presParOf" srcId="{872A7D27-621B-476E-92E2-F22E79C63583}" destId="{FA6B8F25-C9BD-4295-9BC4-4929875B0249}" srcOrd="7" destOrd="0" presId="urn:microsoft.com/office/officeart/2005/8/layout/vList2"/>
    <dgm:cxn modelId="{1AD874CF-86CA-4863-BC74-109A13615D53}" type="presParOf" srcId="{872A7D27-621B-476E-92E2-F22E79C63583}" destId="{E0606210-FA32-4ADF-BBC3-C85693971E6F}" srcOrd="8" destOrd="0" presId="urn:microsoft.com/office/officeart/2005/8/layout/vList2"/>
    <dgm:cxn modelId="{D91E4167-87CF-4AEA-B4B4-5EDF5C79E033}" type="presParOf" srcId="{872A7D27-621B-476E-92E2-F22E79C63583}" destId="{FB6AE646-DF85-4704-B270-1A8FE0A7D3CF}" srcOrd="9" destOrd="0" presId="urn:microsoft.com/office/officeart/2005/8/layout/vList2"/>
    <dgm:cxn modelId="{3BB5D703-7274-449F-8C6D-75CCA3CD45D1}" type="presParOf" srcId="{872A7D27-621B-476E-92E2-F22E79C63583}" destId="{B737B7AE-BF14-4FEC-8941-C5F34E04BF0A}" srcOrd="10" destOrd="0" presId="urn:microsoft.com/office/officeart/2005/8/layout/vList2"/>
    <dgm:cxn modelId="{678BBA15-0479-45F6-BAB3-A2245820F4A6}" type="presParOf" srcId="{872A7D27-621B-476E-92E2-F22E79C63583}" destId="{0D7513A7-FF89-4720-A416-D595D37E61F9}" srcOrd="11" destOrd="0" presId="urn:microsoft.com/office/officeart/2005/8/layout/vList2"/>
    <dgm:cxn modelId="{464FB4A8-50BA-4E00-895B-E74A18926322}" type="presParOf" srcId="{872A7D27-621B-476E-92E2-F22E79C63583}" destId="{584216EF-803B-43EF-9335-72DCA86F200F}" srcOrd="12" destOrd="0" presId="urn:microsoft.com/office/officeart/2005/8/layout/vList2"/>
    <dgm:cxn modelId="{7393841C-36BB-4007-9B36-16A5EE8E97FD}" type="presParOf" srcId="{872A7D27-621B-476E-92E2-F22E79C63583}" destId="{566B8F76-CCEB-4BF2-9A47-1CA7CAA20A26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CFB88D-952E-47B6-BFD5-1737BF13B1F5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53ED50-64A3-421B-B251-ED5C66D6C2EF}">
      <dgm:prSet custT="1"/>
      <dgm:spPr>
        <a:solidFill>
          <a:srgbClr val="3F425A"/>
        </a:solidFill>
      </dgm:spPr>
      <dgm:t>
        <a:bodyPr/>
        <a:lstStyle/>
        <a:p>
          <a:r>
            <a:rPr lang="ru-RU" sz="2000" dirty="0">
              <a:latin typeface="Century Gothic" panose="020B0502020202020204" pitchFamily="34" charset="0"/>
            </a:rPr>
            <a:t>Диагностика</a:t>
          </a:r>
        </a:p>
      </dgm:t>
    </dgm:pt>
    <dgm:pt modelId="{F7C448ED-4A96-416D-82B6-1BF8B81B6328}" type="parTrans" cxnId="{91570A29-9608-402A-B5E7-4837EA72A013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045C6EA5-DEC9-4C8C-81BE-BF6F63D8BD8E}" type="sibTrans" cxnId="{91570A29-9608-402A-B5E7-4837EA72A013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4C13CC8D-E8EF-43AD-8FD5-A678CB0326A8}">
      <dgm:prSet custT="1"/>
      <dgm:spPr>
        <a:solidFill>
          <a:srgbClr val="3F425A"/>
        </a:solidFill>
      </dgm:spPr>
      <dgm:t>
        <a:bodyPr/>
        <a:lstStyle/>
        <a:p>
          <a:r>
            <a:rPr lang="ru-RU" sz="1400" dirty="0">
              <a:latin typeface="Century Gothic" panose="020B0502020202020204" pitchFamily="34" charset="0"/>
            </a:rPr>
            <a:t>в рамках КПК</a:t>
          </a:r>
        </a:p>
      </dgm:t>
    </dgm:pt>
    <dgm:pt modelId="{F8AC4884-630F-4434-9895-010538376544}" type="parTrans" cxnId="{10E86C5C-A176-40AA-BD0D-9909DBDAAC2A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5F3C8EA3-D870-496A-A5A2-7F700D0B0641}" type="sibTrans" cxnId="{10E86C5C-A176-40AA-BD0D-9909DBDAAC2A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9E291C92-DD54-4A3E-92DA-0145739BAF5F}">
      <dgm:prSet custT="1"/>
      <dgm:spPr>
        <a:solidFill>
          <a:srgbClr val="3F425A"/>
        </a:solidFill>
      </dgm:spPr>
      <dgm:t>
        <a:bodyPr/>
        <a:lstStyle/>
        <a:p>
          <a:r>
            <a:rPr lang="ru-RU" sz="1400" dirty="0">
              <a:latin typeface="Century Gothic" panose="020B0502020202020204" pitchFamily="34" charset="0"/>
            </a:rPr>
            <a:t>по заявке от МОУО, ОО, работника</a:t>
          </a:r>
        </a:p>
      </dgm:t>
    </dgm:pt>
    <dgm:pt modelId="{67692389-B602-4CE7-81AF-75413637D023}" type="parTrans" cxnId="{79B90CF8-7906-4763-8E31-2C60C3689722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772D17B7-4F5A-4B4F-9676-71CAC7977334}" type="sibTrans" cxnId="{79B90CF8-7906-4763-8E31-2C60C3689722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909B40FA-CC17-4C0D-8E15-CC09416B4075}">
      <dgm:prSet custT="1"/>
      <dgm:spPr>
        <a:solidFill>
          <a:srgbClr val="3F425A"/>
        </a:solidFill>
      </dgm:spPr>
      <dgm:t>
        <a:bodyPr/>
        <a:lstStyle/>
        <a:p>
          <a:r>
            <a:rPr lang="ru-RU" sz="1400" dirty="0">
              <a:latin typeface="Century Gothic" panose="020B0502020202020204" pitchFamily="34" charset="0"/>
            </a:rPr>
            <a:t>всероссийские/ региональные мониторинговые исследования</a:t>
          </a:r>
        </a:p>
      </dgm:t>
    </dgm:pt>
    <dgm:pt modelId="{42861B23-794D-42CC-8579-8D3C2BBC0506}" type="parTrans" cxnId="{9164E410-3CCC-40BF-8ACC-4BC7452D1A66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1108C736-ACE1-4760-AA7F-7FFF4D683065}" type="sibTrans" cxnId="{9164E410-3CCC-40BF-8ACC-4BC7452D1A66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7476657E-E6F9-402D-9C6D-6351635D9A44}" type="pres">
      <dgm:prSet presAssocID="{78CFB88D-952E-47B6-BFD5-1737BF13B1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F3CF0F3-00BC-4FB5-B52D-CBCFDB2C927B}" type="pres">
      <dgm:prSet presAssocID="{C453ED50-64A3-421B-B251-ED5C66D6C2EF}" presName="hierRoot1" presStyleCnt="0">
        <dgm:presLayoutVars>
          <dgm:hierBranch val="init"/>
        </dgm:presLayoutVars>
      </dgm:prSet>
      <dgm:spPr/>
    </dgm:pt>
    <dgm:pt modelId="{56E89290-352D-404A-8A77-79735A9DD1A4}" type="pres">
      <dgm:prSet presAssocID="{C453ED50-64A3-421B-B251-ED5C66D6C2EF}" presName="rootComposite1" presStyleCnt="0"/>
      <dgm:spPr/>
    </dgm:pt>
    <dgm:pt modelId="{94121F31-9104-4A0F-A524-80F9FFB28FD2}" type="pres">
      <dgm:prSet presAssocID="{C453ED50-64A3-421B-B251-ED5C66D6C2EF}" presName="rootText1" presStyleLbl="node0" presStyleIdx="0" presStyleCnt="1" custScaleX="115131">
        <dgm:presLayoutVars>
          <dgm:chPref val="3"/>
        </dgm:presLayoutVars>
      </dgm:prSet>
      <dgm:spPr/>
    </dgm:pt>
    <dgm:pt modelId="{6F4224EC-2A9F-45F9-9C8D-784A27D6712F}" type="pres">
      <dgm:prSet presAssocID="{C453ED50-64A3-421B-B251-ED5C66D6C2EF}" presName="rootConnector1" presStyleLbl="node1" presStyleIdx="0" presStyleCnt="0"/>
      <dgm:spPr/>
    </dgm:pt>
    <dgm:pt modelId="{74198293-2622-4726-9F03-262A83B73A52}" type="pres">
      <dgm:prSet presAssocID="{C453ED50-64A3-421B-B251-ED5C66D6C2EF}" presName="hierChild2" presStyleCnt="0"/>
      <dgm:spPr/>
    </dgm:pt>
    <dgm:pt modelId="{2001483B-4FF3-4A19-9E64-023347C2BB9F}" type="pres">
      <dgm:prSet presAssocID="{F8AC4884-630F-4434-9895-010538376544}" presName="Name37" presStyleLbl="parChTrans1D2" presStyleIdx="0" presStyleCnt="3"/>
      <dgm:spPr/>
    </dgm:pt>
    <dgm:pt modelId="{44D5674A-B940-4DEC-8B53-CE77AACA74A8}" type="pres">
      <dgm:prSet presAssocID="{4C13CC8D-E8EF-43AD-8FD5-A678CB0326A8}" presName="hierRoot2" presStyleCnt="0">
        <dgm:presLayoutVars>
          <dgm:hierBranch val="init"/>
        </dgm:presLayoutVars>
      </dgm:prSet>
      <dgm:spPr/>
    </dgm:pt>
    <dgm:pt modelId="{1B4696CB-D661-491A-A124-CA5D8C7ACE8D}" type="pres">
      <dgm:prSet presAssocID="{4C13CC8D-E8EF-43AD-8FD5-A678CB0326A8}" presName="rootComposite" presStyleCnt="0"/>
      <dgm:spPr/>
    </dgm:pt>
    <dgm:pt modelId="{252E214A-E673-4CE2-8D12-AE650FA13E00}" type="pres">
      <dgm:prSet presAssocID="{4C13CC8D-E8EF-43AD-8FD5-A678CB0326A8}" presName="rootText" presStyleLbl="node2" presStyleIdx="0" presStyleCnt="3">
        <dgm:presLayoutVars>
          <dgm:chPref val="3"/>
        </dgm:presLayoutVars>
      </dgm:prSet>
      <dgm:spPr/>
    </dgm:pt>
    <dgm:pt modelId="{9AAA911E-47E6-4655-9D24-07BAB0C707D9}" type="pres">
      <dgm:prSet presAssocID="{4C13CC8D-E8EF-43AD-8FD5-A678CB0326A8}" presName="rootConnector" presStyleLbl="node2" presStyleIdx="0" presStyleCnt="3"/>
      <dgm:spPr/>
    </dgm:pt>
    <dgm:pt modelId="{5344410C-7E9C-4B6D-8772-4BF57B88C23F}" type="pres">
      <dgm:prSet presAssocID="{4C13CC8D-E8EF-43AD-8FD5-A678CB0326A8}" presName="hierChild4" presStyleCnt="0"/>
      <dgm:spPr/>
    </dgm:pt>
    <dgm:pt modelId="{808C42E9-B512-4393-8EC8-5DD4C3C45EAD}" type="pres">
      <dgm:prSet presAssocID="{4C13CC8D-E8EF-43AD-8FD5-A678CB0326A8}" presName="hierChild5" presStyleCnt="0"/>
      <dgm:spPr/>
    </dgm:pt>
    <dgm:pt modelId="{81ADC15F-46C9-43D6-A4F0-BCBF1CB546B0}" type="pres">
      <dgm:prSet presAssocID="{67692389-B602-4CE7-81AF-75413637D023}" presName="Name37" presStyleLbl="parChTrans1D2" presStyleIdx="1" presStyleCnt="3"/>
      <dgm:spPr/>
    </dgm:pt>
    <dgm:pt modelId="{D9D95256-7683-4389-BF6E-4B4038A8FDE3}" type="pres">
      <dgm:prSet presAssocID="{9E291C92-DD54-4A3E-92DA-0145739BAF5F}" presName="hierRoot2" presStyleCnt="0">
        <dgm:presLayoutVars>
          <dgm:hierBranch val="init"/>
        </dgm:presLayoutVars>
      </dgm:prSet>
      <dgm:spPr/>
    </dgm:pt>
    <dgm:pt modelId="{8D4C8D65-DDF3-4BFD-8D21-B89B25BDB10C}" type="pres">
      <dgm:prSet presAssocID="{9E291C92-DD54-4A3E-92DA-0145739BAF5F}" presName="rootComposite" presStyleCnt="0"/>
      <dgm:spPr/>
    </dgm:pt>
    <dgm:pt modelId="{030E6362-86DB-4505-B267-C1530276B3D3}" type="pres">
      <dgm:prSet presAssocID="{9E291C92-DD54-4A3E-92DA-0145739BAF5F}" presName="rootText" presStyleLbl="node2" presStyleIdx="1" presStyleCnt="3">
        <dgm:presLayoutVars>
          <dgm:chPref val="3"/>
        </dgm:presLayoutVars>
      </dgm:prSet>
      <dgm:spPr/>
    </dgm:pt>
    <dgm:pt modelId="{049FDD0A-791E-49D1-A066-24A142508011}" type="pres">
      <dgm:prSet presAssocID="{9E291C92-DD54-4A3E-92DA-0145739BAF5F}" presName="rootConnector" presStyleLbl="node2" presStyleIdx="1" presStyleCnt="3"/>
      <dgm:spPr/>
    </dgm:pt>
    <dgm:pt modelId="{FE4FE084-7018-4DC4-958A-913D870F811B}" type="pres">
      <dgm:prSet presAssocID="{9E291C92-DD54-4A3E-92DA-0145739BAF5F}" presName="hierChild4" presStyleCnt="0"/>
      <dgm:spPr/>
    </dgm:pt>
    <dgm:pt modelId="{0E2CE400-68E2-4DA3-85C8-9D5A213AB608}" type="pres">
      <dgm:prSet presAssocID="{9E291C92-DD54-4A3E-92DA-0145739BAF5F}" presName="hierChild5" presStyleCnt="0"/>
      <dgm:spPr/>
    </dgm:pt>
    <dgm:pt modelId="{4E49CD3A-C6C6-4445-A617-8EA39A847A24}" type="pres">
      <dgm:prSet presAssocID="{42861B23-794D-42CC-8579-8D3C2BBC0506}" presName="Name37" presStyleLbl="parChTrans1D2" presStyleIdx="2" presStyleCnt="3"/>
      <dgm:spPr/>
    </dgm:pt>
    <dgm:pt modelId="{69B3950B-688D-4B3A-8F8E-7BA93E1FAA78}" type="pres">
      <dgm:prSet presAssocID="{909B40FA-CC17-4C0D-8E15-CC09416B4075}" presName="hierRoot2" presStyleCnt="0">
        <dgm:presLayoutVars>
          <dgm:hierBranch val="init"/>
        </dgm:presLayoutVars>
      </dgm:prSet>
      <dgm:spPr/>
    </dgm:pt>
    <dgm:pt modelId="{1594E6BA-B21B-41C9-A341-5A96577871FE}" type="pres">
      <dgm:prSet presAssocID="{909B40FA-CC17-4C0D-8E15-CC09416B4075}" presName="rootComposite" presStyleCnt="0"/>
      <dgm:spPr/>
    </dgm:pt>
    <dgm:pt modelId="{DF61295D-A7DE-47C2-AFC5-91B98AAF2DAB}" type="pres">
      <dgm:prSet presAssocID="{909B40FA-CC17-4C0D-8E15-CC09416B4075}" presName="rootText" presStyleLbl="node2" presStyleIdx="2" presStyleCnt="3">
        <dgm:presLayoutVars>
          <dgm:chPref val="3"/>
        </dgm:presLayoutVars>
      </dgm:prSet>
      <dgm:spPr/>
    </dgm:pt>
    <dgm:pt modelId="{3FC8406C-5233-4378-A225-4EA15463EFA5}" type="pres">
      <dgm:prSet presAssocID="{909B40FA-CC17-4C0D-8E15-CC09416B4075}" presName="rootConnector" presStyleLbl="node2" presStyleIdx="2" presStyleCnt="3"/>
      <dgm:spPr/>
    </dgm:pt>
    <dgm:pt modelId="{12273205-E127-41F5-B210-4E8580164448}" type="pres">
      <dgm:prSet presAssocID="{909B40FA-CC17-4C0D-8E15-CC09416B4075}" presName="hierChild4" presStyleCnt="0"/>
      <dgm:spPr/>
    </dgm:pt>
    <dgm:pt modelId="{DB77A7D1-AA86-4208-A494-D621469163DF}" type="pres">
      <dgm:prSet presAssocID="{909B40FA-CC17-4C0D-8E15-CC09416B4075}" presName="hierChild5" presStyleCnt="0"/>
      <dgm:spPr/>
    </dgm:pt>
    <dgm:pt modelId="{CC8E5039-8760-4B64-9204-DC04CFD318F3}" type="pres">
      <dgm:prSet presAssocID="{C453ED50-64A3-421B-B251-ED5C66D6C2EF}" presName="hierChild3" presStyleCnt="0"/>
      <dgm:spPr/>
    </dgm:pt>
  </dgm:ptLst>
  <dgm:cxnLst>
    <dgm:cxn modelId="{E84BF008-13BB-4469-BCCB-2898191D5F11}" type="presOf" srcId="{4C13CC8D-E8EF-43AD-8FD5-A678CB0326A8}" destId="{9AAA911E-47E6-4655-9D24-07BAB0C707D9}" srcOrd="1" destOrd="0" presId="urn:microsoft.com/office/officeart/2005/8/layout/orgChart1"/>
    <dgm:cxn modelId="{9164E410-3CCC-40BF-8ACC-4BC7452D1A66}" srcId="{C453ED50-64A3-421B-B251-ED5C66D6C2EF}" destId="{909B40FA-CC17-4C0D-8E15-CC09416B4075}" srcOrd="2" destOrd="0" parTransId="{42861B23-794D-42CC-8579-8D3C2BBC0506}" sibTransId="{1108C736-ACE1-4760-AA7F-7FFF4D683065}"/>
    <dgm:cxn modelId="{0B699212-EC15-420B-A906-8F90CD24D07C}" type="presOf" srcId="{67692389-B602-4CE7-81AF-75413637D023}" destId="{81ADC15F-46C9-43D6-A4F0-BCBF1CB546B0}" srcOrd="0" destOrd="0" presId="urn:microsoft.com/office/officeart/2005/8/layout/orgChart1"/>
    <dgm:cxn modelId="{91570A29-9608-402A-B5E7-4837EA72A013}" srcId="{78CFB88D-952E-47B6-BFD5-1737BF13B1F5}" destId="{C453ED50-64A3-421B-B251-ED5C66D6C2EF}" srcOrd="0" destOrd="0" parTransId="{F7C448ED-4A96-416D-82B6-1BF8B81B6328}" sibTransId="{045C6EA5-DEC9-4C8C-81BE-BF6F63D8BD8E}"/>
    <dgm:cxn modelId="{A87FDC3C-FEA5-4439-AF22-6C82011E69B8}" type="presOf" srcId="{909B40FA-CC17-4C0D-8E15-CC09416B4075}" destId="{DF61295D-A7DE-47C2-AFC5-91B98AAF2DAB}" srcOrd="0" destOrd="0" presId="urn:microsoft.com/office/officeart/2005/8/layout/orgChart1"/>
    <dgm:cxn modelId="{10E86C5C-A176-40AA-BD0D-9909DBDAAC2A}" srcId="{C453ED50-64A3-421B-B251-ED5C66D6C2EF}" destId="{4C13CC8D-E8EF-43AD-8FD5-A678CB0326A8}" srcOrd="0" destOrd="0" parTransId="{F8AC4884-630F-4434-9895-010538376544}" sibTransId="{5F3C8EA3-D870-496A-A5A2-7F700D0B0641}"/>
    <dgm:cxn modelId="{5E798E5A-C861-491F-BEAA-29C5E6CE11E9}" type="presOf" srcId="{9E291C92-DD54-4A3E-92DA-0145739BAF5F}" destId="{030E6362-86DB-4505-B267-C1530276B3D3}" srcOrd="0" destOrd="0" presId="urn:microsoft.com/office/officeart/2005/8/layout/orgChart1"/>
    <dgm:cxn modelId="{BA08467F-F0BF-44E2-8FFE-16D5832EAAE5}" type="presOf" srcId="{F8AC4884-630F-4434-9895-010538376544}" destId="{2001483B-4FF3-4A19-9E64-023347C2BB9F}" srcOrd="0" destOrd="0" presId="urn:microsoft.com/office/officeart/2005/8/layout/orgChart1"/>
    <dgm:cxn modelId="{FC0AB886-50BC-4273-9B1B-9A532C629A61}" type="presOf" srcId="{C453ED50-64A3-421B-B251-ED5C66D6C2EF}" destId="{6F4224EC-2A9F-45F9-9C8D-784A27D6712F}" srcOrd="1" destOrd="0" presId="urn:microsoft.com/office/officeart/2005/8/layout/orgChart1"/>
    <dgm:cxn modelId="{422907AE-77E7-4FB6-A5BB-3AD52B28785C}" type="presOf" srcId="{4C13CC8D-E8EF-43AD-8FD5-A678CB0326A8}" destId="{252E214A-E673-4CE2-8D12-AE650FA13E00}" srcOrd="0" destOrd="0" presId="urn:microsoft.com/office/officeart/2005/8/layout/orgChart1"/>
    <dgm:cxn modelId="{DBE905B0-D0B3-4271-93F6-9559A8705E02}" type="presOf" srcId="{9E291C92-DD54-4A3E-92DA-0145739BAF5F}" destId="{049FDD0A-791E-49D1-A066-24A142508011}" srcOrd="1" destOrd="0" presId="urn:microsoft.com/office/officeart/2005/8/layout/orgChart1"/>
    <dgm:cxn modelId="{4CF048B3-B7F1-4E10-BBAF-FBE3ED84C42E}" type="presOf" srcId="{C453ED50-64A3-421B-B251-ED5C66D6C2EF}" destId="{94121F31-9104-4A0F-A524-80F9FFB28FD2}" srcOrd="0" destOrd="0" presId="urn:microsoft.com/office/officeart/2005/8/layout/orgChart1"/>
    <dgm:cxn modelId="{815D1EBE-31C2-4D9F-89DD-CC20AE7B162B}" type="presOf" srcId="{78CFB88D-952E-47B6-BFD5-1737BF13B1F5}" destId="{7476657E-E6F9-402D-9C6D-6351635D9A44}" srcOrd="0" destOrd="0" presId="urn:microsoft.com/office/officeart/2005/8/layout/orgChart1"/>
    <dgm:cxn modelId="{3D50ABC2-999C-4151-9141-662E07F5DF3D}" type="presOf" srcId="{909B40FA-CC17-4C0D-8E15-CC09416B4075}" destId="{3FC8406C-5233-4378-A225-4EA15463EFA5}" srcOrd="1" destOrd="0" presId="urn:microsoft.com/office/officeart/2005/8/layout/orgChart1"/>
    <dgm:cxn modelId="{34BDA5E6-634A-46CC-B59E-7F717A98AC87}" type="presOf" srcId="{42861B23-794D-42CC-8579-8D3C2BBC0506}" destId="{4E49CD3A-C6C6-4445-A617-8EA39A847A24}" srcOrd="0" destOrd="0" presId="urn:microsoft.com/office/officeart/2005/8/layout/orgChart1"/>
    <dgm:cxn modelId="{79B90CF8-7906-4763-8E31-2C60C3689722}" srcId="{C453ED50-64A3-421B-B251-ED5C66D6C2EF}" destId="{9E291C92-DD54-4A3E-92DA-0145739BAF5F}" srcOrd="1" destOrd="0" parTransId="{67692389-B602-4CE7-81AF-75413637D023}" sibTransId="{772D17B7-4F5A-4B4F-9676-71CAC7977334}"/>
    <dgm:cxn modelId="{0483AB32-3726-46CE-9319-5A350559BD16}" type="presParOf" srcId="{7476657E-E6F9-402D-9C6D-6351635D9A44}" destId="{EF3CF0F3-00BC-4FB5-B52D-CBCFDB2C927B}" srcOrd="0" destOrd="0" presId="urn:microsoft.com/office/officeart/2005/8/layout/orgChart1"/>
    <dgm:cxn modelId="{A46B0037-0A39-42EB-841B-C099D46D8248}" type="presParOf" srcId="{EF3CF0F3-00BC-4FB5-B52D-CBCFDB2C927B}" destId="{56E89290-352D-404A-8A77-79735A9DD1A4}" srcOrd="0" destOrd="0" presId="urn:microsoft.com/office/officeart/2005/8/layout/orgChart1"/>
    <dgm:cxn modelId="{F192C0AE-5CB9-4F9E-8872-F72483485F8E}" type="presParOf" srcId="{56E89290-352D-404A-8A77-79735A9DD1A4}" destId="{94121F31-9104-4A0F-A524-80F9FFB28FD2}" srcOrd="0" destOrd="0" presId="urn:microsoft.com/office/officeart/2005/8/layout/orgChart1"/>
    <dgm:cxn modelId="{9D69B549-1FCE-4012-86D0-E0CB64EF0B34}" type="presParOf" srcId="{56E89290-352D-404A-8A77-79735A9DD1A4}" destId="{6F4224EC-2A9F-45F9-9C8D-784A27D6712F}" srcOrd="1" destOrd="0" presId="urn:microsoft.com/office/officeart/2005/8/layout/orgChart1"/>
    <dgm:cxn modelId="{69060AC7-B4ED-464B-9BF9-72AC1041AE75}" type="presParOf" srcId="{EF3CF0F3-00BC-4FB5-B52D-CBCFDB2C927B}" destId="{74198293-2622-4726-9F03-262A83B73A52}" srcOrd="1" destOrd="0" presId="urn:microsoft.com/office/officeart/2005/8/layout/orgChart1"/>
    <dgm:cxn modelId="{5E49A895-E30B-4281-ADB9-AE3855796124}" type="presParOf" srcId="{74198293-2622-4726-9F03-262A83B73A52}" destId="{2001483B-4FF3-4A19-9E64-023347C2BB9F}" srcOrd="0" destOrd="0" presId="urn:microsoft.com/office/officeart/2005/8/layout/orgChart1"/>
    <dgm:cxn modelId="{81E73731-2F5B-424A-9669-FFBCD935C9FF}" type="presParOf" srcId="{74198293-2622-4726-9F03-262A83B73A52}" destId="{44D5674A-B940-4DEC-8B53-CE77AACA74A8}" srcOrd="1" destOrd="0" presId="urn:microsoft.com/office/officeart/2005/8/layout/orgChart1"/>
    <dgm:cxn modelId="{1F9B2BC6-0C54-4098-B89D-61C5C7951453}" type="presParOf" srcId="{44D5674A-B940-4DEC-8B53-CE77AACA74A8}" destId="{1B4696CB-D661-491A-A124-CA5D8C7ACE8D}" srcOrd="0" destOrd="0" presId="urn:microsoft.com/office/officeart/2005/8/layout/orgChart1"/>
    <dgm:cxn modelId="{E8DC0648-3608-431E-9312-A3B794A099D3}" type="presParOf" srcId="{1B4696CB-D661-491A-A124-CA5D8C7ACE8D}" destId="{252E214A-E673-4CE2-8D12-AE650FA13E00}" srcOrd="0" destOrd="0" presId="urn:microsoft.com/office/officeart/2005/8/layout/orgChart1"/>
    <dgm:cxn modelId="{0EBC84A6-543D-41B2-B7A8-671D8331D458}" type="presParOf" srcId="{1B4696CB-D661-491A-A124-CA5D8C7ACE8D}" destId="{9AAA911E-47E6-4655-9D24-07BAB0C707D9}" srcOrd="1" destOrd="0" presId="urn:microsoft.com/office/officeart/2005/8/layout/orgChart1"/>
    <dgm:cxn modelId="{D159099C-0E95-4563-AF3A-BD74B3D926D5}" type="presParOf" srcId="{44D5674A-B940-4DEC-8B53-CE77AACA74A8}" destId="{5344410C-7E9C-4B6D-8772-4BF57B88C23F}" srcOrd="1" destOrd="0" presId="urn:microsoft.com/office/officeart/2005/8/layout/orgChart1"/>
    <dgm:cxn modelId="{A985B761-8765-4E3B-86AB-F4CAEF153633}" type="presParOf" srcId="{44D5674A-B940-4DEC-8B53-CE77AACA74A8}" destId="{808C42E9-B512-4393-8EC8-5DD4C3C45EAD}" srcOrd="2" destOrd="0" presId="urn:microsoft.com/office/officeart/2005/8/layout/orgChart1"/>
    <dgm:cxn modelId="{4FEF7FEF-C642-4A68-9D98-470A512E183A}" type="presParOf" srcId="{74198293-2622-4726-9F03-262A83B73A52}" destId="{81ADC15F-46C9-43D6-A4F0-BCBF1CB546B0}" srcOrd="2" destOrd="0" presId="urn:microsoft.com/office/officeart/2005/8/layout/orgChart1"/>
    <dgm:cxn modelId="{150A7699-3004-4308-8870-4ACAC7E3B8A5}" type="presParOf" srcId="{74198293-2622-4726-9F03-262A83B73A52}" destId="{D9D95256-7683-4389-BF6E-4B4038A8FDE3}" srcOrd="3" destOrd="0" presId="urn:microsoft.com/office/officeart/2005/8/layout/orgChart1"/>
    <dgm:cxn modelId="{0931B1F3-7346-473C-A4A7-158695046059}" type="presParOf" srcId="{D9D95256-7683-4389-BF6E-4B4038A8FDE3}" destId="{8D4C8D65-DDF3-4BFD-8D21-B89B25BDB10C}" srcOrd="0" destOrd="0" presId="urn:microsoft.com/office/officeart/2005/8/layout/orgChart1"/>
    <dgm:cxn modelId="{11EF1D3D-484E-411C-8860-630E5C755C18}" type="presParOf" srcId="{8D4C8D65-DDF3-4BFD-8D21-B89B25BDB10C}" destId="{030E6362-86DB-4505-B267-C1530276B3D3}" srcOrd="0" destOrd="0" presId="urn:microsoft.com/office/officeart/2005/8/layout/orgChart1"/>
    <dgm:cxn modelId="{5F0C1FD3-8309-4A89-B041-27A92413A5DA}" type="presParOf" srcId="{8D4C8D65-DDF3-4BFD-8D21-B89B25BDB10C}" destId="{049FDD0A-791E-49D1-A066-24A142508011}" srcOrd="1" destOrd="0" presId="urn:microsoft.com/office/officeart/2005/8/layout/orgChart1"/>
    <dgm:cxn modelId="{7AA66446-D28E-4211-8F87-8E759D122D22}" type="presParOf" srcId="{D9D95256-7683-4389-BF6E-4B4038A8FDE3}" destId="{FE4FE084-7018-4DC4-958A-913D870F811B}" srcOrd="1" destOrd="0" presId="urn:microsoft.com/office/officeart/2005/8/layout/orgChart1"/>
    <dgm:cxn modelId="{32F8863E-DCDD-4F62-B447-FCFC6F54BF14}" type="presParOf" srcId="{D9D95256-7683-4389-BF6E-4B4038A8FDE3}" destId="{0E2CE400-68E2-4DA3-85C8-9D5A213AB608}" srcOrd="2" destOrd="0" presId="urn:microsoft.com/office/officeart/2005/8/layout/orgChart1"/>
    <dgm:cxn modelId="{531137D6-B971-4352-8960-522393022467}" type="presParOf" srcId="{74198293-2622-4726-9F03-262A83B73A52}" destId="{4E49CD3A-C6C6-4445-A617-8EA39A847A24}" srcOrd="4" destOrd="0" presId="urn:microsoft.com/office/officeart/2005/8/layout/orgChart1"/>
    <dgm:cxn modelId="{91719044-BAE6-4397-836B-CC869430C697}" type="presParOf" srcId="{74198293-2622-4726-9F03-262A83B73A52}" destId="{69B3950B-688D-4B3A-8F8E-7BA93E1FAA78}" srcOrd="5" destOrd="0" presId="urn:microsoft.com/office/officeart/2005/8/layout/orgChart1"/>
    <dgm:cxn modelId="{9D4258A5-ECBB-45C4-A20F-F7B6E3860F93}" type="presParOf" srcId="{69B3950B-688D-4B3A-8F8E-7BA93E1FAA78}" destId="{1594E6BA-B21B-41C9-A341-5A96577871FE}" srcOrd="0" destOrd="0" presId="urn:microsoft.com/office/officeart/2005/8/layout/orgChart1"/>
    <dgm:cxn modelId="{A0D50CEE-1E38-40EE-9DAB-9937C060877F}" type="presParOf" srcId="{1594E6BA-B21B-41C9-A341-5A96577871FE}" destId="{DF61295D-A7DE-47C2-AFC5-91B98AAF2DAB}" srcOrd="0" destOrd="0" presId="urn:microsoft.com/office/officeart/2005/8/layout/orgChart1"/>
    <dgm:cxn modelId="{1AAE93F5-5FEE-49FF-9DAC-0F53CE188D6C}" type="presParOf" srcId="{1594E6BA-B21B-41C9-A341-5A96577871FE}" destId="{3FC8406C-5233-4378-A225-4EA15463EFA5}" srcOrd="1" destOrd="0" presId="urn:microsoft.com/office/officeart/2005/8/layout/orgChart1"/>
    <dgm:cxn modelId="{20387BCD-23D3-4346-9147-CE9EE55BCF82}" type="presParOf" srcId="{69B3950B-688D-4B3A-8F8E-7BA93E1FAA78}" destId="{12273205-E127-41F5-B210-4E8580164448}" srcOrd="1" destOrd="0" presId="urn:microsoft.com/office/officeart/2005/8/layout/orgChart1"/>
    <dgm:cxn modelId="{0F0E2D27-00A1-49E8-92FD-E5055940A9F4}" type="presParOf" srcId="{69B3950B-688D-4B3A-8F8E-7BA93E1FAA78}" destId="{DB77A7D1-AA86-4208-A494-D621469163DF}" srcOrd="2" destOrd="0" presId="urn:microsoft.com/office/officeart/2005/8/layout/orgChart1"/>
    <dgm:cxn modelId="{D7EB6BEA-4A12-4174-8762-40971199CFF7}" type="presParOf" srcId="{EF3CF0F3-00BC-4FB5-B52D-CBCFDB2C927B}" destId="{CC8E5039-8760-4B64-9204-DC04CFD318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75E30-1DC2-4001-858A-1BFD0EFF6830}">
      <dsp:nvSpPr>
        <dsp:cNvPr id="0" name=""/>
        <dsp:cNvSpPr/>
      </dsp:nvSpPr>
      <dsp:spPr>
        <a:xfrm rot="5400000">
          <a:off x="-380891" y="382108"/>
          <a:ext cx="2539277" cy="1777494"/>
        </a:xfrm>
        <a:prstGeom prst="chevron">
          <a:avLst/>
        </a:prstGeom>
        <a:solidFill>
          <a:srgbClr val="3F425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Century Gothic" panose="020B0502020202020204" pitchFamily="34" charset="0"/>
            </a:rPr>
            <a:t>ПЕДАГОГИЧЕСКИЕ РАБОТНИКИ</a:t>
          </a:r>
          <a:endParaRPr lang="ru-RU" sz="1500" kern="1200" dirty="0">
            <a:latin typeface="Century Gothic" panose="020B0502020202020204" pitchFamily="34" charset="0"/>
          </a:endParaRPr>
        </a:p>
      </dsp:txBody>
      <dsp:txXfrm rot="-5400000">
        <a:off x="1" y="889963"/>
        <a:ext cx="1777494" cy="761783"/>
      </dsp:txXfrm>
    </dsp:sp>
    <dsp:sp modelId="{92F82202-CDE4-4900-B3F3-6B3FF429FD03}">
      <dsp:nvSpPr>
        <dsp:cNvPr id="0" name=""/>
        <dsp:cNvSpPr/>
      </dsp:nvSpPr>
      <dsp:spPr>
        <a:xfrm rot="5400000">
          <a:off x="3994990" y="-2216280"/>
          <a:ext cx="1650530" cy="60855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100" b="1" kern="1200" dirty="0">
              <a:latin typeface="Century Gothic" panose="020B0502020202020204" pitchFamily="34" charset="0"/>
            </a:rPr>
            <a:t>Блоки профессиональных компетенций: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1" kern="1200" dirty="0">
              <a:latin typeface="Century Gothic" panose="020B0502020202020204" pitchFamily="34" charset="0"/>
            </a:rPr>
            <a:t>Цифровая</a:t>
          </a:r>
          <a:endParaRPr lang="ru-RU" sz="1100" kern="1200" dirty="0">
            <a:latin typeface="Century Gothic" panose="020B0502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1" kern="1200">
              <a:latin typeface="Century Gothic" panose="020B0502020202020204" pitchFamily="34" charset="0"/>
            </a:rPr>
            <a:t>Коммуникативная</a:t>
          </a:r>
          <a:endParaRPr lang="ru-RU" sz="1100" kern="1200">
            <a:latin typeface="Century Gothic" panose="020B0502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1" kern="1200" dirty="0">
              <a:latin typeface="Century Gothic" panose="020B0502020202020204" pitchFamily="34" charset="0"/>
            </a:rPr>
            <a:t>Предметная (по предметам)</a:t>
          </a:r>
          <a:endParaRPr lang="ru-RU" sz="1100" kern="1200" dirty="0">
            <a:latin typeface="Century Gothic" panose="020B0502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1" kern="1200" dirty="0">
              <a:latin typeface="Century Gothic" panose="020B0502020202020204" pitchFamily="34" charset="0"/>
            </a:rPr>
            <a:t>Методическая (СОШ, ДОО, начальные классы, по предметам)</a:t>
          </a:r>
          <a:endParaRPr lang="ru-RU" sz="1100" kern="1200" dirty="0">
            <a:latin typeface="Century Gothic" panose="020B0502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1" kern="1200" dirty="0">
              <a:latin typeface="Century Gothic" panose="020B0502020202020204" pitchFamily="34" charset="0"/>
            </a:rPr>
            <a:t>Психолого-педагогическая</a:t>
          </a:r>
          <a:endParaRPr lang="ru-RU" sz="1100" kern="1200" dirty="0">
            <a:latin typeface="Century Gothic" panose="020B0502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1" kern="1200" dirty="0">
              <a:latin typeface="Century Gothic" panose="020B0502020202020204" pitchFamily="34" charset="0"/>
            </a:rPr>
            <a:t>В области воспитания</a:t>
          </a:r>
          <a:endParaRPr lang="ru-RU" sz="1100" kern="1200" dirty="0">
            <a:latin typeface="Century Gothic" panose="020B0502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1" kern="1200" dirty="0">
              <a:latin typeface="Century Gothic" panose="020B0502020202020204" pitchFamily="34" charset="0"/>
            </a:rPr>
            <a:t>По функциональной грамотности</a:t>
          </a:r>
          <a:endParaRPr lang="ru-RU" sz="1100" kern="1200" dirty="0">
            <a:latin typeface="Century Gothic" panose="020B0502020202020204" pitchFamily="34" charset="0"/>
          </a:endParaRPr>
        </a:p>
      </dsp:txBody>
      <dsp:txXfrm rot="-5400000">
        <a:off x="1777494" y="81788"/>
        <a:ext cx="6004951" cy="1489386"/>
      </dsp:txXfrm>
    </dsp:sp>
    <dsp:sp modelId="{008662B1-8E2E-4180-B11F-C94E21AF46D5}">
      <dsp:nvSpPr>
        <dsp:cNvPr id="0" name=""/>
        <dsp:cNvSpPr/>
      </dsp:nvSpPr>
      <dsp:spPr>
        <a:xfrm rot="5400000">
          <a:off x="-380891" y="2637851"/>
          <a:ext cx="2539277" cy="1777494"/>
        </a:xfrm>
        <a:prstGeom prst="chevron">
          <a:avLst/>
        </a:prstGeom>
        <a:solidFill>
          <a:srgbClr val="3F425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>
              <a:latin typeface="Century Gothic" panose="020B0502020202020204" pitchFamily="34" charset="0"/>
            </a:rPr>
            <a:t>УПРАВЛЕНЧЕСКИЕ КАДРЫ</a:t>
          </a:r>
          <a:endParaRPr lang="ru-RU" sz="1500" kern="1200">
            <a:latin typeface="Century Gothic" panose="020B0502020202020204" pitchFamily="34" charset="0"/>
          </a:endParaRPr>
        </a:p>
      </dsp:txBody>
      <dsp:txXfrm rot="-5400000">
        <a:off x="1" y="3145706"/>
        <a:ext cx="1777494" cy="761783"/>
      </dsp:txXfrm>
    </dsp:sp>
    <dsp:sp modelId="{FF22A9A8-D932-43A2-8C31-07979548352E}">
      <dsp:nvSpPr>
        <dsp:cNvPr id="0" name=""/>
        <dsp:cNvSpPr/>
      </dsp:nvSpPr>
      <dsp:spPr>
        <a:xfrm rot="5400000">
          <a:off x="3994990" y="39463"/>
          <a:ext cx="1650530" cy="60855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1" kern="1200">
              <a:latin typeface="Century Gothic" panose="020B0502020202020204" pitchFamily="34" charset="0"/>
            </a:rPr>
            <a:t>Цифровая</a:t>
          </a:r>
          <a:endParaRPr lang="ru-RU" sz="1100" kern="1200">
            <a:latin typeface="Century Gothic" panose="020B0502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1" kern="1200" dirty="0">
              <a:latin typeface="Century Gothic" panose="020B0502020202020204" pitchFamily="34" charset="0"/>
            </a:rPr>
            <a:t>Коммуникативная</a:t>
          </a:r>
          <a:endParaRPr lang="ru-RU" sz="1100" kern="1200" dirty="0">
            <a:latin typeface="Century Gothic" panose="020B0502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1" kern="1200" dirty="0">
              <a:latin typeface="Century Gothic" panose="020B0502020202020204" pitchFamily="34" charset="0"/>
            </a:rPr>
            <a:t>Управленческая (СОШ, ДОО)</a:t>
          </a:r>
          <a:endParaRPr lang="ru-RU" sz="1100" kern="1200" dirty="0">
            <a:latin typeface="Century Gothic" panose="020B0502020202020204" pitchFamily="34" charset="0"/>
          </a:endParaRPr>
        </a:p>
      </dsp:txBody>
      <dsp:txXfrm rot="-5400000">
        <a:off x="1777494" y="2337531"/>
        <a:ext cx="6004951" cy="1489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4A2DC-7692-458E-955B-5F94B2008CE0}">
      <dsp:nvSpPr>
        <dsp:cNvPr id="0" name=""/>
        <dsp:cNvSpPr/>
      </dsp:nvSpPr>
      <dsp:spPr>
        <a:xfrm>
          <a:off x="0" y="89058"/>
          <a:ext cx="2249905" cy="636480"/>
        </a:xfrm>
        <a:prstGeom prst="roundRect">
          <a:avLst/>
        </a:prstGeom>
        <a:solidFill>
          <a:srgbClr val="3F42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Профессиональный стандарт</a:t>
          </a:r>
        </a:p>
      </dsp:txBody>
      <dsp:txXfrm>
        <a:off x="31070" y="120128"/>
        <a:ext cx="2187765" cy="574340"/>
      </dsp:txXfrm>
    </dsp:sp>
    <dsp:sp modelId="{1A075B23-AE60-4F3F-B9B3-9268D78F88E7}">
      <dsp:nvSpPr>
        <dsp:cNvPr id="0" name=""/>
        <dsp:cNvSpPr/>
      </dsp:nvSpPr>
      <dsp:spPr>
        <a:xfrm>
          <a:off x="0" y="725538"/>
          <a:ext cx="2249905" cy="298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34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«Педагог (педагогическая деятельность в сфере дошкольного, начального общего, основного общего, среднего общего образования) (воспитатель, учитель)»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/>
            <a:t>«Специалист в области воспитания»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/>
            <a:t>«Руководитель образовательной организации (управление дошкольной образовательной организацией и общеобразовательной организацией)»</a:t>
          </a:r>
        </a:p>
      </dsp:txBody>
      <dsp:txXfrm>
        <a:off x="0" y="725538"/>
        <a:ext cx="2249905" cy="2980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99F9A-4865-45D1-8C6D-E8AB28075C11}">
      <dsp:nvSpPr>
        <dsp:cNvPr id="0" name=""/>
        <dsp:cNvSpPr/>
      </dsp:nvSpPr>
      <dsp:spPr>
        <a:xfrm>
          <a:off x="0" y="5256"/>
          <a:ext cx="10283207" cy="238211"/>
        </a:xfrm>
        <a:prstGeom prst="roundRect">
          <a:avLst/>
        </a:prstGeom>
        <a:solidFill>
          <a:srgbClr val="3F42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Century Gothic" panose="020B0502020202020204" pitchFamily="34" charset="0"/>
            </a:rPr>
            <a:t>Методическая компетенция</a:t>
          </a:r>
        </a:p>
      </dsp:txBody>
      <dsp:txXfrm>
        <a:off x="11629" y="16885"/>
        <a:ext cx="10259949" cy="214953"/>
      </dsp:txXfrm>
    </dsp:sp>
    <dsp:sp modelId="{09B2147A-BEA2-47AA-A1DA-0EB1D69AC8E2}">
      <dsp:nvSpPr>
        <dsp:cNvPr id="0" name=""/>
        <dsp:cNvSpPr/>
      </dsp:nvSpPr>
      <dsp:spPr>
        <a:xfrm>
          <a:off x="0" y="243468"/>
          <a:ext cx="10283207" cy="822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492" tIns="12700" rIns="7112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/>
            <a:t>планирование учебной деятельности (содержание ФГОС соответствующего уровня общего образования; содержание рабочей программы учебного предмета) (МК-1)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/>
            <a:t>оценка образовательного результата (принципы и методика разработки средств (инструментов) оценки образовательных результатов обучающихся; реализация педагогического оценивания) (МК-2)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/>
            <a:t>применение современных педагогических технологий (МК-3)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/>
            <a:t>применение инклюзивных технологий (МК-4)</a:t>
          </a:r>
        </a:p>
      </dsp:txBody>
      <dsp:txXfrm>
        <a:off x="0" y="243468"/>
        <a:ext cx="10283207" cy="822344"/>
      </dsp:txXfrm>
    </dsp:sp>
    <dsp:sp modelId="{6BE5D348-96C2-490F-B179-9E9EF42D2D0A}">
      <dsp:nvSpPr>
        <dsp:cNvPr id="0" name=""/>
        <dsp:cNvSpPr/>
      </dsp:nvSpPr>
      <dsp:spPr>
        <a:xfrm>
          <a:off x="0" y="1065812"/>
          <a:ext cx="10283207" cy="238211"/>
        </a:xfrm>
        <a:prstGeom prst="roundRect">
          <a:avLst/>
        </a:prstGeom>
        <a:solidFill>
          <a:srgbClr val="3F42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Предметная компетенция</a:t>
          </a:r>
        </a:p>
      </dsp:txBody>
      <dsp:txXfrm>
        <a:off x="11629" y="1077441"/>
        <a:ext cx="10259949" cy="214953"/>
      </dsp:txXfrm>
    </dsp:sp>
    <dsp:sp modelId="{5BA1CD34-48C2-4208-94D5-9A54EB385F39}">
      <dsp:nvSpPr>
        <dsp:cNvPr id="0" name=""/>
        <dsp:cNvSpPr/>
      </dsp:nvSpPr>
      <dsp:spPr>
        <a:xfrm>
          <a:off x="0" y="1304024"/>
          <a:ext cx="10283207" cy="339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492" tIns="12700" rIns="7112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/>
            <a:t>знания и умения, связанные с преподаваемым предметом (ПК-1)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/>
            <a:t>знания и умения, связанные с преподаваемым предметом и направленные на решение задач повышенного уровня (ПК-2</a:t>
          </a:r>
          <a:r>
            <a:rPr lang="ru-RU" sz="900" kern="1200" dirty="0"/>
            <a:t>)</a:t>
          </a:r>
        </a:p>
      </dsp:txBody>
      <dsp:txXfrm>
        <a:off x="0" y="1304024"/>
        <a:ext cx="10283207" cy="339217"/>
      </dsp:txXfrm>
    </dsp:sp>
    <dsp:sp modelId="{1C3C4FA5-9382-4CC8-80CB-9973341D5414}">
      <dsp:nvSpPr>
        <dsp:cNvPr id="0" name=""/>
        <dsp:cNvSpPr/>
      </dsp:nvSpPr>
      <dsp:spPr>
        <a:xfrm>
          <a:off x="0" y="1643241"/>
          <a:ext cx="10283207" cy="238211"/>
        </a:xfrm>
        <a:prstGeom prst="roundRect">
          <a:avLst/>
        </a:prstGeom>
        <a:solidFill>
          <a:srgbClr val="3F42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Психолого-педагогическая компетенция</a:t>
          </a:r>
        </a:p>
      </dsp:txBody>
      <dsp:txXfrm>
        <a:off x="11629" y="1654870"/>
        <a:ext cx="10259949" cy="214953"/>
      </dsp:txXfrm>
    </dsp:sp>
    <dsp:sp modelId="{0A5E0843-AD41-49C6-8BFC-A24BF54D0DDE}">
      <dsp:nvSpPr>
        <dsp:cNvPr id="0" name=""/>
        <dsp:cNvSpPr/>
      </dsp:nvSpPr>
      <dsp:spPr>
        <a:xfrm>
          <a:off x="0" y="1881453"/>
          <a:ext cx="10283207" cy="503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492" tIns="12700" rIns="7112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/>
            <a:t>знание возрастной психологии и применение знаний на практике (ППК-1)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/>
            <a:t>знание учебно-познавательной и коммуникативной деятельности обучающихся (ППК-2)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/>
            <a:t>организация образовательного процесса с детьми с разными образовательными потребностями (ППК-3)</a:t>
          </a:r>
        </a:p>
      </dsp:txBody>
      <dsp:txXfrm>
        <a:off x="0" y="1881453"/>
        <a:ext cx="10283207" cy="503686"/>
      </dsp:txXfrm>
    </dsp:sp>
    <dsp:sp modelId="{9935E506-6B52-4387-A71D-5F9FA3F8AFC9}">
      <dsp:nvSpPr>
        <dsp:cNvPr id="0" name=""/>
        <dsp:cNvSpPr/>
      </dsp:nvSpPr>
      <dsp:spPr>
        <a:xfrm>
          <a:off x="0" y="2385139"/>
          <a:ext cx="10283207" cy="238211"/>
        </a:xfrm>
        <a:prstGeom prst="roundRect">
          <a:avLst/>
        </a:prstGeom>
        <a:solidFill>
          <a:srgbClr val="3F42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Компетенция в области воспитания</a:t>
          </a:r>
        </a:p>
      </dsp:txBody>
      <dsp:txXfrm>
        <a:off x="11629" y="2396768"/>
        <a:ext cx="10259949" cy="214953"/>
      </dsp:txXfrm>
    </dsp:sp>
    <dsp:sp modelId="{FA6B8F25-C9BD-4295-9BC4-4929875B0249}">
      <dsp:nvSpPr>
        <dsp:cNvPr id="0" name=""/>
        <dsp:cNvSpPr/>
      </dsp:nvSpPr>
      <dsp:spPr>
        <a:xfrm>
          <a:off x="0" y="2623351"/>
          <a:ext cx="10283207" cy="503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492" tIns="12700" rIns="7112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/>
            <a:t>знание теории образования, методологии организации воспитательной деятельности (ВК-1)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/>
            <a:t>знание нормативно – правового обеспечения воспитательной деятельности (ВК-2)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/>
            <a:t>знание технологии организации воспитательной работы (ВК-3)</a:t>
          </a:r>
        </a:p>
      </dsp:txBody>
      <dsp:txXfrm>
        <a:off x="0" y="2623351"/>
        <a:ext cx="10283207" cy="503686"/>
      </dsp:txXfrm>
    </dsp:sp>
    <dsp:sp modelId="{E0606210-FA32-4ADF-BBC3-C85693971E6F}">
      <dsp:nvSpPr>
        <dsp:cNvPr id="0" name=""/>
        <dsp:cNvSpPr/>
      </dsp:nvSpPr>
      <dsp:spPr>
        <a:xfrm>
          <a:off x="0" y="3127037"/>
          <a:ext cx="10283207" cy="238211"/>
        </a:xfrm>
        <a:prstGeom prst="roundRect">
          <a:avLst/>
        </a:prstGeom>
        <a:solidFill>
          <a:srgbClr val="3F42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Цифровая компетенция</a:t>
          </a:r>
        </a:p>
      </dsp:txBody>
      <dsp:txXfrm>
        <a:off x="11629" y="3138666"/>
        <a:ext cx="10259949" cy="214953"/>
      </dsp:txXfrm>
    </dsp:sp>
    <dsp:sp modelId="{FB6AE646-DF85-4704-B270-1A8FE0A7D3CF}">
      <dsp:nvSpPr>
        <dsp:cNvPr id="0" name=""/>
        <dsp:cNvSpPr/>
      </dsp:nvSpPr>
      <dsp:spPr>
        <a:xfrm>
          <a:off x="0" y="3365249"/>
          <a:ext cx="10283207" cy="472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492" tIns="12700" rIns="7112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/>
            <a:t>использование цифровых образовательных инструментов в организации/ управлении образовательного процесса и в процессе взаимодействия с участниками образовательных отношений (ЦК-1)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/>
            <a:t>соблюдение цифровой безопасности и культуры работы с данными (ЦК-2)</a:t>
          </a:r>
        </a:p>
      </dsp:txBody>
      <dsp:txXfrm>
        <a:off x="0" y="3365249"/>
        <a:ext cx="10283207" cy="472848"/>
      </dsp:txXfrm>
    </dsp:sp>
    <dsp:sp modelId="{B737B7AE-BF14-4FEC-8941-C5F34E04BF0A}">
      <dsp:nvSpPr>
        <dsp:cNvPr id="0" name=""/>
        <dsp:cNvSpPr/>
      </dsp:nvSpPr>
      <dsp:spPr>
        <a:xfrm>
          <a:off x="0" y="3838097"/>
          <a:ext cx="10283207" cy="238211"/>
        </a:xfrm>
        <a:prstGeom prst="roundRect">
          <a:avLst/>
        </a:prstGeom>
        <a:solidFill>
          <a:srgbClr val="3F42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Коммуникативная компетенция</a:t>
          </a:r>
        </a:p>
      </dsp:txBody>
      <dsp:txXfrm>
        <a:off x="11629" y="3849726"/>
        <a:ext cx="10259949" cy="214953"/>
      </dsp:txXfrm>
    </dsp:sp>
    <dsp:sp modelId="{0D7513A7-FF89-4720-A416-D595D37E61F9}">
      <dsp:nvSpPr>
        <dsp:cNvPr id="0" name=""/>
        <dsp:cNvSpPr/>
      </dsp:nvSpPr>
      <dsp:spPr>
        <a:xfrm>
          <a:off x="0" y="4076309"/>
          <a:ext cx="10283207" cy="678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492" tIns="12700" rIns="7112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/>
            <a:t>умение строить конструктивное межличностное взаимодействие с коллегами, с руководством и подчиненными (партнерское общение) (КК-1)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/>
            <a:t>умение моделировать и регулировать свое поведение и поведение собеседника в различных деловых ситуациях (КК-2)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/>
            <a:t>готовность решать профессиональные и личностные проблемы (принимать решения, анализировать, формулировать, обсуждать и разрешать проблемы) (КК-3)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/>
            <a:t>умение вести деловую коммуникацию (КК-4)</a:t>
          </a:r>
        </a:p>
      </dsp:txBody>
      <dsp:txXfrm>
        <a:off x="0" y="4076309"/>
        <a:ext cx="10283207" cy="678434"/>
      </dsp:txXfrm>
    </dsp:sp>
    <dsp:sp modelId="{584216EF-803B-43EF-9335-72DCA86F200F}">
      <dsp:nvSpPr>
        <dsp:cNvPr id="0" name=""/>
        <dsp:cNvSpPr/>
      </dsp:nvSpPr>
      <dsp:spPr>
        <a:xfrm>
          <a:off x="0" y="4754743"/>
          <a:ext cx="10283207" cy="238211"/>
        </a:xfrm>
        <a:prstGeom prst="roundRect">
          <a:avLst/>
        </a:prstGeom>
        <a:solidFill>
          <a:srgbClr val="3F42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Управленческая компетенция</a:t>
          </a:r>
        </a:p>
      </dsp:txBody>
      <dsp:txXfrm>
        <a:off x="11629" y="4766372"/>
        <a:ext cx="10259949" cy="214953"/>
      </dsp:txXfrm>
    </dsp:sp>
    <dsp:sp modelId="{566B8F76-CCEB-4BF2-9A47-1CA7CAA20A26}">
      <dsp:nvSpPr>
        <dsp:cNvPr id="0" name=""/>
        <dsp:cNvSpPr/>
      </dsp:nvSpPr>
      <dsp:spPr>
        <a:xfrm>
          <a:off x="0" y="4992955"/>
          <a:ext cx="10283207" cy="678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492" tIns="12700" rIns="7112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/>
            <a:t>управление образовательной деятельностью образовательной организации (УК-1)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/>
            <a:t>администрирование деятельности образовательной организации (УК-2)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/>
            <a:t>управление развитием образовательной организации (УК-3)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/>
            <a:t>управление взаимодействием образовательной организации с участниками образовательных отношений и социальными партнерами (УК-4)</a:t>
          </a:r>
        </a:p>
      </dsp:txBody>
      <dsp:txXfrm>
        <a:off x="0" y="4992955"/>
        <a:ext cx="10283207" cy="6784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9CD3A-C6C6-4445-A617-8EA39A847A24}">
      <dsp:nvSpPr>
        <dsp:cNvPr id="0" name=""/>
        <dsp:cNvSpPr/>
      </dsp:nvSpPr>
      <dsp:spPr>
        <a:xfrm>
          <a:off x="2692025" y="822792"/>
          <a:ext cx="1904627" cy="330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77"/>
              </a:lnTo>
              <a:lnTo>
                <a:pt x="1904627" y="165277"/>
              </a:lnTo>
              <a:lnTo>
                <a:pt x="1904627" y="3305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DC15F-46C9-43D6-A4F0-BCBF1CB546B0}">
      <dsp:nvSpPr>
        <dsp:cNvPr id="0" name=""/>
        <dsp:cNvSpPr/>
      </dsp:nvSpPr>
      <dsp:spPr>
        <a:xfrm>
          <a:off x="2646305" y="822792"/>
          <a:ext cx="91440" cy="330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5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1483B-4FF3-4A19-9E64-023347C2BB9F}">
      <dsp:nvSpPr>
        <dsp:cNvPr id="0" name=""/>
        <dsp:cNvSpPr/>
      </dsp:nvSpPr>
      <dsp:spPr>
        <a:xfrm>
          <a:off x="787397" y="822792"/>
          <a:ext cx="1904627" cy="330555"/>
        </a:xfrm>
        <a:custGeom>
          <a:avLst/>
          <a:gdLst/>
          <a:ahLst/>
          <a:cxnLst/>
          <a:rect l="0" t="0" r="0" b="0"/>
          <a:pathLst>
            <a:path>
              <a:moveTo>
                <a:pt x="1904627" y="0"/>
              </a:moveTo>
              <a:lnTo>
                <a:pt x="1904627" y="165277"/>
              </a:lnTo>
              <a:lnTo>
                <a:pt x="0" y="165277"/>
              </a:lnTo>
              <a:lnTo>
                <a:pt x="0" y="3305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21F31-9104-4A0F-A524-80F9FFB28FD2}">
      <dsp:nvSpPr>
        <dsp:cNvPr id="0" name=""/>
        <dsp:cNvSpPr/>
      </dsp:nvSpPr>
      <dsp:spPr>
        <a:xfrm>
          <a:off x="1785902" y="35756"/>
          <a:ext cx="1812245" cy="787036"/>
        </a:xfrm>
        <a:prstGeom prst="rect">
          <a:avLst/>
        </a:prstGeom>
        <a:solidFill>
          <a:srgbClr val="3F425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entury Gothic" panose="020B0502020202020204" pitchFamily="34" charset="0"/>
            </a:rPr>
            <a:t>Диагностика</a:t>
          </a:r>
        </a:p>
      </dsp:txBody>
      <dsp:txXfrm>
        <a:off x="1785902" y="35756"/>
        <a:ext cx="1812245" cy="787036"/>
      </dsp:txXfrm>
    </dsp:sp>
    <dsp:sp modelId="{252E214A-E673-4CE2-8D12-AE650FA13E00}">
      <dsp:nvSpPr>
        <dsp:cNvPr id="0" name=""/>
        <dsp:cNvSpPr/>
      </dsp:nvSpPr>
      <dsp:spPr>
        <a:xfrm>
          <a:off x="361" y="1153347"/>
          <a:ext cx="1574072" cy="787036"/>
        </a:xfrm>
        <a:prstGeom prst="rect">
          <a:avLst/>
        </a:prstGeom>
        <a:solidFill>
          <a:srgbClr val="3F425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anose="020B0502020202020204" pitchFamily="34" charset="0"/>
            </a:rPr>
            <a:t>в рамках КПК</a:t>
          </a:r>
        </a:p>
      </dsp:txBody>
      <dsp:txXfrm>
        <a:off x="361" y="1153347"/>
        <a:ext cx="1574072" cy="787036"/>
      </dsp:txXfrm>
    </dsp:sp>
    <dsp:sp modelId="{030E6362-86DB-4505-B267-C1530276B3D3}">
      <dsp:nvSpPr>
        <dsp:cNvPr id="0" name=""/>
        <dsp:cNvSpPr/>
      </dsp:nvSpPr>
      <dsp:spPr>
        <a:xfrm>
          <a:off x="1904988" y="1153347"/>
          <a:ext cx="1574072" cy="787036"/>
        </a:xfrm>
        <a:prstGeom prst="rect">
          <a:avLst/>
        </a:prstGeom>
        <a:solidFill>
          <a:srgbClr val="3F425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anose="020B0502020202020204" pitchFamily="34" charset="0"/>
            </a:rPr>
            <a:t>по заявке от МОУО, ОО, работника</a:t>
          </a:r>
        </a:p>
      </dsp:txBody>
      <dsp:txXfrm>
        <a:off x="1904988" y="1153347"/>
        <a:ext cx="1574072" cy="787036"/>
      </dsp:txXfrm>
    </dsp:sp>
    <dsp:sp modelId="{DF61295D-A7DE-47C2-AFC5-91B98AAF2DAB}">
      <dsp:nvSpPr>
        <dsp:cNvPr id="0" name=""/>
        <dsp:cNvSpPr/>
      </dsp:nvSpPr>
      <dsp:spPr>
        <a:xfrm>
          <a:off x="3809616" y="1153347"/>
          <a:ext cx="1574072" cy="787036"/>
        </a:xfrm>
        <a:prstGeom prst="rect">
          <a:avLst/>
        </a:prstGeom>
        <a:solidFill>
          <a:srgbClr val="3F425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anose="020B0502020202020204" pitchFamily="34" charset="0"/>
            </a:rPr>
            <a:t>всероссийские/ региональные мониторинговые исследования</a:t>
          </a:r>
        </a:p>
      </dsp:txBody>
      <dsp:txXfrm>
        <a:off x="3809616" y="1153347"/>
        <a:ext cx="1574072" cy="787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A71A6-3BFB-4FD6-AC70-9EEE85805BD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693D5-4919-4A1C-B44D-6D6F94B79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52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A2EA8-E45A-4571-8224-9595AD3A9F2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C9F54-B7F0-4773-8584-8AFDBDC08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9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CC9F54-B7F0-4773-8584-8AFDBDC08D2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72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CC9F54-B7F0-4773-8584-8AFDBDC08D2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34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CC9F54-B7F0-4773-8584-8AFDBDC08D2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725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CC9F54-B7F0-4773-8584-8AFDBDC08D2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328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CC9F54-B7F0-4773-8584-8AFDBDC08D2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39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8E63-5371-40A9-BA1E-F8C6E57941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BBF-3EF7-45E2-9187-BD14178C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6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8E63-5371-40A9-BA1E-F8C6E57941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BBF-3EF7-45E2-9187-BD14178C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0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8E63-5371-40A9-BA1E-F8C6E57941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BBF-3EF7-45E2-9187-BD14178C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36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7220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446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1F446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6167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446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880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446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8392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0573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2AC8E63-5371-40A9-BA1E-F8C6E57941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BBF-3EF7-45E2-9187-BD14178C545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024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8E63-5371-40A9-BA1E-F8C6E57941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BBF-3EF7-45E2-9187-BD14178C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477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8E63-5371-40A9-BA1E-F8C6E57941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BBF-3EF7-45E2-9187-BD14178C545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99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8E63-5371-40A9-BA1E-F8C6E57941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BBF-3EF7-45E2-9187-BD14178C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814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8E63-5371-40A9-BA1E-F8C6E57941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BBF-3EF7-45E2-9187-BD14178C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590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8E63-5371-40A9-BA1E-F8C6E57941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BBF-3EF7-45E2-9187-BD14178C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150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8E63-5371-40A9-BA1E-F8C6E57941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BBF-3EF7-45E2-9187-BD14178C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48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8E63-5371-40A9-BA1E-F8C6E57941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BBF-3EF7-45E2-9187-BD14178C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658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8E63-5371-40A9-BA1E-F8C6E57941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BBF-3EF7-45E2-9187-BD14178C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26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8E63-5371-40A9-BA1E-F8C6E57941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BBF-3EF7-45E2-9187-BD14178C545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977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8E63-5371-40A9-BA1E-F8C6E57941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BBF-3EF7-45E2-9187-BD14178C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457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8E63-5371-40A9-BA1E-F8C6E57941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BBF-3EF7-45E2-9187-BD14178C545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59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8E63-5371-40A9-BA1E-F8C6E57941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BBF-3EF7-45E2-9187-BD14178C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0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8E63-5371-40A9-BA1E-F8C6E57941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BBF-3EF7-45E2-9187-BD14178C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4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8E63-5371-40A9-BA1E-F8C6E57941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BBF-3EF7-45E2-9187-BD14178C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5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8E63-5371-40A9-BA1E-F8C6E57941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BBF-3EF7-45E2-9187-BD14178C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0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8E63-5371-40A9-BA1E-F8C6E57941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BBF-3EF7-45E2-9187-BD14178C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10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8E63-5371-40A9-BA1E-F8C6E57941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BBF-3EF7-45E2-9187-BD14178C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82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8E63-5371-40A9-BA1E-F8C6E57941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BBF-3EF7-45E2-9187-BD14178C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20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C8E63-5371-40A9-BA1E-F8C6E57941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09BBF-3EF7-45E2-9187-BD14178C5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58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612900" cy="6858000"/>
          </a:xfrm>
          <a:custGeom>
            <a:avLst/>
            <a:gdLst/>
            <a:ahLst/>
            <a:cxnLst/>
            <a:rect l="l" t="t" r="r" b="b"/>
            <a:pathLst>
              <a:path w="1612900" h="6858000">
                <a:moveTo>
                  <a:pt x="1612392" y="0"/>
                </a:moveTo>
                <a:lnTo>
                  <a:pt x="0" y="0"/>
                </a:lnTo>
                <a:lnTo>
                  <a:pt x="0" y="6858000"/>
                </a:lnTo>
                <a:lnTo>
                  <a:pt x="1612392" y="6858000"/>
                </a:lnTo>
                <a:lnTo>
                  <a:pt x="1612392" y="0"/>
                </a:lnTo>
                <a:close/>
              </a:path>
            </a:pathLst>
          </a:custGeom>
          <a:solidFill>
            <a:srgbClr val="3E425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392" y="6163054"/>
            <a:ext cx="1353312" cy="58216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7263" y="5282184"/>
            <a:ext cx="1115568" cy="8351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2998" y="46177"/>
            <a:ext cx="7579359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F446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48992" y="2270886"/>
            <a:ext cx="9868535" cy="276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F446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50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2AC8E63-5371-40A9-BA1E-F8C6E57941E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5109BBF-3EF7-45E2-9187-BD14178C545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8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lyl.su/KyoI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9.png"/><Relationship Id="rId4" Type="http://schemas.openxmlformats.org/officeDocument/2006/relationships/diagramData" Target="../diagrams/data4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52F1627-EAB3-4A42-8DCB-ECE6BD5BC6A4}"/>
              </a:ext>
            </a:extLst>
          </p:cNvPr>
          <p:cNvSpPr/>
          <p:nvPr/>
        </p:nvSpPr>
        <p:spPr>
          <a:xfrm>
            <a:off x="2455656" y="1409335"/>
            <a:ext cx="9736344" cy="488438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133" y="3067960"/>
            <a:ext cx="10320866" cy="474906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14133" y="2253942"/>
            <a:ext cx="9177867" cy="488438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8" y="5752950"/>
            <a:ext cx="2379406" cy="1023799"/>
          </a:xfrm>
          <a:prstGeom prst="rect">
            <a:avLst/>
          </a:prstGeom>
        </p:spPr>
      </p:pic>
      <p:pic>
        <p:nvPicPr>
          <p:cNvPr id="4" name="Picture 2" descr="Дистанционное обучение в ТОИПКРО (Томск) | Помощь с тестами, сессия под ключ">
            <a:extLst>
              <a:ext uri="{FF2B5EF4-FFF2-40B4-BE49-F238E27FC236}">
                <a16:creationId xmlns:a16="http://schemas.microsoft.com/office/drawing/2014/main" id="{C04A0335-0422-4444-B765-D0943EBF9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5" y="4312087"/>
            <a:ext cx="1924152" cy="144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8466" y="1390839"/>
            <a:ext cx="10500801" cy="2121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Профессиональное развитие педагогических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работников на основе результатов оценки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профессиональных дефицитов и потребностей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68533" y="4775200"/>
            <a:ext cx="5341029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Серебрякова А.В., эксперт ЦНППМ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Аксиненко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О.С., тьютор ЦНППМ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Смирнова О.В., специалист по УМР ЦНППМ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13.03.2024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8049"/>
            <a:ext cx="876300" cy="106651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315700" y="5963949"/>
            <a:ext cx="876300" cy="106651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59600" y="5918200"/>
            <a:ext cx="52324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275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973701" y="4714265"/>
            <a:ext cx="1800225" cy="1168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ts val="18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СИСТЕМНОСТЬ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тветствие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содержания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9055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2000" b="1" i="1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цели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76755" y="796025"/>
            <a:ext cx="10210198" cy="64241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Система диагностических процедур  в 2023 году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*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Не уникальных случаев, а фактическое количество участников процедур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3140" y="94869"/>
            <a:ext cx="1037381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 w="0"/>
                <a:solidFill>
                  <a:srgbClr val="2044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Мониторинг оценки профессиональных компетенций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13140" y="620626"/>
            <a:ext cx="3116802" cy="77644"/>
          </a:xfrm>
          <a:prstGeom prst="rect">
            <a:avLst/>
          </a:prstGeom>
          <a:solidFill>
            <a:srgbClr val="EA50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755" y="1224027"/>
            <a:ext cx="8007325" cy="51705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88" y="2403400"/>
            <a:ext cx="5099783" cy="4219098"/>
          </a:xfrm>
          <a:prstGeom prst="ellipse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081882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973701" y="4714265"/>
            <a:ext cx="1800225" cy="1168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ts val="18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СИСТЕМНОСТЬ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тветствие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содержания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9055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2000" b="1" i="1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цели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20735" y="798022"/>
            <a:ext cx="9942021" cy="556555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Статистика по итогам диагностических процедур  в 2023 году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3140" y="94869"/>
            <a:ext cx="1037381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 w="0"/>
                <a:solidFill>
                  <a:srgbClr val="2044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 профессиональных компетенций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13140" y="611169"/>
            <a:ext cx="2800918" cy="45719"/>
          </a:xfrm>
          <a:prstGeom prst="rect">
            <a:avLst/>
          </a:prstGeom>
          <a:solidFill>
            <a:srgbClr val="EA50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2064020" y="1410918"/>
          <a:ext cx="2988547" cy="252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/>
          </p:nvPr>
        </p:nvGraphicFramePr>
        <p:xfrm>
          <a:off x="1905867" y="4085102"/>
          <a:ext cx="3271600" cy="2426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/>
          </p:nvPr>
        </p:nvGraphicFramePr>
        <p:xfrm>
          <a:off x="5177467" y="1379240"/>
          <a:ext cx="6670420" cy="5132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5352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973701" y="4714265"/>
            <a:ext cx="1800225" cy="1168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ts val="18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СИСТЕМНОСТЬ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тветствие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содержания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9055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2000" b="1" i="1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цели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22603" y="1061761"/>
            <a:ext cx="4852992" cy="544700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Tahoma"/>
              </a:rPr>
              <a:t>Средняя доля (%) выполнения заданий диагностики профессиональных дефицитов участниками диагностики относительно профессиональных компетенций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6391" y="646406"/>
            <a:ext cx="1037381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0" cap="none" spc="0" normalizeH="0" baseline="0" noProof="0" dirty="0">
                <a:ln w="0"/>
                <a:solidFill>
                  <a:srgbClr val="2044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Институциональная диагностика (ТОИПКРО) в рамках КПК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13140" y="611169"/>
            <a:ext cx="2185776" cy="70475"/>
          </a:xfrm>
          <a:prstGeom prst="rect">
            <a:avLst/>
          </a:prstGeom>
          <a:solidFill>
            <a:srgbClr val="EA50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46391" y="57171"/>
            <a:ext cx="1037381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 w="0"/>
                <a:solidFill>
                  <a:srgbClr val="2044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 профессиональных компетенций</a:t>
            </a:r>
          </a:p>
        </p:txBody>
      </p:sp>
      <p:sp>
        <p:nvSpPr>
          <p:cNvPr id="16" name="object 38"/>
          <p:cNvSpPr txBox="1"/>
          <p:nvPr/>
        </p:nvSpPr>
        <p:spPr>
          <a:xfrm>
            <a:off x="6919784" y="1061761"/>
            <a:ext cx="5100420" cy="5370203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Tahoma"/>
              </a:rPr>
              <a:t>Средняя доля (%) участников диагностики относительно уровней проявления знаний, формирующих компетенцию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6724830" y="1200404"/>
            <a:ext cx="45719" cy="5449384"/>
          </a:xfrm>
          <a:prstGeom prst="rect">
            <a:avLst/>
          </a:prstGeom>
          <a:solidFill>
            <a:srgbClr val="EA50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8" name="Диаграмма 17"/>
          <p:cNvGraphicFramePr/>
          <p:nvPr>
            <p:extLst/>
          </p:nvPr>
        </p:nvGraphicFramePr>
        <p:xfrm>
          <a:off x="1701432" y="1946290"/>
          <a:ext cx="4895334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/>
          </p:nvPr>
        </p:nvGraphicFramePr>
        <p:xfrm>
          <a:off x="6770549" y="1946290"/>
          <a:ext cx="5349407" cy="4703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0979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258" y="4271486"/>
            <a:ext cx="2748742" cy="239801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973701" y="4714265"/>
            <a:ext cx="1800225" cy="1168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ts val="18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СИСТЕМНОСТЬ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тветствие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содержания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9055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2000" b="1" i="1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цели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22603" y="1061761"/>
            <a:ext cx="4852992" cy="4282583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6391" y="854224"/>
            <a:ext cx="10373813" cy="47218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0" cap="none" spc="0" normalizeH="0" baseline="0" noProof="0" dirty="0">
                <a:ln w="0"/>
                <a:solidFill>
                  <a:srgbClr val="2044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Институциональная диагностика (ТОИПКРО) в рамках КПК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ОСНОВНЫЕ ЗАТРУДНЕНИЯ</a:t>
            </a:r>
          </a:p>
          <a:p>
            <a:pPr marL="0" marR="5715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ПЕДРАБОТНИКИ: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6385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0071BB"/>
              </a:buClr>
              <a:buSzTx/>
              <a:buFont typeface="Wingdings"/>
              <a:buChar char=""/>
              <a:tabLst>
                <a:tab pos="299085" algn="l"/>
              </a:tabLst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Использование возможностей ЦОС в учебном процессе</a:t>
            </a:r>
          </a:p>
          <a:p>
            <a:pPr marL="299085" marR="0" lvl="0" indent="-28638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1BB"/>
              </a:buClr>
              <a:buSzTx/>
              <a:buFont typeface="Wingdings"/>
              <a:buChar char=""/>
              <a:tabLst>
                <a:tab pos="299085" algn="l"/>
              </a:tabLst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Осуществление разработки и выбора эффективных инструментов (средств) для объективной оценки образовательных результатов</a:t>
            </a:r>
          </a:p>
          <a:p>
            <a:pPr marL="299085" marR="56515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1BB"/>
              </a:buClr>
              <a:buSzTx/>
              <a:buFont typeface="Wingdings"/>
              <a:buChar char=""/>
              <a:tabLst>
                <a:tab pos="299085" algn="l"/>
              </a:tabLst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Планирование образовательного (учебного, воспитательного) процесса на основе содержания актуальных нормативно-правовых документов в области образования</a:t>
            </a:r>
          </a:p>
          <a:p>
            <a:pPr marL="0" marR="6985" lvl="0" indent="0" algn="l" defTabSz="914400" rtl="0" eaLnBrk="1" fontAlgn="auto" latinLnBrk="0" hangingPunct="1">
              <a:lnSpc>
                <a:spcPct val="100000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УПРАВЛЕНЧЕСКИЕ КАДРЫ: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16510" lvl="0" indent="-28702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71BB"/>
              </a:buClr>
              <a:buSzTx/>
              <a:buFont typeface="Wingdings"/>
              <a:buChar char=""/>
              <a:tabLst>
                <a:tab pos="299085" algn="l"/>
              </a:tabLst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Управление развитием образовательной организации</a:t>
            </a:r>
          </a:p>
          <a:p>
            <a:pPr marL="299085" marR="688975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1BB"/>
              </a:buClr>
              <a:buSzTx/>
              <a:buFont typeface="Wingdings"/>
              <a:buChar char=""/>
              <a:tabLst>
                <a:tab pos="299085" algn="l"/>
              </a:tabLst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Знание правовой системы РФ и правильного применения нормы права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0" cap="none" spc="0" normalizeH="0" baseline="0" noProof="0" dirty="0">
              <a:ln w="0"/>
              <a:solidFill>
                <a:srgbClr val="2044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46391" y="727063"/>
            <a:ext cx="1811704" cy="62447"/>
          </a:xfrm>
          <a:prstGeom prst="rect">
            <a:avLst/>
          </a:prstGeom>
          <a:solidFill>
            <a:srgbClr val="EA50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46391" y="57171"/>
            <a:ext cx="1037381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 w="0"/>
                <a:solidFill>
                  <a:srgbClr val="2044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 профессиональных компетенций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507286" y="6591993"/>
            <a:ext cx="1684713" cy="77505"/>
          </a:xfrm>
          <a:prstGeom prst="rect">
            <a:avLst/>
          </a:prstGeom>
          <a:solidFill>
            <a:srgbClr val="EA50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86" y="547588"/>
            <a:ext cx="1377815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93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973701" y="4714265"/>
            <a:ext cx="1800225" cy="1168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ts val="18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СИСТЕМНОСТЬ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тветствие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содержания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9055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2000" b="1" i="1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цели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20735" y="667188"/>
            <a:ext cx="9942021" cy="601895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Диагностика профессиональных компетенций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учителей математики, русского языка и управленческих кадров ШНОР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0446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ОСНОВНЫЕ ЗАТРУДНЕНИЯ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ПРЕПОДАВАТЕЛИ: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- русский язык «Текст. Логико-смысловые отношения между предложениями (фрагментами) речи»;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- математика «Функции и графики» (5-9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.), «Решение задач с использованием свойств чисел и систем счисления, делимости, долей и частей, процентов, модулей чисел» (10-11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.).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УПРАВЛЕНЧЕСКИЕ КАДРЫ:</a:t>
            </a: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управление развитием ОО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3140" y="94869"/>
            <a:ext cx="1037381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 w="0"/>
                <a:solidFill>
                  <a:srgbClr val="2044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 профессиональных компетенций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13140" y="611169"/>
            <a:ext cx="2185776" cy="112038"/>
          </a:xfrm>
          <a:prstGeom prst="rect">
            <a:avLst/>
          </a:prstGeom>
          <a:solidFill>
            <a:srgbClr val="EA50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3449781" y="1239507"/>
          <a:ext cx="6317673" cy="324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844" y="723207"/>
            <a:ext cx="1379912" cy="137991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3665" y="5882665"/>
            <a:ext cx="1039091" cy="90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77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973701" y="4714265"/>
            <a:ext cx="1800225" cy="1168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ts val="18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СИСТЕМНОСТЬ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тветствие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содержания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9055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2000" b="1" i="1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цели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79172" y="648867"/>
            <a:ext cx="10000210" cy="1253548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Исследование «Сбор образовательных потребностей педагогических работников и управленческих кадров»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                                          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                                       ОСНОВНЫЕ ЗАТРУДНЕНИЯ ПЕДАГОГИЧЕСКИХ РАБОТНИКОВ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13140" y="94869"/>
            <a:ext cx="1037381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 w="0"/>
                <a:solidFill>
                  <a:srgbClr val="2044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 профессиональных компетенций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13140" y="611169"/>
            <a:ext cx="2185776" cy="112038"/>
          </a:xfrm>
          <a:prstGeom prst="rect">
            <a:avLst/>
          </a:prstGeom>
          <a:solidFill>
            <a:srgbClr val="EA50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995" y="563870"/>
            <a:ext cx="1277990" cy="127799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679172" y="2107943"/>
          <a:ext cx="10382595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814">
                  <a:extLst>
                    <a:ext uri="{9D8B030D-6E8A-4147-A177-3AD203B41FA5}">
                      <a16:colId xmlns:a16="http://schemas.microsoft.com/office/drawing/2014/main" val="901413219"/>
                    </a:ext>
                  </a:extLst>
                </a:gridCol>
                <a:gridCol w="7553781">
                  <a:extLst>
                    <a:ext uri="{9D8B030D-6E8A-4147-A177-3AD203B41FA5}">
                      <a16:colId xmlns:a16="http://schemas.microsoft.com/office/drawing/2014/main" val="8860223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 раздела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044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Затруднения</a:t>
                      </a:r>
                    </a:p>
                  </a:txBody>
                  <a:tcPr>
                    <a:solidFill>
                      <a:srgbClr val="2044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802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204462"/>
                          </a:solidFill>
                        </a:rPr>
                        <a:t>Профессиональные умения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204462"/>
                          </a:solidFill>
                        </a:rPr>
                        <a:t>Педагоги</a:t>
                      </a:r>
                      <a:r>
                        <a:rPr lang="ru-RU" sz="1200" b="1" baseline="0" dirty="0">
                          <a:solidFill>
                            <a:srgbClr val="204462"/>
                          </a:solidFill>
                        </a:rPr>
                        <a:t> ДОО: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i="1" baseline="0" dirty="0">
                          <a:solidFill>
                            <a:srgbClr val="204462"/>
                          </a:solidFill>
                        </a:rPr>
                        <a:t>Моделирование методов, приемов и инструментов для достижения образовательных результатов детьми с ОВЗ.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200" b="1" baseline="0" dirty="0">
                          <a:solidFill>
                            <a:srgbClr val="204462"/>
                          </a:solidFill>
                        </a:rPr>
                        <a:t>Педагоги СОШ: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200" baseline="0" dirty="0">
                          <a:solidFill>
                            <a:srgbClr val="204462"/>
                          </a:solidFill>
                        </a:rPr>
                        <a:t>-   </a:t>
                      </a:r>
                      <a:r>
                        <a:rPr lang="ru-RU" sz="1200" i="1" baseline="0" dirty="0">
                          <a:solidFill>
                            <a:srgbClr val="204462"/>
                          </a:solidFill>
                        </a:rPr>
                        <a:t>Организация образовательного процесса с низкомотивированными/слабоуспевающими обучающимися.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200" b="1" baseline="0" dirty="0">
                          <a:solidFill>
                            <a:srgbClr val="204462"/>
                          </a:solidFill>
                        </a:rPr>
                        <a:t>Педагоги ДО: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200" baseline="0" dirty="0">
                          <a:solidFill>
                            <a:srgbClr val="204462"/>
                          </a:solidFill>
                        </a:rPr>
                        <a:t>-   </a:t>
                      </a:r>
                      <a:r>
                        <a:rPr lang="ru-RU" sz="1200" i="1" baseline="0" dirty="0">
                          <a:solidFill>
                            <a:srgbClr val="204462"/>
                          </a:solidFill>
                        </a:rPr>
                        <a:t>Применение современных образовательных моделей, обеспечивающих применение обучающимися полученных знаний, навыков в практической деятельности (социальные проекты, волонтерство, хакатоны, дискуссионные клубы и т.д.).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487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204462"/>
                          </a:solidFill>
                        </a:rPr>
                        <a:t>Владение педтехнологиями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204462"/>
                          </a:solidFill>
                        </a:rPr>
                        <a:t>Педагоги ДОО, педагоги СОШ, педагоги ДО:</a:t>
                      </a:r>
                    </a:p>
                    <a:p>
                      <a:r>
                        <a:rPr lang="ru-RU" sz="1200" dirty="0">
                          <a:solidFill>
                            <a:srgbClr val="204462"/>
                          </a:solidFill>
                        </a:rPr>
                        <a:t>- </a:t>
                      </a:r>
                      <a:r>
                        <a:rPr lang="ru-RU" sz="1200" i="1" dirty="0">
                          <a:solidFill>
                            <a:srgbClr val="204462"/>
                          </a:solidFill>
                        </a:rPr>
                        <a:t>Технологию проблемного обучения (в том числе</a:t>
                      </a:r>
                      <a:r>
                        <a:rPr lang="ru-RU" sz="1200" i="1" baseline="0" dirty="0">
                          <a:solidFill>
                            <a:srgbClr val="204462"/>
                          </a:solidFill>
                        </a:rPr>
                        <a:t> технологии развития критического, творческого мышлений</a:t>
                      </a:r>
                      <a:r>
                        <a:rPr lang="ru-RU" sz="1200" i="1" dirty="0">
                          <a:solidFill>
                            <a:srgbClr val="204462"/>
                          </a:solidFill>
                        </a:rPr>
                        <a:t>).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033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204462"/>
                          </a:solidFill>
                        </a:rPr>
                        <a:t>Личные затруднения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204462"/>
                          </a:solidFill>
                        </a:rPr>
                        <a:t>Педагоги ДОО:</a:t>
                      </a:r>
                    </a:p>
                    <a:p>
                      <a:r>
                        <a:rPr lang="ru-RU" sz="1200" dirty="0">
                          <a:solidFill>
                            <a:srgbClr val="204462"/>
                          </a:solidFill>
                        </a:rPr>
                        <a:t>- </a:t>
                      </a:r>
                      <a:r>
                        <a:rPr lang="ru-RU" sz="1200" i="1" dirty="0">
                          <a:solidFill>
                            <a:srgbClr val="204462"/>
                          </a:solidFill>
                        </a:rPr>
                        <a:t>Составлении/оформлении документов, моделирующих образовательный процесс (календарное планирование, программы на основе ФОП, моделирование занятий и т.п.).</a:t>
                      </a:r>
                    </a:p>
                    <a:p>
                      <a:r>
                        <a:rPr lang="ru-RU" sz="1200" b="1" dirty="0">
                          <a:solidFill>
                            <a:srgbClr val="204462"/>
                          </a:solidFill>
                        </a:rPr>
                        <a:t>Педагоги СОШ/ООШ: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i="1" dirty="0">
                          <a:solidFill>
                            <a:srgbClr val="204462"/>
                          </a:solidFill>
                        </a:rPr>
                        <a:t>Функциональная грамотность;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i="1" dirty="0">
                          <a:solidFill>
                            <a:srgbClr val="204462"/>
                          </a:solidFill>
                        </a:rPr>
                        <a:t>Критериальное оценивание.</a:t>
                      </a:r>
                    </a:p>
                    <a:p>
                      <a:r>
                        <a:rPr lang="ru-RU" sz="1200" b="1" dirty="0">
                          <a:solidFill>
                            <a:srgbClr val="204462"/>
                          </a:solidFill>
                        </a:rPr>
                        <a:t>Педагоги</a:t>
                      </a:r>
                      <a:r>
                        <a:rPr lang="ru-RU" sz="1200" b="1" baseline="0" dirty="0">
                          <a:solidFill>
                            <a:srgbClr val="204462"/>
                          </a:solidFill>
                        </a:rPr>
                        <a:t> ДО:</a:t>
                      </a:r>
                    </a:p>
                    <a:p>
                      <a:r>
                        <a:rPr lang="ru-RU" sz="1200" baseline="0" dirty="0">
                          <a:solidFill>
                            <a:srgbClr val="204462"/>
                          </a:solidFill>
                        </a:rPr>
                        <a:t>-    </a:t>
                      </a:r>
                      <a:r>
                        <a:rPr lang="ru-RU" sz="1200" i="1" baseline="0" dirty="0">
                          <a:solidFill>
                            <a:srgbClr val="204462"/>
                          </a:solidFill>
                        </a:rPr>
                        <a:t>М</a:t>
                      </a:r>
                      <a:r>
                        <a:rPr lang="ru-RU" sz="1200" i="1" dirty="0">
                          <a:solidFill>
                            <a:srgbClr val="204462"/>
                          </a:solidFill>
                        </a:rPr>
                        <a:t>оделирование рабочей документации педагога дополнительного образования, в том числе работа с грантовыми документами.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651905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842" y="1351646"/>
            <a:ext cx="656280" cy="57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28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973701" y="4714265"/>
            <a:ext cx="1800225" cy="1168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ts val="18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СИСТЕМНОСТЬ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тветствие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содержания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9055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2000" b="1" i="1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цели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79172" y="648867"/>
            <a:ext cx="10000210" cy="1253548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Исследование «Сбор образовательных потребностей педагогических работников и управленческих кадров»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                                          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0446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                                       ОСНОВНЫЕ ЗАТРУДНЕНИЯ руководителей ОО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13140" y="94869"/>
            <a:ext cx="1037381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 w="0"/>
                <a:solidFill>
                  <a:srgbClr val="2044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 профессиональных компетенций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13140" y="611169"/>
            <a:ext cx="2185776" cy="112038"/>
          </a:xfrm>
          <a:prstGeom prst="rect">
            <a:avLst/>
          </a:prstGeom>
          <a:solidFill>
            <a:srgbClr val="EA50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995" y="563870"/>
            <a:ext cx="1277990" cy="127799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679172" y="2585745"/>
          <a:ext cx="10382595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814">
                  <a:extLst>
                    <a:ext uri="{9D8B030D-6E8A-4147-A177-3AD203B41FA5}">
                      <a16:colId xmlns:a16="http://schemas.microsoft.com/office/drawing/2014/main" val="901413219"/>
                    </a:ext>
                  </a:extLst>
                </a:gridCol>
                <a:gridCol w="7553781">
                  <a:extLst>
                    <a:ext uri="{9D8B030D-6E8A-4147-A177-3AD203B41FA5}">
                      <a16:colId xmlns:a16="http://schemas.microsoft.com/office/drawing/2014/main" val="8860223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 раздела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044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Затруднения</a:t>
                      </a:r>
                    </a:p>
                  </a:txBody>
                  <a:tcPr>
                    <a:solidFill>
                      <a:srgbClr val="2044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802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204462"/>
                          </a:solidFill>
                        </a:rPr>
                        <a:t>Профессиональные умения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baseline="0" dirty="0">
                          <a:solidFill>
                            <a:srgbClr val="204462"/>
                          </a:solidFill>
                        </a:rPr>
                        <a:t>- управление инклюзией;</a:t>
                      </a:r>
                    </a:p>
                    <a:p>
                      <a:r>
                        <a:rPr lang="ru-RU" sz="1400" i="1" baseline="0" dirty="0">
                          <a:solidFill>
                            <a:srgbClr val="204462"/>
                          </a:solidFill>
                        </a:rPr>
                        <a:t>- владение навыками управления проектами;</a:t>
                      </a:r>
                    </a:p>
                    <a:p>
                      <a:r>
                        <a:rPr lang="ru-RU" sz="1400" i="1" baseline="0" dirty="0">
                          <a:solidFill>
                            <a:srgbClr val="204462"/>
                          </a:solidFill>
                        </a:rPr>
                        <a:t>- владение навыками тайм-менеджмента;</a:t>
                      </a:r>
                    </a:p>
                    <a:p>
                      <a:r>
                        <a:rPr lang="ru-RU" sz="1400" i="1" baseline="0" dirty="0">
                          <a:solidFill>
                            <a:srgbClr val="204462"/>
                          </a:solidFill>
                        </a:rPr>
                        <a:t>- управление организацией в условиях цифровизации, развитие цифровой образовательной среды;</a:t>
                      </a:r>
                    </a:p>
                    <a:p>
                      <a:r>
                        <a:rPr lang="ru-RU" sz="1400" i="1" baseline="0" dirty="0">
                          <a:solidFill>
                            <a:srgbClr val="204462"/>
                          </a:solidFill>
                        </a:rPr>
                        <a:t>- владение навыками организационного и стратегического планирования.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487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204462"/>
                          </a:solidFill>
                        </a:rPr>
                        <a:t>Профессиональные трудности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rgbClr val="204462"/>
                          </a:solidFill>
                        </a:rPr>
                        <a:t>- управление конфликтами;</a:t>
                      </a:r>
                    </a:p>
                    <a:p>
                      <a:r>
                        <a:rPr lang="ru-RU" sz="1400" i="1" dirty="0">
                          <a:solidFill>
                            <a:srgbClr val="204462"/>
                          </a:solidFill>
                        </a:rPr>
                        <a:t>- навыки публичных выступлений;</a:t>
                      </a:r>
                    </a:p>
                    <a:p>
                      <a:r>
                        <a:rPr lang="ru-RU" sz="1400" i="1" dirty="0">
                          <a:solidFill>
                            <a:srgbClr val="204462"/>
                          </a:solidFill>
                        </a:rPr>
                        <a:t>- технологии привлечения сторонних ресурсов (фандрайзинг);</a:t>
                      </a:r>
                    </a:p>
                    <a:p>
                      <a:r>
                        <a:rPr lang="ru-RU" sz="1400" i="1" dirty="0">
                          <a:solidFill>
                            <a:srgbClr val="204462"/>
                          </a:solidFill>
                        </a:rPr>
                        <a:t>- реализация ВСОКО;</a:t>
                      </a:r>
                    </a:p>
                    <a:p>
                      <a:r>
                        <a:rPr lang="ru-RU" sz="1400" i="1" dirty="0">
                          <a:solidFill>
                            <a:srgbClr val="204462"/>
                          </a:solidFill>
                        </a:rPr>
                        <a:t>- организация методической работы в образовательной организации, в частности работа с молодыми педагогами (инструменты «закрепляемости» педагогов в учреждении).</a:t>
                      </a:r>
                    </a:p>
                    <a:p>
                      <a:endParaRPr lang="ru-RU" sz="1200" i="1" dirty="0">
                        <a:solidFill>
                          <a:srgbClr val="20446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651905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717" y="1687258"/>
            <a:ext cx="948689" cy="8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5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1348253" cy="6858000"/>
            <a:chOff x="0" y="0"/>
            <a:chExt cx="1348253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1348253" cy="6858000"/>
            </a:xfrm>
            <a:prstGeom prst="rect">
              <a:avLst/>
            </a:prstGeom>
            <a:solidFill>
              <a:srgbClr val="3F4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49" y="6268305"/>
              <a:ext cx="1107742" cy="476634"/>
            </a:xfrm>
            <a:prstGeom prst="rect">
              <a:avLst/>
            </a:prstGeom>
          </p:spPr>
        </p:pic>
        <p:pic>
          <p:nvPicPr>
            <p:cNvPr id="6" name="Picture 2" descr="Дистанционное обучение в ТОИПКРО (Томск) | Помощь с тестами, сессия под ключ">
              <a:extLst>
                <a:ext uri="{FF2B5EF4-FFF2-40B4-BE49-F238E27FC236}">
                  <a16:creationId xmlns:a16="http://schemas.microsoft.com/office/drawing/2014/main" id="{C04A0335-0422-4444-B765-D0943EBF9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04" y="5583328"/>
              <a:ext cx="914730" cy="684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1348253" y="748635"/>
            <a:ext cx="1348253" cy="92063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E7FD62-CADD-4790-B08D-50BE119DE6B3}"/>
              </a:ext>
            </a:extLst>
          </p:cNvPr>
          <p:cNvSpPr txBox="1"/>
          <p:nvPr/>
        </p:nvSpPr>
        <p:spPr>
          <a:xfrm>
            <a:off x="1403395" y="1080105"/>
            <a:ext cx="10379019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A504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Возможность подобрать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актуальные мероприятия/события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запланированные в ТОИПКРО на основании анализа мониторинга оценки профессиональных компетенций.</a:t>
            </a:r>
            <a:endParaRPr kumimoji="0" lang="ru-RU" sz="13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A504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Возможность управленческим командам/руководителям на основе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аналитических отчетов  ЦНППМ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(о результатах различных мониторингов) проводить коррекционную работу/планировать деятельность в направлении «развитие кадрового потенциала».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A504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Возможность провести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независимую диагностику профессиональных компетенций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(по выбору из уже имеющихся в системе или по запросу заказчика: физического лица, руководителя ОО, муниципалитета) и получить интерпретацию (анализ) результатов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A504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Возможность педагогу получить проект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индивидуального образовательного маршрута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разработанного на основе диагностики профессиональных компетенций, с перечнем мероприятий, материалов, которые могут помочь в компенсации выявленных дефицитов, и/или совершенствовать профициты.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A504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 результатам диагностических процедур педагогу быть рекомендованным для включения в экспертные сообщества, систему наставничества и т.п. (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вовлечение в экспертную деятельность)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A504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Возможность получить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адресное сопровождение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(после прохождения обучения по программе ДПО) со стороны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тьюторов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ЦНППМ.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A504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Возможность размещения в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региональном банке лучших образовательных практик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конкретного методического продукта (по итогам конкурсных испытаний, участия в конференциях, ведения инновационной работы и успешной педагогической практики).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A504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Возможность участия в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инновационной деятельности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(в том числе в качестве площадок ФИП, ФЭП).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A504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Возможность вовлечения в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конкурсное движение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деятельность и в работу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педагогических сообществ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A504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Возможность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продвижения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продуктивных практик, актуальных направлений (личных, коллективных).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A504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395" y="51152"/>
            <a:ext cx="10608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A5045"/>
              </a:buClr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Возможность «расширения» профессионального пространства с использованием   ресурсов РСНМС</a:t>
            </a:r>
          </a:p>
        </p:txBody>
      </p:sp>
    </p:spTree>
    <p:extLst>
      <p:ext uri="{BB962C8B-B14F-4D97-AF65-F5344CB8AC3E}">
        <p14:creationId xmlns:p14="http://schemas.microsoft.com/office/powerpoint/2010/main" val="1564280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871134" y="2751345"/>
            <a:ext cx="10320866" cy="474906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64667" y="1872942"/>
            <a:ext cx="7027333" cy="488438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8" y="5752950"/>
            <a:ext cx="2379406" cy="1023799"/>
          </a:xfrm>
          <a:prstGeom prst="rect">
            <a:avLst/>
          </a:prstGeom>
        </p:spPr>
      </p:pic>
      <p:pic>
        <p:nvPicPr>
          <p:cNvPr id="4" name="Picture 2" descr="Дистанционное обучение в ТОИПКРО (Томск) | Помощь с тестами, сессия под ключ">
            <a:extLst>
              <a:ext uri="{FF2B5EF4-FFF2-40B4-BE49-F238E27FC236}">
                <a16:creationId xmlns:a16="http://schemas.microsoft.com/office/drawing/2014/main" id="{C04A0335-0422-4444-B765-D0943EBF9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5" y="4312087"/>
            <a:ext cx="1924152" cy="144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81166" y="1465957"/>
            <a:ext cx="10500801" cy="2121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Результаты мониторинга сайтов</a:t>
            </a:r>
          </a:p>
          <a:p>
            <a:pPr lvl="0" algn="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образовательных организаций Томской области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0971" y="5032518"/>
            <a:ext cx="5341029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Серебрякова А.В., эксперт ЦНППМ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68049"/>
            <a:ext cx="876300" cy="106651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315700" y="5963949"/>
            <a:ext cx="876300" cy="106651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59600" y="5918200"/>
            <a:ext cx="52324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771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1348253" cy="6858000"/>
            <a:chOff x="0" y="0"/>
            <a:chExt cx="1348253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1348253" cy="6858000"/>
            </a:xfrm>
            <a:prstGeom prst="rect">
              <a:avLst/>
            </a:prstGeom>
            <a:solidFill>
              <a:srgbClr val="3F4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49" y="6268305"/>
              <a:ext cx="1107742" cy="476634"/>
            </a:xfrm>
            <a:prstGeom prst="rect">
              <a:avLst/>
            </a:prstGeom>
          </p:spPr>
        </p:pic>
        <p:pic>
          <p:nvPicPr>
            <p:cNvPr id="6" name="Picture 2" descr="Дистанционное обучение в ТОИПКРО (Томск) | Помощь с тестами, сессия под ключ">
              <a:extLst>
                <a:ext uri="{FF2B5EF4-FFF2-40B4-BE49-F238E27FC236}">
                  <a16:creationId xmlns:a16="http://schemas.microsoft.com/office/drawing/2014/main" id="{C04A0335-0422-4444-B765-D0943EBF9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04" y="5583328"/>
              <a:ext cx="914730" cy="684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1348253" y="748635"/>
            <a:ext cx="1348253" cy="92063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E7FD62-CADD-4790-B08D-50BE119DE6B3}"/>
              </a:ext>
            </a:extLst>
          </p:cNvPr>
          <p:cNvSpPr txBox="1"/>
          <p:nvPr/>
        </p:nvSpPr>
        <p:spPr>
          <a:xfrm>
            <a:off x="1403395" y="891850"/>
            <a:ext cx="1037901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A5045"/>
              </a:buClr>
              <a:buSzTx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Сроки: октябрь – декабрь 2023 года</a:t>
            </a:r>
            <a:endParaRPr kumimoji="0" lang="ru-RU" sz="13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A5045"/>
              </a:buClr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395" y="51152"/>
            <a:ext cx="10608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EA5045"/>
              </a:buClr>
              <a:defRPr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Мониторинг сайтов муниципальных органов управления образования и сайтов образовательных организаций Томской области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B76119-CDC4-4D32-BDDB-10F198209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67" y="1267093"/>
            <a:ext cx="4307072" cy="4846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9A1EE8B-552D-48E2-B165-920ACAAA32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59" y="1253487"/>
            <a:ext cx="4167582" cy="4846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E5D5E85-6BFE-4005-81DF-EB1F45F03AF5}"/>
              </a:ext>
            </a:extLst>
          </p:cNvPr>
          <p:cNvSpPr/>
          <p:nvPr/>
        </p:nvSpPr>
        <p:spPr>
          <a:xfrm>
            <a:off x="2110264" y="6434667"/>
            <a:ext cx="1869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https://lyl.su/KyoI</a:t>
            </a:r>
            <a:r>
              <a:rPr lang="ru-RU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026" name="Picture 2" descr="http://qrcoder.ru/code/?http%3A%2F%2Fhttps%3A%2F%2Ftoipkro.ru%2Fcontent%2Feditor%2Fcnppm%2F86-r-rasporyazhenie-o-monitoringe-sajtov.pdf&amp;4&amp;0">
            <a:extLst>
              <a:ext uri="{FF2B5EF4-FFF2-40B4-BE49-F238E27FC236}">
                <a16:creationId xmlns:a16="http://schemas.microsoft.com/office/drawing/2014/main" id="{B25482C9-DEE6-4B5B-9D82-B03D131D9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55" y="6156666"/>
            <a:ext cx="623807" cy="62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20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52F1627-EAB3-4A42-8DCB-ECE6BD5BC6A4}"/>
              </a:ext>
            </a:extLst>
          </p:cNvPr>
          <p:cNvSpPr/>
          <p:nvPr/>
        </p:nvSpPr>
        <p:spPr>
          <a:xfrm>
            <a:off x="4766732" y="1409335"/>
            <a:ext cx="7425267" cy="488438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18467" y="3067960"/>
            <a:ext cx="8373532" cy="474906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71133" y="2253942"/>
            <a:ext cx="10320867" cy="488438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8" y="5752950"/>
            <a:ext cx="2379406" cy="1023799"/>
          </a:xfrm>
          <a:prstGeom prst="rect">
            <a:avLst/>
          </a:prstGeom>
        </p:spPr>
      </p:pic>
      <p:pic>
        <p:nvPicPr>
          <p:cNvPr id="4" name="Picture 2" descr="Дистанционное обучение в ТОИПКРО (Томск) | Помощь с тестами, сессия под ключ">
            <a:extLst>
              <a:ext uri="{FF2B5EF4-FFF2-40B4-BE49-F238E27FC236}">
                <a16:creationId xmlns:a16="http://schemas.microsoft.com/office/drawing/2014/main" id="{C04A0335-0422-4444-B765-D0943EBF9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5" y="4312087"/>
            <a:ext cx="1924152" cy="144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1198" y="1303433"/>
            <a:ext cx="10500801" cy="2248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Новые возможности диагностики</a:t>
            </a:r>
          </a:p>
          <a:p>
            <a:pPr lvl="0" algn="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профессиональных дефицитов педагогических</a:t>
            </a:r>
          </a:p>
          <a:p>
            <a:pPr lvl="0" algn="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работников и управленческих кадров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11754" y="4992738"/>
            <a:ext cx="5341029" cy="1288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Аксиненко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О.С., тьютор ЦНППМ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68049"/>
            <a:ext cx="876300" cy="106651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315700" y="5963949"/>
            <a:ext cx="876300" cy="106651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59600" y="5918200"/>
            <a:ext cx="52324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026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1348253" cy="6858000"/>
            <a:chOff x="0" y="0"/>
            <a:chExt cx="1348253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1348253" cy="6858000"/>
            </a:xfrm>
            <a:prstGeom prst="rect">
              <a:avLst/>
            </a:prstGeom>
            <a:solidFill>
              <a:srgbClr val="3F4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49" y="6268305"/>
              <a:ext cx="1107742" cy="476634"/>
            </a:xfrm>
            <a:prstGeom prst="rect">
              <a:avLst/>
            </a:prstGeom>
          </p:spPr>
        </p:pic>
        <p:pic>
          <p:nvPicPr>
            <p:cNvPr id="6" name="Picture 2" descr="Дистанционное обучение в ТОИПКРО (Томск) | Помощь с тестами, сессия под ключ">
              <a:extLst>
                <a:ext uri="{FF2B5EF4-FFF2-40B4-BE49-F238E27FC236}">
                  <a16:creationId xmlns:a16="http://schemas.microsoft.com/office/drawing/2014/main" id="{C04A0335-0422-4444-B765-D0943EBF9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04" y="5583328"/>
              <a:ext cx="914730" cy="684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1348253" y="748635"/>
            <a:ext cx="1348253" cy="92063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E7FD62-CADD-4790-B08D-50BE119DE6B3}"/>
              </a:ext>
            </a:extLst>
          </p:cNvPr>
          <p:cNvSpPr txBox="1"/>
          <p:nvPr/>
        </p:nvSpPr>
        <p:spPr>
          <a:xfrm>
            <a:off x="1349292" y="1102083"/>
            <a:ext cx="38036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EA5045"/>
              </a:buClr>
              <a:defRPr/>
            </a:pP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Наполняемость 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EA5045"/>
              </a:buClr>
              <a:defRPr/>
            </a:pP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сайтов МОУО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03395" y="51152"/>
            <a:ext cx="10608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A5045"/>
              </a:buClr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Результаты м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ониторинга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сайтов муниципальных органов управления образования и сайтов образовательных организаций Томской области 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4610D736-5927-40FF-962D-DA75C6D561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630168"/>
              </p:ext>
            </p:extLst>
          </p:nvPr>
        </p:nvGraphicFramePr>
        <p:xfrm>
          <a:off x="1524000" y="1995389"/>
          <a:ext cx="3335867" cy="2026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8B06563-0ADB-471A-9F99-4D27946BDAAD}"/>
              </a:ext>
            </a:extLst>
          </p:cNvPr>
          <p:cNvSpPr txBox="1"/>
          <p:nvPr/>
        </p:nvSpPr>
        <p:spPr>
          <a:xfrm>
            <a:off x="4859867" y="1195170"/>
            <a:ext cx="38036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EA5045"/>
              </a:buClr>
              <a:defRPr/>
            </a:pP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Наполняемость 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EA5045"/>
              </a:buClr>
              <a:defRPr/>
            </a:pP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сайтов ОО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30315A-5905-45FE-A159-407113E55FA7}"/>
              </a:ext>
            </a:extLst>
          </p:cNvPr>
          <p:cNvSpPr txBox="1"/>
          <p:nvPr/>
        </p:nvSpPr>
        <p:spPr>
          <a:xfrm>
            <a:off x="8233321" y="1195170"/>
            <a:ext cx="38036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EA5045"/>
              </a:buClr>
              <a:defRPr/>
            </a:pP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Наполняемость 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EA5045"/>
              </a:buClr>
              <a:defRPr/>
            </a:pP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сайтов ДО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7D74F097-A464-4888-8BF7-A532EB80D1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029300"/>
              </p:ext>
            </p:extLst>
          </p:nvPr>
        </p:nvGraphicFramePr>
        <p:xfrm>
          <a:off x="5188985" y="1995389"/>
          <a:ext cx="3145367" cy="2026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430EB50D-67FC-457D-9C12-2081EFB0B9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284414"/>
              </p:ext>
            </p:extLst>
          </p:nvPr>
        </p:nvGraphicFramePr>
        <p:xfrm>
          <a:off x="8661400" y="1995389"/>
          <a:ext cx="3145367" cy="2026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1F6A9DC6-41AD-423C-A9CC-EB3AAB5ED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792" y="5166564"/>
            <a:ext cx="1518504" cy="151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E4AE202-4055-42DC-B80D-3639B9A9D725}"/>
              </a:ext>
            </a:extLst>
          </p:cNvPr>
          <p:cNvSpPr/>
          <p:nvPr/>
        </p:nvSpPr>
        <p:spPr>
          <a:xfrm>
            <a:off x="6788302" y="6375607"/>
            <a:ext cx="3526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04462"/>
                </a:solidFill>
              </a:rPr>
              <a:t>https://quick.apkpro.ru/poll/56198</a:t>
            </a:r>
            <a:endParaRPr lang="ru-RU" dirty="0">
              <a:solidFill>
                <a:srgbClr val="204462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F81C355-8A85-41A8-983B-08A9BA9F201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82" y="4477937"/>
            <a:ext cx="5940425" cy="103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922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4AFE53-B2A9-433F-8101-BCB029F0D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68" y="1199949"/>
            <a:ext cx="5177254" cy="5177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" descr="Дистанционное обучение в ТОИПКРО (Томск) | Помощь с тестами, сессия под ключ">
            <a:extLst>
              <a:ext uri="{FF2B5EF4-FFF2-40B4-BE49-F238E27FC236}">
                <a16:creationId xmlns:a16="http://schemas.microsoft.com/office/drawing/2014/main" id="{0F955AF3-C52A-4A63-9329-93D622DD3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103" y="5936055"/>
            <a:ext cx="1125698" cy="84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8939DC6-5BA0-497C-A14B-E4FC5FE3B567}"/>
              </a:ext>
            </a:extLst>
          </p:cNvPr>
          <p:cNvGrpSpPr/>
          <p:nvPr/>
        </p:nvGrpSpPr>
        <p:grpSpPr>
          <a:xfrm>
            <a:off x="0" y="0"/>
            <a:ext cx="1769533" cy="6858000"/>
            <a:chOff x="0" y="0"/>
            <a:chExt cx="1348253" cy="685800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FC57D91A-E0E0-4A69-B42B-4A9554187A30}"/>
                </a:ext>
              </a:extLst>
            </p:cNvPr>
            <p:cNvSpPr/>
            <p:nvPr/>
          </p:nvSpPr>
          <p:spPr>
            <a:xfrm>
              <a:off x="0" y="0"/>
              <a:ext cx="1348253" cy="6858000"/>
            </a:xfrm>
            <a:prstGeom prst="rect">
              <a:avLst/>
            </a:prstGeom>
            <a:solidFill>
              <a:srgbClr val="3F4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FC07CC1-AA6E-4705-B530-7E3484A80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55" y="6197600"/>
              <a:ext cx="1107742" cy="572984"/>
            </a:xfrm>
            <a:prstGeom prst="rect">
              <a:avLst/>
            </a:prstGeom>
          </p:spPr>
        </p:pic>
        <p:pic>
          <p:nvPicPr>
            <p:cNvPr id="16" name="Picture 2" descr="Дистанционное обучение в ТОИПКРО (Томск) | Помощь с тестами, сессия под ключ">
              <a:extLst>
                <a:ext uri="{FF2B5EF4-FFF2-40B4-BE49-F238E27FC236}">
                  <a16:creationId xmlns:a16="http://schemas.microsoft.com/office/drawing/2014/main" id="{AC60EAFE-7505-47B1-B971-8494D602DF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54" y="5291668"/>
              <a:ext cx="914730" cy="849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2391954-DA22-44C7-A26E-133B604F22F6}"/>
              </a:ext>
            </a:extLst>
          </p:cNvPr>
          <p:cNvSpPr/>
          <p:nvPr/>
        </p:nvSpPr>
        <p:spPr>
          <a:xfrm>
            <a:off x="4713872" y="480797"/>
            <a:ext cx="3725333" cy="479924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ПРИГЛАШАЕМ !</a:t>
            </a:r>
          </a:p>
        </p:txBody>
      </p:sp>
    </p:spTree>
    <p:extLst>
      <p:ext uri="{BB962C8B-B14F-4D97-AF65-F5344CB8AC3E}">
        <p14:creationId xmlns:p14="http://schemas.microsoft.com/office/powerpoint/2010/main" val="2429327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1" y="6096192"/>
            <a:ext cx="1125698" cy="484360"/>
          </a:xfrm>
          <a:prstGeom prst="rect">
            <a:avLst/>
          </a:prstGeom>
        </p:spPr>
      </p:pic>
      <p:pic>
        <p:nvPicPr>
          <p:cNvPr id="4" name="Picture 2" descr="Дистанционное обучение в ТОИПКРО (Томск) | Помощь с тестами, сессия под ключ">
            <a:extLst>
              <a:ext uri="{FF2B5EF4-FFF2-40B4-BE49-F238E27FC236}">
                <a16:creationId xmlns:a16="http://schemas.microsoft.com/office/drawing/2014/main" id="{C04A0335-0422-4444-B765-D0943EBF9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1" y="5227644"/>
            <a:ext cx="1125698" cy="84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668049"/>
            <a:ext cx="876300" cy="106651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315700" y="5963949"/>
            <a:ext cx="876300" cy="106651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59600" y="5918200"/>
            <a:ext cx="52324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153EF4-84E4-45EA-8495-CDA33C2EAF62}"/>
              </a:ext>
            </a:extLst>
          </p:cNvPr>
          <p:cNvSpPr/>
          <p:nvPr/>
        </p:nvSpPr>
        <p:spPr>
          <a:xfrm>
            <a:off x="3895725" y="2504330"/>
            <a:ext cx="8296276" cy="479924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ПРИГЛАШАЕМ К СОТРУДНИЧЕСТВУ!</a:t>
            </a:r>
          </a:p>
        </p:txBody>
      </p:sp>
      <p:pic>
        <p:nvPicPr>
          <p:cNvPr id="17" name="Picture 2" descr="http://qrcoder.ru/code/?https%3A%2F%2Ftoipkro.ru%2Fdepartments%2Fcentr-nepreryvnogo-povysheniya-37%2F&amp;4&amp;0">
            <a:extLst>
              <a:ext uri="{FF2B5EF4-FFF2-40B4-BE49-F238E27FC236}">
                <a16:creationId xmlns:a16="http://schemas.microsoft.com/office/drawing/2014/main" id="{23CF284B-207C-4A3E-A024-08DA1E9BC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307" y="321142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6BAD469-E844-4483-B4AE-A2A4AE27E08D}"/>
              </a:ext>
            </a:extLst>
          </p:cNvPr>
          <p:cNvSpPr txBox="1"/>
          <p:nvPr/>
        </p:nvSpPr>
        <p:spPr>
          <a:xfrm>
            <a:off x="4455002" y="4925927"/>
            <a:ext cx="33009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ЦНППМ на сайте ТОИПКРО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A504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https://toipkro.ru/departments/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EA5045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A504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centr-nepreryvnogo-povysheniya-37/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EA5045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9" name="Picture 4" descr="http://qrcoder.ru/code/?https%3A%2F%2Ft.me%2Fcnppm_toipkro&amp;4&amp;0">
            <a:extLst>
              <a:ext uri="{FF2B5EF4-FFF2-40B4-BE49-F238E27FC236}">
                <a16:creationId xmlns:a16="http://schemas.microsoft.com/office/drawing/2014/main" id="{8762726B-C8CE-4D3E-B4CD-D9BCCD492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60" y="4068677"/>
            <a:ext cx="1567830" cy="15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D752620-5AB3-444F-AB74-D48BFFA0DD9F}"/>
              </a:ext>
            </a:extLst>
          </p:cNvPr>
          <p:cNvSpPr txBox="1"/>
          <p:nvPr/>
        </p:nvSpPr>
        <p:spPr>
          <a:xfrm>
            <a:off x="8128499" y="3184991"/>
            <a:ext cx="2258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Канал ЦНППМ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Telegram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A504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https://t.me/cnppm_toipkro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EA5045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40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A2EA6-C751-4997-9E7C-FFDF705A0FDC}"/>
              </a:ext>
            </a:extLst>
          </p:cNvPr>
          <p:cNvSpPr txBox="1">
            <a:spLocks/>
          </p:cNvSpPr>
          <p:nvPr/>
        </p:nvSpPr>
        <p:spPr>
          <a:xfrm>
            <a:off x="1613140" y="30800"/>
            <a:ext cx="10096499" cy="75780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3F425A"/>
                </a:solidFill>
                <a:latin typeface="Century Gothic" panose="020B0502020202020204" pitchFamily="34" charset="0"/>
              </a:rPr>
              <a:t>ДИАГНОСТИКА </a:t>
            </a:r>
            <a:r>
              <a:rPr lang="ru-RU" sz="2800" b="1" dirty="0">
                <a:solidFill>
                  <a:srgbClr val="3F425A"/>
                </a:solidFill>
                <a:latin typeface="Century Gothic" pitchFamily="34" charset="0"/>
                <a:ea typeface="Times New Roman" panose="02020603050405020304" pitchFamily="18" charset="0"/>
              </a:rPr>
              <a:t>УРОВНЯ ЗНАНИЙ, ФОРМИРУЮЩИХ </a:t>
            </a:r>
            <a:r>
              <a:rPr lang="ru-RU" sz="2800" b="1" dirty="0">
                <a:solidFill>
                  <a:srgbClr val="3F425A"/>
                </a:solidFill>
                <a:latin typeface="Century Gothic" panose="020B0502020202020204" pitchFamily="34" charset="0"/>
              </a:rPr>
              <a:t>ПРОФЕССИОНАЛЬНЫЕ КОМПЕТЕНЦИИ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D7BF6D4-0671-471F-92AF-BEFC8821B9C0}"/>
              </a:ext>
            </a:extLst>
          </p:cNvPr>
          <p:cNvGrpSpPr/>
          <p:nvPr/>
        </p:nvGrpSpPr>
        <p:grpSpPr>
          <a:xfrm>
            <a:off x="0" y="0"/>
            <a:ext cx="1613140" cy="6858000"/>
            <a:chOff x="0" y="0"/>
            <a:chExt cx="1613140" cy="6858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287F581C-504A-435C-8D95-F2007AFBE226}"/>
                </a:ext>
              </a:extLst>
            </p:cNvPr>
            <p:cNvSpPr/>
            <p:nvPr/>
          </p:nvSpPr>
          <p:spPr>
            <a:xfrm>
              <a:off x="0" y="0"/>
              <a:ext cx="1613140" cy="6858000"/>
            </a:xfrm>
            <a:prstGeom prst="rect">
              <a:avLst/>
            </a:prstGeom>
            <a:solidFill>
              <a:srgbClr val="3F4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5BC89C2-5B82-4586-AA5B-42BE92D99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48" y="6163352"/>
              <a:ext cx="1351663" cy="581587"/>
            </a:xfrm>
            <a:prstGeom prst="rect">
              <a:avLst/>
            </a:prstGeom>
          </p:spPr>
        </p:pic>
        <p:pic>
          <p:nvPicPr>
            <p:cNvPr id="6" name="Picture 2" descr="Дистанционное обучение в ТОИПКРО (Томск) | Помощь с тестами, сессия под ключ">
              <a:extLst>
                <a:ext uri="{FF2B5EF4-FFF2-40B4-BE49-F238E27FC236}">
                  <a16:creationId xmlns:a16="http://schemas.microsoft.com/office/drawing/2014/main" id="{BECF8C43-B622-4964-B597-35C69D5A1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04" y="5281932"/>
              <a:ext cx="1116150" cy="835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B0EFEE6-E45D-4B92-89A0-36D89F60EB92}"/>
              </a:ext>
            </a:extLst>
          </p:cNvPr>
          <p:cNvSpPr/>
          <p:nvPr/>
        </p:nvSpPr>
        <p:spPr>
          <a:xfrm>
            <a:off x="1613140" y="875124"/>
            <a:ext cx="876300" cy="106651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C7E078-2AB2-467E-8C69-531642CD69D6}"/>
              </a:ext>
            </a:extLst>
          </p:cNvPr>
          <p:cNvSpPr/>
          <p:nvPr/>
        </p:nvSpPr>
        <p:spPr>
          <a:xfrm>
            <a:off x="1590380" y="1595021"/>
            <a:ext cx="103949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Распоряжение Министерства просвещения Российской Федерации от 15.12.2022 №Р-303 «О внесении изменений в Концепцию создания единой федеральной системы научно-методического сопровождения педагогических работников и управленческих кадров, утвержденную распоряжением Министерства просвещения Российской Федерации от 16 декабря 2020 г. №Р-174»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Распоряжение Министерства просвещения Российской Федерации от 27.08.2021 №Р-201 «Об утверждении методических рекомендаций по порядку и формам диагностики профессиональных дефицитов педагогических работников и управленческих кадров образовательных организаций с возможностью получения индивидуального плана»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Распоряжение Департамента общего образования Томской области от 31.01.2024 №6128-р «Об утверждении плана мероприятий по научно-методическому сопровождению педагогических работников и управленческих кадров Томской области на 2024 год»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Приказ ТОИПКРО от 21.06.2023 №84-ос «О признании утратившим силу приказа ТОИПКРО от 17.03.2021 №13-ос "О формировании фонда оценочных средств для проведения входного контроля слушателей" и об утверждении порядка проведения диагностики профессиональных дефицитов педагогических работников и управленческих кадров Томской области»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Приказ ТОИПКРО от 22.06.2023 №86-ос «Об утверждении требований к контрольно-измерительным материалам диагностики профессиональных дефицитов педагогических работников и управленческих кадров Томской области»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Приказ ТОИПКРО от 09.08.2023 №99-ос «О внесении изменения в приказ ТОИПКРО от 31.01.2022 №25-ос "Об утверждении Положения об индивидуальном образовательном маршруте для педагогических работников и управленческих кадров»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07DEAE-7823-4ECC-9588-1B7D48BEF2E1}"/>
              </a:ext>
            </a:extLst>
          </p:cNvPr>
          <p:cNvSpPr txBox="1"/>
          <p:nvPr/>
        </p:nvSpPr>
        <p:spPr>
          <a:xfrm>
            <a:off x="1698166" y="1127803"/>
            <a:ext cx="4963223" cy="461665"/>
          </a:xfrm>
          <a:prstGeom prst="rect">
            <a:avLst/>
          </a:prstGeom>
          <a:solidFill>
            <a:srgbClr val="EA5045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НОРМАТИВНЫЕ ДОКУМЕНТЫ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8776BA4-215B-4684-9124-E5C3320958DA}"/>
              </a:ext>
            </a:extLst>
          </p:cNvPr>
          <p:cNvGrpSpPr/>
          <p:nvPr/>
        </p:nvGrpSpPr>
        <p:grpSpPr>
          <a:xfrm>
            <a:off x="10948036" y="355787"/>
            <a:ext cx="1025588" cy="1204836"/>
            <a:chOff x="10869915" y="479036"/>
            <a:chExt cx="1025588" cy="120483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A585604-B8A2-479B-A7BD-C02AAD33B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69915" y="479036"/>
              <a:ext cx="1025588" cy="1005478"/>
            </a:xfrm>
            <a:prstGeom prst="rect">
              <a:avLst/>
            </a:prstGeom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911B4AF-153B-456F-9390-98859E037924}"/>
                </a:ext>
              </a:extLst>
            </p:cNvPr>
            <p:cNvSpPr/>
            <p:nvPr/>
          </p:nvSpPr>
          <p:spPr>
            <a:xfrm>
              <a:off x="10869915" y="1406873"/>
              <a:ext cx="102463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dirty="0">
                  <a:solidFill>
                    <a:srgbClr val="3F425A"/>
                  </a:solidFill>
                  <a:latin typeface="Century Gothic" panose="020B0502020202020204" pitchFamily="34" charset="0"/>
                </a:rPr>
                <a:t>документы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09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9BB52-1CB9-4747-853E-6B1715E880B4}"/>
              </a:ext>
            </a:extLst>
          </p:cNvPr>
          <p:cNvSpPr txBox="1">
            <a:spLocks/>
          </p:cNvSpPr>
          <p:nvPr/>
        </p:nvSpPr>
        <p:spPr>
          <a:xfrm>
            <a:off x="1613140" y="30800"/>
            <a:ext cx="10096499" cy="75780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3F425A"/>
                </a:solidFill>
                <a:latin typeface="Century Gothic" panose="020B0502020202020204" pitchFamily="34" charset="0"/>
              </a:rPr>
              <a:t>ДИАГНОСТИКА </a:t>
            </a:r>
            <a:r>
              <a:rPr lang="ru-RU" sz="2800" b="1" dirty="0">
                <a:solidFill>
                  <a:srgbClr val="3F425A"/>
                </a:solidFill>
                <a:latin typeface="Century Gothic" pitchFamily="34" charset="0"/>
                <a:ea typeface="Times New Roman" panose="02020603050405020304" pitchFamily="18" charset="0"/>
              </a:rPr>
              <a:t>УРОВНЯ ЗНАНИЙ, ФОРМИРУЮЩИХ </a:t>
            </a:r>
            <a:r>
              <a:rPr lang="ru-RU" sz="2800" b="1" dirty="0">
                <a:solidFill>
                  <a:srgbClr val="3F425A"/>
                </a:solidFill>
                <a:latin typeface="Century Gothic" panose="020B0502020202020204" pitchFamily="34" charset="0"/>
              </a:rPr>
              <a:t>ПРОФЕССИОНАЛЬНЫЕ КОМПЕТЕНЦИИ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D5A2654-CBBB-4750-967C-14723B242830}"/>
              </a:ext>
            </a:extLst>
          </p:cNvPr>
          <p:cNvGrpSpPr/>
          <p:nvPr/>
        </p:nvGrpSpPr>
        <p:grpSpPr>
          <a:xfrm>
            <a:off x="0" y="0"/>
            <a:ext cx="1613140" cy="6858000"/>
            <a:chOff x="0" y="0"/>
            <a:chExt cx="1613140" cy="6858000"/>
          </a:xfrm>
          <a:solidFill>
            <a:srgbClr val="3F425A"/>
          </a:solidFill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AD32504-A2E6-4C29-A21C-4DC34EBE677E}"/>
                </a:ext>
              </a:extLst>
            </p:cNvPr>
            <p:cNvSpPr/>
            <p:nvPr/>
          </p:nvSpPr>
          <p:spPr>
            <a:xfrm>
              <a:off x="0" y="0"/>
              <a:ext cx="161314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C4ADC4D-8452-4073-9B03-B3DC7E0AB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48" y="6163352"/>
              <a:ext cx="1351663" cy="581587"/>
            </a:xfrm>
            <a:prstGeom prst="rect">
              <a:avLst/>
            </a:prstGeom>
            <a:grpFill/>
          </p:spPr>
        </p:pic>
        <p:pic>
          <p:nvPicPr>
            <p:cNvPr id="6" name="Picture 2" descr="Дистанционное обучение в ТОИПКРО (Томск) | Помощь с тестами, сессия под ключ">
              <a:extLst>
                <a:ext uri="{FF2B5EF4-FFF2-40B4-BE49-F238E27FC236}">
                  <a16:creationId xmlns:a16="http://schemas.microsoft.com/office/drawing/2014/main" id="{C3A92735-0B14-4C36-ABA8-0DEE736730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04" y="5281932"/>
              <a:ext cx="1116150" cy="835806"/>
            </a:xfrm>
            <a:prstGeom prst="rect">
              <a:avLst/>
            </a:prstGeom>
            <a:grpFill/>
            <a:extLst/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0A1E5D0-4FA4-4D0B-90B7-7C3281F8A746}"/>
              </a:ext>
            </a:extLst>
          </p:cNvPr>
          <p:cNvSpPr/>
          <p:nvPr/>
        </p:nvSpPr>
        <p:spPr>
          <a:xfrm>
            <a:off x="1613140" y="875124"/>
            <a:ext cx="876300" cy="106651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id="{ACBD1705-713A-4793-B39D-EBE9ADBA4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3851581"/>
              </p:ext>
            </p:extLst>
          </p:nvPr>
        </p:nvGraphicFramePr>
        <p:xfrm>
          <a:off x="1702088" y="1840832"/>
          <a:ext cx="7863018" cy="479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0C4653C-A60E-43CC-B5CA-57E883860A20}"/>
              </a:ext>
            </a:extLst>
          </p:cNvPr>
          <p:cNvSpPr txBox="1"/>
          <p:nvPr/>
        </p:nvSpPr>
        <p:spPr>
          <a:xfrm>
            <a:off x="1702089" y="1068293"/>
            <a:ext cx="9800100" cy="646331"/>
          </a:xfrm>
          <a:prstGeom prst="rect">
            <a:avLst/>
          </a:prstGeom>
          <a:solidFill>
            <a:srgbClr val="EA5045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Диагностика проводится посредством выполнения диагностической работы с использованием стандартизированного инструментария, спроектированного для: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49E76860-8BE7-42E7-8CAD-76C9035811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2022201"/>
              </p:ext>
            </p:extLst>
          </p:nvPr>
        </p:nvGraphicFramePr>
        <p:xfrm>
          <a:off x="9853864" y="1840832"/>
          <a:ext cx="2249905" cy="379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10427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151A9-B96C-4FB9-BE9A-7296CA544646}"/>
              </a:ext>
            </a:extLst>
          </p:cNvPr>
          <p:cNvSpPr txBox="1">
            <a:spLocks/>
          </p:cNvSpPr>
          <p:nvPr/>
        </p:nvSpPr>
        <p:spPr>
          <a:xfrm>
            <a:off x="1613140" y="30800"/>
            <a:ext cx="10096499" cy="75780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3F425A"/>
                </a:solidFill>
                <a:latin typeface="Century Gothic" panose="020B0502020202020204" pitchFamily="34" charset="0"/>
              </a:rPr>
              <a:t>ДИАГНОСТИКА </a:t>
            </a:r>
            <a:r>
              <a:rPr lang="ru-RU" sz="2800" b="1" dirty="0">
                <a:solidFill>
                  <a:srgbClr val="3F425A"/>
                </a:solidFill>
                <a:latin typeface="Century Gothic" pitchFamily="34" charset="0"/>
                <a:ea typeface="Times New Roman" panose="02020603050405020304" pitchFamily="18" charset="0"/>
              </a:rPr>
              <a:t>УРОВНЯ ЗНАНИЙ, ФОРМИРУЮЩИХ </a:t>
            </a:r>
            <a:r>
              <a:rPr lang="ru-RU" sz="2800" b="1" dirty="0">
                <a:solidFill>
                  <a:srgbClr val="3F425A"/>
                </a:solidFill>
                <a:latin typeface="Century Gothic" panose="020B0502020202020204" pitchFamily="34" charset="0"/>
              </a:rPr>
              <a:t>ПРОФЕССИОНАЛЬНЫЕ КОМПЕТЕНЦИИ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CFFB68A-9546-472D-9169-67E598F0A9F8}"/>
              </a:ext>
            </a:extLst>
          </p:cNvPr>
          <p:cNvGrpSpPr/>
          <p:nvPr/>
        </p:nvGrpSpPr>
        <p:grpSpPr>
          <a:xfrm>
            <a:off x="0" y="0"/>
            <a:ext cx="1613140" cy="6858000"/>
            <a:chOff x="0" y="0"/>
            <a:chExt cx="1613140" cy="6858000"/>
          </a:xfrm>
          <a:solidFill>
            <a:srgbClr val="3F425A"/>
          </a:solidFill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001722F1-4344-445A-860C-2DC4E517A4B2}"/>
                </a:ext>
              </a:extLst>
            </p:cNvPr>
            <p:cNvSpPr/>
            <p:nvPr/>
          </p:nvSpPr>
          <p:spPr>
            <a:xfrm>
              <a:off x="0" y="0"/>
              <a:ext cx="161314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7459950-83E4-4AF1-BF34-4BD2C49C8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48" y="6163352"/>
              <a:ext cx="1351663" cy="581587"/>
            </a:xfrm>
            <a:prstGeom prst="rect">
              <a:avLst/>
            </a:prstGeom>
            <a:grpFill/>
          </p:spPr>
        </p:pic>
        <p:pic>
          <p:nvPicPr>
            <p:cNvPr id="6" name="Picture 2" descr="Дистанционное обучение в ТОИПКРО (Томск) | Помощь с тестами, сессия под ключ">
              <a:extLst>
                <a:ext uri="{FF2B5EF4-FFF2-40B4-BE49-F238E27FC236}">
                  <a16:creationId xmlns:a16="http://schemas.microsoft.com/office/drawing/2014/main" id="{BBD4F11F-876D-4988-9B02-B3F68F7BB7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04" y="5281932"/>
              <a:ext cx="1116150" cy="835806"/>
            </a:xfrm>
            <a:prstGeom prst="rect">
              <a:avLst/>
            </a:prstGeom>
            <a:grpFill/>
            <a:extLst/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FCC5CC0-4F39-44F0-AC63-D4B948B9375D}"/>
              </a:ext>
            </a:extLst>
          </p:cNvPr>
          <p:cNvSpPr/>
          <p:nvPr/>
        </p:nvSpPr>
        <p:spPr>
          <a:xfrm>
            <a:off x="1613140" y="875124"/>
            <a:ext cx="876300" cy="106651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33C40496-C15D-449E-B2BF-307347C90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2102807"/>
              </p:ext>
            </p:extLst>
          </p:nvPr>
        </p:nvGraphicFramePr>
        <p:xfrm>
          <a:off x="1702088" y="1068293"/>
          <a:ext cx="10283207" cy="5676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7179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613140" cy="6858000"/>
            <a:chOff x="0" y="0"/>
            <a:chExt cx="161314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1613140" cy="6858000"/>
            </a:xfrm>
            <a:prstGeom prst="rect">
              <a:avLst/>
            </a:prstGeom>
            <a:solidFill>
              <a:srgbClr val="3F4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48" y="6163352"/>
              <a:ext cx="1351663" cy="581587"/>
            </a:xfrm>
            <a:prstGeom prst="rect">
              <a:avLst/>
            </a:prstGeom>
          </p:spPr>
        </p:pic>
        <p:pic>
          <p:nvPicPr>
            <p:cNvPr id="5" name="Picture 2" descr="Дистанционное обучение в ТОИПКРО (Томск) | Помощь с тестами, сессия под ключ">
              <a:extLst>
                <a:ext uri="{FF2B5EF4-FFF2-40B4-BE49-F238E27FC236}">
                  <a16:creationId xmlns:a16="http://schemas.microsoft.com/office/drawing/2014/main" id="{C04A0335-0422-4444-B765-D0943EBF9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04" y="5281932"/>
              <a:ext cx="1116150" cy="835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A6DF38A-0A07-4095-9997-71BC4C7E8117}"/>
              </a:ext>
            </a:extLst>
          </p:cNvPr>
          <p:cNvSpPr/>
          <p:nvPr/>
        </p:nvSpPr>
        <p:spPr>
          <a:xfrm>
            <a:off x="1613140" y="874465"/>
            <a:ext cx="876300" cy="106651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16E6B63C-34FD-4B62-B2CB-F308CE14B913}"/>
              </a:ext>
            </a:extLst>
          </p:cNvPr>
          <p:cNvSpPr/>
          <p:nvPr/>
        </p:nvSpPr>
        <p:spPr>
          <a:xfrm>
            <a:off x="7089407" y="2489040"/>
            <a:ext cx="776204" cy="388003"/>
          </a:xfrm>
          <a:prstGeom prst="rightArrow">
            <a:avLst/>
          </a:prstGeom>
          <a:solidFill>
            <a:srgbClr val="3F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B0BC317-7AA5-41DF-9A01-0542402AF10B}"/>
              </a:ext>
            </a:extLst>
          </p:cNvPr>
          <p:cNvGrpSpPr/>
          <p:nvPr/>
        </p:nvGrpSpPr>
        <p:grpSpPr>
          <a:xfrm>
            <a:off x="8234296" y="1582801"/>
            <a:ext cx="3901700" cy="4534937"/>
            <a:chOff x="8201352" y="1950084"/>
            <a:chExt cx="3901700" cy="4534937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430EE829-4B3A-4705-84E9-1C107B830C85}"/>
                </a:ext>
              </a:extLst>
            </p:cNvPr>
            <p:cNvSpPr/>
            <p:nvPr/>
          </p:nvSpPr>
          <p:spPr>
            <a:xfrm>
              <a:off x="8201352" y="1950084"/>
              <a:ext cx="3901700" cy="45349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FCEB4E-ED74-44A4-8E70-7C79E6E3DD87}"/>
                </a:ext>
              </a:extLst>
            </p:cNvPr>
            <p:cNvSpPr txBox="1"/>
            <p:nvPr/>
          </p:nvSpPr>
          <p:spPr>
            <a:xfrm>
              <a:off x="8223242" y="2055481"/>
              <a:ext cx="3857919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3F425A"/>
                  </a:solidFill>
                  <a:latin typeface="Century Gothic" panose="020B0502020202020204" pitchFamily="34" charset="0"/>
                </a:rPr>
                <a:t>ФЕДЕРАЛЬНЫЙ УРОВЕНЬ:</a:t>
              </a:r>
            </a:p>
            <a:p>
              <a:pPr lvl="1"/>
              <a:r>
                <a:rPr lang="ru-RU" sz="1400" dirty="0">
                  <a:latin typeface="Century Gothic" panose="020B0502020202020204" pitchFamily="34" charset="0"/>
                </a:rPr>
                <a:t>Оценка предметных и методических компетенций учителей (ФИОКО)</a:t>
              </a:r>
            </a:p>
            <a:p>
              <a:endParaRPr lang="ru-RU" sz="1400" dirty="0">
                <a:latin typeface="Century Gothic" panose="020B0502020202020204" pitchFamily="34" charset="0"/>
              </a:endParaRPr>
            </a:p>
            <a:p>
              <a:r>
                <a:rPr lang="ru-RU" sz="1400" b="1" dirty="0">
                  <a:solidFill>
                    <a:srgbClr val="3F425A"/>
                  </a:solidFill>
                  <a:latin typeface="Century Gothic" panose="020B0502020202020204" pitchFamily="34" charset="0"/>
                </a:rPr>
                <a:t>РЕГИОНАЛЬНЫЙ УРОВЕНЬ:</a:t>
              </a:r>
            </a:p>
            <a:p>
              <a:pPr lvl="1"/>
              <a:r>
                <a:rPr lang="ru-RU" sz="1400" dirty="0">
                  <a:latin typeface="Century Gothic" panose="020B0502020202020204" pitchFamily="34" charset="0"/>
                </a:rPr>
                <a:t>Региональная диагностика предметных и методических затруднений педагогических работников общеобразовательных организаций </a:t>
              </a:r>
            </a:p>
            <a:p>
              <a:pPr lvl="1"/>
              <a:r>
                <a:rPr lang="ru-RU" sz="1400" dirty="0">
                  <a:latin typeface="Century Gothic" panose="020B0502020202020204" pitchFamily="34" charset="0"/>
                </a:rPr>
                <a:t>(ЦОКО ТОИПКРО)</a:t>
              </a:r>
            </a:p>
            <a:p>
              <a:pPr lvl="1"/>
              <a:endParaRPr lang="ru-RU" sz="1400" b="1" dirty="0">
                <a:solidFill>
                  <a:srgbClr val="3F425A"/>
                </a:solidFill>
                <a:latin typeface="Century Gothic" panose="020B0502020202020204" pitchFamily="34" charset="0"/>
              </a:endParaRPr>
            </a:p>
            <a:p>
              <a:pPr lvl="1"/>
              <a:r>
                <a:rPr lang="ru-RU" sz="1400" dirty="0">
                  <a:latin typeface="Century Gothic" panose="020B0502020202020204" pitchFamily="34" charset="0"/>
                </a:rPr>
                <a:t>Региональный мониторинг оценки эффективности деятельности руководителей общеобразовательных организаций </a:t>
              </a:r>
            </a:p>
            <a:p>
              <a:pPr lvl="1"/>
              <a:r>
                <a:rPr lang="ru-RU" sz="1400" dirty="0">
                  <a:latin typeface="Century Gothic" panose="020B0502020202020204" pitchFamily="34" charset="0"/>
                </a:rPr>
                <a:t>(КУО ТОИПКРО)</a:t>
              </a:r>
            </a:p>
            <a:p>
              <a:endParaRPr lang="ru-RU" sz="14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C12713B-C62C-46D6-92F4-BB98AAF5F00C}"/>
              </a:ext>
            </a:extLst>
          </p:cNvPr>
          <p:cNvGrpSpPr/>
          <p:nvPr/>
        </p:nvGrpSpPr>
        <p:grpSpPr>
          <a:xfrm>
            <a:off x="1705357" y="1131070"/>
            <a:ext cx="5384050" cy="3125014"/>
            <a:chOff x="1826825" y="1067838"/>
            <a:chExt cx="5384050" cy="3125014"/>
          </a:xfrm>
        </p:grpSpPr>
        <p:graphicFrame>
          <p:nvGraphicFramePr>
            <p:cNvPr id="15" name="Схема 14">
              <a:extLst>
                <a:ext uri="{FF2B5EF4-FFF2-40B4-BE49-F238E27FC236}">
                  <a16:creationId xmlns:a16="http://schemas.microsoft.com/office/drawing/2014/main" id="{8AD5A24E-022D-4340-BFAA-E48F619B8E6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02992740"/>
                </p:ext>
              </p:extLst>
            </p:nvPr>
          </p:nvGraphicFramePr>
          <p:xfrm>
            <a:off x="1826825" y="1067838"/>
            <a:ext cx="5384050" cy="19761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B753A50F-BCF0-499D-9A50-0FBFBA60D6B0}"/>
                </a:ext>
              </a:extLst>
            </p:cNvPr>
            <p:cNvCxnSpPr>
              <a:cxnSpLocks/>
            </p:cNvCxnSpPr>
            <p:nvPr/>
          </p:nvCxnSpPr>
          <p:spPr>
            <a:xfrm>
              <a:off x="2574758" y="2995863"/>
              <a:ext cx="0" cy="4331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6C2D0918-18F9-4F03-A912-0AE1B0747CC5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>
              <a:off x="4517862" y="3043978"/>
              <a:ext cx="988" cy="3850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A221D1FD-DC5D-4560-A550-8BF8316E793A}"/>
                </a:ext>
              </a:extLst>
            </p:cNvPr>
            <p:cNvCxnSpPr>
              <a:cxnSpLocks/>
            </p:cNvCxnSpPr>
            <p:nvPr/>
          </p:nvCxnSpPr>
          <p:spPr>
            <a:xfrm>
              <a:off x="2574758" y="3429000"/>
              <a:ext cx="19431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44A69D08-01F4-48AE-9A86-92CB9A4FD5A6}"/>
                </a:ext>
              </a:extLst>
            </p:cNvPr>
            <p:cNvCxnSpPr/>
            <p:nvPr/>
          </p:nvCxnSpPr>
          <p:spPr>
            <a:xfrm>
              <a:off x="3500695" y="3429000"/>
              <a:ext cx="0" cy="2406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FB74631-B20E-49C3-A74C-5A8BC066B5A4}"/>
                </a:ext>
              </a:extLst>
            </p:cNvPr>
            <p:cNvSpPr txBox="1"/>
            <p:nvPr/>
          </p:nvSpPr>
          <p:spPr>
            <a:xfrm>
              <a:off x="2820731" y="3669632"/>
              <a:ext cx="1359927" cy="523220"/>
            </a:xfrm>
            <a:prstGeom prst="rect">
              <a:avLst/>
            </a:prstGeom>
            <a:solidFill>
              <a:srgbClr val="3F425A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входная/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контрольная</a:t>
              </a:r>
            </a:p>
          </p:txBody>
        </p:sp>
      </p:grp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90C2DC14-84C5-473F-9D27-F63B2969F60F}"/>
              </a:ext>
            </a:extLst>
          </p:cNvPr>
          <p:cNvSpPr txBox="1">
            <a:spLocks/>
          </p:cNvSpPr>
          <p:nvPr/>
        </p:nvSpPr>
        <p:spPr>
          <a:xfrm>
            <a:off x="1613140" y="30800"/>
            <a:ext cx="10096499" cy="75780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3F425A"/>
                </a:solidFill>
                <a:latin typeface="Century Gothic" panose="020B0502020202020204" pitchFamily="34" charset="0"/>
              </a:rPr>
              <a:t>ДИАГНОСТИКА </a:t>
            </a:r>
            <a:r>
              <a:rPr lang="ru-RU" sz="2800" b="1" dirty="0">
                <a:solidFill>
                  <a:srgbClr val="3F425A"/>
                </a:solidFill>
                <a:latin typeface="Century Gothic" pitchFamily="34" charset="0"/>
                <a:ea typeface="Times New Roman" panose="02020603050405020304" pitchFamily="18" charset="0"/>
              </a:rPr>
              <a:t>УРОВНЯ ЗНАНИЙ, ФОРМИРУЮЩИХ </a:t>
            </a:r>
            <a:r>
              <a:rPr lang="ru-RU" sz="2800" b="1" dirty="0">
                <a:solidFill>
                  <a:srgbClr val="3F425A"/>
                </a:solidFill>
                <a:latin typeface="Century Gothic" panose="020B0502020202020204" pitchFamily="34" charset="0"/>
              </a:rPr>
              <a:t>ПРОФЕССИОНАЛЬНЫЕ КОМПЕТЕНЦИИ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FEF61AA-96F4-460A-9791-48831040C8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1596" y="3732863"/>
            <a:ext cx="3210159" cy="3006103"/>
          </a:xfrm>
          <a:prstGeom prst="rect">
            <a:avLst/>
          </a:prstGeom>
          <a:ln>
            <a:solidFill>
              <a:srgbClr val="3F42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7F137447-C380-4203-B307-3E5F01DC55CA}"/>
              </a:ext>
            </a:extLst>
          </p:cNvPr>
          <p:cNvCxnSpPr>
            <a:cxnSpLocks/>
          </p:cNvCxnSpPr>
          <p:nvPr/>
        </p:nvCxnSpPr>
        <p:spPr>
          <a:xfrm>
            <a:off x="5058843" y="3059095"/>
            <a:ext cx="0" cy="673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FE76C7C0-EF71-4666-9A54-3B238107E276}"/>
              </a:ext>
            </a:extLst>
          </p:cNvPr>
          <p:cNvCxnSpPr>
            <a:cxnSpLocks/>
          </p:cNvCxnSpPr>
          <p:nvPr/>
        </p:nvCxnSpPr>
        <p:spPr>
          <a:xfrm>
            <a:off x="2286000" y="4752474"/>
            <a:ext cx="2257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889431DA-7E2A-46A7-A846-B569F9124A78}"/>
              </a:ext>
            </a:extLst>
          </p:cNvPr>
          <p:cNvGrpSpPr/>
          <p:nvPr/>
        </p:nvGrpSpPr>
        <p:grpSpPr>
          <a:xfrm>
            <a:off x="2286000" y="3059095"/>
            <a:ext cx="2257927" cy="2888117"/>
            <a:chOff x="2286000" y="3059095"/>
            <a:chExt cx="2257927" cy="2888117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B6D05482-7838-4D8B-8CD3-1AB1AA6BABFE}"/>
                </a:ext>
              </a:extLst>
            </p:cNvPr>
            <p:cNvCxnSpPr/>
            <p:nvPr/>
          </p:nvCxnSpPr>
          <p:spPr>
            <a:xfrm>
              <a:off x="2286000" y="3059095"/>
              <a:ext cx="0" cy="16933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6152AFDB-0066-415D-B61A-D427721B5E7A}"/>
                </a:ext>
              </a:extLst>
            </p:cNvPr>
            <p:cNvCxnSpPr/>
            <p:nvPr/>
          </p:nvCxnSpPr>
          <p:spPr>
            <a:xfrm>
              <a:off x="4543927" y="3059095"/>
              <a:ext cx="0" cy="16933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E709E645-4CF5-40F2-857D-4401FAAFD69F}"/>
                </a:ext>
              </a:extLst>
            </p:cNvPr>
            <p:cNvCxnSpPr/>
            <p:nvPr/>
          </p:nvCxnSpPr>
          <p:spPr>
            <a:xfrm>
              <a:off x="3379226" y="4752474"/>
              <a:ext cx="0" cy="2406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B3685C3-A892-4699-AEBC-8839EF36DF68}"/>
                </a:ext>
              </a:extLst>
            </p:cNvPr>
            <p:cNvSpPr txBox="1"/>
            <p:nvPr/>
          </p:nvSpPr>
          <p:spPr>
            <a:xfrm>
              <a:off x="2286000" y="4993105"/>
              <a:ext cx="2257925" cy="954107"/>
            </a:xfrm>
            <a:prstGeom prst="rect">
              <a:avLst/>
            </a:prstGeom>
            <a:solidFill>
              <a:srgbClr val="3F425A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Порядок проведения диагностики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Приказ ТОИПКРО 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от 21.06.2023 №84-ос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36CE926-C292-4F95-8FC7-99E2629CB91B}"/>
              </a:ext>
            </a:extLst>
          </p:cNvPr>
          <p:cNvGrpSpPr/>
          <p:nvPr/>
        </p:nvGrpSpPr>
        <p:grpSpPr>
          <a:xfrm>
            <a:off x="2858294" y="6012716"/>
            <a:ext cx="748147" cy="688330"/>
            <a:chOff x="10825940" y="5198467"/>
            <a:chExt cx="1189749" cy="139417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E8F96096-5B66-4373-A9E5-18EDB5D2F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825940" y="5198467"/>
              <a:ext cx="1159356" cy="1168007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89176D45-D8C0-4874-BF1F-861FE9C9F9D6}"/>
                </a:ext>
              </a:extLst>
            </p:cNvPr>
            <p:cNvSpPr/>
            <p:nvPr/>
          </p:nvSpPr>
          <p:spPr>
            <a:xfrm>
              <a:off x="10825940" y="6315645"/>
              <a:ext cx="118974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3F425A"/>
                  </a:solidFill>
                  <a:latin typeface="Century Gothic" panose="020B0502020202020204" pitchFamily="34" charset="0"/>
                </a:rPr>
                <a:t>sdo.toipkro.ru</a:t>
              </a:r>
              <a:endParaRPr lang="ru-RU" sz="1200" dirty="0">
                <a:solidFill>
                  <a:srgbClr val="3F425A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50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AC5F1B0-55AD-4C4B-92B6-FA828C6E7334}"/>
              </a:ext>
            </a:extLst>
          </p:cNvPr>
          <p:cNvSpPr txBox="1">
            <a:spLocks/>
          </p:cNvSpPr>
          <p:nvPr/>
        </p:nvSpPr>
        <p:spPr>
          <a:xfrm>
            <a:off x="1613140" y="30800"/>
            <a:ext cx="10096499" cy="75780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3F425A"/>
                </a:solidFill>
                <a:latin typeface="Century Gothic" panose="020B0502020202020204" pitchFamily="34" charset="0"/>
              </a:rPr>
              <a:t>ДИАГНОСТИКА </a:t>
            </a:r>
            <a:r>
              <a:rPr lang="ru-RU" sz="2800" b="1" dirty="0">
                <a:solidFill>
                  <a:srgbClr val="3F425A"/>
                </a:solidFill>
                <a:latin typeface="Century Gothic" pitchFamily="34" charset="0"/>
                <a:ea typeface="Times New Roman" panose="02020603050405020304" pitchFamily="18" charset="0"/>
              </a:rPr>
              <a:t>УРОВНЯ ЗНАНИЙ, ФОРМИРУЮЩИХ </a:t>
            </a:r>
            <a:r>
              <a:rPr lang="ru-RU" sz="2800" b="1" dirty="0">
                <a:solidFill>
                  <a:srgbClr val="3F425A"/>
                </a:solidFill>
                <a:latin typeface="Century Gothic" panose="020B0502020202020204" pitchFamily="34" charset="0"/>
              </a:rPr>
              <a:t>ПРОФЕССИОНАЛЬНЫЕ КОМПЕТЕНЦИИ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EEC690-51FF-4C61-8E91-BA704D2BBCC1}"/>
              </a:ext>
            </a:extLst>
          </p:cNvPr>
          <p:cNvSpPr txBox="1"/>
          <p:nvPr/>
        </p:nvSpPr>
        <p:spPr>
          <a:xfrm>
            <a:off x="1613140" y="1125415"/>
            <a:ext cx="4113883" cy="461665"/>
          </a:xfrm>
          <a:prstGeom prst="rect">
            <a:avLst/>
          </a:prstGeom>
          <a:solidFill>
            <a:srgbClr val="EA5045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ИНСТРУМЕНТАРИЙ - тест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DCCF12-E5C6-408C-AA52-2F0B3FB8BFAB}"/>
              </a:ext>
            </a:extLst>
          </p:cNvPr>
          <p:cNvSpPr txBox="1"/>
          <p:nvPr/>
        </p:nvSpPr>
        <p:spPr>
          <a:xfrm>
            <a:off x="5077421" y="4389893"/>
            <a:ext cx="2316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Критерии оценивания 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используется </a:t>
            </a:r>
            <a:r>
              <a:rPr lang="ru-RU" altLang="ru-RU" sz="1200" dirty="0">
                <a:latin typeface="Century Gothic" panose="020B0502020202020204" pitchFamily="34" charset="0"/>
              </a:rPr>
              <a:t>дихотомическая система оценивания заданий 0 – 1 (правильно - неправильно)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A076D2F-5FF8-4717-B1A8-4D72CAAA2333}"/>
              </a:ext>
            </a:extLst>
          </p:cNvPr>
          <p:cNvSpPr/>
          <p:nvPr/>
        </p:nvSpPr>
        <p:spPr>
          <a:xfrm>
            <a:off x="1884086" y="4389893"/>
            <a:ext cx="34216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dirty="0">
                <a:latin typeface="Century Gothic" panose="020B0502020202020204" pitchFamily="34" charset="0"/>
              </a:rPr>
              <a:t>Конструкция тестового задания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altLang="ru-RU" sz="1200" dirty="0">
                <a:latin typeface="Century Gothic" panose="020B0502020202020204" pitchFamily="34" charset="0"/>
              </a:rPr>
              <a:t>Инструкция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altLang="ru-RU" sz="1200" dirty="0">
                <a:latin typeface="Century Gothic" panose="020B0502020202020204" pitchFamily="34" charset="0"/>
              </a:rPr>
              <a:t>Текст задания </a:t>
            </a:r>
            <a:endParaRPr lang="en-US" altLang="ru-RU" sz="1200" dirty="0"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altLang="ru-RU" sz="1200" dirty="0">
                <a:latin typeface="Century Gothic" panose="020B0502020202020204" pitchFamily="34" charset="0"/>
              </a:rPr>
              <a:t>Дистракторы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altLang="ru-RU" sz="1200" dirty="0">
                <a:latin typeface="Century Gothic" panose="020B0502020202020204" pitchFamily="34" charset="0"/>
              </a:rPr>
              <a:t>Правильный ответ(ы)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4C88B93-1037-4DB6-B8D5-A98072D999C3}"/>
              </a:ext>
            </a:extLst>
          </p:cNvPr>
          <p:cNvGrpSpPr/>
          <p:nvPr/>
        </p:nvGrpSpPr>
        <p:grpSpPr>
          <a:xfrm>
            <a:off x="0" y="0"/>
            <a:ext cx="1613140" cy="6858000"/>
            <a:chOff x="0" y="0"/>
            <a:chExt cx="1613140" cy="685800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59F0357A-6656-4615-BA2E-D4627C8F0197}"/>
                </a:ext>
              </a:extLst>
            </p:cNvPr>
            <p:cNvSpPr/>
            <p:nvPr/>
          </p:nvSpPr>
          <p:spPr>
            <a:xfrm>
              <a:off x="0" y="0"/>
              <a:ext cx="1613140" cy="6858000"/>
            </a:xfrm>
            <a:prstGeom prst="rect">
              <a:avLst/>
            </a:prstGeom>
            <a:solidFill>
              <a:srgbClr val="3F4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A1FFC227-14A7-4F11-BC32-E53D2A760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48" y="6163352"/>
              <a:ext cx="1351663" cy="581587"/>
            </a:xfrm>
            <a:prstGeom prst="rect">
              <a:avLst/>
            </a:prstGeom>
          </p:spPr>
        </p:pic>
        <p:pic>
          <p:nvPicPr>
            <p:cNvPr id="13" name="Picture 2" descr="Дистанционное обучение в ТОИПКРО (Томск) | Помощь с тестами, сессия под ключ">
              <a:extLst>
                <a:ext uri="{FF2B5EF4-FFF2-40B4-BE49-F238E27FC236}">
                  <a16:creationId xmlns:a16="http://schemas.microsoft.com/office/drawing/2014/main" id="{9A2DAE19-6225-4ED0-88DA-13B1886DC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04" y="5281932"/>
              <a:ext cx="1116150" cy="835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5E27EC1-DC63-4B87-8E2E-8CEF8FE3A3F7}"/>
              </a:ext>
            </a:extLst>
          </p:cNvPr>
          <p:cNvSpPr/>
          <p:nvPr/>
        </p:nvSpPr>
        <p:spPr>
          <a:xfrm>
            <a:off x="1613140" y="875124"/>
            <a:ext cx="876300" cy="106651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119CD-B92E-4B31-9074-12A1BD56954B}"/>
              </a:ext>
            </a:extLst>
          </p:cNvPr>
          <p:cNvSpPr txBox="1"/>
          <p:nvPr/>
        </p:nvSpPr>
        <p:spPr>
          <a:xfrm>
            <a:off x="3700357" y="2163531"/>
            <a:ext cx="80092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Century Gothic" panose="020B0502020202020204" pitchFamily="34" charset="0"/>
              </a:rPr>
              <a:t>задания закрытой формы, на которые требуется выбрать один правильный ответ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Century Gothic" panose="020B0502020202020204" pitchFamily="34" charset="0"/>
              </a:rPr>
              <a:t>задания закрытой формы, на которые необходимо выбрать все правильные ответы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Century Gothic" panose="020B0502020202020204" pitchFamily="34" charset="0"/>
              </a:rPr>
              <a:t>задания открытой формы, на которые необходимо дать краткий ответ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Century Gothic" panose="020B0502020202020204" pitchFamily="34" charset="0"/>
              </a:rPr>
              <a:t>задания на установление соответствия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Century Gothic" panose="020B0502020202020204" pitchFamily="34" charset="0"/>
              </a:rPr>
              <a:t>задания на установление последовательности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0F50D5-81C1-482B-BD22-D532641664B2}"/>
              </a:ext>
            </a:extLst>
          </p:cNvPr>
          <p:cNvSpPr txBox="1"/>
          <p:nvPr/>
        </p:nvSpPr>
        <p:spPr>
          <a:xfrm>
            <a:off x="1884086" y="2623112"/>
            <a:ext cx="1483098" cy="861774"/>
          </a:xfrm>
          <a:prstGeom prst="rect">
            <a:avLst/>
          </a:prstGeom>
          <a:solidFill>
            <a:srgbClr val="3F425A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10 – 15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заданий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C0BBEE8-FBF4-4C97-A49D-74305205CDFE}"/>
              </a:ext>
            </a:extLst>
          </p:cNvPr>
          <p:cNvGrpSpPr/>
          <p:nvPr/>
        </p:nvGrpSpPr>
        <p:grpSpPr>
          <a:xfrm>
            <a:off x="3640324" y="2051697"/>
            <a:ext cx="305804" cy="1932247"/>
            <a:chOff x="3640347" y="1699404"/>
            <a:chExt cx="207034" cy="4000431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6A8F56FC-03DB-4269-93A0-8C78280FA19D}"/>
                </a:ext>
              </a:extLst>
            </p:cNvPr>
            <p:cNvCxnSpPr/>
            <p:nvPr/>
          </p:nvCxnSpPr>
          <p:spPr>
            <a:xfrm>
              <a:off x="3640347" y="1699404"/>
              <a:ext cx="0" cy="4000431"/>
            </a:xfrm>
            <a:prstGeom prst="line">
              <a:avLst/>
            </a:prstGeom>
            <a:ln w="57150">
              <a:solidFill>
                <a:srgbClr val="3F42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F0578411-BB6E-45A3-B9DD-E7AA432D7F32}"/>
                </a:ext>
              </a:extLst>
            </p:cNvPr>
            <p:cNvCxnSpPr/>
            <p:nvPr/>
          </p:nvCxnSpPr>
          <p:spPr>
            <a:xfrm>
              <a:off x="3640347" y="1699404"/>
              <a:ext cx="207034" cy="0"/>
            </a:xfrm>
            <a:prstGeom prst="line">
              <a:avLst/>
            </a:prstGeom>
            <a:ln w="57150">
              <a:solidFill>
                <a:srgbClr val="3F42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9C858090-304C-4465-8F0F-1478A6AD913B}"/>
                </a:ext>
              </a:extLst>
            </p:cNvPr>
            <p:cNvCxnSpPr>
              <a:cxnSpLocks/>
            </p:cNvCxnSpPr>
            <p:nvPr/>
          </p:nvCxnSpPr>
          <p:spPr>
            <a:xfrm>
              <a:off x="3640347" y="5699835"/>
              <a:ext cx="207034" cy="0"/>
            </a:xfrm>
            <a:prstGeom prst="line">
              <a:avLst/>
            </a:prstGeom>
            <a:ln w="57150">
              <a:solidFill>
                <a:srgbClr val="3F42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0CCB270B-3D22-45F5-B465-FE31BD69EF6B}"/>
              </a:ext>
            </a:extLst>
          </p:cNvPr>
          <p:cNvGrpSpPr/>
          <p:nvPr/>
        </p:nvGrpSpPr>
        <p:grpSpPr>
          <a:xfrm rot="10800000">
            <a:off x="11709630" y="2051701"/>
            <a:ext cx="120032" cy="1932243"/>
            <a:chOff x="3640347" y="1699404"/>
            <a:chExt cx="207034" cy="4000431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D590F6FD-C4F2-46AA-B706-87889CAF7F69}"/>
                </a:ext>
              </a:extLst>
            </p:cNvPr>
            <p:cNvCxnSpPr/>
            <p:nvPr/>
          </p:nvCxnSpPr>
          <p:spPr>
            <a:xfrm>
              <a:off x="3640347" y="1699404"/>
              <a:ext cx="0" cy="4000431"/>
            </a:xfrm>
            <a:prstGeom prst="line">
              <a:avLst/>
            </a:prstGeom>
            <a:ln w="57150">
              <a:solidFill>
                <a:srgbClr val="3F42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FD86933E-059E-424E-B587-6A7F877FDE7A}"/>
                </a:ext>
              </a:extLst>
            </p:cNvPr>
            <p:cNvCxnSpPr/>
            <p:nvPr/>
          </p:nvCxnSpPr>
          <p:spPr>
            <a:xfrm>
              <a:off x="3640347" y="1699404"/>
              <a:ext cx="207034" cy="0"/>
            </a:xfrm>
            <a:prstGeom prst="line">
              <a:avLst/>
            </a:prstGeom>
            <a:ln w="57150">
              <a:solidFill>
                <a:srgbClr val="3F42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C5892ABC-89B5-484F-99DE-C3805F7F5FF1}"/>
                </a:ext>
              </a:extLst>
            </p:cNvPr>
            <p:cNvCxnSpPr>
              <a:cxnSpLocks/>
            </p:cNvCxnSpPr>
            <p:nvPr/>
          </p:nvCxnSpPr>
          <p:spPr>
            <a:xfrm>
              <a:off x="3640347" y="5699835"/>
              <a:ext cx="207034" cy="0"/>
            </a:xfrm>
            <a:prstGeom prst="line">
              <a:avLst/>
            </a:prstGeom>
            <a:ln w="57150">
              <a:solidFill>
                <a:srgbClr val="3F42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AB846B5-4EF1-4365-9A00-7A80D03F96B0}"/>
              </a:ext>
            </a:extLst>
          </p:cNvPr>
          <p:cNvSpPr txBox="1"/>
          <p:nvPr/>
        </p:nvSpPr>
        <p:spPr>
          <a:xfrm>
            <a:off x="5193366" y="1680262"/>
            <a:ext cx="4963223" cy="461665"/>
          </a:xfrm>
          <a:prstGeom prst="rect">
            <a:avLst/>
          </a:prstGeom>
          <a:solidFill>
            <a:srgbClr val="3F425A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ФОРМЫ ТЕСТОВЫХ ЗАДАНИЙ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117966-26DD-478A-AB41-6F19B704C6D9}"/>
              </a:ext>
            </a:extLst>
          </p:cNvPr>
          <p:cNvSpPr txBox="1"/>
          <p:nvPr/>
        </p:nvSpPr>
        <p:spPr>
          <a:xfrm>
            <a:off x="8247631" y="4389893"/>
            <a:ext cx="2947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Независимая экспертиза 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эксперты имеют: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высшее профильное образование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стаж в профильном направлении не менее 5 лет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опыт экспертной деятельности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7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A8F66963-5E7F-4C80-96E8-D2B52CC71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025893"/>
              </p:ext>
            </p:extLst>
          </p:nvPr>
        </p:nvGraphicFramePr>
        <p:xfrm>
          <a:off x="1613140" y="1869169"/>
          <a:ext cx="10515591" cy="63515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5821">
                  <a:extLst>
                    <a:ext uri="{9D8B030D-6E8A-4147-A177-3AD203B41FA5}">
                      <a16:colId xmlns:a16="http://schemas.microsoft.com/office/drawing/2014/main" val="2659804575"/>
                    </a:ext>
                  </a:extLst>
                </a:gridCol>
                <a:gridCol w="1497381">
                  <a:extLst>
                    <a:ext uri="{9D8B030D-6E8A-4147-A177-3AD203B41FA5}">
                      <a16:colId xmlns:a16="http://schemas.microsoft.com/office/drawing/2014/main" val="3138086220"/>
                    </a:ext>
                  </a:extLst>
                </a:gridCol>
                <a:gridCol w="1279316">
                  <a:extLst>
                    <a:ext uri="{9D8B030D-6E8A-4147-A177-3AD203B41FA5}">
                      <a16:colId xmlns:a16="http://schemas.microsoft.com/office/drawing/2014/main" val="389943885"/>
                    </a:ext>
                  </a:extLst>
                </a:gridCol>
                <a:gridCol w="1442206">
                  <a:extLst>
                    <a:ext uri="{9D8B030D-6E8A-4147-A177-3AD203B41FA5}">
                      <a16:colId xmlns:a16="http://schemas.microsoft.com/office/drawing/2014/main" val="4237709966"/>
                    </a:ext>
                  </a:extLst>
                </a:gridCol>
                <a:gridCol w="1564095">
                  <a:extLst>
                    <a:ext uri="{9D8B030D-6E8A-4147-A177-3AD203B41FA5}">
                      <a16:colId xmlns:a16="http://schemas.microsoft.com/office/drawing/2014/main" val="1338931887"/>
                    </a:ext>
                  </a:extLst>
                </a:gridCol>
                <a:gridCol w="970316">
                  <a:extLst>
                    <a:ext uri="{9D8B030D-6E8A-4147-A177-3AD203B41FA5}">
                      <a16:colId xmlns:a16="http://schemas.microsoft.com/office/drawing/2014/main" val="288989244"/>
                    </a:ext>
                  </a:extLst>
                </a:gridCol>
                <a:gridCol w="970316">
                  <a:extLst>
                    <a:ext uri="{9D8B030D-6E8A-4147-A177-3AD203B41FA5}">
                      <a16:colId xmlns:a16="http://schemas.microsoft.com/office/drawing/2014/main" val="2517368692"/>
                    </a:ext>
                  </a:extLst>
                </a:gridCol>
                <a:gridCol w="1144107">
                  <a:extLst>
                    <a:ext uri="{9D8B030D-6E8A-4147-A177-3AD203B41FA5}">
                      <a16:colId xmlns:a16="http://schemas.microsoft.com/office/drawing/2014/main" val="2378710763"/>
                    </a:ext>
                  </a:extLst>
                </a:gridCol>
                <a:gridCol w="1202033">
                  <a:extLst>
                    <a:ext uri="{9D8B030D-6E8A-4147-A177-3AD203B41FA5}">
                      <a16:colId xmlns:a16="http://schemas.microsoft.com/office/drawing/2014/main" val="2286994650"/>
                    </a:ext>
                  </a:extLst>
                </a:gridCol>
              </a:tblGrid>
              <a:tr h="63515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Дата прохождения тестирования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Фамилия, Имя, Отчество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Муниципалитет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Место работы  (полное наименование образовательной организации)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Должность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Преподаваемый предмет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Контактный телефон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Адрес электронной почты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780365"/>
                  </a:ext>
                </a:extLst>
              </a:tr>
            </a:tbl>
          </a:graphicData>
        </a:graphic>
      </p:graphicFrame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C6C008E-33FA-48A5-988F-067521479A82}"/>
              </a:ext>
            </a:extLst>
          </p:cNvPr>
          <p:cNvGrpSpPr/>
          <p:nvPr/>
        </p:nvGrpSpPr>
        <p:grpSpPr>
          <a:xfrm>
            <a:off x="0" y="0"/>
            <a:ext cx="1613140" cy="6858000"/>
            <a:chOff x="0" y="0"/>
            <a:chExt cx="1613140" cy="685800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F1FD3A4-8E2F-43EF-81DD-3A30B7BC2331}"/>
                </a:ext>
              </a:extLst>
            </p:cNvPr>
            <p:cNvSpPr/>
            <p:nvPr/>
          </p:nvSpPr>
          <p:spPr>
            <a:xfrm>
              <a:off x="0" y="0"/>
              <a:ext cx="1613140" cy="6858000"/>
            </a:xfrm>
            <a:prstGeom prst="rect">
              <a:avLst/>
            </a:prstGeom>
            <a:solidFill>
              <a:srgbClr val="3F4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7379677-D050-4273-9799-277E507DD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48" y="6163352"/>
              <a:ext cx="1351663" cy="581587"/>
            </a:xfrm>
            <a:prstGeom prst="rect">
              <a:avLst/>
            </a:prstGeom>
          </p:spPr>
        </p:pic>
        <p:pic>
          <p:nvPicPr>
            <p:cNvPr id="13" name="Picture 2" descr="Дистанционное обучение в ТОИПКРО (Томск) | Помощь с тестами, сессия под ключ">
              <a:extLst>
                <a:ext uri="{FF2B5EF4-FFF2-40B4-BE49-F238E27FC236}">
                  <a16:creationId xmlns:a16="http://schemas.microsoft.com/office/drawing/2014/main" id="{C2DA75A6-B5F8-4FCE-B4EB-2E7B07267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04" y="5281932"/>
              <a:ext cx="1116150" cy="835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3F26A7F-63DB-4AB8-AA8E-C2F9917A3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166797"/>
              </p:ext>
            </p:extLst>
          </p:nvPr>
        </p:nvGraphicFramePr>
        <p:xfrm>
          <a:off x="1623165" y="3781873"/>
          <a:ext cx="10505566" cy="176765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16288">
                  <a:extLst>
                    <a:ext uri="{9D8B030D-6E8A-4147-A177-3AD203B41FA5}">
                      <a16:colId xmlns:a16="http://schemas.microsoft.com/office/drawing/2014/main" val="3848930799"/>
                    </a:ext>
                  </a:extLst>
                </a:gridCol>
                <a:gridCol w="9289278">
                  <a:extLst>
                    <a:ext uri="{9D8B030D-6E8A-4147-A177-3AD203B41FA5}">
                      <a16:colId xmlns:a16="http://schemas.microsoft.com/office/drawing/2014/main" val="928938870"/>
                    </a:ext>
                  </a:extLst>
                </a:gridCol>
              </a:tblGrid>
              <a:tr h="304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F42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Компетенция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F42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Интерпретация результата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398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F42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Методическая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3F42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Знания, формирующие компетенцию, проявляются нестабильно относительно уровня понимания (50%)</a:t>
                      </a:r>
                      <a:endParaRPr lang="ru-RU" sz="1200" dirty="0">
                        <a:solidFill>
                          <a:srgbClr val="3F42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F42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Рекомендовано систематизировать знания в области: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планирования учебной деятельности (содержание ФГОС соответствующего уровня общего образования; содержание рабочей программы учебного предмета) (МК-1) (50%)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оценки образовательного результата (принципы и методика разработки средств (инструментов) оценки образовательных результатов обучающихся; реализация педагогического оценивания) (МК-2) (66,67%)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200" dirty="0">
                          <a:solidFill>
                            <a:srgbClr val="C459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применения современных педагогических технологий (МК-3) (33,33%)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применения инклюзивных технологий (МК-4) (50%)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197220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FDEC4020-6219-421B-BBA6-378FD32D208E}"/>
              </a:ext>
            </a:extLst>
          </p:cNvPr>
          <p:cNvSpPr txBox="1"/>
          <p:nvPr/>
        </p:nvSpPr>
        <p:spPr>
          <a:xfrm>
            <a:off x="1613140" y="1053211"/>
            <a:ext cx="5100481" cy="400110"/>
          </a:xfrm>
          <a:prstGeom prst="rect">
            <a:avLst/>
          </a:prstGeom>
          <a:solidFill>
            <a:srgbClr val="EA5045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ПРИМЕР: методическая компетенция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5C358FB-5258-426F-BCFE-0A91F9650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25039"/>
              </p:ext>
            </p:extLst>
          </p:nvPr>
        </p:nvGraphicFramePr>
        <p:xfrm>
          <a:off x="1613139" y="2549125"/>
          <a:ext cx="10515591" cy="83263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45399">
                  <a:extLst>
                    <a:ext uri="{9D8B030D-6E8A-4147-A177-3AD203B41FA5}">
                      <a16:colId xmlns:a16="http://schemas.microsoft.com/office/drawing/2014/main" val="143259142"/>
                    </a:ext>
                  </a:extLst>
                </a:gridCol>
                <a:gridCol w="445399">
                  <a:extLst>
                    <a:ext uri="{9D8B030D-6E8A-4147-A177-3AD203B41FA5}">
                      <a16:colId xmlns:a16="http://schemas.microsoft.com/office/drawing/2014/main" val="1719721409"/>
                    </a:ext>
                  </a:extLst>
                </a:gridCol>
                <a:gridCol w="445399">
                  <a:extLst>
                    <a:ext uri="{9D8B030D-6E8A-4147-A177-3AD203B41FA5}">
                      <a16:colId xmlns:a16="http://schemas.microsoft.com/office/drawing/2014/main" val="4224797853"/>
                    </a:ext>
                  </a:extLst>
                </a:gridCol>
                <a:gridCol w="445399">
                  <a:extLst>
                    <a:ext uri="{9D8B030D-6E8A-4147-A177-3AD203B41FA5}">
                      <a16:colId xmlns:a16="http://schemas.microsoft.com/office/drawing/2014/main" val="218923526"/>
                    </a:ext>
                  </a:extLst>
                </a:gridCol>
                <a:gridCol w="445399">
                  <a:extLst>
                    <a:ext uri="{9D8B030D-6E8A-4147-A177-3AD203B41FA5}">
                      <a16:colId xmlns:a16="http://schemas.microsoft.com/office/drawing/2014/main" val="1643223448"/>
                    </a:ext>
                  </a:extLst>
                </a:gridCol>
                <a:gridCol w="445399">
                  <a:extLst>
                    <a:ext uri="{9D8B030D-6E8A-4147-A177-3AD203B41FA5}">
                      <a16:colId xmlns:a16="http://schemas.microsoft.com/office/drawing/2014/main" val="2954517858"/>
                    </a:ext>
                  </a:extLst>
                </a:gridCol>
                <a:gridCol w="445399">
                  <a:extLst>
                    <a:ext uri="{9D8B030D-6E8A-4147-A177-3AD203B41FA5}">
                      <a16:colId xmlns:a16="http://schemas.microsoft.com/office/drawing/2014/main" val="2751098529"/>
                    </a:ext>
                  </a:extLst>
                </a:gridCol>
                <a:gridCol w="445399">
                  <a:extLst>
                    <a:ext uri="{9D8B030D-6E8A-4147-A177-3AD203B41FA5}">
                      <a16:colId xmlns:a16="http://schemas.microsoft.com/office/drawing/2014/main" val="3482992043"/>
                    </a:ext>
                  </a:extLst>
                </a:gridCol>
                <a:gridCol w="445399">
                  <a:extLst>
                    <a:ext uri="{9D8B030D-6E8A-4147-A177-3AD203B41FA5}">
                      <a16:colId xmlns:a16="http://schemas.microsoft.com/office/drawing/2014/main" val="458426604"/>
                    </a:ext>
                  </a:extLst>
                </a:gridCol>
                <a:gridCol w="445399">
                  <a:extLst>
                    <a:ext uri="{9D8B030D-6E8A-4147-A177-3AD203B41FA5}">
                      <a16:colId xmlns:a16="http://schemas.microsoft.com/office/drawing/2014/main" val="801886451"/>
                    </a:ext>
                  </a:extLst>
                </a:gridCol>
                <a:gridCol w="445399">
                  <a:extLst>
                    <a:ext uri="{9D8B030D-6E8A-4147-A177-3AD203B41FA5}">
                      <a16:colId xmlns:a16="http://schemas.microsoft.com/office/drawing/2014/main" val="3905327023"/>
                    </a:ext>
                  </a:extLst>
                </a:gridCol>
                <a:gridCol w="445399">
                  <a:extLst>
                    <a:ext uri="{9D8B030D-6E8A-4147-A177-3AD203B41FA5}">
                      <a16:colId xmlns:a16="http://schemas.microsoft.com/office/drawing/2014/main" val="112038776"/>
                    </a:ext>
                  </a:extLst>
                </a:gridCol>
                <a:gridCol w="445399">
                  <a:extLst>
                    <a:ext uri="{9D8B030D-6E8A-4147-A177-3AD203B41FA5}">
                      <a16:colId xmlns:a16="http://schemas.microsoft.com/office/drawing/2014/main" val="1564045122"/>
                    </a:ext>
                  </a:extLst>
                </a:gridCol>
                <a:gridCol w="445399">
                  <a:extLst>
                    <a:ext uri="{9D8B030D-6E8A-4147-A177-3AD203B41FA5}">
                      <a16:colId xmlns:a16="http://schemas.microsoft.com/office/drawing/2014/main" val="90213091"/>
                    </a:ext>
                  </a:extLst>
                </a:gridCol>
                <a:gridCol w="410602">
                  <a:extLst>
                    <a:ext uri="{9D8B030D-6E8A-4147-A177-3AD203B41FA5}">
                      <a16:colId xmlns:a16="http://schemas.microsoft.com/office/drawing/2014/main" val="3179345980"/>
                    </a:ext>
                  </a:extLst>
                </a:gridCol>
                <a:gridCol w="410602">
                  <a:extLst>
                    <a:ext uri="{9D8B030D-6E8A-4147-A177-3AD203B41FA5}">
                      <a16:colId xmlns:a16="http://schemas.microsoft.com/office/drawing/2014/main" val="1414140370"/>
                    </a:ext>
                  </a:extLst>
                </a:gridCol>
                <a:gridCol w="410602">
                  <a:extLst>
                    <a:ext uri="{9D8B030D-6E8A-4147-A177-3AD203B41FA5}">
                      <a16:colId xmlns:a16="http://schemas.microsoft.com/office/drawing/2014/main" val="2751722235"/>
                    </a:ext>
                  </a:extLst>
                </a:gridCol>
                <a:gridCol w="410602">
                  <a:extLst>
                    <a:ext uri="{9D8B030D-6E8A-4147-A177-3AD203B41FA5}">
                      <a16:colId xmlns:a16="http://schemas.microsoft.com/office/drawing/2014/main" val="1581314862"/>
                    </a:ext>
                  </a:extLst>
                </a:gridCol>
                <a:gridCol w="410602">
                  <a:extLst>
                    <a:ext uri="{9D8B030D-6E8A-4147-A177-3AD203B41FA5}">
                      <a16:colId xmlns:a16="http://schemas.microsoft.com/office/drawing/2014/main" val="1814278170"/>
                    </a:ext>
                  </a:extLst>
                </a:gridCol>
                <a:gridCol w="445399">
                  <a:extLst>
                    <a:ext uri="{9D8B030D-6E8A-4147-A177-3AD203B41FA5}">
                      <a16:colId xmlns:a16="http://schemas.microsoft.com/office/drawing/2014/main" val="565494902"/>
                    </a:ext>
                  </a:extLst>
                </a:gridCol>
                <a:gridCol w="445399">
                  <a:extLst>
                    <a:ext uri="{9D8B030D-6E8A-4147-A177-3AD203B41FA5}">
                      <a16:colId xmlns:a16="http://schemas.microsoft.com/office/drawing/2014/main" val="1503350629"/>
                    </a:ext>
                  </a:extLst>
                </a:gridCol>
                <a:gridCol w="445399">
                  <a:extLst>
                    <a:ext uri="{9D8B030D-6E8A-4147-A177-3AD203B41FA5}">
                      <a16:colId xmlns:a16="http://schemas.microsoft.com/office/drawing/2014/main" val="113215191"/>
                    </a:ext>
                  </a:extLst>
                </a:gridCol>
                <a:gridCol w="445399">
                  <a:extLst>
                    <a:ext uri="{9D8B030D-6E8A-4147-A177-3AD203B41FA5}">
                      <a16:colId xmlns:a16="http://schemas.microsoft.com/office/drawing/2014/main" val="3616786345"/>
                    </a:ext>
                  </a:extLst>
                </a:gridCol>
                <a:gridCol w="445399">
                  <a:extLst>
                    <a:ext uri="{9D8B030D-6E8A-4147-A177-3AD203B41FA5}">
                      <a16:colId xmlns:a16="http://schemas.microsoft.com/office/drawing/2014/main" val="2283961698"/>
                    </a:ext>
                  </a:extLst>
                </a:gridCol>
              </a:tblGrid>
              <a:tr h="352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МК-1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МК-1 (1.1.)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МК-1 (1.2.)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МК-2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МК-2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МК-2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МК-3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МК-3 (3.1.)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МК-3 (3.2.)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МК-3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МК-4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МК-4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набрано баллов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max </a:t>
                      </a:r>
                      <a:r>
                        <a:rPr lang="ru-RU" sz="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баллов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% ВЫПОЛНЕНИЯ В РАЗРЕЗЕ КОМПЕТЕНЦИЙ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% выполнения общий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ИНТЕРПРЕТАЦИЯ В РАЗРЕЗЕ КОМПЕТЕНЦИЙ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интерпретация общего уровня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885557"/>
                  </a:ext>
                </a:extLst>
              </a:tr>
              <a:tr h="1804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</a:t>
                      </a:r>
                      <a:endParaRPr lang="ru-RU" sz="8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2.2.</a:t>
                      </a:r>
                      <a:endParaRPr lang="ru-RU" sz="8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8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8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8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8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7.1.</a:t>
                      </a:r>
                      <a:endParaRPr lang="ru-RU" sz="8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7.2.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МК-1</a:t>
                      </a:r>
                      <a:endParaRPr lang="ru-RU" sz="8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МК-2</a:t>
                      </a:r>
                      <a:endParaRPr lang="ru-RU" dirty="0"/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МК-3</a:t>
                      </a:r>
                      <a:endParaRPr lang="ru-RU"/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МК-4</a:t>
                      </a:r>
                      <a:endParaRPr lang="ru-RU" dirty="0"/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МК-1</a:t>
                      </a:r>
                      <a:endParaRPr lang="ru-RU" sz="8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МК-2</a:t>
                      </a:r>
                      <a:endParaRPr lang="ru-RU"/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МК-3</a:t>
                      </a:r>
                      <a:endParaRPr lang="ru-RU"/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МК-4</a:t>
                      </a:r>
                      <a:endParaRPr lang="ru-RU" dirty="0"/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848199"/>
                  </a:ext>
                </a:extLst>
              </a:tr>
              <a:tr h="29958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нет вопроса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нет вопроса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66,67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33,33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9C5700"/>
                          </a:solidFill>
                          <a:effectLst/>
                          <a:latin typeface="Times New Roman" panose="02020603050405020304" pitchFamily="18" charset="0"/>
                        </a:rPr>
                        <a:t>нестабильно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6100"/>
                          </a:solidFill>
                          <a:effectLst/>
                          <a:latin typeface="Times New Roman" panose="02020603050405020304" pitchFamily="18" charset="0"/>
                        </a:rPr>
                        <a:t>стабильно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9C5700"/>
                          </a:solidFill>
                          <a:effectLst/>
                          <a:latin typeface="Times New Roman" panose="02020603050405020304" pitchFamily="18" charset="0"/>
                        </a:rPr>
                        <a:t>нестабильно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9C5700"/>
                          </a:solidFill>
                          <a:effectLst/>
                          <a:latin typeface="Times New Roman" panose="02020603050405020304" pitchFamily="18" charset="0"/>
                        </a:rPr>
                        <a:t>нестабильно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9C5700"/>
                          </a:solidFill>
                          <a:effectLst/>
                          <a:latin typeface="Times New Roman" panose="02020603050405020304" pitchFamily="18" charset="0"/>
                        </a:rPr>
                        <a:t>нестабильно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69124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8226DFF-F1F8-484F-A886-040C48E37BE4}"/>
              </a:ext>
            </a:extLst>
          </p:cNvPr>
          <p:cNvSpPr txBox="1"/>
          <p:nvPr/>
        </p:nvSpPr>
        <p:spPr>
          <a:xfrm>
            <a:off x="5020841" y="3443319"/>
            <a:ext cx="2163923" cy="338554"/>
          </a:xfrm>
          <a:prstGeom prst="rect">
            <a:avLst/>
          </a:prstGeom>
          <a:solidFill>
            <a:srgbClr val="3F425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ИОМ: Блок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1E0032-CB1D-489C-9AC3-0A106DAD9940}"/>
              </a:ext>
            </a:extLst>
          </p:cNvPr>
          <p:cNvSpPr txBox="1"/>
          <p:nvPr/>
        </p:nvSpPr>
        <p:spPr>
          <a:xfrm>
            <a:off x="4525173" y="1530615"/>
            <a:ext cx="3214680" cy="338554"/>
          </a:xfrm>
          <a:prstGeom prst="rect">
            <a:avLst/>
          </a:prstGeom>
          <a:solidFill>
            <a:srgbClr val="3F425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Карта дефицитов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EE7EC3B1-2D72-43B9-B7D2-E7D3DD7BE6FC}"/>
              </a:ext>
            </a:extLst>
          </p:cNvPr>
          <p:cNvSpPr txBox="1">
            <a:spLocks/>
          </p:cNvSpPr>
          <p:nvPr/>
        </p:nvSpPr>
        <p:spPr>
          <a:xfrm>
            <a:off x="1613140" y="30800"/>
            <a:ext cx="10096499" cy="75780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3F425A"/>
                </a:solidFill>
                <a:latin typeface="Century Gothic" panose="020B0502020202020204" pitchFamily="34" charset="0"/>
              </a:rPr>
              <a:t>ДИАГНОСТИКА </a:t>
            </a:r>
            <a:r>
              <a:rPr lang="ru-RU" sz="2800" b="1" dirty="0">
                <a:solidFill>
                  <a:srgbClr val="3F425A"/>
                </a:solidFill>
                <a:latin typeface="Century Gothic" pitchFamily="34" charset="0"/>
                <a:ea typeface="Times New Roman" panose="02020603050405020304" pitchFamily="18" charset="0"/>
              </a:rPr>
              <a:t>УРОВНЯ ЗНАНИЙ, ФОРМИРУЮЩИХ </a:t>
            </a:r>
            <a:r>
              <a:rPr lang="ru-RU" sz="2800" b="1" dirty="0">
                <a:solidFill>
                  <a:srgbClr val="3F425A"/>
                </a:solidFill>
                <a:latin typeface="Century Gothic" panose="020B0502020202020204" pitchFamily="34" charset="0"/>
              </a:rPr>
              <a:t>ПРОФЕССИОНАЛЬНЫЕ КОМПЕТЕНЦИИ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BD67A2A-F7CA-4751-B528-052413D4838D}"/>
              </a:ext>
            </a:extLst>
          </p:cNvPr>
          <p:cNvSpPr/>
          <p:nvPr/>
        </p:nvSpPr>
        <p:spPr>
          <a:xfrm>
            <a:off x="1613140" y="875124"/>
            <a:ext cx="876300" cy="106651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E043B7-37AA-4E7F-B0EF-42385474CD13}"/>
              </a:ext>
            </a:extLst>
          </p:cNvPr>
          <p:cNvSpPr txBox="1"/>
          <p:nvPr/>
        </p:nvSpPr>
        <p:spPr>
          <a:xfrm>
            <a:off x="1623165" y="6004844"/>
            <a:ext cx="9303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200" b="1" dirty="0">
                <a:latin typeface="Century Gothic" panose="020B0502020202020204" pitchFamily="34" charset="0"/>
              </a:rPr>
              <a:t>Уровневый подход:</a:t>
            </a:r>
          </a:p>
          <a:p>
            <a:pPr lvl="0" algn="just"/>
            <a:r>
              <a:rPr lang="ru-RU" sz="1200" dirty="0">
                <a:solidFill>
                  <a:srgbClr val="3F425A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b="1" dirty="0">
                <a:solidFill>
                  <a:srgbClr val="EA504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0%</a:t>
            </a:r>
            <a:r>
              <a:rPr lang="ru-RU" sz="1200" dirty="0">
                <a:solidFill>
                  <a:srgbClr val="3F425A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до </a:t>
            </a:r>
            <a:r>
              <a:rPr lang="ru-RU" sz="1200" b="1" dirty="0">
                <a:solidFill>
                  <a:srgbClr val="EA504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30%</a:t>
            </a:r>
            <a:r>
              <a:rPr lang="ru-RU" sz="1200" dirty="0">
                <a:solidFill>
                  <a:srgbClr val="3F425A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- знания, формирующие компетенцию, находятся на этапе усвоения (осмысления)</a:t>
            </a:r>
          </a:p>
          <a:p>
            <a:pPr lvl="0" algn="just"/>
            <a:r>
              <a:rPr lang="ru-RU" sz="1200" dirty="0">
                <a:solidFill>
                  <a:srgbClr val="3F425A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b="1" dirty="0">
                <a:solidFill>
                  <a:srgbClr val="EA504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31%</a:t>
            </a:r>
            <a:r>
              <a:rPr lang="ru-RU" sz="1200" dirty="0">
                <a:solidFill>
                  <a:srgbClr val="3F425A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до </a:t>
            </a:r>
            <a:r>
              <a:rPr lang="ru-RU" sz="1200" b="1" dirty="0">
                <a:solidFill>
                  <a:srgbClr val="EA504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65%</a:t>
            </a:r>
            <a:r>
              <a:rPr lang="ru-RU" sz="1200" dirty="0">
                <a:solidFill>
                  <a:srgbClr val="3F425A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- знания, формирующие компетенцию, проявляются нестабильно относительно уровня понимания </a:t>
            </a:r>
          </a:p>
          <a:p>
            <a:pPr lvl="0" algn="just"/>
            <a:r>
              <a:rPr lang="ru-RU" sz="1200" dirty="0">
                <a:solidFill>
                  <a:srgbClr val="3F425A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b="1" dirty="0">
                <a:solidFill>
                  <a:srgbClr val="EA504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66%</a:t>
            </a:r>
            <a:r>
              <a:rPr lang="ru-RU" sz="1200" dirty="0">
                <a:solidFill>
                  <a:srgbClr val="3F425A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до </a:t>
            </a:r>
            <a:r>
              <a:rPr lang="ru-RU" sz="1200" b="1" dirty="0">
                <a:solidFill>
                  <a:srgbClr val="EA504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100%</a:t>
            </a:r>
            <a:r>
              <a:rPr lang="ru-RU" sz="1200" dirty="0">
                <a:solidFill>
                  <a:srgbClr val="3F425A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- знания, формирующие компетенцию, проявляются стабильно относительно уровня понимания </a:t>
            </a:r>
            <a:endParaRPr lang="ru-RU" sz="1200" dirty="0">
              <a:solidFill>
                <a:srgbClr val="3F425A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8D770B-3E89-48B2-8C9E-69DC8013DE7D}"/>
              </a:ext>
            </a:extLst>
          </p:cNvPr>
          <p:cNvSpPr txBox="1"/>
          <p:nvPr/>
        </p:nvSpPr>
        <p:spPr>
          <a:xfrm>
            <a:off x="1613139" y="5604734"/>
            <a:ext cx="4963223" cy="400110"/>
          </a:xfrm>
          <a:prstGeom prst="rect">
            <a:avLst/>
          </a:prstGeom>
          <a:solidFill>
            <a:srgbClr val="EA504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ИНТЕРПРЕТАЦИЯ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3008234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926081" y="1471424"/>
            <a:ext cx="9265919" cy="954488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Анализ профессиональных дефицитов педагогов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и управленческих кадров Томской области в 2023 году.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8" y="5752950"/>
            <a:ext cx="2379406" cy="1023799"/>
          </a:xfrm>
          <a:prstGeom prst="rect">
            <a:avLst/>
          </a:prstGeom>
        </p:spPr>
      </p:pic>
      <p:pic>
        <p:nvPicPr>
          <p:cNvPr id="4" name="Picture 2" descr="Дистанционное обучение в ТОИПКРО (Томск) | Помощь с тестами, сессия под ключ">
            <a:extLst>
              <a:ext uri="{FF2B5EF4-FFF2-40B4-BE49-F238E27FC236}">
                <a16:creationId xmlns:a16="http://schemas.microsoft.com/office/drawing/2014/main" id="{C04A0335-0422-4444-B765-D0943EBF9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5" y="4312087"/>
            <a:ext cx="1924152" cy="144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55654" y="1797487"/>
            <a:ext cx="9736346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1869" y="5245100"/>
            <a:ext cx="5550131" cy="673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Смирнова Ольга Викторовна,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специалист по УМР ЦНППМ (ТОИПКРО, г. Томск)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90451"/>
            <a:ext cx="1064030" cy="91440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72552" y="6214972"/>
            <a:ext cx="1119446" cy="99753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59600" y="5918200"/>
            <a:ext cx="52324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95701" y="2729059"/>
            <a:ext cx="7096297" cy="512674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Результаты мониторинга оценки компетенций.</a:t>
            </a:r>
          </a:p>
        </p:txBody>
      </p:sp>
    </p:spTree>
    <p:extLst>
      <p:ext uri="{BB962C8B-B14F-4D97-AF65-F5344CB8AC3E}">
        <p14:creationId xmlns:p14="http://schemas.microsoft.com/office/powerpoint/2010/main" val="270234228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12884</TotalTime>
  <Words>2087</Words>
  <Application>Microsoft Office PowerPoint</Application>
  <PresentationFormat>Широкоэкранный</PresentationFormat>
  <Paragraphs>401</Paragraphs>
  <Slides>22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Microsoft Sans Serif</vt:lpstr>
      <vt:lpstr>Symbol</vt:lpstr>
      <vt:lpstr>Tahoma</vt:lpstr>
      <vt:lpstr>Times New Roman</vt:lpstr>
      <vt:lpstr>Tw Cen MT</vt:lpstr>
      <vt:lpstr>Tw Cen MT Condensed</vt:lpstr>
      <vt:lpstr>Wingdings</vt:lpstr>
      <vt:lpstr>Wingdings 3</vt:lpstr>
      <vt:lpstr>Тема Office</vt:lpstr>
      <vt:lpstr>Office Theme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ЦНППМПР</dc:title>
  <dc:creator>DOM</dc:creator>
  <cp:lastModifiedBy>Кущ Ирина Юрьевна</cp:lastModifiedBy>
  <cp:revision>279</cp:revision>
  <cp:lastPrinted>2023-04-19T07:33:47Z</cp:lastPrinted>
  <dcterms:created xsi:type="dcterms:W3CDTF">2021-09-28T09:03:53Z</dcterms:created>
  <dcterms:modified xsi:type="dcterms:W3CDTF">2024-03-13T05:58:08Z</dcterms:modified>
</cp:coreProperties>
</file>