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569" r:id="rId4"/>
    <p:sldId id="577" r:id="rId5"/>
    <p:sldId id="573" r:id="rId6"/>
    <p:sldId id="612" r:id="rId7"/>
    <p:sldId id="584" r:id="rId8"/>
    <p:sldId id="613" r:id="rId9"/>
    <p:sldId id="609" r:id="rId10"/>
    <p:sldId id="614" r:id="rId11"/>
    <p:sldId id="610" r:id="rId12"/>
    <p:sldId id="604" r:id="rId13"/>
    <p:sldId id="606" r:id="rId14"/>
    <p:sldId id="605" r:id="rId15"/>
    <p:sldId id="615" r:id="rId16"/>
    <p:sldId id="607" r:id="rId17"/>
    <p:sldId id="608" r:id="rId18"/>
    <p:sldId id="616" r:id="rId19"/>
    <p:sldId id="611" r:id="rId20"/>
    <p:sldId id="617" r:id="rId21"/>
    <p:sldId id="618" r:id="rId22"/>
    <p:sldId id="593" r:id="rId23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0A0BD2B-2E4D-4ED9-8990-90005B903927}">
          <p14:sldIdLst>
            <p14:sldId id="569"/>
            <p14:sldId id="577"/>
            <p14:sldId id="573"/>
            <p14:sldId id="612"/>
            <p14:sldId id="584"/>
            <p14:sldId id="613"/>
            <p14:sldId id="609"/>
            <p14:sldId id="614"/>
            <p14:sldId id="610"/>
            <p14:sldId id="604"/>
            <p14:sldId id="606"/>
            <p14:sldId id="605"/>
            <p14:sldId id="615"/>
            <p14:sldId id="607"/>
            <p14:sldId id="608"/>
            <p14:sldId id="616"/>
            <p14:sldId id="611"/>
            <p14:sldId id="617"/>
            <p14:sldId id="618"/>
            <p14:sldId id="593"/>
          </p14:sldIdLst>
        </p14:section>
        <p14:section name="Раздел без заголовка" id="{F08CE193-A880-44FB-A004-B3C4F02A5B3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44E"/>
    <a:srgbClr val="385A64"/>
    <a:srgbClr val="FF2131"/>
    <a:srgbClr val="FFC7CE"/>
    <a:srgbClr val="4B7785"/>
    <a:srgbClr val="C00000"/>
    <a:srgbClr val="FF4F5A"/>
    <a:srgbClr val="F6897E"/>
    <a:srgbClr val="E1E1E1"/>
    <a:srgbClr val="FF5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43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кол. чел.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Чаинский р-н</c:v>
                </c:pt>
                <c:pt idx="1">
                  <c:v>г.о. Стрежевой</c:v>
                </c:pt>
                <c:pt idx="2">
                  <c:v>ЗАТО Северск</c:v>
                </c:pt>
                <c:pt idx="3">
                  <c:v>Каргасокский р-н</c:v>
                </c:pt>
                <c:pt idx="4">
                  <c:v>г. Томск</c:v>
                </c:pt>
                <c:pt idx="5">
                  <c:v>Бакчарский р-н</c:v>
                </c:pt>
                <c:pt idx="6">
                  <c:v>Шегарский р-н</c:v>
                </c:pt>
                <c:pt idx="7">
                  <c:v>Верхнекетский р-н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  <c:pt idx="4">
                  <c:v>8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F-4492-AB03-7A2FC08EFE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18824000"/>
        <c:axId val="318815264"/>
      </c:barChart>
      <c:catAx>
        <c:axId val="318824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8815264"/>
        <c:crosses val="autoZero"/>
        <c:auto val="1"/>
        <c:lblAlgn val="ctr"/>
        <c:lblOffset val="100"/>
        <c:tickLblSkip val="1"/>
        <c:noMultiLvlLbl val="0"/>
      </c:catAx>
      <c:valAx>
        <c:axId val="31881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882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ДОО</c:v>
                </c:pt>
                <c:pt idx="1">
                  <c:v>СОШ</c:v>
                </c:pt>
                <c:pt idx="2">
                  <c:v>ДО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AA-4050-926B-04D15A8B44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18824000"/>
        <c:axId val="318815264"/>
      </c:barChart>
      <c:catAx>
        <c:axId val="318824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8815264"/>
        <c:crosses val="autoZero"/>
        <c:auto val="1"/>
        <c:lblAlgn val="ctr"/>
        <c:lblOffset val="100"/>
        <c:tickLblSkip val="1"/>
        <c:noMultiLvlLbl val="0"/>
      </c:catAx>
      <c:valAx>
        <c:axId val="31881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882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705148437453933"/>
          <c:y val="0.1204121078880913"/>
          <c:w val="0.53431826924124348"/>
          <c:h val="0.72411816771216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процент выполнения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Критерий 1. «Цифровые компетенции»</c:v>
                </c:pt>
                <c:pt idx="1">
                  <c:v>Критерий 2. «Системность и целостность методической работы»</c:v>
                </c:pt>
                <c:pt idx="2">
                  <c:v>Критерий 3. «Результативность методической работы»</c:v>
                </c:pt>
                <c:pt idx="3">
                  <c:v>Критерий 4. «Трансляция методического опыта»</c:v>
                </c:pt>
                <c:pt idx="4">
                  <c:v>Критерий 5 «Аналитические компетенции, саморефлексия»</c:v>
                </c:pt>
                <c:pt idx="5">
                  <c:v>Критерий 6. «Возможность тиражирования представленного методического опыта и подтверждение его результативности»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0.63890000000000002</c:v>
                </c:pt>
                <c:pt idx="1">
                  <c:v>0.65480000000000005</c:v>
                </c:pt>
                <c:pt idx="2">
                  <c:v>0.56489999999999996</c:v>
                </c:pt>
                <c:pt idx="3">
                  <c:v>0.62609999999999999</c:v>
                </c:pt>
                <c:pt idx="4">
                  <c:v>0.5111</c:v>
                </c:pt>
                <c:pt idx="5">
                  <c:v>0.42859999999999998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14-464C-868C-9FD715AE4C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1029439"/>
        <c:axId val="501023615"/>
      </c:barChart>
      <c:catAx>
        <c:axId val="501029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1023615"/>
        <c:crosses val="autoZero"/>
        <c:auto val="1"/>
        <c:lblAlgn val="ctr"/>
        <c:lblOffset val="100"/>
        <c:noMultiLvlLbl val="0"/>
      </c:catAx>
      <c:valAx>
        <c:axId val="501023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1029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0192930429151"/>
          <c:y val="0.89760984614073747"/>
          <c:w val="0.21020383815659408"/>
          <c:h val="6.77312524945309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Критерий 1. «Авторство и уникальность»</c:v>
                </c:pt>
                <c:pt idx="1">
                  <c:v>Критерий 2. «Актуальность и новизна»</c:v>
                </c:pt>
                <c:pt idx="2">
                  <c:v>Критерий 3. «Систематизация изложения материала»</c:v>
                </c:pt>
                <c:pt idx="3">
                  <c:v>Критерий 4 «Глубина, проработанность используемых методов, приемов, средств, инструментов и организационных форм»</c:v>
                </c:pt>
                <c:pt idx="4">
                  <c:v>Критерий 5 «Продуктивность и эффективность образовательного события»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6FBD-42A3-BA4E-D35FEFD4DCB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процент выполнения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Критерий 1. «Авторство и уникальность»</c:v>
                </c:pt>
                <c:pt idx="1">
                  <c:v>Критерий 2. «Актуальность и новизна»</c:v>
                </c:pt>
                <c:pt idx="2">
                  <c:v>Критерий 3. «Систематизация изложения материала»</c:v>
                </c:pt>
                <c:pt idx="3">
                  <c:v>Критерий 4 «Глубина, проработанность используемых методов, приемов, средств, инструментов и организационных форм»</c:v>
                </c:pt>
                <c:pt idx="4">
                  <c:v>Критерий 5 «Продуктивность и эффективность образовательного события»</c:v>
                </c:pt>
              </c:strCache>
            </c:strRef>
          </c:cat>
          <c:val>
            <c:numRef>
              <c:f>Лист1!$C$2:$C$6</c:f>
              <c:numCache>
                <c:formatCode>0.00%</c:formatCode>
                <c:ptCount val="5"/>
                <c:pt idx="0">
                  <c:v>0.71430000000000005</c:v>
                </c:pt>
                <c:pt idx="1">
                  <c:v>0.67259999999999998</c:v>
                </c:pt>
                <c:pt idx="2">
                  <c:v>0.62219999999999998</c:v>
                </c:pt>
                <c:pt idx="3">
                  <c:v>0.54500000000000004</c:v>
                </c:pt>
                <c:pt idx="4">
                  <c:v>0.56610000000000005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BD-42A3-BA4E-D35FEFD4D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7418639"/>
        <c:axId val="497416975"/>
      </c:barChart>
      <c:catAx>
        <c:axId val="4974186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7416975"/>
        <c:crosses val="autoZero"/>
        <c:auto val="1"/>
        <c:lblAlgn val="ctr"/>
        <c:lblOffset val="100"/>
        <c:noMultiLvlLbl val="0"/>
      </c:catAx>
      <c:valAx>
        <c:axId val="4974169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7418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Критерий 1. «Систематизирванность и последовательность представленного решения»</c:v>
                </c:pt>
                <c:pt idx="1">
                  <c:v>Критерий 2. «Определение профессиональных дефицитов педагога»</c:v>
                </c:pt>
                <c:pt idx="2">
                  <c:v>Критерий 3. «Соотнесение профессиональных дефицитов с компетенциями»</c:v>
                </c:pt>
                <c:pt idx="3">
                  <c:v>Критерий 4. «Результативность ИОМ: соответствие образовательных задач обозначенным профессиональным дефицитам/компетенциям»</c:v>
                </c:pt>
                <c:pt idx="4">
                  <c:v>Критерий 5 «Образовательная задача направлена на организацию/реализацию практических проб»</c:v>
                </c:pt>
                <c:pt idx="5">
                  <c:v>Критерий 6. «Возможность тиражирования представленного методического опыта и подтверждение его результативности»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0C32-4113-BD14-FEE509F22A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процент выполнения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Критерий 1. «Систематизирванность и последовательность представленного решения»</c:v>
                </c:pt>
                <c:pt idx="1">
                  <c:v>Критерий 2. «Определение профессиональных дефицитов педагога»</c:v>
                </c:pt>
                <c:pt idx="2">
                  <c:v>Критерий 3. «Соотнесение профессиональных дефицитов с компетенциями»</c:v>
                </c:pt>
                <c:pt idx="3">
                  <c:v>Критерий 4. «Результативность ИОМ: соответствие образовательных задач обозначенным профессиональным дефицитам/компетенциям»</c:v>
                </c:pt>
                <c:pt idx="4">
                  <c:v>Критерий 5 «Образовательная задача направлена на организацию/реализацию практических проб»</c:v>
                </c:pt>
                <c:pt idx="5">
                  <c:v>Критерий 6. «Возможность тиражирования представленного методического опыта и подтверждение его результативности»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0.60709999999999997</c:v>
                </c:pt>
                <c:pt idx="1">
                  <c:v>0.72140000000000004</c:v>
                </c:pt>
                <c:pt idx="2">
                  <c:v>0.62139999999999995</c:v>
                </c:pt>
                <c:pt idx="3">
                  <c:v>0.61429999999999996</c:v>
                </c:pt>
                <c:pt idx="4" formatCode="0%">
                  <c:v>0.9</c:v>
                </c:pt>
                <c:pt idx="5">
                  <c:v>0.62860000000000005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32-4113-BD14-FEE509F22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7253231"/>
        <c:axId val="367267375"/>
      </c:barChart>
      <c:catAx>
        <c:axId val="3672532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67375"/>
        <c:crosses val="autoZero"/>
        <c:auto val="1"/>
        <c:lblAlgn val="ctr"/>
        <c:lblOffset val="100"/>
        <c:noMultiLvlLbl val="0"/>
      </c:catAx>
      <c:valAx>
        <c:axId val="367267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53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Критерий 1. «Актуальность, методическая обоснованность и авторство»</c:v>
                </c:pt>
                <c:pt idx="1">
                  <c:v>Критерий 2. «Продуктивность и результативность, практическая значимость»</c:v>
                </c:pt>
                <c:pt idx="2">
                  <c:v>Критерий 3. «Профессиональная компетентность и грамотность»</c:v>
                </c:pt>
                <c:pt idx="3">
                  <c:v>Критерий 4. «Рефлексивная культура»</c:v>
                </c:pt>
                <c:pt idx="4">
                  <c:v>Критерий 5. «Коммуникативная культура и профессиональное взаимодействие с аудиторией»</c:v>
                </c:pt>
                <c:pt idx="5">
                  <c:v>Критерий 6. «Технологичность мероприятия»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78CB-40E0-BC10-3F18715DB6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процент выполнения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Критерий 1. «Актуальность, методическая обоснованность и авторство»</c:v>
                </c:pt>
                <c:pt idx="1">
                  <c:v>Критерий 2. «Продуктивность и результативность, практическая значимость»</c:v>
                </c:pt>
                <c:pt idx="2">
                  <c:v>Критерий 3. «Профессиональная компетентность и грамотность»</c:v>
                </c:pt>
                <c:pt idx="3">
                  <c:v>Критерий 4. «Рефлексивная культура»</c:v>
                </c:pt>
                <c:pt idx="4">
                  <c:v>Критерий 5. «Коммуникативная культура и профессиональное взаимодействие с аудиторией»</c:v>
                </c:pt>
                <c:pt idx="5">
                  <c:v>Критерий 6. «Технологичность мероприятия»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0.66410000000000002</c:v>
                </c:pt>
                <c:pt idx="1">
                  <c:v>0.65229999999999999</c:v>
                </c:pt>
                <c:pt idx="2">
                  <c:v>0.71479999999999999</c:v>
                </c:pt>
                <c:pt idx="3">
                  <c:v>0.66600000000000004</c:v>
                </c:pt>
                <c:pt idx="4">
                  <c:v>0.6875</c:v>
                </c:pt>
                <c:pt idx="5">
                  <c:v>0.66020000000000001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CB-40E0-BC10-3F18715DB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7406991"/>
        <c:axId val="497407823"/>
      </c:barChart>
      <c:catAx>
        <c:axId val="4974069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7407823"/>
        <c:crosses val="autoZero"/>
        <c:auto val="1"/>
        <c:lblAlgn val="ctr"/>
        <c:lblOffset val="100"/>
        <c:noMultiLvlLbl val="0"/>
      </c:catAx>
      <c:valAx>
        <c:axId val="4974078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7406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Средний балл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макс. возможный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5D-4D1C-9AB5-9112376FD5D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макс. набранный балл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5D-4D1C-9AB5-9112376FD5D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мин. набранный балл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5D-4D1C-9AB5-9112376FD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7271119"/>
        <c:axId val="367270703"/>
      </c:barChart>
      <c:catAx>
        <c:axId val="367271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70703"/>
        <c:crosses val="autoZero"/>
        <c:auto val="1"/>
        <c:lblAlgn val="ctr"/>
        <c:lblOffset val="100"/>
        <c:noMultiLvlLbl val="0"/>
      </c:catAx>
      <c:valAx>
        <c:axId val="36727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71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6E2423-616B-4D06-88C5-861797382EB3}" type="doc">
      <dgm:prSet loTypeId="urn:microsoft.com/office/officeart/2005/8/layout/lProcess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2DC51ED6-CC77-4005-897D-A4542D896AAE}">
      <dgm:prSet phldrT="[Текст]" custT="1"/>
      <dgm:spPr/>
      <dgm:t>
        <a:bodyPr/>
        <a:lstStyle/>
        <a:p>
          <a:r>
            <a:rPr lang="ru-RU" sz="2400" b="1" smtClean="0"/>
            <a:t>Методическое портфолио</a:t>
          </a:r>
          <a:endParaRPr lang="ru-RU" sz="2400" b="1" dirty="0"/>
        </a:p>
      </dgm:t>
    </dgm:pt>
    <dgm:pt modelId="{C31DB4EB-C451-4F28-B180-BF25B7548EDF}" type="parTrans" cxnId="{586D00C2-D6CB-4BA1-B3F1-FC624C40ECF0}">
      <dgm:prSet/>
      <dgm:spPr/>
      <dgm:t>
        <a:bodyPr/>
        <a:lstStyle/>
        <a:p>
          <a:endParaRPr lang="ru-RU" sz="4400"/>
        </a:p>
      </dgm:t>
    </dgm:pt>
    <dgm:pt modelId="{8B879A96-E5EA-4BB9-A2CD-A950B51F2E51}" type="sibTrans" cxnId="{586D00C2-D6CB-4BA1-B3F1-FC624C40ECF0}">
      <dgm:prSet/>
      <dgm:spPr/>
      <dgm:t>
        <a:bodyPr/>
        <a:lstStyle/>
        <a:p>
          <a:endParaRPr lang="ru-RU" sz="4400"/>
        </a:p>
      </dgm:t>
    </dgm:pt>
    <dgm:pt modelId="{6C7A3334-8464-4159-A70D-E63215A8A87A}">
      <dgm:prSet phldrT="[Текст]" custT="1"/>
      <dgm:spPr/>
      <dgm:t>
        <a:bodyPr/>
        <a:lstStyle/>
        <a:p>
          <a:r>
            <a:rPr lang="ru-RU" sz="2400" b="1" smtClean="0"/>
            <a:t>Методическая разработка</a:t>
          </a:r>
          <a:endParaRPr lang="ru-RU" sz="2400" b="1" dirty="0"/>
        </a:p>
      </dgm:t>
    </dgm:pt>
    <dgm:pt modelId="{DD3E3DCA-A1E5-4F0F-8C92-843BE43924DF}" type="parTrans" cxnId="{0987CC44-62B1-4B2A-8251-F2086EF070C9}">
      <dgm:prSet/>
      <dgm:spPr/>
      <dgm:t>
        <a:bodyPr/>
        <a:lstStyle/>
        <a:p>
          <a:endParaRPr lang="ru-RU" sz="4400"/>
        </a:p>
      </dgm:t>
    </dgm:pt>
    <dgm:pt modelId="{9D2DB8EB-8C80-4077-B242-D4A424A62567}" type="sibTrans" cxnId="{0987CC44-62B1-4B2A-8251-F2086EF070C9}">
      <dgm:prSet/>
      <dgm:spPr/>
      <dgm:t>
        <a:bodyPr/>
        <a:lstStyle/>
        <a:p>
          <a:endParaRPr lang="ru-RU" sz="4400"/>
        </a:p>
      </dgm:t>
    </dgm:pt>
    <dgm:pt modelId="{84791B4F-6989-4B29-90DF-6D3F93856BBF}">
      <dgm:prSet phldrT="[Текст]" custT="1"/>
      <dgm:spPr/>
      <dgm:t>
        <a:bodyPr/>
        <a:lstStyle/>
        <a:p>
          <a:r>
            <a:rPr lang="ru-RU" sz="1800" dirty="0" smtClean="0"/>
            <a:t>Низкий уровень оригинальности представленных материалов (6 работ – 0 оригинальности)</a:t>
          </a:r>
          <a:endParaRPr lang="ru-RU" sz="1800" dirty="0"/>
        </a:p>
      </dgm:t>
    </dgm:pt>
    <dgm:pt modelId="{B0486CD1-9243-4A93-B07A-3E43397EF742}" type="parTrans" cxnId="{98ED19ED-726A-4CBB-89E9-52DA776C8A46}">
      <dgm:prSet/>
      <dgm:spPr/>
      <dgm:t>
        <a:bodyPr/>
        <a:lstStyle/>
        <a:p>
          <a:endParaRPr lang="ru-RU" sz="1800"/>
        </a:p>
      </dgm:t>
    </dgm:pt>
    <dgm:pt modelId="{825EEFA5-EB4C-4559-866A-20A2441E8C55}" type="sibTrans" cxnId="{98ED19ED-726A-4CBB-89E9-52DA776C8A46}">
      <dgm:prSet/>
      <dgm:spPr/>
      <dgm:t>
        <a:bodyPr/>
        <a:lstStyle/>
        <a:p>
          <a:endParaRPr lang="ru-RU" sz="1800"/>
        </a:p>
      </dgm:t>
    </dgm:pt>
    <dgm:pt modelId="{3D627575-F5BB-43EE-9D37-911E1E393A5A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800" dirty="0" smtClean="0"/>
            <a:t>Отсутствие системы в представлении своего методического опыта</a:t>
          </a:r>
        </a:p>
      </dgm:t>
    </dgm:pt>
    <dgm:pt modelId="{3A09C3E2-14BF-46A4-8E81-8B2A61F96F1A}" type="parTrans" cxnId="{9A42F6E8-454B-42C2-B700-2028DCFE2FBE}">
      <dgm:prSet/>
      <dgm:spPr/>
      <dgm:t>
        <a:bodyPr/>
        <a:lstStyle/>
        <a:p>
          <a:endParaRPr lang="ru-RU" sz="2000"/>
        </a:p>
      </dgm:t>
    </dgm:pt>
    <dgm:pt modelId="{97C5D09A-8C1F-4B10-B28F-D9EB9CF360DC}" type="sibTrans" cxnId="{9A42F6E8-454B-42C2-B700-2028DCFE2FBE}">
      <dgm:prSet/>
      <dgm:spPr/>
      <dgm:t>
        <a:bodyPr/>
        <a:lstStyle/>
        <a:p>
          <a:endParaRPr lang="ru-RU" sz="2000"/>
        </a:p>
      </dgm:t>
    </dgm:pt>
    <dgm:pt modelId="{53FC6257-5ED8-4C3C-A759-FE0B1E261CE8}">
      <dgm:prSet phldrT="[Текст]" custT="1"/>
      <dgm:spPr/>
      <dgm:t>
        <a:bodyPr/>
        <a:lstStyle/>
        <a:p>
          <a:r>
            <a:rPr lang="ru-RU" sz="1800" dirty="0" smtClean="0"/>
            <a:t>Результативность работы не подтверждается конкретными данными (методические рекомендации, участие в экспертной деятельности, участие в конкурсах)</a:t>
          </a:r>
        </a:p>
      </dgm:t>
    </dgm:pt>
    <dgm:pt modelId="{526FFB3F-F54B-4582-B203-AE0B7A703F08}" type="parTrans" cxnId="{6AEC9C6B-7496-4BE5-9D51-3D022368512C}">
      <dgm:prSet/>
      <dgm:spPr/>
      <dgm:t>
        <a:bodyPr/>
        <a:lstStyle/>
        <a:p>
          <a:endParaRPr lang="ru-RU" sz="2000"/>
        </a:p>
      </dgm:t>
    </dgm:pt>
    <dgm:pt modelId="{3AA3DF1F-0F4E-46D4-B1CA-CC2A363DFF5E}" type="sibTrans" cxnId="{6AEC9C6B-7496-4BE5-9D51-3D022368512C}">
      <dgm:prSet/>
      <dgm:spPr/>
      <dgm:t>
        <a:bodyPr/>
        <a:lstStyle/>
        <a:p>
          <a:endParaRPr lang="ru-RU" sz="2000"/>
        </a:p>
      </dgm:t>
    </dgm:pt>
    <dgm:pt modelId="{A7A1F6F1-1892-4628-A583-2FE6F9A5D426}">
      <dgm:prSet phldrT="[Текст]" custT="1"/>
      <dgm:spPr/>
      <dgm:t>
        <a:bodyPr/>
        <a:lstStyle/>
        <a:p>
          <a:r>
            <a:rPr lang="ru-RU" sz="1800" dirty="0" smtClean="0"/>
            <a:t>Трансляция методического опыта ограничивается муниципальным уровнем</a:t>
          </a:r>
        </a:p>
      </dgm:t>
    </dgm:pt>
    <dgm:pt modelId="{8F409823-290F-4A75-AD3B-ABDAE89C2CF6}" type="parTrans" cxnId="{190B1E02-375E-4D9A-9440-03EEBC97780B}">
      <dgm:prSet/>
      <dgm:spPr/>
      <dgm:t>
        <a:bodyPr/>
        <a:lstStyle/>
        <a:p>
          <a:endParaRPr lang="ru-RU" sz="2000"/>
        </a:p>
      </dgm:t>
    </dgm:pt>
    <dgm:pt modelId="{C4122E3E-F65B-49E1-86E8-4A024EDEDCD0}" type="sibTrans" cxnId="{190B1E02-375E-4D9A-9440-03EEBC97780B}">
      <dgm:prSet/>
      <dgm:spPr/>
      <dgm:t>
        <a:bodyPr/>
        <a:lstStyle/>
        <a:p>
          <a:endParaRPr lang="ru-RU" sz="2000"/>
        </a:p>
      </dgm:t>
    </dgm:pt>
    <dgm:pt modelId="{DCD589A0-9D5A-41CF-B170-C7F4F0CA3201}">
      <dgm:prSet phldrT="[Текст]" custT="1"/>
      <dgm:spPr/>
      <dgm:t>
        <a:bodyPr/>
        <a:lstStyle/>
        <a:p>
          <a:r>
            <a:rPr lang="ru-RU" sz="1800" dirty="0" smtClean="0"/>
            <a:t>Отсутствует самоанализ проф. деятельности</a:t>
          </a:r>
        </a:p>
      </dgm:t>
    </dgm:pt>
    <dgm:pt modelId="{583A2D64-32AA-42C2-853A-66FFE53F1627}" type="parTrans" cxnId="{D008CBC5-7BD7-42F9-AC95-9BA39BF44DD8}">
      <dgm:prSet/>
      <dgm:spPr/>
      <dgm:t>
        <a:bodyPr/>
        <a:lstStyle/>
        <a:p>
          <a:endParaRPr lang="ru-RU" sz="2000"/>
        </a:p>
      </dgm:t>
    </dgm:pt>
    <dgm:pt modelId="{1D35C69A-CCEA-42D7-8C5D-A9EC267F503B}" type="sibTrans" cxnId="{D008CBC5-7BD7-42F9-AC95-9BA39BF44DD8}">
      <dgm:prSet/>
      <dgm:spPr/>
      <dgm:t>
        <a:bodyPr/>
        <a:lstStyle/>
        <a:p>
          <a:endParaRPr lang="ru-RU" sz="2000"/>
        </a:p>
      </dgm:t>
    </dgm:pt>
    <dgm:pt modelId="{70297FDB-8500-41F4-8EC1-0FD15DD68919}">
      <dgm:prSet phldrT="[Текст]" custT="1"/>
      <dgm:spPr>
        <a:solidFill>
          <a:srgbClr val="FFC7CE"/>
        </a:solidFill>
      </dgm:spPr>
      <dgm:t>
        <a:bodyPr/>
        <a:lstStyle/>
        <a:p>
          <a:r>
            <a:rPr lang="ru-RU" sz="1800" dirty="0" smtClean="0"/>
            <a:t>Представленный опыт не готов к тиражированию</a:t>
          </a:r>
        </a:p>
      </dgm:t>
    </dgm:pt>
    <dgm:pt modelId="{C35329A8-E30B-4126-899C-A21D2FEA6C57}" type="parTrans" cxnId="{96135BB5-BFE7-4944-BF60-5509D8B16599}">
      <dgm:prSet/>
      <dgm:spPr/>
      <dgm:t>
        <a:bodyPr/>
        <a:lstStyle/>
        <a:p>
          <a:endParaRPr lang="ru-RU" sz="2000"/>
        </a:p>
      </dgm:t>
    </dgm:pt>
    <dgm:pt modelId="{E2F777EE-053C-4138-826A-E12AC047BB75}" type="sibTrans" cxnId="{96135BB5-BFE7-4944-BF60-5509D8B16599}">
      <dgm:prSet/>
      <dgm:spPr/>
      <dgm:t>
        <a:bodyPr/>
        <a:lstStyle/>
        <a:p>
          <a:endParaRPr lang="ru-RU" sz="2000"/>
        </a:p>
      </dgm:t>
    </dgm:pt>
    <dgm:pt modelId="{D05F7873-3A0B-4772-834F-7053B81B1BCA}">
      <dgm:prSet phldrT="[Текст]" custT="1"/>
      <dgm:spPr/>
      <dgm:t>
        <a:bodyPr/>
        <a:lstStyle/>
        <a:p>
          <a:r>
            <a:rPr lang="ru-RU" sz="1800" dirty="0" smtClean="0"/>
            <a:t>Недостаточное количество методических продуктов, готовых для использования в работе </a:t>
          </a:r>
          <a:endParaRPr lang="ru-RU" sz="1800" dirty="0"/>
        </a:p>
      </dgm:t>
    </dgm:pt>
    <dgm:pt modelId="{81A8EA60-1C02-4CD5-9939-A0ECC0A84FFA}" type="parTrans" cxnId="{1AB2B7B1-AC25-4973-8532-59340A8F0784}">
      <dgm:prSet/>
      <dgm:spPr/>
      <dgm:t>
        <a:bodyPr/>
        <a:lstStyle/>
        <a:p>
          <a:endParaRPr lang="ru-RU" sz="2000"/>
        </a:p>
      </dgm:t>
    </dgm:pt>
    <dgm:pt modelId="{7214422B-3530-4C7F-AEFF-EB7B86EA6ECF}" type="sibTrans" cxnId="{1AB2B7B1-AC25-4973-8532-59340A8F0784}">
      <dgm:prSet/>
      <dgm:spPr/>
      <dgm:t>
        <a:bodyPr/>
        <a:lstStyle/>
        <a:p>
          <a:endParaRPr lang="ru-RU" sz="2000"/>
        </a:p>
      </dgm:t>
    </dgm:pt>
    <dgm:pt modelId="{834D59A1-0A39-443E-91DD-10650458493F}">
      <dgm:prSet phldrT="[Текст]" custT="1"/>
      <dgm:spPr/>
      <dgm:t>
        <a:bodyPr/>
        <a:lstStyle/>
        <a:p>
          <a:r>
            <a:rPr lang="ru-RU" sz="1800" dirty="0" smtClean="0"/>
            <a:t>Сложно определились продуктивность и эффективность работы, ели это не описано в самой работе</a:t>
          </a:r>
          <a:endParaRPr lang="ru-RU" sz="1800" dirty="0"/>
        </a:p>
      </dgm:t>
    </dgm:pt>
    <dgm:pt modelId="{F3EDD3A5-7613-473D-B240-314E6102F527}" type="parTrans" cxnId="{396A8BDD-6394-428C-931C-40790F663644}">
      <dgm:prSet/>
      <dgm:spPr/>
      <dgm:t>
        <a:bodyPr/>
        <a:lstStyle/>
        <a:p>
          <a:endParaRPr lang="ru-RU" sz="2000"/>
        </a:p>
      </dgm:t>
    </dgm:pt>
    <dgm:pt modelId="{86D749AA-433A-478A-8528-001272172FFC}" type="sibTrans" cxnId="{396A8BDD-6394-428C-931C-40790F663644}">
      <dgm:prSet/>
      <dgm:spPr/>
      <dgm:t>
        <a:bodyPr/>
        <a:lstStyle/>
        <a:p>
          <a:endParaRPr lang="ru-RU" sz="2000"/>
        </a:p>
      </dgm:t>
    </dgm:pt>
    <dgm:pt modelId="{4BDBC118-B592-4206-9E20-147ABD51CED7}" type="pres">
      <dgm:prSet presAssocID="{AC6E2423-616B-4D06-88C5-861797382EB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E767CD-7710-41CE-8F33-37FA2D23440D}" type="pres">
      <dgm:prSet presAssocID="{2DC51ED6-CC77-4005-897D-A4542D896AAE}" presName="compNode" presStyleCnt="0"/>
      <dgm:spPr/>
    </dgm:pt>
    <dgm:pt modelId="{FA890A2B-FD20-43C0-9336-6A603B84E1BC}" type="pres">
      <dgm:prSet presAssocID="{2DC51ED6-CC77-4005-897D-A4542D896AAE}" presName="aNode" presStyleLbl="bgShp" presStyleIdx="0" presStyleCnt="2" custScaleX="135701"/>
      <dgm:spPr/>
      <dgm:t>
        <a:bodyPr/>
        <a:lstStyle/>
        <a:p>
          <a:endParaRPr lang="ru-RU"/>
        </a:p>
      </dgm:t>
    </dgm:pt>
    <dgm:pt modelId="{7383BB18-16B1-48D3-85E4-B74CEAC1E5AA}" type="pres">
      <dgm:prSet presAssocID="{2DC51ED6-CC77-4005-897D-A4542D896AAE}" presName="textNode" presStyleLbl="bgShp" presStyleIdx="0" presStyleCnt="2"/>
      <dgm:spPr/>
      <dgm:t>
        <a:bodyPr/>
        <a:lstStyle/>
        <a:p>
          <a:endParaRPr lang="ru-RU"/>
        </a:p>
      </dgm:t>
    </dgm:pt>
    <dgm:pt modelId="{1D4BD62A-5AB3-454A-8B84-BDA5BDA19F40}" type="pres">
      <dgm:prSet presAssocID="{2DC51ED6-CC77-4005-897D-A4542D896AAE}" presName="compChildNode" presStyleCnt="0"/>
      <dgm:spPr/>
    </dgm:pt>
    <dgm:pt modelId="{8215F092-29BF-49A6-A445-5DBEEFDF3FCB}" type="pres">
      <dgm:prSet presAssocID="{2DC51ED6-CC77-4005-897D-A4542D896AAE}" presName="theInnerList" presStyleCnt="0"/>
      <dgm:spPr/>
    </dgm:pt>
    <dgm:pt modelId="{F24A8454-62BF-4A41-8DF3-6CC386D035D5}" type="pres">
      <dgm:prSet presAssocID="{3D627575-F5BB-43EE-9D37-911E1E393A5A}" presName="childNode" presStyleLbl="node1" presStyleIdx="0" presStyleCnt="8" custScaleX="126450" custScaleY="265268" custLinFactNeighborY="-39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38187-C0D2-4519-B9D2-4A91AF2932EC}" type="pres">
      <dgm:prSet presAssocID="{3D627575-F5BB-43EE-9D37-911E1E393A5A}" presName="aSpace2" presStyleCnt="0"/>
      <dgm:spPr/>
    </dgm:pt>
    <dgm:pt modelId="{8CAAB808-2663-409A-A2F7-73D83D7AFCE3}" type="pres">
      <dgm:prSet presAssocID="{53FC6257-5ED8-4C3C-A759-FE0B1E261CE8}" presName="childNode" presStyleLbl="node1" presStyleIdx="1" presStyleCnt="8" custScaleX="125407" custScaleY="514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6E609-9CAF-4A72-9A50-DB530A247868}" type="pres">
      <dgm:prSet presAssocID="{53FC6257-5ED8-4C3C-A759-FE0B1E261CE8}" presName="aSpace2" presStyleCnt="0"/>
      <dgm:spPr/>
    </dgm:pt>
    <dgm:pt modelId="{9D565874-DFBE-4DFC-8B2F-7DA264335DF2}" type="pres">
      <dgm:prSet presAssocID="{A7A1F6F1-1892-4628-A583-2FE6F9A5D426}" presName="childNode" presStyleLbl="node1" presStyleIdx="2" presStyleCnt="8" custScaleX="124365" custScaleY="307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98613-8B80-4A19-BDBF-4AC666EE5913}" type="pres">
      <dgm:prSet presAssocID="{A7A1F6F1-1892-4628-A583-2FE6F9A5D426}" presName="aSpace2" presStyleCnt="0"/>
      <dgm:spPr/>
    </dgm:pt>
    <dgm:pt modelId="{0F2693D5-FFB9-46FD-B8F2-B4F3FFC7CD6B}" type="pres">
      <dgm:prSet presAssocID="{DCD589A0-9D5A-41CF-B170-C7F4F0CA3201}" presName="childNode" presStyleLbl="node1" presStyleIdx="3" presStyleCnt="8" custScaleX="123843" custScaleY="206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B93BE-1342-4C8F-8EBD-ABC2F7B2C1AF}" type="pres">
      <dgm:prSet presAssocID="{DCD589A0-9D5A-41CF-B170-C7F4F0CA3201}" presName="aSpace2" presStyleCnt="0"/>
      <dgm:spPr/>
    </dgm:pt>
    <dgm:pt modelId="{62B28E9F-D126-43CA-AE7F-9ABEB8B64ECC}" type="pres">
      <dgm:prSet presAssocID="{70297FDB-8500-41F4-8EC1-0FD15DD68919}" presName="childNode" presStyleLbl="node1" presStyleIdx="4" presStyleCnt="8" custScaleX="123843" custScaleY="206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56A7B-1FA9-428E-AAE3-3C09EE9C2B71}" type="pres">
      <dgm:prSet presAssocID="{2DC51ED6-CC77-4005-897D-A4542D896AAE}" presName="aSpace" presStyleCnt="0"/>
      <dgm:spPr/>
    </dgm:pt>
    <dgm:pt modelId="{6B1AD60B-95C0-4A61-B5B1-991B901A702F}" type="pres">
      <dgm:prSet presAssocID="{6C7A3334-8464-4159-A70D-E63215A8A87A}" presName="compNode" presStyleCnt="0"/>
      <dgm:spPr/>
    </dgm:pt>
    <dgm:pt modelId="{5B64E13E-69B6-468A-93CD-82549505062A}" type="pres">
      <dgm:prSet presAssocID="{6C7A3334-8464-4159-A70D-E63215A8A87A}" presName="aNode" presStyleLbl="bgShp" presStyleIdx="1" presStyleCnt="2" custLinFactNeighborX="52436" custLinFactNeighborY="0"/>
      <dgm:spPr/>
      <dgm:t>
        <a:bodyPr/>
        <a:lstStyle/>
        <a:p>
          <a:endParaRPr lang="ru-RU"/>
        </a:p>
      </dgm:t>
    </dgm:pt>
    <dgm:pt modelId="{760B0AA2-37E0-4B8F-8FD6-C4C4B21DD4A8}" type="pres">
      <dgm:prSet presAssocID="{6C7A3334-8464-4159-A70D-E63215A8A87A}" presName="textNode" presStyleLbl="bgShp" presStyleIdx="1" presStyleCnt="2"/>
      <dgm:spPr/>
      <dgm:t>
        <a:bodyPr/>
        <a:lstStyle/>
        <a:p>
          <a:endParaRPr lang="ru-RU"/>
        </a:p>
      </dgm:t>
    </dgm:pt>
    <dgm:pt modelId="{1BB34FDA-4BCE-43E1-9615-5220F86B7E36}" type="pres">
      <dgm:prSet presAssocID="{6C7A3334-8464-4159-A70D-E63215A8A87A}" presName="compChildNode" presStyleCnt="0"/>
      <dgm:spPr/>
    </dgm:pt>
    <dgm:pt modelId="{8BA03AD3-9975-4294-9695-469CCFFD2701}" type="pres">
      <dgm:prSet presAssocID="{6C7A3334-8464-4159-A70D-E63215A8A87A}" presName="theInnerList" presStyleCnt="0"/>
      <dgm:spPr/>
    </dgm:pt>
    <dgm:pt modelId="{2393BC19-12AE-4735-9120-5B35704B098F}" type="pres">
      <dgm:prSet presAssocID="{84791B4F-6989-4B29-90DF-6D3F93856BBF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3DDE4-FCAB-4A53-9C79-D2D04BD1100E}" type="pres">
      <dgm:prSet presAssocID="{84791B4F-6989-4B29-90DF-6D3F93856BBF}" presName="aSpace2" presStyleCnt="0"/>
      <dgm:spPr/>
    </dgm:pt>
    <dgm:pt modelId="{C57B3CCC-E7AE-4132-833D-22209DB349D6}" type="pres">
      <dgm:prSet presAssocID="{D05F7873-3A0B-4772-834F-7053B81B1BCA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3E60-057F-4860-B431-BA1C04731426}" type="pres">
      <dgm:prSet presAssocID="{D05F7873-3A0B-4772-834F-7053B81B1BCA}" presName="aSpace2" presStyleCnt="0"/>
      <dgm:spPr/>
    </dgm:pt>
    <dgm:pt modelId="{849C8C00-493C-4874-90A2-17AAAB33AFFA}" type="pres">
      <dgm:prSet presAssocID="{834D59A1-0A39-443E-91DD-10650458493F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135BB5-BFE7-4944-BF60-5509D8B16599}" srcId="{2DC51ED6-CC77-4005-897D-A4542D896AAE}" destId="{70297FDB-8500-41F4-8EC1-0FD15DD68919}" srcOrd="4" destOrd="0" parTransId="{C35329A8-E30B-4126-899C-A21D2FEA6C57}" sibTransId="{E2F777EE-053C-4138-826A-E12AC047BB75}"/>
    <dgm:cxn modelId="{371A2C61-0802-4AA4-864A-4A4E453D9BDD}" type="presOf" srcId="{84791B4F-6989-4B29-90DF-6D3F93856BBF}" destId="{2393BC19-12AE-4735-9120-5B35704B098F}" srcOrd="0" destOrd="0" presId="urn:microsoft.com/office/officeart/2005/8/layout/lProcess2"/>
    <dgm:cxn modelId="{190B1E02-375E-4D9A-9440-03EEBC97780B}" srcId="{2DC51ED6-CC77-4005-897D-A4542D896AAE}" destId="{A7A1F6F1-1892-4628-A583-2FE6F9A5D426}" srcOrd="2" destOrd="0" parTransId="{8F409823-290F-4A75-AD3B-ABDAE89C2CF6}" sibTransId="{C4122E3E-F65B-49E1-86E8-4A024EDEDCD0}"/>
    <dgm:cxn modelId="{1AB2B7B1-AC25-4973-8532-59340A8F0784}" srcId="{6C7A3334-8464-4159-A70D-E63215A8A87A}" destId="{D05F7873-3A0B-4772-834F-7053B81B1BCA}" srcOrd="1" destOrd="0" parTransId="{81A8EA60-1C02-4CD5-9939-A0ECC0A84FFA}" sibTransId="{7214422B-3530-4C7F-AEFF-EB7B86EA6ECF}"/>
    <dgm:cxn modelId="{19AC13CD-5111-4A0F-AFCC-58E6C657DAA5}" type="presOf" srcId="{DCD589A0-9D5A-41CF-B170-C7F4F0CA3201}" destId="{0F2693D5-FFB9-46FD-B8F2-B4F3FFC7CD6B}" srcOrd="0" destOrd="0" presId="urn:microsoft.com/office/officeart/2005/8/layout/lProcess2"/>
    <dgm:cxn modelId="{94107036-5989-4D13-ACAC-E4921EBB70BC}" type="presOf" srcId="{53FC6257-5ED8-4C3C-A759-FE0B1E261CE8}" destId="{8CAAB808-2663-409A-A2F7-73D83D7AFCE3}" srcOrd="0" destOrd="0" presId="urn:microsoft.com/office/officeart/2005/8/layout/lProcess2"/>
    <dgm:cxn modelId="{8B1E1192-913D-42B7-82D9-56D665E5C2A5}" type="presOf" srcId="{3D627575-F5BB-43EE-9D37-911E1E393A5A}" destId="{F24A8454-62BF-4A41-8DF3-6CC386D035D5}" srcOrd="0" destOrd="0" presId="urn:microsoft.com/office/officeart/2005/8/layout/lProcess2"/>
    <dgm:cxn modelId="{AEDE274C-E371-4412-9911-37128D2E0D2B}" type="presOf" srcId="{2DC51ED6-CC77-4005-897D-A4542D896AAE}" destId="{7383BB18-16B1-48D3-85E4-B74CEAC1E5AA}" srcOrd="1" destOrd="0" presId="urn:microsoft.com/office/officeart/2005/8/layout/lProcess2"/>
    <dgm:cxn modelId="{586D00C2-D6CB-4BA1-B3F1-FC624C40ECF0}" srcId="{AC6E2423-616B-4D06-88C5-861797382EB3}" destId="{2DC51ED6-CC77-4005-897D-A4542D896AAE}" srcOrd="0" destOrd="0" parTransId="{C31DB4EB-C451-4F28-B180-BF25B7548EDF}" sibTransId="{8B879A96-E5EA-4BB9-A2CD-A950B51F2E51}"/>
    <dgm:cxn modelId="{5C4065A0-982D-415C-BB43-3B7C31ED5304}" type="presOf" srcId="{2DC51ED6-CC77-4005-897D-A4542D896AAE}" destId="{FA890A2B-FD20-43C0-9336-6A603B84E1BC}" srcOrd="0" destOrd="0" presId="urn:microsoft.com/office/officeart/2005/8/layout/lProcess2"/>
    <dgm:cxn modelId="{0A09C259-7E77-4BA0-9F40-93055DEEA98D}" type="presOf" srcId="{70297FDB-8500-41F4-8EC1-0FD15DD68919}" destId="{62B28E9F-D126-43CA-AE7F-9ABEB8B64ECC}" srcOrd="0" destOrd="0" presId="urn:microsoft.com/office/officeart/2005/8/layout/lProcess2"/>
    <dgm:cxn modelId="{396A8BDD-6394-428C-931C-40790F663644}" srcId="{6C7A3334-8464-4159-A70D-E63215A8A87A}" destId="{834D59A1-0A39-443E-91DD-10650458493F}" srcOrd="2" destOrd="0" parTransId="{F3EDD3A5-7613-473D-B240-314E6102F527}" sibTransId="{86D749AA-433A-478A-8528-001272172FFC}"/>
    <dgm:cxn modelId="{554A0D05-2CBD-400D-85B4-94032842DBAC}" type="presOf" srcId="{6C7A3334-8464-4159-A70D-E63215A8A87A}" destId="{760B0AA2-37E0-4B8F-8FD6-C4C4B21DD4A8}" srcOrd="1" destOrd="0" presId="urn:microsoft.com/office/officeart/2005/8/layout/lProcess2"/>
    <dgm:cxn modelId="{6AEC9C6B-7496-4BE5-9D51-3D022368512C}" srcId="{2DC51ED6-CC77-4005-897D-A4542D896AAE}" destId="{53FC6257-5ED8-4C3C-A759-FE0B1E261CE8}" srcOrd="1" destOrd="0" parTransId="{526FFB3F-F54B-4582-B203-AE0B7A703F08}" sibTransId="{3AA3DF1F-0F4E-46D4-B1CA-CC2A363DFF5E}"/>
    <dgm:cxn modelId="{0987CC44-62B1-4B2A-8251-F2086EF070C9}" srcId="{AC6E2423-616B-4D06-88C5-861797382EB3}" destId="{6C7A3334-8464-4159-A70D-E63215A8A87A}" srcOrd="1" destOrd="0" parTransId="{DD3E3DCA-A1E5-4F0F-8C92-843BE43924DF}" sibTransId="{9D2DB8EB-8C80-4077-B242-D4A424A62567}"/>
    <dgm:cxn modelId="{98ED19ED-726A-4CBB-89E9-52DA776C8A46}" srcId="{6C7A3334-8464-4159-A70D-E63215A8A87A}" destId="{84791B4F-6989-4B29-90DF-6D3F93856BBF}" srcOrd="0" destOrd="0" parTransId="{B0486CD1-9243-4A93-B07A-3E43397EF742}" sibTransId="{825EEFA5-EB4C-4559-866A-20A2441E8C55}"/>
    <dgm:cxn modelId="{439FAE3E-AED7-4A00-9620-7C4DC19DBD9A}" type="presOf" srcId="{6C7A3334-8464-4159-A70D-E63215A8A87A}" destId="{5B64E13E-69B6-468A-93CD-82549505062A}" srcOrd="0" destOrd="0" presId="urn:microsoft.com/office/officeart/2005/8/layout/lProcess2"/>
    <dgm:cxn modelId="{7EE506B3-5612-4539-B9A5-119194F218D8}" type="presOf" srcId="{AC6E2423-616B-4D06-88C5-861797382EB3}" destId="{4BDBC118-B592-4206-9E20-147ABD51CED7}" srcOrd="0" destOrd="0" presId="urn:microsoft.com/office/officeart/2005/8/layout/lProcess2"/>
    <dgm:cxn modelId="{9A42F6E8-454B-42C2-B700-2028DCFE2FBE}" srcId="{2DC51ED6-CC77-4005-897D-A4542D896AAE}" destId="{3D627575-F5BB-43EE-9D37-911E1E393A5A}" srcOrd="0" destOrd="0" parTransId="{3A09C3E2-14BF-46A4-8E81-8B2A61F96F1A}" sibTransId="{97C5D09A-8C1F-4B10-B28F-D9EB9CF360DC}"/>
    <dgm:cxn modelId="{F76ADFFE-595E-48CA-B3DE-DF1E274E75C1}" type="presOf" srcId="{A7A1F6F1-1892-4628-A583-2FE6F9A5D426}" destId="{9D565874-DFBE-4DFC-8B2F-7DA264335DF2}" srcOrd="0" destOrd="0" presId="urn:microsoft.com/office/officeart/2005/8/layout/lProcess2"/>
    <dgm:cxn modelId="{FA5EB315-6305-42FC-9149-0AB43D6D679E}" type="presOf" srcId="{834D59A1-0A39-443E-91DD-10650458493F}" destId="{849C8C00-493C-4874-90A2-17AAAB33AFFA}" srcOrd="0" destOrd="0" presId="urn:microsoft.com/office/officeart/2005/8/layout/lProcess2"/>
    <dgm:cxn modelId="{D0AD1F42-A7C4-4986-A6E3-220A1C692C15}" type="presOf" srcId="{D05F7873-3A0B-4772-834F-7053B81B1BCA}" destId="{C57B3CCC-E7AE-4132-833D-22209DB349D6}" srcOrd="0" destOrd="0" presId="urn:microsoft.com/office/officeart/2005/8/layout/lProcess2"/>
    <dgm:cxn modelId="{D008CBC5-7BD7-42F9-AC95-9BA39BF44DD8}" srcId="{2DC51ED6-CC77-4005-897D-A4542D896AAE}" destId="{DCD589A0-9D5A-41CF-B170-C7F4F0CA3201}" srcOrd="3" destOrd="0" parTransId="{583A2D64-32AA-42C2-853A-66FFE53F1627}" sibTransId="{1D35C69A-CCEA-42D7-8C5D-A9EC267F503B}"/>
    <dgm:cxn modelId="{DE8B5D0A-0769-4FF4-AF4E-4508C7EE4D93}" type="presParOf" srcId="{4BDBC118-B592-4206-9E20-147ABD51CED7}" destId="{ABE767CD-7710-41CE-8F33-37FA2D23440D}" srcOrd="0" destOrd="0" presId="urn:microsoft.com/office/officeart/2005/8/layout/lProcess2"/>
    <dgm:cxn modelId="{602D845E-BBA9-465D-9535-3A19304C2BE2}" type="presParOf" srcId="{ABE767CD-7710-41CE-8F33-37FA2D23440D}" destId="{FA890A2B-FD20-43C0-9336-6A603B84E1BC}" srcOrd="0" destOrd="0" presId="urn:microsoft.com/office/officeart/2005/8/layout/lProcess2"/>
    <dgm:cxn modelId="{E5940B87-D032-4493-B353-3717B03CAD55}" type="presParOf" srcId="{ABE767CD-7710-41CE-8F33-37FA2D23440D}" destId="{7383BB18-16B1-48D3-85E4-B74CEAC1E5AA}" srcOrd="1" destOrd="0" presId="urn:microsoft.com/office/officeart/2005/8/layout/lProcess2"/>
    <dgm:cxn modelId="{03965D08-BF4E-49EC-835F-DF55CA13C9AC}" type="presParOf" srcId="{ABE767CD-7710-41CE-8F33-37FA2D23440D}" destId="{1D4BD62A-5AB3-454A-8B84-BDA5BDA19F40}" srcOrd="2" destOrd="0" presId="urn:microsoft.com/office/officeart/2005/8/layout/lProcess2"/>
    <dgm:cxn modelId="{9D1EE1A5-26B4-4CC5-939B-73CAC04CC80E}" type="presParOf" srcId="{1D4BD62A-5AB3-454A-8B84-BDA5BDA19F40}" destId="{8215F092-29BF-49A6-A445-5DBEEFDF3FCB}" srcOrd="0" destOrd="0" presId="urn:microsoft.com/office/officeart/2005/8/layout/lProcess2"/>
    <dgm:cxn modelId="{7C818D73-43F1-4F50-B080-18573116B18D}" type="presParOf" srcId="{8215F092-29BF-49A6-A445-5DBEEFDF3FCB}" destId="{F24A8454-62BF-4A41-8DF3-6CC386D035D5}" srcOrd="0" destOrd="0" presId="urn:microsoft.com/office/officeart/2005/8/layout/lProcess2"/>
    <dgm:cxn modelId="{6E123825-56EE-40F5-9449-EDA9FA57D01D}" type="presParOf" srcId="{8215F092-29BF-49A6-A445-5DBEEFDF3FCB}" destId="{79F38187-C0D2-4519-B9D2-4A91AF2932EC}" srcOrd="1" destOrd="0" presId="urn:microsoft.com/office/officeart/2005/8/layout/lProcess2"/>
    <dgm:cxn modelId="{366EF079-03DF-4B4F-9B62-115A572C434E}" type="presParOf" srcId="{8215F092-29BF-49A6-A445-5DBEEFDF3FCB}" destId="{8CAAB808-2663-409A-A2F7-73D83D7AFCE3}" srcOrd="2" destOrd="0" presId="urn:microsoft.com/office/officeart/2005/8/layout/lProcess2"/>
    <dgm:cxn modelId="{119D7C0D-DF3A-4422-AE02-60F485EAB4DD}" type="presParOf" srcId="{8215F092-29BF-49A6-A445-5DBEEFDF3FCB}" destId="{EAB6E609-9CAF-4A72-9A50-DB530A247868}" srcOrd="3" destOrd="0" presId="urn:microsoft.com/office/officeart/2005/8/layout/lProcess2"/>
    <dgm:cxn modelId="{86F22752-51DC-4CAB-9C56-5FE26CE83D42}" type="presParOf" srcId="{8215F092-29BF-49A6-A445-5DBEEFDF3FCB}" destId="{9D565874-DFBE-4DFC-8B2F-7DA264335DF2}" srcOrd="4" destOrd="0" presId="urn:microsoft.com/office/officeart/2005/8/layout/lProcess2"/>
    <dgm:cxn modelId="{CBEFBF26-05C2-42E6-9C7E-56859D2AD4C1}" type="presParOf" srcId="{8215F092-29BF-49A6-A445-5DBEEFDF3FCB}" destId="{3FC98613-8B80-4A19-BDBF-4AC666EE5913}" srcOrd="5" destOrd="0" presId="urn:microsoft.com/office/officeart/2005/8/layout/lProcess2"/>
    <dgm:cxn modelId="{C57B0108-C413-4ABF-BF7E-262DBAE55DAB}" type="presParOf" srcId="{8215F092-29BF-49A6-A445-5DBEEFDF3FCB}" destId="{0F2693D5-FFB9-46FD-B8F2-B4F3FFC7CD6B}" srcOrd="6" destOrd="0" presId="urn:microsoft.com/office/officeart/2005/8/layout/lProcess2"/>
    <dgm:cxn modelId="{94AF86C2-C2AB-4A54-9D55-71782CCD60E9}" type="presParOf" srcId="{8215F092-29BF-49A6-A445-5DBEEFDF3FCB}" destId="{339B93BE-1342-4C8F-8EBD-ABC2F7B2C1AF}" srcOrd="7" destOrd="0" presId="urn:microsoft.com/office/officeart/2005/8/layout/lProcess2"/>
    <dgm:cxn modelId="{A8FF3121-A9CC-4712-8703-755D028961C3}" type="presParOf" srcId="{8215F092-29BF-49A6-A445-5DBEEFDF3FCB}" destId="{62B28E9F-D126-43CA-AE7F-9ABEB8B64ECC}" srcOrd="8" destOrd="0" presId="urn:microsoft.com/office/officeart/2005/8/layout/lProcess2"/>
    <dgm:cxn modelId="{BC9F5096-1C04-4B12-BF0A-B58134D98D84}" type="presParOf" srcId="{4BDBC118-B592-4206-9E20-147ABD51CED7}" destId="{AED56A7B-1FA9-428E-AAE3-3C09EE9C2B71}" srcOrd="1" destOrd="0" presId="urn:microsoft.com/office/officeart/2005/8/layout/lProcess2"/>
    <dgm:cxn modelId="{0A28469B-CF1E-46A9-94E5-4FDBB521C795}" type="presParOf" srcId="{4BDBC118-B592-4206-9E20-147ABD51CED7}" destId="{6B1AD60B-95C0-4A61-B5B1-991B901A702F}" srcOrd="2" destOrd="0" presId="urn:microsoft.com/office/officeart/2005/8/layout/lProcess2"/>
    <dgm:cxn modelId="{6F3BDE08-72E4-4CC7-9189-523C9A26ABC1}" type="presParOf" srcId="{6B1AD60B-95C0-4A61-B5B1-991B901A702F}" destId="{5B64E13E-69B6-468A-93CD-82549505062A}" srcOrd="0" destOrd="0" presId="urn:microsoft.com/office/officeart/2005/8/layout/lProcess2"/>
    <dgm:cxn modelId="{3E87CEE1-3EF8-43EB-90D9-09C933497372}" type="presParOf" srcId="{6B1AD60B-95C0-4A61-B5B1-991B901A702F}" destId="{760B0AA2-37E0-4B8F-8FD6-C4C4B21DD4A8}" srcOrd="1" destOrd="0" presId="urn:microsoft.com/office/officeart/2005/8/layout/lProcess2"/>
    <dgm:cxn modelId="{C2FE9539-EB06-465B-A374-812FFF8F0BCB}" type="presParOf" srcId="{6B1AD60B-95C0-4A61-B5B1-991B901A702F}" destId="{1BB34FDA-4BCE-43E1-9615-5220F86B7E36}" srcOrd="2" destOrd="0" presId="urn:microsoft.com/office/officeart/2005/8/layout/lProcess2"/>
    <dgm:cxn modelId="{D75A5C3D-CFB1-4A5E-8D70-1A7664ABF50E}" type="presParOf" srcId="{1BB34FDA-4BCE-43E1-9615-5220F86B7E36}" destId="{8BA03AD3-9975-4294-9695-469CCFFD2701}" srcOrd="0" destOrd="0" presId="urn:microsoft.com/office/officeart/2005/8/layout/lProcess2"/>
    <dgm:cxn modelId="{B229412B-5795-4B7D-9176-32C0F910DA31}" type="presParOf" srcId="{8BA03AD3-9975-4294-9695-469CCFFD2701}" destId="{2393BC19-12AE-4735-9120-5B35704B098F}" srcOrd="0" destOrd="0" presId="urn:microsoft.com/office/officeart/2005/8/layout/lProcess2"/>
    <dgm:cxn modelId="{20F9F3BC-13B9-4662-B1E9-CABAD229F1F6}" type="presParOf" srcId="{8BA03AD3-9975-4294-9695-469CCFFD2701}" destId="{9473DDE4-FCAB-4A53-9C79-D2D04BD1100E}" srcOrd="1" destOrd="0" presId="urn:microsoft.com/office/officeart/2005/8/layout/lProcess2"/>
    <dgm:cxn modelId="{B34ECD4D-CB8E-4BDF-A7AA-9CE554FC3241}" type="presParOf" srcId="{8BA03AD3-9975-4294-9695-469CCFFD2701}" destId="{C57B3CCC-E7AE-4132-833D-22209DB349D6}" srcOrd="2" destOrd="0" presId="urn:microsoft.com/office/officeart/2005/8/layout/lProcess2"/>
    <dgm:cxn modelId="{16083577-9486-4EFE-B111-0D3E10EE8F7F}" type="presParOf" srcId="{8BA03AD3-9975-4294-9695-469CCFFD2701}" destId="{FE3E3E60-057F-4860-B431-BA1C04731426}" srcOrd="3" destOrd="0" presId="urn:microsoft.com/office/officeart/2005/8/layout/lProcess2"/>
    <dgm:cxn modelId="{B84CAAA8-BCC2-4F6F-B3E6-AC8405701685}" type="presParOf" srcId="{8BA03AD3-9975-4294-9695-469CCFFD2701}" destId="{849C8C00-493C-4874-90A2-17AAAB33AFF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6E2423-616B-4D06-88C5-861797382EB3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DC51ED6-CC77-4005-897D-A4542D896AAE}">
      <dgm:prSet phldrT="[Текст]" custT="1"/>
      <dgm:spPr/>
      <dgm:t>
        <a:bodyPr/>
        <a:lstStyle/>
        <a:p>
          <a:r>
            <a:rPr lang="ru-RU" sz="1600" dirty="0" smtClean="0"/>
            <a:t>Выделение профессиональных дефицитов</a:t>
          </a:r>
          <a:endParaRPr lang="ru-RU" sz="1600" dirty="0"/>
        </a:p>
      </dgm:t>
    </dgm:pt>
    <dgm:pt modelId="{C31DB4EB-C451-4F28-B180-BF25B7548EDF}" type="parTrans" cxnId="{586D00C2-D6CB-4BA1-B3F1-FC624C40ECF0}">
      <dgm:prSet/>
      <dgm:spPr/>
      <dgm:t>
        <a:bodyPr/>
        <a:lstStyle/>
        <a:p>
          <a:endParaRPr lang="ru-RU" sz="4000"/>
        </a:p>
      </dgm:t>
    </dgm:pt>
    <dgm:pt modelId="{8B879A96-E5EA-4BB9-A2CD-A950B51F2E51}" type="sibTrans" cxnId="{586D00C2-D6CB-4BA1-B3F1-FC624C40ECF0}">
      <dgm:prSet/>
      <dgm:spPr/>
      <dgm:t>
        <a:bodyPr/>
        <a:lstStyle/>
        <a:p>
          <a:endParaRPr lang="ru-RU" sz="4000"/>
        </a:p>
      </dgm:t>
    </dgm:pt>
    <dgm:pt modelId="{A2C4E66A-35E4-4005-B972-CE02F7111636}">
      <dgm:prSet phldrT="[Текст]" custT="1"/>
      <dgm:spPr/>
      <dgm:t>
        <a:bodyPr/>
        <a:lstStyle/>
        <a:p>
          <a:r>
            <a:rPr lang="ru-RU" sz="1600" dirty="0" smtClean="0"/>
            <a:t>Соотнесение профессиональных дефицитов с профессиональными компетенциями</a:t>
          </a:r>
          <a:endParaRPr lang="ru-RU" sz="1600" dirty="0"/>
        </a:p>
      </dgm:t>
    </dgm:pt>
    <dgm:pt modelId="{67DC9824-D1C5-4653-AE3F-02E7D53B2995}" type="parTrans" cxnId="{C318E453-33E8-4440-8BC7-163EDD3D0C17}">
      <dgm:prSet/>
      <dgm:spPr/>
      <dgm:t>
        <a:bodyPr/>
        <a:lstStyle/>
        <a:p>
          <a:endParaRPr lang="ru-RU" sz="4000"/>
        </a:p>
      </dgm:t>
    </dgm:pt>
    <dgm:pt modelId="{C24A629C-D9FC-4F06-BEBD-9789C9DF52E0}" type="sibTrans" cxnId="{C318E453-33E8-4440-8BC7-163EDD3D0C17}">
      <dgm:prSet/>
      <dgm:spPr/>
      <dgm:t>
        <a:bodyPr/>
        <a:lstStyle/>
        <a:p>
          <a:endParaRPr lang="ru-RU" sz="4000"/>
        </a:p>
      </dgm:t>
    </dgm:pt>
    <dgm:pt modelId="{6C7A3334-8464-4159-A70D-E63215A8A87A}">
      <dgm:prSet phldrT="[Текст]" custT="1"/>
      <dgm:spPr/>
      <dgm:t>
        <a:bodyPr/>
        <a:lstStyle/>
        <a:p>
          <a:r>
            <a:rPr lang="ru-RU" sz="1600" dirty="0" smtClean="0"/>
            <a:t>Определение перечня мероприятий, необходимых для устранения выявленных дефицитов и повышения профессиональных компетенций</a:t>
          </a:r>
          <a:endParaRPr lang="ru-RU" sz="1600" dirty="0"/>
        </a:p>
      </dgm:t>
    </dgm:pt>
    <dgm:pt modelId="{DD3E3DCA-A1E5-4F0F-8C92-843BE43924DF}" type="parTrans" cxnId="{0987CC44-62B1-4B2A-8251-F2086EF070C9}">
      <dgm:prSet/>
      <dgm:spPr/>
      <dgm:t>
        <a:bodyPr/>
        <a:lstStyle/>
        <a:p>
          <a:endParaRPr lang="ru-RU" sz="4000"/>
        </a:p>
      </dgm:t>
    </dgm:pt>
    <dgm:pt modelId="{9D2DB8EB-8C80-4077-B242-D4A424A62567}" type="sibTrans" cxnId="{0987CC44-62B1-4B2A-8251-F2086EF070C9}">
      <dgm:prSet/>
      <dgm:spPr/>
      <dgm:t>
        <a:bodyPr/>
        <a:lstStyle/>
        <a:p>
          <a:endParaRPr lang="ru-RU" sz="4000"/>
        </a:p>
      </dgm:t>
    </dgm:pt>
    <dgm:pt modelId="{84791B4F-6989-4B29-90DF-6D3F93856BBF}">
      <dgm:prSet phldrT="[Текст]" custT="1"/>
      <dgm:spPr/>
      <dgm:t>
        <a:bodyPr/>
        <a:lstStyle/>
        <a:p>
          <a:r>
            <a:rPr lang="ru-RU" sz="1600" dirty="0" smtClean="0"/>
            <a:t>Поиск необходимых образовательных мероприятий</a:t>
          </a:r>
          <a:endParaRPr lang="ru-RU" sz="1600" dirty="0"/>
        </a:p>
      </dgm:t>
    </dgm:pt>
    <dgm:pt modelId="{B0486CD1-9243-4A93-B07A-3E43397EF742}" type="parTrans" cxnId="{98ED19ED-726A-4CBB-89E9-52DA776C8A46}">
      <dgm:prSet/>
      <dgm:spPr/>
      <dgm:t>
        <a:bodyPr/>
        <a:lstStyle/>
        <a:p>
          <a:endParaRPr lang="ru-RU" sz="1600"/>
        </a:p>
      </dgm:t>
    </dgm:pt>
    <dgm:pt modelId="{825EEFA5-EB4C-4559-866A-20A2441E8C55}" type="sibTrans" cxnId="{98ED19ED-726A-4CBB-89E9-52DA776C8A46}">
      <dgm:prSet/>
      <dgm:spPr/>
      <dgm:t>
        <a:bodyPr/>
        <a:lstStyle/>
        <a:p>
          <a:endParaRPr lang="ru-RU" sz="1600"/>
        </a:p>
      </dgm:t>
    </dgm:pt>
    <dgm:pt modelId="{B2B308AA-35E4-4F6C-A9E8-ACCC9A23DAE1}" type="pres">
      <dgm:prSet presAssocID="{AC6E2423-616B-4D06-88C5-861797382E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739A39-0CBC-4DCB-A933-A6C391D826D3}" type="pres">
      <dgm:prSet presAssocID="{2DC51ED6-CC77-4005-897D-A4542D896AAE}" presName="parentLin" presStyleCnt="0"/>
      <dgm:spPr/>
    </dgm:pt>
    <dgm:pt modelId="{F686CBA1-6A80-4B1D-B5D2-E5F179BCA34F}" type="pres">
      <dgm:prSet presAssocID="{2DC51ED6-CC77-4005-897D-A4542D896AA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2B13C5C-4D04-4792-A556-34A689E8664C}" type="pres">
      <dgm:prSet presAssocID="{2DC51ED6-CC77-4005-897D-A4542D896AA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BD7B9-D024-4D6E-8E9A-8248D6CF92AA}" type="pres">
      <dgm:prSet presAssocID="{2DC51ED6-CC77-4005-897D-A4542D896AAE}" presName="negativeSpace" presStyleCnt="0"/>
      <dgm:spPr/>
    </dgm:pt>
    <dgm:pt modelId="{D99A15E7-C027-4F00-BACD-1CA73CFE7B6B}" type="pres">
      <dgm:prSet presAssocID="{2DC51ED6-CC77-4005-897D-A4542D896AAE}" presName="childText" presStyleLbl="conFgAcc1" presStyleIdx="0" presStyleCnt="4">
        <dgm:presLayoutVars>
          <dgm:bulletEnabled val="1"/>
        </dgm:presLayoutVars>
      </dgm:prSet>
      <dgm:spPr/>
    </dgm:pt>
    <dgm:pt modelId="{B8F4184A-94B2-4961-81F3-D83ED48DEE49}" type="pres">
      <dgm:prSet presAssocID="{8B879A96-E5EA-4BB9-A2CD-A950B51F2E51}" presName="spaceBetweenRectangles" presStyleCnt="0"/>
      <dgm:spPr/>
    </dgm:pt>
    <dgm:pt modelId="{CD6E2F2B-5AF6-4B98-8E3B-AB23B48E7F14}" type="pres">
      <dgm:prSet presAssocID="{A2C4E66A-35E4-4005-B972-CE02F7111636}" presName="parentLin" presStyleCnt="0"/>
      <dgm:spPr/>
    </dgm:pt>
    <dgm:pt modelId="{3E1A5C07-B8E7-42CC-92C1-8BB638943121}" type="pres">
      <dgm:prSet presAssocID="{A2C4E66A-35E4-4005-B972-CE02F711163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F1892D0-1621-4887-B1C8-FEC8EDA5D307}" type="pres">
      <dgm:prSet presAssocID="{A2C4E66A-35E4-4005-B972-CE02F711163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B5FC0-7F1E-4686-9531-3F5A0B68A2B5}" type="pres">
      <dgm:prSet presAssocID="{A2C4E66A-35E4-4005-B972-CE02F7111636}" presName="negativeSpace" presStyleCnt="0"/>
      <dgm:spPr/>
    </dgm:pt>
    <dgm:pt modelId="{2A2FFD65-1035-401F-89FB-EE93737CE9EB}" type="pres">
      <dgm:prSet presAssocID="{A2C4E66A-35E4-4005-B972-CE02F7111636}" presName="childText" presStyleLbl="conFgAcc1" presStyleIdx="1" presStyleCnt="4">
        <dgm:presLayoutVars>
          <dgm:bulletEnabled val="1"/>
        </dgm:presLayoutVars>
      </dgm:prSet>
      <dgm:spPr/>
    </dgm:pt>
    <dgm:pt modelId="{22DE669F-7F47-445B-A971-F96EC1E08F36}" type="pres">
      <dgm:prSet presAssocID="{C24A629C-D9FC-4F06-BEBD-9789C9DF52E0}" presName="spaceBetweenRectangles" presStyleCnt="0"/>
      <dgm:spPr/>
    </dgm:pt>
    <dgm:pt modelId="{5C0324AE-8D69-4C66-B3A9-C751C412C32D}" type="pres">
      <dgm:prSet presAssocID="{6C7A3334-8464-4159-A70D-E63215A8A87A}" presName="parentLin" presStyleCnt="0"/>
      <dgm:spPr/>
    </dgm:pt>
    <dgm:pt modelId="{8DB5AC15-D84A-4889-8F00-48F369010C45}" type="pres">
      <dgm:prSet presAssocID="{6C7A3334-8464-4159-A70D-E63215A8A87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977AA08-DF6E-42C9-B73D-95BD37DB3B73}" type="pres">
      <dgm:prSet presAssocID="{6C7A3334-8464-4159-A70D-E63215A8A87A}" presName="parentText" presStyleLbl="node1" presStyleIdx="2" presStyleCnt="4" custScaleX="1371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9D3869-5EF7-40B9-8716-CB09C87A25C2}" type="pres">
      <dgm:prSet presAssocID="{6C7A3334-8464-4159-A70D-E63215A8A87A}" presName="negativeSpace" presStyleCnt="0"/>
      <dgm:spPr/>
    </dgm:pt>
    <dgm:pt modelId="{4773AFFE-56BC-48EB-8F8E-91F826D4EC6D}" type="pres">
      <dgm:prSet presAssocID="{6C7A3334-8464-4159-A70D-E63215A8A87A}" presName="childText" presStyleLbl="conFgAcc1" presStyleIdx="2" presStyleCnt="4">
        <dgm:presLayoutVars>
          <dgm:bulletEnabled val="1"/>
        </dgm:presLayoutVars>
      </dgm:prSet>
      <dgm:spPr/>
    </dgm:pt>
    <dgm:pt modelId="{D2ABD165-D31F-4FC4-B73B-754BA182F716}" type="pres">
      <dgm:prSet presAssocID="{9D2DB8EB-8C80-4077-B242-D4A424A62567}" presName="spaceBetweenRectangles" presStyleCnt="0"/>
      <dgm:spPr/>
    </dgm:pt>
    <dgm:pt modelId="{849AB3CD-CD7F-43C8-8B69-9B39046765BE}" type="pres">
      <dgm:prSet presAssocID="{84791B4F-6989-4B29-90DF-6D3F93856BBF}" presName="parentLin" presStyleCnt="0"/>
      <dgm:spPr/>
    </dgm:pt>
    <dgm:pt modelId="{BDC2BA53-5CEF-4EDA-A07A-E67914D06852}" type="pres">
      <dgm:prSet presAssocID="{84791B4F-6989-4B29-90DF-6D3F93856BB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D381AB6-8A75-4FBF-B081-FBAFC508CC92}" type="pres">
      <dgm:prSet presAssocID="{84791B4F-6989-4B29-90DF-6D3F93856BB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9A7C7-F9DE-4488-B672-A0E16229DF55}" type="pres">
      <dgm:prSet presAssocID="{84791B4F-6989-4B29-90DF-6D3F93856BBF}" presName="negativeSpace" presStyleCnt="0"/>
      <dgm:spPr/>
    </dgm:pt>
    <dgm:pt modelId="{D0E7464C-535A-4FD6-BD16-F7A152C4EC9C}" type="pres">
      <dgm:prSet presAssocID="{84791B4F-6989-4B29-90DF-6D3F93856BB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8ED19ED-726A-4CBB-89E9-52DA776C8A46}" srcId="{AC6E2423-616B-4D06-88C5-861797382EB3}" destId="{84791B4F-6989-4B29-90DF-6D3F93856BBF}" srcOrd="3" destOrd="0" parTransId="{B0486CD1-9243-4A93-B07A-3E43397EF742}" sibTransId="{825EEFA5-EB4C-4559-866A-20A2441E8C55}"/>
    <dgm:cxn modelId="{C8564977-FB5A-4656-A90A-7A37DC899C41}" type="presOf" srcId="{84791B4F-6989-4B29-90DF-6D3F93856BBF}" destId="{9D381AB6-8A75-4FBF-B081-FBAFC508CC92}" srcOrd="1" destOrd="0" presId="urn:microsoft.com/office/officeart/2005/8/layout/list1"/>
    <dgm:cxn modelId="{78112F5D-8868-4246-8706-0AD64FB7243C}" type="presOf" srcId="{84791B4F-6989-4B29-90DF-6D3F93856BBF}" destId="{BDC2BA53-5CEF-4EDA-A07A-E67914D06852}" srcOrd="0" destOrd="0" presId="urn:microsoft.com/office/officeart/2005/8/layout/list1"/>
    <dgm:cxn modelId="{EC9BE4BB-5766-4DD0-9828-267C57D93E51}" type="presOf" srcId="{A2C4E66A-35E4-4005-B972-CE02F7111636}" destId="{5F1892D0-1621-4887-B1C8-FEC8EDA5D307}" srcOrd="1" destOrd="0" presId="urn:microsoft.com/office/officeart/2005/8/layout/list1"/>
    <dgm:cxn modelId="{586D00C2-D6CB-4BA1-B3F1-FC624C40ECF0}" srcId="{AC6E2423-616B-4D06-88C5-861797382EB3}" destId="{2DC51ED6-CC77-4005-897D-A4542D896AAE}" srcOrd="0" destOrd="0" parTransId="{C31DB4EB-C451-4F28-B180-BF25B7548EDF}" sibTransId="{8B879A96-E5EA-4BB9-A2CD-A950B51F2E51}"/>
    <dgm:cxn modelId="{C318E453-33E8-4440-8BC7-163EDD3D0C17}" srcId="{AC6E2423-616B-4D06-88C5-861797382EB3}" destId="{A2C4E66A-35E4-4005-B972-CE02F7111636}" srcOrd="1" destOrd="0" parTransId="{67DC9824-D1C5-4653-AE3F-02E7D53B2995}" sibTransId="{C24A629C-D9FC-4F06-BEBD-9789C9DF52E0}"/>
    <dgm:cxn modelId="{BC70F6B9-C70E-4626-A5F5-4DC0287E9AC7}" type="presOf" srcId="{A2C4E66A-35E4-4005-B972-CE02F7111636}" destId="{3E1A5C07-B8E7-42CC-92C1-8BB638943121}" srcOrd="0" destOrd="0" presId="urn:microsoft.com/office/officeart/2005/8/layout/list1"/>
    <dgm:cxn modelId="{9E908B4C-4534-4BBA-9C34-41B3FAFA83FB}" type="presOf" srcId="{2DC51ED6-CC77-4005-897D-A4542D896AAE}" destId="{F686CBA1-6A80-4B1D-B5D2-E5F179BCA34F}" srcOrd="0" destOrd="0" presId="urn:microsoft.com/office/officeart/2005/8/layout/list1"/>
    <dgm:cxn modelId="{01DF58A6-1C3D-4B20-B4AB-370F64C497AB}" type="presOf" srcId="{6C7A3334-8464-4159-A70D-E63215A8A87A}" destId="{8DB5AC15-D84A-4889-8F00-48F369010C45}" srcOrd="0" destOrd="0" presId="urn:microsoft.com/office/officeart/2005/8/layout/list1"/>
    <dgm:cxn modelId="{7F9025C0-F095-462A-AAB5-341BCEC07872}" type="presOf" srcId="{2DC51ED6-CC77-4005-897D-A4542D896AAE}" destId="{B2B13C5C-4D04-4792-A556-34A689E8664C}" srcOrd="1" destOrd="0" presId="urn:microsoft.com/office/officeart/2005/8/layout/list1"/>
    <dgm:cxn modelId="{696DD909-786F-46A7-A744-C14B30B370E6}" type="presOf" srcId="{AC6E2423-616B-4D06-88C5-861797382EB3}" destId="{B2B308AA-35E4-4F6C-A9E8-ACCC9A23DAE1}" srcOrd="0" destOrd="0" presId="urn:microsoft.com/office/officeart/2005/8/layout/list1"/>
    <dgm:cxn modelId="{6F8A704E-DC1B-4932-A92C-A09B40E6C249}" type="presOf" srcId="{6C7A3334-8464-4159-A70D-E63215A8A87A}" destId="{B977AA08-DF6E-42C9-B73D-95BD37DB3B73}" srcOrd="1" destOrd="0" presId="urn:microsoft.com/office/officeart/2005/8/layout/list1"/>
    <dgm:cxn modelId="{0987CC44-62B1-4B2A-8251-F2086EF070C9}" srcId="{AC6E2423-616B-4D06-88C5-861797382EB3}" destId="{6C7A3334-8464-4159-A70D-E63215A8A87A}" srcOrd="2" destOrd="0" parTransId="{DD3E3DCA-A1E5-4F0F-8C92-843BE43924DF}" sibTransId="{9D2DB8EB-8C80-4077-B242-D4A424A62567}"/>
    <dgm:cxn modelId="{AB9DB136-F547-4FC5-820D-61324F2EBD62}" type="presParOf" srcId="{B2B308AA-35E4-4F6C-A9E8-ACCC9A23DAE1}" destId="{3E739A39-0CBC-4DCB-A933-A6C391D826D3}" srcOrd="0" destOrd="0" presId="urn:microsoft.com/office/officeart/2005/8/layout/list1"/>
    <dgm:cxn modelId="{9DDBBD5D-05E9-47E9-AF36-76FA9CC8F08C}" type="presParOf" srcId="{3E739A39-0CBC-4DCB-A933-A6C391D826D3}" destId="{F686CBA1-6A80-4B1D-B5D2-E5F179BCA34F}" srcOrd="0" destOrd="0" presId="urn:microsoft.com/office/officeart/2005/8/layout/list1"/>
    <dgm:cxn modelId="{9DE2B8D7-9751-4349-A368-E4BB3FE82B38}" type="presParOf" srcId="{3E739A39-0CBC-4DCB-A933-A6C391D826D3}" destId="{B2B13C5C-4D04-4792-A556-34A689E8664C}" srcOrd="1" destOrd="0" presId="urn:microsoft.com/office/officeart/2005/8/layout/list1"/>
    <dgm:cxn modelId="{5295F29B-AE92-494D-B9D7-61DA19517989}" type="presParOf" srcId="{B2B308AA-35E4-4F6C-A9E8-ACCC9A23DAE1}" destId="{19BBD7B9-D024-4D6E-8E9A-8248D6CF92AA}" srcOrd="1" destOrd="0" presId="urn:microsoft.com/office/officeart/2005/8/layout/list1"/>
    <dgm:cxn modelId="{6563833F-FA4F-4384-B643-099A21FC556A}" type="presParOf" srcId="{B2B308AA-35E4-4F6C-A9E8-ACCC9A23DAE1}" destId="{D99A15E7-C027-4F00-BACD-1CA73CFE7B6B}" srcOrd="2" destOrd="0" presId="urn:microsoft.com/office/officeart/2005/8/layout/list1"/>
    <dgm:cxn modelId="{FDE4C2BA-94A6-4BE7-A051-0D0A95274401}" type="presParOf" srcId="{B2B308AA-35E4-4F6C-A9E8-ACCC9A23DAE1}" destId="{B8F4184A-94B2-4961-81F3-D83ED48DEE49}" srcOrd="3" destOrd="0" presId="urn:microsoft.com/office/officeart/2005/8/layout/list1"/>
    <dgm:cxn modelId="{0AA0E2C6-00F1-4494-8A09-1C3CA2DEC7EB}" type="presParOf" srcId="{B2B308AA-35E4-4F6C-A9E8-ACCC9A23DAE1}" destId="{CD6E2F2B-5AF6-4B98-8E3B-AB23B48E7F14}" srcOrd="4" destOrd="0" presId="urn:microsoft.com/office/officeart/2005/8/layout/list1"/>
    <dgm:cxn modelId="{29D8948C-F667-434E-AE55-A3D69D25B1A8}" type="presParOf" srcId="{CD6E2F2B-5AF6-4B98-8E3B-AB23B48E7F14}" destId="{3E1A5C07-B8E7-42CC-92C1-8BB638943121}" srcOrd="0" destOrd="0" presId="urn:microsoft.com/office/officeart/2005/8/layout/list1"/>
    <dgm:cxn modelId="{0AA5617D-69C2-4D7F-A048-592226772A09}" type="presParOf" srcId="{CD6E2F2B-5AF6-4B98-8E3B-AB23B48E7F14}" destId="{5F1892D0-1621-4887-B1C8-FEC8EDA5D307}" srcOrd="1" destOrd="0" presId="urn:microsoft.com/office/officeart/2005/8/layout/list1"/>
    <dgm:cxn modelId="{9FDEB806-6ECF-4C7E-B5BD-41CAC28BA83C}" type="presParOf" srcId="{B2B308AA-35E4-4F6C-A9E8-ACCC9A23DAE1}" destId="{D0EB5FC0-7F1E-4686-9531-3F5A0B68A2B5}" srcOrd="5" destOrd="0" presId="urn:microsoft.com/office/officeart/2005/8/layout/list1"/>
    <dgm:cxn modelId="{EE4FD6CA-30FD-4956-9BDE-6F48C2DC5C88}" type="presParOf" srcId="{B2B308AA-35E4-4F6C-A9E8-ACCC9A23DAE1}" destId="{2A2FFD65-1035-401F-89FB-EE93737CE9EB}" srcOrd="6" destOrd="0" presId="urn:microsoft.com/office/officeart/2005/8/layout/list1"/>
    <dgm:cxn modelId="{AC763B4F-58F7-4DD5-9FCE-7E33A770AA8C}" type="presParOf" srcId="{B2B308AA-35E4-4F6C-A9E8-ACCC9A23DAE1}" destId="{22DE669F-7F47-445B-A971-F96EC1E08F36}" srcOrd="7" destOrd="0" presId="urn:microsoft.com/office/officeart/2005/8/layout/list1"/>
    <dgm:cxn modelId="{EB7DB46A-B01A-4D3B-A001-D7703E6822AD}" type="presParOf" srcId="{B2B308AA-35E4-4F6C-A9E8-ACCC9A23DAE1}" destId="{5C0324AE-8D69-4C66-B3A9-C751C412C32D}" srcOrd="8" destOrd="0" presId="urn:microsoft.com/office/officeart/2005/8/layout/list1"/>
    <dgm:cxn modelId="{13C83D14-1863-4631-B715-71091B7CBDF5}" type="presParOf" srcId="{5C0324AE-8D69-4C66-B3A9-C751C412C32D}" destId="{8DB5AC15-D84A-4889-8F00-48F369010C45}" srcOrd="0" destOrd="0" presId="urn:microsoft.com/office/officeart/2005/8/layout/list1"/>
    <dgm:cxn modelId="{54537330-9D44-4BCF-97EB-96A35125032D}" type="presParOf" srcId="{5C0324AE-8D69-4C66-B3A9-C751C412C32D}" destId="{B977AA08-DF6E-42C9-B73D-95BD37DB3B73}" srcOrd="1" destOrd="0" presId="urn:microsoft.com/office/officeart/2005/8/layout/list1"/>
    <dgm:cxn modelId="{3B1F3756-8C12-4F6E-8C01-BCD215A81295}" type="presParOf" srcId="{B2B308AA-35E4-4F6C-A9E8-ACCC9A23DAE1}" destId="{BE9D3869-5EF7-40B9-8716-CB09C87A25C2}" srcOrd="9" destOrd="0" presId="urn:microsoft.com/office/officeart/2005/8/layout/list1"/>
    <dgm:cxn modelId="{AB026D15-5FC5-46E0-BEA1-7871D45B1F2B}" type="presParOf" srcId="{B2B308AA-35E4-4F6C-A9E8-ACCC9A23DAE1}" destId="{4773AFFE-56BC-48EB-8F8E-91F826D4EC6D}" srcOrd="10" destOrd="0" presId="urn:microsoft.com/office/officeart/2005/8/layout/list1"/>
    <dgm:cxn modelId="{E68948E5-E24D-4F62-A7F4-F741FC56EF6D}" type="presParOf" srcId="{B2B308AA-35E4-4F6C-A9E8-ACCC9A23DAE1}" destId="{D2ABD165-D31F-4FC4-B73B-754BA182F716}" srcOrd="11" destOrd="0" presId="urn:microsoft.com/office/officeart/2005/8/layout/list1"/>
    <dgm:cxn modelId="{C7CDF35E-8352-4997-8D26-F766D2F680D6}" type="presParOf" srcId="{B2B308AA-35E4-4F6C-A9E8-ACCC9A23DAE1}" destId="{849AB3CD-CD7F-43C8-8B69-9B39046765BE}" srcOrd="12" destOrd="0" presId="urn:microsoft.com/office/officeart/2005/8/layout/list1"/>
    <dgm:cxn modelId="{9A6B469E-F2F8-4D48-B116-2A1170903259}" type="presParOf" srcId="{849AB3CD-CD7F-43C8-8B69-9B39046765BE}" destId="{BDC2BA53-5CEF-4EDA-A07A-E67914D06852}" srcOrd="0" destOrd="0" presId="urn:microsoft.com/office/officeart/2005/8/layout/list1"/>
    <dgm:cxn modelId="{BA6DD8B4-A9DE-4B8E-8942-5C8CBF57F42D}" type="presParOf" srcId="{849AB3CD-CD7F-43C8-8B69-9B39046765BE}" destId="{9D381AB6-8A75-4FBF-B081-FBAFC508CC92}" srcOrd="1" destOrd="0" presId="urn:microsoft.com/office/officeart/2005/8/layout/list1"/>
    <dgm:cxn modelId="{EC2FAB03-B58D-4370-A99A-14A38DE16EBF}" type="presParOf" srcId="{B2B308AA-35E4-4F6C-A9E8-ACCC9A23DAE1}" destId="{2649A7C7-F9DE-4488-B672-A0E16229DF55}" srcOrd="13" destOrd="0" presId="urn:microsoft.com/office/officeart/2005/8/layout/list1"/>
    <dgm:cxn modelId="{14717577-0702-4F32-88F8-9C1494830E3B}" type="presParOf" srcId="{B2B308AA-35E4-4F6C-A9E8-ACCC9A23DAE1}" destId="{D0E7464C-535A-4FD6-BD16-F7A152C4EC9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6E2423-616B-4D06-88C5-861797382EB3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DC51ED6-CC77-4005-897D-A4542D896AAE}">
      <dgm:prSet phldrT="[Текст]" custT="1"/>
      <dgm:spPr/>
      <dgm:t>
        <a:bodyPr/>
        <a:lstStyle/>
        <a:p>
          <a:r>
            <a:rPr lang="ru-RU" sz="1800" smtClean="0"/>
            <a:t>При выступлении не рассказывать о своих достижениях, а сделать упор на практическую деятеность, которую организуют с педагогами в рамках заявленной темы</a:t>
          </a:r>
          <a:endParaRPr lang="ru-RU" sz="1800" dirty="0"/>
        </a:p>
      </dgm:t>
    </dgm:pt>
    <dgm:pt modelId="{C31DB4EB-C451-4F28-B180-BF25B7548EDF}" type="parTrans" cxnId="{586D00C2-D6CB-4BA1-B3F1-FC624C40ECF0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8B879A96-E5EA-4BB9-A2CD-A950B51F2E51}" type="sibTrans" cxnId="{586D00C2-D6CB-4BA1-B3F1-FC624C40ECF0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A2C4E66A-35E4-4005-B972-CE02F7111636}">
      <dgm:prSet phldrT="[Текст]" custT="1"/>
      <dgm:spPr/>
      <dgm:t>
        <a:bodyPr/>
        <a:lstStyle/>
        <a:p>
          <a:r>
            <a:rPr lang="ru-RU" sz="1800" smtClean="0"/>
            <a:t>Проводить мероприятие для педагогов, а не детей</a:t>
          </a:r>
          <a:endParaRPr lang="ru-RU" sz="1800" dirty="0"/>
        </a:p>
      </dgm:t>
    </dgm:pt>
    <dgm:pt modelId="{67DC9824-D1C5-4653-AE3F-02E7D53B2995}" type="parTrans" cxnId="{C318E453-33E8-4440-8BC7-163EDD3D0C17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C24A629C-D9FC-4F06-BEBD-9789C9DF52E0}" type="sibTrans" cxnId="{C318E453-33E8-4440-8BC7-163EDD3D0C17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6C7A3334-8464-4159-A70D-E63215A8A87A}">
      <dgm:prSet phldrT="[Текст]" custT="1"/>
      <dgm:spPr/>
      <dgm:t>
        <a:bodyPr/>
        <a:lstStyle/>
        <a:p>
          <a:r>
            <a:rPr lang="ru-RU" sz="1800" smtClean="0"/>
            <a:t>Четко разделять мастер-класс и семинар: структура, содержание, особенность проведения</a:t>
          </a:r>
          <a:endParaRPr lang="ru-RU" sz="1800" dirty="0"/>
        </a:p>
      </dgm:t>
    </dgm:pt>
    <dgm:pt modelId="{DD3E3DCA-A1E5-4F0F-8C92-843BE43924DF}" type="parTrans" cxnId="{0987CC44-62B1-4B2A-8251-F2086EF070C9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9D2DB8EB-8C80-4077-B242-D4A424A62567}" type="sibTrans" cxnId="{0987CC44-62B1-4B2A-8251-F2086EF070C9}">
      <dgm:prSet/>
      <dgm:spPr/>
      <dgm:t>
        <a:bodyPr/>
        <a:lstStyle/>
        <a:p>
          <a:endParaRPr lang="ru-RU" sz="4400">
            <a:solidFill>
              <a:schemeClr val="tx1"/>
            </a:solidFill>
          </a:endParaRPr>
        </a:p>
      </dgm:t>
    </dgm:pt>
    <dgm:pt modelId="{84791B4F-6989-4B29-90DF-6D3F93856BBF}">
      <dgm:prSet phldrT="[Текст]" custT="1"/>
      <dgm:spPr/>
      <dgm:t>
        <a:bodyPr/>
        <a:lstStyle/>
        <a:p>
          <a:r>
            <a:rPr lang="ru-RU" sz="1800" smtClean="0"/>
            <a:t>Изучить критерии оценки каждого конкурсного испытания и учитывать их при подготовке</a:t>
          </a:r>
          <a:endParaRPr lang="ru-RU" sz="1800" dirty="0"/>
        </a:p>
      </dgm:t>
    </dgm:pt>
    <dgm:pt modelId="{B0486CD1-9243-4A93-B07A-3E43397EF742}" type="parTrans" cxnId="{98ED19ED-726A-4CBB-89E9-52DA776C8A4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825EEFA5-EB4C-4559-866A-20A2441E8C55}" type="sibTrans" cxnId="{98ED19ED-726A-4CBB-89E9-52DA776C8A4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48CD0943-3FCF-43ED-A976-495AF29B3E32}">
      <dgm:prSet phldrT="[Текст]" custT="1"/>
      <dgm:spPr/>
      <dgm:t>
        <a:bodyPr/>
        <a:lstStyle/>
        <a:p>
          <a:r>
            <a:rPr lang="ru-RU" sz="1800" smtClean="0"/>
            <a:t>Выстраивать содержание выступления в соответствии с заявленной темой  </a:t>
          </a:r>
          <a:endParaRPr lang="ru-RU" sz="1800" dirty="0"/>
        </a:p>
      </dgm:t>
    </dgm:pt>
    <dgm:pt modelId="{BB7E590F-3614-4ECD-9256-F5211E04AE72}" type="parTrans" cxnId="{D9FE7779-80BC-436C-865A-4F9DBF68F0E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A648E17-BAF0-4540-B210-FDE02855D343}" type="sibTrans" cxnId="{D9FE7779-80BC-436C-865A-4F9DBF68F0E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75BEB04-4A26-4663-817A-CA2BB21066DE}">
      <dgm:prSet phldrT="[Текст]" custT="1"/>
      <dgm:spPr/>
      <dgm:t>
        <a:bodyPr/>
        <a:lstStyle/>
        <a:p>
          <a:r>
            <a:rPr lang="ru-RU" sz="1800" smtClean="0"/>
            <a:t>Изучить терминологию, которую необходимо использовать при выступлении, чтобы свободно ей пользоваться</a:t>
          </a:r>
          <a:endParaRPr lang="ru-RU" sz="1800" dirty="0"/>
        </a:p>
      </dgm:t>
    </dgm:pt>
    <dgm:pt modelId="{634F4418-BBF9-418C-89AC-DE7689764016}" type="parTrans" cxnId="{28C6A01C-04EA-40B3-A598-6F2C8392E43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5DAF258-EC6A-40B7-A535-44FE05DB6A9A}" type="sibTrans" cxnId="{28C6A01C-04EA-40B3-A598-6F2C8392E43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6CAF63D-9C2E-41C8-8AE5-4EDA07B221C1}">
      <dgm:prSet phldrT="[Текст]" custT="1"/>
      <dgm:spPr/>
      <dgm:t>
        <a:bodyPr/>
        <a:lstStyle/>
        <a:p>
          <a:r>
            <a:rPr lang="ru-RU" sz="1800" smtClean="0"/>
            <a:t>Соблюдать тайминг выступления</a:t>
          </a:r>
          <a:endParaRPr lang="ru-RU" sz="1800" dirty="0"/>
        </a:p>
      </dgm:t>
    </dgm:pt>
    <dgm:pt modelId="{5A41EBBD-088A-4BB9-997F-1D12C6B947C3}" type="parTrans" cxnId="{42C4D83A-21BE-4780-8A60-C3BDEB7A9D8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929FAF8-26BD-4EF3-A04F-AFD3D2E9B182}" type="sibTrans" cxnId="{42C4D83A-21BE-4780-8A60-C3BDEB7A9D8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E8048D7-BFD4-4526-9E6C-801E43447F7A}" type="pres">
      <dgm:prSet presAssocID="{AC6E2423-616B-4D06-88C5-861797382EB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A3F628A-54AE-4520-A879-6A8207B859DB}" type="pres">
      <dgm:prSet presAssocID="{AC6E2423-616B-4D06-88C5-861797382EB3}" presName="Name1" presStyleCnt="0"/>
      <dgm:spPr/>
      <dgm:t>
        <a:bodyPr/>
        <a:lstStyle/>
        <a:p>
          <a:endParaRPr lang="ru-RU"/>
        </a:p>
      </dgm:t>
    </dgm:pt>
    <dgm:pt modelId="{D7AC4973-A69A-4FD0-8174-99F9E0D422A0}" type="pres">
      <dgm:prSet presAssocID="{AC6E2423-616B-4D06-88C5-861797382EB3}" presName="cycle" presStyleCnt="0"/>
      <dgm:spPr/>
      <dgm:t>
        <a:bodyPr/>
        <a:lstStyle/>
        <a:p>
          <a:endParaRPr lang="ru-RU"/>
        </a:p>
      </dgm:t>
    </dgm:pt>
    <dgm:pt modelId="{52390C4C-069B-451C-964B-0AC00ADA2941}" type="pres">
      <dgm:prSet presAssocID="{AC6E2423-616B-4D06-88C5-861797382EB3}" presName="srcNode" presStyleLbl="node1" presStyleIdx="0" presStyleCnt="7"/>
      <dgm:spPr/>
      <dgm:t>
        <a:bodyPr/>
        <a:lstStyle/>
        <a:p>
          <a:endParaRPr lang="ru-RU"/>
        </a:p>
      </dgm:t>
    </dgm:pt>
    <dgm:pt modelId="{7C80BF5B-3ED4-495F-B9E8-B385EA56BE97}" type="pres">
      <dgm:prSet presAssocID="{AC6E2423-616B-4D06-88C5-861797382EB3}" presName="conn" presStyleLbl="parChTrans1D2" presStyleIdx="0" presStyleCnt="1"/>
      <dgm:spPr/>
      <dgm:t>
        <a:bodyPr/>
        <a:lstStyle/>
        <a:p>
          <a:endParaRPr lang="ru-RU"/>
        </a:p>
      </dgm:t>
    </dgm:pt>
    <dgm:pt modelId="{934BD8F9-D384-4E1A-8D6B-6AA82903D6D9}" type="pres">
      <dgm:prSet presAssocID="{AC6E2423-616B-4D06-88C5-861797382EB3}" presName="extraNode" presStyleLbl="node1" presStyleIdx="0" presStyleCnt="7"/>
      <dgm:spPr/>
      <dgm:t>
        <a:bodyPr/>
        <a:lstStyle/>
        <a:p>
          <a:endParaRPr lang="ru-RU"/>
        </a:p>
      </dgm:t>
    </dgm:pt>
    <dgm:pt modelId="{D92E1D6A-4414-4DA3-8C09-22BA29050889}" type="pres">
      <dgm:prSet presAssocID="{AC6E2423-616B-4D06-88C5-861797382EB3}" presName="dstNode" presStyleLbl="node1" presStyleIdx="0" presStyleCnt="7"/>
      <dgm:spPr/>
      <dgm:t>
        <a:bodyPr/>
        <a:lstStyle/>
        <a:p>
          <a:endParaRPr lang="ru-RU"/>
        </a:p>
      </dgm:t>
    </dgm:pt>
    <dgm:pt modelId="{114748DC-D052-48E8-BB43-26BCA11214D9}" type="pres">
      <dgm:prSet presAssocID="{2DC51ED6-CC77-4005-897D-A4542D896AAE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06038-F126-45FE-9647-30CC596D5EB8}" type="pres">
      <dgm:prSet presAssocID="{2DC51ED6-CC77-4005-897D-A4542D896AAE}" presName="accent_1" presStyleCnt="0"/>
      <dgm:spPr/>
      <dgm:t>
        <a:bodyPr/>
        <a:lstStyle/>
        <a:p>
          <a:endParaRPr lang="ru-RU"/>
        </a:p>
      </dgm:t>
    </dgm:pt>
    <dgm:pt modelId="{FC5C7FBD-420F-4862-8F9B-BE45832252F1}" type="pres">
      <dgm:prSet presAssocID="{2DC51ED6-CC77-4005-897D-A4542D896AAE}" presName="accentRepeatNode" presStyleLbl="solidFgAcc1" presStyleIdx="0" presStyleCnt="7"/>
      <dgm:spPr/>
      <dgm:t>
        <a:bodyPr/>
        <a:lstStyle/>
        <a:p>
          <a:endParaRPr lang="ru-RU"/>
        </a:p>
      </dgm:t>
    </dgm:pt>
    <dgm:pt modelId="{A0D3BDE4-446C-4D82-BBA6-FAC09926FC08}" type="pres">
      <dgm:prSet presAssocID="{A2C4E66A-35E4-4005-B972-CE02F7111636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39E374-D21B-41B9-A252-6F76B8165B7B}" type="pres">
      <dgm:prSet presAssocID="{A2C4E66A-35E4-4005-B972-CE02F7111636}" presName="accent_2" presStyleCnt="0"/>
      <dgm:spPr/>
      <dgm:t>
        <a:bodyPr/>
        <a:lstStyle/>
        <a:p>
          <a:endParaRPr lang="ru-RU"/>
        </a:p>
      </dgm:t>
    </dgm:pt>
    <dgm:pt modelId="{59FBEAEA-55E1-494D-BBAA-7115F70BDB09}" type="pres">
      <dgm:prSet presAssocID="{A2C4E66A-35E4-4005-B972-CE02F7111636}" presName="accentRepeatNode" presStyleLbl="solidFgAcc1" presStyleIdx="1" presStyleCnt="7"/>
      <dgm:spPr/>
      <dgm:t>
        <a:bodyPr/>
        <a:lstStyle/>
        <a:p>
          <a:endParaRPr lang="ru-RU"/>
        </a:p>
      </dgm:t>
    </dgm:pt>
    <dgm:pt modelId="{3AAE87FE-0A1F-4D39-8AC9-5FCBAE7652FE}" type="pres">
      <dgm:prSet presAssocID="{6C7A3334-8464-4159-A70D-E63215A8A87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BD2F9-FD53-44BC-80BA-D9BFC78FD67F}" type="pres">
      <dgm:prSet presAssocID="{6C7A3334-8464-4159-A70D-E63215A8A87A}" presName="accent_3" presStyleCnt="0"/>
      <dgm:spPr/>
      <dgm:t>
        <a:bodyPr/>
        <a:lstStyle/>
        <a:p>
          <a:endParaRPr lang="ru-RU"/>
        </a:p>
      </dgm:t>
    </dgm:pt>
    <dgm:pt modelId="{D29794FE-2422-4F68-B380-B342FBA651FD}" type="pres">
      <dgm:prSet presAssocID="{6C7A3334-8464-4159-A70D-E63215A8A87A}" presName="accentRepeatNode" presStyleLbl="solidFgAcc1" presStyleIdx="2" presStyleCnt="7"/>
      <dgm:spPr/>
      <dgm:t>
        <a:bodyPr/>
        <a:lstStyle/>
        <a:p>
          <a:endParaRPr lang="ru-RU"/>
        </a:p>
      </dgm:t>
    </dgm:pt>
    <dgm:pt modelId="{AA19FD12-4D9C-4DED-BB84-1B1B772CEED9}" type="pres">
      <dgm:prSet presAssocID="{84791B4F-6989-4B29-90DF-6D3F93856BB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9A258-394C-4A8C-9920-84651D8CFCBA}" type="pres">
      <dgm:prSet presAssocID="{84791B4F-6989-4B29-90DF-6D3F93856BBF}" presName="accent_4" presStyleCnt="0"/>
      <dgm:spPr/>
      <dgm:t>
        <a:bodyPr/>
        <a:lstStyle/>
        <a:p>
          <a:endParaRPr lang="ru-RU"/>
        </a:p>
      </dgm:t>
    </dgm:pt>
    <dgm:pt modelId="{E324CE30-AC3F-423D-8235-6E4589164E07}" type="pres">
      <dgm:prSet presAssocID="{84791B4F-6989-4B29-90DF-6D3F93856BBF}" presName="accentRepeatNode" presStyleLbl="solidFgAcc1" presStyleIdx="3" presStyleCnt="7"/>
      <dgm:spPr/>
      <dgm:t>
        <a:bodyPr/>
        <a:lstStyle/>
        <a:p>
          <a:endParaRPr lang="ru-RU"/>
        </a:p>
      </dgm:t>
    </dgm:pt>
    <dgm:pt modelId="{EC36522E-EF1F-4282-8F84-9585DFF131B9}" type="pres">
      <dgm:prSet presAssocID="{48CD0943-3FCF-43ED-A976-495AF29B3E3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9E2B0-0DDC-430A-9430-860870F5CFFC}" type="pres">
      <dgm:prSet presAssocID="{48CD0943-3FCF-43ED-A976-495AF29B3E32}" presName="accent_5" presStyleCnt="0"/>
      <dgm:spPr/>
      <dgm:t>
        <a:bodyPr/>
        <a:lstStyle/>
        <a:p>
          <a:endParaRPr lang="ru-RU"/>
        </a:p>
      </dgm:t>
    </dgm:pt>
    <dgm:pt modelId="{9A317C10-B100-46F3-B55F-4B62A84B9E92}" type="pres">
      <dgm:prSet presAssocID="{48CD0943-3FCF-43ED-A976-495AF29B3E32}" presName="accentRepeatNode" presStyleLbl="solidFgAcc1" presStyleIdx="4" presStyleCnt="7"/>
      <dgm:spPr/>
      <dgm:t>
        <a:bodyPr/>
        <a:lstStyle/>
        <a:p>
          <a:endParaRPr lang="ru-RU"/>
        </a:p>
      </dgm:t>
    </dgm:pt>
    <dgm:pt modelId="{EEC8303C-8141-40D6-96F0-AA51D82E6A66}" type="pres">
      <dgm:prSet presAssocID="{475BEB04-4A26-4663-817A-CA2BB21066D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83AB1-15E7-43C0-B42D-4CAE28ACFEF7}" type="pres">
      <dgm:prSet presAssocID="{475BEB04-4A26-4663-817A-CA2BB21066DE}" presName="accent_6" presStyleCnt="0"/>
      <dgm:spPr/>
      <dgm:t>
        <a:bodyPr/>
        <a:lstStyle/>
        <a:p>
          <a:endParaRPr lang="ru-RU"/>
        </a:p>
      </dgm:t>
    </dgm:pt>
    <dgm:pt modelId="{29085C0F-7A9A-465C-8901-E20C5ED4AACD}" type="pres">
      <dgm:prSet presAssocID="{475BEB04-4A26-4663-817A-CA2BB21066DE}" presName="accentRepeatNode" presStyleLbl="solidFgAcc1" presStyleIdx="5" presStyleCnt="7"/>
      <dgm:spPr/>
      <dgm:t>
        <a:bodyPr/>
        <a:lstStyle/>
        <a:p>
          <a:endParaRPr lang="ru-RU"/>
        </a:p>
      </dgm:t>
    </dgm:pt>
    <dgm:pt modelId="{D853D727-945F-49BB-9844-130F8815F6C6}" type="pres">
      <dgm:prSet presAssocID="{C6CAF63D-9C2E-41C8-8AE5-4EDA07B221C1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FCB77-6B6B-43F1-B8C5-0BF8C5DB9686}" type="pres">
      <dgm:prSet presAssocID="{C6CAF63D-9C2E-41C8-8AE5-4EDA07B221C1}" presName="accent_7" presStyleCnt="0"/>
      <dgm:spPr/>
      <dgm:t>
        <a:bodyPr/>
        <a:lstStyle/>
        <a:p>
          <a:endParaRPr lang="ru-RU"/>
        </a:p>
      </dgm:t>
    </dgm:pt>
    <dgm:pt modelId="{DE5F1C8A-673B-4233-B9F4-31439D7038C8}" type="pres">
      <dgm:prSet presAssocID="{C6CAF63D-9C2E-41C8-8AE5-4EDA07B221C1}" presName="accentRepeatNode" presStyleLbl="solidFgAcc1" presStyleIdx="6" presStyleCnt="7"/>
      <dgm:spPr/>
      <dgm:t>
        <a:bodyPr/>
        <a:lstStyle/>
        <a:p>
          <a:endParaRPr lang="ru-RU"/>
        </a:p>
      </dgm:t>
    </dgm:pt>
  </dgm:ptLst>
  <dgm:cxnLst>
    <dgm:cxn modelId="{7E818F87-C137-4A73-B135-954FD5C953EF}" type="presOf" srcId="{48CD0943-3FCF-43ED-A976-495AF29B3E32}" destId="{EC36522E-EF1F-4282-8F84-9585DFF131B9}" srcOrd="0" destOrd="0" presId="urn:microsoft.com/office/officeart/2008/layout/VerticalCurvedList"/>
    <dgm:cxn modelId="{98ED19ED-726A-4CBB-89E9-52DA776C8A46}" srcId="{AC6E2423-616B-4D06-88C5-861797382EB3}" destId="{84791B4F-6989-4B29-90DF-6D3F93856BBF}" srcOrd="3" destOrd="0" parTransId="{B0486CD1-9243-4A93-B07A-3E43397EF742}" sibTransId="{825EEFA5-EB4C-4559-866A-20A2441E8C55}"/>
    <dgm:cxn modelId="{28C6A01C-04EA-40B3-A598-6F2C8392E43B}" srcId="{AC6E2423-616B-4D06-88C5-861797382EB3}" destId="{475BEB04-4A26-4663-817A-CA2BB21066DE}" srcOrd="5" destOrd="0" parTransId="{634F4418-BBF9-418C-89AC-DE7689764016}" sibTransId="{55DAF258-EC6A-40B7-A535-44FE05DB6A9A}"/>
    <dgm:cxn modelId="{56B9F9F0-F065-4B70-8F73-281C288DDD8C}" type="presOf" srcId="{2DC51ED6-CC77-4005-897D-A4542D896AAE}" destId="{114748DC-D052-48E8-BB43-26BCA11214D9}" srcOrd="0" destOrd="0" presId="urn:microsoft.com/office/officeart/2008/layout/VerticalCurvedList"/>
    <dgm:cxn modelId="{42C4D83A-21BE-4780-8A60-C3BDEB7A9D8E}" srcId="{AC6E2423-616B-4D06-88C5-861797382EB3}" destId="{C6CAF63D-9C2E-41C8-8AE5-4EDA07B221C1}" srcOrd="6" destOrd="0" parTransId="{5A41EBBD-088A-4BB9-997F-1D12C6B947C3}" sibTransId="{2929FAF8-26BD-4EF3-A04F-AFD3D2E9B182}"/>
    <dgm:cxn modelId="{586D00C2-D6CB-4BA1-B3F1-FC624C40ECF0}" srcId="{AC6E2423-616B-4D06-88C5-861797382EB3}" destId="{2DC51ED6-CC77-4005-897D-A4542D896AAE}" srcOrd="0" destOrd="0" parTransId="{C31DB4EB-C451-4F28-B180-BF25B7548EDF}" sibTransId="{8B879A96-E5EA-4BB9-A2CD-A950B51F2E51}"/>
    <dgm:cxn modelId="{C318E453-33E8-4440-8BC7-163EDD3D0C17}" srcId="{AC6E2423-616B-4D06-88C5-861797382EB3}" destId="{A2C4E66A-35E4-4005-B972-CE02F7111636}" srcOrd="1" destOrd="0" parTransId="{67DC9824-D1C5-4653-AE3F-02E7D53B2995}" sibTransId="{C24A629C-D9FC-4F06-BEBD-9789C9DF52E0}"/>
    <dgm:cxn modelId="{F13334D3-3673-47D4-B14C-0C94F70D6DCF}" type="presOf" srcId="{475BEB04-4A26-4663-817A-CA2BB21066DE}" destId="{EEC8303C-8141-40D6-96F0-AA51D82E6A66}" srcOrd="0" destOrd="0" presId="urn:microsoft.com/office/officeart/2008/layout/VerticalCurvedList"/>
    <dgm:cxn modelId="{A302EE1C-E880-4287-A590-0698703B012D}" type="presOf" srcId="{6C7A3334-8464-4159-A70D-E63215A8A87A}" destId="{3AAE87FE-0A1F-4D39-8AC9-5FCBAE7652FE}" srcOrd="0" destOrd="0" presId="urn:microsoft.com/office/officeart/2008/layout/VerticalCurvedList"/>
    <dgm:cxn modelId="{62062B5E-B9D9-4888-98A3-71EEFD2692E7}" type="presOf" srcId="{A2C4E66A-35E4-4005-B972-CE02F7111636}" destId="{A0D3BDE4-446C-4D82-BBA6-FAC09926FC08}" srcOrd="0" destOrd="0" presId="urn:microsoft.com/office/officeart/2008/layout/VerticalCurvedList"/>
    <dgm:cxn modelId="{D9FE7779-80BC-436C-865A-4F9DBF68F0EF}" srcId="{AC6E2423-616B-4D06-88C5-861797382EB3}" destId="{48CD0943-3FCF-43ED-A976-495AF29B3E32}" srcOrd="4" destOrd="0" parTransId="{BB7E590F-3614-4ECD-9256-F5211E04AE72}" sibTransId="{1A648E17-BAF0-4540-B210-FDE02855D343}"/>
    <dgm:cxn modelId="{3517C89F-3E7A-4AC4-9196-270034A549ED}" type="presOf" srcId="{84791B4F-6989-4B29-90DF-6D3F93856BBF}" destId="{AA19FD12-4D9C-4DED-BB84-1B1B772CEED9}" srcOrd="0" destOrd="0" presId="urn:microsoft.com/office/officeart/2008/layout/VerticalCurvedList"/>
    <dgm:cxn modelId="{2AAC3327-7F8A-470D-94F4-8BFED365B9EA}" type="presOf" srcId="{8B879A96-E5EA-4BB9-A2CD-A950B51F2E51}" destId="{7C80BF5B-3ED4-495F-B9E8-B385EA56BE97}" srcOrd="0" destOrd="0" presId="urn:microsoft.com/office/officeart/2008/layout/VerticalCurvedList"/>
    <dgm:cxn modelId="{CFE653FA-3BA5-44C4-90AF-D31E76D0E3EA}" type="presOf" srcId="{C6CAF63D-9C2E-41C8-8AE5-4EDA07B221C1}" destId="{D853D727-945F-49BB-9844-130F8815F6C6}" srcOrd="0" destOrd="0" presId="urn:microsoft.com/office/officeart/2008/layout/VerticalCurvedList"/>
    <dgm:cxn modelId="{BC7D6D3B-4952-40F3-8C25-F5E9903713AE}" type="presOf" srcId="{AC6E2423-616B-4D06-88C5-861797382EB3}" destId="{9E8048D7-BFD4-4526-9E6C-801E43447F7A}" srcOrd="0" destOrd="0" presId="urn:microsoft.com/office/officeart/2008/layout/VerticalCurvedList"/>
    <dgm:cxn modelId="{0987CC44-62B1-4B2A-8251-F2086EF070C9}" srcId="{AC6E2423-616B-4D06-88C5-861797382EB3}" destId="{6C7A3334-8464-4159-A70D-E63215A8A87A}" srcOrd="2" destOrd="0" parTransId="{DD3E3DCA-A1E5-4F0F-8C92-843BE43924DF}" sibTransId="{9D2DB8EB-8C80-4077-B242-D4A424A62567}"/>
    <dgm:cxn modelId="{5039B531-5A4D-4717-8669-5E120A1D8544}" type="presParOf" srcId="{9E8048D7-BFD4-4526-9E6C-801E43447F7A}" destId="{8A3F628A-54AE-4520-A879-6A8207B859DB}" srcOrd="0" destOrd="0" presId="urn:microsoft.com/office/officeart/2008/layout/VerticalCurvedList"/>
    <dgm:cxn modelId="{C0771A77-B27E-4E30-8416-864639D62F96}" type="presParOf" srcId="{8A3F628A-54AE-4520-A879-6A8207B859DB}" destId="{D7AC4973-A69A-4FD0-8174-99F9E0D422A0}" srcOrd="0" destOrd="0" presId="urn:microsoft.com/office/officeart/2008/layout/VerticalCurvedList"/>
    <dgm:cxn modelId="{90A553F7-2E3C-482B-AD9C-19C26EAC4AFC}" type="presParOf" srcId="{D7AC4973-A69A-4FD0-8174-99F9E0D422A0}" destId="{52390C4C-069B-451C-964B-0AC00ADA2941}" srcOrd="0" destOrd="0" presId="urn:microsoft.com/office/officeart/2008/layout/VerticalCurvedList"/>
    <dgm:cxn modelId="{15DEFDB5-778E-4FDA-A31C-CF1C97B78B7F}" type="presParOf" srcId="{D7AC4973-A69A-4FD0-8174-99F9E0D422A0}" destId="{7C80BF5B-3ED4-495F-B9E8-B385EA56BE97}" srcOrd="1" destOrd="0" presId="urn:microsoft.com/office/officeart/2008/layout/VerticalCurvedList"/>
    <dgm:cxn modelId="{A20AB3B9-C366-4596-BC9A-E3C23C9D2E46}" type="presParOf" srcId="{D7AC4973-A69A-4FD0-8174-99F9E0D422A0}" destId="{934BD8F9-D384-4E1A-8D6B-6AA82903D6D9}" srcOrd="2" destOrd="0" presId="urn:microsoft.com/office/officeart/2008/layout/VerticalCurvedList"/>
    <dgm:cxn modelId="{14B76B3D-5860-4443-A6FA-B97D3166825E}" type="presParOf" srcId="{D7AC4973-A69A-4FD0-8174-99F9E0D422A0}" destId="{D92E1D6A-4414-4DA3-8C09-22BA29050889}" srcOrd="3" destOrd="0" presId="urn:microsoft.com/office/officeart/2008/layout/VerticalCurvedList"/>
    <dgm:cxn modelId="{256C44A7-0155-44DD-90EA-691BE3928D32}" type="presParOf" srcId="{8A3F628A-54AE-4520-A879-6A8207B859DB}" destId="{114748DC-D052-48E8-BB43-26BCA11214D9}" srcOrd="1" destOrd="0" presId="urn:microsoft.com/office/officeart/2008/layout/VerticalCurvedList"/>
    <dgm:cxn modelId="{7C96BEA6-75FB-44B4-84B0-CCCF1DDD5A52}" type="presParOf" srcId="{8A3F628A-54AE-4520-A879-6A8207B859DB}" destId="{1B706038-F126-45FE-9647-30CC596D5EB8}" srcOrd="2" destOrd="0" presId="urn:microsoft.com/office/officeart/2008/layout/VerticalCurvedList"/>
    <dgm:cxn modelId="{7C0F6348-D5CE-482B-987B-A14BA43032BB}" type="presParOf" srcId="{1B706038-F126-45FE-9647-30CC596D5EB8}" destId="{FC5C7FBD-420F-4862-8F9B-BE45832252F1}" srcOrd="0" destOrd="0" presId="urn:microsoft.com/office/officeart/2008/layout/VerticalCurvedList"/>
    <dgm:cxn modelId="{C72E2225-6E50-44F2-8635-D7E749043B14}" type="presParOf" srcId="{8A3F628A-54AE-4520-A879-6A8207B859DB}" destId="{A0D3BDE4-446C-4D82-BBA6-FAC09926FC08}" srcOrd="3" destOrd="0" presId="urn:microsoft.com/office/officeart/2008/layout/VerticalCurvedList"/>
    <dgm:cxn modelId="{583DE298-ADEC-4EDA-8F57-6E388FA01303}" type="presParOf" srcId="{8A3F628A-54AE-4520-A879-6A8207B859DB}" destId="{7A39E374-D21B-41B9-A252-6F76B8165B7B}" srcOrd="4" destOrd="0" presId="urn:microsoft.com/office/officeart/2008/layout/VerticalCurvedList"/>
    <dgm:cxn modelId="{324FC50D-FFD8-4138-973C-E766E9E0EB73}" type="presParOf" srcId="{7A39E374-D21B-41B9-A252-6F76B8165B7B}" destId="{59FBEAEA-55E1-494D-BBAA-7115F70BDB09}" srcOrd="0" destOrd="0" presId="urn:microsoft.com/office/officeart/2008/layout/VerticalCurvedList"/>
    <dgm:cxn modelId="{99826781-F10D-459F-AC2D-42F42CE0C4AF}" type="presParOf" srcId="{8A3F628A-54AE-4520-A879-6A8207B859DB}" destId="{3AAE87FE-0A1F-4D39-8AC9-5FCBAE7652FE}" srcOrd="5" destOrd="0" presId="urn:microsoft.com/office/officeart/2008/layout/VerticalCurvedList"/>
    <dgm:cxn modelId="{23FE1B25-20DB-44AF-B4FD-34D1A7FCFE99}" type="presParOf" srcId="{8A3F628A-54AE-4520-A879-6A8207B859DB}" destId="{8FDBD2F9-FD53-44BC-80BA-D9BFC78FD67F}" srcOrd="6" destOrd="0" presId="urn:microsoft.com/office/officeart/2008/layout/VerticalCurvedList"/>
    <dgm:cxn modelId="{85D6DC16-62DB-4133-9A70-BAAC83E5528D}" type="presParOf" srcId="{8FDBD2F9-FD53-44BC-80BA-D9BFC78FD67F}" destId="{D29794FE-2422-4F68-B380-B342FBA651FD}" srcOrd="0" destOrd="0" presId="urn:microsoft.com/office/officeart/2008/layout/VerticalCurvedList"/>
    <dgm:cxn modelId="{79AD4432-5F65-4668-8218-557EA125CAE3}" type="presParOf" srcId="{8A3F628A-54AE-4520-A879-6A8207B859DB}" destId="{AA19FD12-4D9C-4DED-BB84-1B1B772CEED9}" srcOrd="7" destOrd="0" presId="urn:microsoft.com/office/officeart/2008/layout/VerticalCurvedList"/>
    <dgm:cxn modelId="{EB6991D5-CA09-4CFE-A628-7415451146E9}" type="presParOf" srcId="{8A3F628A-54AE-4520-A879-6A8207B859DB}" destId="{CBD9A258-394C-4A8C-9920-84651D8CFCBA}" srcOrd="8" destOrd="0" presId="urn:microsoft.com/office/officeart/2008/layout/VerticalCurvedList"/>
    <dgm:cxn modelId="{77DE3B64-3C48-4E78-B75F-310E73B8E051}" type="presParOf" srcId="{CBD9A258-394C-4A8C-9920-84651D8CFCBA}" destId="{E324CE30-AC3F-423D-8235-6E4589164E07}" srcOrd="0" destOrd="0" presId="urn:microsoft.com/office/officeart/2008/layout/VerticalCurvedList"/>
    <dgm:cxn modelId="{CE088EC8-F30B-4166-86E2-607CC23021AE}" type="presParOf" srcId="{8A3F628A-54AE-4520-A879-6A8207B859DB}" destId="{EC36522E-EF1F-4282-8F84-9585DFF131B9}" srcOrd="9" destOrd="0" presId="urn:microsoft.com/office/officeart/2008/layout/VerticalCurvedList"/>
    <dgm:cxn modelId="{A48D9739-650A-4240-A3FA-0EDD93BE4E37}" type="presParOf" srcId="{8A3F628A-54AE-4520-A879-6A8207B859DB}" destId="{75A9E2B0-0DDC-430A-9430-860870F5CFFC}" srcOrd="10" destOrd="0" presId="urn:microsoft.com/office/officeart/2008/layout/VerticalCurvedList"/>
    <dgm:cxn modelId="{EC7F3EB7-7B2F-4F2E-BD69-2DF46064DDF5}" type="presParOf" srcId="{75A9E2B0-0DDC-430A-9430-860870F5CFFC}" destId="{9A317C10-B100-46F3-B55F-4B62A84B9E92}" srcOrd="0" destOrd="0" presId="urn:microsoft.com/office/officeart/2008/layout/VerticalCurvedList"/>
    <dgm:cxn modelId="{63511A2C-8414-453C-8251-F4ECEF8E10D5}" type="presParOf" srcId="{8A3F628A-54AE-4520-A879-6A8207B859DB}" destId="{EEC8303C-8141-40D6-96F0-AA51D82E6A66}" srcOrd="11" destOrd="0" presId="urn:microsoft.com/office/officeart/2008/layout/VerticalCurvedList"/>
    <dgm:cxn modelId="{0C77BC42-215E-451E-A747-C766578ECB28}" type="presParOf" srcId="{8A3F628A-54AE-4520-A879-6A8207B859DB}" destId="{E0783AB1-15E7-43C0-B42D-4CAE28ACFEF7}" srcOrd="12" destOrd="0" presId="urn:microsoft.com/office/officeart/2008/layout/VerticalCurvedList"/>
    <dgm:cxn modelId="{2D16BE98-5089-4268-91F4-954947619A25}" type="presParOf" srcId="{E0783AB1-15E7-43C0-B42D-4CAE28ACFEF7}" destId="{29085C0F-7A9A-465C-8901-E20C5ED4AACD}" srcOrd="0" destOrd="0" presId="urn:microsoft.com/office/officeart/2008/layout/VerticalCurvedList"/>
    <dgm:cxn modelId="{1E4DD145-97B2-4FFC-B274-4F6E06A73EC1}" type="presParOf" srcId="{8A3F628A-54AE-4520-A879-6A8207B859DB}" destId="{D853D727-945F-49BB-9844-130F8815F6C6}" srcOrd="13" destOrd="0" presId="urn:microsoft.com/office/officeart/2008/layout/VerticalCurvedList"/>
    <dgm:cxn modelId="{6F4E0890-3E9F-4262-9462-8C31A7E45183}" type="presParOf" srcId="{8A3F628A-54AE-4520-A879-6A8207B859DB}" destId="{8DBFCB77-6B6B-43F1-B8C5-0BF8C5DB9686}" srcOrd="14" destOrd="0" presId="urn:microsoft.com/office/officeart/2008/layout/VerticalCurvedList"/>
    <dgm:cxn modelId="{BA8C4BBC-4C68-470B-8E7B-5F06847577BD}" type="presParOf" srcId="{8DBFCB77-6B6B-43F1-B8C5-0BF8C5DB9686}" destId="{DE5F1C8A-673B-4233-B9F4-31439D7038C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90A2B-FD20-43C0-9336-6A603B84E1BC}">
      <dsp:nvSpPr>
        <dsp:cNvPr id="0" name=""/>
        <dsp:cNvSpPr/>
      </dsp:nvSpPr>
      <dsp:spPr>
        <a:xfrm>
          <a:off x="671" y="0"/>
          <a:ext cx="6198392" cy="561657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Методическое портфолио</a:t>
          </a:r>
          <a:endParaRPr lang="ru-RU" sz="2400" b="1" kern="1200" dirty="0"/>
        </a:p>
      </dsp:txBody>
      <dsp:txXfrm>
        <a:off x="671" y="0"/>
        <a:ext cx="6198392" cy="1684972"/>
      </dsp:txXfrm>
    </dsp:sp>
    <dsp:sp modelId="{F24A8454-62BF-4A41-8DF3-6CC386D035D5}">
      <dsp:nvSpPr>
        <dsp:cNvPr id="0" name=""/>
        <dsp:cNvSpPr/>
      </dsp:nvSpPr>
      <dsp:spPr>
        <a:xfrm>
          <a:off x="789533" y="1672347"/>
          <a:ext cx="4620668" cy="619456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Отсутствие системы в представлении своего методического опыта</a:t>
          </a:r>
        </a:p>
      </dsp:txBody>
      <dsp:txXfrm>
        <a:off x="807676" y="1690490"/>
        <a:ext cx="4584382" cy="583170"/>
      </dsp:txXfrm>
    </dsp:sp>
    <dsp:sp modelId="{8CAAB808-2663-409A-A2F7-73D83D7AFCE3}">
      <dsp:nvSpPr>
        <dsp:cNvPr id="0" name=""/>
        <dsp:cNvSpPr/>
      </dsp:nvSpPr>
      <dsp:spPr>
        <a:xfrm>
          <a:off x="808589" y="2342078"/>
          <a:ext cx="4582555" cy="120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Результативность работы не подтверждается конкретными данными (методические рекомендации, участие в экспертной деятельности, участие в конкурсах)</a:t>
          </a:r>
        </a:p>
      </dsp:txBody>
      <dsp:txXfrm>
        <a:off x="843795" y="2377284"/>
        <a:ext cx="4512143" cy="1131605"/>
      </dsp:txXfrm>
    </dsp:sp>
    <dsp:sp modelId="{9D565874-DFBE-4DFC-8B2F-7DA264335DF2}">
      <dsp:nvSpPr>
        <dsp:cNvPr id="0" name=""/>
        <dsp:cNvSpPr/>
      </dsp:nvSpPr>
      <dsp:spPr>
        <a:xfrm>
          <a:off x="827627" y="3580022"/>
          <a:ext cx="4544479" cy="7179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Трансляция методического опыта ограничивается муниципальным уровнем</a:t>
          </a:r>
        </a:p>
      </dsp:txBody>
      <dsp:txXfrm>
        <a:off x="848655" y="3601050"/>
        <a:ext cx="4502423" cy="675900"/>
      </dsp:txXfrm>
    </dsp:sp>
    <dsp:sp modelId="{0F2693D5-FFB9-46FD-B8F2-B4F3FFC7CD6B}">
      <dsp:nvSpPr>
        <dsp:cNvPr id="0" name=""/>
        <dsp:cNvSpPr/>
      </dsp:nvSpPr>
      <dsp:spPr>
        <a:xfrm>
          <a:off x="837165" y="4333904"/>
          <a:ext cx="4525405" cy="4826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Отсутствует самоанализ проф. деятельности</a:t>
          </a:r>
        </a:p>
      </dsp:txBody>
      <dsp:txXfrm>
        <a:off x="851300" y="4348039"/>
        <a:ext cx="4497135" cy="454334"/>
      </dsp:txXfrm>
    </dsp:sp>
    <dsp:sp modelId="{62B28E9F-D126-43CA-AE7F-9ABEB8B64ECC}">
      <dsp:nvSpPr>
        <dsp:cNvPr id="0" name=""/>
        <dsp:cNvSpPr/>
      </dsp:nvSpPr>
      <dsp:spPr>
        <a:xfrm>
          <a:off x="837165" y="4852435"/>
          <a:ext cx="4525405" cy="481588"/>
        </a:xfrm>
        <a:prstGeom prst="roundRect">
          <a:avLst>
            <a:gd name="adj" fmla="val 10000"/>
          </a:avLst>
        </a:prstGeom>
        <a:solidFill>
          <a:srgbClr val="FFC7CE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Представленный опыт не готов к тиражированию</a:t>
          </a:r>
        </a:p>
      </dsp:txBody>
      <dsp:txXfrm>
        <a:off x="851270" y="4866540"/>
        <a:ext cx="4497195" cy="453378"/>
      </dsp:txXfrm>
    </dsp:sp>
    <dsp:sp modelId="{5B64E13E-69B6-468A-93CD-82549505062A}">
      <dsp:nvSpPr>
        <dsp:cNvPr id="0" name=""/>
        <dsp:cNvSpPr/>
      </dsp:nvSpPr>
      <dsp:spPr>
        <a:xfrm>
          <a:off x="6542311" y="0"/>
          <a:ext cx="4567683" cy="561657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Методическая разработка</a:t>
          </a:r>
          <a:endParaRPr lang="ru-RU" sz="2400" b="1" kern="1200" dirty="0"/>
        </a:p>
      </dsp:txBody>
      <dsp:txXfrm>
        <a:off x="6542311" y="0"/>
        <a:ext cx="4567683" cy="1684972"/>
      </dsp:txXfrm>
    </dsp:sp>
    <dsp:sp modelId="{2393BC19-12AE-4735-9120-5B35704B098F}">
      <dsp:nvSpPr>
        <dsp:cNvPr id="0" name=""/>
        <dsp:cNvSpPr/>
      </dsp:nvSpPr>
      <dsp:spPr>
        <a:xfrm>
          <a:off x="6998408" y="1685452"/>
          <a:ext cx="3654146" cy="11034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Низкий уровень оригинальности представленных материалов (6 работ – 0 оригинальности)</a:t>
          </a:r>
          <a:endParaRPr lang="ru-RU" sz="1800" kern="1200" dirty="0"/>
        </a:p>
      </dsp:txBody>
      <dsp:txXfrm>
        <a:off x="7030726" y="1717770"/>
        <a:ext cx="3589510" cy="1038796"/>
      </dsp:txXfrm>
    </dsp:sp>
    <dsp:sp modelId="{C57B3CCC-E7AE-4132-833D-22209DB349D6}">
      <dsp:nvSpPr>
        <dsp:cNvPr id="0" name=""/>
        <dsp:cNvSpPr/>
      </dsp:nvSpPr>
      <dsp:spPr>
        <a:xfrm>
          <a:off x="6998408" y="2958643"/>
          <a:ext cx="3654146" cy="11034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Недостаточное количество методических продуктов, готовых для использования в работе </a:t>
          </a:r>
          <a:endParaRPr lang="ru-RU" sz="1800" kern="1200" dirty="0"/>
        </a:p>
      </dsp:txBody>
      <dsp:txXfrm>
        <a:off x="7030726" y="2990961"/>
        <a:ext cx="3589510" cy="1038796"/>
      </dsp:txXfrm>
    </dsp:sp>
    <dsp:sp modelId="{849C8C00-493C-4874-90A2-17AAAB33AFFA}">
      <dsp:nvSpPr>
        <dsp:cNvPr id="0" name=""/>
        <dsp:cNvSpPr/>
      </dsp:nvSpPr>
      <dsp:spPr>
        <a:xfrm>
          <a:off x="6998408" y="4231834"/>
          <a:ext cx="3654146" cy="11034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Сложно определились продуктивность и эффективность работы, ели это не описано в самой работе</a:t>
          </a:r>
          <a:endParaRPr lang="ru-RU" sz="1800" kern="1200" dirty="0"/>
        </a:p>
      </dsp:txBody>
      <dsp:txXfrm>
        <a:off x="7030726" y="4264152"/>
        <a:ext cx="3589510" cy="10387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A15E7-C027-4F00-BACD-1CA73CFE7B6B}">
      <dsp:nvSpPr>
        <dsp:cNvPr id="0" name=""/>
        <dsp:cNvSpPr/>
      </dsp:nvSpPr>
      <dsp:spPr>
        <a:xfrm>
          <a:off x="0" y="449344"/>
          <a:ext cx="61976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13C5C-4D04-4792-A556-34A689E8664C}">
      <dsp:nvSpPr>
        <dsp:cNvPr id="0" name=""/>
        <dsp:cNvSpPr/>
      </dsp:nvSpPr>
      <dsp:spPr>
        <a:xfrm>
          <a:off x="309880" y="36064"/>
          <a:ext cx="4338320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78" tIns="0" rIns="1639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Выделение профессиональных дефицитов</a:t>
          </a:r>
          <a:endParaRPr lang="ru-RU" sz="1600" kern="1200" dirty="0"/>
        </a:p>
      </dsp:txBody>
      <dsp:txXfrm>
        <a:off x="350229" y="76413"/>
        <a:ext cx="4257622" cy="745862"/>
      </dsp:txXfrm>
    </dsp:sp>
    <dsp:sp modelId="{2A2FFD65-1035-401F-89FB-EE93737CE9EB}">
      <dsp:nvSpPr>
        <dsp:cNvPr id="0" name=""/>
        <dsp:cNvSpPr/>
      </dsp:nvSpPr>
      <dsp:spPr>
        <a:xfrm>
          <a:off x="0" y="1719424"/>
          <a:ext cx="61976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892D0-1621-4887-B1C8-FEC8EDA5D307}">
      <dsp:nvSpPr>
        <dsp:cNvPr id="0" name=""/>
        <dsp:cNvSpPr/>
      </dsp:nvSpPr>
      <dsp:spPr>
        <a:xfrm>
          <a:off x="309880" y="1306144"/>
          <a:ext cx="4338320" cy="82656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78" tIns="0" rIns="1639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Соотнесение профессиональных дефицитов с профессиональными компетенциями</a:t>
          </a:r>
          <a:endParaRPr lang="ru-RU" sz="1600" kern="1200" dirty="0"/>
        </a:p>
      </dsp:txBody>
      <dsp:txXfrm>
        <a:off x="350229" y="1346493"/>
        <a:ext cx="4257622" cy="745862"/>
      </dsp:txXfrm>
    </dsp:sp>
    <dsp:sp modelId="{4773AFFE-56BC-48EB-8F8E-91F826D4EC6D}">
      <dsp:nvSpPr>
        <dsp:cNvPr id="0" name=""/>
        <dsp:cNvSpPr/>
      </dsp:nvSpPr>
      <dsp:spPr>
        <a:xfrm>
          <a:off x="0" y="2989504"/>
          <a:ext cx="61976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77AA08-DF6E-42C9-B73D-95BD37DB3B73}">
      <dsp:nvSpPr>
        <dsp:cNvPr id="0" name=""/>
        <dsp:cNvSpPr/>
      </dsp:nvSpPr>
      <dsp:spPr>
        <a:xfrm>
          <a:off x="306853" y="2576224"/>
          <a:ext cx="5890097" cy="82656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78" tIns="0" rIns="1639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перечня мероприятий, необходимых для устранения выявленных дефицитов и повышения профессиональных компетенций</a:t>
          </a:r>
          <a:endParaRPr lang="ru-RU" sz="1600" kern="1200" dirty="0"/>
        </a:p>
      </dsp:txBody>
      <dsp:txXfrm>
        <a:off x="347202" y="2616573"/>
        <a:ext cx="5809399" cy="745862"/>
      </dsp:txXfrm>
    </dsp:sp>
    <dsp:sp modelId="{D0E7464C-535A-4FD6-BD16-F7A152C4EC9C}">
      <dsp:nvSpPr>
        <dsp:cNvPr id="0" name=""/>
        <dsp:cNvSpPr/>
      </dsp:nvSpPr>
      <dsp:spPr>
        <a:xfrm>
          <a:off x="0" y="4259584"/>
          <a:ext cx="61976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81AB6-8A75-4FBF-B081-FBAFC508CC92}">
      <dsp:nvSpPr>
        <dsp:cNvPr id="0" name=""/>
        <dsp:cNvSpPr/>
      </dsp:nvSpPr>
      <dsp:spPr>
        <a:xfrm>
          <a:off x="309880" y="3846304"/>
          <a:ext cx="4338320" cy="82656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78" tIns="0" rIns="16397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Поиск необходимых образовательных мероприятий</a:t>
          </a:r>
          <a:endParaRPr lang="ru-RU" sz="1600" kern="1200" dirty="0"/>
        </a:p>
      </dsp:txBody>
      <dsp:txXfrm>
        <a:off x="350229" y="3886653"/>
        <a:ext cx="4257622" cy="745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0BF5B-3ED4-495F-B9E8-B385EA56BE97}">
      <dsp:nvSpPr>
        <dsp:cNvPr id="0" name=""/>
        <dsp:cNvSpPr/>
      </dsp:nvSpPr>
      <dsp:spPr>
        <a:xfrm>
          <a:off x="-5651499" y="-865614"/>
          <a:ext cx="6732478" cy="6732478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748DC-D052-48E8-BB43-26BCA11214D9}">
      <dsp:nvSpPr>
        <dsp:cNvPr id="0" name=""/>
        <dsp:cNvSpPr/>
      </dsp:nvSpPr>
      <dsp:spPr>
        <a:xfrm>
          <a:off x="350837" y="227356"/>
          <a:ext cx="10930836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При выступлении не рассказывать о своих достижениях, а сделать упор на практическую деятеность, которую организуют с педагогами в рамках заявленной темы</a:t>
          </a:r>
          <a:endParaRPr lang="ru-RU" sz="1800" kern="1200" dirty="0"/>
        </a:p>
      </dsp:txBody>
      <dsp:txXfrm>
        <a:off x="350837" y="227356"/>
        <a:ext cx="10930836" cy="454513"/>
      </dsp:txXfrm>
    </dsp:sp>
    <dsp:sp modelId="{FC5C7FBD-420F-4862-8F9B-BE45832252F1}">
      <dsp:nvSpPr>
        <dsp:cNvPr id="0" name=""/>
        <dsp:cNvSpPr/>
      </dsp:nvSpPr>
      <dsp:spPr>
        <a:xfrm>
          <a:off x="66766" y="170542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3BDE4-446C-4D82-BBA6-FAC09926FC08}">
      <dsp:nvSpPr>
        <dsp:cNvPr id="0" name=""/>
        <dsp:cNvSpPr/>
      </dsp:nvSpPr>
      <dsp:spPr>
        <a:xfrm>
          <a:off x="762440" y="909527"/>
          <a:ext cx="10519233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Проводить мероприятие для педагогов, а не детей</a:t>
          </a:r>
          <a:endParaRPr lang="ru-RU" sz="1800" kern="1200" dirty="0"/>
        </a:p>
      </dsp:txBody>
      <dsp:txXfrm>
        <a:off x="762440" y="909527"/>
        <a:ext cx="10519233" cy="454513"/>
      </dsp:txXfrm>
    </dsp:sp>
    <dsp:sp modelId="{59FBEAEA-55E1-494D-BBAA-7115F70BDB09}">
      <dsp:nvSpPr>
        <dsp:cNvPr id="0" name=""/>
        <dsp:cNvSpPr/>
      </dsp:nvSpPr>
      <dsp:spPr>
        <a:xfrm>
          <a:off x="478369" y="852712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E87FE-0A1F-4D39-8AC9-5FCBAE7652FE}">
      <dsp:nvSpPr>
        <dsp:cNvPr id="0" name=""/>
        <dsp:cNvSpPr/>
      </dsp:nvSpPr>
      <dsp:spPr>
        <a:xfrm>
          <a:off x="987996" y="1591197"/>
          <a:ext cx="10293677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Четко разделять мастер-класс и семинар: структура, содержание, особенность проведения</a:t>
          </a:r>
          <a:endParaRPr lang="ru-RU" sz="1800" kern="1200" dirty="0"/>
        </a:p>
      </dsp:txBody>
      <dsp:txXfrm>
        <a:off x="987996" y="1591197"/>
        <a:ext cx="10293677" cy="454513"/>
      </dsp:txXfrm>
    </dsp:sp>
    <dsp:sp modelId="{D29794FE-2422-4F68-B380-B342FBA651FD}">
      <dsp:nvSpPr>
        <dsp:cNvPr id="0" name=""/>
        <dsp:cNvSpPr/>
      </dsp:nvSpPr>
      <dsp:spPr>
        <a:xfrm>
          <a:off x="703925" y="1534383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9FD12-4D9C-4DED-BB84-1B1B772CEED9}">
      <dsp:nvSpPr>
        <dsp:cNvPr id="0" name=""/>
        <dsp:cNvSpPr/>
      </dsp:nvSpPr>
      <dsp:spPr>
        <a:xfrm>
          <a:off x="1060014" y="2273367"/>
          <a:ext cx="10221659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Изучить критерии оценки каждого конкурсного испытания и учитывать их при подготовке</a:t>
          </a:r>
          <a:endParaRPr lang="ru-RU" sz="1800" kern="1200" dirty="0"/>
        </a:p>
      </dsp:txBody>
      <dsp:txXfrm>
        <a:off x="1060014" y="2273367"/>
        <a:ext cx="10221659" cy="454513"/>
      </dsp:txXfrm>
    </dsp:sp>
    <dsp:sp modelId="{E324CE30-AC3F-423D-8235-6E4589164E07}">
      <dsp:nvSpPr>
        <dsp:cNvPr id="0" name=""/>
        <dsp:cNvSpPr/>
      </dsp:nvSpPr>
      <dsp:spPr>
        <a:xfrm>
          <a:off x="775943" y="2216553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6522E-EF1F-4282-8F84-9585DFF131B9}">
      <dsp:nvSpPr>
        <dsp:cNvPr id="0" name=""/>
        <dsp:cNvSpPr/>
      </dsp:nvSpPr>
      <dsp:spPr>
        <a:xfrm>
          <a:off x="987996" y="2955538"/>
          <a:ext cx="10293677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Выстраивать содержание выступления в соответствии с заявленной темой  </a:t>
          </a:r>
          <a:endParaRPr lang="ru-RU" sz="1800" kern="1200" dirty="0"/>
        </a:p>
      </dsp:txBody>
      <dsp:txXfrm>
        <a:off x="987996" y="2955538"/>
        <a:ext cx="10293677" cy="454513"/>
      </dsp:txXfrm>
    </dsp:sp>
    <dsp:sp modelId="{9A317C10-B100-46F3-B55F-4B62A84B9E92}">
      <dsp:nvSpPr>
        <dsp:cNvPr id="0" name=""/>
        <dsp:cNvSpPr/>
      </dsp:nvSpPr>
      <dsp:spPr>
        <a:xfrm>
          <a:off x="703925" y="2898723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8303C-8141-40D6-96F0-AA51D82E6A66}">
      <dsp:nvSpPr>
        <dsp:cNvPr id="0" name=""/>
        <dsp:cNvSpPr/>
      </dsp:nvSpPr>
      <dsp:spPr>
        <a:xfrm>
          <a:off x="762440" y="3637208"/>
          <a:ext cx="10519233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Изучить терминологию, которую необходимо использовать при выступлении, чтобы свободно ей пользоваться</a:t>
          </a:r>
          <a:endParaRPr lang="ru-RU" sz="1800" kern="1200" dirty="0"/>
        </a:p>
      </dsp:txBody>
      <dsp:txXfrm>
        <a:off x="762440" y="3637208"/>
        <a:ext cx="10519233" cy="454513"/>
      </dsp:txXfrm>
    </dsp:sp>
    <dsp:sp modelId="{29085C0F-7A9A-465C-8901-E20C5ED4AACD}">
      <dsp:nvSpPr>
        <dsp:cNvPr id="0" name=""/>
        <dsp:cNvSpPr/>
      </dsp:nvSpPr>
      <dsp:spPr>
        <a:xfrm>
          <a:off x="478369" y="3580394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3D727-945F-49BB-9844-130F8815F6C6}">
      <dsp:nvSpPr>
        <dsp:cNvPr id="0" name=""/>
        <dsp:cNvSpPr/>
      </dsp:nvSpPr>
      <dsp:spPr>
        <a:xfrm>
          <a:off x="350837" y="4319378"/>
          <a:ext cx="10930836" cy="454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Соблюдать тайминг выступления</a:t>
          </a:r>
          <a:endParaRPr lang="ru-RU" sz="1800" kern="1200" dirty="0"/>
        </a:p>
      </dsp:txBody>
      <dsp:txXfrm>
        <a:off x="350837" y="4319378"/>
        <a:ext cx="10930836" cy="454513"/>
      </dsp:txXfrm>
    </dsp:sp>
    <dsp:sp modelId="{DE5F1C8A-673B-4233-B9F4-31439D7038C8}">
      <dsp:nvSpPr>
        <dsp:cNvPr id="0" name=""/>
        <dsp:cNvSpPr/>
      </dsp:nvSpPr>
      <dsp:spPr>
        <a:xfrm>
          <a:off x="66766" y="4262564"/>
          <a:ext cx="568141" cy="568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B52D8-0528-4F81-B732-DD2C7EE7614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21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1FEFC-80D9-49A4-903C-34E58D19F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6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1D867-E9B0-4986-AB2C-1D895B8CD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659436-1025-461E-8C32-AC0EE4647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1644A-7D7B-438F-AA3A-ED481F2F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5316C-129C-4EB0-9516-2663BFFD7C06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48A3D6-E58E-426B-8275-177C4BB0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1A51F9-C162-4F32-BC88-5302770B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6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DC610-545E-43FC-9878-1CEFAA048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263070-FB8E-4168-BFCB-42BA27795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7E1C37-88E5-44E6-A0A6-59F0D8B5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E274-3A28-4B0C-AEF6-9928918C4E77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9893BB-1627-4AC7-A03F-EE87BCC8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664A77-19A8-4256-8AEE-3840FEDA1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5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4D1B24E-45D1-41EF-98F3-838631C62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BE4FE4-97F2-4591-8013-B56F1B0DE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3773DB-C2B8-4147-AA0A-E3DF22C35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4386-E177-4B43-AC29-9A519C96BE3C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C7448D-8BDB-4683-9882-806BC9F6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F4BEC-7C39-4186-964E-DF0BEAB3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18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544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617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98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68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932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78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31C81-BF2A-42F5-9435-1D1197EB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7DCAE8-8AC3-4892-B79C-54A4FD722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2F8F06-9556-4D11-B3A0-97C005D5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A077C-8F20-4E30-82BA-AD326245D746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0620C-1171-4E8D-9461-3B9A58B08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4E0A6-34A6-46E9-866F-4D992FEA5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224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20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77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10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4DFC-6CDC-4FB0-B2E7-5EFDEED5B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214046-FC42-40E6-A2D5-5D6B503F1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0A0E3A-BDEA-4988-9747-048142DA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4C3790-21DE-4135-85D3-2D10E27CF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AB110-15B5-4B5A-9EC0-C9459CB6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32551-87A2-4CED-B277-C82658F89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73FBE7-77EA-4BE3-9557-E501BB54A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5AF4D1-6C6A-4081-9EE2-2F4F8E00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9B16E-435D-4019-A859-D691BCA5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12527C-6A31-4589-AAA0-72026E56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304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9D8DB-9B64-4923-8A77-BC4ABAE51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E2F78D-913F-431C-AC0B-7AFF2A004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130DD-0697-465D-A63A-C87285AE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BF62B-BB48-4538-883B-68433A4A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B7540-1479-41BC-83EC-330DBB46E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633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22F0C-05AD-4899-B7FE-2A7845CE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13EFA-874A-40E6-903D-DDE11F907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7114E3-CAE8-4FE3-B883-37623D224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B087E3-565F-4E49-AD98-920FCEDE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E10D74-7A09-4AA9-8438-8771F6D0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02AE2E-A08B-4A2C-A596-6C346E2D2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456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83864-CC1E-4DB3-9922-A6A5D197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ABE997-3BB9-476C-8E79-B2ECBD950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80F5D8-78ED-4E1D-A85B-85F42F8C4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21F08F-53D0-4269-8A2C-4437B7AFD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BE953E-6C2D-4DA9-8FBC-A6868DD58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26B335-55C4-4844-A637-47A61E8A0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0AECA3-E164-4C33-A7F4-26A7831E2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1FA56F-0168-46C9-88E9-BE64D47D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52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EE9A6-124F-4BC9-AF74-F35F5DAD9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7A2002-5383-4607-B016-170B05359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E38D12-4EC4-4F5C-966A-CB10F87A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A35BF7-73AF-492C-BB3E-3B30F8DF3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83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3F0939-A69B-4A5E-A75E-CE2DBF81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38AE9A-6FF5-44C9-A5A2-AF612CF56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CFAC5C-7218-4D10-A7C2-5559DADC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51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47834-C418-47EB-8EDB-1E6B829D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AAE66A-D154-4FB5-B7F7-5EBB44628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1ACF8-FCB7-4EE6-8B1E-9030B530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AA4D-0330-4F7C-83D4-668919C00AF1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C45B48-3B46-41E8-B288-A1F54D05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4A46D6-3001-4623-9BCB-9476E659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161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0A883-76B0-43F1-B6B3-5CDA1357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DC8D75-BB8B-466F-BB77-939A2656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433115-17C3-4D55-98E4-A98C9685C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E44783-9691-4D03-869D-70C89FF82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F60D68-1E8C-4671-B137-09DA06CF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4B0A31-2EE9-43AB-8A19-E7C89D49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032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F69D3-7357-4E71-8D63-0B80EBBC5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641A98-FED1-4F5F-B2D1-99575A70E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3E7EA9-E87A-4ECC-B4B1-EF3B8A7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A3A89B-3AC5-4DAA-B31E-B5F91C5E6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012C3F-6AA0-4D9D-8FA6-3655E834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2F73AB-8144-4D6D-A997-F006EF2AB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415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DAF73-4E62-4B92-BA33-0CE35844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0F99D5-6714-466E-849C-2416D895B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1D5EA-6B4F-4481-8FA0-D79E10F0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466F2A-8AF8-4DA8-9F51-4EA9ACCD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9A451F-6358-4A46-9219-4601242F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357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B16364-2B81-4021-B46C-23E306FC5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C64938-2B62-43AB-AABA-AD8A08536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B76635-FF86-461D-9DAE-35A9C292F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349A77-DCF0-4867-BD02-EDD12EFD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B9FBF-B34A-44CC-A0A6-D8BDA97F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91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A2D3EE-AE41-4EF1-8C54-C9C8EFF7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B941E0-BEE5-4E3B-ACAC-DD469BDA28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A8BD98-3985-46D5-A2BB-5D3884A4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125F5D-55B9-4C98-9E07-75EE00C3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C6BC0-DFB4-4242-87A5-D5E3EC093879}" type="datetime1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376B35-ED8C-436B-80C4-187B0B85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96CD84-5B49-400B-B599-52929CED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4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C54CF-59BE-4B5E-90F4-55B0AC8C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94D271-626F-4A54-B618-577CAB9DD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E80C7F-AF35-4CD7-814A-DB92B1D38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3E3BD4-BB29-476C-BB52-8FA766B55D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22EDE1-BFE3-4ED6-B7DA-979FC25C54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08D2D0-A708-4A67-A9B0-F349FC4F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F1DD-E358-46EC-B47B-6A367089734F}" type="datetime1">
              <a:rPr lang="ru-RU" smtClean="0"/>
              <a:t>17.10.2024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2879FDB-13D7-4DF6-9762-CF31466D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00B3AE6-FA25-4F6D-9F1E-91294493D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70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BCCA1-3DA7-40E4-A9AF-C69F07B2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8769DF-65FB-45DB-9D08-90147F62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919B-52C9-4D69-A36D-283C7611C651}" type="datetime1">
              <a:rPr lang="ru-RU" smtClean="0"/>
              <a:t>17.10.2024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1ACDC5-7063-4086-A0F1-C8D4C8C02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63A4C3-6CC9-4615-AD2E-F67D291A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5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08E535-31D6-44FA-B26A-C952BA1F5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6B01-3459-4C46-83ED-23563FE39FB8}" type="datetime1">
              <a:rPr lang="ru-RU" smtClean="0"/>
              <a:t>17.10.2024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6FE1EB-B19D-4792-8A10-D251C0CE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2FD716-6FAE-4D95-9B8C-CD57486F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6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C4E92-46AB-424B-91AC-357C51513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D4575-A93E-454C-BA90-66BEB463D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1BAB95-5316-4B76-9004-BF2FAB8A9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65930-1161-4963-810B-32FD2390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1478-C1F2-4D48-AC26-8435FE4F1278}" type="datetime1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3FE1C6-B219-45C9-B8BC-B917DD757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F5D2EC-44B9-4A8E-9CD5-FCDC8F85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0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1C4D6-192F-49CD-9CA7-4C41A19B5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D8262A-EB35-4D04-BAB1-6B1513AD45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DB162B-5B65-4D85-A1DE-75E1304D7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23A193-E450-454C-B5BA-3840AB6B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2EB74-E08A-47AF-8A45-95C147033803}" type="datetime1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0C4473-EF36-49EB-BF01-A3482D3F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153021-8F72-40CF-B4D5-FDA3ED54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05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F03BE6-219F-475D-B494-9E1A2648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8959D3-4F94-49DE-B698-627A440D9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1ECE3-4865-4F94-996F-CDD79A472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C285-FA05-47E7-96F6-AC02660D24E0}" type="datetime1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9FF5B-C950-4916-88C8-E21723B07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13C41B-A59B-4C5E-A8B4-206E391CA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164E-A979-41AF-9648-D9D8DF386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6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5690E-B747-48E1-8A19-44C0CB8EC19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C9922-1588-4293-B6DB-F1B99188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17E52-1ED6-4711-ADA7-189057A1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BF9D20-1749-4845-9AAF-13D932E5B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821B6A-5EA7-4791-9AC4-FBED0588B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DA0F3-9BFF-42CE-9F5C-0359AD4C71F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FE4B5-93F6-4E12-93FE-1DCAAE241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B34CC-9AAA-415A-8B1E-2A02C82822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B6BC7-8F6A-4407-BA2A-84C04D73E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9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toipkro.ru/departments/centr-nepreryvnogo-povysheniya-37/metodicheskaya-sluzhba-tomskoj-oblasti/bank-effektivnyh-praktik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vanovaog@toipkro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flipH="1" flipV="1">
            <a:off x="-58723" y="-18296"/>
            <a:ext cx="12265176" cy="6876291"/>
          </a:xfrm>
          <a:prstGeom prst="rect">
            <a:avLst/>
          </a:prstGeom>
          <a:solidFill>
            <a:srgbClr val="2644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95243" y="1429842"/>
            <a:ext cx="72816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Итоговый семинар по региональному конкурсу «Методист года»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2024 году</a:t>
            </a:r>
            <a:endParaRPr lang="ru-R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242" y="3861637"/>
            <a:ext cx="7281643" cy="1370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78517" y="1032980"/>
            <a:ext cx="1613483" cy="1247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1522" y="6017299"/>
            <a:ext cx="380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Иванова О.Г.,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з</a:t>
            </a:r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аведующий ЦНППМ ТОИПКРО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2" descr="Дистанционное обучение в ТОИПКРО (Томск) | Помощь с тестами, сессия под ключ">
            <a:extLst>
              <a:ext uri="{FF2B5EF4-FFF2-40B4-BE49-F238E27FC236}">
                <a16:creationId xmlns:a16="http://schemas.microsoft.com/office/drawing/2014/main" id="{C04A0335-0422-4444-B765-D0943EBF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467" y="89891"/>
            <a:ext cx="1016680" cy="7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50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«Решение есть!»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973" y="808627"/>
            <a:ext cx="4449361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Цель: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демонстрация </a:t>
            </a:r>
            <a:r>
              <a:rPr lang="ru-RU" sz="16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конкурсантами умений анализировать результаты деятельности педагога и моделировать его индивидуальную траекторию профессионального роста</a:t>
            </a: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endParaRPr lang="ru-RU" b="1" dirty="0" smtClean="0">
              <a:solidFill>
                <a:srgbClr val="C00000"/>
              </a:solidFill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49580"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Задачи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: </a:t>
            </a:r>
            <a:endParaRPr lang="ru-RU" dirty="0" smtClean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определить </a:t>
            </a:r>
            <a:r>
              <a:rPr lang="ru-RU" sz="16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профессиональные дефициты, выявленные в результате диагностики профессиональных компетенций </a:t>
            </a: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педагога;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сформулировать </a:t>
            </a:r>
            <a:r>
              <a:rPr lang="ru-RU" sz="16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образовательные задачи </a:t>
            </a: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по устранению выявленных дефицитов для педагогов;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составить </a:t>
            </a:r>
            <a:r>
              <a:rPr lang="ru-RU" sz="16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проект </a:t>
            </a:r>
            <a:r>
              <a:rPr lang="ru-RU" sz="16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ИОМ.</a:t>
            </a:r>
            <a:endParaRPr lang="ru-RU" sz="1600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927" y="4868840"/>
            <a:ext cx="3902158" cy="584775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максимальное число баллов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22334" y="808627"/>
            <a:ext cx="45719" cy="6049373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cap="all"/>
          </a:p>
        </p:txBody>
      </p:sp>
      <p:sp>
        <p:nvSpPr>
          <p:cNvPr id="8" name="Прямоугольник 7"/>
          <p:cNvSpPr/>
          <p:nvPr/>
        </p:nvSpPr>
        <p:spPr>
          <a:xfrm>
            <a:off x="4679638" y="808627"/>
            <a:ext cx="4437776" cy="40267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Пример методической задачи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68053" y="1211299"/>
            <a:ext cx="752394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Инструкция по составлению ИОМ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Придумайте </a:t>
            </a:r>
            <a:r>
              <a:rPr lang="ru-RU" sz="1300" dirty="0"/>
              <a:t>ФИО вымышленному педагогу;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Ознакомьтесь </a:t>
            </a:r>
            <a:r>
              <a:rPr lang="ru-RU" sz="1300" dirty="0"/>
              <a:t>с краткой характеристикой педагога;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Проанализируйте </a:t>
            </a:r>
            <a:r>
              <a:rPr lang="ru-RU" sz="1300" dirty="0"/>
              <a:t>карту </a:t>
            </a:r>
            <a:r>
              <a:rPr lang="ru-RU" sz="1300" dirty="0" smtClean="0"/>
              <a:t>дефицитов;</a:t>
            </a:r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Определите</a:t>
            </a:r>
            <a:r>
              <a:rPr lang="ru-RU" sz="1300" dirty="0"/>
              <a:t>, какие профессиональные дефициты присутствуют у педагога.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Определите</a:t>
            </a:r>
            <a:r>
              <a:rPr lang="ru-RU" sz="1300" dirty="0"/>
              <a:t>, к каким профессиональным компетенциям относятся данные </a:t>
            </a:r>
            <a:r>
              <a:rPr lang="ru-RU" sz="1300" dirty="0" smtClean="0"/>
              <a:t>дефициты;</a:t>
            </a:r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Уровень </a:t>
            </a:r>
            <a:r>
              <a:rPr lang="ru-RU" sz="1300" dirty="0"/>
              <a:t>сформированности профессиональных дефицитов представлен в следующем диапазоне:</a:t>
            </a:r>
          </a:p>
          <a:p>
            <a:r>
              <a:rPr lang="ru-RU" sz="1300" dirty="0" smtClean="0"/>
              <a:t>0</a:t>
            </a:r>
            <a:r>
              <a:rPr lang="ru-RU" sz="1300" dirty="0"/>
              <a:t>%-30% – знания, формирующие компетенцию, находятся на этапе усвоения (осмысления);</a:t>
            </a:r>
          </a:p>
          <a:p>
            <a:r>
              <a:rPr lang="ru-RU" sz="1300" dirty="0" smtClean="0"/>
              <a:t>31</a:t>
            </a:r>
            <a:r>
              <a:rPr lang="ru-RU" sz="1300" dirty="0"/>
              <a:t>%-65% – знания, формирующие компетенцию, проявляются нестабильно относительно уровня понимания;</a:t>
            </a:r>
          </a:p>
          <a:p>
            <a:r>
              <a:rPr lang="ru-RU" sz="1300" dirty="0" smtClean="0"/>
              <a:t>66</a:t>
            </a:r>
            <a:r>
              <a:rPr lang="ru-RU" sz="1300" dirty="0"/>
              <a:t>%-100% – знания, формирующие компетенцию, проявляются стабильно относительно уровня понимания.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Определите </a:t>
            </a:r>
            <a:r>
              <a:rPr lang="ru-RU" sz="1300" dirty="0"/>
              <a:t>срок, на который разрабатывается ИОМ;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Сформируйте </a:t>
            </a:r>
            <a:r>
              <a:rPr lang="ru-RU" sz="1300" dirty="0"/>
              <a:t>перечень мероприятий по преодолению выявленных дефицитов и повышению профессиональных </a:t>
            </a:r>
            <a:r>
              <a:rPr lang="ru-RU" sz="1300" dirty="0" smtClean="0"/>
              <a:t>компетенций;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Укажите </a:t>
            </a:r>
            <a:r>
              <a:rPr lang="ru-RU" sz="1300" dirty="0"/>
              <a:t>срок проведения мероприятия;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Укажите </a:t>
            </a:r>
            <a:r>
              <a:rPr lang="ru-RU" sz="1300" dirty="0"/>
              <a:t>форму </a:t>
            </a:r>
            <a:r>
              <a:rPr lang="ru-RU" sz="1300" dirty="0" smtClean="0"/>
              <a:t>проведения (мастер-класс, семинар, педагогическая мастерская и т.д.);</a:t>
            </a:r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Укажите </a:t>
            </a:r>
            <a:r>
              <a:rPr lang="ru-RU" sz="1300" dirty="0"/>
              <a:t>уровень проведения (институциональный, муниципальный, региональный, федеральный);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Определите </a:t>
            </a:r>
            <a:r>
              <a:rPr lang="ru-RU" sz="1300" dirty="0"/>
              <a:t>профессиональную компетенцию, на развитие которой направлено данное мероприятие;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Сформулируйте </a:t>
            </a:r>
            <a:r>
              <a:rPr lang="ru-RU" sz="1300" dirty="0"/>
              <a:t>образовательную задачу для </a:t>
            </a:r>
            <a:r>
              <a:rPr lang="ru-RU" sz="1300" dirty="0" smtClean="0"/>
              <a:t>педагога (развитие </a:t>
            </a:r>
            <a:r>
              <a:rPr lang="ru-RU" sz="1300" dirty="0"/>
              <a:t>умений выстраивать коммуникацию с обучающимися; совершенствование навыков планирования образовательного процесса с использованием цифровых ресурсов и т.п</a:t>
            </a:r>
            <a:r>
              <a:rPr lang="ru-RU" sz="1300" dirty="0" smtClean="0"/>
              <a:t>.);</a:t>
            </a:r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Укажите </a:t>
            </a:r>
            <a:r>
              <a:rPr lang="ru-RU" sz="1300" dirty="0"/>
              <a:t>итоговое мероприятие, на котором педагог представит результаты сформированности профессиональных </a:t>
            </a:r>
            <a:r>
              <a:rPr lang="ru-RU" sz="1300" dirty="0" smtClean="0"/>
              <a:t>компетенций (выступление </a:t>
            </a:r>
            <a:r>
              <a:rPr lang="ru-RU" sz="1300" dirty="0"/>
              <a:t>на семинаре, показ открытого урока и т.д</a:t>
            </a:r>
            <a:r>
              <a:rPr lang="ru-RU" sz="1300" dirty="0" smtClean="0"/>
              <a:t>.);</a:t>
            </a:r>
            <a:endParaRPr lang="ru-RU" sz="13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300" dirty="0" smtClean="0"/>
              <a:t>В </a:t>
            </a:r>
            <a:r>
              <a:rPr lang="ru-RU" sz="1300" dirty="0"/>
              <a:t>примечание Вы можете указать дополнительную информацию, которая не вошла в основной ИОМ.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3927" y="5564557"/>
            <a:ext cx="3902158" cy="584775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ru-RU" sz="20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  <a:r>
              <a:rPr lang="ru-RU" sz="200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продолжительность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3927" y="6240735"/>
            <a:ext cx="3902158" cy="52322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endParaRPr lang="ru-RU" b="1" cap="all" dirty="0">
              <a:solidFill>
                <a:srgbClr val="2644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01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«Решение есть!»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4133" y="986403"/>
            <a:ext cx="2278637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987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дефицитов</a:t>
            </a:r>
            <a:endParaRPr lang="ru-RU" sz="1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57852"/>
              </p:ext>
            </p:extLst>
          </p:nvPr>
        </p:nvGraphicFramePr>
        <p:xfrm>
          <a:off x="469140" y="1360480"/>
          <a:ext cx="11266413" cy="550833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40585">
                  <a:extLst>
                    <a:ext uri="{9D8B030D-6E8A-4147-A177-3AD203B41FA5}">
                      <a16:colId xmlns:a16="http://schemas.microsoft.com/office/drawing/2014/main" val="3932971244"/>
                    </a:ext>
                  </a:extLst>
                </a:gridCol>
                <a:gridCol w="2526626">
                  <a:extLst>
                    <a:ext uri="{9D8B030D-6E8A-4147-A177-3AD203B41FA5}">
                      <a16:colId xmlns:a16="http://schemas.microsoft.com/office/drawing/2014/main" val="3471286090"/>
                    </a:ext>
                  </a:extLst>
                </a:gridCol>
                <a:gridCol w="6995430">
                  <a:extLst>
                    <a:ext uri="{9D8B030D-6E8A-4147-A177-3AD203B41FA5}">
                      <a16:colId xmlns:a16="http://schemas.microsoft.com/office/drawing/2014/main" val="4232961946"/>
                    </a:ext>
                  </a:extLst>
                </a:gridCol>
                <a:gridCol w="1303772">
                  <a:extLst>
                    <a:ext uri="{9D8B030D-6E8A-4147-A177-3AD203B41FA5}">
                      <a16:colId xmlns:a16="http://schemas.microsoft.com/office/drawing/2014/main" val="1885530220"/>
                    </a:ext>
                  </a:extLst>
                </a:gridCol>
              </a:tblGrid>
              <a:tr h="1948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Направление деятельности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Проверяемые умения, знания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 выполнения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979732"/>
                  </a:ext>
                </a:extLst>
              </a:tr>
              <a:tr h="324727">
                <a:tc rowSpan="4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Разработка рабочей программы на основе требований ФГОС и ФООП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Формулировать планируемые результаты ФГОС (личностные, метапредметные, предметные)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561368"/>
                  </a:ext>
                </a:extLst>
              </a:tr>
              <a:tr h="3896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Знать содержание рабочей программы, уметь выстраивать этапы уроков. Уметь подбирать формы работы обучающихся сообразно этапам урока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499291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Знать возрастные особенности обучающихся, планировать деятельность в соответствии с возрастными особенностями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93%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0722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Знать особенности развития обучающихся с ОВЗ различных нозологий, уметь подбирать соответствующие формы работы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24%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529027"/>
                  </a:ext>
                </a:extLst>
              </a:tr>
              <a:tr h="194836">
                <a:tc rowSpan="2"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образовательной деятельности в условиях цифровой трансформации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Использовать средства ИКТ при решении профессиональных задач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34%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217789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Уметь работать с верифицированными цифровыми источниками, подбирать задания на разных этапах урока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27989"/>
                  </a:ext>
                </a:extLst>
              </a:tr>
              <a:tr h="129891">
                <a:tc rowSpan="3"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Оценочные процедуры и пути достижения образовательных результатов в рамках реализации образовательной программы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Формулировать критерии для оценивания результатов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75%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819585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Использовать результаты внешних оценочных процедур (ВПР, НОКО) при планировании образовательного процесса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019715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Организовать индивидуализацию обучения на основе использования результатов оценивания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62%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951756"/>
                  </a:ext>
                </a:extLst>
              </a:tr>
              <a:tr h="454617">
                <a:tc rowSpan="3"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Использование современных образовательных технологий в образовательном процессе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Моделировать задания, направленные на формирование функциональной грамотности и достижение метапредметных результатов обучающихся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822537"/>
                  </a:ext>
                </a:extLst>
              </a:tr>
              <a:tr h="7143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Создавать условия, при которых учащиеся самостоятельно и охотно приобретают недостающие знания из разных источников, учатся пользоваться приобретенными знаниями для решения познавательных и практических задач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482868"/>
                  </a:ext>
                </a:extLst>
              </a:tr>
              <a:tr h="324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Выстраивать индивидуальный маршрут обучающегося с учетом индивидуальных особенностей развития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66%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58" marR="227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755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46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«Решение есть!»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9144" y="986403"/>
            <a:ext cx="194861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987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Шаблон ИОМ</a:t>
            </a:r>
            <a:endParaRPr lang="ru-RU" sz="1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368454"/>
              </p:ext>
            </p:extLst>
          </p:nvPr>
        </p:nvGraphicFramePr>
        <p:xfrm>
          <a:off x="187353" y="4212105"/>
          <a:ext cx="11166446" cy="1372944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862397">
                  <a:extLst>
                    <a:ext uri="{9D8B030D-6E8A-4147-A177-3AD203B41FA5}">
                      <a16:colId xmlns:a16="http://schemas.microsoft.com/office/drawing/2014/main" val="906508502"/>
                    </a:ext>
                  </a:extLst>
                </a:gridCol>
                <a:gridCol w="1691233">
                  <a:extLst>
                    <a:ext uri="{9D8B030D-6E8A-4147-A177-3AD203B41FA5}">
                      <a16:colId xmlns:a16="http://schemas.microsoft.com/office/drawing/2014/main" val="3569430090"/>
                    </a:ext>
                  </a:extLst>
                </a:gridCol>
                <a:gridCol w="1691233">
                  <a:extLst>
                    <a:ext uri="{9D8B030D-6E8A-4147-A177-3AD203B41FA5}">
                      <a16:colId xmlns:a16="http://schemas.microsoft.com/office/drawing/2014/main" val="2178441962"/>
                    </a:ext>
                  </a:extLst>
                </a:gridCol>
                <a:gridCol w="1691233">
                  <a:extLst>
                    <a:ext uri="{9D8B030D-6E8A-4147-A177-3AD203B41FA5}">
                      <a16:colId xmlns:a16="http://schemas.microsoft.com/office/drawing/2014/main" val="2151759379"/>
                    </a:ext>
                  </a:extLst>
                </a:gridCol>
                <a:gridCol w="1878266">
                  <a:extLst>
                    <a:ext uri="{9D8B030D-6E8A-4147-A177-3AD203B41FA5}">
                      <a16:colId xmlns:a16="http://schemas.microsoft.com/office/drawing/2014/main" val="3545556079"/>
                    </a:ext>
                  </a:extLst>
                </a:gridCol>
                <a:gridCol w="2352084">
                  <a:extLst>
                    <a:ext uri="{9D8B030D-6E8A-4147-A177-3AD203B41FA5}">
                      <a16:colId xmlns:a16="http://schemas.microsoft.com/office/drawing/2014/main" val="2961998364"/>
                    </a:ext>
                  </a:extLst>
                </a:gridCol>
              </a:tblGrid>
              <a:tr h="3944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 мероприятия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Срок проведения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Форма проведения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Уровень проведения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Вид компетенции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Образовательная задача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5694084"/>
                  </a:ext>
                </a:extLst>
              </a:tr>
              <a:tr h="1927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3994498"/>
                  </a:ext>
                </a:extLst>
              </a:tr>
              <a:tr h="1927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6898303"/>
                  </a:ext>
                </a:extLst>
              </a:tr>
              <a:tr h="1927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7427491"/>
                  </a:ext>
                </a:extLst>
              </a:tr>
              <a:tr h="1927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6016528"/>
                  </a:ext>
                </a:extLst>
              </a:tr>
              <a:tr h="1927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156891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7353" y="1461779"/>
            <a:ext cx="10693167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Ф.И.О. педагога 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Краткая характеристика учителя: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истории, нагрузка 40 часов, работает в две смены, ведет классное руководство, не имеет квалификационной категории, стаж работы 4 года, принимает активное участие в мероприятиях для молодых специалистов (разного уровня). В школе отсутствует эффективная система наставничества.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Профессиональные дефициты 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Наименование профессиональной компетенции, нуждающейся в коррекции______________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Продолжительность ИОМ: _____________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946" y="5645025"/>
            <a:ext cx="10687574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Итоговоемероприятие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Примечание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987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Регистрационный номер конкурсанта ________________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5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Статистический анализ</a:t>
            </a:r>
            <a:endParaRPr lang="ru-RU" sz="2800" b="1" cap="all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7273" y="958253"/>
            <a:ext cx="6096000" cy="95410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385A64"/>
                </a:solidFill>
              </a:rPr>
              <a:t>Конкурсное испытание </a:t>
            </a:r>
          </a:p>
          <a:p>
            <a:pPr algn="ctr"/>
            <a:r>
              <a:rPr lang="ru-RU" sz="2800" dirty="0" smtClean="0">
                <a:solidFill>
                  <a:srgbClr val="385A64"/>
                </a:solidFill>
              </a:rPr>
              <a:t>«Решение есть!» </a:t>
            </a:r>
            <a:endParaRPr lang="ru-RU" sz="2800" dirty="0">
              <a:solidFill>
                <a:srgbClr val="385A64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093739612"/>
              </p:ext>
            </p:extLst>
          </p:nvPr>
        </p:nvGraphicFramePr>
        <p:xfrm>
          <a:off x="412749" y="2162704"/>
          <a:ext cx="11160125" cy="4376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3749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«Решение есть!»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2213" y="884931"/>
            <a:ext cx="2233946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9875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Трудности 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34592471"/>
              </p:ext>
            </p:extLst>
          </p:nvPr>
        </p:nvGraphicFramePr>
        <p:xfrm>
          <a:off x="412924" y="1491830"/>
          <a:ext cx="6197601" cy="5001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929305" y="1353210"/>
            <a:ext cx="520117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Высокий балл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(интервал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11-8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pPr indent="449580" algn="just">
              <a:spcAft>
                <a:spcPts val="0"/>
              </a:spcAft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Томск, ЗАТО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Северск).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>
              <a:spcAft>
                <a:spcPts val="0"/>
              </a:spcAft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Сошенко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Инесса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Игоревна</a:t>
            </a:r>
          </a:p>
          <a:p>
            <a:pPr indent="449580" algn="just">
              <a:spcAft>
                <a:spcPts val="0"/>
              </a:spcAft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Монич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Яна Владимировна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9,2 балла на каждого).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(интервал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-6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Томск, г.о.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Стрежевой,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Верхнекетский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Шегарский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р-н, ЗАТО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Северск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,). 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Низкий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(ниже 5 баллов) 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 конкурсном испытании набрали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 из         г. Томск.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3101" y="2639980"/>
            <a:ext cx="536161" cy="5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98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</a:t>
            </a:r>
            <a:r>
              <a:rPr lang="ru-RU" sz="3200" dirty="0" smtClean="0">
                <a:solidFill>
                  <a:srgbClr val="FFC000"/>
                </a:solidFill>
              </a:rPr>
              <a:t>«Методическая находка»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354" y="94529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Цель:  </a:t>
            </a:r>
            <a:r>
              <a:rPr lang="ru-RU" dirty="0" smtClean="0"/>
              <a:t>демонстрация </a:t>
            </a:r>
            <a:r>
              <a:rPr lang="ru-RU" dirty="0"/>
              <a:t>методической грамотности, способности к анализу, осмыслению и представлению своей методической деятельности в соответствии с современными требованиями к организации образовательного процесса и методической деятельности.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83354" y="1291905"/>
            <a:ext cx="2164360" cy="6543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26444E"/>
                </a:solidFill>
              </a:rPr>
              <a:t>семинар</a:t>
            </a:r>
            <a:endParaRPr lang="ru-RU" sz="2800" dirty="0">
              <a:solidFill>
                <a:srgbClr val="26444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54454" y="1291904"/>
            <a:ext cx="2615968" cy="6543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26444E"/>
                </a:solidFill>
              </a:rPr>
              <a:t>мастер-класс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3853" y="1388241"/>
            <a:ext cx="714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или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7446" y="2769233"/>
            <a:ext cx="74578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Высокий </a:t>
            </a:r>
            <a:r>
              <a:rPr lang="ru-RU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балл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(интервал 34-48 баллов)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6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участников (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г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. Томск, ЗАТО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Северск). </a:t>
            </a:r>
          </a:p>
          <a:p>
            <a:pPr indent="450215" algn="r">
              <a:spcAft>
                <a:spcPts val="0"/>
              </a:spcAft>
            </a:pPr>
            <a:r>
              <a:rPr lang="ru-RU" dirty="0" smtClean="0">
                <a:solidFill>
                  <a:schemeClr val="accent6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Кот </a:t>
            </a:r>
            <a:r>
              <a:rPr lang="ru-RU" dirty="0">
                <a:solidFill>
                  <a:schemeClr val="accent6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Наталья Владимировна (47 баллов). </a:t>
            </a:r>
            <a:endParaRPr lang="ru-RU" dirty="0" smtClean="0">
              <a:solidFill>
                <a:schemeClr val="accent6"/>
              </a:solidFill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Средний </a:t>
            </a:r>
            <a:r>
              <a:rPr lang="ru-RU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балл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(интервал 17-33 баллов)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8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участников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(</a:t>
            </a:r>
            <a:r>
              <a:rPr lang="ru-RU" dirty="0" err="1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Верхнекетский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Шегарский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 р-н,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г. Томск, ЗАТО Северск, г.о.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Стрежевой). </a:t>
            </a:r>
          </a:p>
          <a:p>
            <a:pPr indent="450215" algn="just">
              <a:spcAft>
                <a:spcPts val="0"/>
              </a:spcAft>
            </a:pPr>
            <a:endParaRPr lang="ru-RU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Наименьший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балл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1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 участник  (г. Томск) (19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баллов).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68264" y="2465664"/>
            <a:ext cx="3917419" cy="584775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ru-RU" sz="200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максимальное число баллов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968264" y="3210474"/>
            <a:ext cx="3917419" cy="584775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  <a:r>
              <a:rPr lang="ru-RU" sz="200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продолжительность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968264" y="3955284"/>
            <a:ext cx="3917419" cy="584775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мин.</a:t>
            </a:r>
            <a:r>
              <a:rPr lang="ru-RU" sz="200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ответы на вопросы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273" y="3380603"/>
            <a:ext cx="536161" cy="53616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50763" y="5708703"/>
            <a:ext cx="8048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Члены экспертной комиссии Конкурса отметили разнообразие и практическую значимость методических находок, представленных на конкурсном испытании.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87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Статистический анализ</a:t>
            </a:r>
            <a:endParaRPr lang="ru-RU" sz="2800" b="1" cap="all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7273" y="958253"/>
            <a:ext cx="6096000" cy="95410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385A64"/>
                </a:solidFill>
              </a:rPr>
              <a:t>Конкурсное испытание </a:t>
            </a:r>
          </a:p>
          <a:p>
            <a:pPr algn="ctr"/>
            <a:r>
              <a:rPr lang="ru-RU" sz="2800" dirty="0" smtClean="0">
                <a:solidFill>
                  <a:srgbClr val="385A64"/>
                </a:solidFill>
              </a:rPr>
              <a:t>«Методическая находка» </a:t>
            </a:r>
            <a:endParaRPr lang="ru-RU" sz="2800" dirty="0">
              <a:solidFill>
                <a:srgbClr val="385A64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01638863"/>
              </p:ext>
            </p:extLst>
          </p:nvPr>
        </p:nvGraphicFramePr>
        <p:xfrm>
          <a:off x="655272" y="2259036"/>
          <a:ext cx="11155727" cy="4462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6753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очный этап: </a:t>
            </a:r>
            <a:r>
              <a:rPr lang="ru-RU" sz="3200" dirty="0">
                <a:solidFill>
                  <a:srgbClr val="FFC000"/>
                </a:solidFill>
              </a:rPr>
              <a:t>Конкурсное испытание </a:t>
            </a:r>
            <a:r>
              <a:rPr lang="ru-RU" sz="3200" dirty="0" smtClean="0">
                <a:solidFill>
                  <a:srgbClr val="FFC000"/>
                </a:solidFill>
              </a:rPr>
              <a:t>«Методическая находка»</a:t>
            </a:r>
            <a:r>
              <a:rPr lang="ru-RU" sz="4400" b="1" cap="all" dirty="0" smtClean="0">
                <a:solidFill>
                  <a:srgbClr val="FFC000"/>
                </a:solidFill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6126" y="884931"/>
            <a:ext cx="4586128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9875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экспертов 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43436793"/>
              </p:ext>
            </p:extLst>
          </p:nvPr>
        </p:nvGraphicFramePr>
        <p:xfrm>
          <a:off x="412924" y="1491830"/>
          <a:ext cx="11348441" cy="5001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5037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Итоги конкурса</a:t>
            </a:r>
            <a:endParaRPr lang="ru-RU" sz="2800" b="1" cap="all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1" r="23499"/>
          <a:stretch/>
        </p:blipFill>
        <p:spPr>
          <a:xfrm>
            <a:off x="5076826" y="808627"/>
            <a:ext cx="2576512" cy="3887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80"/>
          <a:stretch/>
        </p:blipFill>
        <p:spPr>
          <a:xfrm>
            <a:off x="5800725" y="4525519"/>
            <a:ext cx="6286500" cy="220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14130"/>
          <a:stretch/>
        </p:blipFill>
        <p:spPr>
          <a:xfrm>
            <a:off x="8162925" y="1006776"/>
            <a:ext cx="3924300" cy="344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5418" y="1013508"/>
            <a:ext cx="4762500" cy="3129867"/>
          </a:xfrm>
          <a:prstGeom prst="rect">
            <a:avLst/>
          </a:prstGeom>
          <a:solidFill>
            <a:schemeClr val="bg1"/>
          </a:solidFill>
          <a:ln>
            <a:solidFill>
              <a:srgbClr val="26444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407490649"/>
              </p:ext>
            </p:extLst>
          </p:nvPr>
        </p:nvGraphicFramePr>
        <p:xfrm>
          <a:off x="465139" y="1192892"/>
          <a:ext cx="4102100" cy="2671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48868" y="5139809"/>
            <a:ext cx="42041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 Наталья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Владимировна, 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старший воспитатель 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МАДОУ №40 г. </a:t>
            </a:r>
            <a:r>
              <a:rPr lang="ru-RU" sz="20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Томска 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66750" y="4525519"/>
            <a:ext cx="3228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Победитель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2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19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Система </a:t>
            </a:r>
            <a:r>
              <a:rPr lang="ru-RU" sz="2800" b="1" cap="all" dirty="0" err="1" smtClean="0"/>
              <a:t>постмероприятий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325" y="1162050"/>
            <a:ext cx="111918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Размещение мелодических материалов, победителя и призеров, в банке эффективных практик на сайте ТОИПКРО </a:t>
            </a:r>
            <a:r>
              <a:rPr lang="en-US" sz="2400" dirty="0">
                <a:hlinkClick r:id="rId2"/>
              </a:rPr>
              <a:t>https://toipkro.ru/departments/centr-nepreryvnogo-povysheniya-37/metodicheskaya-sluzhba-tomskoj-oblasti/bank-effektivnyh-praktik</a:t>
            </a:r>
            <a:r>
              <a:rPr lang="en-US" sz="2400" dirty="0" smtClean="0">
                <a:hlinkClick r:id="rId2"/>
              </a:rPr>
              <a:t>/</a:t>
            </a:r>
            <a:r>
              <a:rPr lang="ru-RU" sz="2400" dirty="0" smtClean="0"/>
              <a:t>. </a:t>
            </a:r>
          </a:p>
          <a:p>
            <a:endParaRPr lang="ru-RU" sz="2400" dirty="0"/>
          </a:p>
          <a:p>
            <a:r>
              <a:rPr lang="ru-RU" sz="2400" dirty="0" smtClean="0"/>
              <a:t>2. Проведение образовательного интенсива «</a:t>
            </a:r>
            <a:r>
              <a:rPr lang="ru-RU" sz="2400" dirty="0" err="1" smtClean="0"/>
              <a:t>ПРОпрактики</a:t>
            </a:r>
            <a:r>
              <a:rPr lang="ru-RU" sz="2400" dirty="0" smtClean="0"/>
              <a:t>» - мастер-классы от призеров конкурса.  </a:t>
            </a:r>
          </a:p>
          <a:p>
            <a:endParaRPr lang="ru-RU" sz="2400" dirty="0"/>
          </a:p>
          <a:p>
            <a:r>
              <a:rPr lang="ru-RU" sz="2400" dirty="0" smtClean="0">
                <a:solidFill>
                  <a:srgbClr val="C00000"/>
                </a:solidFill>
              </a:rPr>
              <a:t>24.10.2024 «Методический </a:t>
            </a:r>
            <a:r>
              <a:rPr lang="ru-RU" sz="2400" dirty="0">
                <a:solidFill>
                  <a:srgbClr val="C00000"/>
                </a:solidFill>
              </a:rPr>
              <a:t>конструктор-эффективный инструмент проведения методических мероприятий</a:t>
            </a:r>
            <a:r>
              <a:rPr lang="ru-RU" sz="2400" dirty="0" smtClean="0">
                <a:solidFill>
                  <a:srgbClr val="C00000"/>
                </a:solidFill>
              </a:rPr>
              <a:t>», Кот Наталья Владимировна.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3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4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7D5E14-6F7B-4801-96B5-176515325C63}"/>
              </a:ext>
            </a:extLst>
          </p:cNvPr>
          <p:cNvSpPr/>
          <p:nvPr/>
        </p:nvSpPr>
        <p:spPr>
          <a:xfrm>
            <a:off x="6140449" y="0"/>
            <a:ext cx="605155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D721AB-7A49-4281-97F6-1DB358A6FD32}"/>
              </a:ext>
            </a:extLst>
          </p:cNvPr>
          <p:cNvSpPr txBox="1"/>
          <p:nvPr/>
        </p:nvSpPr>
        <p:spPr>
          <a:xfrm>
            <a:off x="188913" y="374650"/>
            <a:ext cx="5862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Региональный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конкурс «Методист года» в 2024 году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9DB7AB3-B3DD-444C-B3FB-140FCC687C2E}"/>
              </a:ext>
            </a:extLst>
          </p:cNvPr>
          <p:cNvSpPr/>
          <p:nvPr/>
        </p:nvSpPr>
        <p:spPr>
          <a:xfrm>
            <a:off x="-1" y="1351287"/>
            <a:ext cx="12182475" cy="100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393" y="1874659"/>
            <a:ext cx="542767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2400"/>
              </a:spcBef>
              <a:spcAft>
                <a:spcPts val="0"/>
              </a:spcAft>
              <a:buClr>
                <a:srgbClr val="FFC000"/>
              </a:buClr>
              <a:buSzPct val="126000"/>
            </a:pPr>
            <a:r>
              <a:rPr lang="ru-RU" dirty="0" smtClean="0">
                <a:solidFill>
                  <a:schemeClr val="bg1"/>
                </a:solidFill>
              </a:rPr>
              <a:t>Распоряжение </a:t>
            </a:r>
            <a:r>
              <a:rPr lang="ru-RU" dirty="0">
                <a:solidFill>
                  <a:schemeClr val="bg1"/>
                </a:solidFill>
              </a:rPr>
              <a:t>Департамента образования Томской области от 12.04.2024 № 329 «Об организации и проведении регионального конкурса «Методист года» в 2024 году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</a:p>
          <a:p>
            <a:pPr lvl="0" algn="ctr">
              <a:spcBef>
                <a:spcPts val="2400"/>
              </a:spcBef>
              <a:spcAft>
                <a:spcPts val="0"/>
              </a:spcAft>
              <a:buClr>
                <a:srgbClr val="FFC000"/>
              </a:buClr>
              <a:buSzPct val="126000"/>
            </a:pPr>
            <a:r>
              <a:rPr lang="ru-RU" sz="2400" b="1" dirty="0" smtClean="0">
                <a:solidFill>
                  <a:schemeClr val="bg1"/>
                </a:solidFill>
              </a:rPr>
              <a:t>с </a:t>
            </a:r>
            <a:r>
              <a:rPr lang="ru-RU" sz="2400" b="1" dirty="0">
                <a:solidFill>
                  <a:schemeClr val="bg1"/>
                </a:solidFill>
              </a:rPr>
              <a:t>22.04.2024 по 20.09.2024 </a:t>
            </a:r>
            <a:endParaRPr lang="ru-RU" sz="2400" b="1" cap="all" dirty="0">
              <a:solidFill>
                <a:schemeClr val="bg1"/>
              </a:solidFill>
              <a:latin typeface="PT Astra Serif" panose="020A0603040505020204" pitchFamily="18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D721AB-7A49-4281-97F6-1DB358A6FD32}"/>
              </a:ext>
            </a:extLst>
          </p:cNvPr>
          <p:cNvSpPr txBox="1"/>
          <p:nvPr/>
        </p:nvSpPr>
        <p:spPr>
          <a:xfrm>
            <a:off x="6411825" y="489829"/>
            <a:ext cx="528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385A64"/>
                </a:solidFill>
                <a:latin typeface="Century Gothic" panose="020B0502020202020204" pitchFamily="34" charset="0"/>
              </a:rPr>
              <a:t>Документы для участия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385A64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722" y="1520716"/>
            <a:ext cx="54737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заявка от Участника на участие в Конкурсе;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документы, подтверждающие стаж работы Участника и выполнение им методической </a:t>
            </a:r>
            <a:r>
              <a:rPr lang="ru-RU" sz="2000" dirty="0" smtClean="0"/>
              <a:t>работы;  </a:t>
            </a:r>
            <a:endParaRPr lang="ru-RU" sz="2000" dirty="0"/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письмо-подтверждение </a:t>
            </a:r>
            <a:r>
              <a:rPr lang="ru-RU" sz="2000" dirty="0" smtClean="0"/>
              <a:t> МГОС;</a:t>
            </a:r>
            <a:endParaRPr lang="ru-RU" sz="2000" dirty="0"/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выписка из протокола решения МГОС о выдвижения Участника на </a:t>
            </a:r>
            <a:r>
              <a:rPr lang="ru-RU" sz="2000" dirty="0" smtClean="0"/>
              <a:t>Конкурс;</a:t>
            </a:r>
            <a:endParaRPr lang="ru-RU" sz="2000" dirty="0"/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согласие на обработку персональных данных;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согласие на использование результатов интеллектуальной собственности;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/>
              <a:t>копия паспорта Участника (1 и 2 страницы).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 rot="5400000">
            <a:off x="5875887" y="3485422"/>
            <a:ext cx="818847" cy="253029"/>
          </a:xfrm>
          <a:prstGeom prst="triangle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4586" y="4623461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педагогические работники </a:t>
            </a:r>
            <a:r>
              <a:rPr lang="ru-RU" sz="1600" dirty="0" smtClean="0">
                <a:solidFill>
                  <a:schemeClr val="bg1"/>
                </a:solidFill>
              </a:rPr>
              <a:t>образовательных организаций </a:t>
            </a:r>
            <a:r>
              <a:rPr lang="ru-RU" sz="1600" dirty="0">
                <a:solidFill>
                  <a:schemeClr val="bg1"/>
                </a:solidFill>
              </a:rPr>
              <a:t>сферы общего и </a:t>
            </a:r>
            <a:r>
              <a:rPr lang="ru-RU" sz="1600" dirty="0" smtClean="0">
                <a:solidFill>
                  <a:schemeClr val="bg1"/>
                </a:solidFill>
              </a:rPr>
              <a:t>дополнительного образования </a:t>
            </a:r>
            <a:r>
              <a:rPr lang="ru-RU" sz="1600" dirty="0">
                <a:solidFill>
                  <a:schemeClr val="bg1"/>
                </a:solidFill>
              </a:rPr>
              <a:t>Томской области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</a:rPr>
              <a:t>управленческие </a:t>
            </a:r>
            <a:r>
              <a:rPr lang="ru-RU" sz="1600" dirty="0">
                <a:solidFill>
                  <a:schemeClr val="bg1"/>
                </a:solidFill>
              </a:rPr>
              <a:t>кадры </a:t>
            </a:r>
            <a:r>
              <a:rPr lang="ru-RU" sz="1600" dirty="0" smtClean="0">
                <a:solidFill>
                  <a:schemeClr val="bg1"/>
                </a:solidFill>
              </a:rPr>
              <a:t>образовательных организаций </a:t>
            </a:r>
            <a:r>
              <a:rPr lang="ru-RU" sz="1600" dirty="0">
                <a:solidFill>
                  <a:schemeClr val="bg1"/>
                </a:solidFill>
              </a:rPr>
              <a:t>сферы общего и </a:t>
            </a:r>
            <a:r>
              <a:rPr lang="ru-RU" sz="1600" dirty="0" smtClean="0">
                <a:solidFill>
                  <a:schemeClr val="bg1"/>
                </a:solidFill>
              </a:rPr>
              <a:t>дополнительного образования </a:t>
            </a:r>
            <a:r>
              <a:rPr lang="ru-RU" sz="1600" dirty="0">
                <a:solidFill>
                  <a:schemeClr val="bg1"/>
                </a:solidFill>
              </a:rPr>
              <a:t>Томской области (за исключением </a:t>
            </a:r>
            <a:r>
              <a:rPr lang="ru-RU" sz="1600" dirty="0" smtClean="0">
                <a:solidFill>
                  <a:schemeClr val="bg1"/>
                </a:solidFill>
              </a:rPr>
              <a:t>лиц, занимающих </a:t>
            </a:r>
            <a:r>
              <a:rPr lang="ru-RU" sz="1600" dirty="0">
                <a:solidFill>
                  <a:schemeClr val="bg1"/>
                </a:solidFill>
              </a:rPr>
              <a:t>должность «директор», «</a:t>
            </a:r>
            <a:r>
              <a:rPr lang="ru-RU" sz="1600" dirty="0" smtClean="0">
                <a:solidFill>
                  <a:schemeClr val="bg1"/>
                </a:solidFill>
              </a:rPr>
              <a:t>заведующий» образовательной </a:t>
            </a:r>
            <a:r>
              <a:rPr lang="ru-RU" sz="1600" dirty="0">
                <a:solidFill>
                  <a:schemeClr val="bg1"/>
                </a:solidFill>
              </a:rPr>
              <a:t>организации)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1178" y="4110606"/>
            <a:ext cx="433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</a:t>
            </a:r>
            <a:r>
              <a:rPr lang="ru-RU" sz="2000" b="1" dirty="0" smtClean="0">
                <a:solidFill>
                  <a:srgbClr val="FFFF00"/>
                </a:solidFill>
              </a:rPr>
              <a:t>частники конкурса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flipH="1" flipV="1">
            <a:off x="7105647" y="-18295"/>
            <a:ext cx="5100806" cy="6876291"/>
          </a:xfrm>
          <a:prstGeom prst="rect">
            <a:avLst/>
          </a:prstGeom>
          <a:solidFill>
            <a:srgbClr val="2644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623742" y="4100586"/>
            <a:ext cx="4623835" cy="1066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330154" y="1418873"/>
            <a:ext cx="876300" cy="1066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2" descr="Дистанционное обучение в ТОИПКРО (Томск) | Помощь с тестами, сессия под ключ">
            <a:extLst>
              <a:ext uri="{FF2B5EF4-FFF2-40B4-BE49-F238E27FC236}">
                <a16:creationId xmlns:a16="http://schemas.microsoft.com/office/drawing/2014/main" id="{C04A0335-0422-4444-B765-D0943EBF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467" y="89891"/>
            <a:ext cx="1016680" cy="7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1B3F6AC-A916-4537-9BC0-01FCEAEBB71E}"/>
              </a:ext>
            </a:extLst>
          </p:cNvPr>
          <p:cNvSpPr/>
          <p:nvPr/>
        </p:nvSpPr>
        <p:spPr>
          <a:xfrm>
            <a:off x="-20869" y="1372975"/>
            <a:ext cx="7126515" cy="3803358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EAF435-F2DF-4C3B-9D3F-8578B9E30500}"/>
              </a:ext>
            </a:extLst>
          </p:cNvPr>
          <p:cNvSpPr/>
          <p:nvPr/>
        </p:nvSpPr>
        <p:spPr>
          <a:xfrm>
            <a:off x="-123699" y="1620711"/>
            <a:ext cx="720847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ru-RU" sz="2400" b="1" cap="all" dirty="0" smtClean="0">
                <a:solidFill>
                  <a:srgbClr val="2644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Ольга Георгиевна </a:t>
            </a:r>
          </a:p>
          <a:p>
            <a:pPr lvl="0" algn="ctr"/>
            <a:r>
              <a:rPr lang="ru-RU" sz="2400" dirty="0" smtClean="0">
                <a:solidFill>
                  <a:srgbClr val="2644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ЦНППМ ТОИПКРО</a:t>
            </a:r>
          </a:p>
          <a:p>
            <a:pPr lvl="0" algn="ctr"/>
            <a:r>
              <a:rPr lang="ru-RU" sz="2400" dirty="0" smtClean="0">
                <a:solidFill>
                  <a:srgbClr val="2644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8 913-129-85-89</a:t>
            </a:r>
          </a:p>
          <a:p>
            <a:pPr lvl="0" algn="ctr"/>
            <a:r>
              <a:rPr lang="en-US" sz="2400" dirty="0" smtClean="0">
                <a:solidFill>
                  <a:srgbClr val="26444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ivanovaog@toipkro.ru</a:t>
            </a:r>
            <a:endParaRPr lang="en-US" sz="2400" dirty="0" smtClean="0">
              <a:solidFill>
                <a:srgbClr val="2644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en-US" sz="2400" dirty="0">
              <a:solidFill>
                <a:srgbClr val="2644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3742" y="1046343"/>
            <a:ext cx="38505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Итоговый семинар по региональному конкурсу «Методист года»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2024 году</a:t>
            </a:r>
            <a:endParaRPr lang="ru-R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3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6825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7854" y="112384"/>
            <a:ext cx="11849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Участники </a:t>
            </a:r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«Методист года» </a:t>
            </a:r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2024 году </a:t>
            </a:r>
            <a:endParaRPr lang="ru-R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761031-2978-4B8C-BA44-64EA9CDAC2FD}"/>
              </a:ext>
            </a:extLst>
          </p:cNvPr>
          <p:cNvSpPr txBox="1"/>
          <p:nvPr/>
        </p:nvSpPr>
        <p:spPr>
          <a:xfrm>
            <a:off x="3952250" y="3931985"/>
            <a:ext cx="184731" cy="30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4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F1D6D4-676E-49A4-97B7-B90B507CF814}"/>
              </a:ext>
            </a:extLst>
          </p:cNvPr>
          <p:cNvSpPr txBox="1"/>
          <p:nvPr/>
        </p:nvSpPr>
        <p:spPr>
          <a:xfrm>
            <a:off x="3975879" y="4604314"/>
            <a:ext cx="184731" cy="30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4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7854" y="1915261"/>
            <a:ext cx="47146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старших воспитателей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5 заместителей  руководителей ОО</a:t>
            </a:r>
          </a:p>
          <a:p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 учителя начальных классов</a:t>
            </a:r>
          </a:p>
          <a:p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 учителя иностранного языка</a:t>
            </a:r>
          </a:p>
          <a:p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 педагог-психолог</a:t>
            </a:r>
          </a:p>
          <a:p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 методист</a:t>
            </a:r>
          </a:p>
          <a:p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sz="1600" dirty="0">
              <a:solidFill>
                <a:srgbClr val="26444E"/>
              </a:solidFill>
              <a:latin typeface="PT Astra Serif" panose="020A0603040505020204" pitchFamily="18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08101" y="4604314"/>
            <a:ext cx="2300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Бакчарский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район </a:t>
            </a:r>
          </a:p>
          <a:p>
            <a:pPr algn="r"/>
            <a:r>
              <a:rPr lang="ru-RU" sz="1600" dirty="0" err="1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Верхнекетский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Каргасокский район </a:t>
            </a:r>
          </a:p>
          <a:p>
            <a:pPr algn="r"/>
            <a:r>
              <a:rPr lang="ru-RU" sz="1600" dirty="0" err="1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Шегарский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Чаинский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84097" y="1369126"/>
            <a:ext cx="2871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</a:t>
            </a:r>
            <a:endParaRPr lang="ru-RU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368781" y="4625800"/>
            <a:ext cx="2300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 err="1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Шегарский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Чаинский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Томск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ЗАТО Северск</a:t>
            </a:r>
          </a:p>
          <a:p>
            <a:pPr algn="r"/>
            <a:r>
              <a:rPr lang="ru-RU" sz="1600" dirty="0" smtClean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6444E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г.о. Стрежевой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84096" y="4017197"/>
            <a:ext cx="4714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муниципальных образований</a:t>
            </a:r>
            <a:endParaRPr lang="ru-RU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31202202"/>
              </p:ext>
            </p:extLst>
          </p:nvPr>
        </p:nvGraphicFramePr>
        <p:xfrm>
          <a:off x="4301087" y="2069528"/>
          <a:ext cx="7443499" cy="168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4121" y="1811660"/>
            <a:ext cx="642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85A64"/>
                </a:solidFill>
              </a:rPr>
              <a:t>Количество участников относительно муниципального образования </a:t>
            </a:r>
            <a:endParaRPr lang="ru-RU" sz="1600" b="1" dirty="0">
              <a:solidFill>
                <a:srgbClr val="385A64"/>
              </a:solidFill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807638344"/>
              </p:ext>
            </p:extLst>
          </p:nvPr>
        </p:nvGraphicFramePr>
        <p:xfrm>
          <a:off x="5536734" y="4912732"/>
          <a:ext cx="6550221" cy="168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763237" y="4456523"/>
            <a:ext cx="642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85A64"/>
                </a:solidFill>
              </a:rPr>
              <a:t>Количество участников относительно типов образовательных организаций</a:t>
            </a:r>
            <a:endParaRPr lang="ru-RU" sz="1600" b="1" dirty="0">
              <a:solidFill>
                <a:srgbClr val="385A64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4096" y="6079474"/>
            <a:ext cx="2930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экспертов</a:t>
            </a:r>
            <a:endParaRPr lang="ru-RU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8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6825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7854" y="112384"/>
            <a:ext cx="11849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Порядок проведения регионального конкурса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«Методист года»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82180" y="3154261"/>
            <a:ext cx="7874466" cy="1258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13064" y="2592198"/>
            <a:ext cx="2550253" cy="2315903"/>
            <a:chOff x="713064" y="2592198"/>
            <a:chExt cx="2550253" cy="2315903"/>
          </a:xfrm>
        </p:grpSpPr>
        <p:sp>
          <p:nvSpPr>
            <p:cNvPr id="6" name="Овал 5"/>
            <p:cNvSpPr/>
            <p:nvPr/>
          </p:nvSpPr>
          <p:spPr>
            <a:xfrm>
              <a:off x="939567" y="2592198"/>
              <a:ext cx="1409350" cy="1392573"/>
            </a:xfrm>
            <a:prstGeom prst="ellipse">
              <a:avLst/>
            </a:prstGeom>
            <a:solidFill>
              <a:srgbClr val="26444E"/>
            </a:solidFill>
            <a:ln>
              <a:solidFill>
                <a:srgbClr val="385A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15735" y="2884207"/>
              <a:ext cx="10570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dirty="0" smtClean="0">
                  <a:solidFill>
                    <a:schemeClr val="bg1"/>
                  </a:solidFill>
                </a:rPr>
                <a:t>1</a:t>
              </a:r>
              <a:endParaRPr lang="ru-RU" sz="40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13064" y="3984771"/>
              <a:ext cx="25502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Прием документов</a:t>
              </a:r>
            </a:p>
            <a:p>
              <a:endParaRPr lang="ru-RU" b="1" dirty="0" smtClean="0"/>
            </a:p>
            <a:p>
              <a:r>
                <a:rPr lang="ru-RU" b="1" dirty="0" smtClean="0">
                  <a:solidFill>
                    <a:srgbClr val="C00000"/>
                  </a:solidFill>
                </a:rPr>
                <a:t>22.04.-24.05.2024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811086" y="2592198"/>
            <a:ext cx="2323750" cy="2315903"/>
            <a:chOff x="939567" y="2592198"/>
            <a:chExt cx="2323750" cy="2315903"/>
          </a:xfrm>
        </p:grpSpPr>
        <p:sp>
          <p:nvSpPr>
            <p:cNvPr id="11" name="Овал 10"/>
            <p:cNvSpPr/>
            <p:nvPr/>
          </p:nvSpPr>
          <p:spPr>
            <a:xfrm>
              <a:off x="939567" y="2592198"/>
              <a:ext cx="1409350" cy="1392573"/>
            </a:xfrm>
            <a:prstGeom prst="ellipse">
              <a:avLst/>
            </a:prstGeom>
            <a:solidFill>
              <a:srgbClr val="26444E"/>
            </a:solidFill>
            <a:ln>
              <a:solidFill>
                <a:srgbClr val="385A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735" y="2884207"/>
              <a:ext cx="10570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dirty="0" smtClean="0">
                  <a:solidFill>
                    <a:schemeClr val="bg1"/>
                  </a:solidFill>
                </a:rPr>
                <a:t>2</a:t>
              </a:r>
              <a:endParaRPr lang="ru-RU" sz="40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77317" y="3984771"/>
              <a:ext cx="2286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Заочный этап</a:t>
              </a:r>
            </a:p>
            <a:p>
              <a:endParaRPr lang="ru-RU" b="1" dirty="0" smtClean="0"/>
            </a:p>
            <a:p>
              <a:r>
                <a:rPr lang="ru-RU" b="1" dirty="0" smtClean="0">
                  <a:solidFill>
                    <a:srgbClr val="C00000"/>
                  </a:solidFill>
                </a:rPr>
                <a:t>30.05.-14.06.2024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610600" y="2592198"/>
            <a:ext cx="3158456" cy="2608889"/>
            <a:chOff x="593520" y="2592198"/>
            <a:chExt cx="3158456" cy="2608889"/>
          </a:xfrm>
        </p:grpSpPr>
        <p:sp>
          <p:nvSpPr>
            <p:cNvPr id="15" name="Овал 14"/>
            <p:cNvSpPr/>
            <p:nvPr/>
          </p:nvSpPr>
          <p:spPr>
            <a:xfrm>
              <a:off x="939567" y="2592198"/>
              <a:ext cx="1409350" cy="1392573"/>
            </a:xfrm>
            <a:prstGeom prst="ellipse">
              <a:avLst/>
            </a:prstGeom>
            <a:solidFill>
              <a:srgbClr val="26444E"/>
            </a:solidFill>
            <a:ln>
              <a:solidFill>
                <a:srgbClr val="385A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15735" y="2884207"/>
              <a:ext cx="10570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dirty="0" smtClean="0">
                  <a:solidFill>
                    <a:schemeClr val="bg1"/>
                  </a:solidFill>
                </a:rPr>
                <a:t>3</a:t>
              </a:r>
              <a:endParaRPr lang="ru-RU" sz="40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3520" y="4000758"/>
              <a:ext cx="3158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Очный этап- награждение победителей</a:t>
              </a:r>
            </a:p>
            <a:p>
              <a:endParaRPr lang="ru-RU" b="1" dirty="0" smtClean="0"/>
            </a:p>
            <a:p>
              <a:r>
                <a:rPr lang="ru-RU" b="1" dirty="0" smtClean="0">
                  <a:solidFill>
                    <a:srgbClr val="C00000"/>
                  </a:solidFill>
                </a:rPr>
                <a:t>19.09.-20.09.2024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92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08627"/>
            <a:ext cx="4743450" cy="734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385A64"/>
                </a:solidFill>
              </a:rPr>
              <a:t>Конкурсное испытание </a:t>
            </a:r>
            <a:endParaRPr lang="ru-RU" sz="2400" dirty="0" smtClean="0">
              <a:solidFill>
                <a:srgbClr val="385A64"/>
              </a:solidFill>
            </a:endParaRPr>
          </a:p>
          <a:p>
            <a:pPr algn="ctr"/>
            <a:r>
              <a:rPr lang="ru-RU" sz="2400" dirty="0" smtClean="0">
                <a:solidFill>
                  <a:srgbClr val="385A64"/>
                </a:solidFill>
              </a:rPr>
              <a:t>«</a:t>
            </a:r>
            <a:r>
              <a:rPr lang="ru-RU" sz="2400" dirty="0">
                <a:solidFill>
                  <a:srgbClr val="385A64"/>
                </a:solidFill>
              </a:rPr>
              <a:t>Методическое портфолио»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95900" y="883852"/>
            <a:ext cx="6534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Цель: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 демонстрация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участниками профессиональных наработок в организации методической работы в образовательной организации. В портфолио отражалась обобщённая информация об опыте методической работы с педагогическими работниками.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0560" y="1952454"/>
            <a:ext cx="3532890" cy="52322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максимальное число баллов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1710" y="3113388"/>
            <a:ext cx="118012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Высокий балл 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(от 44 до 53 баллов)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- 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участника (г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Томск).  </a:t>
            </a:r>
          </a:p>
          <a:p>
            <a:pPr indent="449580" algn="r">
              <a:spcAft>
                <a:spcPts val="0"/>
              </a:spcAft>
            </a:pPr>
            <a:r>
              <a:rPr lang="ru-RU" sz="2400" dirty="0" err="1" smtClean="0">
                <a:solidFill>
                  <a:schemeClr val="accent6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Сошенко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 Инесса Игоревна (53 балла)  </a:t>
            </a:r>
          </a:p>
          <a:p>
            <a:pPr indent="449580" algn="r">
              <a:spcAft>
                <a:spcPts val="0"/>
              </a:spcAf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Кот Наталья Владимировна (52 балла) </a:t>
            </a:r>
          </a:p>
          <a:p>
            <a:pPr indent="449580" algn="just">
              <a:spcAft>
                <a:spcPts val="0"/>
              </a:spcAft>
            </a:pPr>
            <a:endParaRPr lang="ru-RU" sz="2400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Средний </a:t>
            </a:r>
            <a:r>
              <a:rPr lang="ru-RU" sz="240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балл 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(от 21 до 43 баллов)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15</a:t>
            </a:r>
            <a:r>
              <a:rPr lang="ru-RU" sz="36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участников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(Бакчарский, </a:t>
            </a:r>
            <a:r>
              <a:rPr lang="ru-RU" sz="2400" dirty="0" err="1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Верхнекетский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, Каргасокский, </a:t>
            </a:r>
            <a:r>
              <a:rPr lang="ru-RU" sz="2400" dirty="0" err="1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Шегарский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Чаинский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 р-н, г. Томск, ЗАТО Северск, г.о. Стрежевой). </a:t>
            </a:r>
          </a:p>
          <a:p>
            <a:pPr indent="449580" algn="just">
              <a:spcAft>
                <a:spcPts val="0"/>
              </a:spcAft>
            </a:pPr>
            <a:endParaRPr lang="ru-RU" sz="2400" dirty="0" smtClean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Низкий </a:t>
            </a:r>
            <a:r>
              <a:rPr lang="ru-RU" sz="2400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балл 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(ниже 20 баллов) 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1</a:t>
            </a:r>
            <a:r>
              <a:rPr lang="ru-RU" sz="2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участник (</a:t>
            </a:r>
            <a:r>
              <a:rPr lang="ru-RU" sz="2400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Каргасокский р-н) 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1" y="3747327"/>
            <a:ext cx="536161" cy="5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Статистический анализ</a:t>
            </a:r>
            <a:endParaRPr lang="ru-RU" sz="2800" b="1" cap="all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7273" y="958253"/>
            <a:ext cx="6096000" cy="95410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385A64"/>
                </a:solidFill>
              </a:rPr>
              <a:t>Конкурсное испытание </a:t>
            </a:r>
          </a:p>
          <a:p>
            <a:pPr algn="ctr"/>
            <a:r>
              <a:rPr lang="ru-RU" sz="2800" dirty="0">
                <a:solidFill>
                  <a:srgbClr val="385A64"/>
                </a:solidFill>
              </a:rPr>
              <a:t>«Методическое портфолио» 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067620644"/>
              </p:ext>
            </p:extLst>
          </p:nvPr>
        </p:nvGraphicFramePr>
        <p:xfrm>
          <a:off x="209551" y="1912361"/>
          <a:ext cx="11734800" cy="4750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043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08627"/>
            <a:ext cx="4743450" cy="73442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Конкурсное испытание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«Методическая разработка»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1281" y="1801482"/>
            <a:ext cx="45900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Методическая разработка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– 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</a:rPr>
              <a:t>это печатное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издание, авторская разработка, раскрывающая методы, приемы, средства, инструменты, технологии, обеспечивающие организацию  методической работы участников Конкурса с педагогами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85525" y="1135272"/>
            <a:ext cx="3532890" cy="52322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ru-RU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– максимальное число баллов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421" y="3297751"/>
            <a:ext cx="536161" cy="5361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7421" y="2283155"/>
            <a:ext cx="670128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Высокий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(от 23 баллов)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участников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Томск,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г.о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Стрежевой, ЗАТО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Северск). 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 Наталья Владимировна (31 балл).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(от 11 до 22 баллов)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  (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Верхнекетский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Каргасокский,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Шегарский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Чаинский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р-н, г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Томск, ЗАТО Северск, г.о.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Стрежевой). 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Низкий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(ниже 10 баллов)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участник (Бакчарский р-н)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1282" y="4784588"/>
            <a:ext cx="45900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PT Astra Serif" panose="020A0603040505020204" pitchFamily="18" charset="-52"/>
                <a:ea typeface="Times New Roman" panose="02020603050405020304" pitchFamily="18" charset="0"/>
              </a:rPr>
              <a:t>Цель: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демонстрация участниками уровня профессионального мастерства по систематизации, обобщению и описанию практического личного опыта методической работы с педагогами.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981" y="3498053"/>
            <a:ext cx="1344291" cy="134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Статистический анализ</a:t>
            </a:r>
            <a:endParaRPr lang="ru-RU" sz="2800" b="1" cap="all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7273" y="958253"/>
            <a:ext cx="6096000" cy="95410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385A64"/>
                </a:solidFill>
              </a:rPr>
              <a:t>Конкурсное испытание </a:t>
            </a:r>
          </a:p>
          <a:p>
            <a:pPr algn="ctr"/>
            <a:r>
              <a:rPr lang="ru-RU" sz="2800" dirty="0" smtClean="0">
                <a:solidFill>
                  <a:srgbClr val="385A64"/>
                </a:solidFill>
              </a:rPr>
              <a:t>«Методическая разработка» </a:t>
            </a:r>
            <a:endParaRPr lang="ru-RU" sz="2800" dirty="0">
              <a:solidFill>
                <a:srgbClr val="385A64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88112190"/>
              </p:ext>
            </p:extLst>
          </p:nvPr>
        </p:nvGraphicFramePr>
        <p:xfrm>
          <a:off x="104775" y="2390775"/>
          <a:ext cx="11182350" cy="433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267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164E-A979-41AF-9648-D9D8DF386F94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96" y="11409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/>
              <a:t>Заочный этап </a:t>
            </a:r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регионального конкурса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«Методист года»  </a:t>
            </a:r>
            <a:r>
              <a:rPr lang="ru-RU" sz="2800" b="1" cap="all" dirty="0" smtClean="0"/>
              <a:t> </a:t>
            </a:r>
            <a:endParaRPr lang="ru-RU" sz="2800" b="1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697" y="0"/>
            <a:ext cx="12179303" cy="797218"/>
          </a:xfrm>
          <a:prstGeom prst="rect">
            <a:avLst/>
          </a:prstGeom>
          <a:solidFill>
            <a:srgbClr val="26444E"/>
          </a:solidFill>
          <a:ln>
            <a:solidFill>
              <a:srgbClr val="264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 smtClean="0"/>
              <a:t>заочный этап: </a:t>
            </a:r>
            <a:r>
              <a:rPr lang="ru-RU" sz="3200" dirty="0" smtClean="0">
                <a:solidFill>
                  <a:srgbClr val="FFC000"/>
                </a:solidFill>
              </a:rPr>
              <a:t> </a:t>
            </a:r>
            <a:endParaRPr lang="ru-RU" sz="4400" b="1" cap="all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2531" y="109506"/>
            <a:ext cx="6725495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9875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Трудности / замечания / предложения  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58270859"/>
              </p:ext>
            </p:extLst>
          </p:nvPr>
        </p:nvGraphicFramePr>
        <p:xfrm>
          <a:off x="819150" y="1104899"/>
          <a:ext cx="11109995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23389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14752</TotalTime>
  <Words>1808</Words>
  <Application>Microsoft Office PowerPoint</Application>
  <PresentationFormat>Широкоэкранный</PresentationFormat>
  <Paragraphs>304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PT Astra Serif</vt:lpstr>
      <vt:lpstr>Times New Roman</vt:lpstr>
      <vt:lpstr>Wingdings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Алексеевна Чащина</dc:creator>
  <cp:lastModifiedBy>Ольга Георгиевна Иванова</cp:lastModifiedBy>
  <cp:revision>285</cp:revision>
  <cp:lastPrinted>2024-03-21T03:50:54Z</cp:lastPrinted>
  <dcterms:created xsi:type="dcterms:W3CDTF">2023-10-31T08:19:41Z</dcterms:created>
  <dcterms:modified xsi:type="dcterms:W3CDTF">2024-10-17T09:37:52Z</dcterms:modified>
</cp:coreProperties>
</file>