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66" r:id="rId3"/>
    <p:sldId id="267" r:id="rId4"/>
    <p:sldId id="269" r:id="rId5"/>
    <p:sldId id="268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91EB"/>
    <a:srgbClr val="6FB3F1"/>
    <a:srgbClr val="ACD4F7"/>
    <a:srgbClr val="ABD3FA"/>
    <a:srgbClr val="9DAE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F0A24-807D-4202-A1AF-024D64A993D9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8F3A0-44D3-4B61-810A-1E794831A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583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A4DFC-6CDC-4FB0-B2E7-5EFDEED5B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214046-FC42-40E6-A2D5-5D6B503F1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0A0E3A-BDEA-4988-9747-048142DA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C0A24-F927-49F3-8C4C-F38306823778}" type="datetime1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4C3790-21DE-4135-85D3-2D10E27CF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1AB110-15B5-4B5A-9EC0-C9459CB6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534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DAF73-4E62-4B92-BA33-0CE35844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0F99D5-6714-466E-849C-2416D895B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11D5EA-6B4F-4481-8FA0-D79E10F0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12C86-F7E6-41B0-A4E0-70B3CA8CD82F}" type="datetime1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466F2A-8AF8-4DA8-9F51-4EA9ACCD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9A451F-6358-4A46-9219-4601242F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09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5B16364-2B81-4021-B46C-23E306FC5B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C64938-2B62-43AB-AABA-AD8A08536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B76635-FF86-461D-9DAE-35A9C292F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1860D-E66B-41F0-A5C8-3C7CDABDC8CE}" type="datetime1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349A77-DCF0-4867-BD02-EDD12EFD2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B9FBF-B34A-44CC-A0A6-D8BDA97FD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64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B32551-87A2-4CED-B277-C82658F89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73FBE7-77EA-4BE3-9557-E501BB54A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5AF4D1-6C6A-4081-9EE2-2F4F8E004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721A3-BEF5-4FBB-877C-0850A73F8326}" type="datetime1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99B16E-435D-4019-A859-D691BCA5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12527C-6A31-4589-AAA0-72026E56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8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D9D8DB-9B64-4923-8A77-BC4ABAE51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E2F78D-913F-431C-AC0B-7AFF2A004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3130DD-0697-465D-A63A-C87285AE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76C3C-0349-48A7-B4A3-E5B3EBDE92E5}" type="datetime1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9BF62B-BB48-4538-883B-68433A4A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BB7540-1479-41BC-83EC-330DBB46E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1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22F0C-05AD-4899-B7FE-2A7845CE3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113EFA-874A-40E6-903D-DDE11F907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7114E3-CAE8-4FE3-B883-37623D224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B087E3-565F-4E49-AD98-920FCEDE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6C6A-0EE9-4CB1-B0EE-C0731B0F1E71}" type="datetime1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E10D74-7A09-4AA9-8438-8771F6D0D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02AE2E-A08B-4A2C-A596-6C346E2D2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03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83864-CC1E-4DB3-9922-A6A5D197D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ABE997-3BB9-476C-8E79-B2ECBD950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80F5D8-78ED-4E1D-A85B-85F42F8C4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21F08F-53D0-4269-8A2C-4437B7AFD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BE953E-6C2D-4DA9-8FBC-A6868DD589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26B335-55C4-4844-A637-47A61E8A0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C07D2-E0F0-4BBC-8BA9-025D0CE24FA7}" type="datetime1">
              <a:rPr lang="ru-RU" smtClean="0"/>
              <a:t>12.09.2024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80AECA3-E164-4C33-A7F4-26A7831E2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1FA56F-0168-46C9-88E9-BE64D47D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91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EE9A6-124F-4BC9-AF74-F35F5DAD9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F7A2002-5383-4607-B016-170B05359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53C55-0147-4213-B59C-7EE44CDE4E5F}" type="datetime1">
              <a:rPr lang="ru-RU" smtClean="0"/>
              <a:t>12.09.2024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E38D12-4EC4-4F5C-966A-CB10F87A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A35BF7-73AF-492C-BB3E-3B30F8DF3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603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B3F0939-A69B-4A5E-A75E-CE2DBF81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90637-8F6C-4C44-8B36-2E6C6879FA46}" type="datetime1">
              <a:rPr lang="ru-RU" smtClean="0"/>
              <a:t>12.09.2024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38AE9A-6FF5-44C9-A5A2-AF612CF56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CFAC5C-7218-4D10-A7C2-5559DADC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2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0A883-76B0-43F1-B6B3-5CDA1357F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DC8D75-BB8B-466F-BB77-939A2656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433115-17C3-4D55-98E4-A98C9685C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E44783-9691-4D03-869D-70C89FF82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710A-517D-4C63-9F96-C1D0D383AC2F}" type="datetime1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F60D68-1E8C-4671-B137-09DA06CFA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4B0A31-2EE9-43AB-8A19-E7C89D494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23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F69D3-7357-4E71-8D63-0B80EBBC5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E641A98-FED1-4F5F-B2D1-99575A70E1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3E7EA9-E87A-4ECC-B4B1-EF3B8A7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A3A89B-3AC5-4DAA-B31E-B5F91C5E6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34F7-CEC1-484A-BE67-2FB9967CD77F}" type="datetime1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012C3F-6AA0-4D9D-8FA6-3655E834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2F73AB-8144-4D6D-A997-F006EF2AB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22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17E52-1ED6-4711-ADA7-189057A18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BF9D20-1749-4845-9AAF-13D932E5B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821B6A-5EA7-4791-9AC4-FBED0588B6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D7D46-660C-479A-8F2C-6351CCD5F684}" type="datetime1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FE4B5-93F6-4E12-93FE-1DCAAE241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B34CC-9AAA-415A-8B1E-2A02C82822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165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C982F41-4CEA-4CFA-9139-691C2D82D15A}"/>
              </a:ext>
            </a:extLst>
          </p:cNvPr>
          <p:cNvGrpSpPr/>
          <p:nvPr/>
        </p:nvGrpSpPr>
        <p:grpSpPr>
          <a:xfrm>
            <a:off x="91596" y="4808528"/>
            <a:ext cx="11897883" cy="1943743"/>
            <a:chOff x="0" y="4465370"/>
            <a:chExt cx="15251502" cy="239263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8B800E97-22DD-49EC-B59E-1A4193CDE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3834" y="4465370"/>
              <a:ext cx="5083834" cy="2392630"/>
            </a:xfrm>
            <a:prstGeom prst="rect">
              <a:avLst/>
            </a:prstGeom>
          </p:spPr>
        </p:pic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0721330E-AF8E-435A-90B0-7C7C8D0B554A}"/>
                </a:ext>
              </a:extLst>
            </p:cNvPr>
            <p:cNvGrpSpPr/>
            <p:nvPr/>
          </p:nvGrpSpPr>
          <p:grpSpPr>
            <a:xfrm>
              <a:off x="0" y="4465370"/>
              <a:ext cx="5083834" cy="2392630"/>
              <a:chOff x="0" y="4465370"/>
              <a:chExt cx="5083834" cy="2392630"/>
            </a:xfrm>
          </p:grpSpPr>
          <p:pic>
            <p:nvPicPr>
              <p:cNvPr id="5" name="Рисунок 4">
                <a:extLst>
                  <a:ext uri="{FF2B5EF4-FFF2-40B4-BE49-F238E27FC236}">
                    <a16:creationId xmlns:a16="http://schemas.microsoft.com/office/drawing/2014/main" id="{027860B2-B2D1-4EEE-9DF0-F82D102213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465370"/>
                <a:ext cx="5083834" cy="2392630"/>
              </a:xfrm>
              <a:prstGeom prst="rect">
                <a:avLst/>
              </a:prstGeom>
            </p:spPr>
          </p:pic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5A0D0368-9A58-4073-BE44-BF34D6B854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521" t="18582" r="69131" b="58356"/>
              <a:stretch/>
            </p:blipFill>
            <p:spPr>
              <a:xfrm>
                <a:off x="1862975" y="4800599"/>
                <a:ext cx="552780" cy="641839"/>
              </a:xfrm>
              <a:prstGeom prst="rect">
                <a:avLst/>
              </a:prstGeom>
            </p:spPr>
          </p:pic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34D1C2FD-72D4-482B-A362-684002CC6838}"/>
                </a:ext>
              </a:extLst>
            </p:cNvPr>
            <p:cNvGrpSpPr/>
            <p:nvPr/>
          </p:nvGrpSpPr>
          <p:grpSpPr>
            <a:xfrm>
              <a:off x="10167668" y="4465370"/>
              <a:ext cx="5083834" cy="2392630"/>
              <a:chOff x="10167668" y="4465370"/>
              <a:chExt cx="5083834" cy="2392630"/>
            </a:xfrm>
          </p:grpSpPr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id="{3A057678-9736-49AD-8B1D-FA13539376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7668" y="4465370"/>
                <a:ext cx="5083834" cy="2392630"/>
              </a:xfrm>
              <a:prstGeom prst="rect">
                <a:avLst/>
              </a:prstGeom>
            </p:spPr>
          </p:pic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71162FAB-C890-4511-A237-AE8F080848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54" t="18715" r="21396" b="58061"/>
              <a:stretch/>
            </p:blipFill>
            <p:spPr>
              <a:xfrm>
                <a:off x="12019084" y="4794901"/>
                <a:ext cx="553917" cy="647537"/>
              </a:xfrm>
              <a:prstGeom prst="rect">
                <a:avLst/>
              </a:prstGeom>
            </p:spPr>
          </p:pic>
        </p:grpSp>
      </p:grp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D9740CB-76AE-45B9-B3B2-F44B67B7CF54}"/>
              </a:ext>
            </a:extLst>
          </p:cNvPr>
          <p:cNvSpPr/>
          <p:nvPr/>
        </p:nvSpPr>
        <p:spPr>
          <a:xfrm>
            <a:off x="2032000" y="187518"/>
            <a:ext cx="82677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КАДРОВЫЙ РЕЗЕРВ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ЗАМЕЩЕНИЯ ВАКАНТНЫХ ДОЛЖНОСТЕЙ РУКОВОДИТЕЛЕЙ МУНИЦИПАЛЬНЫХ ОБЩЕОБРАЗОВАТЕЛЬНЫХ ОРГАНИЗАЦИЙ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5361A4F-623A-4371-8C05-7662ACD6E6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25" y="387058"/>
            <a:ext cx="717506" cy="71750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AB9C221-C847-42FB-94C9-74A5DC9A58A3}"/>
              </a:ext>
            </a:extLst>
          </p:cNvPr>
          <p:cNvCxnSpPr>
            <a:cxnSpLocks/>
          </p:cNvCxnSpPr>
          <p:nvPr/>
        </p:nvCxnSpPr>
        <p:spPr>
          <a:xfrm>
            <a:off x="168709" y="1337503"/>
            <a:ext cx="11806266" cy="0"/>
          </a:xfrm>
          <a:prstGeom prst="line">
            <a:avLst/>
          </a:prstGeom>
          <a:ln w="57150">
            <a:solidFill>
              <a:srgbClr val="ABD3F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 bwMode="auto">
          <a:xfrm>
            <a:off x="356725" y="2049472"/>
            <a:ext cx="11618250" cy="2118472"/>
          </a:xfrm>
          <a:prstGeom prst="rect">
            <a:avLst/>
          </a:prstGeom>
        </p:spPr>
        <p:txBody>
          <a:bodyPr wrap="square" lIns="55824" tIns="27912" rIns="55824" bIns="27912">
            <a:spAutoFit/>
          </a:bodyPr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(ФИО резервиста-кандидата) 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замещение вакантной должности в</a:t>
            </a:r>
          </a:p>
          <a:p>
            <a:pPr algn="ctr"/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(Наименование образовательной организации)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123554" y="6289121"/>
            <a:ext cx="1833965" cy="432354"/>
          </a:xfrm>
          <a:prstGeom prst="rect">
            <a:avLst/>
          </a:prstGeom>
          <a:solidFill>
            <a:srgbClr val="ABD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собеседования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012B5C-8A6C-45DC-9C16-43FC018B71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7050"/>
          <a:stretch/>
        </p:blipFill>
        <p:spPr>
          <a:xfrm>
            <a:off x="11093579" y="387058"/>
            <a:ext cx="795132" cy="566656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4DA4AF1-201F-47DF-A45B-A9339F9DD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044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511378-C796-415E-B5F7-F092EF4A3AE7}"/>
              </a:ext>
            </a:extLst>
          </p:cNvPr>
          <p:cNvSpPr txBox="1"/>
          <p:nvPr/>
        </p:nvSpPr>
        <p:spPr>
          <a:xfrm>
            <a:off x="214829" y="501175"/>
            <a:ext cx="68845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деятельности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B15F23-CEA7-4704-B057-3E0DAE1F4B85}"/>
              </a:ext>
            </a:extLst>
          </p:cNvPr>
          <p:cNvSpPr/>
          <p:nvPr/>
        </p:nvSpPr>
        <p:spPr>
          <a:xfrm>
            <a:off x="214829" y="1493240"/>
            <a:ext cx="7209639" cy="5278172"/>
          </a:xfrm>
          <a:prstGeom prst="rect">
            <a:avLst/>
          </a:prstGeom>
          <a:noFill/>
          <a:ln>
            <a:solidFill>
              <a:srgbClr val="2D91E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0E7EA08C-08C2-42F1-B85C-8923318A6071}"/>
              </a:ext>
            </a:extLst>
          </p:cNvPr>
          <p:cNvSpPr/>
          <p:nvPr/>
        </p:nvSpPr>
        <p:spPr>
          <a:xfrm rot="5400000">
            <a:off x="6992428" y="1953233"/>
            <a:ext cx="1854679" cy="327803"/>
          </a:xfrm>
          <a:prstGeom prst="triangle">
            <a:avLst/>
          </a:prstGeom>
          <a:solidFill>
            <a:srgbClr val="ABD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71505F-B9D8-42E4-8745-E00B5CAB6D65}"/>
              </a:ext>
            </a:extLst>
          </p:cNvPr>
          <p:cNvSpPr txBox="1"/>
          <p:nvPr/>
        </p:nvSpPr>
        <p:spPr>
          <a:xfrm>
            <a:off x="8041124" y="965991"/>
            <a:ext cx="2903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Проблема(ы):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55DB7F-E963-4E56-BE99-8C97B59F1B77}"/>
              </a:ext>
            </a:extLst>
          </p:cNvPr>
          <p:cNvSpPr/>
          <p:nvPr/>
        </p:nvSpPr>
        <p:spPr>
          <a:xfrm>
            <a:off x="8355435" y="1491798"/>
            <a:ext cx="3329764" cy="5278172"/>
          </a:xfrm>
          <a:prstGeom prst="rect">
            <a:avLst/>
          </a:prstGeom>
          <a:noFill/>
          <a:ln>
            <a:solidFill>
              <a:srgbClr val="2D91E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8128E00B-67FC-472B-A153-D76F989DB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2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D4E5A-DB4D-4AEA-A6B3-46E452751972}"/>
              </a:ext>
            </a:extLst>
          </p:cNvPr>
          <p:cNvSpPr txBox="1"/>
          <p:nvPr/>
        </p:nvSpPr>
        <p:spPr>
          <a:xfrm>
            <a:off x="506801" y="2820838"/>
            <a:ext cx="51725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Инфографика: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текста (!)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графики, диаграммы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количественные/качественные показатели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блок-схемы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44F6BB-8108-43AA-B076-F9208F1B7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136525"/>
            <a:ext cx="623371" cy="6233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B4F973-A0E3-4EF6-94F4-0542511DBB5A}"/>
              </a:ext>
            </a:extLst>
          </p:cNvPr>
          <p:cNvSpPr txBox="1"/>
          <p:nvPr/>
        </p:nvSpPr>
        <p:spPr>
          <a:xfrm>
            <a:off x="4256499" y="86588"/>
            <a:ext cx="40145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334936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511378-C796-415E-B5F7-F092EF4A3AE7}"/>
              </a:ext>
            </a:extLst>
          </p:cNvPr>
          <p:cNvSpPr txBox="1"/>
          <p:nvPr/>
        </p:nvSpPr>
        <p:spPr>
          <a:xfrm>
            <a:off x="176443" y="651186"/>
            <a:ext cx="1133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B15F23-CEA7-4704-B057-3E0DAE1F4B85}"/>
              </a:ext>
            </a:extLst>
          </p:cNvPr>
          <p:cNvSpPr/>
          <p:nvPr/>
        </p:nvSpPr>
        <p:spPr>
          <a:xfrm>
            <a:off x="260333" y="1155687"/>
            <a:ext cx="5198744" cy="1458117"/>
          </a:xfrm>
          <a:prstGeom prst="rect">
            <a:avLst/>
          </a:prstGeom>
          <a:noFill/>
          <a:ln>
            <a:solidFill>
              <a:srgbClr val="2D91E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0E7EA08C-08C2-42F1-B85C-8923318A6071}"/>
              </a:ext>
            </a:extLst>
          </p:cNvPr>
          <p:cNvSpPr/>
          <p:nvPr/>
        </p:nvSpPr>
        <p:spPr>
          <a:xfrm rot="5400000">
            <a:off x="4976001" y="1676234"/>
            <a:ext cx="1854679" cy="327803"/>
          </a:xfrm>
          <a:prstGeom prst="triangle">
            <a:avLst/>
          </a:prstGeom>
          <a:solidFill>
            <a:srgbClr val="ABD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71505F-B9D8-42E4-8745-E00B5CAB6D65}"/>
              </a:ext>
            </a:extLst>
          </p:cNvPr>
          <p:cNvSpPr txBox="1"/>
          <p:nvPr/>
        </p:nvSpPr>
        <p:spPr>
          <a:xfrm>
            <a:off x="6347604" y="632468"/>
            <a:ext cx="4199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55DB7F-E963-4E56-BE99-8C97B59F1B77}"/>
              </a:ext>
            </a:extLst>
          </p:cNvPr>
          <p:cNvSpPr/>
          <p:nvPr/>
        </p:nvSpPr>
        <p:spPr>
          <a:xfrm>
            <a:off x="6396011" y="1158403"/>
            <a:ext cx="4969718" cy="5526366"/>
          </a:xfrm>
          <a:prstGeom prst="rect">
            <a:avLst/>
          </a:prstGeom>
          <a:noFill/>
          <a:ln>
            <a:solidFill>
              <a:srgbClr val="2D91E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8128E00B-67FC-472B-A153-D76F989DB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3</a:t>
            </a:fld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DBAB37E-9FFF-434F-9E56-579EC700E8B6}"/>
              </a:ext>
            </a:extLst>
          </p:cNvPr>
          <p:cNvSpPr/>
          <p:nvPr/>
        </p:nvSpPr>
        <p:spPr>
          <a:xfrm>
            <a:off x="260333" y="3043520"/>
            <a:ext cx="5198744" cy="3478049"/>
          </a:xfrm>
          <a:prstGeom prst="rect">
            <a:avLst/>
          </a:prstGeom>
          <a:noFill/>
          <a:ln>
            <a:solidFill>
              <a:srgbClr val="2D91E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B2B76D6-2C08-439A-B002-E6BCF8787A80}"/>
              </a:ext>
            </a:extLst>
          </p:cNvPr>
          <p:cNvSpPr/>
          <p:nvPr/>
        </p:nvSpPr>
        <p:spPr>
          <a:xfrm>
            <a:off x="260333" y="2583853"/>
            <a:ext cx="1428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75FB9F-886C-45E7-A987-3C0EB30007C8}"/>
              </a:ext>
            </a:extLst>
          </p:cNvPr>
          <p:cNvSpPr txBox="1"/>
          <p:nvPr/>
        </p:nvSpPr>
        <p:spPr>
          <a:xfrm>
            <a:off x="6396011" y="2441276"/>
            <a:ext cx="51725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Инфографика: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текста (!)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графики, диаграммы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количественные/качественные показатели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блок-схемы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1DF8A1-CAE0-47F6-B115-5EBF2998C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890" y="83132"/>
            <a:ext cx="726301" cy="7263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D33A22-3E13-4598-ADE0-937FE151D9A1}"/>
              </a:ext>
            </a:extLst>
          </p:cNvPr>
          <p:cNvSpPr txBox="1"/>
          <p:nvPr/>
        </p:nvSpPr>
        <p:spPr>
          <a:xfrm>
            <a:off x="4186951" y="59432"/>
            <a:ext cx="37605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ЦЕЛЕПОЛАГАНИЕ</a:t>
            </a:r>
          </a:p>
        </p:txBody>
      </p:sp>
    </p:spTree>
    <p:extLst>
      <p:ext uri="{BB962C8B-B14F-4D97-AF65-F5344CB8AC3E}">
        <p14:creationId xmlns:p14="http://schemas.microsoft.com/office/powerpoint/2010/main" val="29197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D1B113E-293F-46EB-923D-1BF1E497F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4</a:t>
            </a:fld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5C752C-8D1A-4AE8-AFD7-E6424F3A0DE2}"/>
              </a:ext>
            </a:extLst>
          </p:cNvPr>
          <p:cNvSpPr txBox="1"/>
          <p:nvPr/>
        </p:nvSpPr>
        <p:spPr>
          <a:xfrm>
            <a:off x="2115647" y="421068"/>
            <a:ext cx="79607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ДЕЙСТВИЯ, МЕРЫ: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84F655D-5ECD-4B31-89AE-1421B76C09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661879"/>
              </p:ext>
            </p:extLst>
          </p:nvPr>
        </p:nvGraphicFramePr>
        <p:xfrm>
          <a:off x="345057" y="1133736"/>
          <a:ext cx="11516976" cy="5660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5666">
                  <a:extLst>
                    <a:ext uri="{9D8B030D-6E8A-4147-A177-3AD203B41FA5}">
                      <a16:colId xmlns:a16="http://schemas.microsoft.com/office/drawing/2014/main" val="1828929318"/>
                    </a:ext>
                  </a:extLst>
                </a:gridCol>
                <a:gridCol w="5248236">
                  <a:extLst>
                    <a:ext uri="{9D8B030D-6E8A-4147-A177-3AD203B41FA5}">
                      <a16:colId xmlns:a16="http://schemas.microsoft.com/office/drawing/2014/main" val="852144585"/>
                    </a:ext>
                  </a:extLst>
                </a:gridCol>
                <a:gridCol w="2023074">
                  <a:extLst>
                    <a:ext uri="{9D8B030D-6E8A-4147-A177-3AD203B41FA5}">
                      <a16:colId xmlns:a16="http://schemas.microsoft.com/office/drawing/2014/main" val="1314065731"/>
                    </a:ext>
                  </a:extLst>
                </a:gridCol>
              </a:tblGrid>
              <a:tr h="44923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  <a:endParaRPr lang="ru-RU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(меры, мероприятия)</a:t>
                      </a:r>
                      <a:endParaRPr lang="ru-RU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  <a:endParaRPr lang="ru-RU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3118198"/>
                  </a:ext>
                </a:extLst>
              </a:tr>
              <a:tr h="1093556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2603720"/>
                  </a:ext>
                </a:extLst>
              </a:tr>
              <a:tr h="1290194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196208"/>
                  </a:ext>
                </a:extLst>
              </a:tr>
              <a:tr h="1341539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888416"/>
                  </a:ext>
                </a:extLst>
              </a:tr>
              <a:tr h="1485861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162591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0991A7-6036-4C08-970A-4A1CBF3E2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8299" y="136525"/>
            <a:ext cx="695760" cy="69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42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E3A67AD-94C7-49E5-957E-2CD383A5B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DDD0A58-AA02-412D-9CEB-A99084AFD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455746"/>
              </p:ext>
            </p:extLst>
          </p:nvPr>
        </p:nvGraphicFramePr>
        <p:xfrm>
          <a:off x="293615" y="999049"/>
          <a:ext cx="11593585" cy="397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2568">
                  <a:extLst>
                    <a:ext uri="{9D8B030D-6E8A-4147-A177-3AD203B41FA5}">
                      <a16:colId xmlns:a16="http://schemas.microsoft.com/office/drawing/2014/main" val="413055359"/>
                    </a:ext>
                  </a:extLst>
                </a:gridCol>
                <a:gridCol w="5931017">
                  <a:extLst>
                    <a:ext uri="{9D8B030D-6E8A-4147-A177-3AD203B41FA5}">
                      <a16:colId xmlns:a16="http://schemas.microsoft.com/office/drawing/2014/main" val="145802152"/>
                    </a:ext>
                  </a:extLst>
                </a:gridCol>
              </a:tblGrid>
              <a:tr h="52911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Риски: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Пути их минимизации (решения):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094191"/>
                  </a:ext>
                </a:extLst>
              </a:tr>
              <a:tr h="574980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094598"/>
                  </a:ext>
                </a:extLst>
              </a:tr>
              <a:tr h="574980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292510"/>
                  </a:ext>
                </a:extLst>
              </a:tr>
              <a:tr h="574980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179446"/>
                  </a:ext>
                </a:extLst>
              </a:tr>
              <a:tr h="574980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4412043"/>
                  </a:ext>
                </a:extLst>
              </a:tr>
              <a:tr h="574980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97481"/>
                  </a:ext>
                </a:extLst>
              </a:tr>
              <a:tr h="574980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633850"/>
                  </a:ext>
                </a:extLst>
              </a:tr>
            </a:tbl>
          </a:graphicData>
        </a:graphic>
      </p:graphicFrame>
      <p:pic>
        <p:nvPicPr>
          <p:cNvPr id="4" name="Picture 4" descr="https://ciktrebnje.si/wp-content/uploads/2023/04/cik-kcm-2023-3.jpg">
            <a:extLst>
              <a:ext uri="{FF2B5EF4-FFF2-40B4-BE49-F238E27FC236}">
                <a16:creationId xmlns:a16="http://schemas.microsoft.com/office/drawing/2014/main" id="{1957818F-0601-41EC-83C0-66DD3F6E5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692" y="5199844"/>
            <a:ext cx="3771340" cy="156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open.spbstu.ru/wp-content/uploads/2023/01/22535559_2112.w039.n003.53B.p1.53-2048x964.jpg">
            <a:extLst>
              <a:ext uri="{FF2B5EF4-FFF2-40B4-BE49-F238E27FC236}">
                <a16:creationId xmlns:a16="http://schemas.microsoft.com/office/drawing/2014/main" id="{896A9824-CC57-48C6-A400-80AA0A7026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7"/>
          <a:stretch/>
        </p:blipFill>
        <p:spPr bwMode="auto">
          <a:xfrm>
            <a:off x="1256462" y="5199844"/>
            <a:ext cx="4120937" cy="150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32971D-A423-40E0-B9AC-4B12BD482DCD}"/>
              </a:ext>
            </a:extLst>
          </p:cNvPr>
          <p:cNvSpPr txBox="1"/>
          <p:nvPr/>
        </p:nvSpPr>
        <p:spPr>
          <a:xfrm>
            <a:off x="1872597" y="223248"/>
            <a:ext cx="84356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РИСКАМИ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FC43D0-920D-4BBF-B71C-F94BE2AC1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260" y="92440"/>
            <a:ext cx="632134" cy="63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161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2D91EB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101</Words>
  <Application>Microsoft Office PowerPoint</Application>
  <PresentationFormat>Широкоэкранный</PresentationFormat>
  <Paragraphs>40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Алексеевна Чащина</dc:creator>
  <cp:lastModifiedBy>cnppm-6</cp:lastModifiedBy>
  <cp:revision>56</cp:revision>
  <dcterms:created xsi:type="dcterms:W3CDTF">2024-03-05T11:09:28Z</dcterms:created>
  <dcterms:modified xsi:type="dcterms:W3CDTF">2024-09-12T05:05:34Z</dcterms:modified>
</cp:coreProperties>
</file>