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92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48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5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166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1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40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94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40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62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54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06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B85E6-F95C-43D6-9BFF-2291C98995CE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9963A-B02F-486E-8872-D6B2F563DE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4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93" y="109205"/>
            <a:ext cx="10964445" cy="65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93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44" y="73004"/>
            <a:ext cx="11909778" cy="673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1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079205" cy="671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82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" y="79022"/>
            <a:ext cx="11979204" cy="665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30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05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35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1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00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56" y="101600"/>
            <a:ext cx="11786348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5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4" y="98683"/>
            <a:ext cx="11872691" cy="653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3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952"/>
            <a:ext cx="11376837" cy="621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22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7" y="287855"/>
            <a:ext cx="12108103" cy="56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1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89" y="119062"/>
            <a:ext cx="11833279" cy="62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5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925" y="-38100"/>
            <a:ext cx="11852155" cy="656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86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0" y="135468"/>
            <a:ext cx="11592159" cy="637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5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31" y="0"/>
            <a:ext cx="12200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13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78" y="109451"/>
            <a:ext cx="11559821" cy="64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99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0</Words>
  <Application>Microsoft Office PowerPoint</Application>
  <PresentationFormat>Широкоэкранный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Насимова Наталья Юрьевна</dc:creator>
  <cp:lastModifiedBy>Насимова Наталья Юрьевна</cp:lastModifiedBy>
  <cp:revision>5</cp:revision>
  <dcterms:created xsi:type="dcterms:W3CDTF">2025-08-20T02:47:37Z</dcterms:created>
  <dcterms:modified xsi:type="dcterms:W3CDTF">2025-08-20T16:05:35Z</dcterms:modified>
</cp:coreProperties>
</file>