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2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64" r:id="rId3"/>
    <p:sldId id="258" r:id="rId4"/>
    <p:sldId id="274" r:id="rId5"/>
    <p:sldId id="275" r:id="rId6"/>
    <p:sldId id="261" r:id="rId7"/>
    <p:sldId id="276" r:id="rId8"/>
    <p:sldId id="279" r:id="rId9"/>
    <p:sldId id="273" r:id="rId10"/>
    <p:sldId id="277" r:id="rId11"/>
    <p:sldId id="278" r:id="rId12"/>
    <p:sldId id="259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9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5" autoAdjust="0"/>
    <p:restoredTop sz="94660"/>
  </p:normalViewPr>
  <p:slideViewPr>
    <p:cSldViewPr snapToGrid="0">
      <p:cViewPr varScale="1">
        <p:scale>
          <a:sx n="77" d="100"/>
          <a:sy n="77" d="100"/>
        </p:scale>
        <p:origin x="77" y="1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iagrams/_rels/data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iagrams/_rels/data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9.jpeg"/></Relationships>
</file>

<file path=ppt/diagrams/_rels/data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0.jpeg"/></Relationships>
</file>

<file path=ppt/diagrams/_rels/data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1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jpe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jpe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jpe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jpe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jpeg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jpeg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37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iagrams/_rels/drawing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iagrams/_rels/drawing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9.jpeg"/></Relationships>
</file>

<file path=ppt/diagrams/_rels/drawing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0.jpeg"/></Relationships>
</file>

<file path=ppt/diagrams/_rels/drawing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1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jpe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jpe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jpe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jpe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jpeg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jpeg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3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2D7D7B-7947-4073-A255-A02F7A8F2282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</dgm:pt>
    <dgm:pt modelId="{ACC5BF99-787D-4206-A24C-86E20E0C8716}">
      <dgm:prSet phldrT="[Текст]" phldr="1"/>
      <dgm:spPr/>
      <dgm:t>
        <a:bodyPr/>
        <a:lstStyle/>
        <a:p>
          <a:endParaRPr lang="ru-RU"/>
        </a:p>
      </dgm:t>
    </dgm:pt>
    <dgm:pt modelId="{EA7D3964-78B0-44CE-BAED-78DBDF49659A}" type="parTrans" cxnId="{58C36345-B9CB-4338-BE22-6EECF207F7B9}">
      <dgm:prSet/>
      <dgm:spPr/>
      <dgm:t>
        <a:bodyPr/>
        <a:lstStyle/>
        <a:p>
          <a:endParaRPr lang="ru-RU"/>
        </a:p>
      </dgm:t>
    </dgm:pt>
    <dgm:pt modelId="{1DC617AA-493C-4AC6-88AF-CB30541A836C}" type="sibTrans" cxnId="{58C36345-B9CB-4338-BE22-6EECF207F7B9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</dgm:spPr>
      <dgm:t>
        <a:bodyPr/>
        <a:lstStyle/>
        <a:p>
          <a:endParaRPr lang="ru-RU"/>
        </a:p>
      </dgm:t>
    </dgm:pt>
    <dgm:pt modelId="{1A1FEBAB-33AD-46BF-8468-E907B6CA3DAA}" type="pres">
      <dgm:prSet presAssocID="{192D7D7B-7947-4073-A255-A02F7A8F2282}" presName="Name0" presStyleCnt="0">
        <dgm:presLayoutVars>
          <dgm:chMax val="7"/>
          <dgm:chPref val="7"/>
          <dgm:dir/>
        </dgm:presLayoutVars>
      </dgm:prSet>
      <dgm:spPr/>
    </dgm:pt>
    <dgm:pt modelId="{0CBFD5D9-B658-492B-BCF6-229FDC9268BC}" type="pres">
      <dgm:prSet presAssocID="{192D7D7B-7947-4073-A255-A02F7A8F2282}" presName="Name1" presStyleCnt="0"/>
      <dgm:spPr/>
    </dgm:pt>
    <dgm:pt modelId="{75EDD724-2671-4ABA-A043-D16AB7B90F8B}" type="pres">
      <dgm:prSet presAssocID="{1DC617AA-493C-4AC6-88AF-CB30541A836C}" presName="picture_1" presStyleCnt="0"/>
      <dgm:spPr/>
    </dgm:pt>
    <dgm:pt modelId="{CB8773CC-0D7C-4AB0-8DF3-1FAB4D38D705}" type="pres">
      <dgm:prSet presAssocID="{1DC617AA-493C-4AC6-88AF-CB30541A836C}" presName="pictureRepeatNode" presStyleLbl="alignImgPlace1" presStyleIdx="0" presStyleCnt="1" custScaleX="186181" custScaleY="125149"/>
      <dgm:spPr/>
      <dgm:t>
        <a:bodyPr/>
        <a:lstStyle/>
        <a:p>
          <a:endParaRPr lang="ru-RU"/>
        </a:p>
      </dgm:t>
    </dgm:pt>
    <dgm:pt modelId="{17E9342B-7732-4DAB-A35C-34843597DC5F}" type="pres">
      <dgm:prSet presAssocID="{ACC5BF99-787D-4206-A24C-86E20E0C8716}" presName="text_1" presStyleLbl="node1" presStyleIdx="0" presStyleCnt="0" custLinFactY="100000" custLinFactNeighborX="0" custLinFactNeighborY="1510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AF8FC27-F07E-4613-B73A-720B1EA4AF85}" type="presOf" srcId="{ACC5BF99-787D-4206-A24C-86E20E0C8716}" destId="{17E9342B-7732-4DAB-A35C-34843597DC5F}" srcOrd="0" destOrd="0" presId="urn:microsoft.com/office/officeart/2008/layout/CircularPictureCallout"/>
    <dgm:cxn modelId="{8DC101B9-B515-47CE-AFB0-7DE630878789}" type="presOf" srcId="{192D7D7B-7947-4073-A255-A02F7A8F2282}" destId="{1A1FEBAB-33AD-46BF-8468-E907B6CA3DAA}" srcOrd="0" destOrd="0" presId="urn:microsoft.com/office/officeart/2008/layout/CircularPictureCallout"/>
    <dgm:cxn modelId="{58C36345-B9CB-4338-BE22-6EECF207F7B9}" srcId="{192D7D7B-7947-4073-A255-A02F7A8F2282}" destId="{ACC5BF99-787D-4206-A24C-86E20E0C8716}" srcOrd="0" destOrd="0" parTransId="{EA7D3964-78B0-44CE-BAED-78DBDF49659A}" sibTransId="{1DC617AA-493C-4AC6-88AF-CB30541A836C}"/>
    <dgm:cxn modelId="{327FCCB4-49C5-452E-9C70-3F2FC731ED53}" type="presOf" srcId="{1DC617AA-493C-4AC6-88AF-CB30541A836C}" destId="{CB8773CC-0D7C-4AB0-8DF3-1FAB4D38D705}" srcOrd="0" destOrd="0" presId="urn:microsoft.com/office/officeart/2008/layout/CircularPictureCallout"/>
    <dgm:cxn modelId="{A47ED5EC-D8D9-4D6F-AC48-E3512CCE39F1}" type="presParOf" srcId="{1A1FEBAB-33AD-46BF-8468-E907B6CA3DAA}" destId="{0CBFD5D9-B658-492B-BCF6-229FDC9268BC}" srcOrd="0" destOrd="0" presId="urn:microsoft.com/office/officeart/2008/layout/CircularPictureCallout"/>
    <dgm:cxn modelId="{C15F636A-A86A-4A02-8AB9-28B000C98A93}" type="presParOf" srcId="{0CBFD5D9-B658-492B-BCF6-229FDC9268BC}" destId="{75EDD724-2671-4ABA-A043-D16AB7B90F8B}" srcOrd="0" destOrd="0" presId="urn:microsoft.com/office/officeart/2008/layout/CircularPictureCallout"/>
    <dgm:cxn modelId="{CE61DCA8-635B-4CCF-AABE-591B4C6C1E85}" type="presParOf" srcId="{75EDD724-2671-4ABA-A043-D16AB7B90F8B}" destId="{CB8773CC-0D7C-4AB0-8DF3-1FAB4D38D705}" srcOrd="0" destOrd="0" presId="urn:microsoft.com/office/officeart/2008/layout/CircularPictureCallout"/>
    <dgm:cxn modelId="{AE349301-1FB6-41FD-80D4-EFEAE7FB9406}" type="presParOf" srcId="{0CBFD5D9-B658-492B-BCF6-229FDC9268BC}" destId="{17E9342B-7732-4DAB-A35C-34843597DC5F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92D7D7B-7947-4073-A255-A02F7A8F2282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</dgm:pt>
    <dgm:pt modelId="{ACC5BF99-787D-4206-A24C-86E20E0C8716}">
      <dgm:prSet phldrT="[Текст]" phldr="1"/>
      <dgm:spPr/>
      <dgm:t>
        <a:bodyPr/>
        <a:lstStyle/>
        <a:p>
          <a:endParaRPr lang="ru-RU"/>
        </a:p>
      </dgm:t>
    </dgm:pt>
    <dgm:pt modelId="{EA7D3964-78B0-44CE-BAED-78DBDF49659A}" type="parTrans" cxnId="{58C36345-B9CB-4338-BE22-6EECF207F7B9}">
      <dgm:prSet/>
      <dgm:spPr/>
      <dgm:t>
        <a:bodyPr/>
        <a:lstStyle/>
        <a:p>
          <a:endParaRPr lang="ru-RU"/>
        </a:p>
      </dgm:t>
    </dgm:pt>
    <dgm:pt modelId="{1DC617AA-493C-4AC6-88AF-CB30541A836C}" type="sibTrans" cxnId="{58C36345-B9CB-4338-BE22-6EECF207F7B9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</dgm:spPr>
      <dgm:t>
        <a:bodyPr/>
        <a:lstStyle/>
        <a:p>
          <a:endParaRPr lang="ru-RU"/>
        </a:p>
      </dgm:t>
    </dgm:pt>
    <dgm:pt modelId="{1A1FEBAB-33AD-46BF-8468-E907B6CA3DAA}" type="pres">
      <dgm:prSet presAssocID="{192D7D7B-7947-4073-A255-A02F7A8F2282}" presName="Name0" presStyleCnt="0">
        <dgm:presLayoutVars>
          <dgm:chMax val="7"/>
          <dgm:chPref val="7"/>
          <dgm:dir/>
        </dgm:presLayoutVars>
      </dgm:prSet>
      <dgm:spPr/>
    </dgm:pt>
    <dgm:pt modelId="{0CBFD5D9-B658-492B-BCF6-229FDC9268BC}" type="pres">
      <dgm:prSet presAssocID="{192D7D7B-7947-4073-A255-A02F7A8F2282}" presName="Name1" presStyleCnt="0"/>
      <dgm:spPr/>
    </dgm:pt>
    <dgm:pt modelId="{75EDD724-2671-4ABA-A043-D16AB7B90F8B}" type="pres">
      <dgm:prSet presAssocID="{1DC617AA-493C-4AC6-88AF-CB30541A836C}" presName="picture_1" presStyleCnt="0"/>
      <dgm:spPr/>
    </dgm:pt>
    <dgm:pt modelId="{CB8773CC-0D7C-4AB0-8DF3-1FAB4D38D705}" type="pres">
      <dgm:prSet presAssocID="{1DC617AA-493C-4AC6-88AF-CB30541A836C}" presName="pictureRepeatNode" presStyleLbl="alignImgPlace1" presStyleIdx="0" presStyleCnt="1" custScaleX="186181" custScaleY="125149" custLinFactNeighborX="0" custLinFactNeighborY="50126"/>
      <dgm:spPr/>
      <dgm:t>
        <a:bodyPr/>
        <a:lstStyle/>
        <a:p>
          <a:endParaRPr lang="ru-RU"/>
        </a:p>
      </dgm:t>
    </dgm:pt>
    <dgm:pt modelId="{17E9342B-7732-4DAB-A35C-34843597DC5F}" type="pres">
      <dgm:prSet presAssocID="{ACC5BF99-787D-4206-A24C-86E20E0C8716}" presName="text_1" presStyleLbl="node1" presStyleIdx="0" presStyleCnt="0" custLinFactY="100000" custLinFactNeighborX="0" custLinFactNeighborY="1510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AF8FC27-F07E-4613-B73A-720B1EA4AF85}" type="presOf" srcId="{ACC5BF99-787D-4206-A24C-86E20E0C8716}" destId="{17E9342B-7732-4DAB-A35C-34843597DC5F}" srcOrd="0" destOrd="0" presId="urn:microsoft.com/office/officeart/2008/layout/CircularPictureCallout"/>
    <dgm:cxn modelId="{8DC101B9-B515-47CE-AFB0-7DE630878789}" type="presOf" srcId="{192D7D7B-7947-4073-A255-A02F7A8F2282}" destId="{1A1FEBAB-33AD-46BF-8468-E907B6CA3DAA}" srcOrd="0" destOrd="0" presId="urn:microsoft.com/office/officeart/2008/layout/CircularPictureCallout"/>
    <dgm:cxn modelId="{58C36345-B9CB-4338-BE22-6EECF207F7B9}" srcId="{192D7D7B-7947-4073-A255-A02F7A8F2282}" destId="{ACC5BF99-787D-4206-A24C-86E20E0C8716}" srcOrd="0" destOrd="0" parTransId="{EA7D3964-78B0-44CE-BAED-78DBDF49659A}" sibTransId="{1DC617AA-493C-4AC6-88AF-CB30541A836C}"/>
    <dgm:cxn modelId="{327FCCB4-49C5-452E-9C70-3F2FC731ED53}" type="presOf" srcId="{1DC617AA-493C-4AC6-88AF-CB30541A836C}" destId="{CB8773CC-0D7C-4AB0-8DF3-1FAB4D38D705}" srcOrd="0" destOrd="0" presId="urn:microsoft.com/office/officeart/2008/layout/CircularPictureCallout"/>
    <dgm:cxn modelId="{A47ED5EC-D8D9-4D6F-AC48-E3512CCE39F1}" type="presParOf" srcId="{1A1FEBAB-33AD-46BF-8468-E907B6CA3DAA}" destId="{0CBFD5D9-B658-492B-BCF6-229FDC9268BC}" srcOrd="0" destOrd="0" presId="urn:microsoft.com/office/officeart/2008/layout/CircularPictureCallout"/>
    <dgm:cxn modelId="{C15F636A-A86A-4A02-8AB9-28B000C98A93}" type="presParOf" srcId="{0CBFD5D9-B658-492B-BCF6-229FDC9268BC}" destId="{75EDD724-2671-4ABA-A043-D16AB7B90F8B}" srcOrd="0" destOrd="0" presId="urn:microsoft.com/office/officeart/2008/layout/CircularPictureCallout"/>
    <dgm:cxn modelId="{CE61DCA8-635B-4CCF-AABE-591B4C6C1E85}" type="presParOf" srcId="{75EDD724-2671-4ABA-A043-D16AB7B90F8B}" destId="{CB8773CC-0D7C-4AB0-8DF3-1FAB4D38D705}" srcOrd="0" destOrd="0" presId="urn:microsoft.com/office/officeart/2008/layout/CircularPictureCallout"/>
    <dgm:cxn modelId="{AE349301-1FB6-41FD-80D4-EFEAE7FB9406}" type="presParOf" srcId="{0CBFD5D9-B658-492B-BCF6-229FDC9268BC}" destId="{17E9342B-7732-4DAB-A35C-34843597DC5F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6E89DA6-DCAB-41D6-8DD4-58BB1CE85C80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</dgm:pt>
    <dgm:pt modelId="{8E658C0C-0C0C-4AB3-BD22-140DF0F5980C}">
      <dgm:prSet phldrT="[Текст]" phldr="1"/>
      <dgm:spPr/>
      <dgm:t>
        <a:bodyPr/>
        <a:lstStyle/>
        <a:p>
          <a:endParaRPr lang="ru-RU" dirty="0"/>
        </a:p>
      </dgm:t>
    </dgm:pt>
    <dgm:pt modelId="{487E4347-73A0-4A0B-9997-8A96D960ED78}" type="parTrans" cxnId="{DD70E6DD-2E41-49DE-90C0-7564E8077F84}">
      <dgm:prSet/>
      <dgm:spPr/>
      <dgm:t>
        <a:bodyPr/>
        <a:lstStyle/>
        <a:p>
          <a:endParaRPr lang="ru-RU"/>
        </a:p>
      </dgm:t>
    </dgm:pt>
    <dgm:pt modelId="{54405B22-8E13-40A2-8B7C-E421E0646051}" type="sibTrans" cxnId="{DD70E6DD-2E41-49DE-90C0-7564E8077F84}">
      <dgm:prSet/>
      <dgm:spPr/>
      <dgm:t>
        <a:bodyPr/>
        <a:lstStyle/>
        <a:p>
          <a:endParaRPr lang="ru-RU"/>
        </a:p>
      </dgm:t>
    </dgm:pt>
    <dgm:pt modelId="{36E1BC0F-1BF7-4AC6-9242-095F72E09EA7}" type="pres">
      <dgm:prSet presAssocID="{B6E89DA6-DCAB-41D6-8DD4-58BB1CE85C80}" presName="Name0" presStyleCnt="0">
        <dgm:presLayoutVars>
          <dgm:chMax val="7"/>
          <dgm:chPref val="7"/>
          <dgm:dir/>
        </dgm:presLayoutVars>
      </dgm:prSet>
      <dgm:spPr/>
    </dgm:pt>
    <dgm:pt modelId="{549DBBA6-A6ED-428A-BBD8-02E6526ED144}" type="pres">
      <dgm:prSet presAssocID="{B6E89DA6-DCAB-41D6-8DD4-58BB1CE85C80}" presName="Name1" presStyleCnt="0"/>
      <dgm:spPr/>
    </dgm:pt>
    <dgm:pt modelId="{A4BB6E52-6021-4894-BB67-399BB10092D5}" type="pres">
      <dgm:prSet presAssocID="{54405B22-8E13-40A2-8B7C-E421E0646051}" presName="picture_1" presStyleCnt="0"/>
      <dgm:spPr/>
    </dgm:pt>
    <dgm:pt modelId="{8E8F444D-B67A-4BED-A783-121A22CA4ECE}" type="pres">
      <dgm:prSet presAssocID="{54405B22-8E13-40A2-8B7C-E421E0646051}" presName="pictureRepeatNode" presStyleLbl="alignImgPlace1" presStyleIdx="0" presStyleCnt="1" custFlipVert="1" custFlipHor="1" custScaleX="32208" custScaleY="5312" custLinFactNeighborX="71426" custLinFactNeighborY="32096"/>
      <dgm:spPr/>
      <dgm:t>
        <a:bodyPr/>
        <a:lstStyle/>
        <a:p>
          <a:endParaRPr lang="ru-RU"/>
        </a:p>
      </dgm:t>
    </dgm:pt>
    <dgm:pt modelId="{150715A1-0E52-414E-8AD7-08BBBBDD1DA1}" type="pres">
      <dgm:prSet presAssocID="{8E658C0C-0C0C-4AB3-BD22-140DF0F5980C}" presName="text_1" presStyleLbl="node1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6288F49-C0CA-44B1-8103-E5CD59E77877}" type="presOf" srcId="{B6E89DA6-DCAB-41D6-8DD4-58BB1CE85C80}" destId="{36E1BC0F-1BF7-4AC6-9242-095F72E09EA7}" srcOrd="0" destOrd="0" presId="urn:microsoft.com/office/officeart/2008/layout/CircularPictureCallout"/>
    <dgm:cxn modelId="{DD70E6DD-2E41-49DE-90C0-7564E8077F84}" srcId="{B6E89DA6-DCAB-41D6-8DD4-58BB1CE85C80}" destId="{8E658C0C-0C0C-4AB3-BD22-140DF0F5980C}" srcOrd="0" destOrd="0" parTransId="{487E4347-73A0-4A0B-9997-8A96D960ED78}" sibTransId="{54405B22-8E13-40A2-8B7C-E421E0646051}"/>
    <dgm:cxn modelId="{8F468804-91E8-4AAE-B56F-A0D6BDDD7FD9}" type="presOf" srcId="{8E658C0C-0C0C-4AB3-BD22-140DF0F5980C}" destId="{150715A1-0E52-414E-8AD7-08BBBBDD1DA1}" srcOrd="0" destOrd="0" presId="urn:microsoft.com/office/officeart/2008/layout/CircularPictureCallout"/>
    <dgm:cxn modelId="{F4710553-C3F6-40B0-83D3-B1B439DF65CB}" type="presOf" srcId="{54405B22-8E13-40A2-8B7C-E421E0646051}" destId="{8E8F444D-B67A-4BED-A783-121A22CA4ECE}" srcOrd="0" destOrd="0" presId="urn:microsoft.com/office/officeart/2008/layout/CircularPictureCallout"/>
    <dgm:cxn modelId="{97138EC1-DF1B-48D0-9177-B4B4CF9A0E85}" type="presParOf" srcId="{36E1BC0F-1BF7-4AC6-9242-095F72E09EA7}" destId="{549DBBA6-A6ED-428A-BBD8-02E6526ED144}" srcOrd="0" destOrd="0" presId="urn:microsoft.com/office/officeart/2008/layout/CircularPictureCallout"/>
    <dgm:cxn modelId="{8A62AF77-6727-4285-B843-437B039374E1}" type="presParOf" srcId="{549DBBA6-A6ED-428A-BBD8-02E6526ED144}" destId="{A4BB6E52-6021-4894-BB67-399BB10092D5}" srcOrd="0" destOrd="0" presId="urn:microsoft.com/office/officeart/2008/layout/CircularPictureCallout"/>
    <dgm:cxn modelId="{544F97E8-A85C-4EE5-9984-137624ADC7BB}" type="presParOf" srcId="{A4BB6E52-6021-4894-BB67-399BB10092D5}" destId="{8E8F444D-B67A-4BED-A783-121A22CA4ECE}" srcOrd="0" destOrd="0" presId="urn:microsoft.com/office/officeart/2008/layout/CircularPictureCallout"/>
    <dgm:cxn modelId="{A220067A-5D90-445F-BA47-AA77D9C7A4D2}" type="presParOf" srcId="{549DBBA6-A6ED-428A-BBD8-02E6526ED144}" destId="{150715A1-0E52-414E-8AD7-08BBBBDD1DA1}" srcOrd="1" destOrd="0" presId="urn:microsoft.com/office/officeart/2008/layout/CircularPictureCallout"/>
  </dgm:cxnLst>
  <dgm:bg>
    <a:noFill/>
  </dgm:bg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6E89DA6-DCAB-41D6-8DD4-58BB1CE85C80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</dgm:pt>
    <dgm:pt modelId="{8E658C0C-0C0C-4AB3-BD22-140DF0F5980C}">
      <dgm:prSet phldrT="[Текст]" phldr="1"/>
      <dgm:spPr/>
      <dgm:t>
        <a:bodyPr/>
        <a:lstStyle/>
        <a:p>
          <a:endParaRPr lang="ru-RU" dirty="0"/>
        </a:p>
      </dgm:t>
    </dgm:pt>
    <dgm:pt modelId="{487E4347-73A0-4A0B-9997-8A96D960ED78}" type="parTrans" cxnId="{DD70E6DD-2E41-49DE-90C0-7564E8077F84}">
      <dgm:prSet/>
      <dgm:spPr/>
      <dgm:t>
        <a:bodyPr/>
        <a:lstStyle/>
        <a:p>
          <a:endParaRPr lang="ru-RU"/>
        </a:p>
      </dgm:t>
    </dgm:pt>
    <dgm:pt modelId="{54405B22-8E13-40A2-8B7C-E421E0646051}" type="sibTrans" cxnId="{DD70E6DD-2E41-49DE-90C0-7564E8077F84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ru-RU"/>
        </a:p>
      </dgm:t>
    </dgm:pt>
    <dgm:pt modelId="{36E1BC0F-1BF7-4AC6-9242-095F72E09EA7}" type="pres">
      <dgm:prSet presAssocID="{B6E89DA6-DCAB-41D6-8DD4-58BB1CE85C80}" presName="Name0" presStyleCnt="0">
        <dgm:presLayoutVars>
          <dgm:chMax val="7"/>
          <dgm:chPref val="7"/>
          <dgm:dir/>
        </dgm:presLayoutVars>
      </dgm:prSet>
      <dgm:spPr/>
    </dgm:pt>
    <dgm:pt modelId="{549DBBA6-A6ED-428A-BBD8-02E6526ED144}" type="pres">
      <dgm:prSet presAssocID="{B6E89DA6-DCAB-41D6-8DD4-58BB1CE85C80}" presName="Name1" presStyleCnt="0"/>
      <dgm:spPr/>
    </dgm:pt>
    <dgm:pt modelId="{A4BB6E52-6021-4894-BB67-399BB10092D5}" type="pres">
      <dgm:prSet presAssocID="{54405B22-8E13-40A2-8B7C-E421E0646051}" presName="picture_1" presStyleCnt="0"/>
      <dgm:spPr/>
    </dgm:pt>
    <dgm:pt modelId="{8E8F444D-B67A-4BED-A783-121A22CA4ECE}" type="pres">
      <dgm:prSet presAssocID="{54405B22-8E13-40A2-8B7C-E421E0646051}" presName="pictureRepeatNode" presStyleLbl="alignImgPlace1" presStyleIdx="0" presStyleCnt="1" custScaleX="58530" custScaleY="56920" custLinFactNeighborX="-53574" custLinFactNeighborY="29923"/>
      <dgm:spPr/>
      <dgm:t>
        <a:bodyPr/>
        <a:lstStyle/>
        <a:p>
          <a:endParaRPr lang="ru-RU"/>
        </a:p>
      </dgm:t>
    </dgm:pt>
    <dgm:pt modelId="{150715A1-0E52-414E-8AD7-08BBBBDD1DA1}" type="pres">
      <dgm:prSet presAssocID="{8E658C0C-0C0C-4AB3-BD22-140DF0F5980C}" presName="text_1" presStyleLbl="node1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6288F49-C0CA-44B1-8103-E5CD59E77877}" type="presOf" srcId="{B6E89DA6-DCAB-41D6-8DD4-58BB1CE85C80}" destId="{36E1BC0F-1BF7-4AC6-9242-095F72E09EA7}" srcOrd="0" destOrd="0" presId="urn:microsoft.com/office/officeart/2008/layout/CircularPictureCallout"/>
    <dgm:cxn modelId="{DD70E6DD-2E41-49DE-90C0-7564E8077F84}" srcId="{B6E89DA6-DCAB-41D6-8DD4-58BB1CE85C80}" destId="{8E658C0C-0C0C-4AB3-BD22-140DF0F5980C}" srcOrd="0" destOrd="0" parTransId="{487E4347-73A0-4A0B-9997-8A96D960ED78}" sibTransId="{54405B22-8E13-40A2-8B7C-E421E0646051}"/>
    <dgm:cxn modelId="{8F468804-91E8-4AAE-B56F-A0D6BDDD7FD9}" type="presOf" srcId="{8E658C0C-0C0C-4AB3-BD22-140DF0F5980C}" destId="{150715A1-0E52-414E-8AD7-08BBBBDD1DA1}" srcOrd="0" destOrd="0" presId="urn:microsoft.com/office/officeart/2008/layout/CircularPictureCallout"/>
    <dgm:cxn modelId="{F4710553-C3F6-40B0-83D3-B1B439DF65CB}" type="presOf" srcId="{54405B22-8E13-40A2-8B7C-E421E0646051}" destId="{8E8F444D-B67A-4BED-A783-121A22CA4ECE}" srcOrd="0" destOrd="0" presId="urn:microsoft.com/office/officeart/2008/layout/CircularPictureCallout"/>
    <dgm:cxn modelId="{97138EC1-DF1B-48D0-9177-B4B4CF9A0E85}" type="presParOf" srcId="{36E1BC0F-1BF7-4AC6-9242-095F72E09EA7}" destId="{549DBBA6-A6ED-428A-BBD8-02E6526ED144}" srcOrd="0" destOrd="0" presId="urn:microsoft.com/office/officeart/2008/layout/CircularPictureCallout"/>
    <dgm:cxn modelId="{8A62AF77-6727-4285-B843-437B039374E1}" type="presParOf" srcId="{549DBBA6-A6ED-428A-BBD8-02E6526ED144}" destId="{A4BB6E52-6021-4894-BB67-399BB10092D5}" srcOrd="0" destOrd="0" presId="urn:microsoft.com/office/officeart/2008/layout/CircularPictureCallout"/>
    <dgm:cxn modelId="{544F97E8-A85C-4EE5-9984-137624ADC7BB}" type="presParOf" srcId="{A4BB6E52-6021-4894-BB67-399BB10092D5}" destId="{8E8F444D-B67A-4BED-A783-121A22CA4ECE}" srcOrd="0" destOrd="0" presId="urn:microsoft.com/office/officeart/2008/layout/CircularPictureCallout"/>
    <dgm:cxn modelId="{A220067A-5D90-445F-BA47-AA77D9C7A4D2}" type="presParOf" srcId="{549DBBA6-A6ED-428A-BBD8-02E6526ED144}" destId="{150715A1-0E52-414E-8AD7-08BBBBDD1DA1}" srcOrd="1" destOrd="0" presId="urn:microsoft.com/office/officeart/2008/layout/CircularPictureCallout"/>
  </dgm:cxnLst>
  <dgm:bg>
    <a:noFill/>
  </dgm:bg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80E35B0-0E07-4A47-834E-D1FA9CBBA877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</dgm:pt>
    <dgm:pt modelId="{714C05BF-4ED5-4BB4-803B-0C502FE0EAA4}">
      <dgm:prSet phldrT="[Текст]" phldr="1"/>
      <dgm:spPr/>
      <dgm:t>
        <a:bodyPr/>
        <a:lstStyle/>
        <a:p>
          <a:endParaRPr lang="ru-RU" dirty="0"/>
        </a:p>
      </dgm:t>
    </dgm:pt>
    <dgm:pt modelId="{378B01B3-1284-4BBD-BEC1-C7DFB9CAECE4}" type="parTrans" cxnId="{92233747-03B4-44D0-B11D-036AFDA17591}">
      <dgm:prSet/>
      <dgm:spPr/>
      <dgm:t>
        <a:bodyPr/>
        <a:lstStyle/>
        <a:p>
          <a:endParaRPr lang="ru-RU"/>
        </a:p>
      </dgm:t>
    </dgm:pt>
    <dgm:pt modelId="{DAF893AB-5B1B-4819-95B8-F5A8B0BC6CB2}" type="sibTrans" cxnId="{92233747-03B4-44D0-B11D-036AFDA17591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ru-RU"/>
        </a:p>
      </dgm:t>
    </dgm:pt>
    <dgm:pt modelId="{B3B8EFE1-0B1F-40EF-861C-D85153A59465}" type="pres">
      <dgm:prSet presAssocID="{A80E35B0-0E07-4A47-834E-D1FA9CBBA877}" presName="Name0" presStyleCnt="0">
        <dgm:presLayoutVars>
          <dgm:chMax val="7"/>
          <dgm:chPref val="7"/>
          <dgm:dir/>
        </dgm:presLayoutVars>
      </dgm:prSet>
      <dgm:spPr/>
    </dgm:pt>
    <dgm:pt modelId="{6AF32FA0-7512-481D-B9EB-6284C316BEB5}" type="pres">
      <dgm:prSet presAssocID="{A80E35B0-0E07-4A47-834E-D1FA9CBBA877}" presName="Name1" presStyleCnt="0"/>
      <dgm:spPr/>
    </dgm:pt>
    <dgm:pt modelId="{DFCA19CA-ECC9-4476-AEB1-1A5C5743C8B7}" type="pres">
      <dgm:prSet presAssocID="{DAF893AB-5B1B-4819-95B8-F5A8B0BC6CB2}" presName="picture_1" presStyleCnt="0"/>
      <dgm:spPr/>
    </dgm:pt>
    <dgm:pt modelId="{B808FFB2-F56A-4C82-8BC0-F881681D9541}" type="pres">
      <dgm:prSet presAssocID="{DAF893AB-5B1B-4819-95B8-F5A8B0BC6CB2}" presName="pictureRepeatNode" presStyleLbl="alignImgPlace1" presStyleIdx="0" presStyleCnt="1" custScaleX="55676" custScaleY="52654" custLinFactNeighborX="-64181" custLinFactNeighborY="40480"/>
      <dgm:spPr/>
      <dgm:t>
        <a:bodyPr/>
        <a:lstStyle/>
        <a:p>
          <a:endParaRPr lang="ru-RU"/>
        </a:p>
      </dgm:t>
    </dgm:pt>
    <dgm:pt modelId="{3C60B7E1-3B0F-4E83-9970-C118AA7E6ECB}" type="pres">
      <dgm:prSet presAssocID="{714C05BF-4ED5-4BB4-803B-0C502FE0EAA4}" presName="text_1" presStyleLbl="node1" presStyleIdx="0" presStyleCnt="0" custLinFactNeighborX="4441" custLinFactNeighborY="106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FD1DF30-9F06-4150-BED3-B405F9F1B5C7}" type="presOf" srcId="{714C05BF-4ED5-4BB4-803B-0C502FE0EAA4}" destId="{3C60B7E1-3B0F-4E83-9970-C118AA7E6ECB}" srcOrd="0" destOrd="0" presId="urn:microsoft.com/office/officeart/2008/layout/CircularPictureCallout"/>
    <dgm:cxn modelId="{BFC785BC-98A9-47D3-9D70-01C8EEECF94B}" type="presOf" srcId="{A80E35B0-0E07-4A47-834E-D1FA9CBBA877}" destId="{B3B8EFE1-0B1F-40EF-861C-D85153A59465}" srcOrd="0" destOrd="0" presId="urn:microsoft.com/office/officeart/2008/layout/CircularPictureCallout"/>
    <dgm:cxn modelId="{01D97715-DF6A-49BF-AFFE-710CAD61433A}" type="presOf" srcId="{DAF893AB-5B1B-4819-95B8-F5A8B0BC6CB2}" destId="{B808FFB2-F56A-4C82-8BC0-F881681D9541}" srcOrd="0" destOrd="0" presId="urn:microsoft.com/office/officeart/2008/layout/CircularPictureCallout"/>
    <dgm:cxn modelId="{92233747-03B4-44D0-B11D-036AFDA17591}" srcId="{A80E35B0-0E07-4A47-834E-D1FA9CBBA877}" destId="{714C05BF-4ED5-4BB4-803B-0C502FE0EAA4}" srcOrd="0" destOrd="0" parTransId="{378B01B3-1284-4BBD-BEC1-C7DFB9CAECE4}" sibTransId="{DAF893AB-5B1B-4819-95B8-F5A8B0BC6CB2}"/>
    <dgm:cxn modelId="{6AB5CCC0-2FE5-40A1-9814-50578BB3966B}" type="presParOf" srcId="{B3B8EFE1-0B1F-40EF-861C-D85153A59465}" destId="{6AF32FA0-7512-481D-B9EB-6284C316BEB5}" srcOrd="0" destOrd="0" presId="urn:microsoft.com/office/officeart/2008/layout/CircularPictureCallout"/>
    <dgm:cxn modelId="{35272FB3-51BB-45AD-AED8-D75553E6632E}" type="presParOf" srcId="{6AF32FA0-7512-481D-B9EB-6284C316BEB5}" destId="{DFCA19CA-ECC9-4476-AEB1-1A5C5743C8B7}" srcOrd="0" destOrd="0" presId="urn:microsoft.com/office/officeart/2008/layout/CircularPictureCallout"/>
    <dgm:cxn modelId="{D02F54A5-321E-4F3D-A125-3D801B72140A}" type="presParOf" srcId="{DFCA19CA-ECC9-4476-AEB1-1A5C5743C8B7}" destId="{B808FFB2-F56A-4C82-8BC0-F881681D9541}" srcOrd="0" destOrd="0" presId="urn:microsoft.com/office/officeart/2008/layout/CircularPictureCallout"/>
    <dgm:cxn modelId="{C75F67EA-51BE-40D0-9BFA-E011943B4BA8}" type="presParOf" srcId="{6AF32FA0-7512-481D-B9EB-6284C316BEB5}" destId="{3C60B7E1-3B0F-4E83-9970-C118AA7E6ECB}" srcOrd="1" destOrd="0" presId="urn:microsoft.com/office/officeart/2008/layout/CircularPictureCallout"/>
  </dgm:cxnLst>
  <dgm:bg>
    <a:noFill/>
  </dgm:bg>
  <dgm:whole/>
  <dgm:extLst>
    <a:ext uri="http://schemas.microsoft.com/office/drawing/2008/diagram">
      <dsp:dataModelExt xmlns:dsp="http://schemas.microsoft.com/office/drawing/2008/diagram" relId="rId20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D1FCB4CE-8F7A-462F-8B6A-D1EC42EA92AA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</dgm:pt>
    <dgm:pt modelId="{7D888A0D-7F37-45C4-BDCB-0F2CF28F7B60}">
      <dgm:prSet phldrT="[Текст]" phldr="1"/>
      <dgm:spPr/>
      <dgm:t>
        <a:bodyPr/>
        <a:lstStyle/>
        <a:p>
          <a:endParaRPr lang="ru-RU" dirty="0"/>
        </a:p>
      </dgm:t>
    </dgm:pt>
    <dgm:pt modelId="{AE567A59-F2FB-4E7A-B0AB-53B4349A9271}" type="parTrans" cxnId="{1DAC2722-DA57-4EA8-9D87-624D2B5233F8}">
      <dgm:prSet/>
      <dgm:spPr/>
      <dgm:t>
        <a:bodyPr/>
        <a:lstStyle/>
        <a:p>
          <a:endParaRPr lang="ru-RU"/>
        </a:p>
      </dgm:t>
    </dgm:pt>
    <dgm:pt modelId="{A3D44C1E-D075-442C-AD1C-72C5629FBFDA}" type="sibTrans" cxnId="{1DAC2722-DA57-4EA8-9D87-624D2B5233F8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7000" r="-27000"/>
          </a:stretch>
        </a:blipFill>
      </dgm:spPr>
      <dgm:t>
        <a:bodyPr/>
        <a:lstStyle/>
        <a:p>
          <a:endParaRPr lang="ru-RU"/>
        </a:p>
      </dgm:t>
    </dgm:pt>
    <dgm:pt modelId="{B0B3527B-70FE-418D-8589-8BCEE4604A94}" type="pres">
      <dgm:prSet presAssocID="{D1FCB4CE-8F7A-462F-8B6A-D1EC42EA92AA}" presName="Name0" presStyleCnt="0">
        <dgm:presLayoutVars>
          <dgm:chMax val="7"/>
          <dgm:chPref val="7"/>
          <dgm:dir/>
        </dgm:presLayoutVars>
      </dgm:prSet>
      <dgm:spPr/>
    </dgm:pt>
    <dgm:pt modelId="{FD47C70F-E2F4-4E68-907F-1F02CAD64DCA}" type="pres">
      <dgm:prSet presAssocID="{D1FCB4CE-8F7A-462F-8B6A-D1EC42EA92AA}" presName="Name1" presStyleCnt="0"/>
      <dgm:spPr/>
    </dgm:pt>
    <dgm:pt modelId="{FAB1E8C6-FC58-481F-9135-5963DEE716E5}" type="pres">
      <dgm:prSet presAssocID="{A3D44C1E-D075-442C-AD1C-72C5629FBFDA}" presName="picture_1" presStyleCnt="0"/>
      <dgm:spPr/>
    </dgm:pt>
    <dgm:pt modelId="{65BC8E9A-0AB5-4971-B791-91228A5D14D1}" type="pres">
      <dgm:prSet presAssocID="{A3D44C1E-D075-442C-AD1C-72C5629FBFDA}" presName="pictureRepeatNode" presStyleLbl="alignImgPlace1" presStyleIdx="0" presStyleCnt="1" custScaleX="48984" custScaleY="49278" custLinFactNeighborX="53135" custLinFactNeighborY="41474"/>
      <dgm:spPr/>
    </dgm:pt>
    <dgm:pt modelId="{FEF3C66D-AC8B-4C9C-93C1-7CD9BED63159}" type="pres">
      <dgm:prSet presAssocID="{7D888A0D-7F37-45C4-BDCB-0F2CF28F7B60}" presName="text_1" presStyleLbl="node1" presStyleIdx="0" presStyleCnt="0">
        <dgm:presLayoutVars>
          <dgm:bulletEnabled val="1"/>
        </dgm:presLayoutVars>
      </dgm:prSet>
      <dgm:spPr/>
    </dgm:pt>
  </dgm:ptLst>
  <dgm:cxnLst>
    <dgm:cxn modelId="{3F6D2A92-9E08-482D-8F61-0A96000C851A}" type="presOf" srcId="{7D888A0D-7F37-45C4-BDCB-0F2CF28F7B60}" destId="{FEF3C66D-AC8B-4C9C-93C1-7CD9BED63159}" srcOrd="0" destOrd="0" presId="urn:microsoft.com/office/officeart/2008/layout/CircularPictureCallout"/>
    <dgm:cxn modelId="{1DAC2722-DA57-4EA8-9D87-624D2B5233F8}" srcId="{D1FCB4CE-8F7A-462F-8B6A-D1EC42EA92AA}" destId="{7D888A0D-7F37-45C4-BDCB-0F2CF28F7B60}" srcOrd="0" destOrd="0" parTransId="{AE567A59-F2FB-4E7A-B0AB-53B4349A9271}" sibTransId="{A3D44C1E-D075-442C-AD1C-72C5629FBFDA}"/>
    <dgm:cxn modelId="{BA840499-663F-4048-89AA-638C63BC2B88}" type="presOf" srcId="{D1FCB4CE-8F7A-462F-8B6A-D1EC42EA92AA}" destId="{B0B3527B-70FE-418D-8589-8BCEE4604A94}" srcOrd="0" destOrd="0" presId="urn:microsoft.com/office/officeart/2008/layout/CircularPictureCallout"/>
    <dgm:cxn modelId="{4DA7310D-3232-4200-BC76-A9A466A96E73}" type="presOf" srcId="{A3D44C1E-D075-442C-AD1C-72C5629FBFDA}" destId="{65BC8E9A-0AB5-4971-B791-91228A5D14D1}" srcOrd="0" destOrd="0" presId="urn:microsoft.com/office/officeart/2008/layout/CircularPictureCallout"/>
    <dgm:cxn modelId="{D07B6671-5991-4907-AEC0-EF8819DA5405}" type="presParOf" srcId="{B0B3527B-70FE-418D-8589-8BCEE4604A94}" destId="{FD47C70F-E2F4-4E68-907F-1F02CAD64DCA}" srcOrd="0" destOrd="0" presId="urn:microsoft.com/office/officeart/2008/layout/CircularPictureCallout"/>
    <dgm:cxn modelId="{187E2F0D-BE05-480D-9290-3D780288EC39}" type="presParOf" srcId="{FD47C70F-E2F4-4E68-907F-1F02CAD64DCA}" destId="{FAB1E8C6-FC58-481F-9135-5963DEE716E5}" srcOrd="0" destOrd="0" presId="urn:microsoft.com/office/officeart/2008/layout/CircularPictureCallout"/>
    <dgm:cxn modelId="{BDB7611E-FF61-4573-A218-24F9FB202AF6}" type="presParOf" srcId="{FAB1E8C6-FC58-481F-9135-5963DEE716E5}" destId="{65BC8E9A-0AB5-4971-B791-91228A5D14D1}" srcOrd="0" destOrd="0" presId="urn:microsoft.com/office/officeart/2008/layout/CircularPictureCallout"/>
    <dgm:cxn modelId="{90812F0C-4AC0-4EDF-B216-77C3C70A3638}" type="presParOf" srcId="{FD47C70F-E2F4-4E68-907F-1F02CAD64DCA}" destId="{FEF3C66D-AC8B-4C9C-93C1-7CD9BED63159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2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E6F35D-14A8-4383-9A02-267D207378C4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</dgm:pt>
    <dgm:pt modelId="{58FB2DDB-F184-47A4-8BB6-0519C8D28D60}">
      <dgm:prSet phldrT="[Текст]" phldr="1"/>
      <dgm:spPr/>
      <dgm:t>
        <a:bodyPr/>
        <a:lstStyle/>
        <a:p>
          <a:endParaRPr lang="ru-RU"/>
        </a:p>
      </dgm:t>
    </dgm:pt>
    <dgm:pt modelId="{418996EF-E5DB-4D25-A267-9DD5AFDE0A15}" type="parTrans" cxnId="{E3D7C57A-2160-49E7-BC13-FBF1BA78F786}">
      <dgm:prSet/>
      <dgm:spPr/>
      <dgm:t>
        <a:bodyPr/>
        <a:lstStyle/>
        <a:p>
          <a:endParaRPr lang="ru-RU"/>
        </a:p>
      </dgm:t>
    </dgm:pt>
    <dgm:pt modelId="{6C0367FA-5937-4EEF-A860-0C9C172C7E5E}" type="sibTrans" cxnId="{E3D7C57A-2160-49E7-BC13-FBF1BA78F786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ru-RU"/>
        </a:p>
      </dgm:t>
    </dgm:pt>
    <dgm:pt modelId="{E2B8B4C7-97B1-4B13-987C-CA876848B2A7}" type="pres">
      <dgm:prSet presAssocID="{6BE6F35D-14A8-4383-9A02-267D207378C4}" presName="Name0" presStyleCnt="0">
        <dgm:presLayoutVars>
          <dgm:chMax val="7"/>
          <dgm:chPref val="7"/>
          <dgm:dir/>
        </dgm:presLayoutVars>
      </dgm:prSet>
      <dgm:spPr/>
    </dgm:pt>
    <dgm:pt modelId="{C7DD4D3B-8CC9-489D-93A3-A5A9A62DF74D}" type="pres">
      <dgm:prSet presAssocID="{6BE6F35D-14A8-4383-9A02-267D207378C4}" presName="Name1" presStyleCnt="0"/>
      <dgm:spPr/>
    </dgm:pt>
    <dgm:pt modelId="{BE9B6612-34FE-4BEC-A552-1017C1CCA10B}" type="pres">
      <dgm:prSet presAssocID="{6C0367FA-5937-4EEF-A860-0C9C172C7E5E}" presName="picture_1" presStyleCnt="0"/>
      <dgm:spPr/>
    </dgm:pt>
    <dgm:pt modelId="{3E606583-6316-46F9-951C-04936B72533B}" type="pres">
      <dgm:prSet presAssocID="{6C0367FA-5937-4EEF-A860-0C9C172C7E5E}" presName="pictureRepeatNode" presStyleLbl="alignImgPlace1" presStyleIdx="0" presStyleCnt="1" custScaleX="143726" custScaleY="133359"/>
      <dgm:spPr/>
      <dgm:t>
        <a:bodyPr/>
        <a:lstStyle/>
        <a:p>
          <a:endParaRPr lang="ru-RU"/>
        </a:p>
      </dgm:t>
    </dgm:pt>
    <dgm:pt modelId="{72C472A3-3036-4CE2-9615-F9F28989FD29}" type="pres">
      <dgm:prSet presAssocID="{58FB2DDB-F184-47A4-8BB6-0519C8D28D60}" presName="text_1" presStyleLbl="node1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A422232-B24E-4143-851A-320109D9D980}" type="presOf" srcId="{6BE6F35D-14A8-4383-9A02-267D207378C4}" destId="{E2B8B4C7-97B1-4B13-987C-CA876848B2A7}" srcOrd="0" destOrd="0" presId="urn:microsoft.com/office/officeart/2008/layout/CircularPictureCallout"/>
    <dgm:cxn modelId="{B442565E-A45C-4470-89A7-4A8995A01D53}" type="presOf" srcId="{58FB2DDB-F184-47A4-8BB6-0519C8D28D60}" destId="{72C472A3-3036-4CE2-9615-F9F28989FD29}" srcOrd="0" destOrd="0" presId="urn:microsoft.com/office/officeart/2008/layout/CircularPictureCallout"/>
    <dgm:cxn modelId="{9CF6E420-63C0-4CDE-B371-EAE850B8D915}" type="presOf" srcId="{6C0367FA-5937-4EEF-A860-0C9C172C7E5E}" destId="{3E606583-6316-46F9-951C-04936B72533B}" srcOrd="0" destOrd="0" presId="urn:microsoft.com/office/officeart/2008/layout/CircularPictureCallout"/>
    <dgm:cxn modelId="{E3D7C57A-2160-49E7-BC13-FBF1BA78F786}" srcId="{6BE6F35D-14A8-4383-9A02-267D207378C4}" destId="{58FB2DDB-F184-47A4-8BB6-0519C8D28D60}" srcOrd="0" destOrd="0" parTransId="{418996EF-E5DB-4D25-A267-9DD5AFDE0A15}" sibTransId="{6C0367FA-5937-4EEF-A860-0C9C172C7E5E}"/>
    <dgm:cxn modelId="{ED5335A5-DC3D-4384-A06B-5D45EC8F058F}" type="presParOf" srcId="{E2B8B4C7-97B1-4B13-987C-CA876848B2A7}" destId="{C7DD4D3B-8CC9-489D-93A3-A5A9A62DF74D}" srcOrd="0" destOrd="0" presId="urn:microsoft.com/office/officeart/2008/layout/CircularPictureCallout"/>
    <dgm:cxn modelId="{75866E64-9B49-417F-B542-2BFCAE3364DD}" type="presParOf" srcId="{C7DD4D3B-8CC9-489D-93A3-A5A9A62DF74D}" destId="{BE9B6612-34FE-4BEC-A552-1017C1CCA10B}" srcOrd="0" destOrd="0" presId="urn:microsoft.com/office/officeart/2008/layout/CircularPictureCallout"/>
    <dgm:cxn modelId="{42A6A190-1538-4543-BEE6-280328F987E0}" type="presParOf" srcId="{BE9B6612-34FE-4BEC-A552-1017C1CCA10B}" destId="{3E606583-6316-46F9-951C-04936B72533B}" srcOrd="0" destOrd="0" presId="urn:microsoft.com/office/officeart/2008/layout/CircularPictureCallout"/>
    <dgm:cxn modelId="{632EEE9B-C6F1-4FAE-8009-F9A00C703F43}" type="presParOf" srcId="{C7DD4D3B-8CC9-489D-93A3-A5A9A62DF74D}" destId="{72C472A3-3036-4CE2-9615-F9F28989FD29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88E063B-31F5-4575-87B3-644E1A577EA1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</dgm:pt>
    <dgm:pt modelId="{B12CEF97-3B82-4C65-A702-6037815E229C}">
      <dgm:prSet phldrT="[Текст]" phldr="1"/>
      <dgm:spPr/>
      <dgm:t>
        <a:bodyPr/>
        <a:lstStyle/>
        <a:p>
          <a:endParaRPr lang="ru-RU"/>
        </a:p>
      </dgm:t>
    </dgm:pt>
    <dgm:pt modelId="{3F0835AB-FF3E-4275-81E2-6BC52BBAC8E5}" type="parTrans" cxnId="{1230AFAB-C3D4-4F84-8322-F0CBA1664E8A}">
      <dgm:prSet/>
      <dgm:spPr/>
      <dgm:t>
        <a:bodyPr/>
        <a:lstStyle/>
        <a:p>
          <a:endParaRPr lang="ru-RU"/>
        </a:p>
      </dgm:t>
    </dgm:pt>
    <dgm:pt modelId="{D31F1ED8-999C-483A-8538-360A690B01C7}" type="sibTrans" cxnId="{1230AFAB-C3D4-4F84-8322-F0CBA1664E8A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ru-RU"/>
        </a:p>
      </dgm:t>
    </dgm:pt>
    <dgm:pt modelId="{6B7850EB-7BB6-4010-8E2F-E26B9A95E4A3}" type="pres">
      <dgm:prSet presAssocID="{088E063B-31F5-4575-87B3-644E1A577EA1}" presName="Name0" presStyleCnt="0">
        <dgm:presLayoutVars>
          <dgm:chMax val="7"/>
          <dgm:chPref val="7"/>
          <dgm:dir/>
        </dgm:presLayoutVars>
      </dgm:prSet>
      <dgm:spPr/>
    </dgm:pt>
    <dgm:pt modelId="{32E7AAE7-30AA-48A2-8175-BC7DE537BDE3}" type="pres">
      <dgm:prSet presAssocID="{088E063B-31F5-4575-87B3-644E1A577EA1}" presName="Name1" presStyleCnt="0"/>
      <dgm:spPr/>
    </dgm:pt>
    <dgm:pt modelId="{66C458FA-115C-4774-9C75-FAF8F411E757}" type="pres">
      <dgm:prSet presAssocID="{D31F1ED8-999C-483A-8538-360A690B01C7}" presName="picture_1" presStyleCnt="0"/>
      <dgm:spPr/>
    </dgm:pt>
    <dgm:pt modelId="{5F8A26FD-0E26-4BBD-8518-BDDF6E2A203E}" type="pres">
      <dgm:prSet presAssocID="{D31F1ED8-999C-483A-8538-360A690B01C7}" presName="pictureRepeatNode" presStyleLbl="alignImgPlace1" presStyleIdx="0" presStyleCnt="1" custScaleX="139327" custScaleY="131050"/>
      <dgm:spPr/>
      <dgm:t>
        <a:bodyPr/>
        <a:lstStyle/>
        <a:p>
          <a:endParaRPr lang="ru-RU"/>
        </a:p>
      </dgm:t>
    </dgm:pt>
    <dgm:pt modelId="{3B19110C-DF5D-41BA-B4DC-A8BBC91C1B8C}" type="pres">
      <dgm:prSet presAssocID="{B12CEF97-3B82-4C65-A702-6037815E229C}" presName="text_1" presStyleLbl="node1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20257C8-79B0-45B8-AD1D-CBF0F3819B26}" type="presOf" srcId="{D31F1ED8-999C-483A-8538-360A690B01C7}" destId="{5F8A26FD-0E26-4BBD-8518-BDDF6E2A203E}" srcOrd="0" destOrd="0" presId="urn:microsoft.com/office/officeart/2008/layout/CircularPictureCallout"/>
    <dgm:cxn modelId="{A93BAACD-2390-48F1-BE44-8F697A8A55EC}" type="presOf" srcId="{088E063B-31F5-4575-87B3-644E1A577EA1}" destId="{6B7850EB-7BB6-4010-8E2F-E26B9A95E4A3}" srcOrd="0" destOrd="0" presId="urn:microsoft.com/office/officeart/2008/layout/CircularPictureCallout"/>
    <dgm:cxn modelId="{1230AFAB-C3D4-4F84-8322-F0CBA1664E8A}" srcId="{088E063B-31F5-4575-87B3-644E1A577EA1}" destId="{B12CEF97-3B82-4C65-A702-6037815E229C}" srcOrd="0" destOrd="0" parTransId="{3F0835AB-FF3E-4275-81E2-6BC52BBAC8E5}" sibTransId="{D31F1ED8-999C-483A-8538-360A690B01C7}"/>
    <dgm:cxn modelId="{FC9DEE45-879D-433B-9158-30EB7CCDA7B0}" type="presOf" srcId="{B12CEF97-3B82-4C65-A702-6037815E229C}" destId="{3B19110C-DF5D-41BA-B4DC-A8BBC91C1B8C}" srcOrd="0" destOrd="0" presId="urn:microsoft.com/office/officeart/2008/layout/CircularPictureCallout"/>
    <dgm:cxn modelId="{55234650-C5F3-4692-9AAF-29BA00808152}" type="presParOf" srcId="{6B7850EB-7BB6-4010-8E2F-E26B9A95E4A3}" destId="{32E7AAE7-30AA-48A2-8175-BC7DE537BDE3}" srcOrd="0" destOrd="0" presId="urn:microsoft.com/office/officeart/2008/layout/CircularPictureCallout"/>
    <dgm:cxn modelId="{746511C6-33A9-4F53-B526-727DCBD6DBB0}" type="presParOf" srcId="{32E7AAE7-30AA-48A2-8175-BC7DE537BDE3}" destId="{66C458FA-115C-4774-9C75-FAF8F411E757}" srcOrd="0" destOrd="0" presId="urn:microsoft.com/office/officeart/2008/layout/CircularPictureCallout"/>
    <dgm:cxn modelId="{CD4E29FE-29B6-42EF-AA55-B74F66DFBA28}" type="presParOf" srcId="{66C458FA-115C-4774-9C75-FAF8F411E757}" destId="{5F8A26FD-0E26-4BBD-8518-BDDF6E2A203E}" srcOrd="0" destOrd="0" presId="urn:microsoft.com/office/officeart/2008/layout/CircularPictureCallout"/>
    <dgm:cxn modelId="{251DDEB7-FDAB-4561-8AAD-0E56F527B8F8}" type="presParOf" srcId="{32E7AAE7-30AA-48A2-8175-BC7DE537BDE3}" destId="{3B19110C-DF5D-41BA-B4DC-A8BBC91C1B8C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003B3BB-B810-4E5C-A17A-DE448C3C40AE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</dgm:pt>
    <dgm:pt modelId="{313440D5-94A3-491F-A48C-3DAB7892EED3}">
      <dgm:prSet phldrT="[Текст]" phldr="1"/>
      <dgm:spPr/>
      <dgm:t>
        <a:bodyPr/>
        <a:lstStyle/>
        <a:p>
          <a:endParaRPr lang="ru-RU"/>
        </a:p>
      </dgm:t>
    </dgm:pt>
    <dgm:pt modelId="{3D926AD0-D933-4C15-A68A-06532F47F5C3}" type="parTrans" cxnId="{692E078D-7E8F-435D-B39F-46FBCCAB0608}">
      <dgm:prSet/>
      <dgm:spPr/>
      <dgm:t>
        <a:bodyPr/>
        <a:lstStyle/>
        <a:p>
          <a:endParaRPr lang="ru-RU"/>
        </a:p>
      </dgm:t>
    </dgm:pt>
    <dgm:pt modelId="{0C200088-9370-434E-95DD-49BE7DDD3861}" type="sibTrans" cxnId="{692E078D-7E8F-435D-B39F-46FBCCAB0608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</dgm:spPr>
      <dgm:t>
        <a:bodyPr/>
        <a:lstStyle/>
        <a:p>
          <a:endParaRPr lang="ru-RU"/>
        </a:p>
      </dgm:t>
    </dgm:pt>
    <dgm:pt modelId="{A0BF6890-CD81-4ECE-8EC5-AB4B98A5ED6A}" type="pres">
      <dgm:prSet presAssocID="{E003B3BB-B810-4E5C-A17A-DE448C3C40AE}" presName="Name0" presStyleCnt="0">
        <dgm:presLayoutVars>
          <dgm:chMax val="7"/>
          <dgm:chPref val="7"/>
          <dgm:dir/>
        </dgm:presLayoutVars>
      </dgm:prSet>
      <dgm:spPr/>
    </dgm:pt>
    <dgm:pt modelId="{A7350727-7D1E-4E19-8A84-674B6161B66F}" type="pres">
      <dgm:prSet presAssocID="{E003B3BB-B810-4E5C-A17A-DE448C3C40AE}" presName="Name1" presStyleCnt="0"/>
      <dgm:spPr/>
    </dgm:pt>
    <dgm:pt modelId="{3F137841-8EA8-45D8-A4C4-FF0ACDCC3E51}" type="pres">
      <dgm:prSet presAssocID="{0C200088-9370-434E-95DD-49BE7DDD3861}" presName="picture_1" presStyleCnt="0"/>
      <dgm:spPr/>
    </dgm:pt>
    <dgm:pt modelId="{2D3D27A9-6C13-40EA-BB6E-268C9AF56EC3}" type="pres">
      <dgm:prSet presAssocID="{0C200088-9370-434E-95DD-49BE7DDD3861}" presName="pictureRepeatNode" presStyleLbl="alignImgPlace1" presStyleIdx="0" presStyleCnt="1" custScaleX="140098" custScaleY="137037"/>
      <dgm:spPr/>
      <dgm:t>
        <a:bodyPr/>
        <a:lstStyle/>
        <a:p>
          <a:endParaRPr lang="ru-RU"/>
        </a:p>
      </dgm:t>
    </dgm:pt>
    <dgm:pt modelId="{BD93A46E-E1C5-4FB1-B41D-E3F07021DEC0}" type="pres">
      <dgm:prSet presAssocID="{313440D5-94A3-491F-A48C-3DAB7892EED3}" presName="text_1" presStyleLbl="node1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92E078D-7E8F-435D-B39F-46FBCCAB0608}" srcId="{E003B3BB-B810-4E5C-A17A-DE448C3C40AE}" destId="{313440D5-94A3-491F-A48C-3DAB7892EED3}" srcOrd="0" destOrd="0" parTransId="{3D926AD0-D933-4C15-A68A-06532F47F5C3}" sibTransId="{0C200088-9370-434E-95DD-49BE7DDD3861}"/>
    <dgm:cxn modelId="{F71F60C7-798D-4617-B261-E40368FE4048}" type="presOf" srcId="{E003B3BB-B810-4E5C-A17A-DE448C3C40AE}" destId="{A0BF6890-CD81-4ECE-8EC5-AB4B98A5ED6A}" srcOrd="0" destOrd="0" presId="urn:microsoft.com/office/officeart/2008/layout/CircularPictureCallout"/>
    <dgm:cxn modelId="{0F9B4AF3-A279-41AD-AE8A-E2DC19AFC30A}" type="presOf" srcId="{0C200088-9370-434E-95DD-49BE7DDD3861}" destId="{2D3D27A9-6C13-40EA-BB6E-268C9AF56EC3}" srcOrd="0" destOrd="0" presId="urn:microsoft.com/office/officeart/2008/layout/CircularPictureCallout"/>
    <dgm:cxn modelId="{FA16D5E5-FC13-4350-9C50-B7D3195F88E1}" type="presOf" srcId="{313440D5-94A3-491F-A48C-3DAB7892EED3}" destId="{BD93A46E-E1C5-4FB1-B41D-E3F07021DEC0}" srcOrd="0" destOrd="0" presId="urn:microsoft.com/office/officeart/2008/layout/CircularPictureCallout"/>
    <dgm:cxn modelId="{4859FF26-1CC0-4290-BF85-F657AB69C68D}" type="presParOf" srcId="{A0BF6890-CD81-4ECE-8EC5-AB4B98A5ED6A}" destId="{A7350727-7D1E-4E19-8A84-674B6161B66F}" srcOrd="0" destOrd="0" presId="urn:microsoft.com/office/officeart/2008/layout/CircularPictureCallout"/>
    <dgm:cxn modelId="{C09602AE-B8D0-437B-9CA3-69624D4A4490}" type="presParOf" srcId="{A7350727-7D1E-4E19-8A84-674B6161B66F}" destId="{3F137841-8EA8-45D8-A4C4-FF0ACDCC3E51}" srcOrd="0" destOrd="0" presId="urn:microsoft.com/office/officeart/2008/layout/CircularPictureCallout"/>
    <dgm:cxn modelId="{FC1970F0-CB1E-41A2-8A6A-F20F882DD5E9}" type="presParOf" srcId="{3F137841-8EA8-45D8-A4C4-FF0ACDCC3E51}" destId="{2D3D27A9-6C13-40EA-BB6E-268C9AF56EC3}" srcOrd="0" destOrd="0" presId="urn:microsoft.com/office/officeart/2008/layout/CircularPictureCallout"/>
    <dgm:cxn modelId="{0D22C68B-1109-4E51-8BC2-25E71446967F}" type="presParOf" srcId="{A7350727-7D1E-4E19-8A84-674B6161B66F}" destId="{BD93A46E-E1C5-4FB1-B41D-E3F07021DEC0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F1A9801-BFD6-4041-932A-BD39A5B4657E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</dgm:pt>
    <dgm:pt modelId="{60ADB323-E5FF-499C-B1E4-CF699F3A14A7}">
      <dgm:prSet phldrT="[Текст]" phldr="1"/>
      <dgm:spPr/>
      <dgm:t>
        <a:bodyPr/>
        <a:lstStyle/>
        <a:p>
          <a:endParaRPr lang="ru-RU" dirty="0"/>
        </a:p>
      </dgm:t>
    </dgm:pt>
    <dgm:pt modelId="{F5D869F4-7A5B-412D-856A-0B9590FA339A}" type="parTrans" cxnId="{B7D2509F-FA5A-4A34-9388-3B23A902A451}">
      <dgm:prSet/>
      <dgm:spPr/>
      <dgm:t>
        <a:bodyPr/>
        <a:lstStyle/>
        <a:p>
          <a:endParaRPr lang="ru-RU"/>
        </a:p>
      </dgm:t>
    </dgm:pt>
    <dgm:pt modelId="{B62DEBBC-D926-474E-AB3E-75F6651D3113}" type="sibTrans" cxnId="{B7D2509F-FA5A-4A34-9388-3B23A902A451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</dgm:spPr>
      <dgm:t>
        <a:bodyPr/>
        <a:lstStyle/>
        <a:p>
          <a:endParaRPr lang="ru-RU"/>
        </a:p>
      </dgm:t>
    </dgm:pt>
    <dgm:pt modelId="{64E6E6B0-3721-4FB4-A8B3-7B1CF97FF87C}" type="pres">
      <dgm:prSet presAssocID="{DF1A9801-BFD6-4041-932A-BD39A5B4657E}" presName="Name0" presStyleCnt="0">
        <dgm:presLayoutVars>
          <dgm:chMax val="7"/>
          <dgm:chPref val="7"/>
          <dgm:dir/>
        </dgm:presLayoutVars>
      </dgm:prSet>
      <dgm:spPr/>
    </dgm:pt>
    <dgm:pt modelId="{436898BC-0E5A-46EB-9A94-A19FE800864C}" type="pres">
      <dgm:prSet presAssocID="{DF1A9801-BFD6-4041-932A-BD39A5B4657E}" presName="Name1" presStyleCnt="0"/>
      <dgm:spPr/>
    </dgm:pt>
    <dgm:pt modelId="{E40FADE5-1C60-4A85-A3D9-795F65E947C2}" type="pres">
      <dgm:prSet presAssocID="{B62DEBBC-D926-474E-AB3E-75F6651D3113}" presName="picture_1" presStyleCnt="0"/>
      <dgm:spPr/>
    </dgm:pt>
    <dgm:pt modelId="{6DB91370-0E42-418D-9DF2-32B064FB4380}" type="pres">
      <dgm:prSet presAssocID="{B62DEBBC-D926-474E-AB3E-75F6651D3113}" presName="pictureRepeatNode" presStyleLbl="alignImgPlace1" presStyleIdx="0" presStyleCnt="1" custScaleX="153904" custScaleY="134688"/>
      <dgm:spPr/>
      <dgm:t>
        <a:bodyPr/>
        <a:lstStyle/>
        <a:p>
          <a:endParaRPr lang="ru-RU"/>
        </a:p>
      </dgm:t>
    </dgm:pt>
    <dgm:pt modelId="{1CD07AE4-59E6-473E-88C0-66BBDA2BE3F5}" type="pres">
      <dgm:prSet presAssocID="{60ADB323-E5FF-499C-B1E4-CF699F3A14A7}" presName="text_1" presStyleLbl="node1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069DC02-5561-42D6-860C-B023402E64CA}" type="presOf" srcId="{B62DEBBC-D926-474E-AB3E-75F6651D3113}" destId="{6DB91370-0E42-418D-9DF2-32B064FB4380}" srcOrd="0" destOrd="0" presId="urn:microsoft.com/office/officeart/2008/layout/CircularPictureCallout"/>
    <dgm:cxn modelId="{2F961FE5-82E2-4DBE-B187-8EEA7A085010}" type="presOf" srcId="{60ADB323-E5FF-499C-B1E4-CF699F3A14A7}" destId="{1CD07AE4-59E6-473E-88C0-66BBDA2BE3F5}" srcOrd="0" destOrd="0" presId="urn:microsoft.com/office/officeart/2008/layout/CircularPictureCallout"/>
    <dgm:cxn modelId="{412306E4-6C02-4208-A46E-EDFBBE08ADD8}" type="presOf" srcId="{DF1A9801-BFD6-4041-932A-BD39A5B4657E}" destId="{64E6E6B0-3721-4FB4-A8B3-7B1CF97FF87C}" srcOrd="0" destOrd="0" presId="urn:microsoft.com/office/officeart/2008/layout/CircularPictureCallout"/>
    <dgm:cxn modelId="{B7D2509F-FA5A-4A34-9388-3B23A902A451}" srcId="{DF1A9801-BFD6-4041-932A-BD39A5B4657E}" destId="{60ADB323-E5FF-499C-B1E4-CF699F3A14A7}" srcOrd="0" destOrd="0" parTransId="{F5D869F4-7A5B-412D-856A-0B9590FA339A}" sibTransId="{B62DEBBC-D926-474E-AB3E-75F6651D3113}"/>
    <dgm:cxn modelId="{24E35F66-8F0A-422C-B689-9A556B61ADA9}" type="presParOf" srcId="{64E6E6B0-3721-4FB4-A8B3-7B1CF97FF87C}" destId="{436898BC-0E5A-46EB-9A94-A19FE800864C}" srcOrd="0" destOrd="0" presId="urn:microsoft.com/office/officeart/2008/layout/CircularPictureCallout"/>
    <dgm:cxn modelId="{6F6C95F1-50DB-4516-85E8-4C1ECB7AD9C0}" type="presParOf" srcId="{436898BC-0E5A-46EB-9A94-A19FE800864C}" destId="{E40FADE5-1C60-4A85-A3D9-795F65E947C2}" srcOrd="0" destOrd="0" presId="urn:microsoft.com/office/officeart/2008/layout/CircularPictureCallout"/>
    <dgm:cxn modelId="{8F9ED9D3-B810-4A53-993B-9B2E52C292AC}" type="presParOf" srcId="{E40FADE5-1C60-4A85-A3D9-795F65E947C2}" destId="{6DB91370-0E42-418D-9DF2-32B064FB4380}" srcOrd="0" destOrd="0" presId="urn:microsoft.com/office/officeart/2008/layout/CircularPictureCallout"/>
    <dgm:cxn modelId="{2C01E495-B16B-4415-9881-2D47B342F122}" type="presParOf" srcId="{436898BC-0E5A-46EB-9A94-A19FE800864C}" destId="{1CD07AE4-59E6-473E-88C0-66BBDA2BE3F5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ED1F2F7-8968-45B3-B8AE-1CF79BFF7B9C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</dgm:pt>
    <dgm:pt modelId="{711CAA04-E0C8-4FE9-8311-B035E022FBE8}">
      <dgm:prSet phldrT="[Текст]" phldr="1"/>
      <dgm:spPr/>
      <dgm:t>
        <a:bodyPr/>
        <a:lstStyle/>
        <a:p>
          <a:endParaRPr lang="ru-RU"/>
        </a:p>
      </dgm:t>
    </dgm:pt>
    <dgm:pt modelId="{4619B341-A63C-43D7-A2A7-87FD78490EB0}" type="parTrans" cxnId="{1CDC375E-958E-4C30-958A-E74D90C1B6B5}">
      <dgm:prSet/>
      <dgm:spPr/>
      <dgm:t>
        <a:bodyPr/>
        <a:lstStyle/>
        <a:p>
          <a:endParaRPr lang="ru-RU"/>
        </a:p>
      </dgm:t>
    </dgm:pt>
    <dgm:pt modelId="{AA290248-1FE5-4703-AE60-F79ACDD7996E}" type="sibTrans" cxnId="{1CDC375E-958E-4C30-958A-E74D90C1B6B5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ru-RU"/>
        </a:p>
      </dgm:t>
    </dgm:pt>
    <dgm:pt modelId="{20F24E0D-539F-42CE-9D95-90572FC2D07D}" type="pres">
      <dgm:prSet presAssocID="{3ED1F2F7-8968-45B3-B8AE-1CF79BFF7B9C}" presName="Name0" presStyleCnt="0">
        <dgm:presLayoutVars>
          <dgm:chMax val="7"/>
          <dgm:chPref val="7"/>
          <dgm:dir/>
        </dgm:presLayoutVars>
      </dgm:prSet>
      <dgm:spPr/>
    </dgm:pt>
    <dgm:pt modelId="{E0FFA0EA-C0AA-49D7-9D53-3EE1008F7EB4}" type="pres">
      <dgm:prSet presAssocID="{3ED1F2F7-8968-45B3-B8AE-1CF79BFF7B9C}" presName="Name1" presStyleCnt="0"/>
      <dgm:spPr/>
    </dgm:pt>
    <dgm:pt modelId="{2DAD9B24-3124-4328-8625-16E286478A6F}" type="pres">
      <dgm:prSet presAssocID="{AA290248-1FE5-4703-AE60-F79ACDD7996E}" presName="picture_1" presStyleCnt="0"/>
      <dgm:spPr/>
    </dgm:pt>
    <dgm:pt modelId="{9DDA0C5C-0BBC-4B83-980B-9CCFFFD3B279}" type="pres">
      <dgm:prSet presAssocID="{AA290248-1FE5-4703-AE60-F79ACDD7996E}" presName="pictureRepeatNode" presStyleLbl="alignImgPlace1" presStyleIdx="0" presStyleCnt="1" custScaleX="160644" custScaleY="141431" custLinFactNeighborX="6755" custLinFactNeighborY="6953"/>
      <dgm:spPr/>
      <dgm:t>
        <a:bodyPr/>
        <a:lstStyle/>
        <a:p>
          <a:endParaRPr lang="ru-RU"/>
        </a:p>
      </dgm:t>
    </dgm:pt>
    <dgm:pt modelId="{41D3ABEC-FF5C-43DE-BA7C-78A126097283}" type="pres">
      <dgm:prSet presAssocID="{711CAA04-E0C8-4FE9-8311-B035E022FBE8}" presName="text_1" presStyleLbl="node1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B10F3FF-BE95-4DC7-A7E6-E081944800B1}" type="presOf" srcId="{AA290248-1FE5-4703-AE60-F79ACDD7996E}" destId="{9DDA0C5C-0BBC-4B83-980B-9CCFFFD3B279}" srcOrd="0" destOrd="0" presId="urn:microsoft.com/office/officeart/2008/layout/CircularPictureCallout"/>
    <dgm:cxn modelId="{C2F09B88-4757-434F-B8B0-9AE35CEA54EB}" type="presOf" srcId="{3ED1F2F7-8968-45B3-B8AE-1CF79BFF7B9C}" destId="{20F24E0D-539F-42CE-9D95-90572FC2D07D}" srcOrd="0" destOrd="0" presId="urn:microsoft.com/office/officeart/2008/layout/CircularPictureCallout"/>
    <dgm:cxn modelId="{1CDC375E-958E-4C30-958A-E74D90C1B6B5}" srcId="{3ED1F2F7-8968-45B3-B8AE-1CF79BFF7B9C}" destId="{711CAA04-E0C8-4FE9-8311-B035E022FBE8}" srcOrd="0" destOrd="0" parTransId="{4619B341-A63C-43D7-A2A7-87FD78490EB0}" sibTransId="{AA290248-1FE5-4703-AE60-F79ACDD7996E}"/>
    <dgm:cxn modelId="{B12C08F8-C699-4F16-B734-0DB238DD4822}" type="presOf" srcId="{711CAA04-E0C8-4FE9-8311-B035E022FBE8}" destId="{41D3ABEC-FF5C-43DE-BA7C-78A126097283}" srcOrd="0" destOrd="0" presId="urn:microsoft.com/office/officeart/2008/layout/CircularPictureCallout"/>
    <dgm:cxn modelId="{8B4556A6-953F-4734-A3FF-D9050301633A}" type="presParOf" srcId="{20F24E0D-539F-42CE-9D95-90572FC2D07D}" destId="{E0FFA0EA-C0AA-49D7-9D53-3EE1008F7EB4}" srcOrd="0" destOrd="0" presId="urn:microsoft.com/office/officeart/2008/layout/CircularPictureCallout"/>
    <dgm:cxn modelId="{A183BE83-4364-4339-9FAA-83DF30A9893B}" type="presParOf" srcId="{E0FFA0EA-C0AA-49D7-9D53-3EE1008F7EB4}" destId="{2DAD9B24-3124-4328-8625-16E286478A6F}" srcOrd="0" destOrd="0" presId="urn:microsoft.com/office/officeart/2008/layout/CircularPictureCallout"/>
    <dgm:cxn modelId="{B6098415-F818-4764-A3EE-2A6206877241}" type="presParOf" srcId="{2DAD9B24-3124-4328-8625-16E286478A6F}" destId="{9DDA0C5C-0BBC-4B83-980B-9CCFFFD3B279}" srcOrd="0" destOrd="0" presId="urn:microsoft.com/office/officeart/2008/layout/CircularPictureCallout"/>
    <dgm:cxn modelId="{2ABCF006-46EB-451C-A01D-F55249B86C2B}" type="presParOf" srcId="{E0FFA0EA-C0AA-49D7-9D53-3EE1008F7EB4}" destId="{41D3ABEC-FF5C-43DE-BA7C-78A126097283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2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61EEE40-FCBB-4C5D-8464-1029989908C8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</dgm:pt>
    <dgm:pt modelId="{E10984EF-5968-48ED-9DE1-C4993459E970}">
      <dgm:prSet phldrT="[Текст]" phldr="1"/>
      <dgm:spPr/>
      <dgm:t>
        <a:bodyPr/>
        <a:lstStyle/>
        <a:p>
          <a:endParaRPr lang="ru-RU" dirty="0"/>
        </a:p>
      </dgm:t>
    </dgm:pt>
    <dgm:pt modelId="{E3CEA4D2-23C8-42B8-99E1-3F7692E23B7E}" type="parTrans" cxnId="{2EEFF454-7D5B-48DD-903B-2196AE47E5AE}">
      <dgm:prSet/>
      <dgm:spPr/>
      <dgm:t>
        <a:bodyPr/>
        <a:lstStyle/>
        <a:p>
          <a:endParaRPr lang="ru-RU"/>
        </a:p>
      </dgm:t>
    </dgm:pt>
    <dgm:pt modelId="{A7ADC588-7334-403B-BD00-6D0EED797A33}" type="sibTrans" cxnId="{2EEFF454-7D5B-48DD-903B-2196AE47E5AE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</dgm:spPr>
      <dgm:t>
        <a:bodyPr/>
        <a:lstStyle/>
        <a:p>
          <a:endParaRPr lang="ru-RU"/>
        </a:p>
      </dgm:t>
    </dgm:pt>
    <dgm:pt modelId="{771A9057-96B0-44C4-9158-4EC111FA0EC7}" type="pres">
      <dgm:prSet presAssocID="{561EEE40-FCBB-4C5D-8464-1029989908C8}" presName="Name0" presStyleCnt="0">
        <dgm:presLayoutVars>
          <dgm:chMax val="7"/>
          <dgm:chPref val="7"/>
          <dgm:dir/>
        </dgm:presLayoutVars>
      </dgm:prSet>
      <dgm:spPr/>
    </dgm:pt>
    <dgm:pt modelId="{7EA20B2F-17B4-4DD7-8BC9-6ABB89662D64}" type="pres">
      <dgm:prSet presAssocID="{561EEE40-FCBB-4C5D-8464-1029989908C8}" presName="Name1" presStyleCnt="0"/>
      <dgm:spPr/>
    </dgm:pt>
    <dgm:pt modelId="{9C149444-34E7-475A-93D7-EE1F53C2F6B2}" type="pres">
      <dgm:prSet presAssocID="{A7ADC588-7334-403B-BD00-6D0EED797A33}" presName="picture_1" presStyleCnt="0"/>
      <dgm:spPr/>
    </dgm:pt>
    <dgm:pt modelId="{9F5A19A8-7BF8-4D37-81A9-A40A01143C6D}" type="pres">
      <dgm:prSet presAssocID="{A7ADC588-7334-403B-BD00-6D0EED797A33}" presName="pictureRepeatNode" presStyleLbl="alignImgPlace1" presStyleIdx="0" presStyleCnt="1" custScaleX="163646" custScaleY="139880" custLinFactNeighborX="5873" custLinFactNeighborY="-26091"/>
      <dgm:spPr/>
      <dgm:t>
        <a:bodyPr/>
        <a:lstStyle/>
        <a:p>
          <a:endParaRPr lang="ru-RU"/>
        </a:p>
      </dgm:t>
    </dgm:pt>
    <dgm:pt modelId="{8C1A96AC-0694-4ED8-B3DD-42897A5A2051}" type="pres">
      <dgm:prSet presAssocID="{E10984EF-5968-48ED-9DE1-C4993459E970}" presName="text_1" presStyleLbl="node1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F17BDC-26D2-49F5-B6D6-762008655776}" type="presOf" srcId="{A7ADC588-7334-403B-BD00-6D0EED797A33}" destId="{9F5A19A8-7BF8-4D37-81A9-A40A01143C6D}" srcOrd="0" destOrd="0" presId="urn:microsoft.com/office/officeart/2008/layout/CircularPictureCallout"/>
    <dgm:cxn modelId="{2EEFF454-7D5B-48DD-903B-2196AE47E5AE}" srcId="{561EEE40-FCBB-4C5D-8464-1029989908C8}" destId="{E10984EF-5968-48ED-9DE1-C4993459E970}" srcOrd="0" destOrd="0" parTransId="{E3CEA4D2-23C8-42B8-99E1-3F7692E23B7E}" sibTransId="{A7ADC588-7334-403B-BD00-6D0EED797A33}"/>
    <dgm:cxn modelId="{229F041A-C8B2-41B5-8F92-E74C04C3B7BC}" type="presOf" srcId="{561EEE40-FCBB-4C5D-8464-1029989908C8}" destId="{771A9057-96B0-44C4-9158-4EC111FA0EC7}" srcOrd="0" destOrd="0" presId="urn:microsoft.com/office/officeart/2008/layout/CircularPictureCallout"/>
    <dgm:cxn modelId="{052B7D26-B9E5-4F4A-86E0-14BE625D7629}" type="presOf" srcId="{E10984EF-5968-48ED-9DE1-C4993459E970}" destId="{8C1A96AC-0694-4ED8-B3DD-42897A5A2051}" srcOrd="0" destOrd="0" presId="urn:microsoft.com/office/officeart/2008/layout/CircularPictureCallout"/>
    <dgm:cxn modelId="{FD8BCFA7-DDC8-47C0-AA11-B72AF0652019}" type="presParOf" srcId="{771A9057-96B0-44C4-9158-4EC111FA0EC7}" destId="{7EA20B2F-17B4-4DD7-8BC9-6ABB89662D64}" srcOrd="0" destOrd="0" presId="urn:microsoft.com/office/officeart/2008/layout/CircularPictureCallout"/>
    <dgm:cxn modelId="{B165B3AA-1245-4275-9F6E-717C3C0E910D}" type="presParOf" srcId="{7EA20B2F-17B4-4DD7-8BC9-6ABB89662D64}" destId="{9C149444-34E7-475A-93D7-EE1F53C2F6B2}" srcOrd="0" destOrd="0" presId="urn:microsoft.com/office/officeart/2008/layout/CircularPictureCallout"/>
    <dgm:cxn modelId="{29145292-3086-4956-8044-F650505008C1}" type="presParOf" srcId="{9C149444-34E7-475A-93D7-EE1F53C2F6B2}" destId="{9F5A19A8-7BF8-4D37-81A9-A40A01143C6D}" srcOrd="0" destOrd="0" presId="urn:microsoft.com/office/officeart/2008/layout/CircularPictureCallout"/>
    <dgm:cxn modelId="{58A4A488-ABB3-4D2B-9ED4-7C2F5727FE2F}" type="presParOf" srcId="{7EA20B2F-17B4-4DD7-8BC9-6ABB89662D64}" destId="{8C1A96AC-0694-4ED8-B3DD-42897A5A2051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3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30596C1-57E1-4FEC-8BB3-3D4B4B0A149E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</dgm:pt>
    <dgm:pt modelId="{3C4AC2BC-77B8-457E-BCD4-4F5D9957BC67}">
      <dgm:prSet phldrT="[Текст]" phldr="1"/>
      <dgm:spPr/>
      <dgm:t>
        <a:bodyPr/>
        <a:lstStyle/>
        <a:p>
          <a:endParaRPr lang="ru-RU"/>
        </a:p>
      </dgm:t>
    </dgm:pt>
    <dgm:pt modelId="{9F9DBD40-B977-4A8B-9CC8-B721F3BDE09A}" type="parTrans" cxnId="{1E0A2785-BDB0-45F3-970C-6C94FF113422}">
      <dgm:prSet/>
      <dgm:spPr/>
      <dgm:t>
        <a:bodyPr/>
        <a:lstStyle/>
        <a:p>
          <a:endParaRPr lang="ru-RU"/>
        </a:p>
      </dgm:t>
    </dgm:pt>
    <dgm:pt modelId="{F7EF040C-FB80-40B4-B1AA-93FAFC8814EA}" type="sibTrans" cxnId="{1E0A2785-BDB0-45F3-970C-6C94FF113422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ru-RU"/>
        </a:p>
      </dgm:t>
    </dgm:pt>
    <dgm:pt modelId="{288B0510-E651-4A40-9ECA-7E4287D49CE4}" type="pres">
      <dgm:prSet presAssocID="{F30596C1-57E1-4FEC-8BB3-3D4B4B0A149E}" presName="Name0" presStyleCnt="0">
        <dgm:presLayoutVars>
          <dgm:chMax val="7"/>
          <dgm:chPref val="7"/>
          <dgm:dir/>
        </dgm:presLayoutVars>
      </dgm:prSet>
      <dgm:spPr/>
    </dgm:pt>
    <dgm:pt modelId="{28CB84E0-0F3E-4148-A30A-C1E9EB00874C}" type="pres">
      <dgm:prSet presAssocID="{F30596C1-57E1-4FEC-8BB3-3D4B4B0A149E}" presName="Name1" presStyleCnt="0"/>
      <dgm:spPr/>
    </dgm:pt>
    <dgm:pt modelId="{9BB18471-89B2-4EA4-8BFD-EA1792DD13A4}" type="pres">
      <dgm:prSet presAssocID="{F7EF040C-FB80-40B4-B1AA-93FAFC8814EA}" presName="picture_1" presStyleCnt="0"/>
      <dgm:spPr/>
    </dgm:pt>
    <dgm:pt modelId="{B9119E2C-7341-44D3-8F23-56721E900C6D}" type="pres">
      <dgm:prSet presAssocID="{F7EF040C-FB80-40B4-B1AA-93FAFC8814EA}" presName="pictureRepeatNode" presStyleLbl="alignImgPlace1" presStyleIdx="0" presStyleCnt="1" custScaleX="141310" custScaleY="132656" custLinFactNeighborX="54180" custLinFactNeighborY="19982"/>
      <dgm:spPr/>
      <dgm:t>
        <a:bodyPr/>
        <a:lstStyle/>
        <a:p>
          <a:endParaRPr lang="ru-RU"/>
        </a:p>
      </dgm:t>
    </dgm:pt>
    <dgm:pt modelId="{4B54C1A5-38E3-4C5B-88AE-8D70301C8766}" type="pres">
      <dgm:prSet presAssocID="{3C4AC2BC-77B8-457E-BCD4-4F5D9957BC67}" presName="text_1" presStyleLbl="node1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6DFE49E-927C-4998-9557-1F7450F8FE86}" type="presOf" srcId="{3C4AC2BC-77B8-457E-BCD4-4F5D9957BC67}" destId="{4B54C1A5-38E3-4C5B-88AE-8D70301C8766}" srcOrd="0" destOrd="0" presId="urn:microsoft.com/office/officeart/2008/layout/CircularPictureCallout"/>
    <dgm:cxn modelId="{1E0A2785-BDB0-45F3-970C-6C94FF113422}" srcId="{F30596C1-57E1-4FEC-8BB3-3D4B4B0A149E}" destId="{3C4AC2BC-77B8-457E-BCD4-4F5D9957BC67}" srcOrd="0" destOrd="0" parTransId="{9F9DBD40-B977-4A8B-9CC8-B721F3BDE09A}" sibTransId="{F7EF040C-FB80-40B4-B1AA-93FAFC8814EA}"/>
    <dgm:cxn modelId="{0DC5CC3E-4C1D-4FE9-8653-27AB42FDCE32}" type="presOf" srcId="{F7EF040C-FB80-40B4-B1AA-93FAFC8814EA}" destId="{B9119E2C-7341-44D3-8F23-56721E900C6D}" srcOrd="0" destOrd="0" presId="urn:microsoft.com/office/officeart/2008/layout/CircularPictureCallout"/>
    <dgm:cxn modelId="{515A9613-0D4B-4B7F-828E-FAFA1DD2A5EF}" type="presOf" srcId="{F30596C1-57E1-4FEC-8BB3-3D4B4B0A149E}" destId="{288B0510-E651-4A40-9ECA-7E4287D49CE4}" srcOrd="0" destOrd="0" presId="urn:microsoft.com/office/officeart/2008/layout/CircularPictureCallout"/>
    <dgm:cxn modelId="{A67B257D-EF76-42FE-A17D-488EDDF7E89B}" type="presParOf" srcId="{288B0510-E651-4A40-9ECA-7E4287D49CE4}" destId="{28CB84E0-0F3E-4148-A30A-C1E9EB00874C}" srcOrd="0" destOrd="0" presId="urn:microsoft.com/office/officeart/2008/layout/CircularPictureCallout"/>
    <dgm:cxn modelId="{81D15A67-C978-49FD-96C2-BAAD7434F8A5}" type="presParOf" srcId="{28CB84E0-0F3E-4148-A30A-C1E9EB00874C}" destId="{9BB18471-89B2-4EA4-8BFD-EA1792DD13A4}" srcOrd="0" destOrd="0" presId="urn:microsoft.com/office/officeart/2008/layout/CircularPictureCallout"/>
    <dgm:cxn modelId="{E70B7688-1262-4FBC-BE36-06CA69728CC3}" type="presParOf" srcId="{9BB18471-89B2-4EA4-8BFD-EA1792DD13A4}" destId="{B9119E2C-7341-44D3-8F23-56721E900C6D}" srcOrd="0" destOrd="0" presId="urn:microsoft.com/office/officeart/2008/layout/CircularPictureCallout"/>
    <dgm:cxn modelId="{FFEFF069-9CD3-428C-ADD5-958E8DC78DB9}" type="presParOf" srcId="{28CB84E0-0F3E-4148-A30A-C1E9EB00874C}" destId="{4B54C1A5-38E3-4C5B-88AE-8D70301C8766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2BD05E1-B4C6-42C5-8621-E88FB912F357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/>
      <dgm:spPr/>
    </dgm:pt>
    <dgm:pt modelId="{030B04B0-A529-411C-8ED4-61D5E460979D}">
      <dgm:prSet phldrT="[Текст]" phldr="1"/>
      <dgm:spPr/>
      <dgm:t>
        <a:bodyPr/>
        <a:lstStyle/>
        <a:p>
          <a:endParaRPr lang="ru-RU"/>
        </a:p>
      </dgm:t>
    </dgm:pt>
    <dgm:pt modelId="{7218ED83-5117-4336-BBCA-0C95CD3D230F}" type="parTrans" cxnId="{F697F765-4C40-4647-8DB3-41469D8FAEA6}">
      <dgm:prSet/>
      <dgm:spPr/>
      <dgm:t>
        <a:bodyPr/>
        <a:lstStyle/>
        <a:p>
          <a:endParaRPr lang="ru-RU"/>
        </a:p>
      </dgm:t>
    </dgm:pt>
    <dgm:pt modelId="{DCD6FC4A-975C-4340-ADE2-5124F7251339}" type="sibTrans" cxnId="{F697F765-4C40-4647-8DB3-41469D8FAEA6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D22A48A-5DA3-47B1-95DA-CB4434BE075B}" type="pres">
      <dgm:prSet presAssocID="{B2BD05E1-B4C6-42C5-8621-E88FB912F357}" presName="Name0" presStyleCnt="0">
        <dgm:presLayoutVars>
          <dgm:chMax val="7"/>
          <dgm:chPref val="7"/>
          <dgm:dir/>
        </dgm:presLayoutVars>
      </dgm:prSet>
      <dgm:spPr/>
    </dgm:pt>
    <dgm:pt modelId="{29AE699F-2B92-4EC1-B164-A4138F50D3E4}" type="pres">
      <dgm:prSet presAssocID="{B2BD05E1-B4C6-42C5-8621-E88FB912F357}" presName="Name1" presStyleCnt="0"/>
      <dgm:spPr/>
    </dgm:pt>
    <dgm:pt modelId="{8FA3DFB0-40FB-48A4-B77B-662A3C4021FD}" type="pres">
      <dgm:prSet presAssocID="{DCD6FC4A-975C-4340-ADE2-5124F7251339}" presName="picture_1" presStyleCnt="0"/>
      <dgm:spPr/>
    </dgm:pt>
    <dgm:pt modelId="{FE45FFDB-9611-4D0B-896B-401064030325}" type="pres">
      <dgm:prSet presAssocID="{DCD6FC4A-975C-4340-ADE2-5124F7251339}" presName="pictureRepeatNode" presStyleLbl="alignImgPlace1" presStyleIdx="0" presStyleCnt="1" custLinFactX="176933" custLinFactNeighborX="200000" custLinFactNeighborY="86709"/>
      <dgm:spPr/>
    </dgm:pt>
    <dgm:pt modelId="{83EFE64B-308A-4B62-926D-644857088572}" type="pres">
      <dgm:prSet presAssocID="{030B04B0-A529-411C-8ED4-61D5E460979D}" presName="text_1" presStyleLbl="node1" presStyleIdx="0" presStyleCnt="0">
        <dgm:presLayoutVars>
          <dgm:bulletEnabled val="1"/>
        </dgm:presLayoutVars>
      </dgm:prSet>
      <dgm:spPr/>
    </dgm:pt>
  </dgm:ptLst>
  <dgm:cxnLst>
    <dgm:cxn modelId="{849153D5-9CC3-423B-947A-213E8AEC34D4}" type="presOf" srcId="{B2BD05E1-B4C6-42C5-8621-E88FB912F357}" destId="{3D22A48A-5DA3-47B1-95DA-CB4434BE075B}" srcOrd="0" destOrd="0" presId="urn:microsoft.com/office/officeart/2008/layout/CircularPictureCallout"/>
    <dgm:cxn modelId="{81CC03F4-2461-418E-924C-AF59D539E5AF}" type="presOf" srcId="{DCD6FC4A-975C-4340-ADE2-5124F7251339}" destId="{FE45FFDB-9611-4D0B-896B-401064030325}" srcOrd="0" destOrd="0" presId="urn:microsoft.com/office/officeart/2008/layout/CircularPictureCallout"/>
    <dgm:cxn modelId="{D476555C-17B7-4FB3-A31B-7517506B04C9}" type="presOf" srcId="{030B04B0-A529-411C-8ED4-61D5E460979D}" destId="{83EFE64B-308A-4B62-926D-644857088572}" srcOrd="0" destOrd="0" presId="urn:microsoft.com/office/officeart/2008/layout/CircularPictureCallout"/>
    <dgm:cxn modelId="{F697F765-4C40-4647-8DB3-41469D8FAEA6}" srcId="{B2BD05E1-B4C6-42C5-8621-E88FB912F357}" destId="{030B04B0-A529-411C-8ED4-61D5E460979D}" srcOrd="0" destOrd="0" parTransId="{7218ED83-5117-4336-BBCA-0C95CD3D230F}" sibTransId="{DCD6FC4A-975C-4340-ADE2-5124F7251339}"/>
    <dgm:cxn modelId="{EF62DB6C-79BC-4416-A193-CED75359344C}" type="presParOf" srcId="{3D22A48A-5DA3-47B1-95DA-CB4434BE075B}" destId="{29AE699F-2B92-4EC1-B164-A4138F50D3E4}" srcOrd="0" destOrd="0" presId="urn:microsoft.com/office/officeart/2008/layout/CircularPictureCallout"/>
    <dgm:cxn modelId="{AE8F27EC-BD82-4259-8411-0569EDFA1E8E}" type="presParOf" srcId="{29AE699F-2B92-4EC1-B164-A4138F50D3E4}" destId="{8FA3DFB0-40FB-48A4-B77B-662A3C4021FD}" srcOrd="0" destOrd="0" presId="urn:microsoft.com/office/officeart/2008/layout/CircularPictureCallout"/>
    <dgm:cxn modelId="{2BF9DEF3-4AE9-4A0C-B60D-DC76FC25BD9E}" type="presParOf" srcId="{8FA3DFB0-40FB-48A4-B77B-662A3C4021FD}" destId="{FE45FFDB-9611-4D0B-896B-401064030325}" srcOrd="0" destOrd="0" presId="urn:microsoft.com/office/officeart/2008/layout/CircularPictureCallout"/>
    <dgm:cxn modelId="{2BBBF63B-621F-45FE-B67D-2A5580A18379}" type="presParOf" srcId="{29AE699F-2B92-4EC1-B164-A4138F50D3E4}" destId="{83EFE64B-308A-4B62-926D-644857088572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8773CC-0D7C-4AB0-8DF3-1FAB4D38D705}">
      <dsp:nvSpPr>
        <dsp:cNvPr id="0" name=""/>
        <dsp:cNvSpPr/>
      </dsp:nvSpPr>
      <dsp:spPr>
        <a:xfrm>
          <a:off x="95311" y="1"/>
          <a:ext cx="2568235" cy="1726342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E9342B-7732-4DAB-A35C-34843597DC5F}">
      <dsp:nvSpPr>
        <dsp:cNvPr id="0" name=""/>
        <dsp:cNvSpPr/>
      </dsp:nvSpPr>
      <dsp:spPr>
        <a:xfrm>
          <a:off x="938012" y="1271133"/>
          <a:ext cx="882834" cy="45521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938012" y="1271133"/>
        <a:ext cx="882834" cy="45521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8773CC-0D7C-4AB0-8DF3-1FAB4D38D705}">
      <dsp:nvSpPr>
        <dsp:cNvPr id="0" name=""/>
        <dsp:cNvSpPr/>
      </dsp:nvSpPr>
      <dsp:spPr>
        <a:xfrm>
          <a:off x="95311" y="2"/>
          <a:ext cx="2568235" cy="1726342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E9342B-7732-4DAB-A35C-34843597DC5F}">
      <dsp:nvSpPr>
        <dsp:cNvPr id="0" name=""/>
        <dsp:cNvSpPr/>
      </dsp:nvSpPr>
      <dsp:spPr>
        <a:xfrm>
          <a:off x="938012" y="1271133"/>
          <a:ext cx="882834" cy="45521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938012" y="1271133"/>
        <a:ext cx="882834" cy="455211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8F444D-B67A-4BED-A783-121A22CA4ECE}">
      <dsp:nvSpPr>
        <dsp:cNvPr id="0" name=""/>
        <dsp:cNvSpPr/>
      </dsp:nvSpPr>
      <dsp:spPr>
        <a:xfrm flipH="1" flipV="1">
          <a:off x="3099891" y="173242"/>
          <a:ext cx="88966" cy="1467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0715A1-0E52-414E-8AD7-08BBBBDD1DA1}">
      <dsp:nvSpPr>
        <dsp:cNvPr id="0" name=""/>
        <dsp:cNvSpPr/>
      </dsp:nvSpPr>
      <dsp:spPr>
        <a:xfrm>
          <a:off x="2858686" y="100485"/>
          <a:ext cx="176784" cy="9115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2858686" y="100485"/>
        <a:ext cx="176784" cy="9115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8F444D-B67A-4BED-A783-121A22CA4ECE}">
      <dsp:nvSpPr>
        <dsp:cNvPr id="0" name=""/>
        <dsp:cNvSpPr/>
      </dsp:nvSpPr>
      <dsp:spPr>
        <a:xfrm>
          <a:off x="781130" y="2773384"/>
          <a:ext cx="2664155" cy="2590871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0715A1-0E52-414E-8AD7-08BBBBDD1DA1}">
      <dsp:nvSpPr>
        <dsp:cNvPr id="0" name=""/>
        <dsp:cNvSpPr/>
      </dsp:nvSpPr>
      <dsp:spPr>
        <a:xfrm>
          <a:off x="3095208" y="2847897"/>
          <a:ext cx="2913137" cy="150208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3095208" y="2847897"/>
        <a:ext cx="2913137" cy="150208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08FFB2-F56A-4C82-8BC0-F881681D9541}">
      <dsp:nvSpPr>
        <dsp:cNvPr id="0" name=""/>
        <dsp:cNvSpPr/>
      </dsp:nvSpPr>
      <dsp:spPr>
        <a:xfrm>
          <a:off x="399046" y="3638127"/>
          <a:ext cx="2783774" cy="2632676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60B7E1-3B0F-4E83-9970-C118AA7E6ECB}">
      <dsp:nvSpPr>
        <dsp:cNvPr id="0" name=""/>
        <dsp:cNvSpPr/>
      </dsp:nvSpPr>
      <dsp:spPr>
        <a:xfrm>
          <a:off x="3542079" y="3260760"/>
          <a:ext cx="3199970" cy="164998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3542079" y="3260760"/>
        <a:ext cx="3199970" cy="164998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BC8E9A-0AB5-4971-B791-91228A5D14D1}">
      <dsp:nvSpPr>
        <dsp:cNvPr id="0" name=""/>
        <dsp:cNvSpPr/>
      </dsp:nvSpPr>
      <dsp:spPr>
        <a:xfrm>
          <a:off x="6753942" y="4012002"/>
          <a:ext cx="2571730" cy="2587165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7000" r="-2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F3C66D-AC8B-4C9C-93C1-7CD9BED63159}">
      <dsp:nvSpPr>
        <dsp:cNvPr id="0" name=""/>
        <dsp:cNvSpPr/>
      </dsp:nvSpPr>
      <dsp:spPr>
        <a:xfrm>
          <a:off x="3570097" y="3290894"/>
          <a:ext cx="3360091" cy="173254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3570097" y="3290894"/>
        <a:ext cx="3360091" cy="17325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606583-6316-46F9-951C-04936B72533B}">
      <dsp:nvSpPr>
        <dsp:cNvPr id="0" name=""/>
        <dsp:cNvSpPr/>
      </dsp:nvSpPr>
      <dsp:spPr>
        <a:xfrm>
          <a:off x="376704" y="2"/>
          <a:ext cx="1924236" cy="1785440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C472A3-3036-4CE2-9615-F9F28989FD29}">
      <dsp:nvSpPr>
        <dsp:cNvPr id="0" name=""/>
        <dsp:cNvSpPr/>
      </dsp:nvSpPr>
      <dsp:spPr>
        <a:xfrm>
          <a:off x="910399" y="934226"/>
          <a:ext cx="856846" cy="44181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910399" y="934226"/>
        <a:ext cx="856846" cy="44181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8A26FD-0E26-4BBD-8518-BDDF6E2A203E}">
      <dsp:nvSpPr>
        <dsp:cNvPr id="0" name=""/>
        <dsp:cNvSpPr/>
      </dsp:nvSpPr>
      <dsp:spPr>
        <a:xfrm>
          <a:off x="427960" y="16289"/>
          <a:ext cx="1965499" cy="1848735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19110C-DF5D-41BA-B4DC-A8BBC91C1B8C}">
      <dsp:nvSpPr>
        <dsp:cNvPr id="0" name=""/>
        <dsp:cNvSpPr/>
      </dsp:nvSpPr>
      <dsp:spPr>
        <a:xfrm>
          <a:off x="959282" y="984389"/>
          <a:ext cx="902854" cy="46553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959282" y="984389"/>
        <a:ext cx="902854" cy="46553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3D27A9-6C13-40EA-BB6E-268C9AF56EC3}">
      <dsp:nvSpPr>
        <dsp:cNvPr id="0" name=""/>
        <dsp:cNvSpPr/>
      </dsp:nvSpPr>
      <dsp:spPr>
        <a:xfrm>
          <a:off x="392259" y="0"/>
          <a:ext cx="1834822" cy="1794733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93A46E-E1C5-4FB1-B41D-E3F07021DEC0}">
      <dsp:nvSpPr>
        <dsp:cNvPr id="0" name=""/>
        <dsp:cNvSpPr/>
      </dsp:nvSpPr>
      <dsp:spPr>
        <a:xfrm>
          <a:off x="890575" y="937966"/>
          <a:ext cx="838189" cy="43219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890575" y="937966"/>
        <a:ext cx="838189" cy="43219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B91370-0E42-418D-9DF2-32B064FB4380}">
      <dsp:nvSpPr>
        <dsp:cNvPr id="0" name=""/>
        <dsp:cNvSpPr/>
      </dsp:nvSpPr>
      <dsp:spPr>
        <a:xfrm>
          <a:off x="301698" y="-2"/>
          <a:ext cx="2014605" cy="1763067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D07AE4-59E6-473E-88C0-66BBDA2BE3F5}">
      <dsp:nvSpPr>
        <dsp:cNvPr id="0" name=""/>
        <dsp:cNvSpPr/>
      </dsp:nvSpPr>
      <dsp:spPr>
        <a:xfrm>
          <a:off x="890121" y="922110"/>
          <a:ext cx="837760" cy="43197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 dirty="0"/>
        </a:p>
      </dsp:txBody>
      <dsp:txXfrm>
        <a:off x="890121" y="922110"/>
        <a:ext cx="837760" cy="43197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DA0C5C-0BBC-4B83-980B-9CCFFFD3B279}">
      <dsp:nvSpPr>
        <dsp:cNvPr id="0" name=""/>
        <dsp:cNvSpPr/>
      </dsp:nvSpPr>
      <dsp:spPr>
        <a:xfrm>
          <a:off x="335430" y="0"/>
          <a:ext cx="2038543" cy="1794733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D3ABEC-FF5C-43DE-BA7C-78A126097283}">
      <dsp:nvSpPr>
        <dsp:cNvPr id="0" name=""/>
        <dsp:cNvSpPr/>
      </dsp:nvSpPr>
      <dsp:spPr>
        <a:xfrm>
          <a:off x="862907" y="936705"/>
          <a:ext cx="812148" cy="41876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862907" y="936705"/>
        <a:ext cx="812148" cy="41876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5A19A8-7BF8-4D37-81A9-A40A01143C6D}">
      <dsp:nvSpPr>
        <dsp:cNvPr id="0" name=""/>
        <dsp:cNvSpPr/>
      </dsp:nvSpPr>
      <dsp:spPr>
        <a:xfrm>
          <a:off x="305190" y="0"/>
          <a:ext cx="2076638" cy="1775052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1A96AC-0694-4ED8-B3DD-42897A5A2051}">
      <dsp:nvSpPr>
        <dsp:cNvPr id="0" name=""/>
        <dsp:cNvSpPr/>
      </dsp:nvSpPr>
      <dsp:spPr>
        <a:xfrm>
          <a:off x="862907" y="926864"/>
          <a:ext cx="812148" cy="41876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 dirty="0"/>
        </a:p>
      </dsp:txBody>
      <dsp:txXfrm>
        <a:off x="862907" y="926864"/>
        <a:ext cx="812148" cy="41876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119E2C-7341-44D3-8F23-56721E900C6D}">
      <dsp:nvSpPr>
        <dsp:cNvPr id="0" name=""/>
        <dsp:cNvSpPr/>
      </dsp:nvSpPr>
      <dsp:spPr>
        <a:xfrm>
          <a:off x="1172498" y="5"/>
          <a:ext cx="2823065" cy="2650177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54C1A5-38E3-4C5B-88AE-8D70301C8766}">
      <dsp:nvSpPr>
        <dsp:cNvPr id="0" name=""/>
        <dsp:cNvSpPr/>
      </dsp:nvSpPr>
      <dsp:spPr>
        <a:xfrm>
          <a:off x="1358491" y="1387022"/>
          <a:ext cx="1278580" cy="65926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1358491" y="1387022"/>
        <a:ext cx="1278580" cy="65926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45FFDB-9611-4D0B-896B-401064030325}">
      <dsp:nvSpPr>
        <dsp:cNvPr id="0" name=""/>
        <dsp:cNvSpPr/>
      </dsp:nvSpPr>
      <dsp:spPr>
        <a:xfrm>
          <a:off x="1128273" y="1555741"/>
          <a:ext cx="1128273" cy="1128273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EFE64B-308A-4B62-926D-644857088572}">
      <dsp:nvSpPr>
        <dsp:cNvPr id="0" name=""/>
        <dsp:cNvSpPr/>
      </dsp:nvSpPr>
      <dsp:spPr>
        <a:xfrm>
          <a:off x="767225" y="1376983"/>
          <a:ext cx="722095" cy="37233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767225" y="1376983"/>
        <a:ext cx="722095" cy="3723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231D34-EA85-4A20-8B8A-B615E6342C86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830EE2-5C81-49CD-93CE-76B8D19F83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765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30EE2-5C81-49CD-93CE-76B8D19F83F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9875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30EE2-5C81-49CD-93CE-76B8D19F83F1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40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EA2DD-9D68-4C99-912C-4798D0188903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9FE27-B3E0-4F06-B6C3-CA962BE4D0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085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EA2DD-9D68-4C99-912C-4798D0188903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9FE27-B3E0-4F06-B6C3-CA962BE4D0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722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EA2DD-9D68-4C99-912C-4798D0188903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9FE27-B3E0-4F06-B6C3-CA962BE4D0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4018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EA2DD-9D68-4C99-912C-4798D0188903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9FE27-B3E0-4F06-B6C3-CA962BE4D0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156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EA2DD-9D68-4C99-912C-4798D0188903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9FE27-B3E0-4F06-B6C3-CA962BE4D0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9885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EA2DD-9D68-4C99-912C-4798D0188903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9FE27-B3E0-4F06-B6C3-CA962BE4D0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6747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EA2DD-9D68-4C99-912C-4798D0188903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9FE27-B3E0-4F06-B6C3-CA962BE4D0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943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EA2DD-9D68-4C99-912C-4798D0188903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9FE27-B3E0-4F06-B6C3-CA962BE4D0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515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EA2DD-9D68-4C99-912C-4798D0188903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9FE27-B3E0-4F06-B6C3-CA962BE4D0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9909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EA2DD-9D68-4C99-912C-4798D0188903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9FE27-B3E0-4F06-B6C3-CA962BE4D0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324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EA2DD-9D68-4C99-912C-4798D0188903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9FE27-B3E0-4F06-B6C3-CA962BE4D0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157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2EA2DD-9D68-4C99-912C-4798D0188903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09FE27-B3E0-4F06-B6C3-CA962BE4D0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4584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0.svg"/><Relationship Id="rId13" Type="http://schemas.openxmlformats.org/officeDocument/2006/relationships/diagramQuickStyle" Target="../diagrams/quickStyle12.xml"/><Relationship Id="rId18" Type="http://schemas.openxmlformats.org/officeDocument/2006/relationships/diagramQuickStyle" Target="../diagrams/quickStyle13.xml"/><Relationship Id="rId3" Type="http://schemas.openxmlformats.org/officeDocument/2006/relationships/image" Target="../media/image19.png"/><Relationship Id="rId21" Type="http://schemas.openxmlformats.org/officeDocument/2006/relationships/diagramData" Target="../diagrams/data14.xml"/><Relationship Id="rId7" Type="http://schemas.openxmlformats.org/officeDocument/2006/relationships/image" Target="../media/image11.png"/><Relationship Id="rId12" Type="http://schemas.openxmlformats.org/officeDocument/2006/relationships/diagramLayout" Target="../diagrams/layout12.xml"/><Relationship Id="rId17" Type="http://schemas.openxmlformats.org/officeDocument/2006/relationships/diagramLayout" Target="../diagrams/layout13.xml"/><Relationship Id="rId25" Type="http://schemas.microsoft.com/office/2007/relationships/diagramDrawing" Target="../diagrams/drawing14.xml"/><Relationship Id="rId2" Type="http://schemas.openxmlformats.org/officeDocument/2006/relationships/notesSlide" Target="../notesSlides/notesSlide2.xml"/><Relationship Id="rId16" Type="http://schemas.openxmlformats.org/officeDocument/2006/relationships/diagramData" Target="../diagrams/data13.xml"/><Relationship Id="rId20" Type="http://schemas.microsoft.com/office/2007/relationships/diagramDrawing" Target="../diagrams/drawing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0.svg"/><Relationship Id="rId11" Type="http://schemas.openxmlformats.org/officeDocument/2006/relationships/diagramData" Target="../diagrams/data12.xml"/><Relationship Id="rId24" Type="http://schemas.openxmlformats.org/officeDocument/2006/relationships/diagramColors" Target="../diagrams/colors14.xml"/><Relationship Id="rId5" Type="http://schemas.openxmlformats.org/officeDocument/2006/relationships/image" Target="../media/image10.png"/><Relationship Id="rId15" Type="http://schemas.microsoft.com/office/2007/relationships/diagramDrawing" Target="../diagrams/drawing12.xml"/><Relationship Id="rId23" Type="http://schemas.openxmlformats.org/officeDocument/2006/relationships/diagramQuickStyle" Target="../diagrams/quickStyle14.xml"/><Relationship Id="rId10" Type="http://schemas.openxmlformats.org/officeDocument/2006/relationships/image" Target="../media/image51.svg"/><Relationship Id="rId19" Type="http://schemas.openxmlformats.org/officeDocument/2006/relationships/diagramColors" Target="../diagrams/colors13.xml"/><Relationship Id="rId4" Type="http://schemas.openxmlformats.org/officeDocument/2006/relationships/image" Target="../media/image44.svg"/><Relationship Id="rId9" Type="http://schemas.openxmlformats.org/officeDocument/2006/relationships/image" Target="../media/image20.png"/><Relationship Id="rId14" Type="http://schemas.openxmlformats.org/officeDocument/2006/relationships/diagramColors" Target="../diagrams/colors12.xml"/><Relationship Id="rId22" Type="http://schemas.openxmlformats.org/officeDocument/2006/relationships/diagramLayout" Target="../diagrams/layout1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svg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46.sv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hyperlink" Target="mailto:lyzhina.el@yandex.ru" TargetMode="External"/><Relationship Id="rId3" Type="http://schemas.openxmlformats.org/officeDocument/2006/relationships/image" Target="../media/image440.svg"/><Relationship Id="rId12" Type="http://schemas.openxmlformats.org/officeDocument/2006/relationships/image" Target="../media/image43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42.png"/><Relationship Id="rId5" Type="http://schemas.openxmlformats.org/officeDocument/2006/relationships/image" Target="../media/image46.svg"/><Relationship Id="rId10" Type="http://schemas.openxmlformats.org/officeDocument/2006/relationships/image" Target="../media/image510.svg"/><Relationship Id="rId4" Type="http://schemas.openxmlformats.org/officeDocument/2006/relationships/image" Target="../media/image31.png"/><Relationship Id="rId14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svg"/><Relationship Id="rId13" Type="http://schemas.microsoft.com/office/2007/relationships/diagramDrawing" Target="../diagrams/drawing1.xml"/><Relationship Id="rId3" Type="http://schemas.openxmlformats.org/officeDocument/2006/relationships/image" Target="../media/image9.png"/><Relationship Id="rId12" Type="http://schemas.openxmlformats.org/officeDocument/2006/relationships/diagramColors" Target="../diagrams/colors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diagramQuickStyle" Target="../diagrams/quickStyle1.xml"/><Relationship Id="rId5" Type="http://schemas.openxmlformats.org/officeDocument/2006/relationships/image" Target="../media/image46.svg"/><Relationship Id="rId10" Type="http://schemas.openxmlformats.org/officeDocument/2006/relationships/diagramLayout" Target="../diagrams/layout1.xml"/><Relationship Id="rId4" Type="http://schemas.openxmlformats.org/officeDocument/2006/relationships/image" Target="../media/image10.png"/><Relationship Id="rId9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diagramData" Target="../diagrams/data4.xml"/><Relationship Id="rId18" Type="http://schemas.openxmlformats.org/officeDocument/2006/relationships/diagramData" Target="../diagrams/data5.xml"/><Relationship Id="rId26" Type="http://schemas.openxmlformats.org/officeDocument/2006/relationships/diagramColors" Target="../diagrams/colors6.xml"/><Relationship Id="rId3" Type="http://schemas.openxmlformats.org/officeDocument/2006/relationships/diagramData" Target="../diagrams/data2.xml"/><Relationship Id="rId21" Type="http://schemas.openxmlformats.org/officeDocument/2006/relationships/diagramColors" Target="../diagrams/colors5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17" Type="http://schemas.microsoft.com/office/2007/relationships/diagramDrawing" Target="../diagrams/drawing4.xml"/><Relationship Id="rId25" Type="http://schemas.openxmlformats.org/officeDocument/2006/relationships/diagramQuickStyle" Target="../diagrams/quickStyle6.xml"/><Relationship Id="rId2" Type="http://schemas.openxmlformats.org/officeDocument/2006/relationships/image" Target="../media/image8.png"/><Relationship Id="rId16" Type="http://schemas.openxmlformats.org/officeDocument/2006/relationships/diagramColors" Target="../diagrams/colors4.xml"/><Relationship Id="rId20" Type="http://schemas.openxmlformats.org/officeDocument/2006/relationships/diagramQuickStyle" Target="../diagrams/quickStyle5.xml"/><Relationship Id="rId29" Type="http://schemas.openxmlformats.org/officeDocument/2006/relationships/diagramLayout" Target="../diagrams/layout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24" Type="http://schemas.openxmlformats.org/officeDocument/2006/relationships/diagramLayout" Target="../diagrams/layout6.xml"/><Relationship Id="rId32" Type="http://schemas.microsoft.com/office/2007/relationships/diagramDrawing" Target="../diagrams/drawing7.xml"/><Relationship Id="rId5" Type="http://schemas.openxmlformats.org/officeDocument/2006/relationships/diagramQuickStyle" Target="../diagrams/quickStyle2.xml"/><Relationship Id="rId15" Type="http://schemas.openxmlformats.org/officeDocument/2006/relationships/diagramQuickStyle" Target="../diagrams/quickStyle4.xml"/><Relationship Id="rId23" Type="http://schemas.openxmlformats.org/officeDocument/2006/relationships/diagramData" Target="../diagrams/data6.xml"/><Relationship Id="rId28" Type="http://schemas.openxmlformats.org/officeDocument/2006/relationships/diagramData" Target="../diagrams/data7.xml"/><Relationship Id="rId10" Type="http://schemas.openxmlformats.org/officeDocument/2006/relationships/diagramQuickStyle" Target="../diagrams/quickStyle3.xml"/><Relationship Id="rId19" Type="http://schemas.openxmlformats.org/officeDocument/2006/relationships/diagramLayout" Target="../diagrams/layout5.xml"/><Relationship Id="rId31" Type="http://schemas.openxmlformats.org/officeDocument/2006/relationships/diagramColors" Target="../diagrams/colors7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diagramLayout" Target="../diagrams/layout4.xml"/><Relationship Id="rId22" Type="http://schemas.microsoft.com/office/2007/relationships/diagramDrawing" Target="../diagrams/drawing5.xml"/><Relationship Id="rId27" Type="http://schemas.microsoft.com/office/2007/relationships/diagramDrawing" Target="../diagrams/drawing6.xml"/><Relationship Id="rId30" Type="http://schemas.openxmlformats.org/officeDocument/2006/relationships/diagramQuickStyle" Target="../diagrams/quickStyle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0.svg"/><Relationship Id="rId13" Type="http://schemas.openxmlformats.org/officeDocument/2006/relationships/diagramLayout" Target="../diagrams/layout8.xml"/><Relationship Id="rId3" Type="http://schemas.openxmlformats.org/officeDocument/2006/relationships/image" Target="../media/image44.svg"/><Relationship Id="rId12" Type="http://schemas.openxmlformats.org/officeDocument/2006/relationships/diagramData" Target="../diagrams/data8.xml"/><Relationship Id="rId2" Type="http://schemas.openxmlformats.org/officeDocument/2006/relationships/image" Target="../media/image19.png"/><Relationship Id="rId16" Type="http://schemas.microsoft.com/office/2007/relationships/diagramDrawing" Target="../diagrams/drawing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3.png"/><Relationship Id="rId5" Type="http://schemas.openxmlformats.org/officeDocument/2006/relationships/image" Target="../media/image460.svg"/><Relationship Id="rId15" Type="http://schemas.openxmlformats.org/officeDocument/2006/relationships/diagramColors" Target="../diagrams/colors8.xml"/><Relationship Id="rId10" Type="http://schemas.openxmlformats.org/officeDocument/2006/relationships/image" Target="../media/image51.svg"/><Relationship Id="rId4" Type="http://schemas.openxmlformats.org/officeDocument/2006/relationships/image" Target="../media/image10.png"/><Relationship Id="rId9" Type="http://schemas.openxmlformats.org/officeDocument/2006/relationships/image" Target="../media/image20.png"/><Relationship Id="rId14" Type="http://schemas.openxmlformats.org/officeDocument/2006/relationships/diagramQuickStyle" Target="../diagrams/quickStyle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0.svg"/><Relationship Id="rId13" Type="http://schemas.openxmlformats.org/officeDocument/2006/relationships/image" Target="../media/image23.jpeg"/><Relationship Id="rId3" Type="http://schemas.openxmlformats.org/officeDocument/2006/relationships/image" Target="../media/image19.png"/><Relationship Id="rId7" Type="http://schemas.openxmlformats.org/officeDocument/2006/relationships/image" Target="../media/image11.png"/><Relationship Id="rId12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0.svg"/><Relationship Id="rId11" Type="http://schemas.openxmlformats.org/officeDocument/2006/relationships/image" Target="../media/image22.jpeg"/><Relationship Id="rId5" Type="http://schemas.openxmlformats.org/officeDocument/2006/relationships/image" Target="../media/image10.png"/><Relationship Id="rId10" Type="http://schemas.openxmlformats.org/officeDocument/2006/relationships/image" Target="../media/image51.svg"/><Relationship Id="rId4" Type="http://schemas.openxmlformats.org/officeDocument/2006/relationships/image" Target="../media/image44.svg"/><Relationship Id="rId9" Type="http://schemas.openxmlformats.org/officeDocument/2006/relationships/image" Target="../media/image20.png"/><Relationship Id="rId14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6.png"/><Relationship Id="rId7" Type="http://schemas.openxmlformats.org/officeDocument/2006/relationships/image" Target="../media/image29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10" Type="http://schemas.openxmlformats.org/officeDocument/2006/relationships/image" Target="../media/image30.jpg"/><Relationship Id="rId4" Type="http://schemas.openxmlformats.org/officeDocument/2006/relationships/image" Target="../media/image63.svg"/><Relationship Id="rId9" Type="http://schemas.openxmlformats.org/officeDocument/2006/relationships/image" Target="../media/image49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0.svg"/><Relationship Id="rId13" Type="http://schemas.openxmlformats.org/officeDocument/2006/relationships/image" Target="../media/image33.jpeg"/><Relationship Id="rId18" Type="http://schemas.openxmlformats.org/officeDocument/2006/relationships/diagramLayout" Target="../diagrams/layout9.xml"/><Relationship Id="rId3" Type="http://schemas.openxmlformats.org/officeDocument/2006/relationships/image" Target="../media/image44.svg"/><Relationship Id="rId21" Type="http://schemas.microsoft.com/office/2007/relationships/diagramDrawing" Target="../diagrams/drawing9.xml"/><Relationship Id="rId7" Type="http://schemas.openxmlformats.org/officeDocument/2006/relationships/image" Target="../media/image11.png"/><Relationship Id="rId12" Type="http://schemas.openxmlformats.org/officeDocument/2006/relationships/image" Target="../media/image32.jpeg"/><Relationship Id="rId17" Type="http://schemas.openxmlformats.org/officeDocument/2006/relationships/diagramData" Target="../diagrams/data9.xml"/><Relationship Id="rId2" Type="http://schemas.openxmlformats.org/officeDocument/2006/relationships/image" Target="../media/image19.png"/><Relationship Id="rId16" Type="http://schemas.openxmlformats.org/officeDocument/2006/relationships/image" Target="../media/image36.jpeg"/><Relationship Id="rId20" Type="http://schemas.openxmlformats.org/officeDocument/2006/relationships/diagramColors" Target="../diagrams/colors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2.jpeg"/><Relationship Id="rId5" Type="http://schemas.openxmlformats.org/officeDocument/2006/relationships/image" Target="../media/image460.svg"/><Relationship Id="rId15" Type="http://schemas.openxmlformats.org/officeDocument/2006/relationships/image" Target="../media/image35.jpeg"/><Relationship Id="rId10" Type="http://schemas.openxmlformats.org/officeDocument/2006/relationships/image" Target="../media/image51.svg"/><Relationship Id="rId19" Type="http://schemas.openxmlformats.org/officeDocument/2006/relationships/diagramQuickStyle" Target="../diagrams/quickStyle9.xml"/><Relationship Id="rId4" Type="http://schemas.openxmlformats.org/officeDocument/2006/relationships/image" Target="../media/image31.png"/><Relationship Id="rId9" Type="http://schemas.openxmlformats.org/officeDocument/2006/relationships/image" Target="../media/image20.png"/><Relationship Id="rId14" Type="http://schemas.openxmlformats.org/officeDocument/2006/relationships/image" Target="../media/image34.jpeg"/><Relationship Id="rId22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svg"/><Relationship Id="rId13" Type="http://schemas.microsoft.com/office/2007/relationships/diagramDrawing" Target="../diagrams/drawing10.xml"/><Relationship Id="rId3" Type="http://schemas.openxmlformats.org/officeDocument/2006/relationships/image" Target="../media/image9.png"/><Relationship Id="rId12" Type="http://schemas.openxmlformats.org/officeDocument/2006/relationships/diagramColors" Target="../diagrams/colors10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diagramQuickStyle" Target="../diagrams/quickStyle10.xml"/><Relationship Id="rId5" Type="http://schemas.openxmlformats.org/officeDocument/2006/relationships/image" Target="../media/image46.svg"/><Relationship Id="rId10" Type="http://schemas.openxmlformats.org/officeDocument/2006/relationships/diagramLayout" Target="../diagrams/layout10.xml"/><Relationship Id="rId4" Type="http://schemas.openxmlformats.org/officeDocument/2006/relationships/image" Target="../media/image10.png"/><Relationship Id="rId9" Type="http://schemas.openxmlformats.org/officeDocument/2006/relationships/diagramData" Target="../diagrams/data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0.svg"/><Relationship Id="rId13" Type="http://schemas.openxmlformats.org/officeDocument/2006/relationships/diagramQuickStyle" Target="../diagrams/quickStyle11.xml"/><Relationship Id="rId3" Type="http://schemas.openxmlformats.org/officeDocument/2006/relationships/image" Target="../media/image44.svg"/><Relationship Id="rId12" Type="http://schemas.openxmlformats.org/officeDocument/2006/relationships/diagramLayout" Target="../diagrams/layout11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diagramData" Target="../diagrams/data11.xml"/><Relationship Id="rId5" Type="http://schemas.openxmlformats.org/officeDocument/2006/relationships/image" Target="../media/image460.svg"/><Relationship Id="rId15" Type="http://schemas.microsoft.com/office/2007/relationships/diagramDrawing" Target="../diagrams/drawing11.xml"/><Relationship Id="rId10" Type="http://schemas.openxmlformats.org/officeDocument/2006/relationships/image" Target="../media/image51.svg"/><Relationship Id="rId4" Type="http://schemas.openxmlformats.org/officeDocument/2006/relationships/image" Target="../media/image10.png"/><Relationship Id="rId9" Type="http://schemas.openxmlformats.org/officeDocument/2006/relationships/image" Target="../media/image20.png"/><Relationship Id="rId14" Type="http://schemas.openxmlformats.org/officeDocument/2006/relationships/diagramColors" Target="../diagrams/colors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8462" y="5786346"/>
            <a:ext cx="4890763" cy="1071654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latin typeface="+mn-lt"/>
                <a:cs typeface="Times New Roman" panose="02020603050405020304" pitchFamily="18" charset="0"/>
              </a:rPr>
              <a:t>Лыжина Елена Геннадьевна,</a:t>
            </a:r>
            <a:br>
              <a:rPr lang="ru-RU" sz="2000" dirty="0" smtClean="0">
                <a:latin typeface="+mn-lt"/>
                <a:cs typeface="Times New Roman" panose="02020603050405020304" pitchFamily="18" charset="0"/>
              </a:rPr>
            </a:br>
            <a:r>
              <a:rPr lang="ru-RU" sz="2000" dirty="0" smtClean="0">
                <a:latin typeface="+mn-lt"/>
                <a:cs typeface="Times New Roman" panose="02020603050405020304" pitchFamily="18" charset="0"/>
              </a:rPr>
              <a:t>заместитель директора, руководитель </a:t>
            </a:r>
            <a:br>
              <a:rPr lang="ru-RU" sz="2000" dirty="0" smtClean="0">
                <a:latin typeface="+mn-lt"/>
                <a:cs typeface="Times New Roman" panose="02020603050405020304" pitchFamily="18" charset="0"/>
              </a:rPr>
            </a:br>
            <a:r>
              <a:rPr lang="ru-RU" sz="2000" dirty="0" smtClean="0">
                <a:latin typeface="+mn-lt"/>
                <a:cs typeface="Times New Roman" panose="02020603050405020304" pitchFamily="18" charset="0"/>
              </a:rPr>
              <a:t>Центра «Точка роста»</a:t>
            </a:r>
            <a:br>
              <a:rPr lang="ru-RU" sz="2000" dirty="0" smtClean="0">
                <a:latin typeface="+mn-lt"/>
                <a:cs typeface="Times New Roman" panose="02020603050405020304" pitchFamily="18" charset="0"/>
              </a:rPr>
            </a:br>
            <a:r>
              <a:rPr lang="ru-RU" sz="2000" dirty="0" smtClean="0">
                <a:latin typeface="+mn-lt"/>
                <a:cs typeface="Times New Roman" panose="02020603050405020304" pitchFamily="18" charset="0"/>
              </a:rPr>
              <a:t> </a:t>
            </a:r>
            <a:endParaRPr lang="ru-RU" sz="32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9204" y="168267"/>
            <a:ext cx="1539071" cy="8785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559" y="42179"/>
            <a:ext cx="1301757" cy="130175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919" y="446617"/>
            <a:ext cx="1181534" cy="32185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967" y="124273"/>
            <a:ext cx="1067827" cy="1067827"/>
          </a:xfrm>
          <a:prstGeom prst="rect">
            <a:avLst/>
          </a:prstGeom>
        </p:spPr>
      </p:pic>
      <p:sp>
        <p:nvSpPr>
          <p:cNvPr id="13" name="Овал 12"/>
          <p:cNvSpPr/>
          <p:nvPr/>
        </p:nvSpPr>
        <p:spPr>
          <a:xfrm>
            <a:off x="4389388" y="3793570"/>
            <a:ext cx="3199737" cy="2914645"/>
          </a:xfrm>
          <a:prstGeom prst="ellipse">
            <a:avLst/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5000" r="-2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TextBox 31"/>
          <p:cNvSpPr txBox="1"/>
          <p:nvPr/>
        </p:nvSpPr>
        <p:spPr>
          <a:xfrm>
            <a:off x="485775" y="2100799"/>
            <a:ext cx="10906125" cy="16927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98"/>
              </a:lnSpc>
              <a:spcBef>
                <a:spcPct val="0"/>
              </a:spcBef>
            </a:pPr>
            <a:r>
              <a:rPr lang="ru-RU" sz="3141" dirty="0" smtClean="0">
                <a:solidFill>
                  <a:srgbClr val="000000"/>
                </a:solidFill>
                <a:latin typeface="Bogart Black"/>
              </a:rPr>
              <a:t>ОТ ШКОЛЬНИКА К ИНЖЕНЕРУ:</a:t>
            </a:r>
          </a:p>
          <a:p>
            <a:pPr algn="ctr">
              <a:lnSpc>
                <a:spcPts val="4398"/>
              </a:lnSpc>
              <a:spcBef>
                <a:spcPct val="0"/>
              </a:spcBef>
            </a:pPr>
            <a:r>
              <a:rPr lang="ru-RU" sz="3141" dirty="0" smtClean="0">
                <a:solidFill>
                  <a:srgbClr val="000000"/>
                </a:solidFill>
                <a:latin typeface="Bogart Black"/>
              </a:rPr>
              <a:t>МОДЕЛЬ ИНЖЕНЕРНОГО ОБРАЗОВАНИЯ</a:t>
            </a:r>
          </a:p>
          <a:p>
            <a:pPr algn="ctr">
              <a:lnSpc>
                <a:spcPts val="4398"/>
              </a:lnSpc>
              <a:spcBef>
                <a:spcPct val="0"/>
              </a:spcBef>
            </a:pPr>
            <a:r>
              <a:rPr lang="ru-RU" sz="3141" dirty="0" smtClean="0">
                <a:solidFill>
                  <a:srgbClr val="000000"/>
                </a:solidFill>
                <a:latin typeface="Bogart Black"/>
              </a:rPr>
              <a:t> В МАОУ «КОЖЕВНИКОВСКАЯ СОШ № 2</a:t>
            </a:r>
            <a:endParaRPr lang="en-US" sz="3141" dirty="0">
              <a:solidFill>
                <a:srgbClr val="000000"/>
              </a:solidFill>
              <a:latin typeface="Bogart Black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897"/>
          <a:stretch/>
        </p:blipFill>
        <p:spPr>
          <a:xfrm>
            <a:off x="7589125" y="42179"/>
            <a:ext cx="2088410" cy="1424491"/>
          </a:xfrm>
          <a:prstGeom prst="rect">
            <a:avLst/>
          </a:prstGeom>
        </p:spPr>
      </p:pic>
      <p:pic>
        <p:nvPicPr>
          <p:cNvPr id="11" name="Рисунок 5" descr="14-1024x514.jpg">
            <a:extLst>
              <a:ext uri="{FF2B5EF4-FFF2-40B4-BE49-F238E27FC236}">
                <a16:creationId xmlns:a16="http://schemas.microsoft.com/office/drawing/2014/main" id="{A7D02FB3-DF54-4130-AAB9-483A4E6B582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0330" y="251402"/>
            <a:ext cx="1759817" cy="883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5239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alphaModFix amt="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314425">
            <a:off x="1671413" y="6273282"/>
            <a:ext cx="6269299" cy="649668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alphaModFix amt="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3343398">
            <a:off x="9913680" y="-2313151"/>
            <a:ext cx="2792410" cy="289368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alphaModFix amt="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7077988">
            <a:off x="-1319515" y="4749403"/>
            <a:ext cx="2086463" cy="2162138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-190500" y="3723688"/>
            <a:ext cx="381000" cy="381000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0A0A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-213371" y="408447"/>
            <a:ext cx="899171" cy="899171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545454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7716879" y="5213499"/>
            <a:ext cx="4562547" cy="102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9"/>
              </a:lnSpc>
            </a:pPr>
            <a:endParaRPr sz="1200"/>
          </a:p>
        </p:txBody>
      </p:sp>
      <p:grpSp>
        <p:nvGrpSpPr>
          <p:cNvPr id="11" name="Group 11"/>
          <p:cNvGrpSpPr/>
          <p:nvPr/>
        </p:nvGrpSpPr>
        <p:grpSpPr>
          <a:xfrm>
            <a:off x="438150" y="94175"/>
            <a:ext cx="4445267" cy="1732793"/>
            <a:chOff x="0" y="309638"/>
            <a:chExt cx="8890533" cy="3465586"/>
          </a:xfrm>
        </p:grpSpPr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3433986" y="309638"/>
              <a:ext cx="2027950" cy="2101504"/>
            </a:xfrm>
            <a:prstGeom prst="rect">
              <a:avLst/>
            </a:prstGeom>
          </p:spPr>
        </p:pic>
        <p:sp>
          <p:nvSpPr>
            <p:cNvPr id="14" name="TextBox 14"/>
            <p:cNvSpPr txBox="1"/>
            <p:nvPr/>
          </p:nvSpPr>
          <p:spPr>
            <a:xfrm>
              <a:off x="0" y="3262264"/>
              <a:ext cx="8890533" cy="5129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67"/>
                </a:lnSpc>
              </a:pPr>
              <a:endParaRPr sz="1200"/>
            </a:p>
          </p:txBody>
        </p:sp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4016089" y="670290"/>
              <a:ext cx="858356" cy="892690"/>
            </a:xfrm>
            <a:prstGeom prst="rect">
              <a:avLst/>
            </a:prstGeom>
          </p:spPr>
        </p:pic>
      </p:grpSp>
      <p:pic>
        <p:nvPicPr>
          <p:cNvPr id="23" name="Picture 2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2064611">
            <a:off x="5444988" y="-817698"/>
            <a:ext cx="858119" cy="889243"/>
          </a:xfrm>
          <a:prstGeom prst="rect">
            <a:avLst/>
          </a:prstGeom>
        </p:spPr>
      </p:pic>
      <p:grpSp>
        <p:nvGrpSpPr>
          <p:cNvPr id="30" name="Group 30"/>
          <p:cNvGrpSpPr/>
          <p:nvPr/>
        </p:nvGrpSpPr>
        <p:grpSpPr>
          <a:xfrm>
            <a:off x="911322" y="309598"/>
            <a:ext cx="8787254" cy="1223079"/>
            <a:chOff x="0" y="-531763"/>
            <a:chExt cx="17574508" cy="2446160"/>
          </a:xfrm>
        </p:grpSpPr>
        <p:sp>
          <p:nvSpPr>
            <p:cNvPr id="31" name="TextBox 31"/>
            <p:cNvSpPr txBox="1"/>
            <p:nvPr/>
          </p:nvSpPr>
          <p:spPr>
            <a:xfrm>
              <a:off x="1834400" y="-531763"/>
              <a:ext cx="15740108" cy="10297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98"/>
                </a:lnSpc>
                <a:spcBef>
                  <a:spcPct val="0"/>
                </a:spcBef>
              </a:pPr>
              <a:r>
                <a:rPr lang="ru-RU" sz="3141" dirty="0" smtClean="0">
                  <a:solidFill>
                    <a:srgbClr val="000000"/>
                  </a:solidFill>
                  <a:latin typeface="Bogart Black"/>
                </a:rPr>
                <a:t>РАБОТА С РОДИТЕЛЯМИ</a:t>
              </a:r>
              <a:endParaRPr lang="en-US" sz="3141" dirty="0">
                <a:solidFill>
                  <a:srgbClr val="000000"/>
                </a:solidFill>
                <a:latin typeface="Bogart Black"/>
              </a:endParaRP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1042362"/>
              <a:ext cx="15740108" cy="8720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98"/>
                </a:lnSpc>
              </a:pPr>
              <a:endParaRPr sz="1200"/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438150" y="1132937"/>
            <a:ext cx="11753850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0000"/>
                </a:solidFill>
                <a:latin typeface="Bodoni MT Black" panose="02070A03080606020203" pitchFamily="18" charset="0"/>
              </a:rPr>
              <a:t>-</a:t>
            </a:r>
            <a:r>
              <a:rPr lang="ru-RU" sz="2000" dirty="0" smtClean="0">
                <a:solidFill>
                  <a:srgbClr val="000000"/>
                </a:solidFill>
                <a:latin typeface="Bodoni MT Black" panose="02070A03080606020203" pitchFamily="18" charset="0"/>
              </a:rPr>
              <a:t>тематические родительские собрания</a:t>
            </a:r>
          </a:p>
          <a:p>
            <a:r>
              <a:rPr lang="ru-RU" sz="2000" dirty="0" smtClean="0">
                <a:solidFill>
                  <a:srgbClr val="000000"/>
                </a:solidFill>
                <a:latin typeface="Bodoni MT Black" panose="02070A03080606020203" pitchFamily="18" charset="0"/>
              </a:rPr>
              <a:t>-лекции и семинары от специалистов в области инженерного образования                       </a:t>
            </a:r>
          </a:p>
          <a:p>
            <a:r>
              <a:rPr lang="ru-RU" sz="2000" dirty="0" smtClean="0">
                <a:solidFill>
                  <a:srgbClr val="000000"/>
                </a:solidFill>
                <a:latin typeface="Bodoni MT Black" panose="02070A03080606020203" pitchFamily="18" charset="0"/>
              </a:rPr>
              <a:t>-совместная </a:t>
            </a:r>
            <a:r>
              <a:rPr lang="ru-RU" sz="2000" dirty="0">
                <a:solidFill>
                  <a:srgbClr val="000000"/>
                </a:solidFill>
                <a:latin typeface="Bodoni MT Black" panose="02070A03080606020203" pitchFamily="18" charset="0"/>
              </a:rPr>
              <a:t>работа над проектами </a:t>
            </a:r>
            <a:r>
              <a:rPr lang="ru-RU" sz="2000" dirty="0" smtClean="0">
                <a:solidFill>
                  <a:srgbClr val="000000"/>
                </a:solidFill>
                <a:latin typeface="Bodoni MT Black" panose="02070A03080606020203" pitchFamily="18" charset="0"/>
              </a:rPr>
              <a:t>и участие </a:t>
            </a:r>
            <a:r>
              <a:rPr lang="ru-RU" sz="2000" dirty="0">
                <a:solidFill>
                  <a:srgbClr val="000000"/>
                </a:solidFill>
                <a:latin typeface="Bodoni MT Black" panose="02070A03080606020203" pitchFamily="18" charset="0"/>
              </a:rPr>
              <a:t>родителей вместе с детьми в научно-технических выставках, фестивалях</a:t>
            </a:r>
            <a:endParaRPr lang="ru-RU" sz="2000" dirty="0" smtClean="0">
              <a:solidFill>
                <a:srgbClr val="000000"/>
              </a:solidFill>
              <a:latin typeface="Bodoni MT Black" panose="02070A03080606020203" pitchFamily="18" charset="0"/>
            </a:endParaRPr>
          </a:p>
          <a:p>
            <a:r>
              <a:rPr lang="ru-RU" sz="2000" dirty="0" smtClean="0">
                <a:solidFill>
                  <a:srgbClr val="000000"/>
                </a:solidFill>
                <a:latin typeface="Bodoni MT Black" panose="02070A03080606020203" pitchFamily="18" charset="0"/>
              </a:rPr>
              <a:t>-организация </a:t>
            </a:r>
            <a:r>
              <a:rPr lang="ru-RU" sz="2000" dirty="0">
                <a:solidFill>
                  <a:srgbClr val="000000"/>
                </a:solidFill>
                <a:latin typeface="Bodoni MT Black" panose="02070A03080606020203" pitchFamily="18" charset="0"/>
              </a:rPr>
              <a:t>совместных мастер-классов и </a:t>
            </a:r>
            <a:r>
              <a:rPr lang="ru-RU" sz="2000" dirty="0" smtClean="0">
                <a:solidFill>
                  <a:srgbClr val="000000"/>
                </a:solidFill>
                <a:latin typeface="Bodoni MT Black" panose="02070A03080606020203" pitchFamily="18" charset="0"/>
              </a:rPr>
              <a:t>занятий</a:t>
            </a:r>
          </a:p>
          <a:p>
            <a:r>
              <a:rPr lang="ru-RU" sz="2000" dirty="0" smtClean="0">
                <a:solidFill>
                  <a:srgbClr val="000000"/>
                </a:solidFill>
                <a:latin typeface="Bodoni MT Black" panose="02070A03080606020203" pitchFamily="18" charset="0"/>
              </a:rPr>
              <a:t>-создание </a:t>
            </a:r>
            <a:r>
              <a:rPr lang="ru-RU" sz="2000" dirty="0">
                <a:solidFill>
                  <a:srgbClr val="000000"/>
                </a:solidFill>
                <a:latin typeface="Bodoni MT Black" panose="02070A03080606020203" pitchFamily="18" charset="0"/>
              </a:rPr>
              <a:t>сообщества заинтересованных </a:t>
            </a:r>
            <a:r>
              <a:rPr lang="ru-RU" sz="2000" dirty="0" smtClean="0">
                <a:solidFill>
                  <a:srgbClr val="000000"/>
                </a:solidFill>
                <a:latin typeface="Bodoni MT Black" panose="02070A03080606020203" pitchFamily="18" charset="0"/>
              </a:rPr>
              <a:t>родителей</a:t>
            </a:r>
          </a:p>
          <a:p>
            <a:r>
              <a:rPr lang="ru-RU" sz="2000" dirty="0" smtClean="0">
                <a:solidFill>
                  <a:srgbClr val="000000"/>
                </a:solidFill>
                <a:latin typeface="Bodoni MT Black" panose="02070A03080606020203" pitchFamily="18" charset="0"/>
              </a:rPr>
              <a:t>-регулярные </a:t>
            </a:r>
            <a:r>
              <a:rPr lang="ru-RU" sz="2000" dirty="0">
                <a:solidFill>
                  <a:srgbClr val="000000"/>
                </a:solidFill>
                <a:latin typeface="Bodoni MT Black" panose="02070A03080606020203" pitchFamily="18" charset="0"/>
              </a:rPr>
              <a:t>встречи и обсуждения успехов и трудностей в обучении детей инженерным </a:t>
            </a:r>
            <a:r>
              <a:rPr lang="ru-RU" sz="2000" dirty="0" smtClean="0">
                <a:solidFill>
                  <a:srgbClr val="000000"/>
                </a:solidFill>
                <a:latin typeface="Bodoni MT Black" panose="02070A03080606020203" pitchFamily="18" charset="0"/>
              </a:rPr>
              <a:t>навыкам (офлайн и онлайн)</a:t>
            </a:r>
            <a:endParaRPr lang="ru-RU" sz="2000" dirty="0">
              <a:solidFill>
                <a:srgbClr val="000000"/>
              </a:solidFill>
              <a:latin typeface="Bodoni MT Black" panose="02070A03080606020203" pitchFamily="18" charset="0"/>
            </a:endParaRPr>
          </a:p>
          <a:p>
            <a:r>
              <a:rPr lang="ru-RU" sz="2400" dirty="0" smtClean="0">
                <a:solidFill>
                  <a:srgbClr val="000000"/>
                </a:solidFill>
                <a:latin typeface="Bodoni MT Black" panose="02070A03080606020203" pitchFamily="18" charset="0"/>
              </a:rPr>
              <a:t>       </a:t>
            </a:r>
          </a:p>
          <a:p>
            <a:pPr algn="ctr"/>
            <a:endParaRPr lang="ru-RU" sz="2400" dirty="0" smtClean="0">
              <a:solidFill>
                <a:srgbClr val="000000"/>
              </a:solidFill>
              <a:latin typeface="Bodoni MT Black" panose="02070A03080606020203" pitchFamily="18" charset="0"/>
            </a:endParaRPr>
          </a:p>
          <a:p>
            <a:pPr algn="ctr"/>
            <a:endParaRPr lang="ru-RU" sz="2400" dirty="0" smtClean="0">
              <a:solidFill>
                <a:srgbClr val="000000"/>
              </a:solidFill>
              <a:latin typeface="Bodoni MT Black" panose="02070A03080606020203" pitchFamily="18" charset="0"/>
            </a:endParaRPr>
          </a:p>
        </p:txBody>
      </p:sp>
      <p:graphicFrame>
        <p:nvGraphicFramePr>
          <p:cNvPr id="20" name="Схема 19"/>
          <p:cNvGraphicFramePr/>
          <p:nvPr>
            <p:extLst>
              <p:ext uri="{D42A27DB-BD31-4B8C-83A1-F6EECF244321}">
                <p14:modId xmlns:p14="http://schemas.microsoft.com/office/powerpoint/2010/main" val="1990582214"/>
              </p:ext>
            </p:extLst>
          </p:nvPr>
        </p:nvGraphicFramePr>
        <p:xfrm>
          <a:off x="2875373" y="1290615"/>
          <a:ext cx="9103554" cy="57613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graphicFrame>
        <p:nvGraphicFramePr>
          <p:cNvPr id="33" name="Схема 32"/>
          <p:cNvGraphicFramePr/>
          <p:nvPr>
            <p:extLst>
              <p:ext uri="{D42A27DB-BD31-4B8C-83A1-F6EECF244321}">
                <p14:modId xmlns:p14="http://schemas.microsoft.com/office/powerpoint/2010/main" val="4171699185"/>
              </p:ext>
            </p:extLst>
          </p:nvPr>
        </p:nvGraphicFramePr>
        <p:xfrm>
          <a:off x="49904" y="383841"/>
          <a:ext cx="9999909" cy="6349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6" r:lo="rId17" r:qs="rId18" r:cs="rId19"/>
          </a:graphicData>
        </a:graphic>
      </p:graphicFrame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3948017624"/>
              </p:ext>
            </p:extLst>
          </p:nvPr>
        </p:nvGraphicFramePr>
        <p:xfrm>
          <a:off x="0" y="10489"/>
          <a:ext cx="10500287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1" r:lo="rId22" r:qs="rId23" r:cs="rId24"/>
          </a:graphicData>
        </a:graphic>
      </p:graphicFrame>
    </p:spTree>
    <p:extLst>
      <p:ext uri="{BB962C8B-B14F-4D97-AF65-F5344CB8AC3E}">
        <p14:creationId xmlns:p14="http://schemas.microsoft.com/office/powerpoint/2010/main" val="112748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74794" y="259781"/>
            <a:ext cx="5130589" cy="3847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5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25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ПЕРСПЕКТИВНЫЕ ЦЕЛИ</a:t>
            </a:r>
            <a:endParaRPr lang="ru-RU" sz="25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9" name="Picture 2"/>
          <p:cNvPicPr>
            <a:picLocks noChangeAspect="1"/>
          </p:cNvPicPr>
          <p:nvPr/>
        </p:nvPicPr>
        <p:blipFill>
          <a:blip r:embed="rId2">
            <a:alphaModFix amt="9999"/>
          </a:blip>
          <a:srcRect t="6850" b="6850"/>
          <a:stretch>
            <a:fillRect/>
          </a:stretch>
        </p:blipFill>
        <p:spPr>
          <a:xfrm rot="16200000">
            <a:off x="6868913" y="1534912"/>
            <a:ext cx="6857999" cy="3788176"/>
          </a:xfrm>
          <a:prstGeom prst="rect">
            <a:avLst/>
          </a:prstGeom>
        </p:spPr>
      </p:pic>
      <p:pic>
        <p:nvPicPr>
          <p:cNvPr id="10" name="Picture 15"/>
          <p:cNvPicPr>
            <a:picLocks noChangeAspect="1"/>
          </p:cNvPicPr>
          <p:nvPr/>
        </p:nvPicPr>
        <p:blipFill>
          <a:blip r:embed="rId3"/>
          <a:srcRect l="44305" r="40798"/>
          <a:stretch>
            <a:fillRect/>
          </a:stretch>
        </p:blipFill>
        <p:spPr>
          <a:xfrm>
            <a:off x="7652438" y="1304123"/>
            <a:ext cx="760270" cy="1486365"/>
          </a:xfrm>
          <a:prstGeom prst="rect">
            <a:avLst/>
          </a:prstGeom>
        </p:spPr>
      </p:pic>
      <p:pic>
        <p:nvPicPr>
          <p:cNvPr id="11" name="Picture 15"/>
          <p:cNvPicPr>
            <a:picLocks noChangeAspect="1"/>
          </p:cNvPicPr>
          <p:nvPr/>
        </p:nvPicPr>
        <p:blipFill>
          <a:blip r:embed="rId3"/>
          <a:srcRect l="44305" r="40798"/>
          <a:stretch>
            <a:fillRect/>
          </a:stretch>
        </p:blipFill>
        <p:spPr>
          <a:xfrm>
            <a:off x="7651706" y="2605386"/>
            <a:ext cx="761733" cy="1489225"/>
          </a:xfrm>
          <a:prstGeom prst="rect">
            <a:avLst/>
          </a:prstGeom>
        </p:spPr>
      </p:pic>
      <p:pic>
        <p:nvPicPr>
          <p:cNvPr id="12" name="Picture 15"/>
          <p:cNvPicPr>
            <a:picLocks noChangeAspect="1"/>
          </p:cNvPicPr>
          <p:nvPr/>
        </p:nvPicPr>
        <p:blipFill>
          <a:blip r:embed="rId3"/>
          <a:srcRect l="44305" r="40798"/>
          <a:stretch>
            <a:fillRect/>
          </a:stretch>
        </p:blipFill>
        <p:spPr>
          <a:xfrm>
            <a:off x="7620303" y="3887012"/>
            <a:ext cx="776832" cy="1518745"/>
          </a:xfrm>
          <a:prstGeom prst="rect">
            <a:avLst/>
          </a:prstGeom>
        </p:spPr>
      </p:pic>
      <p:pic>
        <p:nvPicPr>
          <p:cNvPr id="13" name="Picture 15"/>
          <p:cNvPicPr>
            <a:picLocks noChangeAspect="1"/>
          </p:cNvPicPr>
          <p:nvPr/>
        </p:nvPicPr>
        <p:blipFill>
          <a:blip r:embed="rId3"/>
          <a:srcRect l="44305" r="40798"/>
          <a:stretch>
            <a:fillRect/>
          </a:stretch>
        </p:blipFill>
        <p:spPr>
          <a:xfrm>
            <a:off x="7705353" y="5131654"/>
            <a:ext cx="707355" cy="1382913"/>
          </a:xfrm>
          <a:prstGeom prst="rect">
            <a:avLst/>
          </a:prstGeom>
        </p:spPr>
      </p:pic>
      <p:pic>
        <p:nvPicPr>
          <p:cNvPr id="14" name="Picture 15"/>
          <p:cNvPicPr>
            <a:picLocks noChangeAspect="1"/>
          </p:cNvPicPr>
          <p:nvPr/>
        </p:nvPicPr>
        <p:blipFill>
          <a:blip r:embed="rId3"/>
          <a:srcRect l="44305" r="40798"/>
          <a:stretch>
            <a:fillRect/>
          </a:stretch>
        </p:blipFill>
        <p:spPr>
          <a:xfrm>
            <a:off x="7651707" y="9708"/>
            <a:ext cx="745428" cy="1457348"/>
          </a:xfrm>
          <a:prstGeom prst="rect">
            <a:avLst/>
          </a:prstGeom>
        </p:spPr>
      </p:pic>
      <p:pic>
        <p:nvPicPr>
          <p:cNvPr id="15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42508" y="149938"/>
            <a:ext cx="1013975" cy="105075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34907" y="452142"/>
            <a:ext cx="429178" cy="446345"/>
          </a:xfrm>
          <a:prstGeom prst="rect">
            <a:avLst/>
          </a:prstGeom>
        </p:spPr>
      </p:pic>
      <p:sp>
        <p:nvSpPr>
          <p:cNvPr id="2" name="Стрелка вниз 1"/>
          <p:cNvSpPr/>
          <p:nvPr/>
        </p:nvSpPr>
        <p:spPr>
          <a:xfrm rot="10800000">
            <a:off x="867168" y="1378411"/>
            <a:ext cx="484632" cy="97840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2002807" y="1031337"/>
            <a:ext cx="5105692" cy="36933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 smtClean="0"/>
              <a:t>Количество выпускников 9 и 11  классов, сдающих физику и профильную математику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/>
              <a:t>Количество выпускников, выбирающих инженерные специальности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 smtClean="0"/>
              <a:t>Количество проектных команд инженерной направленности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 smtClean="0"/>
              <a:t>Количество мероприятий для обучающихся и родителей</a:t>
            </a:r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</p:txBody>
      </p:sp>
      <p:sp>
        <p:nvSpPr>
          <p:cNvPr id="19" name="TextBox 18"/>
          <p:cNvSpPr txBox="1"/>
          <p:nvPr/>
        </p:nvSpPr>
        <p:spPr>
          <a:xfrm>
            <a:off x="1996118" y="4395787"/>
            <a:ext cx="5105692" cy="24622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 smtClean="0"/>
              <a:t>Качественная подготовка проектных команд к высокорейтинговым образовательным событиям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 smtClean="0"/>
              <a:t>Постоянное повышение квалификации педагогов</a:t>
            </a:r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</p:txBody>
      </p:sp>
      <p:sp>
        <p:nvSpPr>
          <p:cNvPr id="5" name="5-конечная звезда 4"/>
          <p:cNvSpPr/>
          <p:nvPr/>
        </p:nvSpPr>
        <p:spPr>
          <a:xfrm>
            <a:off x="684880" y="4491357"/>
            <a:ext cx="914400" cy="91440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176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314425">
            <a:off x="1711699" y="6249720"/>
            <a:ext cx="6269299" cy="649668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alphaModFix amt="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010836">
            <a:off x="-3558217" y="-1876402"/>
            <a:ext cx="6269299" cy="649668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alphaModFix amt="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3343398">
            <a:off x="9440220" y="-2062872"/>
            <a:ext cx="4131962" cy="428182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alphaModFix amt="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7077988">
            <a:off x="-1093063" y="3861970"/>
            <a:ext cx="3358082" cy="3479878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-190500" y="3723688"/>
            <a:ext cx="381000" cy="381000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0A0A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-213371" y="408447"/>
            <a:ext cx="899171" cy="899171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545454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7437877" y="5450389"/>
            <a:ext cx="4562547" cy="102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9"/>
              </a:lnSpc>
            </a:pPr>
            <a:endParaRPr sz="1200"/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2064611">
            <a:off x="5444988" y="-817698"/>
            <a:ext cx="858119" cy="889243"/>
          </a:xfrm>
          <a:prstGeom prst="rect">
            <a:avLst/>
          </a:prstGeom>
        </p:spPr>
      </p:pic>
      <p:grpSp>
        <p:nvGrpSpPr>
          <p:cNvPr id="30" name="Group 30"/>
          <p:cNvGrpSpPr/>
          <p:nvPr/>
        </p:nvGrpSpPr>
        <p:grpSpPr>
          <a:xfrm>
            <a:off x="911322" y="531783"/>
            <a:ext cx="8944215" cy="932542"/>
            <a:chOff x="0" y="-87393"/>
            <a:chExt cx="17888430" cy="1865086"/>
          </a:xfrm>
        </p:grpSpPr>
        <p:sp>
          <p:nvSpPr>
            <p:cNvPr id="31" name="TextBox 31"/>
            <p:cNvSpPr txBox="1"/>
            <p:nvPr/>
          </p:nvSpPr>
          <p:spPr>
            <a:xfrm>
              <a:off x="2148322" y="-87393"/>
              <a:ext cx="15740108" cy="10297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98"/>
                </a:lnSpc>
                <a:spcBef>
                  <a:spcPct val="0"/>
                </a:spcBef>
              </a:pPr>
              <a:r>
                <a:rPr lang="ru-RU" sz="3141" dirty="0" smtClean="0">
                  <a:solidFill>
                    <a:srgbClr val="000000"/>
                  </a:solidFill>
                  <a:latin typeface="Bogart Black"/>
                </a:rPr>
                <a:t>Контакты</a:t>
              </a:r>
              <a:endParaRPr lang="en-US" sz="3141" dirty="0">
                <a:solidFill>
                  <a:srgbClr val="000000"/>
                </a:solidFill>
                <a:latin typeface="Bogart Black"/>
              </a:endParaRP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1042362"/>
              <a:ext cx="15740108" cy="7353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98"/>
                </a:lnSpc>
              </a:pPr>
              <a:endParaRPr sz="1200" dirty="0"/>
            </a:p>
          </p:txBody>
        </p:sp>
      </p:grp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AB18820E-E6D4-4007-ADCC-A7D17BEAA18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310" y="3024072"/>
            <a:ext cx="2087312" cy="208731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7" t="36666" r="16096" b="24926"/>
          <a:stretch/>
        </p:blipFill>
        <p:spPr>
          <a:xfrm>
            <a:off x="3523158" y="2824282"/>
            <a:ext cx="2415209" cy="2633986"/>
          </a:xfrm>
          <a:prstGeom prst="rect">
            <a:avLst/>
          </a:prstGeom>
        </p:spPr>
      </p:pic>
      <p:sp>
        <p:nvSpPr>
          <p:cNvPr id="24" name="TextBox 31"/>
          <p:cNvSpPr txBox="1"/>
          <p:nvPr/>
        </p:nvSpPr>
        <p:spPr>
          <a:xfrm>
            <a:off x="1640927" y="5754224"/>
            <a:ext cx="7870054" cy="1128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98"/>
              </a:lnSpc>
              <a:spcBef>
                <a:spcPct val="0"/>
              </a:spcBef>
            </a:pPr>
            <a:r>
              <a:rPr lang="en-US" sz="3141" dirty="0" smtClean="0">
                <a:solidFill>
                  <a:srgbClr val="000000"/>
                </a:solidFill>
                <a:latin typeface="Bogart Black"/>
                <a:hlinkClick r:id="rId13"/>
              </a:rPr>
              <a:t>lyzhina.el@yandex.ru</a:t>
            </a:r>
            <a:endParaRPr lang="en-US" sz="3141" dirty="0" smtClean="0">
              <a:solidFill>
                <a:srgbClr val="000000"/>
              </a:solidFill>
              <a:latin typeface="Bogart Black"/>
            </a:endParaRPr>
          </a:p>
          <a:p>
            <a:pPr algn="ctr">
              <a:lnSpc>
                <a:spcPts val="4398"/>
              </a:lnSpc>
              <a:spcBef>
                <a:spcPct val="0"/>
              </a:spcBef>
            </a:pPr>
            <a:r>
              <a:rPr lang="en-US" sz="3141" dirty="0" smtClean="0">
                <a:solidFill>
                  <a:srgbClr val="000000"/>
                </a:solidFill>
                <a:latin typeface="Bogart Black"/>
              </a:rPr>
              <a:t>89521586343</a:t>
            </a:r>
            <a:endParaRPr lang="en-US" sz="3141" dirty="0">
              <a:solidFill>
                <a:srgbClr val="000000"/>
              </a:solidFill>
              <a:latin typeface="Bogart Black"/>
            </a:endParaRPr>
          </a:p>
        </p:txBody>
      </p:sp>
      <p:pic>
        <p:nvPicPr>
          <p:cNvPr id="25" name="Объект 1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06662"/>
            <a:ext cx="289543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110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1894" y="2117985"/>
            <a:ext cx="6395597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dirty="0"/>
              <a:t>это профессионал, обладающий глубокими техническими знаниями и способностями, необходимыми для решения сложных задач в самых разнообразных областях. Он использует новейшие технологии и методы для создания и улучшения продуктов, процессов и систем, которые делают нашу жизнь удобнее, безопаснее и эффективнее.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10073" y="1352557"/>
            <a:ext cx="5130589" cy="3847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5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25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СОВРЕМЕННЫЙ ИНЖЕНЕР -</a:t>
            </a:r>
            <a:endParaRPr lang="ru-RU" sz="25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9" name="Picture 2"/>
          <p:cNvPicPr>
            <a:picLocks noChangeAspect="1"/>
          </p:cNvPicPr>
          <p:nvPr/>
        </p:nvPicPr>
        <p:blipFill>
          <a:blip r:embed="rId2">
            <a:alphaModFix amt="9999"/>
          </a:blip>
          <a:srcRect t="6850" b="6850"/>
          <a:stretch>
            <a:fillRect/>
          </a:stretch>
        </p:blipFill>
        <p:spPr>
          <a:xfrm rot="16200000">
            <a:off x="6868913" y="1534912"/>
            <a:ext cx="6857999" cy="3788176"/>
          </a:xfrm>
          <a:prstGeom prst="rect">
            <a:avLst/>
          </a:prstGeom>
        </p:spPr>
      </p:pic>
      <p:pic>
        <p:nvPicPr>
          <p:cNvPr id="10" name="Picture 15"/>
          <p:cNvPicPr>
            <a:picLocks noChangeAspect="1"/>
          </p:cNvPicPr>
          <p:nvPr/>
        </p:nvPicPr>
        <p:blipFill>
          <a:blip r:embed="rId3"/>
          <a:srcRect l="44305" r="40798"/>
          <a:stretch>
            <a:fillRect/>
          </a:stretch>
        </p:blipFill>
        <p:spPr>
          <a:xfrm>
            <a:off x="7652438" y="1304123"/>
            <a:ext cx="760270" cy="1486365"/>
          </a:xfrm>
          <a:prstGeom prst="rect">
            <a:avLst/>
          </a:prstGeom>
        </p:spPr>
      </p:pic>
      <p:pic>
        <p:nvPicPr>
          <p:cNvPr id="11" name="Picture 15"/>
          <p:cNvPicPr>
            <a:picLocks noChangeAspect="1"/>
          </p:cNvPicPr>
          <p:nvPr/>
        </p:nvPicPr>
        <p:blipFill>
          <a:blip r:embed="rId3"/>
          <a:srcRect l="44305" r="40798"/>
          <a:stretch>
            <a:fillRect/>
          </a:stretch>
        </p:blipFill>
        <p:spPr>
          <a:xfrm>
            <a:off x="7651706" y="2605386"/>
            <a:ext cx="761733" cy="1489225"/>
          </a:xfrm>
          <a:prstGeom prst="rect">
            <a:avLst/>
          </a:prstGeom>
        </p:spPr>
      </p:pic>
      <p:pic>
        <p:nvPicPr>
          <p:cNvPr id="12" name="Picture 15"/>
          <p:cNvPicPr>
            <a:picLocks noChangeAspect="1"/>
          </p:cNvPicPr>
          <p:nvPr/>
        </p:nvPicPr>
        <p:blipFill>
          <a:blip r:embed="rId3"/>
          <a:srcRect l="44305" r="40798"/>
          <a:stretch>
            <a:fillRect/>
          </a:stretch>
        </p:blipFill>
        <p:spPr>
          <a:xfrm>
            <a:off x="7620303" y="3887012"/>
            <a:ext cx="776832" cy="1518745"/>
          </a:xfrm>
          <a:prstGeom prst="rect">
            <a:avLst/>
          </a:prstGeom>
        </p:spPr>
      </p:pic>
      <p:pic>
        <p:nvPicPr>
          <p:cNvPr id="13" name="Picture 15"/>
          <p:cNvPicPr>
            <a:picLocks noChangeAspect="1"/>
          </p:cNvPicPr>
          <p:nvPr/>
        </p:nvPicPr>
        <p:blipFill>
          <a:blip r:embed="rId3"/>
          <a:srcRect l="44305" r="40798"/>
          <a:stretch>
            <a:fillRect/>
          </a:stretch>
        </p:blipFill>
        <p:spPr>
          <a:xfrm>
            <a:off x="7705353" y="5131654"/>
            <a:ext cx="707355" cy="1382913"/>
          </a:xfrm>
          <a:prstGeom prst="rect">
            <a:avLst/>
          </a:prstGeom>
        </p:spPr>
      </p:pic>
      <p:pic>
        <p:nvPicPr>
          <p:cNvPr id="14" name="Picture 15"/>
          <p:cNvPicPr>
            <a:picLocks noChangeAspect="1"/>
          </p:cNvPicPr>
          <p:nvPr/>
        </p:nvPicPr>
        <p:blipFill>
          <a:blip r:embed="rId3"/>
          <a:srcRect l="44305" r="40798"/>
          <a:stretch>
            <a:fillRect/>
          </a:stretch>
        </p:blipFill>
        <p:spPr>
          <a:xfrm>
            <a:off x="7651707" y="9708"/>
            <a:ext cx="745428" cy="1457348"/>
          </a:xfrm>
          <a:prstGeom prst="rect">
            <a:avLst/>
          </a:prstGeom>
        </p:spPr>
      </p:pic>
      <p:pic>
        <p:nvPicPr>
          <p:cNvPr id="15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49496" y="812826"/>
            <a:ext cx="1013975" cy="105075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41894" y="1080950"/>
            <a:ext cx="429178" cy="446345"/>
          </a:xfrm>
          <a:prstGeom prst="rect">
            <a:avLst/>
          </a:prstGeom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315344637"/>
              </p:ext>
            </p:extLst>
          </p:nvPr>
        </p:nvGraphicFramePr>
        <p:xfrm>
          <a:off x="2546630" y="4096765"/>
          <a:ext cx="2758859" cy="17263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358033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4"/>
          <p:cNvPicPr>
            <a:picLocks noChangeAspect="1"/>
          </p:cNvPicPr>
          <p:nvPr/>
        </p:nvPicPr>
        <p:blipFill>
          <a:blip r:embed="rId2">
            <a:alphaModFix amt="12000"/>
          </a:blip>
          <a:srcRect t="6850" b="6850"/>
          <a:stretch>
            <a:fillRect/>
          </a:stretch>
        </p:blipFill>
        <p:spPr>
          <a:xfrm rot="-5400000">
            <a:off x="2599304" y="1303523"/>
            <a:ext cx="6991570" cy="4339824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2000"/>
          </a:blip>
          <a:srcRect t="6850" b="6850"/>
          <a:stretch>
            <a:fillRect/>
          </a:stretch>
        </p:blipFill>
        <p:spPr>
          <a:xfrm rot="-5400000">
            <a:off x="-1717326" y="1345409"/>
            <a:ext cx="7245436" cy="400218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alphaModFix amt="12000"/>
          </a:blip>
          <a:srcRect t="6850" b="6850"/>
          <a:stretch>
            <a:fillRect/>
          </a:stretch>
        </p:blipFill>
        <p:spPr>
          <a:xfrm rot="-5400000">
            <a:off x="6700195" y="1431236"/>
            <a:ext cx="6991570" cy="3861957"/>
          </a:xfrm>
          <a:prstGeom prst="rect">
            <a:avLst/>
          </a:prstGeom>
        </p:spPr>
      </p:pic>
      <p:sp>
        <p:nvSpPr>
          <p:cNvPr id="19" name="TextBox 19"/>
          <p:cNvSpPr txBox="1"/>
          <p:nvPr/>
        </p:nvSpPr>
        <p:spPr>
          <a:xfrm>
            <a:off x="2333238" y="183277"/>
            <a:ext cx="6637579" cy="474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09"/>
              </a:lnSpc>
              <a:spcBef>
                <a:spcPct val="0"/>
              </a:spcBef>
            </a:pPr>
            <a:r>
              <a:rPr lang="ru-RU" sz="3600" b="1" dirty="0" smtClean="0">
                <a:ln w="1905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</a:rPr>
              <a:t>ИНЖЕНЕРНОЕ ОБРАЗОВАНИЕ</a:t>
            </a:r>
            <a:endParaRPr lang="en-US" sz="3600" b="1" dirty="0">
              <a:ln w="19050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latin typeface="Bodoni MT Black" panose="02070A03080606020203" pitchFamily="18" charset="0"/>
            </a:endParaRPr>
          </a:p>
        </p:txBody>
      </p:sp>
      <p:sp>
        <p:nvSpPr>
          <p:cNvPr id="29" name="AutoShape 5"/>
          <p:cNvSpPr/>
          <p:nvPr/>
        </p:nvSpPr>
        <p:spPr>
          <a:xfrm>
            <a:off x="3973581" y="695740"/>
            <a:ext cx="3313986" cy="624966"/>
          </a:xfrm>
          <a:prstGeom prst="rect">
            <a:avLst/>
          </a:prstGeom>
          <a:solidFill>
            <a:srgbClr val="FF6969"/>
          </a:solidFill>
        </p:spPr>
        <p:txBody>
          <a:bodyPr/>
          <a:lstStyle/>
          <a:p>
            <a:pPr algn="ctr"/>
            <a:r>
              <a:rPr lang="ru-RU" sz="2000" b="1" dirty="0" smtClean="0"/>
              <a:t>ОСНОВНОЕ ОБРАЗОВАНИЕ</a:t>
            </a:r>
            <a:endParaRPr lang="ru-RU" sz="2000" b="1" dirty="0"/>
          </a:p>
        </p:txBody>
      </p:sp>
      <p:sp>
        <p:nvSpPr>
          <p:cNvPr id="30" name="AutoShape 4"/>
          <p:cNvSpPr/>
          <p:nvPr/>
        </p:nvSpPr>
        <p:spPr>
          <a:xfrm>
            <a:off x="3966430" y="1541089"/>
            <a:ext cx="3299684" cy="637085"/>
          </a:xfrm>
          <a:prstGeom prst="rect">
            <a:avLst/>
          </a:prstGeom>
          <a:solidFill>
            <a:srgbClr val="D9D9D9"/>
          </a:solidFill>
        </p:spPr>
        <p:txBody>
          <a:bodyPr/>
          <a:lstStyle/>
          <a:p>
            <a:pPr algn="ctr"/>
            <a:r>
              <a:rPr lang="ru-RU" sz="2000" b="1" dirty="0" smtClean="0"/>
              <a:t>ВНЕУРОЧНАЯ ДЕЯТЕЛЬНОСТЬ</a:t>
            </a:r>
            <a:endParaRPr lang="ru-RU" sz="2000" b="1" dirty="0"/>
          </a:p>
        </p:txBody>
      </p:sp>
      <p:sp>
        <p:nvSpPr>
          <p:cNvPr id="32" name="AutoShape 4"/>
          <p:cNvSpPr/>
          <p:nvPr/>
        </p:nvSpPr>
        <p:spPr>
          <a:xfrm>
            <a:off x="3980732" y="3346502"/>
            <a:ext cx="3299684" cy="536798"/>
          </a:xfrm>
          <a:prstGeom prst="rect">
            <a:avLst/>
          </a:prstGeom>
          <a:solidFill>
            <a:srgbClr val="D9D9D9"/>
          </a:solidFill>
        </p:spPr>
        <p:txBody>
          <a:bodyPr/>
          <a:lstStyle/>
          <a:p>
            <a:pPr algn="ctr"/>
            <a:r>
              <a:rPr lang="ru-RU" sz="2000" b="1" dirty="0" smtClean="0"/>
              <a:t>ПРОФОРИЕНТАЦИЯ</a:t>
            </a:r>
            <a:endParaRPr lang="ru-RU" sz="2000" b="1" dirty="0"/>
          </a:p>
        </p:txBody>
      </p:sp>
      <p:sp>
        <p:nvSpPr>
          <p:cNvPr id="34" name="AutoShape 4"/>
          <p:cNvSpPr/>
          <p:nvPr/>
        </p:nvSpPr>
        <p:spPr>
          <a:xfrm>
            <a:off x="4002186" y="4819602"/>
            <a:ext cx="3299684" cy="671690"/>
          </a:xfrm>
          <a:prstGeom prst="rect">
            <a:avLst/>
          </a:prstGeom>
          <a:solidFill>
            <a:srgbClr val="D9D9D9"/>
          </a:solidFill>
        </p:spPr>
        <p:txBody>
          <a:bodyPr/>
          <a:lstStyle/>
          <a:p>
            <a:pPr algn="ctr"/>
            <a:r>
              <a:rPr lang="ru-RU" sz="2000" b="1" dirty="0" smtClean="0"/>
              <a:t>ФЕДЕРАЛЬНЫЕ И РЕГИОНАЛЬНЫЕ ПРОЕКТЫ</a:t>
            </a:r>
            <a:endParaRPr lang="ru-RU" sz="2000" b="1" dirty="0"/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1245844824"/>
              </p:ext>
            </p:extLst>
          </p:nvPr>
        </p:nvGraphicFramePr>
        <p:xfrm>
          <a:off x="8948082" y="4740103"/>
          <a:ext cx="2677646" cy="17854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467021482"/>
              </p:ext>
            </p:extLst>
          </p:nvPr>
        </p:nvGraphicFramePr>
        <p:xfrm>
          <a:off x="140191" y="4763786"/>
          <a:ext cx="2821420" cy="18813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3" name="AutoShape 5"/>
          <p:cNvSpPr/>
          <p:nvPr/>
        </p:nvSpPr>
        <p:spPr>
          <a:xfrm>
            <a:off x="3966430" y="2396186"/>
            <a:ext cx="3313986" cy="699471"/>
          </a:xfrm>
          <a:prstGeom prst="rect">
            <a:avLst/>
          </a:prstGeom>
          <a:solidFill>
            <a:srgbClr val="FF6969"/>
          </a:solidFill>
        </p:spPr>
        <p:txBody>
          <a:bodyPr/>
          <a:lstStyle/>
          <a:p>
            <a:pPr algn="ctr"/>
            <a:r>
              <a:rPr lang="ru-RU" sz="2000" b="1" dirty="0" smtClean="0"/>
              <a:t>ДОПОЛНИТЕЛЬНОЕ</a:t>
            </a:r>
          </a:p>
          <a:p>
            <a:pPr algn="ctr"/>
            <a:r>
              <a:rPr lang="ru-RU" sz="2000" b="1" dirty="0" smtClean="0"/>
              <a:t>ОБРАЗОВАНИЕ</a:t>
            </a:r>
            <a:endParaRPr lang="ru-RU" sz="2000" b="1" dirty="0"/>
          </a:p>
        </p:txBody>
      </p:sp>
      <p:sp>
        <p:nvSpPr>
          <p:cNvPr id="27" name="AutoShape 5"/>
          <p:cNvSpPr/>
          <p:nvPr/>
        </p:nvSpPr>
        <p:spPr>
          <a:xfrm>
            <a:off x="3987883" y="4043328"/>
            <a:ext cx="3313986" cy="650596"/>
          </a:xfrm>
          <a:prstGeom prst="rect">
            <a:avLst/>
          </a:prstGeom>
          <a:solidFill>
            <a:srgbClr val="FF6969"/>
          </a:solidFill>
        </p:spPr>
        <p:txBody>
          <a:bodyPr/>
          <a:lstStyle/>
          <a:p>
            <a:pPr algn="ctr"/>
            <a:r>
              <a:rPr lang="ru-RU" sz="2000" b="1" dirty="0" smtClean="0"/>
              <a:t>НАСТАВНИЧЕСТВО</a:t>
            </a:r>
            <a:endParaRPr lang="ru-RU" sz="2000" b="1" dirty="0"/>
          </a:p>
        </p:txBody>
      </p:sp>
      <p:sp>
        <p:nvSpPr>
          <p:cNvPr id="28" name="AutoShape 5"/>
          <p:cNvSpPr/>
          <p:nvPr/>
        </p:nvSpPr>
        <p:spPr>
          <a:xfrm>
            <a:off x="3995034" y="5656510"/>
            <a:ext cx="3313986" cy="687140"/>
          </a:xfrm>
          <a:prstGeom prst="rect">
            <a:avLst/>
          </a:prstGeom>
          <a:solidFill>
            <a:srgbClr val="FF6969"/>
          </a:solidFill>
        </p:spPr>
        <p:txBody>
          <a:bodyPr/>
          <a:lstStyle/>
          <a:p>
            <a:pPr algn="ctr"/>
            <a:r>
              <a:rPr lang="ru-RU" sz="2000" b="1" dirty="0"/>
              <a:t>ЛАБОРАТОРИЯ</a:t>
            </a:r>
          </a:p>
          <a:p>
            <a:pPr algn="ctr"/>
            <a:r>
              <a:rPr lang="ru-RU" sz="2000" b="1" dirty="0"/>
              <a:t>ГИБКИХ НАВЫКОВ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885898252"/>
              </p:ext>
            </p:extLst>
          </p:nvPr>
        </p:nvGraphicFramePr>
        <p:xfrm>
          <a:off x="239892" y="2632639"/>
          <a:ext cx="2619341" cy="17947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720342360"/>
              </p:ext>
            </p:extLst>
          </p:nvPr>
        </p:nvGraphicFramePr>
        <p:xfrm>
          <a:off x="241230" y="695740"/>
          <a:ext cx="2618003" cy="17630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935396168"/>
              </p:ext>
            </p:extLst>
          </p:nvPr>
        </p:nvGraphicFramePr>
        <p:xfrm>
          <a:off x="9017923" y="2745922"/>
          <a:ext cx="2537964" cy="17947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3" r:lo="rId24" r:qs="rId25" r:cs="rId26"/>
          </a:graphicData>
        </a:graphic>
      </p:graphicFrame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231404518"/>
              </p:ext>
            </p:extLst>
          </p:nvPr>
        </p:nvGraphicFramePr>
        <p:xfrm>
          <a:off x="9017923" y="859303"/>
          <a:ext cx="2537964" cy="1775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8" r:lo="rId29" r:qs="rId30" r:cs="rId31"/>
          </a:graphicData>
        </a:graphic>
      </p:graphicFrame>
    </p:spTree>
    <p:extLst>
      <p:ext uri="{BB962C8B-B14F-4D97-AF65-F5344CB8AC3E}">
        <p14:creationId xmlns:p14="http://schemas.microsoft.com/office/powerpoint/2010/main" val="3398451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314425">
            <a:off x="1671413" y="6273282"/>
            <a:ext cx="6269299" cy="649668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alphaModFix amt="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3343398">
            <a:off x="9913680" y="-2313151"/>
            <a:ext cx="2792410" cy="289368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>
            <a:alphaModFix amt="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7077988">
            <a:off x="-1319515" y="4749403"/>
            <a:ext cx="2086463" cy="2162138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-190500" y="3723688"/>
            <a:ext cx="381000" cy="381000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0A0A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-213371" y="408447"/>
            <a:ext cx="899171" cy="899171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545454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7437877" y="5450389"/>
            <a:ext cx="4562547" cy="102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9"/>
              </a:lnSpc>
            </a:pPr>
            <a:endParaRPr sz="1200"/>
          </a:p>
        </p:txBody>
      </p:sp>
      <p:grpSp>
        <p:nvGrpSpPr>
          <p:cNvPr id="11" name="Group 11"/>
          <p:cNvGrpSpPr/>
          <p:nvPr/>
        </p:nvGrpSpPr>
        <p:grpSpPr>
          <a:xfrm>
            <a:off x="-564759" y="656397"/>
            <a:ext cx="4445267" cy="1732793"/>
            <a:chOff x="0" y="309638"/>
            <a:chExt cx="8890533" cy="3465586"/>
          </a:xfrm>
        </p:grpSpPr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3433986" y="309638"/>
              <a:ext cx="2027950" cy="2101504"/>
            </a:xfrm>
            <a:prstGeom prst="rect">
              <a:avLst/>
            </a:prstGeom>
          </p:spPr>
        </p:pic>
        <p:sp>
          <p:nvSpPr>
            <p:cNvPr id="14" name="TextBox 14"/>
            <p:cNvSpPr txBox="1"/>
            <p:nvPr/>
          </p:nvSpPr>
          <p:spPr>
            <a:xfrm>
              <a:off x="0" y="3262264"/>
              <a:ext cx="8890533" cy="5129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67"/>
                </a:lnSpc>
              </a:pPr>
              <a:endParaRPr sz="1200"/>
            </a:p>
          </p:txBody>
        </p:sp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4016089" y="670290"/>
              <a:ext cx="858356" cy="892690"/>
            </a:xfrm>
            <a:prstGeom prst="rect">
              <a:avLst/>
            </a:prstGeom>
          </p:spPr>
        </p:pic>
      </p:grpSp>
      <p:pic>
        <p:nvPicPr>
          <p:cNvPr id="23" name="Picture 2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2064611">
            <a:off x="5444988" y="-817698"/>
            <a:ext cx="858119" cy="889243"/>
          </a:xfrm>
          <a:prstGeom prst="rect">
            <a:avLst/>
          </a:prstGeom>
        </p:spPr>
      </p:pic>
      <p:grpSp>
        <p:nvGrpSpPr>
          <p:cNvPr id="30" name="Group 30"/>
          <p:cNvGrpSpPr/>
          <p:nvPr/>
        </p:nvGrpSpPr>
        <p:grpSpPr>
          <a:xfrm>
            <a:off x="911322" y="271986"/>
            <a:ext cx="9122248" cy="1260691"/>
            <a:chOff x="0" y="-606987"/>
            <a:chExt cx="18244496" cy="2521384"/>
          </a:xfrm>
        </p:grpSpPr>
        <p:sp>
          <p:nvSpPr>
            <p:cNvPr id="31" name="TextBox 31"/>
            <p:cNvSpPr txBox="1"/>
            <p:nvPr/>
          </p:nvSpPr>
          <p:spPr>
            <a:xfrm>
              <a:off x="2504388" y="-606987"/>
              <a:ext cx="15740108" cy="22570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98"/>
                </a:lnSpc>
                <a:spcBef>
                  <a:spcPct val="0"/>
                </a:spcBef>
              </a:pPr>
              <a:r>
                <a:rPr lang="ru-RU" sz="3141" dirty="0" smtClean="0">
                  <a:solidFill>
                    <a:srgbClr val="000000"/>
                  </a:solidFill>
                  <a:latin typeface="Bogart Black"/>
                </a:rPr>
                <a:t>ОСНОВНОЕ ОБРАЗОВАНИЕ И ВНЕУРОЧНАЯ ДЕЯТЕЛЬНОСТЬ</a:t>
              </a:r>
              <a:endParaRPr lang="en-US" sz="3141" dirty="0">
                <a:solidFill>
                  <a:srgbClr val="000000"/>
                </a:solidFill>
                <a:latin typeface="Bogart Black"/>
              </a:endParaRP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1042362"/>
              <a:ext cx="15740108" cy="8720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98"/>
                </a:lnSpc>
              </a:pPr>
              <a:endParaRPr sz="1200"/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683794" y="2626777"/>
            <a:ext cx="11877675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0000"/>
                </a:solidFill>
                <a:latin typeface="Bodoni MT Black" panose="02070A03080606020203" pitchFamily="18" charset="0"/>
              </a:rPr>
              <a:t>РЕГИОНАЛЬНЫЙ ПРОЕКТ «ИНЖЕНЕРНЫЙ КЛАСС ТУСУР»</a:t>
            </a:r>
          </a:p>
          <a:p>
            <a:r>
              <a:rPr lang="ru-RU" dirty="0" smtClean="0">
                <a:solidFill>
                  <a:srgbClr val="000000"/>
                </a:solidFill>
                <a:latin typeface="Bodoni MT Black" panose="02070A03080606020203" pitchFamily="18" charset="0"/>
              </a:rPr>
              <a:t>-</a:t>
            </a:r>
            <a:r>
              <a:rPr lang="ru-RU" sz="2400" dirty="0" smtClean="0">
                <a:solidFill>
                  <a:srgbClr val="000000"/>
                </a:solidFill>
                <a:latin typeface="Bodoni MT Black" panose="02070A03080606020203" pitchFamily="18" charset="0"/>
              </a:rPr>
              <a:t>  </a:t>
            </a:r>
            <a:r>
              <a:rPr lang="ru-RU" sz="2000" dirty="0" smtClean="0">
                <a:solidFill>
                  <a:srgbClr val="000000"/>
                </a:solidFill>
                <a:latin typeface="Bodoni MT Black" panose="02070A03080606020203" pitchFamily="18" charset="0"/>
              </a:rPr>
              <a:t>Программы внеурочной деятельности</a:t>
            </a:r>
            <a:r>
              <a:rPr lang="ru-RU" sz="2800" dirty="0" smtClean="0">
                <a:solidFill>
                  <a:srgbClr val="000000"/>
                </a:solidFill>
                <a:latin typeface="Bodoni MT Black" panose="02070A03080606020203" pitchFamily="18" charset="0"/>
              </a:rPr>
              <a:t> (</a:t>
            </a:r>
            <a:r>
              <a:rPr lang="ru-RU" sz="2000" dirty="0" smtClean="0">
                <a:solidFill>
                  <a:srgbClr val="000000"/>
                </a:solidFill>
                <a:latin typeface="Bodoni MT Black" panose="02070A03080606020203" pitchFamily="18" charset="0"/>
              </a:rPr>
              <a:t>Специальные </a:t>
            </a:r>
            <a:r>
              <a:rPr lang="ru-RU" sz="2000" dirty="0">
                <a:solidFill>
                  <a:srgbClr val="000000"/>
                </a:solidFill>
                <a:latin typeface="Bodoni MT Black" panose="02070A03080606020203" pitchFamily="18" charset="0"/>
              </a:rPr>
              <a:t>главы физики </a:t>
            </a:r>
            <a:r>
              <a:rPr lang="ru-RU" sz="2000" dirty="0" smtClean="0">
                <a:solidFill>
                  <a:srgbClr val="000000"/>
                </a:solidFill>
                <a:latin typeface="Bodoni MT Black" panose="02070A03080606020203" pitchFamily="18" charset="0"/>
              </a:rPr>
              <a:t>и математики </a:t>
            </a:r>
            <a:r>
              <a:rPr lang="ru-RU" sz="2000" dirty="0">
                <a:solidFill>
                  <a:srgbClr val="000000"/>
                </a:solidFill>
                <a:latin typeface="Bodoni MT Black" panose="02070A03080606020203" pitchFamily="18" charset="0"/>
              </a:rPr>
              <a:t>для подготовки </a:t>
            </a:r>
            <a:r>
              <a:rPr lang="ru-RU" sz="2000" dirty="0" smtClean="0">
                <a:solidFill>
                  <a:srgbClr val="000000"/>
                </a:solidFill>
                <a:latin typeface="Bodoni MT Black" panose="02070A03080606020203" pitchFamily="18" charset="0"/>
              </a:rPr>
              <a:t>к    ОГЭ/ЕГЭ </a:t>
            </a:r>
            <a:r>
              <a:rPr lang="ru-RU" sz="2000" dirty="0">
                <a:solidFill>
                  <a:srgbClr val="000000"/>
                </a:solidFill>
                <a:latin typeface="Bodoni MT Black" panose="02070A03080606020203" pitchFamily="18" charset="0"/>
              </a:rPr>
              <a:t>по сложным </a:t>
            </a:r>
            <a:r>
              <a:rPr lang="ru-RU" sz="2000" dirty="0" smtClean="0">
                <a:solidFill>
                  <a:srgbClr val="000000"/>
                </a:solidFill>
                <a:latin typeface="Bodoni MT Black" panose="02070A03080606020203" pitchFamily="18" charset="0"/>
              </a:rPr>
              <a:t>темам, инженерное моделирование)</a:t>
            </a:r>
          </a:p>
          <a:p>
            <a:pPr marL="285750" indent="-285750">
              <a:buFontTx/>
              <a:buChar char="-"/>
            </a:pPr>
            <a:r>
              <a:rPr lang="ru-RU" sz="2000" dirty="0" smtClean="0">
                <a:solidFill>
                  <a:srgbClr val="000000"/>
                </a:solidFill>
                <a:latin typeface="Bodoni MT Black" panose="02070A03080606020203" pitchFamily="18" charset="0"/>
              </a:rPr>
              <a:t>Курсовая подготовка педагогов</a:t>
            </a:r>
          </a:p>
          <a:p>
            <a:pPr marL="285750" indent="-285750">
              <a:buFontTx/>
              <a:buChar char="-"/>
            </a:pPr>
            <a:r>
              <a:rPr lang="ru-RU" sz="2000" dirty="0" smtClean="0">
                <a:solidFill>
                  <a:srgbClr val="000000"/>
                </a:solidFill>
                <a:latin typeface="Bodoni MT Black" panose="02070A03080606020203" pitchFamily="18" charset="0"/>
              </a:rPr>
              <a:t>Школа </a:t>
            </a:r>
            <a:r>
              <a:rPr lang="ru-RU" sz="2000" dirty="0" smtClean="0">
                <a:solidFill>
                  <a:srgbClr val="000000"/>
                </a:solidFill>
                <a:latin typeface="Bodoni MT Black" panose="02070A03080606020203" pitchFamily="18" charset="0"/>
              </a:rPr>
              <a:t>инженера </a:t>
            </a:r>
            <a:r>
              <a:rPr lang="ru-RU" sz="2000" dirty="0" smtClean="0">
                <a:solidFill>
                  <a:srgbClr val="000000"/>
                </a:solidFill>
                <a:latin typeface="Bodoni MT Black" panose="02070A03080606020203" pitchFamily="18" charset="0"/>
              </a:rPr>
              <a:t>ТУСУР</a:t>
            </a:r>
          </a:p>
          <a:p>
            <a:pPr marL="285750" indent="-285750">
              <a:buFontTx/>
              <a:buChar char="-"/>
            </a:pPr>
            <a:r>
              <a:rPr lang="ru-RU" sz="2000" dirty="0" smtClean="0">
                <a:solidFill>
                  <a:srgbClr val="000000"/>
                </a:solidFill>
                <a:latin typeface="Bodoni MT Black" panose="02070A03080606020203" pitchFamily="18" charset="0"/>
              </a:rPr>
              <a:t>Олимпиады и конкурсы</a:t>
            </a:r>
            <a:endParaRPr lang="ru-RU" sz="2000" dirty="0" smtClean="0">
              <a:solidFill>
                <a:srgbClr val="000000"/>
              </a:solidFill>
              <a:latin typeface="Bodoni MT Black" panose="02070A03080606020203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000" dirty="0" err="1" smtClean="0">
                <a:solidFill>
                  <a:srgbClr val="000000"/>
                </a:solidFill>
                <a:latin typeface="Bodoni MT Black" panose="02070A03080606020203" pitchFamily="18" charset="0"/>
              </a:rPr>
              <a:t>Профориентационные</a:t>
            </a:r>
            <a:r>
              <a:rPr lang="ru-RU" sz="2000" dirty="0" smtClean="0">
                <a:solidFill>
                  <a:srgbClr val="000000"/>
                </a:solidFill>
                <a:latin typeface="Bodoni MT Black" panose="02070A03080606020203" pitchFamily="18" charset="0"/>
              </a:rPr>
              <a:t> мероприятия (Тур в ТУСУР, </a:t>
            </a:r>
            <a:r>
              <a:rPr lang="en-US" sz="2000" dirty="0" smtClean="0">
                <a:solidFill>
                  <a:srgbClr val="000000"/>
                </a:solidFill>
                <a:latin typeface="Bodoni MT Black" panose="02070A03080606020203" pitchFamily="18" charset="0"/>
              </a:rPr>
              <a:t>GO </a:t>
            </a:r>
            <a:r>
              <a:rPr lang="ru-RU" sz="2000" dirty="0" smtClean="0">
                <a:solidFill>
                  <a:srgbClr val="000000"/>
                </a:solidFill>
                <a:latin typeface="Bodoni MT Black" panose="02070A03080606020203" pitchFamily="18" charset="0"/>
              </a:rPr>
              <a:t>по школам)</a:t>
            </a:r>
          </a:p>
          <a:p>
            <a:endParaRPr lang="ru-RU" dirty="0" smtClean="0">
              <a:solidFill>
                <a:srgbClr val="000000"/>
              </a:solidFill>
              <a:latin typeface="Bodoni MT Black" panose="02070A03080606020203" pitchFamily="18" charset="0"/>
            </a:endParaRPr>
          </a:p>
          <a:p>
            <a:pPr marL="285750" indent="-285750">
              <a:buFontTx/>
              <a:buChar char="-"/>
            </a:pPr>
            <a:endParaRPr lang="ru-RU" dirty="0" smtClean="0">
              <a:solidFill>
                <a:srgbClr val="000000"/>
              </a:solidFill>
              <a:latin typeface="Bodoni MT Black" panose="02070A03080606020203" pitchFamily="18" charset="0"/>
            </a:endParaRPr>
          </a:p>
          <a:p>
            <a:pPr algn="ctr"/>
            <a:endParaRPr lang="ru-RU" sz="2400" dirty="0" smtClean="0">
              <a:solidFill>
                <a:srgbClr val="000000"/>
              </a:solidFill>
              <a:latin typeface="Bodoni MT Black" panose="02070A03080606020203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349" y="1755827"/>
            <a:ext cx="2026441" cy="552004"/>
          </a:xfrm>
          <a:prstGeom prst="rect">
            <a:avLst/>
          </a:prstGeom>
        </p:spPr>
      </p:pic>
      <p:graphicFrame>
        <p:nvGraphicFramePr>
          <p:cNvPr id="18" name="Схема 17"/>
          <p:cNvGraphicFramePr/>
          <p:nvPr>
            <p:extLst>
              <p:ext uri="{D42A27DB-BD31-4B8C-83A1-F6EECF244321}">
                <p14:modId xmlns:p14="http://schemas.microsoft.com/office/powerpoint/2010/main" val="339142901"/>
              </p:ext>
            </p:extLst>
          </p:nvPr>
        </p:nvGraphicFramePr>
        <p:xfrm>
          <a:off x="8004860" y="4013206"/>
          <a:ext cx="3995564" cy="26501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3264914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alphaModFix amt="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314425">
            <a:off x="1671413" y="6273282"/>
            <a:ext cx="6269299" cy="649668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alphaModFix amt="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3343398">
            <a:off x="9913680" y="-2313151"/>
            <a:ext cx="2792410" cy="289368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alphaModFix amt="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7077988">
            <a:off x="-1319515" y="4749403"/>
            <a:ext cx="2086463" cy="2162138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-190500" y="3723688"/>
            <a:ext cx="381000" cy="381000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0A0A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-213371" y="408447"/>
            <a:ext cx="899171" cy="899171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545454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7437877" y="5450389"/>
            <a:ext cx="4562547" cy="102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9"/>
              </a:lnSpc>
            </a:pPr>
            <a:endParaRPr sz="1200"/>
          </a:p>
        </p:txBody>
      </p:sp>
      <p:grpSp>
        <p:nvGrpSpPr>
          <p:cNvPr id="11" name="Group 11"/>
          <p:cNvGrpSpPr/>
          <p:nvPr/>
        </p:nvGrpSpPr>
        <p:grpSpPr>
          <a:xfrm>
            <a:off x="-564759" y="656397"/>
            <a:ext cx="4445267" cy="1732793"/>
            <a:chOff x="0" y="309638"/>
            <a:chExt cx="8890533" cy="3465586"/>
          </a:xfrm>
        </p:grpSpPr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3433986" y="309638"/>
              <a:ext cx="2027950" cy="2101504"/>
            </a:xfrm>
            <a:prstGeom prst="rect">
              <a:avLst/>
            </a:prstGeom>
          </p:spPr>
        </p:pic>
        <p:sp>
          <p:nvSpPr>
            <p:cNvPr id="14" name="TextBox 14"/>
            <p:cNvSpPr txBox="1"/>
            <p:nvPr/>
          </p:nvSpPr>
          <p:spPr>
            <a:xfrm>
              <a:off x="0" y="3262264"/>
              <a:ext cx="8890533" cy="5129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67"/>
                </a:lnSpc>
              </a:pPr>
              <a:endParaRPr sz="1200"/>
            </a:p>
          </p:txBody>
        </p:sp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4016089" y="670290"/>
              <a:ext cx="858356" cy="892690"/>
            </a:xfrm>
            <a:prstGeom prst="rect">
              <a:avLst/>
            </a:prstGeom>
          </p:spPr>
        </p:pic>
      </p:grpSp>
      <p:pic>
        <p:nvPicPr>
          <p:cNvPr id="23" name="Picture 2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2064611">
            <a:off x="5444988" y="-817698"/>
            <a:ext cx="858119" cy="889243"/>
          </a:xfrm>
          <a:prstGeom prst="rect">
            <a:avLst/>
          </a:prstGeom>
        </p:spPr>
      </p:pic>
      <p:grpSp>
        <p:nvGrpSpPr>
          <p:cNvPr id="30" name="Group 30"/>
          <p:cNvGrpSpPr/>
          <p:nvPr/>
        </p:nvGrpSpPr>
        <p:grpSpPr>
          <a:xfrm>
            <a:off x="911322" y="301311"/>
            <a:ext cx="9214955" cy="1231366"/>
            <a:chOff x="0" y="-548337"/>
            <a:chExt cx="18429910" cy="2462734"/>
          </a:xfrm>
        </p:grpSpPr>
        <p:sp>
          <p:nvSpPr>
            <p:cNvPr id="31" name="TextBox 31"/>
            <p:cNvSpPr txBox="1"/>
            <p:nvPr/>
          </p:nvSpPr>
          <p:spPr>
            <a:xfrm>
              <a:off x="2689802" y="-548337"/>
              <a:ext cx="15740108" cy="10297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98"/>
                </a:lnSpc>
                <a:spcBef>
                  <a:spcPct val="0"/>
                </a:spcBef>
              </a:pPr>
              <a:r>
                <a:rPr lang="ru-RU" sz="3141" dirty="0" smtClean="0">
                  <a:solidFill>
                    <a:srgbClr val="000000"/>
                  </a:solidFill>
                  <a:latin typeface="Bogart Black"/>
                </a:rPr>
                <a:t>ДОПОЛНИТЕЛЬНОЕ ОБРАЗОВАНИЕ</a:t>
              </a:r>
              <a:endParaRPr lang="en-US" sz="3141" dirty="0">
                <a:solidFill>
                  <a:srgbClr val="000000"/>
                </a:solidFill>
                <a:latin typeface="Bogart Black"/>
              </a:endParaRP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1042362"/>
              <a:ext cx="15740108" cy="8720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98"/>
                </a:lnSpc>
              </a:pPr>
              <a:endParaRPr sz="1200"/>
            </a:p>
          </p:txBody>
        </p:sp>
      </p:grpSp>
      <p:pic>
        <p:nvPicPr>
          <p:cNvPr id="19" name="Рисунок 5" descr="14-1024x514.jpg">
            <a:extLst>
              <a:ext uri="{FF2B5EF4-FFF2-40B4-BE49-F238E27FC236}">
                <a16:creationId xmlns:a16="http://schemas.microsoft.com/office/drawing/2014/main" id="{A7D02FB3-DF54-4130-AAB9-483A4E6B582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5541" y="925593"/>
            <a:ext cx="2354551" cy="118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783269" y="2198239"/>
            <a:ext cx="11117681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ru-RU" sz="2000" dirty="0" smtClean="0">
                <a:solidFill>
                  <a:srgbClr val="000000"/>
                </a:solidFill>
                <a:latin typeface="Bodoni MT Black" panose="02070A03080606020203" pitchFamily="18" charset="0"/>
              </a:rPr>
              <a:t>Программы дополнительного образования (образовательная робототехника, промышленный дизайн, курс на взлёт)</a:t>
            </a:r>
          </a:p>
          <a:p>
            <a:pPr marL="342900" indent="-342900">
              <a:buFontTx/>
              <a:buChar char="-"/>
            </a:pPr>
            <a:r>
              <a:rPr lang="ru-RU" sz="2000" dirty="0" smtClean="0">
                <a:solidFill>
                  <a:srgbClr val="000000"/>
                </a:solidFill>
                <a:latin typeface="Bodoni MT Black" panose="02070A03080606020203" pitchFamily="18" charset="0"/>
              </a:rPr>
              <a:t>Техническое творчество</a:t>
            </a:r>
          </a:p>
          <a:p>
            <a:pPr marL="342900" indent="-342900">
              <a:buFontTx/>
              <a:buChar char="-"/>
            </a:pPr>
            <a:r>
              <a:rPr lang="ru-RU" sz="2000" dirty="0" smtClean="0">
                <a:solidFill>
                  <a:srgbClr val="000000"/>
                </a:solidFill>
                <a:latin typeface="Bodoni MT Black" panose="02070A03080606020203" pitchFamily="18" charset="0"/>
              </a:rPr>
              <a:t>Экспертное и инструментальное сопровождение проектных команд</a:t>
            </a:r>
          </a:p>
          <a:p>
            <a:pPr marL="342900" indent="-342900">
              <a:buFontTx/>
              <a:buChar char="-"/>
            </a:pPr>
            <a:r>
              <a:rPr lang="ru-RU" sz="2000" dirty="0" smtClean="0">
                <a:solidFill>
                  <a:srgbClr val="000000"/>
                </a:solidFill>
                <a:latin typeface="Bodoni MT Black" panose="02070A03080606020203" pitchFamily="18" charset="0"/>
              </a:rPr>
              <a:t>Подготовка к участию в образовательных событиях ( в том числе, в перечневых мероприятиях)</a:t>
            </a:r>
          </a:p>
          <a:p>
            <a:pPr marL="342900" indent="-342900">
              <a:buFontTx/>
              <a:buChar char="-"/>
            </a:pPr>
            <a:r>
              <a:rPr lang="ru-RU" sz="2000" dirty="0" err="1" smtClean="0">
                <a:solidFill>
                  <a:srgbClr val="000000"/>
                </a:solidFill>
                <a:latin typeface="Bodoni MT Black" panose="02070A03080606020203" pitchFamily="18" charset="0"/>
              </a:rPr>
              <a:t>ИОМы</a:t>
            </a:r>
            <a:r>
              <a:rPr lang="ru-RU" sz="2000" dirty="0" smtClean="0">
                <a:solidFill>
                  <a:srgbClr val="000000"/>
                </a:solidFill>
                <a:latin typeface="Bodoni MT Black" panose="02070A03080606020203" pitchFamily="18" charset="0"/>
              </a:rPr>
              <a:t> и дорожные карты развития </a:t>
            </a:r>
          </a:p>
          <a:p>
            <a:pPr marL="342900" indent="-342900">
              <a:buFontTx/>
              <a:buChar char="-"/>
            </a:pPr>
            <a:r>
              <a:rPr lang="ru-RU" sz="2000" dirty="0" smtClean="0">
                <a:solidFill>
                  <a:srgbClr val="000000"/>
                </a:solidFill>
                <a:latin typeface="Bodoni MT Black" panose="02070A03080606020203" pitchFamily="18" charset="0"/>
              </a:rPr>
              <a:t>Профильные смены в каникулярное время</a:t>
            </a:r>
          </a:p>
          <a:p>
            <a:pPr marL="342900" indent="-342900">
              <a:buFontTx/>
              <a:buChar char="-"/>
            </a:pPr>
            <a:endParaRPr lang="ru-RU" sz="2400" dirty="0" smtClean="0">
              <a:solidFill>
                <a:srgbClr val="000000"/>
              </a:solidFill>
              <a:latin typeface="Bodoni MT Black" panose="02070A03080606020203" pitchFamily="18" charset="0"/>
            </a:endParaRPr>
          </a:p>
          <a:p>
            <a:pPr marL="342900" indent="-342900">
              <a:buFontTx/>
              <a:buChar char="-"/>
            </a:pPr>
            <a:endParaRPr lang="ru-RU" sz="2400" dirty="0" smtClean="0">
              <a:solidFill>
                <a:srgbClr val="000000"/>
              </a:solidFill>
              <a:latin typeface="Bodoni MT Black" panose="02070A03080606020203" pitchFamily="18" charset="0"/>
            </a:endParaRPr>
          </a:p>
          <a:p>
            <a:pPr marL="342900" indent="-342900">
              <a:buFontTx/>
              <a:buChar char="-"/>
            </a:pPr>
            <a:endParaRPr lang="ru-RU" sz="2400" dirty="0" smtClean="0">
              <a:solidFill>
                <a:srgbClr val="000000"/>
              </a:solidFill>
              <a:latin typeface="Bodoni MT Black" panose="02070A03080606020203" pitchFamily="18" charset="0"/>
            </a:endParaRPr>
          </a:p>
          <a:p>
            <a:pPr marL="342900" indent="-342900">
              <a:buFontTx/>
              <a:buChar char="-"/>
            </a:pPr>
            <a:endParaRPr lang="ru-RU" sz="2400" dirty="0" smtClean="0">
              <a:solidFill>
                <a:srgbClr val="000000"/>
              </a:solidFill>
              <a:latin typeface="Bodoni MT Black" panose="02070A03080606020203" pitchFamily="18" charset="0"/>
            </a:endParaRPr>
          </a:p>
          <a:p>
            <a:pPr marL="342900" indent="-342900">
              <a:buFontTx/>
              <a:buChar char="-"/>
            </a:pPr>
            <a:endParaRPr lang="ru-RU" sz="2400" dirty="0" smtClean="0">
              <a:solidFill>
                <a:srgbClr val="000000"/>
              </a:solidFill>
              <a:latin typeface="Bodoni MT Black" panose="02070A03080606020203" pitchFamily="18" charset="0"/>
            </a:endParaRPr>
          </a:p>
          <a:p>
            <a:endParaRPr lang="ru-RU" sz="2400" dirty="0" smtClean="0">
              <a:solidFill>
                <a:srgbClr val="000000"/>
              </a:solidFill>
              <a:latin typeface="Bodoni MT Black" panose="02070A03080606020203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897"/>
          <a:stretch/>
        </p:blipFill>
        <p:spPr>
          <a:xfrm>
            <a:off x="5884105" y="849443"/>
            <a:ext cx="2088410" cy="142449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9366" y="4149668"/>
            <a:ext cx="4211584" cy="280662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7613" y="5139168"/>
            <a:ext cx="2372867" cy="158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98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4806" b="38802"/>
          <a:stretch>
            <a:fillRect/>
          </a:stretch>
        </p:blipFill>
        <p:spPr>
          <a:xfrm>
            <a:off x="0" y="-57526"/>
            <a:ext cx="11862702" cy="27915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02749" y="2100064"/>
            <a:ext cx="571011" cy="571011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99922" y="2767687"/>
            <a:ext cx="4882494" cy="1133915"/>
            <a:chOff x="0" y="-47625"/>
            <a:chExt cx="9764988" cy="2267829"/>
          </a:xfrm>
        </p:grpSpPr>
        <p:sp>
          <p:nvSpPr>
            <p:cNvPr id="5" name="TextBox 5"/>
            <p:cNvSpPr txBox="1"/>
            <p:nvPr/>
          </p:nvSpPr>
          <p:spPr>
            <a:xfrm>
              <a:off x="0" y="-47625"/>
              <a:ext cx="9764988" cy="7950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144"/>
                </a:lnSpc>
                <a:spcBef>
                  <a:spcPct val="0"/>
                </a:spcBef>
              </a:pPr>
              <a:endParaRPr sz="1200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604650"/>
              <a:ext cx="9764988" cy="6155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427"/>
                </a:lnSpc>
              </a:pPr>
              <a:endParaRPr sz="1200"/>
            </a:p>
          </p:txBody>
        </p:sp>
        <p:sp>
          <p:nvSpPr>
            <p:cNvPr id="7" name="AutoShape 7"/>
            <p:cNvSpPr/>
            <p:nvPr/>
          </p:nvSpPr>
          <p:spPr>
            <a:xfrm>
              <a:off x="0" y="1165071"/>
              <a:ext cx="9764988" cy="52003"/>
            </a:xfrm>
            <a:prstGeom prst="rect">
              <a:avLst/>
            </a:prstGeom>
            <a:solidFill>
              <a:srgbClr val="191919"/>
            </a:solidFill>
          </p:spPr>
        </p:sp>
      </p:grpSp>
      <p:sp>
        <p:nvSpPr>
          <p:cNvPr id="12" name="TextBox 12"/>
          <p:cNvSpPr txBox="1"/>
          <p:nvPr/>
        </p:nvSpPr>
        <p:spPr>
          <a:xfrm>
            <a:off x="495306" y="2156893"/>
            <a:ext cx="8027908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510"/>
              </a:lnSpc>
            </a:pPr>
            <a:r>
              <a:rPr lang="ru-RU" sz="3667" spc="219" dirty="0" smtClean="0">
                <a:solidFill>
                  <a:srgbClr val="FFFFFF"/>
                </a:solidFill>
                <a:latin typeface="Aileron Heavy Bold"/>
              </a:rPr>
              <a:t>ИНЖЕНЕРНОЕ ОБРАЗОВАНИЕ</a:t>
            </a:r>
            <a:endParaRPr lang="en-US" sz="3667" spc="219" dirty="0">
              <a:solidFill>
                <a:srgbClr val="FFFFFF"/>
              </a:solidFill>
              <a:latin typeface="Aileron Heavy Bold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302658" y="6213775"/>
            <a:ext cx="1392572" cy="269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15"/>
              </a:lnSpc>
            </a:pPr>
            <a:r>
              <a:rPr lang="ru-RU" sz="1653" dirty="0" smtClean="0">
                <a:solidFill>
                  <a:srgbClr val="191919"/>
                </a:solidFill>
                <a:latin typeface="Open Sans"/>
              </a:rPr>
              <a:t>КВАНТУМЫ</a:t>
            </a:r>
            <a:endParaRPr lang="en-US" sz="1653" dirty="0">
              <a:solidFill>
                <a:srgbClr val="191919"/>
              </a:solidFill>
              <a:latin typeface="Open Sans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47" y="3661183"/>
            <a:ext cx="3493632" cy="232954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0148" y="86753"/>
            <a:ext cx="1682496" cy="87782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1297" y="3662794"/>
            <a:ext cx="3456182" cy="2304571"/>
          </a:xfrm>
          <a:prstGeom prst="rect">
            <a:avLst/>
          </a:prstGeom>
        </p:spPr>
      </p:pic>
      <p:sp>
        <p:nvSpPr>
          <p:cNvPr id="17" name="TextBox 13"/>
          <p:cNvSpPr txBox="1"/>
          <p:nvPr/>
        </p:nvSpPr>
        <p:spPr>
          <a:xfrm>
            <a:off x="-113920" y="3033888"/>
            <a:ext cx="4753117" cy="269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15"/>
              </a:lnSpc>
            </a:pPr>
            <a:r>
              <a:rPr lang="ru-RU" sz="1653" dirty="0" smtClean="0">
                <a:solidFill>
                  <a:srgbClr val="191919"/>
                </a:solidFill>
                <a:latin typeface="Open Sans"/>
              </a:rPr>
              <a:t>ДЕТСКИЙ ТЕХНОПАРК «КВАНТОРИУМ»</a:t>
            </a:r>
            <a:endParaRPr lang="en-US" sz="1653" dirty="0">
              <a:solidFill>
                <a:srgbClr val="191919"/>
              </a:solidFill>
              <a:latin typeface="Open Sans"/>
            </a:endParaRPr>
          </a:p>
        </p:txBody>
      </p:sp>
      <p:pic>
        <p:nvPicPr>
          <p:cNvPr id="18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873480" y="6036927"/>
            <a:ext cx="429178" cy="446345"/>
          </a:xfrm>
          <a:prstGeom prst="rect">
            <a:avLst/>
          </a:prstGeom>
        </p:spPr>
      </p:pic>
      <p:pic>
        <p:nvPicPr>
          <p:cNvPr id="19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4487618" y="6075024"/>
            <a:ext cx="429178" cy="446345"/>
          </a:xfrm>
          <a:prstGeom prst="rect">
            <a:avLst/>
          </a:prstGeom>
        </p:spPr>
      </p:pic>
      <p:sp>
        <p:nvSpPr>
          <p:cNvPr id="20" name="TextBox 13"/>
          <p:cNvSpPr txBox="1"/>
          <p:nvPr/>
        </p:nvSpPr>
        <p:spPr>
          <a:xfrm>
            <a:off x="4702207" y="6226416"/>
            <a:ext cx="2151598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15"/>
              </a:lnSpc>
            </a:pPr>
            <a:r>
              <a:rPr lang="ru-RU" sz="1653" dirty="0" smtClean="0">
                <a:solidFill>
                  <a:srgbClr val="191919"/>
                </a:solidFill>
                <a:latin typeface="Open Sans"/>
              </a:rPr>
              <a:t>МАСТЕР-КЛАССЫ</a:t>
            </a:r>
            <a:endParaRPr lang="en-US" sz="1653" dirty="0">
              <a:solidFill>
                <a:srgbClr val="191919"/>
              </a:solidFill>
              <a:latin typeface="Open Sans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1369" y="3670210"/>
            <a:ext cx="3458591" cy="2297156"/>
          </a:xfrm>
          <a:prstGeom prst="rect">
            <a:avLst/>
          </a:prstGeom>
        </p:spPr>
      </p:pic>
      <p:pic>
        <p:nvPicPr>
          <p:cNvPr id="21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8406674" y="6003243"/>
            <a:ext cx="429178" cy="446345"/>
          </a:xfrm>
          <a:prstGeom prst="rect">
            <a:avLst/>
          </a:prstGeom>
        </p:spPr>
      </p:pic>
      <p:sp>
        <p:nvSpPr>
          <p:cNvPr id="22" name="TextBox 13"/>
          <p:cNvSpPr txBox="1"/>
          <p:nvPr/>
        </p:nvSpPr>
        <p:spPr>
          <a:xfrm>
            <a:off x="8723447" y="6201046"/>
            <a:ext cx="2151598" cy="269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15"/>
              </a:lnSpc>
            </a:pPr>
            <a:r>
              <a:rPr lang="ru-RU" sz="1653" dirty="0" smtClean="0">
                <a:solidFill>
                  <a:srgbClr val="191919"/>
                </a:solidFill>
                <a:latin typeface="Open Sans"/>
              </a:rPr>
              <a:t>ПРОЕКТЫ</a:t>
            </a:r>
            <a:endParaRPr lang="en-US" sz="1653" dirty="0">
              <a:solidFill>
                <a:srgbClr val="191919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544796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314425">
            <a:off x="1671413" y="6273282"/>
            <a:ext cx="6269299" cy="649668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alphaModFix amt="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010836">
            <a:off x="-2272908" y="-1846048"/>
            <a:ext cx="6269299" cy="649668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alphaModFix amt="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3343398">
            <a:off x="10044799" y="-2382462"/>
            <a:ext cx="2421435" cy="250925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alphaModFix amt="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7077988">
            <a:off x="-1093063" y="3861970"/>
            <a:ext cx="3358082" cy="3479878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-190500" y="3723688"/>
            <a:ext cx="381000" cy="381000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0A0A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-213371" y="408447"/>
            <a:ext cx="899171" cy="899171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545454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7437877" y="5450389"/>
            <a:ext cx="4562547" cy="102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9"/>
              </a:lnSpc>
            </a:pPr>
            <a:endParaRPr sz="1200"/>
          </a:p>
        </p:txBody>
      </p:sp>
      <p:grpSp>
        <p:nvGrpSpPr>
          <p:cNvPr id="11" name="Group 11"/>
          <p:cNvGrpSpPr/>
          <p:nvPr/>
        </p:nvGrpSpPr>
        <p:grpSpPr>
          <a:xfrm>
            <a:off x="-335124" y="230263"/>
            <a:ext cx="4445267" cy="1732793"/>
            <a:chOff x="0" y="309638"/>
            <a:chExt cx="8890533" cy="3465586"/>
          </a:xfrm>
        </p:grpSpPr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3433986" y="309638"/>
              <a:ext cx="2027950" cy="2101504"/>
            </a:xfrm>
            <a:prstGeom prst="rect">
              <a:avLst/>
            </a:prstGeom>
          </p:spPr>
        </p:pic>
        <p:sp>
          <p:nvSpPr>
            <p:cNvPr id="14" name="TextBox 14"/>
            <p:cNvSpPr txBox="1"/>
            <p:nvPr/>
          </p:nvSpPr>
          <p:spPr>
            <a:xfrm>
              <a:off x="0" y="3262264"/>
              <a:ext cx="8890533" cy="5129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67"/>
                </a:lnSpc>
              </a:pPr>
              <a:endParaRPr sz="1200"/>
            </a:p>
          </p:txBody>
        </p:sp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4016089" y="670290"/>
              <a:ext cx="858356" cy="892690"/>
            </a:xfrm>
            <a:prstGeom prst="rect">
              <a:avLst/>
            </a:prstGeom>
          </p:spPr>
        </p:pic>
      </p:grpSp>
      <p:pic>
        <p:nvPicPr>
          <p:cNvPr id="23" name="Picture 2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2064611">
            <a:off x="5444988" y="-817698"/>
            <a:ext cx="858119" cy="889243"/>
          </a:xfrm>
          <a:prstGeom prst="rect">
            <a:avLst/>
          </a:prstGeom>
        </p:spPr>
      </p:pic>
      <p:grpSp>
        <p:nvGrpSpPr>
          <p:cNvPr id="30" name="Group 30"/>
          <p:cNvGrpSpPr/>
          <p:nvPr/>
        </p:nvGrpSpPr>
        <p:grpSpPr>
          <a:xfrm>
            <a:off x="911322" y="29455"/>
            <a:ext cx="8897752" cy="1503222"/>
            <a:chOff x="0" y="-1092049"/>
            <a:chExt cx="17795504" cy="3006446"/>
          </a:xfrm>
        </p:grpSpPr>
        <p:sp>
          <p:nvSpPr>
            <p:cNvPr id="31" name="TextBox 31"/>
            <p:cNvSpPr txBox="1"/>
            <p:nvPr/>
          </p:nvSpPr>
          <p:spPr>
            <a:xfrm>
              <a:off x="2055396" y="-1092049"/>
              <a:ext cx="15740108" cy="10297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98"/>
                </a:lnSpc>
                <a:spcBef>
                  <a:spcPct val="0"/>
                </a:spcBef>
              </a:pPr>
              <a:r>
                <a:rPr lang="ru-RU" sz="3141" dirty="0" smtClean="0">
                  <a:solidFill>
                    <a:srgbClr val="000000"/>
                  </a:solidFill>
                  <a:latin typeface="Bogart Black"/>
                </a:rPr>
                <a:t>Региональные смены-</a:t>
              </a:r>
              <a:r>
                <a:rPr lang="ru-RU" sz="3141" dirty="0" err="1" smtClean="0">
                  <a:solidFill>
                    <a:srgbClr val="000000"/>
                  </a:solidFill>
                  <a:latin typeface="Bogart Black"/>
                </a:rPr>
                <a:t>интенсивы</a:t>
              </a:r>
              <a:endParaRPr lang="en-US" sz="3141" dirty="0">
                <a:solidFill>
                  <a:srgbClr val="000000"/>
                </a:solidFill>
                <a:latin typeface="Bogart Black"/>
              </a:endParaRP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1042362"/>
              <a:ext cx="15740108" cy="8720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98"/>
                </a:lnSpc>
              </a:pPr>
              <a:endParaRPr sz="1200"/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2784042" y="476592"/>
            <a:ext cx="58707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0000"/>
                </a:solidFill>
                <a:latin typeface="Bodoni MT Black" panose="02070A03080606020203" pitchFamily="18" charset="0"/>
              </a:rPr>
              <a:t>Уроки настоящего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1382" y="1913879"/>
            <a:ext cx="1301757" cy="130175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5112" y="3448484"/>
            <a:ext cx="1178027" cy="117802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741" y="2005425"/>
            <a:ext cx="3435320" cy="2147738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2757737" y="820378"/>
            <a:ext cx="58707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0000"/>
                </a:solidFill>
                <a:latin typeface="Bodoni MT Black" panose="02070A03080606020203" pitchFamily="18" charset="0"/>
              </a:rPr>
              <a:t>Большие вызовы</a:t>
            </a: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243" y="4278580"/>
            <a:ext cx="3370315" cy="2548801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6830" y="4309412"/>
            <a:ext cx="3225229" cy="2517969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6830" y="1998207"/>
            <a:ext cx="3265632" cy="2177513"/>
          </a:xfrm>
          <a:prstGeom prst="rect">
            <a:avLst/>
          </a:prstGeom>
        </p:spPr>
      </p:pic>
      <p:graphicFrame>
        <p:nvGraphicFramePr>
          <p:cNvPr id="19" name="Схема 18"/>
          <p:cNvGraphicFramePr/>
          <p:nvPr>
            <p:extLst>
              <p:ext uri="{D42A27DB-BD31-4B8C-83A1-F6EECF244321}">
                <p14:modId xmlns:p14="http://schemas.microsoft.com/office/powerpoint/2010/main" val="3511513552"/>
              </p:ext>
            </p:extLst>
          </p:nvPr>
        </p:nvGraphicFramePr>
        <p:xfrm>
          <a:off x="9434670" y="3517351"/>
          <a:ext cx="2256547" cy="26840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pic>
        <p:nvPicPr>
          <p:cNvPr id="22" name="Рисунок 21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0952" y="302139"/>
            <a:ext cx="1562616" cy="1532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48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05856" y="2336405"/>
            <a:ext cx="6395597" cy="21544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dirty="0" smtClean="0"/>
              <a:t>МНОГОФУНКЦИОНАЛЬНОСТЬ</a:t>
            </a:r>
          </a:p>
          <a:p>
            <a:r>
              <a:rPr lang="ru-RU" sz="2000" dirty="0" smtClean="0"/>
              <a:t>КРЕАТИВНОСТЬ</a:t>
            </a:r>
          </a:p>
          <a:p>
            <a:r>
              <a:rPr lang="ru-RU" sz="2000" dirty="0" smtClean="0"/>
              <a:t>ИННОВАЦИОННОСТЬ</a:t>
            </a:r>
          </a:p>
          <a:p>
            <a:r>
              <a:rPr lang="ru-RU" sz="2000" dirty="0" smtClean="0"/>
              <a:t>КОМАНДНАЯ РАБОТА</a:t>
            </a:r>
          </a:p>
          <a:p>
            <a:r>
              <a:rPr lang="ru-RU" sz="2000" dirty="0" smtClean="0"/>
              <a:t>УПРАВЛЕНИЕ ПРОЕКТАМИ</a:t>
            </a:r>
          </a:p>
          <a:p>
            <a:r>
              <a:rPr lang="ru-RU" sz="2000" dirty="0" smtClean="0"/>
              <a:t>ГЛОБАЛЬНОЕ МЫШЛЕНИЕ</a:t>
            </a:r>
          </a:p>
          <a:p>
            <a:r>
              <a:rPr lang="ru-RU" sz="2000" dirty="0" smtClean="0"/>
              <a:t>ПОСТОЯННОЕ ОБУЧЕНИЕ</a:t>
            </a:r>
            <a:endParaRPr lang="ru-RU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1770160" y="1348544"/>
            <a:ext cx="5130589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5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25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КЛЮЧЕВЫЕ ХАРАКТЕРИСТИКИ</a:t>
            </a:r>
          </a:p>
          <a:p>
            <a:pPr algn="ctr"/>
            <a:r>
              <a:rPr lang="ru-RU" sz="25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СОВРЕМЕННОГО ИНЖЕНЕРА</a:t>
            </a:r>
            <a:r>
              <a:rPr lang="ru-RU" sz="25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</a:t>
            </a:r>
            <a:endParaRPr lang="ru-RU" sz="25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9" name="Picture 2"/>
          <p:cNvPicPr>
            <a:picLocks noChangeAspect="1"/>
          </p:cNvPicPr>
          <p:nvPr/>
        </p:nvPicPr>
        <p:blipFill>
          <a:blip r:embed="rId2">
            <a:alphaModFix amt="9999"/>
          </a:blip>
          <a:srcRect t="6850" b="6850"/>
          <a:stretch>
            <a:fillRect/>
          </a:stretch>
        </p:blipFill>
        <p:spPr>
          <a:xfrm rot="16200000">
            <a:off x="6868913" y="1534912"/>
            <a:ext cx="6857999" cy="3788176"/>
          </a:xfrm>
          <a:prstGeom prst="rect">
            <a:avLst/>
          </a:prstGeom>
        </p:spPr>
      </p:pic>
      <p:pic>
        <p:nvPicPr>
          <p:cNvPr id="10" name="Picture 15"/>
          <p:cNvPicPr>
            <a:picLocks noChangeAspect="1"/>
          </p:cNvPicPr>
          <p:nvPr/>
        </p:nvPicPr>
        <p:blipFill>
          <a:blip r:embed="rId3"/>
          <a:srcRect l="44305" r="40798"/>
          <a:stretch>
            <a:fillRect/>
          </a:stretch>
        </p:blipFill>
        <p:spPr>
          <a:xfrm>
            <a:off x="7652438" y="1304123"/>
            <a:ext cx="760270" cy="1486365"/>
          </a:xfrm>
          <a:prstGeom prst="rect">
            <a:avLst/>
          </a:prstGeom>
        </p:spPr>
      </p:pic>
      <p:pic>
        <p:nvPicPr>
          <p:cNvPr id="11" name="Picture 15"/>
          <p:cNvPicPr>
            <a:picLocks noChangeAspect="1"/>
          </p:cNvPicPr>
          <p:nvPr/>
        </p:nvPicPr>
        <p:blipFill>
          <a:blip r:embed="rId3"/>
          <a:srcRect l="44305" r="40798"/>
          <a:stretch>
            <a:fillRect/>
          </a:stretch>
        </p:blipFill>
        <p:spPr>
          <a:xfrm>
            <a:off x="7651706" y="2605386"/>
            <a:ext cx="761733" cy="1489225"/>
          </a:xfrm>
          <a:prstGeom prst="rect">
            <a:avLst/>
          </a:prstGeom>
        </p:spPr>
      </p:pic>
      <p:pic>
        <p:nvPicPr>
          <p:cNvPr id="12" name="Picture 15"/>
          <p:cNvPicPr>
            <a:picLocks noChangeAspect="1"/>
          </p:cNvPicPr>
          <p:nvPr/>
        </p:nvPicPr>
        <p:blipFill>
          <a:blip r:embed="rId3"/>
          <a:srcRect l="44305" r="40798"/>
          <a:stretch>
            <a:fillRect/>
          </a:stretch>
        </p:blipFill>
        <p:spPr>
          <a:xfrm>
            <a:off x="7620303" y="3887012"/>
            <a:ext cx="776832" cy="1518745"/>
          </a:xfrm>
          <a:prstGeom prst="rect">
            <a:avLst/>
          </a:prstGeom>
        </p:spPr>
      </p:pic>
      <p:pic>
        <p:nvPicPr>
          <p:cNvPr id="13" name="Picture 15"/>
          <p:cNvPicPr>
            <a:picLocks noChangeAspect="1"/>
          </p:cNvPicPr>
          <p:nvPr/>
        </p:nvPicPr>
        <p:blipFill>
          <a:blip r:embed="rId3"/>
          <a:srcRect l="44305" r="40798"/>
          <a:stretch>
            <a:fillRect/>
          </a:stretch>
        </p:blipFill>
        <p:spPr>
          <a:xfrm>
            <a:off x="7705353" y="5131654"/>
            <a:ext cx="707355" cy="1382913"/>
          </a:xfrm>
          <a:prstGeom prst="rect">
            <a:avLst/>
          </a:prstGeom>
        </p:spPr>
      </p:pic>
      <p:pic>
        <p:nvPicPr>
          <p:cNvPr id="14" name="Picture 15"/>
          <p:cNvPicPr>
            <a:picLocks noChangeAspect="1"/>
          </p:cNvPicPr>
          <p:nvPr/>
        </p:nvPicPr>
        <p:blipFill>
          <a:blip r:embed="rId3"/>
          <a:srcRect l="44305" r="40798"/>
          <a:stretch>
            <a:fillRect/>
          </a:stretch>
        </p:blipFill>
        <p:spPr>
          <a:xfrm>
            <a:off x="7651707" y="9708"/>
            <a:ext cx="745428" cy="1457348"/>
          </a:xfrm>
          <a:prstGeom prst="rect">
            <a:avLst/>
          </a:prstGeom>
        </p:spPr>
      </p:pic>
      <p:pic>
        <p:nvPicPr>
          <p:cNvPr id="15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49496" y="812826"/>
            <a:ext cx="1013975" cy="105075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41894" y="1080950"/>
            <a:ext cx="429178" cy="446345"/>
          </a:xfrm>
          <a:prstGeom prst="rect">
            <a:avLst/>
          </a:prstGeom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108557721"/>
              </p:ext>
            </p:extLst>
          </p:nvPr>
        </p:nvGraphicFramePr>
        <p:xfrm>
          <a:off x="2546630" y="4645245"/>
          <a:ext cx="2758859" cy="17263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04206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314425">
            <a:off x="1748767" y="6251075"/>
            <a:ext cx="6269299" cy="649668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alphaModFix amt="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3343398">
            <a:off x="9913680" y="-2313151"/>
            <a:ext cx="2792410" cy="289368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>
            <a:alphaModFix amt="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7077988">
            <a:off x="-1319515" y="4749403"/>
            <a:ext cx="2086463" cy="2162138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-190500" y="3723688"/>
            <a:ext cx="381000" cy="381000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0A0A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-213371" y="408447"/>
            <a:ext cx="899171" cy="899171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545454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7716879" y="5213499"/>
            <a:ext cx="4562547" cy="102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9"/>
              </a:lnSpc>
            </a:pPr>
            <a:endParaRPr sz="1200"/>
          </a:p>
        </p:txBody>
      </p:sp>
      <p:grpSp>
        <p:nvGrpSpPr>
          <p:cNvPr id="11" name="Group 11"/>
          <p:cNvGrpSpPr/>
          <p:nvPr/>
        </p:nvGrpSpPr>
        <p:grpSpPr>
          <a:xfrm>
            <a:off x="438150" y="195470"/>
            <a:ext cx="4445267" cy="1631498"/>
            <a:chOff x="0" y="512228"/>
            <a:chExt cx="8890533" cy="3262996"/>
          </a:xfrm>
        </p:grpSpPr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1766768" y="512228"/>
              <a:ext cx="2027950" cy="2101504"/>
            </a:xfrm>
            <a:prstGeom prst="rect">
              <a:avLst/>
            </a:prstGeom>
          </p:spPr>
        </p:pic>
        <p:sp>
          <p:nvSpPr>
            <p:cNvPr id="14" name="TextBox 14"/>
            <p:cNvSpPr txBox="1"/>
            <p:nvPr/>
          </p:nvSpPr>
          <p:spPr>
            <a:xfrm>
              <a:off x="0" y="3262264"/>
              <a:ext cx="8890533" cy="5129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67"/>
                </a:lnSpc>
              </a:pPr>
              <a:endParaRPr sz="1200"/>
            </a:p>
          </p:txBody>
        </p:sp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2421526" y="994358"/>
              <a:ext cx="858356" cy="892690"/>
            </a:xfrm>
            <a:prstGeom prst="rect">
              <a:avLst/>
            </a:prstGeom>
          </p:spPr>
        </p:pic>
      </p:grpSp>
      <p:pic>
        <p:nvPicPr>
          <p:cNvPr id="23" name="Picture 2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2064611">
            <a:off x="5444988" y="-817698"/>
            <a:ext cx="858119" cy="889243"/>
          </a:xfrm>
          <a:prstGeom prst="rect">
            <a:avLst/>
          </a:prstGeom>
        </p:spPr>
      </p:pic>
      <p:grpSp>
        <p:nvGrpSpPr>
          <p:cNvPr id="30" name="Group 30"/>
          <p:cNvGrpSpPr/>
          <p:nvPr/>
        </p:nvGrpSpPr>
        <p:grpSpPr>
          <a:xfrm>
            <a:off x="948390" y="358089"/>
            <a:ext cx="9257173" cy="1251181"/>
            <a:chOff x="74136" y="-434781"/>
            <a:chExt cx="18514346" cy="2502364"/>
          </a:xfrm>
        </p:grpSpPr>
        <p:sp>
          <p:nvSpPr>
            <p:cNvPr id="31" name="TextBox 31"/>
            <p:cNvSpPr txBox="1"/>
            <p:nvPr/>
          </p:nvSpPr>
          <p:spPr>
            <a:xfrm>
              <a:off x="2848374" y="-434781"/>
              <a:ext cx="15740108" cy="10297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98"/>
                </a:lnSpc>
                <a:spcBef>
                  <a:spcPct val="0"/>
                </a:spcBef>
              </a:pPr>
              <a:r>
                <a:rPr lang="ru-RU" sz="3141" dirty="0" smtClean="0">
                  <a:solidFill>
                    <a:srgbClr val="000000"/>
                  </a:solidFill>
                  <a:latin typeface="Bogart Black"/>
                </a:rPr>
                <a:t>ЛАБОРАТОРИЯ ГИБКИХ НАВЫКОВ</a:t>
              </a:r>
              <a:endParaRPr lang="en-US" sz="3141" dirty="0">
                <a:solidFill>
                  <a:srgbClr val="000000"/>
                </a:solidFill>
                <a:latin typeface="Bogart Black"/>
              </a:endParaRP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74136" y="1195548"/>
              <a:ext cx="15740108" cy="8720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98"/>
                </a:lnSpc>
              </a:pPr>
              <a:endParaRPr sz="1200"/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763155" y="1299113"/>
            <a:ext cx="107133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Arial Narrow" panose="020B0606020202030204" pitchFamily="34" charset="0"/>
              </a:rPr>
              <a:t>Организация </a:t>
            </a:r>
            <a:r>
              <a:rPr lang="ru-RU" sz="2000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особой образовательной среды по развитию гибких навыков и компетенций проектной деятельности </a:t>
            </a:r>
            <a:r>
              <a:rPr lang="ru-RU" sz="2000" dirty="0" smtClean="0">
                <a:latin typeface="Arial Narrow" panose="020B0606020202030204" pitchFamily="34" charset="0"/>
              </a:rPr>
              <a:t>у обучающихся с целью формирования социально зрелой личности, обладающей:</a:t>
            </a:r>
          </a:p>
          <a:p>
            <a:pPr algn="just"/>
            <a:r>
              <a:rPr lang="ru-RU" sz="2000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когнитивными навыками </a:t>
            </a:r>
            <a:r>
              <a:rPr lang="ru-RU" sz="2000" dirty="0" smtClean="0">
                <a:latin typeface="Arial Narrow" panose="020B0606020202030204" pitchFamily="34" charset="0"/>
              </a:rPr>
              <a:t>(критическое и креативное мышление, коммуникабельность, адаптивность, способность планировать свою работу)</a:t>
            </a:r>
          </a:p>
          <a:p>
            <a:pPr algn="just"/>
            <a:r>
              <a:rPr lang="ru-RU" sz="2000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навыками межличностного общения </a:t>
            </a:r>
            <a:r>
              <a:rPr lang="ru-RU" sz="2000" dirty="0" smtClean="0">
                <a:latin typeface="Arial Narrow" panose="020B0606020202030204" pitchFamily="34" charset="0"/>
              </a:rPr>
              <a:t>(работа в команде, самоорганизация, управление конфликтами)</a:t>
            </a:r>
          </a:p>
          <a:p>
            <a:pPr algn="just"/>
            <a:r>
              <a:rPr lang="ru-RU" sz="2000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лидерскими качествами </a:t>
            </a:r>
            <a:r>
              <a:rPr lang="ru-RU" sz="2000" dirty="0" smtClean="0">
                <a:latin typeface="Arial Narrow" panose="020B0606020202030204" pitchFamily="34" charset="0"/>
              </a:rPr>
              <a:t>(самоконтроль, осознанность, целеполагание, </a:t>
            </a:r>
            <a:r>
              <a:rPr lang="ru-RU" sz="2000" dirty="0" err="1" smtClean="0">
                <a:latin typeface="Arial Narrow" panose="020B0606020202030204" pitchFamily="34" charset="0"/>
              </a:rPr>
              <a:t>самопрезентация</a:t>
            </a:r>
            <a:r>
              <a:rPr lang="ru-RU" sz="2000" dirty="0" smtClean="0">
                <a:latin typeface="Arial Narrow" panose="020B0606020202030204" pitchFamily="34" charset="0"/>
              </a:rPr>
              <a:t>, мотивация)</a:t>
            </a:r>
          </a:p>
          <a:p>
            <a:endParaRPr lang="ru-RU" sz="2400" dirty="0" smtClean="0">
              <a:solidFill>
                <a:srgbClr val="000000"/>
              </a:solidFill>
              <a:latin typeface="Bodoni MT Black" panose="02070A03080606020203" pitchFamily="18" charset="0"/>
            </a:endParaRPr>
          </a:p>
          <a:p>
            <a:r>
              <a:rPr lang="ru-RU" sz="2400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     </a:t>
            </a:r>
            <a:endParaRPr lang="ru-RU" sz="2400" dirty="0" smtClean="0">
              <a:solidFill>
                <a:srgbClr val="000000"/>
              </a:solidFill>
              <a:latin typeface="Bodoni MT Black" panose="02070A03080606020203" pitchFamily="18" charset="0"/>
            </a:endParaRPr>
          </a:p>
        </p:txBody>
      </p:sp>
      <p:graphicFrame>
        <p:nvGraphicFramePr>
          <p:cNvPr id="20" name="Схема 19"/>
          <p:cNvGraphicFramePr/>
          <p:nvPr>
            <p:extLst>
              <p:ext uri="{D42A27DB-BD31-4B8C-83A1-F6EECF244321}">
                <p14:modId xmlns:p14="http://schemas.microsoft.com/office/powerpoint/2010/main" val="4097925949"/>
              </p:ext>
            </p:extLst>
          </p:nvPr>
        </p:nvGraphicFramePr>
        <p:xfrm flipV="1">
          <a:off x="2144944" y="6857999"/>
          <a:ext cx="5894156" cy="276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sp>
        <p:nvSpPr>
          <p:cNvPr id="38" name="Прямоугольник 37"/>
          <p:cNvSpPr/>
          <p:nvPr/>
        </p:nvSpPr>
        <p:spPr>
          <a:xfrm>
            <a:off x="2602558" y="3966687"/>
            <a:ext cx="733595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Мероприятия:</a:t>
            </a:r>
          </a:p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ru-RU" sz="2000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Экспертный </a:t>
            </a:r>
            <a:r>
              <a:rPr lang="ru-RU" sz="2000" dirty="0">
                <a:solidFill>
                  <a:srgbClr val="C00000"/>
                </a:solidFill>
                <a:latin typeface="Arial Narrow" panose="020B0606020202030204" pitchFamily="34" charset="0"/>
              </a:rPr>
              <a:t>час</a:t>
            </a:r>
            <a:r>
              <a:rPr lang="ru-RU" sz="2000" dirty="0">
                <a:latin typeface="Arial Narrow" panose="020B0606020202030204" pitchFamily="34" charset="0"/>
              </a:rPr>
              <a:t>: мастер-классы  от экспертов по развитию гибких навыков по темам «Управляй своим временем грамотно», «Коммуникация и работа в команде», «Мотивация и </a:t>
            </a:r>
            <a:r>
              <a:rPr lang="ru-RU" sz="2000" dirty="0" err="1">
                <a:latin typeface="Arial Narrow" panose="020B0606020202030204" pitchFamily="34" charset="0"/>
              </a:rPr>
              <a:t>самомотивация</a:t>
            </a:r>
            <a:r>
              <a:rPr lang="ru-RU" sz="2000" dirty="0">
                <a:latin typeface="Arial Narrow" panose="020B0606020202030204" pitchFamily="34" charset="0"/>
              </a:rPr>
              <a:t>», «Лидерство и уверенность в себе</a:t>
            </a:r>
            <a:r>
              <a:rPr lang="ru-RU" sz="2000" dirty="0" smtClean="0">
                <a:latin typeface="Arial Narrow" panose="020B0606020202030204" pitchFamily="34" charset="0"/>
              </a:rPr>
              <a:t>»</a:t>
            </a:r>
          </a:p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ru-RU" sz="2000" dirty="0">
                <a:latin typeface="Arial Narrow" panose="020B0606020202030204" pitchFamily="34" charset="0"/>
              </a:rPr>
              <a:t>Организация </a:t>
            </a:r>
            <a:r>
              <a:rPr lang="ru-RU" sz="2000" dirty="0">
                <a:solidFill>
                  <a:srgbClr val="C00000"/>
                </a:solidFill>
                <a:latin typeface="Arial Narrow" panose="020B0606020202030204" pitchFamily="34" charset="0"/>
              </a:rPr>
              <a:t>системы горизонтального наставничества</a:t>
            </a:r>
            <a:r>
              <a:rPr lang="ru-RU" sz="2000" dirty="0">
                <a:latin typeface="Arial Narrow" panose="020B0606020202030204" pitchFamily="34" charset="0"/>
              </a:rPr>
              <a:t> «Ученик-ученик»</a:t>
            </a:r>
          </a:p>
        </p:txBody>
      </p:sp>
    </p:spTree>
    <p:extLst>
      <p:ext uri="{BB962C8B-B14F-4D97-AF65-F5344CB8AC3E}">
        <p14:creationId xmlns:p14="http://schemas.microsoft.com/office/powerpoint/2010/main" val="198263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601</TotalTime>
  <Words>449</Words>
  <Application>Microsoft Office PowerPoint</Application>
  <PresentationFormat>Широкоэкранный</PresentationFormat>
  <Paragraphs>84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3" baseType="lpstr">
      <vt:lpstr>Aileron Heavy Bold</vt:lpstr>
      <vt:lpstr>Arial</vt:lpstr>
      <vt:lpstr>Arial Narrow</vt:lpstr>
      <vt:lpstr>Bodoni MT Black</vt:lpstr>
      <vt:lpstr>Bogart Black</vt:lpstr>
      <vt:lpstr>Calibri</vt:lpstr>
      <vt:lpstr>Calibri Light</vt:lpstr>
      <vt:lpstr>Courier New</vt:lpstr>
      <vt:lpstr>Open Sans</vt:lpstr>
      <vt:lpstr>Times New Roman</vt:lpstr>
      <vt:lpstr>Тема Office</vt:lpstr>
      <vt:lpstr>Лыжина Елена Геннадьевна, заместитель директора, руководитель  Центра «Точка роста»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Эффективные практики профориентационной работы в МАОУ «Кожевниковская СОШ № 2» в рамках регионального проекта «Успех каждого ребенка» НП «Образование»</dc:title>
  <dc:creator>user</dc:creator>
  <cp:lastModifiedBy>user</cp:lastModifiedBy>
  <cp:revision>126</cp:revision>
  <dcterms:created xsi:type="dcterms:W3CDTF">2023-08-27T14:09:32Z</dcterms:created>
  <dcterms:modified xsi:type="dcterms:W3CDTF">2024-11-02T06:35:22Z</dcterms:modified>
</cp:coreProperties>
</file>