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1" r:id="rId2"/>
    <p:sldId id="332" r:id="rId3"/>
    <p:sldId id="336" r:id="rId4"/>
    <p:sldId id="337" r:id="rId5"/>
    <p:sldId id="339" r:id="rId6"/>
    <p:sldId id="340" r:id="rId7"/>
    <p:sldId id="338" r:id="rId8"/>
    <p:sldId id="335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B"/>
    <a:srgbClr val="00A0E3"/>
    <a:srgbClr val="000000"/>
    <a:srgbClr val="4DBCEC"/>
    <a:srgbClr val="109EB4"/>
    <a:srgbClr val="F38221"/>
    <a:srgbClr val="2162AE"/>
    <a:srgbClr val="60BFCE"/>
    <a:srgbClr val="CC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9091" autoAdjust="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5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8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1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0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22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2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C527-C1F3-470F-BD2A-DA51C60D7E81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2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2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8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8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2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22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76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550090" y="2270225"/>
            <a:ext cx="727946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sz="3600" b="1" dirty="0">
              <a:solidFill>
                <a:srgbClr val="005BAB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9615" y="4545278"/>
            <a:ext cx="648894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5BAB"/>
                </a:solidFill>
              </a:rPr>
              <a:t>Словесная Ольга Михайловна</a:t>
            </a:r>
            <a:endParaRPr lang="ru-RU" sz="2400" dirty="0">
              <a:solidFill>
                <a:srgbClr val="005BAB"/>
              </a:solidFill>
            </a:endParaRPr>
          </a:p>
          <a:p>
            <a:r>
              <a:rPr lang="ru-RU" sz="2400" dirty="0" err="1">
                <a:solidFill>
                  <a:srgbClr val="005BAB"/>
                </a:solidFill>
              </a:rPr>
              <a:t>и</a:t>
            </a:r>
            <a:r>
              <a:rPr lang="ru-RU" sz="2400" dirty="0" err="1" smtClean="0">
                <a:solidFill>
                  <a:srgbClr val="005BAB"/>
                </a:solidFill>
              </a:rPr>
              <a:t>.о</a:t>
            </a:r>
            <a:r>
              <a:rPr lang="ru-RU" sz="2400" dirty="0" smtClean="0">
                <a:solidFill>
                  <a:srgbClr val="005BAB"/>
                </a:solidFill>
              </a:rPr>
              <a:t>. директора </a:t>
            </a:r>
          </a:p>
          <a:p>
            <a:r>
              <a:rPr lang="ru-RU" sz="2400" dirty="0" smtClean="0">
                <a:solidFill>
                  <a:srgbClr val="005BAB"/>
                </a:solidFill>
              </a:rPr>
              <a:t>МАОУ «</a:t>
            </a:r>
            <a:r>
              <a:rPr lang="ru-RU" sz="2400" dirty="0" err="1" smtClean="0">
                <a:solidFill>
                  <a:srgbClr val="005BAB"/>
                </a:solidFill>
              </a:rPr>
              <a:t>Кожевниковская</a:t>
            </a:r>
            <a:r>
              <a:rPr lang="ru-RU" sz="2400" dirty="0" smtClean="0">
                <a:solidFill>
                  <a:srgbClr val="005BAB"/>
                </a:solidFill>
              </a:rPr>
              <a:t> СОШ №1»</a:t>
            </a:r>
            <a:endParaRPr lang="ru-RU" sz="2400" dirty="0">
              <a:solidFill>
                <a:srgbClr val="005BAB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559615" y="6444957"/>
            <a:ext cx="11610363" cy="212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380" spc="20">
                <a:solidFill>
                  <a:schemeClr val="bg1">
                    <a:lumMod val="95000"/>
                  </a:schemeClr>
                </a:solidFill>
              </a:rPr>
              <a:t>#УЧИСЬСТОИПКРО  #ТОИПКРО  #УЧИБУДУЩЕМУ  #УЧИСЬСТОИПКРО  #ТОИПКРО  #УЧИБУДУЩЕМУ  #УЧИСЬСТОИПКРО  #ТОИПКРО #УЧИБУДУЩЕМУ </a:t>
            </a:r>
          </a:p>
        </p:txBody>
      </p:sp>
      <p:pic>
        <p:nvPicPr>
          <p:cNvPr id="124" name="Рисунок 123" descr="Лого ТОИПКР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7927" y="327599"/>
            <a:ext cx="1028015" cy="1028015"/>
          </a:xfrm>
          <a:prstGeom prst="rect">
            <a:avLst/>
          </a:prstGeom>
        </p:spPr>
      </p:pic>
      <p:sp>
        <p:nvSpPr>
          <p:cNvPr id="132" name="TextBox 131"/>
          <p:cNvSpPr txBox="1">
            <a:spLocks noChangeAspect="1"/>
          </p:cNvSpPr>
          <p:nvPr/>
        </p:nvSpPr>
        <p:spPr>
          <a:xfrm>
            <a:off x="7533106" y="513258"/>
            <a:ext cx="1449061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105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1050" dirty="0">
                <a:solidFill>
                  <a:srgbClr val="109EB4"/>
                </a:solidFill>
              </a:rPr>
              <a:t>РОССИИ</a:t>
            </a:r>
          </a:p>
        </p:txBody>
      </p:sp>
      <p:grpSp>
        <p:nvGrpSpPr>
          <p:cNvPr id="229" name="Группа 228"/>
          <p:cNvGrpSpPr/>
          <p:nvPr/>
        </p:nvGrpSpPr>
        <p:grpSpPr>
          <a:xfrm>
            <a:off x="601663" y="360363"/>
            <a:ext cx="1231899" cy="1274763"/>
            <a:chOff x="601663" y="360363"/>
            <a:chExt cx="1231899" cy="1274763"/>
          </a:xfrm>
        </p:grpSpPr>
        <p:sp>
          <p:nvSpPr>
            <p:cNvPr id="187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5" name="Группа 92"/>
          <p:cNvGrpSpPr>
            <a:grpSpLocks noChangeAspect="1"/>
          </p:cNvGrpSpPr>
          <p:nvPr/>
        </p:nvGrpSpPr>
        <p:grpSpPr>
          <a:xfrm>
            <a:off x="6192592" y="507677"/>
            <a:ext cx="1199631" cy="720000"/>
            <a:chOff x="6677025" y="2744788"/>
            <a:chExt cx="1719263" cy="1031875"/>
          </a:xfrm>
        </p:grpSpPr>
        <p:sp>
          <p:nvSpPr>
            <p:cNvPr id="137" name="Freeform 75"/>
            <p:cNvSpPr>
              <a:spLocks noEditPoints="1"/>
            </p:cNvSpPr>
            <p:nvPr/>
          </p:nvSpPr>
          <p:spPr bwMode="auto">
            <a:xfrm>
              <a:off x="6677025" y="2782888"/>
              <a:ext cx="973137" cy="993775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76"/>
            <p:cNvSpPr>
              <a:spLocks/>
            </p:cNvSpPr>
            <p:nvPr/>
          </p:nvSpPr>
          <p:spPr bwMode="auto">
            <a:xfrm>
              <a:off x="7662863" y="2782888"/>
              <a:ext cx="593725" cy="993775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77"/>
            <p:cNvSpPr>
              <a:spLocks noEditPoints="1"/>
            </p:cNvSpPr>
            <p:nvPr/>
          </p:nvSpPr>
          <p:spPr bwMode="auto">
            <a:xfrm>
              <a:off x="6950075" y="3206750"/>
              <a:ext cx="80962" cy="85725"/>
            </a:xfrm>
            <a:custGeom>
              <a:avLst/>
              <a:gdLst/>
              <a:ahLst/>
              <a:cxnLst>
                <a:cxn ang="0">
                  <a:pos x="100" y="108"/>
                </a:cxn>
                <a:cxn ang="0">
                  <a:pos x="78" y="94"/>
                </a:cxn>
                <a:cxn ang="0">
                  <a:pos x="65" y="100"/>
                </a:cxn>
                <a:cxn ang="0">
                  <a:pos x="51" y="102"/>
                </a:cxn>
                <a:cxn ang="0">
                  <a:pos x="31" y="98"/>
                </a:cxn>
                <a:cxn ang="0">
                  <a:pos x="16" y="89"/>
                </a:cxn>
                <a:cxn ang="0">
                  <a:pos x="8" y="81"/>
                </a:cxn>
                <a:cxn ang="0">
                  <a:pos x="0" y="63"/>
                </a:cxn>
                <a:cxn ang="0">
                  <a:pos x="0" y="51"/>
                </a:cxn>
                <a:cxn ang="0">
                  <a:pos x="6" y="26"/>
                </a:cxn>
                <a:cxn ang="0">
                  <a:pos x="14" y="16"/>
                </a:cxn>
                <a:cxn ang="0">
                  <a:pos x="25" y="8"/>
                </a:cxn>
                <a:cxn ang="0">
                  <a:pos x="51" y="0"/>
                </a:cxn>
                <a:cxn ang="0">
                  <a:pos x="61" y="2"/>
                </a:cxn>
                <a:cxn ang="0">
                  <a:pos x="80" y="8"/>
                </a:cxn>
                <a:cxn ang="0">
                  <a:pos x="88" y="16"/>
                </a:cxn>
                <a:cxn ang="0">
                  <a:pos x="98" y="32"/>
                </a:cxn>
                <a:cxn ang="0">
                  <a:pos x="102" y="51"/>
                </a:cxn>
                <a:cxn ang="0">
                  <a:pos x="102" y="63"/>
                </a:cxn>
                <a:cxn ang="0">
                  <a:pos x="98" y="73"/>
                </a:cxn>
                <a:cxn ang="0">
                  <a:pos x="86" y="91"/>
                </a:cxn>
                <a:cxn ang="0">
                  <a:pos x="80" y="83"/>
                </a:cxn>
                <a:cxn ang="0">
                  <a:pos x="84" y="75"/>
                </a:cxn>
                <a:cxn ang="0">
                  <a:pos x="92" y="61"/>
                </a:cxn>
                <a:cxn ang="0">
                  <a:pos x="92" y="51"/>
                </a:cxn>
                <a:cxn ang="0">
                  <a:pos x="86" y="30"/>
                </a:cxn>
                <a:cxn ang="0">
                  <a:pos x="80" y="22"/>
                </a:cxn>
                <a:cxn ang="0">
                  <a:pos x="73" y="16"/>
                </a:cxn>
                <a:cxn ang="0">
                  <a:pos x="51" y="10"/>
                </a:cxn>
                <a:cxn ang="0">
                  <a:pos x="41" y="12"/>
                </a:cxn>
                <a:cxn ang="0">
                  <a:pos x="31" y="16"/>
                </a:cxn>
                <a:cxn ang="0">
                  <a:pos x="16" y="32"/>
                </a:cxn>
                <a:cxn ang="0">
                  <a:pos x="12" y="41"/>
                </a:cxn>
                <a:cxn ang="0">
                  <a:pos x="10" y="51"/>
                </a:cxn>
                <a:cxn ang="0">
                  <a:pos x="14" y="69"/>
                </a:cxn>
                <a:cxn ang="0">
                  <a:pos x="21" y="81"/>
                </a:cxn>
                <a:cxn ang="0">
                  <a:pos x="27" y="87"/>
                </a:cxn>
                <a:cxn ang="0">
                  <a:pos x="43" y="92"/>
                </a:cxn>
                <a:cxn ang="0">
                  <a:pos x="51" y="92"/>
                </a:cxn>
                <a:cxn ang="0">
                  <a:pos x="73" y="89"/>
                </a:cxn>
                <a:cxn ang="0">
                  <a:pos x="63" y="61"/>
                </a:cxn>
              </a:cxnLst>
              <a:rect l="0" t="0" r="r" b="b"/>
              <a:pathLst>
                <a:path w="102" h="108">
                  <a:moveTo>
                    <a:pt x="86" y="91"/>
                  </a:moveTo>
                  <a:lnTo>
                    <a:pt x="100" y="108"/>
                  </a:lnTo>
                  <a:lnTo>
                    <a:pt x="88" y="108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65" y="100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41" y="102"/>
                  </a:lnTo>
                  <a:lnTo>
                    <a:pt x="31" y="98"/>
                  </a:lnTo>
                  <a:lnTo>
                    <a:pt x="23" y="94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8" y="81"/>
                  </a:lnTo>
                  <a:lnTo>
                    <a:pt x="4" y="71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3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4" y="1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37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71" y="4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4" y="24"/>
                  </a:lnTo>
                  <a:lnTo>
                    <a:pt x="98" y="32"/>
                  </a:lnTo>
                  <a:lnTo>
                    <a:pt x="102" y="41"/>
                  </a:lnTo>
                  <a:lnTo>
                    <a:pt x="102" y="51"/>
                  </a:lnTo>
                  <a:lnTo>
                    <a:pt x="102" y="51"/>
                  </a:lnTo>
                  <a:lnTo>
                    <a:pt x="102" y="63"/>
                  </a:lnTo>
                  <a:lnTo>
                    <a:pt x="98" y="73"/>
                  </a:lnTo>
                  <a:lnTo>
                    <a:pt x="98" y="73"/>
                  </a:lnTo>
                  <a:lnTo>
                    <a:pt x="92" y="81"/>
                  </a:lnTo>
                  <a:lnTo>
                    <a:pt x="86" y="91"/>
                  </a:lnTo>
                  <a:lnTo>
                    <a:pt x="86" y="91"/>
                  </a:lnTo>
                  <a:close/>
                  <a:moveTo>
                    <a:pt x="80" y="83"/>
                  </a:moveTo>
                  <a:lnTo>
                    <a:pt x="80" y="83"/>
                  </a:lnTo>
                  <a:lnTo>
                    <a:pt x="84" y="75"/>
                  </a:lnTo>
                  <a:lnTo>
                    <a:pt x="88" y="69"/>
                  </a:lnTo>
                  <a:lnTo>
                    <a:pt x="92" y="61"/>
                  </a:lnTo>
                  <a:lnTo>
                    <a:pt x="92" y="51"/>
                  </a:lnTo>
                  <a:lnTo>
                    <a:pt x="92" y="51"/>
                  </a:lnTo>
                  <a:lnTo>
                    <a:pt x="90" y="4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0" y="22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61" y="12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41" y="1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1" y="2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4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61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7" y="87"/>
                  </a:lnTo>
                  <a:lnTo>
                    <a:pt x="35" y="91"/>
                  </a:lnTo>
                  <a:lnTo>
                    <a:pt x="43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63" y="92"/>
                  </a:lnTo>
                  <a:lnTo>
                    <a:pt x="73" y="89"/>
                  </a:lnTo>
                  <a:lnTo>
                    <a:pt x="51" y="61"/>
                  </a:lnTo>
                  <a:lnTo>
                    <a:pt x="63" y="61"/>
                  </a:lnTo>
                  <a:lnTo>
                    <a:pt x="8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78"/>
            <p:cNvSpPr>
              <a:spLocks/>
            </p:cNvSpPr>
            <p:nvPr/>
          </p:nvSpPr>
          <p:spPr bwMode="auto">
            <a:xfrm>
              <a:off x="7046913" y="3209925"/>
              <a:ext cx="53975" cy="76200"/>
            </a:xfrm>
            <a:custGeom>
              <a:avLst/>
              <a:gdLst/>
              <a:ahLst/>
              <a:cxnLst>
                <a:cxn ang="0">
                  <a:pos x="68" y="94"/>
                </a:cxn>
                <a:cxn ang="0">
                  <a:pos x="61" y="94"/>
                </a:cxn>
                <a:cxn ang="0">
                  <a:pos x="61" y="83"/>
                </a:cxn>
                <a:cxn ang="0">
                  <a:pos x="61" y="83"/>
                </a:cxn>
                <a:cxn ang="0">
                  <a:pos x="53" y="88"/>
                </a:cxn>
                <a:cxn ang="0">
                  <a:pos x="45" y="92"/>
                </a:cxn>
                <a:cxn ang="0">
                  <a:pos x="37" y="96"/>
                </a:cxn>
                <a:cxn ang="0">
                  <a:pos x="29" y="96"/>
                </a:cxn>
                <a:cxn ang="0">
                  <a:pos x="29" y="96"/>
                </a:cxn>
                <a:cxn ang="0">
                  <a:pos x="23" y="96"/>
                </a:cxn>
                <a:cxn ang="0">
                  <a:pos x="17" y="94"/>
                </a:cxn>
                <a:cxn ang="0">
                  <a:pos x="11" y="92"/>
                </a:cxn>
                <a:cxn ang="0">
                  <a:pos x="8" y="88"/>
                </a:cxn>
                <a:cxn ang="0">
                  <a:pos x="8" y="88"/>
                </a:cxn>
                <a:cxn ang="0">
                  <a:pos x="4" y="83"/>
                </a:cxn>
                <a:cxn ang="0">
                  <a:pos x="2" y="79"/>
                </a:cxn>
                <a:cxn ang="0">
                  <a:pos x="0" y="63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59"/>
                </a:cxn>
                <a:cxn ang="0">
                  <a:pos x="8" y="59"/>
                </a:cxn>
                <a:cxn ang="0">
                  <a:pos x="9" y="73"/>
                </a:cxn>
                <a:cxn ang="0">
                  <a:pos x="13" y="81"/>
                </a:cxn>
                <a:cxn ang="0">
                  <a:pos x="13" y="81"/>
                </a:cxn>
                <a:cxn ang="0">
                  <a:pos x="19" y="87"/>
                </a:cxn>
                <a:cxn ang="0">
                  <a:pos x="29" y="88"/>
                </a:cxn>
                <a:cxn ang="0">
                  <a:pos x="29" y="88"/>
                </a:cxn>
                <a:cxn ang="0">
                  <a:pos x="37" y="87"/>
                </a:cxn>
                <a:cxn ang="0">
                  <a:pos x="47" y="85"/>
                </a:cxn>
                <a:cxn ang="0">
                  <a:pos x="47" y="85"/>
                </a:cxn>
                <a:cxn ang="0">
                  <a:pos x="55" y="79"/>
                </a:cxn>
                <a:cxn ang="0">
                  <a:pos x="61" y="73"/>
                </a:cxn>
                <a:cxn ang="0">
                  <a:pos x="61" y="0"/>
                </a:cxn>
                <a:cxn ang="0">
                  <a:pos x="68" y="0"/>
                </a:cxn>
                <a:cxn ang="0">
                  <a:pos x="68" y="94"/>
                </a:cxn>
              </a:cxnLst>
              <a:rect l="0" t="0" r="r" b="b"/>
              <a:pathLst>
                <a:path w="68" h="96">
                  <a:moveTo>
                    <a:pt x="68" y="94"/>
                  </a:moveTo>
                  <a:lnTo>
                    <a:pt x="61" y="94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53" y="88"/>
                  </a:lnTo>
                  <a:lnTo>
                    <a:pt x="45" y="92"/>
                  </a:lnTo>
                  <a:lnTo>
                    <a:pt x="37" y="96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3" y="96"/>
                  </a:lnTo>
                  <a:lnTo>
                    <a:pt x="17" y="94"/>
                  </a:lnTo>
                  <a:lnTo>
                    <a:pt x="11" y="92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4" y="83"/>
                  </a:lnTo>
                  <a:lnTo>
                    <a:pt x="2" y="79"/>
                  </a:lnTo>
                  <a:lnTo>
                    <a:pt x="0" y="63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73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9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7" y="87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55" y="79"/>
                  </a:lnTo>
                  <a:lnTo>
                    <a:pt x="61" y="73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79"/>
            <p:cNvSpPr>
              <a:spLocks noEditPoints="1"/>
            </p:cNvSpPr>
            <p:nvPr/>
          </p:nvSpPr>
          <p:spPr bwMode="auto">
            <a:xfrm>
              <a:off x="7119938" y="3208338"/>
              <a:ext cx="57150" cy="77788"/>
            </a:xfrm>
            <a:custGeom>
              <a:avLst/>
              <a:gdLst/>
              <a:ahLst/>
              <a:cxnLst>
                <a:cxn ang="0">
                  <a:pos x="65" y="87"/>
                </a:cxn>
                <a:cxn ang="0">
                  <a:pos x="49" y="96"/>
                </a:cxn>
                <a:cxn ang="0">
                  <a:pos x="41" y="98"/>
                </a:cxn>
                <a:cxn ang="0">
                  <a:pos x="31" y="98"/>
                </a:cxn>
                <a:cxn ang="0">
                  <a:pos x="14" y="94"/>
                </a:cxn>
                <a:cxn ang="0">
                  <a:pos x="10" y="90"/>
                </a:cxn>
                <a:cxn ang="0">
                  <a:pos x="2" y="81"/>
                </a:cxn>
                <a:cxn ang="0">
                  <a:pos x="0" y="71"/>
                </a:cxn>
                <a:cxn ang="0">
                  <a:pos x="8" y="51"/>
                </a:cxn>
                <a:cxn ang="0">
                  <a:pos x="16" y="45"/>
                </a:cxn>
                <a:cxn ang="0">
                  <a:pos x="28" y="39"/>
                </a:cxn>
                <a:cxn ang="0">
                  <a:pos x="65" y="35"/>
                </a:cxn>
                <a:cxn ang="0">
                  <a:pos x="65" y="31"/>
                </a:cxn>
                <a:cxn ang="0">
                  <a:pos x="57" y="14"/>
                </a:cxn>
                <a:cxn ang="0">
                  <a:pos x="49" y="10"/>
                </a:cxn>
                <a:cxn ang="0">
                  <a:pos x="37" y="8"/>
                </a:cxn>
                <a:cxn ang="0">
                  <a:pos x="10" y="14"/>
                </a:cxn>
                <a:cxn ang="0">
                  <a:pos x="10" y="4"/>
                </a:cxn>
                <a:cxn ang="0">
                  <a:pos x="22" y="2"/>
                </a:cxn>
                <a:cxn ang="0">
                  <a:pos x="37" y="0"/>
                </a:cxn>
                <a:cxn ang="0">
                  <a:pos x="53" y="2"/>
                </a:cxn>
                <a:cxn ang="0">
                  <a:pos x="65" y="8"/>
                </a:cxn>
                <a:cxn ang="0">
                  <a:pos x="71" y="18"/>
                </a:cxn>
                <a:cxn ang="0">
                  <a:pos x="73" y="33"/>
                </a:cxn>
                <a:cxn ang="0">
                  <a:pos x="65" y="96"/>
                </a:cxn>
                <a:cxn ang="0">
                  <a:pos x="65" y="43"/>
                </a:cxn>
                <a:cxn ang="0">
                  <a:pos x="45" y="45"/>
                </a:cxn>
                <a:cxn ang="0">
                  <a:pos x="31" y="47"/>
                </a:cxn>
                <a:cxn ang="0">
                  <a:pos x="16" y="55"/>
                </a:cxn>
                <a:cxn ang="0">
                  <a:pos x="12" y="61"/>
                </a:cxn>
                <a:cxn ang="0">
                  <a:pos x="10" y="71"/>
                </a:cxn>
                <a:cxn ang="0">
                  <a:pos x="16" y="85"/>
                </a:cxn>
                <a:cxn ang="0">
                  <a:pos x="22" y="90"/>
                </a:cxn>
                <a:cxn ang="0">
                  <a:pos x="31" y="90"/>
                </a:cxn>
                <a:cxn ang="0">
                  <a:pos x="49" y="89"/>
                </a:cxn>
                <a:cxn ang="0">
                  <a:pos x="57" y="85"/>
                </a:cxn>
                <a:cxn ang="0">
                  <a:pos x="65" y="43"/>
                </a:cxn>
              </a:cxnLst>
              <a:rect l="0" t="0" r="r" b="b"/>
              <a:pathLst>
                <a:path w="73" h="98">
                  <a:moveTo>
                    <a:pt x="65" y="87"/>
                  </a:moveTo>
                  <a:lnTo>
                    <a:pt x="65" y="87"/>
                  </a:lnTo>
                  <a:lnTo>
                    <a:pt x="57" y="92"/>
                  </a:lnTo>
                  <a:lnTo>
                    <a:pt x="49" y="96"/>
                  </a:lnTo>
                  <a:lnTo>
                    <a:pt x="49" y="96"/>
                  </a:lnTo>
                  <a:lnTo>
                    <a:pt x="4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0" y="96"/>
                  </a:lnTo>
                  <a:lnTo>
                    <a:pt x="14" y="94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6" y="87"/>
                  </a:lnTo>
                  <a:lnTo>
                    <a:pt x="2" y="8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5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6" y="45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45" y="37"/>
                  </a:lnTo>
                  <a:lnTo>
                    <a:pt x="65" y="35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3" y="22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49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24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53" y="2"/>
                  </a:lnTo>
                  <a:lnTo>
                    <a:pt x="59" y="4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1" y="18"/>
                  </a:lnTo>
                  <a:lnTo>
                    <a:pt x="73" y="26"/>
                  </a:lnTo>
                  <a:lnTo>
                    <a:pt x="73" y="33"/>
                  </a:lnTo>
                  <a:lnTo>
                    <a:pt x="73" y="96"/>
                  </a:lnTo>
                  <a:lnTo>
                    <a:pt x="65" y="96"/>
                  </a:lnTo>
                  <a:lnTo>
                    <a:pt x="65" y="87"/>
                  </a:lnTo>
                  <a:close/>
                  <a:moveTo>
                    <a:pt x="65" y="43"/>
                  </a:moveTo>
                  <a:lnTo>
                    <a:pt x="65" y="43"/>
                  </a:lnTo>
                  <a:lnTo>
                    <a:pt x="45" y="45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22" y="51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2" y="6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2" y="79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22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41" y="90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57" y="85"/>
                  </a:lnTo>
                  <a:lnTo>
                    <a:pt x="65" y="79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80"/>
            <p:cNvSpPr>
              <a:spLocks noChangeArrowheads="1"/>
            </p:cNvSpPr>
            <p:nvPr/>
          </p:nvSpPr>
          <p:spPr bwMode="auto">
            <a:xfrm>
              <a:off x="7204075" y="3179763"/>
              <a:ext cx="6350" cy="1047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81"/>
            <p:cNvSpPr>
              <a:spLocks noEditPoints="1"/>
            </p:cNvSpPr>
            <p:nvPr/>
          </p:nvSpPr>
          <p:spPr bwMode="auto">
            <a:xfrm>
              <a:off x="7237413" y="3186113"/>
              <a:ext cx="9525" cy="98425"/>
            </a:xfrm>
            <a:custGeom>
              <a:avLst/>
              <a:gdLst/>
              <a:ahLst/>
              <a:cxnLst>
                <a:cxn ang="0">
                  <a:pos x="12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14"/>
                </a:cxn>
                <a:cxn ang="0">
                  <a:pos x="10" y="124"/>
                </a:cxn>
                <a:cxn ang="0">
                  <a:pos x="2" y="124"/>
                </a:cxn>
                <a:cxn ang="0">
                  <a:pos x="2" y="30"/>
                </a:cxn>
                <a:cxn ang="0">
                  <a:pos x="10" y="30"/>
                </a:cxn>
                <a:cxn ang="0">
                  <a:pos x="10" y="124"/>
                </a:cxn>
              </a:cxnLst>
              <a:rect l="0" t="0" r="r" b="b"/>
              <a:pathLst>
                <a:path w="12" h="124">
                  <a:moveTo>
                    <a:pt x="12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4"/>
                  </a:lnTo>
                  <a:close/>
                  <a:moveTo>
                    <a:pt x="10" y="124"/>
                  </a:moveTo>
                  <a:lnTo>
                    <a:pt x="2" y="1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1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82"/>
            <p:cNvSpPr>
              <a:spLocks/>
            </p:cNvSpPr>
            <p:nvPr/>
          </p:nvSpPr>
          <p:spPr bwMode="auto">
            <a:xfrm>
              <a:off x="7262813" y="3189288"/>
              <a:ext cx="44450" cy="96838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26"/>
                </a:cxn>
                <a:cxn ang="0">
                  <a:pos x="12" y="26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0" y="26"/>
                </a:cxn>
                <a:cxn ang="0">
                  <a:pos x="53" y="26"/>
                </a:cxn>
                <a:cxn ang="0">
                  <a:pos x="53" y="34"/>
                </a:cxn>
                <a:cxn ang="0">
                  <a:pos x="20" y="34"/>
                </a:cxn>
                <a:cxn ang="0">
                  <a:pos x="20" y="85"/>
                </a:cxn>
                <a:cxn ang="0">
                  <a:pos x="20" y="85"/>
                </a:cxn>
                <a:cxn ang="0">
                  <a:pos x="21" y="103"/>
                </a:cxn>
                <a:cxn ang="0">
                  <a:pos x="21" y="103"/>
                </a:cxn>
                <a:cxn ang="0">
                  <a:pos x="23" y="109"/>
                </a:cxn>
                <a:cxn ang="0">
                  <a:pos x="27" y="111"/>
                </a:cxn>
                <a:cxn ang="0">
                  <a:pos x="27" y="111"/>
                </a:cxn>
                <a:cxn ang="0">
                  <a:pos x="31" y="113"/>
                </a:cxn>
                <a:cxn ang="0">
                  <a:pos x="37" y="114"/>
                </a:cxn>
                <a:cxn ang="0">
                  <a:pos x="37" y="114"/>
                </a:cxn>
                <a:cxn ang="0">
                  <a:pos x="45" y="113"/>
                </a:cxn>
                <a:cxn ang="0">
                  <a:pos x="53" y="111"/>
                </a:cxn>
                <a:cxn ang="0">
                  <a:pos x="55" y="111"/>
                </a:cxn>
                <a:cxn ang="0">
                  <a:pos x="55" y="118"/>
                </a:cxn>
                <a:cxn ang="0">
                  <a:pos x="55" y="118"/>
                </a:cxn>
                <a:cxn ang="0">
                  <a:pos x="45" y="120"/>
                </a:cxn>
                <a:cxn ang="0">
                  <a:pos x="45" y="120"/>
                </a:cxn>
                <a:cxn ang="0">
                  <a:pos x="37" y="122"/>
                </a:cxn>
                <a:cxn ang="0">
                  <a:pos x="37" y="122"/>
                </a:cxn>
                <a:cxn ang="0">
                  <a:pos x="25" y="120"/>
                </a:cxn>
                <a:cxn ang="0">
                  <a:pos x="21" y="118"/>
                </a:cxn>
                <a:cxn ang="0">
                  <a:pos x="18" y="114"/>
                </a:cxn>
                <a:cxn ang="0">
                  <a:pos x="18" y="114"/>
                </a:cxn>
                <a:cxn ang="0">
                  <a:pos x="12" y="105"/>
                </a:cxn>
                <a:cxn ang="0">
                  <a:pos x="12" y="91"/>
                </a:cxn>
                <a:cxn ang="0">
                  <a:pos x="12" y="34"/>
                </a:cxn>
                <a:cxn ang="0">
                  <a:pos x="0" y="34"/>
                </a:cxn>
              </a:cxnLst>
              <a:rect l="0" t="0" r="r" b="b"/>
              <a:pathLst>
                <a:path w="55" h="122">
                  <a:moveTo>
                    <a:pt x="0" y="34"/>
                  </a:move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0" y="26"/>
                  </a:lnTo>
                  <a:lnTo>
                    <a:pt x="53" y="26"/>
                  </a:lnTo>
                  <a:lnTo>
                    <a:pt x="53" y="34"/>
                  </a:lnTo>
                  <a:lnTo>
                    <a:pt x="20" y="34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23" y="109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45" y="113"/>
                  </a:lnTo>
                  <a:lnTo>
                    <a:pt x="53" y="111"/>
                  </a:lnTo>
                  <a:lnTo>
                    <a:pt x="55" y="111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45" y="120"/>
                  </a:lnTo>
                  <a:lnTo>
                    <a:pt x="45" y="120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25" y="120"/>
                  </a:lnTo>
                  <a:lnTo>
                    <a:pt x="21" y="118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2" y="105"/>
                  </a:lnTo>
                  <a:lnTo>
                    <a:pt x="12" y="91"/>
                  </a:lnTo>
                  <a:lnTo>
                    <a:pt x="1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83"/>
            <p:cNvSpPr>
              <a:spLocks/>
            </p:cNvSpPr>
            <p:nvPr/>
          </p:nvSpPr>
          <p:spPr bwMode="auto">
            <a:xfrm>
              <a:off x="7313613" y="3209925"/>
              <a:ext cx="65087" cy="1031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25" y="39"/>
                </a:cxn>
                <a:cxn ang="0">
                  <a:pos x="25" y="39"/>
                </a:cxn>
                <a:cxn ang="0">
                  <a:pos x="41" y="77"/>
                </a:cxn>
                <a:cxn ang="0">
                  <a:pos x="74" y="0"/>
                </a:cxn>
                <a:cxn ang="0">
                  <a:pos x="82" y="0"/>
                </a:cxn>
                <a:cxn ang="0">
                  <a:pos x="27" y="130"/>
                </a:cxn>
                <a:cxn ang="0">
                  <a:pos x="17" y="130"/>
                </a:cxn>
                <a:cxn ang="0">
                  <a:pos x="37" y="87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82" h="130">
                  <a:moveTo>
                    <a:pt x="10" y="0"/>
                  </a:moveTo>
                  <a:lnTo>
                    <a:pt x="10" y="0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41" y="77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27" y="130"/>
                  </a:lnTo>
                  <a:lnTo>
                    <a:pt x="17" y="130"/>
                  </a:lnTo>
                  <a:lnTo>
                    <a:pt x="37" y="8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84"/>
            <p:cNvSpPr>
              <a:spLocks/>
            </p:cNvSpPr>
            <p:nvPr/>
          </p:nvSpPr>
          <p:spPr bwMode="auto">
            <a:xfrm>
              <a:off x="8315325" y="3717925"/>
              <a:ext cx="77787" cy="5080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82" y="2"/>
                </a:cxn>
                <a:cxn ang="0">
                  <a:pos x="90" y="8"/>
                </a:cxn>
                <a:cxn ang="0">
                  <a:pos x="94" y="14"/>
                </a:cxn>
                <a:cxn ang="0">
                  <a:pos x="98" y="34"/>
                </a:cxn>
                <a:cxn ang="0">
                  <a:pos x="96" y="49"/>
                </a:cxn>
                <a:cxn ang="0">
                  <a:pos x="90" y="65"/>
                </a:cxn>
                <a:cxn ang="0">
                  <a:pos x="80" y="65"/>
                </a:cxn>
                <a:cxn ang="0">
                  <a:pos x="84" y="57"/>
                </a:cxn>
                <a:cxn ang="0">
                  <a:pos x="88" y="49"/>
                </a:cxn>
                <a:cxn ang="0">
                  <a:pos x="90" y="34"/>
                </a:cxn>
                <a:cxn ang="0">
                  <a:pos x="90" y="22"/>
                </a:cxn>
                <a:cxn ang="0">
                  <a:pos x="86" y="14"/>
                </a:cxn>
                <a:cxn ang="0">
                  <a:pos x="70" y="8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3" y="34"/>
                </a:cxn>
                <a:cxn ang="0">
                  <a:pos x="51" y="45"/>
                </a:cxn>
                <a:cxn ang="0">
                  <a:pos x="47" y="55"/>
                </a:cxn>
                <a:cxn ang="0">
                  <a:pos x="43" y="59"/>
                </a:cxn>
                <a:cxn ang="0">
                  <a:pos x="39" y="63"/>
                </a:cxn>
                <a:cxn ang="0">
                  <a:pos x="27" y="65"/>
                </a:cxn>
                <a:cxn ang="0">
                  <a:pos x="19" y="65"/>
                </a:cxn>
                <a:cxn ang="0">
                  <a:pos x="13" y="61"/>
                </a:cxn>
                <a:cxn ang="0">
                  <a:pos x="4" y="49"/>
                </a:cxn>
                <a:cxn ang="0">
                  <a:pos x="2" y="41"/>
                </a:cxn>
                <a:cxn ang="0">
                  <a:pos x="0" y="32"/>
                </a:cxn>
                <a:cxn ang="0">
                  <a:pos x="2" y="16"/>
                </a:cxn>
                <a:cxn ang="0">
                  <a:pos x="17" y="2"/>
                </a:cxn>
                <a:cxn ang="0">
                  <a:pos x="17" y="4"/>
                </a:cxn>
                <a:cxn ang="0">
                  <a:pos x="11" y="18"/>
                </a:cxn>
                <a:cxn ang="0">
                  <a:pos x="9" y="26"/>
                </a:cxn>
                <a:cxn ang="0">
                  <a:pos x="7" y="34"/>
                </a:cxn>
                <a:cxn ang="0">
                  <a:pos x="13" y="49"/>
                </a:cxn>
                <a:cxn ang="0">
                  <a:pos x="17" y="55"/>
                </a:cxn>
                <a:cxn ang="0">
                  <a:pos x="25" y="57"/>
                </a:cxn>
                <a:cxn ang="0">
                  <a:pos x="39" y="51"/>
                </a:cxn>
                <a:cxn ang="0">
                  <a:pos x="41" y="43"/>
                </a:cxn>
                <a:cxn ang="0">
                  <a:pos x="45" y="30"/>
                </a:cxn>
                <a:cxn ang="0">
                  <a:pos x="55" y="6"/>
                </a:cxn>
                <a:cxn ang="0">
                  <a:pos x="61" y="2"/>
                </a:cxn>
                <a:cxn ang="0">
                  <a:pos x="70" y="0"/>
                </a:cxn>
              </a:cxnLst>
              <a:rect l="0" t="0" r="r" b="b"/>
              <a:pathLst>
                <a:path w="98" h="65">
                  <a:moveTo>
                    <a:pt x="70" y="0"/>
                  </a:moveTo>
                  <a:lnTo>
                    <a:pt x="70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4" y="14"/>
                  </a:lnTo>
                  <a:lnTo>
                    <a:pt x="96" y="20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6" y="49"/>
                  </a:lnTo>
                  <a:lnTo>
                    <a:pt x="96" y="49"/>
                  </a:lnTo>
                  <a:lnTo>
                    <a:pt x="90" y="65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4" y="57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90" y="41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0" y="10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3" y="59"/>
                  </a:lnTo>
                  <a:lnTo>
                    <a:pt x="39" y="63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19" y="65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7" y="57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7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3" y="10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9" y="26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43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7" y="55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33" y="55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41" y="43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9" y="1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61" y="2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85"/>
            <p:cNvSpPr>
              <a:spLocks/>
            </p:cNvSpPr>
            <p:nvPr/>
          </p:nvSpPr>
          <p:spPr bwMode="auto">
            <a:xfrm>
              <a:off x="8315325" y="3644900"/>
              <a:ext cx="77787" cy="57150"/>
            </a:xfrm>
            <a:custGeom>
              <a:avLst/>
              <a:gdLst/>
              <a:ahLst/>
              <a:cxnLst>
                <a:cxn ang="0">
                  <a:pos x="98" y="29"/>
                </a:cxn>
                <a:cxn ang="0">
                  <a:pos x="98" y="29"/>
                </a:cxn>
                <a:cxn ang="0">
                  <a:pos x="96" y="39"/>
                </a:cxn>
                <a:cxn ang="0">
                  <a:pos x="94" y="47"/>
                </a:cxn>
                <a:cxn ang="0">
                  <a:pos x="90" y="55"/>
                </a:cxn>
                <a:cxn ang="0">
                  <a:pos x="84" y="61"/>
                </a:cxn>
                <a:cxn ang="0">
                  <a:pos x="84" y="61"/>
                </a:cxn>
                <a:cxn ang="0">
                  <a:pos x="78" y="65"/>
                </a:cxn>
                <a:cxn ang="0">
                  <a:pos x="70" y="68"/>
                </a:cxn>
                <a:cxn ang="0">
                  <a:pos x="61" y="70"/>
                </a:cxn>
                <a:cxn ang="0">
                  <a:pos x="49" y="70"/>
                </a:cxn>
                <a:cxn ang="0">
                  <a:pos x="49" y="70"/>
                </a:cxn>
                <a:cxn ang="0">
                  <a:pos x="39" y="70"/>
                </a:cxn>
                <a:cxn ang="0">
                  <a:pos x="29" y="68"/>
                </a:cxn>
                <a:cxn ang="0">
                  <a:pos x="21" y="65"/>
                </a:cxn>
                <a:cxn ang="0">
                  <a:pos x="13" y="59"/>
                </a:cxn>
                <a:cxn ang="0">
                  <a:pos x="13" y="59"/>
                </a:cxn>
                <a:cxn ang="0">
                  <a:pos x="7" y="53"/>
                </a:cxn>
                <a:cxn ang="0">
                  <a:pos x="4" y="47"/>
                </a:cxn>
                <a:cxn ang="0">
                  <a:pos x="2" y="39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2" y="15"/>
                </a:cxn>
                <a:cxn ang="0">
                  <a:pos x="7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1" y="15"/>
                </a:cxn>
                <a:cxn ang="0">
                  <a:pos x="9" y="23"/>
                </a:cxn>
                <a:cxn ang="0">
                  <a:pos x="7" y="31"/>
                </a:cxn>
                <a:cxn ang="0">
                  <a:pos x="7" y="31"/>
                </a:cxn>
                <a:cxn ang="0">
                  <a:pos x="9" y="37"/>
                </a:cxn>
                <a:cxn ang="0">
                  <a:pos x="11" y="43"/>
                </a:cxn>
                <a:cxn ang="0">
                  <a:pos x="13" y="49"/>
                </a:cxn>
                <a:cxn ang="0">
                  <a:pos x="19" y="53"/>
                </a:cxn>
                <a:cxn ang="0">
                  <a:pos x="19" y="53"/>
                </a:cxn>
                <a:cxn ang="0">
                  <a:pos x="25" y="57"/>
                </a:cxn>
                <a:cxn ang="0">
                  <a:pos x="31" y="61"/>
                </a:cxn>
                <a:cxn ang="0">
                  <a:pos x="49" y="63"/>
                </a:cxn>
                <a:cxn ang="0">
                  <a:pos x="49" y="63"/>
                </a:cxn>
                <a:cxn ang="0">
                  <a:pos x="66" y="59"/>
                </a:cxn>
                <a:cxn ang="0">
                  <a:pos x="72" y="57"/>
                </a:cxn>
                <a:cxn ang="0">
                  <a:pos x="80" y="53"/>
                </a:cxn>
                <a:cxn ang="0">
                  <a:pos x="80" y="53"/>
                </a:cxn>
                <a:cxn ang="0">
                  <a:pos x="84" y="49"/>
                </a:cxn>
                <a:cxn ang="0">
                  <a:pos x="88" y="43"/>
                </a:cxn>
                <a:cxn ang="0">
                  <a:pos x="90" y="37"/>
                </a:cxn>
                <a:cxn ang="0">
                  <a:pos x="90" y="31"/>
                </a:cxn>
                <a:cxn ang="0">
                  <a:pos x="90" y="31"/>
                </a:cxn>
                <a:cxn ang="0">
                  <a:pos x="90" y="23"/>
                </a:cxn>
                <a:cxn ang="0">
                  <a:pos x="88" y="17"/>
                </a:cxn>
                <a:cxn ang="0">
                  <a:pos x="88" y="17"/>
                </a:cxn>
                <a:cxn ang="0">
                  <a:pos x="78" y="2"/>
                </a:cxn>
                <a:cxn ang="0">
                  <a:pos x="78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92" y="6"/>
                </a:cxn>
                <a:cxn ang="0">
                  <a:pos x="94" y="13"/>
                </a:cxn>
                <a:cxn ang="0">
                  <a:pos x="94" y="13"/>
                </a:cxn>
                <a:cxn ang="0">
                  <a:pos x="96" y="21"/>
                </a:cxn>
                <a:cxn ang="0">
                  <a:pos x="98" y="29"/>
                </a:cxn>
                <a:cxn ang="0">
                  <a:pos x="98" y="29"/>
                </a:cxn>
              </a:cxnLst>
              <a:rect l="0" t="0" r="r" b="b"/>
              <a:pathLst>
                <a:path w="98" h="70">
                  <a:moveTo>
                    <a:pt x="98" y="29"/>
                  </a:moveTo>
                  <a:lnTo>
                    <a:pt x="98" y="29"/>
                  </a:lnTo>
                  <a:lnTo>
                    <a:pt x="96" y="39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78" y="65"/>
                  </a:lnTo>
                  <a:lnTo>
                    <a:pt x="70" y="68"/>
                  </a:lnTo>
                  <a:lnTo>
                    <a:pt x="61" y="70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39" y="70"/>
                  </a:lnTo>
                  <a:lnTo>
                    <a:pt x="29" y="68"/>
                  </a:lnTo>
                  <a:lnTo>
                    <a:pt x="21" y="65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7" y="53"/>
                  </a:lnTo>
                  <a:lnTo>
                    <a:pt x="4" y="47"/>
                  </a:lnTo>
                  <a:lnTo>
                    <a:pt x="2" y="3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15"/>
                  </a:lnTo>
                  <a:lnTo>
                    <a:pt x="7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1" y="15"/>
                  </a:lnTo>
                  <a:lnTo>
                    <a:pt x="9" y="23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1" y="43"/>
                  </a:lnTo>
                  <a:lnTo>
                    <a:pt x="13" y="49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25" y="57"/>
                  </a:lnTo>
                  <a:lnTo>
                    <a:pt x="31" y="61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6" y="59"/>
                  </a:lnTo>
                  <a:lnTo>
                    <a:pt x="72" y="57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4" y="49"/>
                  </a:lnTo>
                  <a:lnTo>
                    <a:pt x="88" y="43"/>
                  </a:lnTo>
                  <a:lnTo>
                    <a:pt x="90" y="37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0" y="23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92" y="6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6" y="21"/>
                  </a:lnTo>
                  <a:lnTo>
                    <a:pt x="98" y="29"/>
                  </a:lnTo>
                  <a:lnTo>
                    <a:pt x="98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86"/>
            <p:cNvSpPr>
              <a:spLocks/>
            </p:cNvSpPr>
            <p:nvPr/>
          </p:nvSpPr>
          <p:spPr bwMode="auto">
            <a:xfrm>
              <a:off x="8286750" y="3571875"/>
              <a:ext cx="104775" cy="57150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32" y="8"/>
                </a:cxn>
                <a:cxn ang="0">
                  <a:pos x="73" y="8"/>
                </a:cxn>
                <a:cxn ang="0">
                  <a:pos x="73" y="8"/>
                </a:cxn>
                <a:cxn ang="0">
                  <a:pos x="59" y="10"/>
                </a:cxn>
                <a:cxn ang="0">
                  <a:pos x="51" y="14"/>
                </a:cxn>
                <a:cxn ang="0">
                  <a:pos x="45" y="20"/>
                </a:cxn>
                <a:cxn ang="0">
                  <a:pos x="43" y="30"/>
                </a:cxn>
                <a:cxn ang="0">
                  <a:pos x="43" y="30"/>
                </a:cxn>
                <a:cxn ang="0">
                  <a:pos x="45" y="38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51" y="55"/>
                </a:cxn>
                <a:cxn ang="0">
                  <a:pos x="59" y="61"/>
                </a:cxn>
                <a:cxn ang="0">
                  <a:pos x="132" y="61"/>
                </a:cxn>
                <a:cxn ang="0">
                  <a:pos x="132" y="71"/>
                </a:cxn>
                <a:cxn ang="0">
                  <a:pos x="0" y="71"/>
                </a:cxn>
                <a:cxn ang="0">
                  <a:pos x="0" y="61"/>
                </a:cxn>
                <a:cxn ang="0">
                  <a:pos x="49" y="61"/>
                </a:cxn>
                <a:cxn ang="0">
                  <a:pos x="49" y="61"/>
                </a:cxn>
                <a:cxn ang="0">
                  <a:pos x="43" y="55"/>
                </a:cxn>
                <a:cxn ang="0">
                  <a:pos x="40" y="47"/>
                </a:cxn>
                <a:cxn ang="0">
                  <a:pos x="40" y="47"/>
                </a:cxn>
                <a:cxn ang="0">
                  <a:pos x="36" y="38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24"/>
                </a:cxn>
                <a:cxn ang="0">
                  <a:pos x="38" y="18"/>
                </a:cxn>
                <a:cxn ang="0">
                  <a:pos x="40" y="12"/>
                </a:cxn>
                <a:cxn ang="0">
                  <a:pos x="43" y="8"/>
                </a:cxn>
                <a:cxn ang="0">
                  <a:pos x="43" y="8"/>
                </a:cxn>
                <a:cxn ang="0">
                  <a:pos x="49" y="4"/>
                </a:cxn>
                <a:cxn ang="0">
                  <a:pos x="55" y="2"/>
                </a:cxn>
                <a:cxn ang="0">
                  <a:pos x="69" y="0"/>
                </a:cxn>
                <a:cxn ang="0">
                  <a:pos x="132" y="0"/>
                </a:cxn>
              </a:cxnLst>
              <a:rect l="0" t="0" r="r" b="b"/>
              <a:pathLst>
                <a:path w="132" h="71">
                  <a:moveTo>
                    <a:pt x="132" y="0"/>
                  </a:moveTo>
                  <a:lnTo>
                    <a:pt x="13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59" y="10"/>
                  </a:lnTo>
                  <a:lnTo>
                    <a:pt x="51" y="14"/>
                  </a:lnTo>
                  <a:lnTo>
                    <a:pt x="45" y="2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5" y="38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51" y="55"/>
                  </a:lnTo>
                  <a:lnTo>
                    <a:pt x="59" y="61"/>
                  </a:lnTo>
                  <a:lnTo>
                    <a:pt x="132" y="61"/>
                  </a:lnTo>
                  <a:lnTo>
                    <a:pt x="132" y="71"/>
                  </a:lnTo>
                  <a:lnTo>
                    <a:pt x="0" y="71"/>
                  </a:lnTo>
                  <a:lnTo>
                    <a:pt x="0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3" y="55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36" y="3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4"/>
                  </a:lnTo>
                  <a:lnTo>
                    <a:pt x="38" y="18"/>
                  </a:lnTo>
                  <a:lnTo>
                    <a:pt x="40" y="12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87"/>
            <p:cNvSpPr>
              <a:spLocks noEditPoints="1"/>
            </p:cNvSpPr>
            <p:nvPr/>
          </p:nvSpPr>
          <p:spPr bwMode="auto">
            <a:xfrm>
              <a:off x="8315325" y="3490913"/>
              <a:ext cx="77787" cy="6191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74" y="4"/>
                </a:cxn>
                <a:cxn ang="0">
                  <a:pos x="84" y="10"/>
                </a:cxn>
                <a:cxn ang="0">
                  <a:pos x="92" y="18"/>
                </a:cxn>
                <a:cxn ang="0">
                  <a:pos x="98" y="39"/>
                </a:cxn>
                <a:cxn ang="0">
                  <a:pos x="98" y="47"/>
                </a:cxn>
                <a:cxn ang="0">
                  <a:pos x="90" y="61"/>
                </a:cxn>
                <a:cxn ang="0">
                  <a:pos x="84" y="67"/>
                </a:cxn>
                <a:cxn ang="0">
                  <a:pos x="68" y="75"/>
                </a:cxn>
                <a:cxn ang="0">
                  <a:pos x="49" y="79"/>
                </a:cxn>
                <a:cxn ang="0">
                  <a:pos x="35" y="77"/>
                </a:cxn>
                <a:cxn ang="0">
                  <a:pos x="23" y="73"/>
                </a:cxn>
                <a:cxn ang="0">
                  <a:pos x="6" y="59"/>
                </a:cxn>
                <a:cxn ang="0">
                  <a:pos x="2" y="49"/>
                </a:cxn>
                <a:cxn ang="0">
                  <a:pos x="0" y="39"/>
                </a:cxn>
                <a:cxn ang="0">
                  <a:pos x="4" y="24"/>
                </a:cxn>
                <a:cxn ang="0">
                  <a:pos x="13" y="10"/>
                </a:cxn>
                <a:cxn ang="0">
                  <a:pos x="21" y="6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49" y="69"/>
                </a:cxn>
                <a:cxn ang="0">
                  <a:pos x="72" y="65"/>
                </a:cxn>
                <a:cxn ang="0">
                  <a:pos x="80" y="61"/>
                </a:cxn>
                <a:cxn ang="0">
                  <a:pos x="86" y="55"/>
                </a:cxn>
                <a:cxn ang="0">
                  <a:pos x="90" y="39"/>
                </a:cxn>
                <a:cxn ang="0">
                  <a:pos x="90" y="29"/>
                </a:cxn>
                <a:cxn ang="0">
                  <a:pos x="86" y="24"/>
                </a:cxn>
                <a:cxn ang="0">
                  <a:pos x="72" y="12"/>
                </a:cxn>
                <a:cxn ang="0">
                  <a:pos x="61" y="10"/>
                </a:cxn>
                <a:cxn ang="0">
                  <a:pos x="49" y="8"/>
                </a:cxn>
                <a:cxn ang="0">
                  <a:pos x="27" y="12"/>
                </a:cxn>
                <a:cxn ang="0">
                  <a:pos x="19" y="16"/>
                </a:cxn>
                <a:cxn ang="0">
                  <a:pos x="11" y="24"/>
                </a:cxn>
                <a:cxn ang="0">
                  <a:pos x="7" y="39"/>
                </a:cxn>
                <a:cxn ang="0">
                  <a:pos x="9" y="47"/>
                </a:cxn>
                <a:cxn ang="0">
                  <a:pos x="11" y="55"/>
                </a:cxn>
                <a:cxn ang="0">
                  <a:pos x="27" y="65"/>
                </a:cxn>
                <a:cxn ang="0">
                  <a:pos x="37" y="69"/>
                </a:cxn>
                <a:cxn ang="0">
                  <a:pos x="49" y="69"/>
                </a:cxn>
              </a:cxnLst>
              <a:rect l="0" t="0" r="r" b="b"/>
              <a:pathLst>
                <a:path w="98" h="79">
                  <a:moveTo>
                    <a:pt x="49" y="0"/>
                  </a:moveTo>
                  <a:lnTo>
                    <a:pt x="49" y="0"/>
                  </a:lnTo>
                  <a:lnTo>
                    <a:pt x="63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4" y="10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6" y="27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8" y="47"/>
                  </a:lnTo>
                  <a:lnTo>
                    <a:pt x="94" y="55"/>
                  </a:lnTo>
                  <a:lnTo>
                    <a:pt x="90" y="61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78" y="73"/>
                  </a:lnTo>
                  <a:lnTo>
                    <a:pt x="68" y="75"/>
                  </a:lnTo>
                  <a:lnTo>
                    <a:pt x="61" y="77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35" y="77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13" y="6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4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4" y="24"/>
                  </a:lnTo>
                  <a:lnTo>
                    <a:pt x="7" y="16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21" y="6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69"/>
                  </a:moveTo>
                  <a:lnTo>
                    <a:pt x="49" y="69"/>
                  </a:lnTo>
                  <a:lnTo>
                    <a:pt x="61" y="69"/>
                  </a:lnTo>
                  <a:lnTo>
                    <a:pt x="72" y="65"/>
                  </a:lnTo>
                  <a:lnTo>
                    <a:pt x="72" y="65"/>
                  </a:lnTo>
                  <a:lnTo>
                    <a:pt x="80" y="61"/>
                  </a:lnTo>
                  <a:lnTo>
                    <a:pt x="86" y="55"/>
                  </a:lnTo>
                  <a:lnTo>
                    <a:pt x="86" y="55"/>
                  </a:lnTo>
                  <a:lnTo>
                    <a:pt x="90" y="47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29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0" y="16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1" y="10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3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9" y="16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9" y="4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9" y="61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37" y="69"/>
                  </a:lnTo>
                  <a:lnTo>
                    <a:pt x="49" y="69"/>
                  </a:lnTo>
                  <a:lnTo>
                    <a:pt x="49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88"/>
            <p:cNvSpPr>
              <a:spLocks noEditPoints="1"/>
            </p:cNvSpPr>
            <p:nvPr/>
          </p:nvSpPr>
          <p:spPr bwMode="auto">
            <a:xfrm>
              <a:off x="8315325" y="3414713"/>
              <a:ext cx="77787" cy="6191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74" y="4"/>
                </a:cxn>
                <a:cxn ang="0">
                  <a:pos x="84" y="9"/>
                </a:cxn>
                <a:cxn ang="0">
                  <a:pos x="92" y="17"/>
                </a:cxn>
                <a:cxn ang="0">
                  <a:pos x="98" y="39"/>
                </a:cxn>
                <a:cxn ang="0">
                  <a:pos x="98" y="47"/>
                </a:cxn>
                <a:cxn ang="0">
                  <a:pos x="90" y="61"/>
                </a:cxn>
                <a:cxn ang="0">
                  <a:pos x="84" y="66"/>
                </a:cxn>
                <a:cxn ang="0">
                  <a:pos x="68" y="74"/>
                </a:cxn>
                <a:cxn ang="0">
                  <a:pos x="49" y="78"/>
                </a:cxn>
                <a:cxn ang="0">
                  <a:pos x="35" y="76"/>
                </a:cxn>
                <a:cxn ang="0">
                  <a:pos x="23" y="72"/>
                </a:cxn>
                <a:cxn ang="0">
                  <a:pos x="6" y="59"/>
                </a:cxn>
                <a:cxn ang="0">
                  <a:pos x="2" y="49"/>
                </a:cxn>
                <a:cxn ang="0">
                  <a:pos x="0" y="39"/>
                </a:cxn>
                <a:cxn ang="0">
                  <a:pos x="4" y="21"/>
                </a:cxn>
                <a:cxn ang="0">
                  <a:pos x="13" y="9"/>
                </a:cxn>
                <a:cxn ang="0">
                  <a:pos x="21" y="5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49" y="68"/>
                </a:cxn>
                <a:cxn ang="0">
                  <a:pos x="72" y="64"/>
                </a:cxn>
                <a:cxn ang="0">
                  <a:pos x="80" y="61"/>
                </a:cxn>
                <a:cxn ang="0">
                  <a:pos x="86" y="55"/>
                </a:cxn>
                <a:cxn ang="0">
                  <a:pos x="90" y="39"/>
                </a:cxn>
                <a:cxn ang="0">
                  <a:pos x="90" y="29"/>
                </a:cxn>
                <a:cxn ang="0">
                  <a:pos x="86" y="21"/>
                </a:cxn>
                <a:cxn ang="0">
                  <a:pos x="72" y="11"/>
                </a:cxn>
                <a:cxn ang="0">
                  <a:pos x="61" y="9"/>
                </a:cxn>
                <a:cxn ang="0">
                  <a:pos x="49" y="7"/>
                </a:cxn>
                <a:cxn ang="0">
                  <a:pos x="27" y="11"/>
                </a:cxn>
                <a:cxn ang="0">
                  <a:pos x="19" y="15"/>
                </a:cxn>
                <a:cxn ang="0">
                  <a:pos x="11" y="21"/>
                </a:cxn>
                <a:cxn ang="0">
                  <a:pos x="7" y="39"/>
                </a:cxn>
                <a:cxn ang="0">
                  <a:pos x="9" y="47"/>
                </a:cxn>
                <a:cxn ang="0">
                  <a:pos x="11" y="55"/>
                </a:cxn>
                <a:cxn ang="0">
                  <a:pos x="27" y="64"/>
                </a:cxn>
                <a:cxn ang="0">
                  <a:pos x="37" y="68"/>
                </a:cxn>
                <a:cxn ang="0">
                  <a:pos x="49" y="68"/>
                </a:cxn>
              </a:cxnLst>
              <a:rect l="0" t="0" r="r" b="b"/>
              <a:pathLst>
                <a:path w="98" h="78">
                  <a:moveTo>
                    <a:pt x="49" y="0"/>
                  </a:moveTo>
                  <a:lnTo>
                    <a:pt x="49" y="0"/>
                  </a:lnTo>
                  <a:lnTo>
                    <a:pt x="63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4" y="9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6" y="27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8" y="47"/>
                  </a:lnTo>
                  <a:lnTo>
                    <a:pt x="94" y="55"/>
                  </a:lnTo>
                  <a:lnTo>
                    <a:pt x="90" y="61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78" y="72"/>
                  </a:lnTo>
                  <a:lnTo>
                    <a:pt x="68" y="74"/>
                  </a:lnTo>
                  <a:lnTo>
                    <a:pt x="61" y="76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35" y="76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13" y="66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2" y="4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4" y="21"/>
                  </a:lnTo>
                  <a:lnTo>
                    <a:pt x="7" y="1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21" y="5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68"/>
                  </a:moveTo>
                  <a:lnTo>
                    <a:pt x="49" y="68"/>
                  </a:lnTo>
                  <a:lnTo>
                    <a:pt x="61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80" y="61"/>
                  </a:lnTo>
                  <a:lnTo>
                    <a:pt x="86" y="55"/>
                  </a:lnTo>
                  <a:lnTo>
                    <a:pt x="86" y="55"/>
                  </a:lnTo>
                  <a:lnTo>
                    <a:pt x="90" y="47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0" y="15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61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37" y="9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19" y="15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9" y="2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9" y="4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9" y="61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37" y="68"/>
                  </a:lnTo>
                  <a:lnTo>
                    <a:pt x="49" y="68"/>
                  </a:lnTo>
                  <a:lnTo>
                    <a:pt x="49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89"/>
            <p:cNvSpPr>
              <a:spLocks noChangeArrowheads="1"/>
            </p:cNvSpPr>
            <p:nvPr/>
          </p:nvSpPr>
          <p:spPr bwMode="auto">
            <a:xfrm>
              <a:off x="8286750" y="3386138"/>
              <a:ext cx="104775" cy="63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90"/>
            <p:cNvSpPr>
              <a:spLocks/>
            </p:cNvSpPr>
            <p:nvPr/>
          </p:nvSpPr>
          <p:spPr bwMode="auto">
            <a:xfrm>
              <a:off x="8266113" y="2744788"/>
              <a:ext cx="130175" cy="130175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6" name="Line 91"/>
          <p:cNvSpPr>
            <a:spLocks noChangeShapeType="1"/>
          </p:cNvSpPr>
          <p:nvPr/>
        </p:nvSpPr>
        <p:spPr bwMode="auto">
          <a:xfrm>
            <a:off x="4632000" y="1546225"/>
            <a:ext cx="7560000" cy="1588"/>
          </a:xfrm>
          <a:prstGeom prst="line">
            <a:avLst/>
          </a:prstGeom>
          <a:noFill/>
          <a:ln w="25400">
            <a:solidFill>
              <a:srgbClr val="F793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4" name="Рисунок 223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3912" y="351429"/>
            <a:ext cx="729660" cy="729660"/>
          </a:xfrm>
          <a:prstGeom prst="rect">
            <a:avLst/>
          </a:prstGeom>
        </p:spPr>
      </p:pic>
      <p:sp>
        <p:nvSpPr>
          <p:cNvPr id="225" name="TextBox 224"/>
          <p:cNvSpPr txBox="1"/>
          <p:nvPr/>
        </p:nvSpPr>
        <p:spPr>
          <a:xfrm>
            <a:off x="8872261" y="1096799"/>
            <a:ext cx="8104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/>
              <a:t>Департамент </a:t>
            </a:r>
            <a:r>
              <a:rPr lang="en-US" sz="600"/>
              <a:t/>
            </a:r>
            <a:br>
              <a:rPr lang="en-US" sz="600"/>
            </a:br>
            <a:r>
              <a:rPr lang="ru-RU" sz="600"/>
              <a:t>общего образования </a:t>
            </a:r>
            <a:r>
              <a:rPr lang="en-US" sz="600"/>
              <a:t/>
            </a:r>
            <a:br>
              <a:rPr lang="en-US" sz="600"/>
            </a:br>
            <a:r>
              <a:rPr lang="ru-RU" sz="600"/>
              <a:t>Томской области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2014821" y="561765"/>
            <a:ext cx="4262154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100" b="1" dirty="0"/>
              <a:t>ВСЕРОССИЙСКАЯ КОНФЕРЕНЦИЯ ДЛЯ УПРАВЛЕНЧЕСКИХ КОМАНД </a:t>
            </a:r>
            <a:endParaRPr lang="ru-RU" sz="1100" dirty="0"/>
          </a:p>
        </p:txBody>
      </p:sp>
      <p:sp>
        <p:nvSpPr>
          <p:cNvPr id="227" name="TextBox 226"/>
          <p:cNvSpPr txBox="1"/>
          <p:nvPr/>
        </p:nvSpPr>
        <p:spPr>
          <a:xfrm>
            <a:off x="2014822" y="858099"/>
            <a:ext cx="386951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00A0E3"/>
                </a:solidFill>
              </a:rPr>
              <a:t>ЭФФЕКТИВНЫЕ УПРАВЛЕНЧЕСКИЕ </a:t>
            </a:r>
            <a:r>
              <a:rPr lang="en-US" dirty="0">
                <a:solidFill>
                  <a:srgbClr val="00A0E3"/>
                </a:solidFill>
              </a:rPr>
              <a:t/>
            </a:r>
            <a:br>
              <a:rPr lang="en-US" dirty="0">
                <a:solidFill>
                  <a:srgbClr val="00A0E3"/>
                </a:solidFill>
              </a:rPr>
            </a:br>
            <a:r>
              <a:rPr lang="ru-RU" dirty="0">
                <a:solidFill>
                  <a:srgbClr val="00A0E3"/>
                </a:solidFill>
              </a:rPr>
              <a:t>КОМАНДЫ КАК ФАКТОР ПОВЫШЕНИЯ </a:t>
            </a:r>
            <a:r>
              <a:rPr lang="en-US" dirty="0">
                <a:solidFill>
                  <a:srgbClr val="00A0E3"/>
                </a:solidFill>
              </a:rPr>
              <a:t/>
            </a:r>
            <a:br>
              <a:rPr lang="en-US" dirty="0">
                <a:solidFill>
                  <a:srgbClr val="00A0E3"/>
                </a:solidFill>
              </a:rPr>
            </a:br>
            <a:r>
              <a:rPr lang="ru-RU" dirty="0">
                <a:solidFill>
                  <a:srgbClr val="00A0E3"/>
                </a:solidFill>
              </a:rPr>
              <a:t>КАЧЕСТВА ОБРАЗОВАНИЯ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2014822" y="273895"/>
            <a:ext cx="3869511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400" b="1" dirty="0">
                <a:solidFill>
                  <a:srgbClr val="00A0E3"/>
                </a:solidFill>
              </a:rPr>
              <a:t>28-29 МАРТА</a:t>
            </a:r>
            <a:r>
              <a:rPr lang="en-US" sz="1400" dirty="0">
                <a:solidFill>
                  <a:srgbClr val="00A0E3"/>
                </a:solidFill>
              </a:rPr>
              <a:t>| </a:t>
            </a:r>
            <a:r>
              <a:rPr lang="ru-RU" sz="1400" b="1" dirty="0">
                <a:solidFill>
                  <a:srgbClr val="00A0E3"/>
                </a:solidFill>
              </a:rPr>
              <a:t> 2024 ГОДА</a:t>
            </a:r>
            <a:r>
              <a:rPr lang="en-US" sz="1400" b="1" dirty="0">
                <a:solidFill>
                  <a:srgbClr val="00A0E3"/>
                </a:solidFill>
              </a:rPr>
              <a:t>  </a:t>
            </a:r>
            <a:r>
              <a:rPr lang="en-US" sz="1400" dirty="0">
                <a:solidFill>
                  <a:srgbClr val="00A0E3"/>
                </a:solidFill>
              </a:rPr>
              <a:t>|</a:t>
            </a:r>
            <a:r>
              <a:rPr lang="ru-RU" sz="1400" b="1" dirty="0">
                <a:solidFill>
                  <a:srgbClr val="00A0E3"/>
                </a:solidFill>
              </a:rPr>
              <a:t>  ТОМСК</a:t>
            </a:r>
            <a:endParaRPr lang="ru-RU" sz="1400" dirty="0">
              <a:solidFill>
                <a:srgbClr val="00A0E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550" y="1918423"/>
            <a:ext cx="331041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4144" y="712827"/>
            <a:ext cx="5916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2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571" y="1297179"/>
            <a:ext cx="10098913" cy="879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02809"/>
            <a:ext cx="6068113" cy="2359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056" y="3918003"/>
            <a:ext cx="4930149" cy="1128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8342" y="1395295"/>
            <a:ext cx="1993565" cy="1987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616" y="3492717"/>
            <a:ext cx="3176291" cy="191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4800" y="1977110"/>
            <a:ext cx="3676539" cy="1260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460" y="4815999"/>
            <a:ext cx="5633192" cy="16094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822863" y="686620"/>
            <a:ext cx="48421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3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96" y="1321263"/>
            <a:ext cx="4782022" cy="268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73" y="1371186"/>
            <a:ext cx="3940664" cy="262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0067" y="4020706"/>
            <a:ext cx="2507080" cy="2254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910" y="3992451"/>
            <a:ext cx="2076495" cy="22309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7329" y="1403037"/>
            <a:ext cx="2572735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8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4144" y="712827"/>
            <a:ext cx="5916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4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50" y="1506913"/>
            <a:ext cx="6872176" cy="43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4144" y="712827"/>
            <a:ext cx="5916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98" y="1337396"/>
            <a:ext cx="3371380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4432" y="2503671"/>
            <a:ext cx="4230991" cy="2633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726360" y="3426766"/>
            <a:ext cx="4005419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078" y="1832822"/>
            <a:ext cx="3968840" cy="85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622586" y="3385830"/>
            <a:ext cx="3987130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029" y="5313564"/>
            <a:ext cx="4011516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417" y="2740367"/>
            <a:ext cx="2164009" cy="23970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/>
          <a:srcRect t="33716"/>
          <a:stretch/>
        </p:blipFill>
        <p:spPr>
          <a:xfrm>
            <a:off x="8143394" y="2532763"/>
            <a:ext cx="2265068" cy="25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7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4144" y="712827"/>
            <a:ext cx="5916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07986" y="1465667"/>
            <a:ext cx="6189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BAB"/>
                </a:solidFill>
              </a:rPr>
              <a:t>«Интерес – мотив – качество»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47" y="2089317"/>
            <a:ext cx="8262950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85" y="2937921"/>
            <a:ext cx="2133517" cy="2969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310" y="2937921"/>
            <a:ext cx="2980150" cy="2969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645" y="2937921"/>
            <a:ext cx="2228667" cy="2969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3666" y="2077796"/>
            <a:ext cx="3391406" cy="38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6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103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4144" y="712827"/>
            <a:ext cx="59162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2310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13" name="Рисунок 12" descr="Лого ТОИПКР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130" name="Группа 12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125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32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0" name="Прямая соединительная линия 169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89" y="1413171"/>
            <a:ext cx="3590855" cy="4785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363" y="1430426"/>
            <a:ext cx="3554276" cy="4737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12106"/>
          <a:stretch/>
        </p:blipFill>
        <p:spPr>
          <a:xfrm>
            <a:off x="4348144" y="2127170"/>
            <a:ext cx="3493311" cy="4040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2292" y="1520658"/>
            <a:ext cx="360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5BAB"/>
                </a:solidFill>
              </a:rPr>
              <a:t>Купите билет на (свой) урок?</a:t>
            </a:r>
            <a:endParaRPr lang="ru-RU" sz="2000" b="1" dirty="0">
              <a:solidFill>
                <a:srgbClr val="005B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2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801225" y="6441864"/>
            <a:ext cx="1638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СЛАЙД </a:t>
            </a:r>
            <a:fld id="{59FD1884-234F-4F16-AF67-8B36556FD7FB}" type="slidenum">
              <a:rPr lang="ru-RU" smtClean="0">
                <a:solidFill>
                  <a:schemeClr val="bg1"/>
                </a:solidFill>
              </a:rPr>
              <a:pPr algn="r"/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2472" y="6453187"/>
            <a:ext cx="36000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20689" y="255589"/>
            <a:ext cx="855661" cy="885433"/>
            <a:chOff x="601663" y="360363"/>
            <a:chExt cx="1231899" cy="1274763"/>
          </a:xfrm>
        </p:grpSpPr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1327150" y="684213"/>
              <a:ext cx="506412" cy="620713"/>
            </a:xfrm>
            <a:custGeom>
              <a:avLst/>
              <a:gdLst/>
              <a:ahLst/>
              <a:cxnLst>
                <a:cxn ang="0">
                  <a:pos x="529" y="130"/>
                </a:cxn>
                <a:cxn ang="0">
                  <a:pos x="529" y="130"/>
                </a:cxn>
                <a:cxn ang="0">
                  <a:pos x="515" y="112"/>
                </a:cxn>
                <a:cxn ang="0">
                  <a:pos x="503" y="95"/>
                </a:cxn>
                <a:cxn ang="0">
                  <a:pos x="491" y="79"/>
                </a:cxn>
                <a:cxn ang="0">
                  <a:pos x="478" y="65"/>
                </a:cxn>
                <a:cxn ang="0">
                  <a:pos x="464" y="53"/>
                </a:cxn>
                <a:cxn ang="0">
                  <a:pos x="450" y="44"/>
                </a:cxn>
                <a:cxn ang="0">
                  <a:pos x="436" y="34"/>
                </a:cxn>
                <a:cxn ang="0">
                  <a:pos x="421" y="26"/>
                </a:cxn>
                <a:cxn ang="0">
                  <a:pos x="407" y="20"/>
                </a:cxn>
                <a:cxn ang="0">
                  <a:pos x="391" y="14"/>
                </a:cxn>
                <a:cxn ang="0">
                  <a:pos x="358" y="6"/>
                </a:cxn>
                <a:cxn ang="0">
                  <a:pos x="324" y="2"/>
                </a:cxn>
                <a:cxn ang="0">
                  <a:pos x="287" y="0"/>
                </a:cxn>
                <a:cxn ang="0">
                  <a:pos x="287" y="0"/>
                </a:cxn>
                <a:cxn ang="0">
                  <a:pos x="257" y="2"/>
                </a:cxn>
                <a:cxn ang="0">
                  <a:pos x="230" y="6"/>
                </a:cxn>
                <a:cxn ang="0">
                  <a:pos x="202" y="14"/>
                </a:cxn>
                <a:cxn ang="0">
                  <a:pos x="175" y="22"/>
                </a:cxn>
                <a:cxn ang="0">
                  <a:pos x="151" y="36"/>
                </a:cxn>
                <a:cxn ang="0">
                  <a:pos x="128" y="50"/>
                </a:cxn>
                <a:cxn ang="0">
                  <a:pos x="104" y="65"/>
                </a:cxn>
                <a:cxn ang="0">
                  <a:pos x="84" y="85"/>
                </a:cxn>
                <a:cxn ang="0">
                  <a:pos x="67" y="105"/>
                </a:cxn>
                <a:cxn ang="0">
                  <a:pos x="49" y="126"/>
                </a:cxn>
                <a:cxn ang="0">
                  <a:pos x="35" y="150"/>
                </a:cxn>
                <a:cxn ang="0">
                  <a:pos x="24" y="175"/>
                </a:cxn>
                <a:cxn ang="0">
                  <a:pos x="14" y="203"/>
                </a:cxn>
                <a:cxn ang="0">
                  <a:pos x="6" y="230"/>
                </a:cxn>
                <a:cxn ang="0">
                  <a:pos x="2" y="258"/>
                </a:cxn>
                <a:cxn ang="0">
                  <a:pos x="0" y="288"/>
                </a:cxn>
                <a:cxn ang="0">
                  <a:pos x="0" y="781"/>
                </a:cxn>
                <a:cxn ang="0">
                  <a:pos x="358" y="781"/>
                </a:cxn>
                <a:cxn ang="0">
                  <a:pos x="358" y="714"/>
                </a:cxn>
                <a:cxn ang="0">
                  <a:pos x="554" y="714"/>
                </a:cxn>
                <a:cxn ang="0">
                  <a:pos x="554" y="553"/>
                </a:cxn>
                <a:cxn ang="0">
                  <a:pos x="639" y="553"/>
                </a:cxn>
                <a:cxn ang="0">
                  <a:pos x="639" y="553"/>
                </a:cxn>
                <a:cxn ang="0">
                  <a:pos x="629" y="502"/>
                </a:cxn>
                <a:cxn ang="0">
                  <a:pos x="621" y="447"/>
                </a:cxn>
                <a:cxn ang="0">
                  <a:pos x="607" y="380"/>
                </a:cxn>
                <a:cxn ang="0">
                  <a:pos x="592" y="309"/>
                </a:cxn>
                <a:cxn ang="0">
                  <a:pos x="572" y="240"/>
                </a:cxn>
                <a:cxn ang="0">
                  <a:pos x="562" y="209"/>
                </a:cxn>
                <a:cxn ang="0">
                  <a:pos x="550" y="179"/>
                </a:cxn>
                <a:cxn ang="0">
                  <a:pos x="540" y="152"/>
                </a:cxn>
                <a:cxn ang="0">
                  <a:pos x="529" y="130"/>
                </a:cxn>
                <a:cxn ang="0">
                  <a:pos x="529" y="130"/>
                </a:cxn>
              </a:cxnLst>
              <a:rect l="0" t="0" r="r" b="b"/>
              <a:pathLst>
                <a:path w="639" h="781">
                  <a:moveTo>
                    <a:pt x="529" y="130"/>
                  </a:moveTo>
                  <a:lnTo>
                    <a:pt x="529" y="130"/>
                  </a:lnTo>
                  <a:lnTo>
                    <a:pt x="515" y="112"/>
                  </a:lnTo>
                  <a:lnTo>
                    <a:pt x="503" y="95"/>
                  </a:lnTo>
                  <a:lnTo>
                    <a:pt x="491" y="79"/>
                  </a:lnTo>
                  <a:lnTo>
                    <a:pt x="478" y="65"/>
                  </a:lnTo>
                  <a:lnTo>
                    <a:pt x="464" y="53"/>
                  </a:lnTo>
                  <a:lnTo>
                    <a:pt x="450" y="44"/>
                  </a:lnTo>
                  <a:lnTo>
                    <a:pt x="436" y="34"/>
                  </a:lnTo>
                  <a:lnTo>
                    <a:pt x="421" y="26"/>
                  </a:lnTo>
                  <a:lnTo>
                    <a:pt x="407" y="20"/>
                  </a:lnTo>
                  <a:lnTo>
                    <a:pt x="391" y="14"/>
                  </a:lnTo>
                  <a:lnTo>
                    <a:pt x="358" y="6"/>
                  </a:lnTo>
                  <a:lnTo>
                    <a:pt x="324" y="2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57" y="2"/>
                  </a:lnTo>
                  <a:lnTo>
                    <a:pt x="230" y="6"/>
                  </a:lnTo>
                  <a:lnTo>
                    <a:pt x="202" y="14"/>
                  </a:lnTo>
                  <a:lnTo>
                    <a:pt x="175" y="22"/>
                  </a:lnTo>
                  <a:lnTo>
                    <a:pt x="151" y="36"/>
                  </a:lnTo>
                  <a:lnTo>
                    <a:pt x="128" y="50"/>
                  </a:lnTo>
                  <a:lnTo>
                    <a:pt x="104" y="65"/>
                  </a:lnTo>
                  <a:lnTo>
                    <a:pt x="84" y="85"/>
                  </a:lnTo>
                  <a:lnTo>
                    <a:pt x="67" y="105"/>
                  </a:lnTo>
                  <a:lnTo>
                    <a:pt x="49" y="126"/>
                  </a:lnTo>
                  <a:lnTo>
                    <a:pt x="35" y="150"/>
                  </a:lnTo>
                  <a:lnTo>
                    <a:pt x="24" y="175"/>
                  </a:lnTo>
                  <a:lnTo>
                    <a:pt x="14" y="203"/>
                  </a:lnTo>
                  <a:lnTo>
                    <a:pt x="6" y="230"/>
                  </a:lnTo>
                  <a:lnTo>
                    <a:pt x="2" y="258"/>
                  </a:lnTo>
                  <a:lnTo>
                    <a:pt x="0" y="288"/>
                  </a:lnTo>
                  <a:lnTo>
                    <a:pt x="0" y="781"/>
                  </a:lnTo>
                  <a:lnTo>
                    <a:pt x="358" y="781"/>
                  </a:lnTo>
                  <a:lnTo>
                    <a:pt x="358" y="714"/>
                  </a:lnTo>
                  <a:lnTo>
                    <a:pt x="554" y="714"/>
                  </a:lnTo>
                  <a:lnTo>
                    <a:pt x="554" y="553"/>
                  </a:lnTo>
                  <a:lnTo>
                    <a:pt x="639" y="553"/>
                  </a:lnTo>
                  <a:lnTo>
                    <a:pt x="639" y="553"/>
                  </a:lnTo>
                  <a:lnTo>
                    <a:pt x="629" y="502"/>
                  </a:lnTo>
                  <a:lnTo>
                    <a:pt x="621" y="447"/>
                  </a:lnTo>
                  <a:lnTo>
                    <a:pt x="607" y="380"/>
                  </a:lnTo>
                  <a:lnTo>
                    <a:pt x="592" y="309"/>
                  </a:lnTo>
                  <a:lnTo>
                    <a:pt x="572" y="240"/>
                  </a:lnTo>
                  <a:lnTo>
                    <a:pt x="562" y="209"/>
                  </a:lnTo>
                  <a:lnTo>
                    <a:pt x="550" y="179"/>
                  </a:lnTo>
                  <a:lnTo>
                    <a:pt x="540" y="152"/>
                  </a:lnTo>
                  <a:lnTo>
                    <a:pt x="529" y="130"/>
                  </a:lnTo>
                  <a:lnTo>
                    <a:pt x="529" y="130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40"/>
            <p:cNvSpPr>
              <a:spLocks/>
            </p:cNvSpPr>
            <p:nvPr/>
          </p:nvSpPr>
          <p:spPr bwMode="auto">
            <a:xfrm>
              <a:off x="638175" y="750888"/>
              <a:ext cx="495300" cy="620713"/>
            </a:xfrm>
            <a:custGeom>
              <a:avLst/>
              <a:gdLst/>
              <a:ahLst/>
              <a:cxnLst>
                <a:cxn ang="0">
                  <a:pos x="108" y="128"/>
                </a:cxn>
                <a:cxn ang="0">
                  <a:pos x="108" y="128"/>
                </a:cxn>
                <a:cxn ang="0">
                  <a:pos x="120" y="110"/>
                </a:cxn>
                <a:cxn ang="0">
                  <a:pos x="132" y="92"/>
                </a:cxn>
                <a:cxn ang="0">
                  <a:pos x="144" y="79"/>
                </a:cxn>
                <a:cxn ang="0">
                  <a:pos x="157" y="65"/>
                </a:cxn>
                <a:cxn ang="0">
                  <a:pos x="169" y="53"/>
                </a:cxn>
                <a:cxn ang="0">
                  <a:pos x="183" y="43"/>
                </a:cxn>
                <a:cxn ang="0">
                  <a:pos x="197" y="33"/>
                </a:cxn>
                <a:cxn ang="0">
                  <a:pos x="212" y="26"/>
                </a:cxn>
                <a:cxn ang="0">
                  <a:pos x="226" y="20"/>
                </a:cxn>
                <a:cxn ang="0">
                  <a:pos x="242" y="14"/>
                </a:cxn>
                <a:cxn ang="0">
                  <a:pos x="273" y="6"/>
                </a:cxn>
                <a:cxn ang="0">
                  <a:pos x="307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72" y="2"/>
                </a:cxn>
                <a:cxn ang="0">
                  <a:pos x="399" y="6"/>
                </a:cxn>
                <a:cxn ang="0">
                  <a:pos x="427" y="14"/>
                </a:cxn>
                <a:cxn ang="0">
                  <a:pos x="452" y="22"/>
                </a:cxn>
                <a:cxn ang="0">
                  <a:pos x="478" y="33"/>
                </a:cxn>
                <a:cxn ang="0">
                  <a:pos x="501" y="49"/>
                </a:cxn>
                <a:cxn ang="0">
                  <a:pos x="523" y="65"/>
                </a:cxn>
                <a:cxn ang="0">
                  <a:pos x="543" y="83"/>
                </a:cxn>
                <a:cxn ang="0">
                  <a:pos x="560" y="102"/>
                </a:cxn>
                <a:cxn ang="0">
                  <a:pos x="576" y="124"/>
                </a:cxn>
                <a:cxn ang="0">
                  <a:pos x="592" y="147"/>
                </a:cxn>
                <a:cxn ang="0">
                  <a:pos x="604" y="173"/>
                </a:cxn>
                <a:cxn ang="0">
                  <a:pos x="611" y="199"/>
                </a:cxn>
                <a:cxn ang="0">
                  <a:pos x="619" y="226"/>
                </a:cxn>
                <a:cxn ang="0">
                  <a:pos x="623" y="254"/>
                </a:cxn>
                <a:cxn ang="0">
                  <a:pos x="625" y="281"/>
                </a:cxn>
                <a:cxn ang="0">
                  <a:pos x="625" y="781"/>
                </a:cxn>
                <a:cxn ang="0">
                  <a:pos x="275" y="781"/>
                </a:cxn>
                <a:cxn ang="0">
                  <a:pos x="275" y="700"/>
                </a:cxn>
                <a:cxn ang="0">
                  <a:pos x="81" y="700"/>
                </a:cxn>
                <a:cxn ang="0">
                  <a:pos x="81" y="541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8" y="492"/>
                </a:cxn>
                <a:cxn ang="0">
                  <a:pos x="18" y="438"/>
                </a:cxn>
                <a:cxn ang="0">
                  <a:pos x="30" y="374"/>
                </a:cxn>
                <a:cxn ang="0">
                  <a:pos x="45" y="305"/>
                </a:cxn>
                <a:cxn ang="0">
                  <a:pos x="63" y="236"/>
                </a:cxn>
                <a:cxn ang="0">
                  <a:pos x="75" y="204"/>
                </a:cxn>
                <a:cxn ang="0">
                  <a:pos x="85" y="175"/>
                </a:cxn>
                <a:cxn ang="0">
                  <a:pos x="97" y="149"/>
                </a:cxn>
                <a:cxn ang="0">
                  <a:pos x="108" y="128"/>
                </a:cxn>
                <a:cxn ang="0">
                  <a:pos x="108" y="128"/>
                </a:cxn>
              </a:cxnLst>
              <a:rect l="0" t="0" r="r" b="b"/>
              <a:pathLst>
                <a:path w="625" h="781">
                  <a:moveTo>
                    <a:pt x="108" y="128"/>
                  </a:moveTo>
                  <a:lnTo>
                    <a:pt x="108" y="128"/>
                  </a:lnTo>
                  <a:lnTo>
                    <a:pt x="120" y="110"/>
                  </a:lnTo>
                  <a:lnTo>
                    <a:pt x="132" y="92"/>
                  </a:lnTo>
                  <a:lnTo>
                    <a:pt x="144" y="79"/>
                  </a:lnTo>
                  <a:lnTo>
                    <a:pt x="157" y="65"/>
                  </a:lnTo>
                  <a:lnTo>
                    <a:pt x="169" y="53"/>
                  </a:lnTo>
                  <a:lnTo>
                    <a:pt x="183" y="43"/>
                  </a:lnTo>
                  <a:lnTo>
                    <a:pt x="197" y="33"/>
                  </a:lnTo>
                  <a:lnTo>
                    <a:pt x="212" y="26"/>
                  </a:lnTo>
                  <a:lnTo>
                    <a:pt x="226" y="20"/>
                  </a:lnTo>
                  <a:lnTo>
                    <a:pt x="242" y="14"/>
                  </a:lnTo>
                  <a:lnTo>
                    <a:pt x="273" y="6"/>
                  </a:lnTo>
                  <a:lnTo>
                    <a:pt x="307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2" y="2"/>
                  </a:lnTo>
                  <a:lnTo>
                    <a:pt x="399" y="6"/>
                  </a:lnTo>
                  <a:lnTo>
                    <a:pt x="427" y="14"/>
                  </a:lnTo>
                  <a:lnTo>
                    <a:pt x="452" y="22"/>
                  </a:lnTo>
                  <a:lnTo>
                    <a:pt x="478" y="33"/>
                  </a:lnTo>
                  <a:lnTo>
                    <a:pt x="501" y="49"/>
                  </a:lnTo>
                  <a:lnTo>
                    <a:pt x="523" y="65"/>
                  </a:lnTo>
                  <a:lnTo>
                    <a:pt x="543" y="83"/>
                  </a:lnTo>
                  <a:lnTo>
                    <a:pt x="560" y="102"/>
                  </a:lnTo>
                  <a:lnTo>
                    <a:pt x="576" y="124"/>
                  </a:lnTo>
                  <a:lnTo>
                    <a:pt x="592" y="147"/>
                  </a:lnTo>
                  <a:lnTo>
                    <a:pt x="604" y="173"/>
                  </a:lnTo>
                  <a:lnTo>
                    <a:pt x="611" y="199"/>
                  </a:lnTo>
                  <a:lnTo>
                    <a:pt x="619" y="226"/>
                  </a:lnTo>
                  <a:lnTo>
                    <a:pt x="623" y="254"/>
                  </a:lnTo>
                  <a:lnTo>
                    <a:pt x="625" y="281"/>
                  </a:lnTo>
                  <a:lnTo>
                    <a:pt x="625" y="781"/>
                  </a:lnTo>
                  <a:lnTo>
                    <a:pt x="275" y="781"/>
                  </a:lnTo>
                  <a:lnTo>
                    <a:pt x="275" y="700"/>
                  </a:lnTo>
                  <a:lnTo>
                    <a:pt x="81" y="700"/>
                  </a:lnTo>
                  <a:lnTo>
                    <a:pt x="81" y="541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8" y="492"/>
                  </a:lnTo>
                  <a:lnTo>
                    <a:pt x="18" y="438"/>
                  </a:lnTo>
                  <a:lnTo>
                    <a:pt x="30" y="374"/>
                  </a:lnTo>
                  <a:lnTo>
                    <a:pt x="45" y="305"/>
                  </a:lnTo>
                  <a:lnTo>
                    <a:pt x="63" y="236"/>
                  </a:lnTo>
                  <a:lnTo>
                    <a:pt x="75" y="204"/>
                  </a:lnTo>
                  <a:lnTo>
                    <a:pt x="85" y="175"/>
                  </a:lnTo>
                  <a:lnTo>
                    <a:pt x="97" y="149"/>
                  </a:lnTo>
                  <a:lnTo>
                    <a:pt x="108" y="128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41"/>
            <p:cNvSpPr>
              <a:spLocks/>
            </p:cNvSpPr>
            <p:nvPr/>
          </p:nvSpPr>
          <p:spPr bwMode="auto">
            <a:xfrm>
              <a:off x="920750" y="360363"/>
              <a:ext cx="647700" cy="1036638"/>
            </a:xfrm>
            <a:custGeom>
              <a:avLst/>
              <a:gdLst/>
              <a:ahLst/>
              <a:cxnLst>
                <a:cxn ang="0">
                  <a:pos x="0" y="1306"/>
                </a:cxn>
                <a:cxn ang="0">
                  <a:pos x="41" y="370"/>
                </a:cxn>
                <a:cxn ang="0">
                  <a:pos x="43" y="337"/>
                </a:cxn>
                <a:cxn ang="0">
                  <a:pos x="57" y="272"/>
                </a:cxn>
                <a:cxn ang="0">
                  <a:pos x="81" y="215"/>
                </a:cxn>
                <a:cxn ang="0">
                  <a:pos x="116" y="162"/>
                </a:cxn>
                <a:cxn ang="0">
                  <a:pos x="161" y="118"/>
                </a:cxn>
                <a:cxn ang="0">
                  <a:pos x="212" y="83"/>
                </a:cxn>
                <a:cxn ang="0">
                  <a:pos x="271" y="57"/>
                </a:cxn>
                <a:cxn ang="0">
                  <a:pos x="334" y="46"/>
                </a:cxn>
                <a:cxn ang="0">
                  <a:pos x="367" y="44"/>
                </a:cxn>
                <a:cxn ang="0">
                  <a:pos x="446" y="50"/>
                </a:cxn>
                <a:cxn ang="0">
                  <a:pos x="481" y="57"/>
                </a:cxn>
                <a:cxn ang="0">
                  <a:pos x="517" y="71"/>
                </a:cxn>
                <a:cxn ang="0">
                  <a:pos x="550" y="91"/>
                </a:cxn>
                <a:cxn ang="0">
                  <a:pos x="582" y="116"/>
                </a:cxn>
                <a:cxn ang="0">
                  <a:pos x="611" y="150"/>
                </a:cxn>
                <a:cxn ang="0">
                  <a:pos x="641" y="191"/>
                </a:cxn>
                <a:cxn ang="0">
                  <a:pos x="652" y="213"/>
                </a:cxn>
                <a:cxn ang="0">
                  <a:pos x="674" y="266"/>
                </a:cxn>
                <a:cxn ang="0">
                  <a:pos x="704" y="364"/>
                </a:cxn>
                <a:cxn ang="0">
                  <a:pos x="737" y="506"/>
                </a:cxn>
                <a:cxn ang="0">
                  <a:pos x="766" y="667"/>
                </a:cxn>
                <a:cxn ang="0">
                  <a:pos x="670" y="667"/>
                </a:cxn>
                <a:cxn ang="0">
                  <a:pos x="670" y="864"/>
                </a:cxn>
                <a:cxn ang="0">
                  <a:pos x="430" y="864"/>
                </a:cxn>
                <a:cxn ang="0">
                  <a:pos x="474" y="1192"/>
                </a:cxn>
                <a:cxn ang="0">
                  <a:pos x="474" y="905"/>
                </a:cxn>
                <a:cxn ang="0">
                  <a:pos x="711" y="905"/>
                </a:cxn>
                <a:cxn ang="0">
                  <a:pos x="711" y="710"/>
                </a:cxn>
                <a:cxn ang="0">
                  <a:pos x="816" y="710"/>
                </a:cxn>
                <a:cxn ang="0">
                  <a:pos x="812" y="685"/>
                </a:cxn>
                <a:cxn ang="0">
                  <a:pos x="788" y="549"/>
                </a:cxn>
                <a:cxn ang="0">
                  <a:pos x="753" y="384"/>
                </a:cxn>
                <a:cxn ang="0">
                  <a:pos x="717" y="262"/>
                </a:cxn>
                <a:cxn ang="0">
                  <a:pos x="690" y="195"/>
                </a:cxn>
                <a:cxn ang="0">
                  <a:pos x="676" y="169"/>
                </a:cxn>
                <a:cxn ang="0">
                  <a:pos x="641" y="118"/>
                </a:cxn>
                <a:cxn ang="0">
                  <a:pos x="605" y="81"/>
                </a:cxn>
                <a:cxn ang="0">
                  <a:pos x="566" y="51"/>
                </a:cxn>
                <a:cxn ang="0">
                  <a:pos x="527" y="30"/>
                </a:cxn>
                <a:cxn ang="0">
                  <a:pos x="487" y="16"/>
                </a:cxn>
                <a:cxn ang="0">
                  <a:pos x="448" y="6"/>
                </a:cxn>
                <a:cxn ang="0">
                  <a:pos x="367" y="0"/>
                </a:cxn>
                <a:cxn ang="0">
                  <a:pos x="330" y="2"/>
                </a:cxn>
                <a:cxn ang="0">
                  <a:pos x="257" y="18"/>
                </a:cxn>
                <a:cxn ang="0">
                  <a:pos x="193" y="46"/>
                </a:cxn>
                <a:cxn ang="0">
                  <a:pos x="134" y="85"/>
                </a:cxn>
                <a:cxn ang="0">
                  <a:pos x="84" y="136"/>
                </a:cxn>
                <a:cxn ang="0">
                  <a:pos x="43" y="193"/>
                </a:cxn>
                <a:cxn ang="0">
                  <a:pos x="16" y="260"/>
                </a:cxn>
                <a:cxn ang="0">
                  <a:pos x="2" y="331"/>
                </a:cxn>
                <a:cxn ang="0">
                  <a:pos x="0" y="370"/>
                </a:cxn>
              </a:cxnLst>
              <a:rect l="0" t="0" r="r" b="b"/>
              <a:pathLst>
                <a:path w="816" h="1306">
                  <a:moveTo>
                    <a:pt x="0" y="370"/>
                  </a:moveTo>
                  <a:lnTo>
                    <a:pt x="0" y="1306"/>
                  </a:lnTo>
                  <a:lnTo>
                    <a:pt x="41" y="1306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43" y="337"/>
                  </a:lnTo>
                  <a:lnTo>
                    <a:pt x="49" y="303"/>
                  </a:lnTo>
                  <a:lnTo>
                    <a:pt x="57" y="272"/>
                  </a:lnTo>
                  <a:lnTo>
                    <a:pt x="67" y="242"/>
                  </a:lnTo>
                  <a:lnTo>
                    <a:pt x="81" y="215"/>
                  </a:lnTo>
                  <a:lnTo>
                    <a:pt x="98" y="187"/>
                  </a:lnTo>
                  <a:lnTo>
                    <a:pt x="116" y="162"/>
                  </a:lnTo>
                  <a:lnTo>
                    <a:pt x="138" y="138"/>
                  </a:lnTo>
                  <a:lnTo>
                    <a:pt x="161" y="118"/>
                  </a:lnTo>
                  <a:lnTo>
                    <a:pt x="185" y="99"/>
                  </a:lnTo>
                  <a:lnTo>
                    <a:pt x="212" y="83"/>
                  </a:lnTo>
                  <a:lnTo>
                    <a:pt x="242" y="69"/>
                  </a:lnTo>
                  <a:lnTo>
                    <a:pt x="271" y="57"/>
                  </a:lnTo>
                  <a:lnTo>
                    <a:pt x="303" y="50"/>
                  </a:lnTo>
                  <a:lnTo>
                    <a:pt x="334" y="46"/>
                  </a:lnTo>
                  <a:lnTo>
                    <a:pt x="367" y="44"/>
                  </a:lnTo>
                  <a:lnTo>
                    <a:pt x="367" y="44"/>
                  </a:lnTo>
                  <a:lnTo>
                    <a:pt x="407" y="46"/>
                  </a:lnTo>
                  <a:lnTo>
                    <a:pt x="446" y="50"/>
                  </a:lnTo>
                  <a:lnTo>
                    <a:pt x="464" y="53"/>
                  </a:lnTo>
                  <a:lnTo>
                    <a:pt x="481" y="57"/>
                  </a:lnTo>
                  <a:lnTo>
                    <a:pt x="499" y="63"/>
                  </a:lnTo>
                  <a:lnTo>
                    <a:pt x="517" y="71"/>
                  </a:lnTo>
                  <a:lnTo>
                    <a:pt x="533" y="81"/>
                  </a:lnTo>
                  <a:lnTo>
                    <a:pt x="550" y="91"/>
                  </a:lnTo>
                  <a:lnTo>
                    <a:pt x="566" y="103"/>
                  </a:lnTo>
                  <a:lnTo>
                    <a:pt x="582" y="116"/>
                  </a:lnTo>
                  <a:lnTo>
                    <a:pt x="595" y="132"/>
                  </a:lnTo>
                  <a:lnTo>
                    <a:pt x="611" y="150"/>
                  </a:lnTo>
                  <a:lnTo>
                    <a:pt x="625" y="169"/>
                  </a:lnTo>
                  <a:lnTo>
                    <a:pt x="641" y="191"/>
                  </a:lnTo>
                  <a:lnTo>
                    <a:pt x="641" y="191"/>
                  </a:lnTo>
                  <a:lnTo>
                    <a:pt x="652" y="213"/>
                  </a:lnTo>
                  <a:lnTo>
                    <a:pt x="662" y="238"/>
                  </a:lnTo>
                  <a:lnTo>
                    <a:pt x="674" y="266"/>
                  </a:lnTo>
                  <a:lnTo>
                    <a:pt x="684" y="297"/>
                  </a:lnTo>
                  <a:lnTo>
                    <a:pt x="704" y="364"/>
                  </a:lnTo>
                  <a:lnTo>
                    <a:pt x="721" y="435"/>
                  </a:lnTo>
                  <a:lnTo>
                    <a:pt x="737" y="506"/>
                  </a:lnTo>
                  <a:lnTo>
                    <a:pt x="749" y="571"/>
                  </a:lnTo>
                  <a:lnTo>
                    <a:pt x="766" y="667"/>
                  </a:lnTo>
                  <a:lnTo>
                    <a:pt x="766" y="667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70" y="864"/>
                  </a:lnTo>
                  <a:lnTo>
                    <a:pt x="670" y="864"/>
                  </a:lnTo>
                  <a:lnTo>
                    <a:pt x="430" y="864"/>
                  </a:lnTo>
                  <a:lnTo>
                    <a:pt x="430" y="1192"/>
                  </a:lnTo>
                  <a:lnTo>
                    <a:pt x="474" y="1192"/>
                  </a:lnTo>
                  <a:lnTo>
                    <a:pt x="474" y="1192"/>
                  </a:lnTo>
                  <a:lnTo>
                    <a:pt x="474" y="905"/>
                  </a:lnTo>
                  <a:lnTo>
                    <a:pt x="474" y="905"/>
                  </a:lnTo>
                  <a:lnTo>
                    <a:pt x="711" y="905"/>
                  </a:lnTo>
                  <a:lnTo>
                    <a:pt x="711" y="905"/>
                  </a:lnTo>
                  <a:lnTo>
                    <a:pt x="711" y="710"/>
                  </a:lnTo>
                  <a:lnTo>
                    <a:pt x="711" y="710"/>
                  </a:lnTo>
                  <a:lnTo>
                    <a:pt x="816" y="710"/>
                  </a:lnTo>
                  <a:lnTo>
                    <a:pt x="812" y="685"/>
                  </a:lnTo>
                  <a:lnTo>
                    <a:pt x="812" y="685"/>
                  </a:lnTo>
                  <a:lnTo>
                    <a:pt x="800" y="616"/>
                  </a:lnTo>
                  <a:lnTo>
                    <a:pt x="788" y="549"/>
                  </a:lnTo>
                  <a:lnTo>
                    <a:pt x="772" y="468"/>
                  </a:lnTo>
                  <a:lnTo>
                    <a:pt x="753" y="384"/>
                  </a:lnTo>
                  <a:lnTo>
                    <a:pt x="731" y="301"/>
                  </a:lnTo>
                  <a:lnTo>
                    <a:pt x="717" y="262"/>
                  </a:lnTo>
                  <a:lnTo>
                    <a:pt x="704" y="227"/>
                  </a:lnTo>
                  <a:lnTo>
                    <a:pt x="690" y="19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58" y="142"/>
                  </a:lnTo>
                  <a:lnTo>
                    <a:pt x="641" y="118"/>
                  </a:lnTo>
                  <a:lnTo>
                    <a:pt x="623" y="99"/>
                  </a:lnTo>
                  <a:lnTo>
                    <a:pt x="605" y="81"/>
                  </a:lnTo>
                  <a:lnTo>
                    <a:pt x="586" y="65"/>
                  </a:lnTo>
                  <a:lnTo>
                    <a:pt x="566" y="51"/>
                  </a:lnTo>
                  <a:lnTo>
                    <a:pt x="546" y="40"/>
                  </a:lnTo>
                  <a:lnTo>
                    <a:pt x="527" y="30"/>
                  </a:lnTo>
                  <a:lnTo>
                    <a:pt x="507" y="22"/>
                  </a:lnTo>
                  <a:lnTo>
                    <a:pt x="487" y="16"/>
                  </a:lnTo>
                  <a:lnTo>
                    <a:pt x="468" y="10"/>
                  </a:lnTo>
                  <a:lnTo>
                    <a:pt x="448" y="6"/>
                  </a:lnTo>
                  <a:lnTo>
                    <a:pt x="407" y="2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30" y="2"/>
                  </a:lnTo>
                  <a:lnTo>
                    <a:pt x="293" y="8"/>
                  </a:lnTo>
                  <a:lnTo>
                    <a:pt x="257" y="18"/>
                  </a:lnTo>
                  <a:lnTo>
                    <a:pt x="224" y="30"/>
                  </a:lnTo>
                  <a:lnTo>
                    <a:pt x="193" y="46"/>
                  </a:lnTo>
                  <a:lnTo>
                    <a:pt x="161" y="63"/>
                  </a:lnTo>
                  <a:lnTo>
                    <a:pt x="134" y="85"/>
                  </a:lnTo>
                  <a:lnTo>
                    <a:pt x="108" y="109"/>
                  </a:lnTo>
                  <a:lnTo>
                    <a:pt x="84" y="136"/>
                  </a:lnTo>
                  <a:lnTo>
                    <a:pt x="63" y="164"/>
                  </a:lnTo>
                  <a:lnTo>
                    <a:pt x="43" y="193"/>
                  </a:lnTo>
                  <a:lnTo>
                    <a:pt x="29" y="227"/>
                  </a:lnTo>
                  <a:lnTo>
                    <a:pt x="16" y="260"/>
                  </a:lnTo>
                  <a:lnTo>
                    <a:pt x="8" y="295"/>
                  </a:lnTo>
                  <a:lnTo>
                    <a:pt x="2" y="331"/>
                  </a:lnTo>
                  <a:lnTo>
                    <a:pt x="0" y="370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009C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>
              <a:off x="1108075" y="1398588"/>
              <a:ext cx="188912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43"/>
            <p:cNvSpPr>
              <a:spLocks noChangeArrowheads="1"/>
            </p:cNvSpPr>
            <p:nvPr/>
          </p:nvSpPr>
          <p:spPr bwMode="auto">
            <a:xfrm>
              <a:off x="1042988" y="1398588"/>
              <a:ext cx="33337" cy="317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44"/>
            <p:cNvSpPr>
              <a:spLocks noChangeArrowheads="1"/>
            </p:cNvSpPr>
            <p:nvPr/>
          </p:nvSpPr>
          <p:spPr bwMode="auto">
            <a:xfrm>
              <a:off x="1169988" y="1338263"/>
              <a:ext cx="61912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Rectangle 45"/>
            <p:cNvSpPr>
              <a:spLocks noChangeArrowheads="1"/>
            </p:cNvSpPr>
            <p:nvPr/>
          </p:nvSpPr>
          <p:spPr bwMode="auto">
            <a:xfrm>
              <a:off x="1263650" y="1338263"/>
              <a:ext cx="33337" cy="34925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1641475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Rectangle 47"/>
            <p:cNvSpPr>
              <a:spLocks noChangeArrowheads="1"/>
            </p:cNvSpPr>
            <p:nvPr/>
          </p:nvSpPr>
          <p:spPr bwMode="auto">
            <a:xfrm>
              <a:off x="1703388" y="1271588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>
              <a:off x="1671638" y="503238"/>
              <a:ext cx="7778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Rectangle 49"/>
            <p:cNvSpPr>
              <a:spLocks noChangeArrowheads="1"/>
            </p:cNvSpPr>
            <p:nvPr/>
          </p:nvSpPr>
          <p:spPr bwMode="auto">
            <a:xfrm>
              <a:off x="1568450" y="623888"/>
              <a:ext cx="7620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Rectangle 50"/>
            <p:cNvSpPr>
              <a:spLocks noChangeArrowheads="1"/>
            </p:cNvSpPr>
            <p:nvPr/>
          </p:nvSpPr>
          <p:spPr bwMode="auto">
            <a:xfrm>
              <a:off x="1671638" y="503238"/>
              <a:ext cx="34925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Rectangle 51"/>
            <p:cNvSpPr>
              <a:spLocks noChangeArrowheads="1"/>
            </p:cNvSpPr>
            <p:nvPr/>
          </p:nvSpPr>
          <p:spPr bwMode="auto">
            <a:xfrm>
              <a:off x="1612900" y="563563"/>
              <a:ext cx="31750" cy="93663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Rectangle 52"/>
            <p:cNvSpPr>
              <a:spLocks noChangeArrowheads="1"/>
            </p:cNvSpPr>
            <p:nvPr/>
          </p:nvSpPr>
          <p:spPr bwMode="auto">
            <a:xfrm>
              <a:off x="1612900" y="563563"/>
              <a:ext cx="93662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Rectangle 53"/>
            <p:cNvSpPr>
              <a:spLocks noChangeArrowheads="1"/>
            </p:cNvSpPr>
            <p:nvPr/>
          </p:nvSpPr>
          <p:spPr bwMode="auto">
            <a:xfrm>
              <a:off x="1703388" y="13366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54"/>
            <p:cNvSpPr>
              <a:spLocks noChangeArrowheads="1"/>
            </p:cNvSpPr>
            <p:nvPr/>
          </p:nvSpPr>
          <p:spPr bwMode="auto">
            <a:xfrm>
              <a:off x="1703388" y="1400175"/>
              <a:ext cx="3175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55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1042988" y="1589088"/>
              <a:ext cx="33337" cy="31750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915988" y="1495425"/>
              <a:ext cx="33337" cy="31750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601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663575" y="752475"/>
              <a:ext cx="34925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28663" y="752475"/>
              <a:ext cx="33337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61"/>
            <p:cNvSpPr>
              <a:spLocks noChangeArrowheads="1"/>
            </p:cNvSpPr>
            <p:nvPr/>
          </p:nvSpPr>
          <p:spPr bwMode="auto">
            <a:xfrm>
              <a:off x="749300" y="563563"/>
              <a:ext cx="33337" cy="61913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62"/>
            <p:cNvSpPr>
              <a:spLocks noChangeArrowheads="1"/>
            </p:cNvSpPr>
            <p:nvPr/>
          </p:nvSpPr>
          <p:spPr bwMode="auto">
            <a:xfrm>
              <a:off x="884238" y="392113"/>
              <a:ext cx="34925" cy="95250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63"/>
            <p:cNvSpPr>
              <a:spLocks noChangeArrowheads="1"/>
            </p:cNvSpPr>
            <p:nvPr/>
          </p:nvSpPr>
          <p:spPr bwMode="auto">
            <a:xfrm>
              <a:off x="1042988" y="1462088"/>
              <a:ext cx="33337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64"/>
            <p:cNvSpPr>
              <a:spLocks noChangeArrowheads="1"/>
            </p:cNvSpPr>
            <p:nvPr/>
          </p:nvSpPr>
          <p:spPr bwMode="auto">
            <a:xfrm>
              <a:off x="1108075" y="1462088"/>
              <a:ext cx="188912" cy="33338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Rectangle 65"/>
            <p:cNvSpPr>
              <a:spLocks noChangeArrowheads="1"/>
            </p:cNvSpPr>
            <p:nvPr/>
          </p:nvSpPr>
          <p:spPr bwMode="auto">
            <a:xfrm>
              <a:off x="1108075" y="1528763"/>
              <a:ext cx="188912" cy="34925"/>
            </a:xfrm>
            <a:prstGeom prst="rect">
              <a:avLst/>
            </a:prstGeom>
            <a:solidFill>
              <a:srgbClr val="62BE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66"/>
            <p:cNvSpPr>
              <a:spLocks/>
            </p:cNvSpPr>
            <p:nvPr/>
          </p:nvSpPr>
          <p:spPr bwMode="auto">
            <a:xfrm>
              <a:off x="1327150" y="1338263"/>
              <a:ext cx="346075" cy="296863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0" y="0"/>
                </a:cxn>
                <a:cxn ang="0">
                  <a:pos x="0" y="284"/>
                </a:cxn>
                <a:cxn ang="0">
                  <a:pos x="81" y="284"/>
                </a:cxn>
                <a:cxn ang="0">
                  <a:pos x="81" y="374"/>
                </a:cxn>
                <a:cxn ang="0">
                  <a:pos x="169" y="284"/>
                </a:cxn>
                <a:cxn ang="0">
                  <a:pos x="436" y="284"/>
                </a:cxn>
                <a:cxn ang="0">
                  <a:pos x="436" y="0"/>
                </a:cxn>
              </a:cxnLst>
              <a:rect l="0" t="0" r="r" b="b"/>
              <a:pathLst>
                <a:path w="436" h="374">
                  <a:moveTo>
                    <a:pt x="436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81" y="284"/>
                  </a:lnTo>
                  <a:lnTo>
                    <a:pt x="81" y="374"/>
                  </a:lnTo>
                  <a:lnTo>
                    <a:pt x="169" y="284"/>
                  </a:lnTo>
                  <a:lnTo>
                    <a:pt x="436" y="284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Rectangle 67"/>
            <p:cNvSpPr>
              <a:spLocks noChangeArrowheads="1"/>
            </p:cNvSpPr>
            <p:nvPr/>
          </p:nvSpPr>
          <p:spPr bwMode="auto">
            <a:xfrm>
              <a:off x="1355725" y="1366838"/>
              <a:ext cx="288925" cy="168275"/>
            </a:xfrm>
            <a:prstGeom prst="rect">
              <a:avLst/>
            </a:prstGeom>
            <a:solidFill>
              <a:srgbClr val="F2652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68"/>
            <p:cNvSpPr>
              <a:spLocks noChangeArrowheads="1"/>
            </p:cNvSpPr>
            <p:nvPr/>
          </p:nvSpPr>
          <p:spPr bwMode="auto">
            <a:xfrm>
              <a:off x="1381125" y="1395413"/>
              <a:ext cx="236537" cy="111125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Rectangle 69"/>
            <p:cNvSpPr>
              <a:spLocks noChangeArrowheads="1"/>
            </p:cNvSpPr>
            <p:nvPr/>
          </p:nvSpPr>
          <p:spPr bwMode="auto">
            <a:xfrm>
              <a:off x="852488" y="423863"/>
              <a:ext cx="95250" cy="33338"/>
            </a:xfrm>
            <a:prstGeom prst="rect">
              <a:avLst/>
            </a:prstGeom>
            <a:solidFill>
              <a:srgbClr val="F793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70"/>
            <p:cNvSpPr>
              <a:spLocks noChangeArrowheads="1"/>
            </p:cNvSpPr>
            <p:nvPr/>
          </p:nvSpPr>
          <p:spPr bwMode="auto">
            <a:xfrm>
              <a:off x="749300" y="592138"/>
              <a:ext cx="63500" cy="33338"/>
            </a:xfrm>
            <a:prstGeom prst="rect">
              <a:avLst/>
            </a:prstGeom>
            <a:solidFill>
              <a:srgbClr val="009C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71"/>
            <p:cNvSpPr>
              <a:spLocks noEditPoints="1"/>
            </p:cNvSpPr>
            <p:nvPr/>
          </p:nvSpPr>
          <p:spPr bwMode="auto">
            <a:xfrm>
              <a:off x="647700" y="485775"/>
              <a:ext cx="238125" cy="239713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20" y="4"/>
                </a:cxn>
                <a:cxn ang="0">
                  <a:pos x="92" y="11"/>
                </a:cxn>
                <a:cxn ang="0">
                  <a:pos x="67" y="25"/>
                </a:cxn>
                <a:cxn ang="0">
                  <a:pos x="43" y="45"/>
                </a:cxn>
                <a:cxn ang="0">
                  <a:pos x="26" y="67"/>
                </a:cxn>
                <a:cxn ang="0">
                  <a:pos x="12" y="92"/>
                </a:cxn>
                <a:cxn ang="0">
                  <a:pos x="4" y="120"/>
                </a:cxn>
                <a:cxn ang="0">
                  <a:pos x="0" y="151"/>
                </a:cxn>
                <a:cxn ang="0">
                  <a:pos x="0" y="167"/>
                </a:cxn>
                <a:cxn ang="0">
                  <a:pos x="6" y="194"/>
                </a:cxn>
                <a:cxn ang="0">
                  <a:pos x="18" y="222"/>
                </a:cxn>
                <a:cxn ang="0">
                  <a:pos x="33" y="245"/>
                </a:cxn>
                <a:cxn ang="0">
                  <a:pos x="55" y="267"/>
                </a:cxn>
                <a:cxn ang="0">
                  <a:pos x="79" y="283"/>
                </a:cxn>
                <a:cxn ang="0">
                  <a:pos x="106" y="295"/>
                </a:cxn>
                <a:cxn ang="0">
                  <a:pos x="136" y="301"/>
                </a:cxn>
                <a:cxn ang="0">
                  <a:pos x="151" y="301"/>
                </a:cxn>
                <a:cxn ang="0">
                  <a:pos x="181" y="299"/>
                </a:cxn>
                <a:cxn ang="0">
                  <a:pos x="208" y="289"/>
                </a:cxn>
                <a:cxn ang="0">
                  <a:pos x="234" y="275"/>
                </a:cxn>
                <a:cxn ang="0">
                  <a:pos x="257" y="257"/>
                </a:cxn>
                <a:cxn ang="0">
                  <a:pos x="275" y="236"/>
                </a:cxn>
                <a:cxn ang="0">
                  <a:pos x="289" y="210"/>
                </a:cxn>
                <a:cxn ang="0">
                  <a:pos x="299" y="181"/>
                </a:cxn>
                <a:cxn ang="0">
                  <a:pos x="301" y="151"/>
                </a:cxn>
                <a:cxn ang="0">
                  <a:pos x="301" y="135"/>
                </a:cxn>
                <a:cxn ang="0">
                  <a:pos x="295" y="106"/>
                </a:cxn>
                <a:cxn ang="0">
                  <a:pos x="283" y="78"/>
                </a:cxn>
                <a:cxn ang="0">
                  <a:pos x="267" y="55"/>
                </a:cxn>
                <a:cxn ang="0">
                  <a:pos x="246" y="35"/>
                </a:cxn>
                <a:cxn ang="0">
                  <a:pos x="222" y="17"/>
                </a:cxn>
                <a:cxn ang="0">
                  <a:pos x="195" y="8"/>
                </a:cxn>
                <a:cxn ang="0">
                  <a:pos x="165" y="2"/>
                </a:cxn>
                <a:cxn ang="0">
                  <a:pos x="151" y="0"/>
                </a:cxn>
                <a:cxn ang="0">
                  <a:pos x="151" y="259"/>
                </a:cxn>
                <a:cxn ang="0">
                  <a:pos x="108" y="249"/>
                </a:cxn>
                <a:cxn ang="0">
                  <a:pos x="75" y="228"/>
                </a:cxn>
                <a:cxn ang="0">
                  <a:pos x="51" y="192"/>
                </a:cxn>
                <a:cxn ang="0">
                  <a:pos x="43" y="151"/>
                </a:cxn>
                <a:cxn ang="0">
                  <a:pos x="45" y="129"/>
                </a:cxn>
                <a:cxn ang="0">
                  <a:pos x="61" y="90"/>
                </a:cxn>
                <a:cxn ang="0">
                  <a:pos x="90" y="61"/>
                </a:cxn>
                <a:cxn ang="0">
                  <a:pos x="128" y="45"/>
                </a:cxn>
                <a:cxn ang="0">
                  <a:pos x="151" y="43"/>
                </a:cxn>
                <a:cxn ang="0">
                  <a:pos x="193" y="51"/>
                </a:cxn>
                <a:cxn ang="0">
                  <a:pos x="226" y="74"/>
                </a:cxn>
                <a:cxn ang="0">
                  <a:pos x="250" y="108"/>
                </a:cxn>
                <a:cxn ang="0">
                  <a:pos x="259" y="151"/>
                </a:cxn>
                <a:cxn ang="0">
                  <a:pos x="256" y="173"/>
                </a:cxn>
                <a:cxn ang="0">
                  <a:pos x="240" y="210"/>
                </a:cxn>
                <a:cxn ang="0">
                  <a:pos x="210" y="240"/>
                </a:cxn>
                <a:cxn ang="0">
                  <a:pos x="173" y="257"/>
                </a:cxn>
                <a:cxn ang="0">
                  <a:pos x="151" y="259"/>
                </a:cxn>
              </a:cxnLst>
              <a:rect l="0" t="0" r="r" b="b"/>
              <a:pathLst>
                <a:path w="301" h="301">
                  <a:moveTo>
                    <a:pt x="151" y="0"/>
                  </a:moveTo>
                  <a:lnTo>
                    <a:pt x="151" y="0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6" y="8"/>
                  </a:lnTo>
                  <a:lnTo>
                    <a:pt x="92" y="11"/>
                  </a:lnTo>
                  <a:lnTo>
                    <a:pt x="79" y="17"/>
                  </a:lnTo>
                  <a:lnTo>
                    <a:pt x="67" y="25"/>
                  </a:lnTo>
                  <a:lnTo>
                    <a:pt x="55" y="35"/>
                  </a:lnTo>
                  <a:lnTo>
                    <a:pt x="43" y="45"/>
                  </a:lnTo>
                  <a:lnTo>
                    <a:pt x="33" y="55"/>
                  </a:lnTo>
                  <a:lnTo>
                    <a:pt x="26" y="67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4" y="120"/>
                  </a:lnTo>
                  <a:lnTo>
                    <a:pt x="0" y="135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67"/>
                  </a:lnTo>
                  <a:lnTo>
                    <a:pt x="4" y="181"/>
                  </a:lnTo>
                  <a:lnTo>
                    <a:pt x="6" y="194"/>
                  </a:lnTo>
                  <a:lnTo>
                    <a:pt x="12" y="210"/>
                  </a:lnTo>
                  <a:lnTo>
                    <a:pt x="18" y="222"/>
                  </a:lnTo>
                  <a:lnTo>
                    <a:pt x="26" y="236"/>
                  </a:lnTo>
                  <a:lnTo>
                    <a:pt x="33" y="245"/>
                  </a:lnTo>
                  <a:lnTo>
                    <a:pt x="43" y="257"/>
                  </a:lnTo>
                  <a:lnTo>
                    <a:pt x="55" y="267"/>
                  </a:lnTo>
                  <a:lnTo>
                    <a:pt x="67" y="275"/>
                  </a:lnTo>
                  <a:lnTo>
                    <a:pt x="79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9"/>
                  </a:lnTo>
                  <a:lnTo>
                    <a:pt x="136" y="301"/>
                  </a:lnTo>
                  <a:lnTo>
                    <a:pt x="151" y="301"/>
                  </a:lnTo>
                  <a:lnTo>
                    <a:pt x="151" y="301"/>
                  </a:lnTo>
                  <a:lnTo>
                    <a:pt x="165" y="301"/>
                  </a:lnTo>
                  <a:lnTo>
                    <a:pt x="181" y="299"/>
                  </a:lnTo>
                  <a:lnTo>
                    <a:pt x="195" y="295"/>
                  </a:lnTo>
                  <a:lnTo>
                    <a:pt x="208" y="289"/>
                  </a:lnTo>
                  <a:lnTo>
                    <a:pt x="222" y="283"/>
                  </a:lnTo>
                  <a:lnTo>
                    <a:pt x="234" y="275"/>
                  </a:lnTo>
                  <a:lnTo>
                    <a:pt x="246" y="267"/>
                  </a:lnTo>
                  <a:lnTo>
                    <a:pt x="257" y="257"/>
                  </a:lnTo>
                  <a:lnTo>
                    <a:pt x="267" y="245"/>
                  </a:lnTo>
                  <a:lnTo>
                    <a:pt x="275" y="236"/>
                  </a:lnTo>
                  <a:lnTo>
                    <a:pt x="283" y="222"/>
                  </a:lnTo>
                  <a:lnTo>
                    <a:pt x="289" y="210"/>
                  </a:lnTo>
                  <a:lnTo>
                    <a:pt x="295" y="194"/>
                  </a:lnTo>
                  <a:lnTo>
                    <a:pt x="299" y="181"/>
                  </a:lnTo>
                  <a:lnTo>
                    <a:pt x="301" y="167"/>
                  </a:lnTo>
                  <a:lnTo>
                    <a:pt x="301" y="151"/>
                  </a:lnTo>
                  <a:lnTo>
                    <a:pt x="301" y="151"/>
                  </a:lnTo>
                  <a:lnTo>
                    <a:pt x="301" y="135"/>
                  </a:lnTo>
                  <a:lnTo>
                    <a:pt x="299" y="120"/>
                  </a:lnTo>
                  <a:lnTo>
                    <a:pt x="295" y="106"/>
                  </a:lnTo>
                  <a:lnTo>
                    <a:pt x="289" y="92"/>
                  </a:lnTo>
                  <a:lnTo>
                    <a:pt x="283" y="78"/>
                  </a:lnTo>
                  <a:lnTo>
                    <a:pt x="275" y="67"/>
                  </a:lnTo>
                  <a:lnTo>
                    <a:pt x="267" y="55"/>
                  </a:lnTo>
                  <a:lnTo>
                    <a:pt x="257" y="45"/>
                  </a:lnTo>
                  <a:lnTo>
                    <a:pt x="246" y="35"/>
                  </a:lnTo>
                  <a:lnTo>
                    <a:pt x="234" y="25"/>
                  </a:lnTo>
                  <a:lnTo>
                    <a:pt x="222" y="17"/>
                  </a:lnTo>
                  <a:lnTo>
                    <a:pt x="208" y="11"/>
                  </a:lnTo>
                  <a:lnTo>
                    <a:pt x="195" y="8"/>
                  </a:lnTo>
                  <a:lnTo>
                    <a:pt x="181" y="4"/>
                  </a:lnTo>
                  <a:lnTo>
                    <a:pt x="165" y="2"/>
                  </a:lnTo>
                  <a:lnTo>
                    <a:pt x="151" y="0"/>
                  </a:lnTo>
                  <a:lnTo>
                    <a:pt x="151" y="0"/>
                  </a:lnTo>
                  <a:close/>
                  <a:moveTo>
                    <a:pt x="151" y="259"/>
                  </a:moveTo>
                  <a:lnTo>
                    <a:pt x="151" y="259"/>
                  </a:lnTo>
                  <a:lnTo>
                    <a:pt x="128" y="257"/>
                  </a:lnTo>
                  <a:lnTo>
                    <a:pt x="108" y="249"/>
                  </a:lnTo>
                  <a:lnTo>
                    <a:pt x="90" y="240"/>
                  </a:lnTo>
                  <a:lnTo>
                    <a:pt x="75" y="228"/>
                  </a:lnTo>
                  <a:lnTo>
                    <a:pt x="61" y="210"/>
                  </a:lnTo>
                  <a:lnTo>
                    <a:pt x="51" y="192"/>
                  </a:lnTo>
                  <a:lnTo>
                    <a:pt x="45" y="173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5" y="129"/>
                  </a:lnTo>
                  <a:lnTo>
                    <a:pt x="51" y="108"/>
                  </a:lnTo>
                  <a:lnTo>
                    <a:pt x="61" y="90"/>
                  </a:lnTo>
                  <a:lnTo>
                    <a:pt x="75" y="74"/>
                  </a:lnTo>
                  <a:lnTo>
                    <a:pt x="90" y="61"/>
                  </a:lnTo>
                  <a:lnTo>
                    <a:pt x="108" y="51"/>
                  </a:lnTo>
                  <a:lnTo>
                    <a:pt x="128" y="45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73" y="45"/>
                  </a:lnTo>
                  <a:lnTo>
                    <a:pt x="193" y="51"/>
                  </a:lnTo>
                  <a:lnTo>
                    <a:pt x="210" y="61"/>
                  </a:lnTo>
                  <a:lnTo>
                    <a:pt x="226" y="74"/>
                  </a:lnTo>
                  <a:lnTo>
                    <a:pt x="240" y="90"/>
                  </a:lnTo>
                  <a:lnTo>
                    <a:pt x="250" y="108"/>
                  </a:lnTo>
                  <a:lnTo>
                    <a:pt x="256" y="129"/>
                  </a:lnTo>
                  <a:lnTo>
                    <a:pt x="259" y="151"/>
                  </a:lnTo>
                  <a:lnTo>
                    <a:pt x="259" y="151"/>
                  </a:lnTo>
                  <a:lnTo>
                    <a:pt x="256" y="173"/>
                  </a:lnTo>
                  <a:lnTo>
                    <a:pt x="250" y="192"/>
                  </a:lnTo>
                  <a:lnTo>
                    <a:pt x="240" y="210"/>
                  </a:lnTo>
                  <a:lnTo>
                    <a:pt x="226" y="228"/>
                  </a:lnTo>
                  <a:lnTo>
                    <a:pt x="210" y="240"/>
                  </a:lnTo>
                  <a:lnTo>
                    <a:pt x="193" y="249"/>
                  </a:lnTo>
                  <a:lnTo>
                    <a:pt x="173" y="257"/>
                  </a:lnTo>
                  <a:lnTo>
                    <a:pt x="151" y="259"/>
                  </a:lnTo>
                  <a:lnTo>
                    <a:pt x="151" y="259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72"/>
            <p:cNvSpPr>
              <a:spLocks noChangeArrowheads="1"/>
            </p:cNvSpPr>
            <p:nvPr/>
          </p:nvSpPr>
          <p:spPr bwMode="auto">
            <a:xfrm>
              <a:off x="1419225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Rectangle 73"/>
            <p:cNvSpPr>
              <a:spLocks noChangeArrowheads="1"/>
            </p:cNvSpPr>
            <p:nvPr/>
          </p:nvSpPr>
          <p:spPr bwMode="auto">
            <a:xfrm>
              <a:off x="14843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Rectangle 74"/>
            <p:cNvSpPr>
              <a:spLocks noChangeArrowheads="1"/>
            </p:cNvSpPr>
            <p:nvPr/>
          </p:nvSpPr>
          <p:spPr bwMode="auto">
            <a:xfrm>
              <a:off x="1547813" y="1433513"/>
              <a:ext cx="33337" cy="34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53" name="Прямая соединительная линия 52"/>
          <p:cNvCxnSpPr/>
          <p:nvPr/>
        </p:nvCxnSpPr>
        <p:spPr>
          <a:xfrm>
            <a:off x="0" y="1266825"/>
            <a:ext cx="12189600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04706" y="414655"/>
            <a:ext cx="5905744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solidFill>
                  <a:srgbClr val="00A0E3"/>
                </a:solidFill>
              </a:rPr>
              <a:t>ВСЕРОССИЙСКАЯ КОНФЕРЕНЦИЯ ДЛЯ УПРАВЛЕНЧЕСКИХ КОМАНД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24154" y="712827"/>
            <a:ext cx="48421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>
                <a:solidFill>
                  <a:srgbClr val="005BAB"/>
                </a:solidFill>
              </a:rPr>
              <a:t>Дистрибутивное обучение в условиях смены педагогического коллектива</a:t>
            </a:r>
            <a:endParaRPr lang="ru-RU" b="1" dirty="0">
              <a:solidFill>
                <a:srgbClr val="005BAB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9956" y="6434717"/>
            <a:ext cx="4764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28-29 МАРТА 2024 ГОДА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ru-RU" dirty="0">
                <a:solidFill>
                  <a:schemeClr val="bg1"/>
                </a:solidFill>
              </a:rPr>
              <a:t>ТОМСК</a:t>
            </a:r>
          </a:p>
        </p:txBody>
      </p:sp>
      <p:pic>
        <p:nvPicPr>
          <p:cNvPr id="58" name="Рисунок 57" descr="Ге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58589" y="469757"/>
            <a:ext cx="565200" cy="565200"/>
          </a:xfrm>
          <a:prstGeom prst="rect">
            <a:avLst/>
          </a:prstGeom>
        </p:spPr>
      </p:pic>
      <p:pic>
        <p:nvPicPr>
          <p:cNvPr id="59" name="Рисунок 58" descr="Лого ТОИПКР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16152" y="461537"/>
            <a:ext cx="565200" cy="565200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7493777" y="484141"/>
            <a:ext cx="939272" cy="563737"/>
            <a:chOff x="7104591" y="2170644"/>
            <a:chExt cx="1462693" cy="877886"/>
          </a:xfrm>
        </p:grpSpPr>
        <p:sp>
          <p:nvSpPr>
            <p:cNvPr id="61" name="Freeform 75"/>
            <p:cNvSpPr>
              <a:spLocks noEditPoints="1"/>
            </p:cNvSpPr>
            <p:nvPr/>
          </p:nvSpPr>
          <p:spPr bwMode="auto">
            <a:xfrm>
              <a:off x="7104591" y="2203058"/>
              <a:ext cx="827913" cy="845472"/>
            </a:xfrm>
            <a:custGeom>
              <a:avLst/>
              <a:gdLst/>
              <a:ahLst/>
              <a:cxnLst>
                <a:cxn ang="0">
                  <a:pos x="869" y="1123"/>
                </a:cxn>
                <a:cxn ang="0">
                  <a:pos x="772" y="1164"/>
                </a:cxn>
                <a:cxn ang="0">
                  <a:pos x="631" y="1190"/>
                </a:cxn>
                <a:cxn ang="0">
                  <a:pos x="531" y="1188"/>
                </a:cxn>
                <a:cxn ang="0">
                  <a:pos x="413" y="1166"/>
                </a:cxn>
                <a:cxn ang="0">
                  <a:pos x="306" y="1123"/>
                </a:cxn>
                <a:cxn ang="0">
                  <a:pos x="212" y="1056"/>
                </a:cxn>
                <a:cxn ang="0">
                  <a:pos x="147" y="993"/>
                </a:cxn>
                <a:cxn ang="0">
                  <a:pos x="78" y="899"/>
                </a:cxn>
                <a:cxn ang="0">
                  <a:pos x="31" y="795"/>
                </a:cxn>
                <a:cxn ang="0">
                  <a:pos x="6" y="685"/>
                </a:cxn>
                <a:cxn ang="0">
                  <a:pos x="0" y="596"/>
                </a:cxn>
                <a:cxn ang="0">
                  <a:pos x="19" y="439"/>
                </a:cxn>
                <a:cxn ang="0">
                  <a:pos x="78" y="297"/>
                </a:cxn>
                <a:cxn ang="0">
                  <a:pos x="145" y="203"/>
                </a:cxn>
                <a:cxn ang="0">
                  <a:pos x="261" y="100"/>
                </a:cxn>
                <a:cxn ang="0">
                  <a:pos x="363" y="45"/>
                </a:cxn>
                <a:cxn ang="0">
                  <a:pos x="513" y="4"/>
                </a:cxn>
                <a:cxn ang="0">
                  <a:pos x="621" y="0"/>
                </a:cxn>
                <a:cxn ang="0">
                  <a:pos x="735" y="16"/>
                </a:cxn>
                <a:cxn ang="0">
                  <a:pos x="841" y="55"/>
                </a:cxn>
                <a:cxn ang="0">
                  <a:pos x="937" y="114"/>
                </a:cxn>
                <a:cxn ang="0">
                  <a:pos x="1004" y="173"/>
                </a:cxn>
                <a:cxn ang="0">
                  <a:pos x="1081" y="266"/>
                </a:cxn>
                <a:cxn ang="0">
                  <a:pos x="1134" y="368"/>
                </a:cxn>
                <a:cxn ang="0">
                  <a:pos x="1167" y="478"/>
                </a:cxn>
                <a:cxn ang="0">
                  <a:pos x="1177" y="598"/>
                </a:cxn>
                <a:cxn ang="0">
                  <a:pos x="1173" y="683"/>
                </a:cxn>
                <a:cxn ang="0">
                  <a:pos x="1150" y="789"/>
                </a:cxn>
                <a:cxn ang="0">
                  <a:pos x="1106" y="887"/>
                </a:cxn>
                <a:cxn ang="0">
                  <a:pos x="1045" y="976"/>
                </a:cxn>
                <a:cxn ang="0">
                  <a:pos x="894" y="822"/>
                </a:cxn>
                <a:cxn ang="0">
                  <a:pos x="945" y="716"/>
                </a:cxn>
                <a:cxn ang="0">
                  <a:pos x="961" y="598"/>
                </a:cxn>
                <a:cxn ang="0">
                  <a:pos x="947" y="484"/>
                </a:cxn>
                <a:cxn ang="0">
                  <a:pos x="878" y="352"/>
                </a:cxn>
                <a:cxn ang="0">
                  <a:pos x="796" y="274"/>
                </a:cxn>
                <a:cxn ang="0">
                  <a:pos x="664" y="218"/>
                </a:cxn>
                <a:cxn ang="0">
                  <a:pos x="552" y="213"/>
                </a:cxn>
                <a:cxn ang="0">
                  <a:pos x="413" y="254"/>
                </a:cxn>
                <a:cxn ang="0">
                  <a:pos x="324" y="321"/>
                </a:cxn>
                <a:cxn ang="0">
                  <a:pos x="244" y="445"/>
                </a:cxn>
                <a:cxn ang="0">
                  <a:pos x="216" y="598"/>
                </a:cxn>
                <a:cxn ang="0">
                  <a:pos x="236" y="728"/>
                </a:cxn>
                <a:cxn ang="0">
                  <a:pos x="269" y="802"/>
                </a:cxn>
                <a:cxn ang="0">
                  <a:pos x="320" y="867"/>
                </a:cxn>
                <a:cxn ang="0">
                  <a:pos x="407" y="934"/>
                </a:cxn>
                <a:cxn ang="0">
                  <a:pos x="527" y="976"/>
                </a:cxn>
                <a:cxn ang="0">
                  <a:pos x="629" y="979"/>
                </a:cxn>
                <a:cxn ang="0">
                  <a:pos x="534" y="690"/>
                </a:cxn>
              </a:cxnLst>
              <a:rect l="0" t="0" r="r" b="b"/>
              <a:pathLst>
                <a:path w="1226" h="1253">
                  <a:moveTo>
                    <a:pt x="1028" y="997"/>
                  </a:moveTo>
                  <a:lnTo>
                    <a:pt x="1226" y="1253"/>
                  </a:lnTo>
                  <a:lnTo>
                    <a:pt x="969" y="1253"/>
                  </a:lnTo>
                  <a:lnTo>
                    <a:pt x="869" y="1123"/>
                  </a:lnTo>
                  <a:lnTo>
                    <a:pt x="869" y="1123"/>
                  </a:lnTo>
                  <a:lnTo>
                    <a:pt x="837" y="1139"/>
                  </a:lnTo>
                  <a:lnTo>
                    <a:pt x="806" y="1153"/>
                  </a:lnTo>
                  <a:lnTo>
                    <a:pt x="772" y="1164"/>
                  </a:lnTo>
                  <a:lnTo>
                    <a:pt x="739" y="1174"/>
                  </a:lnTo>
                  <a:lnTo>
                    <a:pt x="703" y="1182"/>
                  </a:lnTo>
                  <a:lnTo>
                    <a:pt x="666" y="1188"/>
                  </a:lnTo>
                  <a:lnTo>
                    <a:pt x="631" y="1190"/>
                  </a:lnTo>
                  <a:lnTo>
                    <a:pt x="591" y="1192"/>
                  </a:lnTo>
                  <a:lnTo>
                    <a:pt x="591" y="1192"/>
                  </a:lnTo>
                  <a:lnTo>
                    <a:pt x="560" y="1190"/>
                  </a:lnTo>
                  <a:lnTo>
                    <a:pt x="531" y="1188"/>
                  </a:lnTo>
                  <a:lnTo>
                    <a:pt x="499" y="1186"/>
                  </a:lnTo>
                  <a:lnTo>
                    <a:pt x="470" y="1180"/>
                  </a:lnTo>
                  <a:lnTo>
                    <a:pt x="442" y="1174"/>
                  </a:lnTo>
                  <a:lnTo>
                    <a:pt x="413" y="1166"/>
                  </a:lnTo>
                  <a:lnTo>
                    <a:pt x="385" y="1158"/>
                  </a:lnTo>
                  <a:lnTo>
                    <a:pt x="360" y="1147"/>
                  </a:lnTo>
                  <a:lnTo>
                    <a:pt x="332" y="1135"/>
                  </a:lnTo>
                  <a:lnTo>
                    <a:pt x="306" y="1123"/>
                  </a:lnTo>
                  <a:lnTo>
                    <a:pt x="283" y="1107"/>
                  </a:lnTo>
                  <a:lnTo>
                    <a:pt x="257" y="1092"/>
                  </a:lnTo>
                  <a:lnTo>
                    <a:pt x="234" y="1076"/>
                  </a:lnTo>
                  <a:lnTo>
                    <a:pt x="212" y="1056"/>
                  </a:lnTo>
                  <a:lnTo>
                    <a:pt x="190" y="1037"/>
                  </a:lnTo>
                  <a:lnTo>
                    <a:pt x="169" y="1015"/>
                  </a:lnTo>
                  <a:lnTo>
                    <a:pt x="169" y="1015"/>
                  </a:lnTo>
                  <a:lnTo>
                    <a:pt x="147" y="993"/>
                  </a:lnTo>
                  <a:lnTo>
                    <a:pt x="128" y="970"/>
                  </a:lnTo>
                  <a:lnTo>
                    <a:pt x="110" y="946"/>
                  </a:lnTo>
                  <a:lnTo>
                    <a:pt x="94" y="922"/>
                  </a:lnTo>
                  <a:lnTo>
                    <a:pt x="78" y="899"/>
                  </a:lnTo>
                  <a:lnTo>
                    <a:pt x="65" y="873"/>
                  </a:lnTo>
                  <a:lnTo>
                    <a:pt x="53" y="848"/>
                  </a:lnTo>
                  <a:lnTo>
                    <a:pt x="41" y="822"/>
                  </a:lnTo>
                  <a:lnTo>
                    <a:pt x="31" y="795"/>
                  </a:lnTo>
                  <a:lnTo>
                    <a:pt x="23" y="769"/>
                  </a:lnTo>
                  <a:lnTo>
                    <a:pt x="16" y="742"/>
                  </a:lnTo>
                  <a:lnTo>
                    <a:pt x="10" y="712"/>
                  </a:lnTo>
                  <a:lnTo>
                    <a:pt x="6" y="685"/>
                  </a:lnTo>
                  <a:lnTo>
                    <a:pt x="2" y="655"/>
                  </a:lnTo>
                  <a:lnTo>
                    <a:pt x="0" y="62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55"/>
                  </a:lnTo>
                  <a:lnTo>
                    <a:pt x="4" y="515"/>
                  </a:lnTo>
                  <a:lnTo>
                    <a:pt x="10" y="476"/>
                  </a:lnTo>
                  <a:lnTo>
                    <a:pt x="19" y="439"/>
                  </a:lnTo>
                  <a:lnTo>
                    <a:pt x="29" y="401"/>
                  </a:lnTo>
                  <a:lnTo>
                    <a:pt x="43" y="366"/>
                  </a:lnTo>
                  <a:lnTo>
                    <a:pt x="59" y="331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98" y="264"/>
                  </a:lnTo>
                  <a:lnTo>
                    <a:pt x="122" y="232"/>
                  </a:lnTo>
                  <a:lnTo>
                    <a:pt x="145" y="203"/>
                  </a:lnTo>
                  <a:lnTo>
                    <a:pt x="171" y="173"/>
                  </a:lnTo>
                  <a:lnTo>
                    <a:pt x="198" y="148"/>
                  </a:lnTo>
                  <a:lnTo>
                    <a:pt x="230" y="124"/>
                  </a:lnTo>
                  <a:lnTo>
                    <a:pt x="261" y="100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328" y="61"/>
                  </a:lnTo>
                  <a:lnTo>
                    <a:pt x="363" y="45"/>
                  </a:lnTo>
                  <a:lnTo>
                    <a:pt x="401" y="32"/>
                  </a:lnTo>
                  <a:lnTo>
                    <a:pt x="436" y="20"/>
                  </a:lnTo>
                  <a:lnTo>
                    <a:pt x="474" y="10"/>
                  </a:lnTo>
                  <a:lnTo>
                    <a:pt x="513" y="4"/>
                  </a:lnTo>
                  <a:lnTo>
                    <a:pt x="550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621" y="0"/>
                  </a:lnTo>
                  <a:lnTo>
                    <a:pt x="648" y="2"/>
                  </a:lnTo>
                  <a:lnTo>
                    <a:pt x="678" y="6"/>
                  </a:lnTo>
                  <a:lnTo>
                    <a:pt x="707" y="10"/>
                  </a:lnTo>
                  <a:lnTo>
                    <a:pt x="735" y="16"/>
                  </a:lnTo>
                  <a:lnTo>
                    <a:pt x="762" y="24"/>
                  </a:lnTo>
                  <a:lnTo>
                    <a:pt x="788" y="34"/>
                  </a:lnTo>
                  <a:lnTo>
                    <a:pt x="814" y="43"/>
                  </a:lnTo>
                  <a:lnTo>
                    <a:pt x="841" y="55"/>
                  </a:lnTo>
                  <a:lnTo>
                    <a:pt x="865" y="67"/>
                  </a:lnTo>
                  <a:lnTo>
                    <a:pt x="890" y="83"/>
                  </a:lnTo>
                  <a:lnTo>
                    <a:pt x="914" y="98"/>
                  </a:lnTo>
                  <a:lnTo>
                    <a:pt x="937" y="114"/>
                  </a:lnTo>
                  <a:lnTo>
                    <a:pt x="961" y="134"/>
                  </a:lnTo>
                  <a:lnTo>
                    <a:pt x="983" y="154"/>
                  </a:lnTo>
                  <a:lnTo>
                    <a:pt x="1004" y="173"/>
                  </a:lnTo>
                  <a:lnTo>
                    <a:pt x="1004" y="173"/>
                  </a:lnTo>
                  <a:lnTo>
                    <a:pt x="1026" y="197"/>
                  </a:lnTo>
                  <a:lnTo>
                    <a:pt x="1045" y="218"/>
                  </a:lnTo>
                  <a:lnTo>
                    <a:pt x="1063" y="242"/>
                  </a:lnTo>
                  <a:lnTo>
                    <a:pt x="1081" y="266"/>
                  </a:lnTo>
                  <a:lnTo>
                    <a:pt x="1097" y="291"/>
                  </a:lnTo>
                  <a:lnTo>
                    <a:pt x="1110" y="315"/>
                  </a:lnTo>
                  <a:lnTo>
                    <a:pt x="1124" y="340"/>
                  </a:lnTo>
                  <a:lnTo>
                    <a:pt x="1134" y="368"/>
                  </a:lnTo>
                  <a:lnTo>
                    <a:pt x="1146" y="393"/>
                  </a:lnTo>
                  <a:lnTo>
                    <a:pt x="1154" y="421"/>
                  </a:lnTo>
                  <a:lnTo>
                    <a:pt x="1161" y="450"/>
                  </a:lnTo>
                  <a:lnTo>
                    <a:pt x="1167" y="478"/>
                  </a:lnTo>
                  <a:lnTo>
                    <a:pt x="1171" y="508"/>
                  </a:lnTo>
                  <a:lnTo>
                    <a:pt x="1175" y="537"/>
                  </a:lnTo>
                  <a:lnTo>
                    <a:pt x="1177" y="568"/>
                  </a:lnTo>
                  <a:lnTo>
                    <a:pt x="1177" y="598"/>
                  </a:lnTo>
                  <a:lnTo>
                    <a:pt x="1177" y="598"/>
                  </a:lnTo>
                  <a:lnTo>
                    <a:pt x="1177" y="627"/>
                  </a:lnTo>
                  <a:lnTo>
                    <a:pt x="1175" y="655"/>
                  </a:lnTo>
                  <a:lnTo>
                    <a:pt x="1173" y="683"/>
                  </a:lnTo>
                  <a:lnTo>
                    <a:pt x="1169" y="710"/>
                  </a:lnTo>
                  <a:lnTo>
                    <a:pt x="1163" y="738"/>
                  </a:lnTo>
                  <a:lnTo>
                    <a:pt x="1158" y="763"/>
                  </a:lnTo>
                  <a:lnTo>
                    <a:pt x="1150" y="789"/>
                  </a:lnTo>
                  <a:lnTo>
                    <a:pt x="1140" y="814"/>
                  </a:lnTo>
                  <a:lnTo>
                    <a:pt x="1130" y="838"/>
                  </a:lnTo>
                  <a:lnTo>
                    <a:pt x="1120" y="861"/>
                  </a:lnTo>
                  <a:lnTo>
                    <a:pt x="1106" y="887"/>
                  </a:lnTo>
                  <a:lnTo>
                    <a:pt x="1095" y="909"/>
                  </a:lnTo>
                  <a:lnTo>
                    <a:pt x="1079" y="932"/>
                  </a:lnTo>
                  <a:lnTo>
                    <a:pt x="1063" y="954"/>
                  </a:lnTo>
                  <a:lnTo>
                    <a:pt x="1045" y="976"/>
                  </a:lnTo>
                  <a:lnTo>
                    <a:pt x="1028" y="997"/>
                  </a:lnTo>
                  <a:lnTo>
                    <a:pt x="1028" y="997"/>
                  </a:lnTo>
                  <a:close/>
                  <a:moveTo>
                    <a:pt x="894" y="822"/>
                  </a:moveTo>
                  <a:lnTo>
                    <a:pt x="894" y="822"/>
                  </a:lnTo>
                  <a:lnTo>
                    <a:pt x="910" y="797"/>
                  </a:lnTo>
                  <a:lnTo>
                    <a:pt x="924" y="771"/>
                  </a:lnTo>
                  <a:lnTo>
                    <a:pt x="935" y="744"/>
                  </a:lnTo>
                  <a:lnTo>
                    <a:pt x="945" y="716"/>
                  </a:lnTo>
                  <a:lnTo>
                    <a:pt x="953" y="686"/>
                  </a:lnTo>
                  <a:lnTo>
                    <a:pt x="957" y="657"/>
                  </a:lnTo>
                  <a:lnTo>
                    <a:pt x="961" y="627"/>
                  </a:lnTo>
                  <a:lnTo>
                    <a:pt x="961" y="598"/>
                  </a:lnTo>
                  <a:lnTo>
                    <a:pt x="961" y="598"/>
                  </a:lnTo>
                  <a:lnTo>
                    <a:pt x="961" y="557"/>
                  </a:lnTo>
                  <a:lnTo>
                    <a:pt x="955" y="519"/>
                  </a:lnTo>
                  <a:lnTo>
                    <a:pt x="947" y="484"/>
                  </a:lnTo>
                  <a:lnTo>
                    <a:pt x="935" y="449"/>
                  </a:lnTo>
                  <a:lnTo>
                    <a:pt x="920" y="415"/>
                  </a:lnTo>
                  <a:lnTo>
                    <a:pt x="900" y="384"/>
                  </a:lnTo>
                  <a:lnTo>
                    <a:pt x="878" y="352"/>
                  </a:lnTo>
                  <a:lnTo>
                    <a:pt x="853" y="323"/>
                  </a:lnTo>
                  <a:lnTo>
                    <a:pt x="853" y="323"/>
                  </a:lnTo>
                  <a:lnTo>
                    <a:pt x="825" y="297"/>
                  </a:lnTo>
                  <a:lnTo>
                    <a:pt x="796" y="274"/>
                  </a:lnTo>
                  <a:lnTo>
                    <a:pt x="764" y="254"/>
                  </a:lnTo>
                  <a:lnTo>
                    <a:pt x="733" y="238"/>
                  </a:lnTo>
                  <a:lnTo>
                    <a:pt x="700" y="226"/>
                  </a:lnTo>
                  <a:lnTo>
                    <a:pt x="664" y="218"/>
                  </a:lnTo>
                  <a:lnTo>
                    <a:pt x="62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52" y="213"/>
                  </a:lnTo>
                  <a:lnTo>
                    <a:pt x="515" y="218"/>
                  </a:lnTo>
                  <a:lnTo>
                    <a:pt x="477" y="226"/>
                  </a:lnTo>
                  <a:lnTo>
                    <a:pt x="444" y="238"/>
                  </a:lnTo>
                  <a:lnTo>
                    <a:pt x="413" y="254"/>
                  </a:lnTo>
                  <a:lnTo>
                    <a:pt x="381" y="272"/>
                  </a:lnTo>
                  <a:lnTo>
                    <a:pt x="352" y="295"/>
                  </a:lnTo>
                  <a:lnTo>
                    <a:pt x="324" y="321"/>
                  </a:lnTo>
                  <a:lnTo>
                    <a:pt x="324" y="321"/>
                  </a:lnTo>
                  <a:lnTo>
                    <a:pt x="299" y="348"/>
                  </a:lnTo>
                  <a:lnTo>
                    <a:pt x="277" y="378"/>
                  </a:lnTo>
                  <a:lnTo>
                    <a:pt x="259" y="411"/>
                  </a:lnTo>
                  <a:lnTo>
                    <a:pt x="244" y="445"/>
                  </a:lnTo>
                  <a:lnTo>
                    <a:pt x="232" y="480"/>
                  </a:lnTo>
                  <a:lnTo>
                    <a:pt x="224" y="517"/>
                  </a:lnTo>
                  <a:lnTo>
                    <a:pt x="218" y="557"/>
                  </a:lnTo>
                  <a:lnTo>
                    <a:pt x="216" y="598"/>
                  </a:lnTo>
                  <a:lnTo>
                    <a:pt x="216" y="598"/>
                  </a:lnTo>
                  <a:lnTo>
                    <a:pt x="220" y="645"/>
                  </a:lnTo>
                  <a:lnTo>
                    <a:pt x="226" y="688"/>
                  </a:lnTo>
                  <a:lnTo>
                    <a:pt x="236" y="728"/>
                  </a:lnTo>
                  <a:lnTo>
                    <a:pt x="244" y="747"/>
                  </a:lnTo>
                  <a:lnTo>
                    <a:pt x="251" y="767"/>
                  </a:lnTo>
                  <a:lnTo>
                    <a:pt x="259" y="785"/>
                  </a:lnTo>
                  <a:lnTo>
                    <a:pt x="269" y="802"/>
                  </a:lnTo>
                  <a:lnTo>
                    <a:pt x="281" y="820"/>
                  </a:lnTo>
                  <a:lnTo>
                    <a:pt x="293" y="836"/>
                  </a:lnTo>
                  <a:lnTo>
                    <a:pt x="306" y="852"/>
                  </a:lnTo>
                  <a:lnTo>
                    <a:pt x="320" y="867"/>
                  </a:lnTo>
                  <a:lnTo>
                    <a:pt x="352" y="897"/>
                  </a:lnTo>
                  <a:lnTo>
                    <a:pt x="352" y="897"/>
                  </a:lnTo>
                  <a:lnTo>
                    <a:pt x="379" y="917"/>
                  </a:lnTo>
                  <a:lnTo>
                    <a:pt x="407" y="934"/>
                  </a:lnTo>
                  <a:lnTo>
                    <a:pt x="434" y="948"/>
                  </a:lnTo>
                  <a:lnTo>
                    <a:pt x="464" y="960"/>
                  </a:lnTo>
                  <a:lnTo>
                    <a:pt x="495" y="970"/>
                  </a:lnTo>
                  <a:lnTo>
                    <a:pt x="527" y="976"/>
                  </a:lnTo>
                  <a:lnTo>
                    <a:pt x="558" y="981"/>
                  </a:lnTo>
                  <a:lnTo>
                    <a:pt x="591" y="981"/>
                  </a:lnTo>
                  <a:lnTo>
                    <a:pt x="591" y="981"/>
                  </a:lnTo>
                  <a:lnTo>
                    <a:pt x="629" y="979"/>
                  </a:lnTo>
                  <a:lnTo>
                    <a:pt x="666" y="974"/>
                  </a:lnTo>
                  <a:lnTo>
                    <a:pt x="702" y="966"/>
                  </a:lnTo>
                  <a:lnTo>
                    <a:pt x="737" y="952"/>
                  </a:lnTo>
                  <a:lnTo>
                    <a:pt x="534" y="690"/>
                  </a:lnTo>
                  <a:lnTo>
                    <a:pt x="792" y="690"/>
                  </a:lnTo>
                  <a:lnTo>
                    <a:pt x="894" y="822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76"/>
            <p:cNvSpPr>
              <a:spLocks/>
            </p:cNvSpPr>
            <p:nvPr/>
          </p:nvSpPr>
          <p:spPr bwMode="auto">
            <a:xfrm>
              <a:off x="7943310" y="2203058"/>
              <a:ext cx="505122" cy="845472"/>
            </a:xfrm>
            <a:custGeom>
              <a:avLst/>
              <a:gdLst/>
              <a:ahLst/>
              <a:cxnLst>
                <a:cxn ang="0">
                  <a:pos x="560" y="340"/>
                </a:cxn>
                <a:cxn ang="0">
                  <a:pos x="493" y="266"/>
                </a:cxn>
                <a:cxn ang="0">
                  <a:pos x="425" y="224"/>
                </a:cxn>
                <a:cxn ang="0">
                  <a:pos x="379" y="216"/>
                </a:cxn>
                <a:cxn ang="0">
                  <a:pos x="322" y="230"/>
                </a:cxn>
                <a:cxn ang="0">
                  <a:pos x="295" y="254"/>
                </a:cxn>
                <a:cxn ang="0">
                  <a:pos x="279" y="295"/>
                </a:cxn>
                <a:cxn ang="0">
                  <a:pos x="283" y="325"/>
                </a:cxn>
                <a:cxn ang="0">
                  <a:pos x="299" y="352"/>
                </a:cxn>
                <a:cxn ang="0">
                  <a:pos x="403" y="450"/>
                </a:cxn>
                <a:cxn ang="0">
                  <a:pos x="568" y="594"/>
                </a:cxn>
                <a:cxn ang="0">
                  <a:pos x="621" y="641"/>
                </a:cxn>
                <a:cxn ang="0">
                  <a:pos x="702" y="744"/>
                </a:cxn>
                <a:cxn ang="0">
                  <a:pos x="731" y="808"/>
                </a:cxn>
                <a:cxn ang="0">
                  <a:pos x="749" y="915"/>
                </a:cxn>
                <a:cxn ang="0">
                  <a:pos x="741" y="985"/>
                </a:cxn>
                <a:cxn ang="0">
                  <a:pos x="708" y="1078"/>
                </a:cxn>
                <a:cxn ang="0">
                  <a:pos x="647" y="1156"/>
                </a:cxn>
                <a:cxn ang="0">
                  <a:pos x="592" y="1198"/>
                </a:cxn>
                <a:cxn ang="0">
                  <a:pos x="495" y="1239"/>
                </a:cxn>
                <a:cxn ang="0">
                  <a:pos x="383" y="1253"/>
                </a:cxn>
                <a:cxn ang="0">
                  <a:pos x="320" y="1249"/>
                </a:cxn>
                <a:cxn ang="0">
                  <a:pos x="236" y="1227"/>
                </a:cxn>
                <a:cxn ang="0">
                  <a:pos x="161" y="1190"/>
                </a:cxn>
                <a:cxn ang="0">
                  <a:pos x="116" y="1155"/>
                </a:cxn>
                <a:cxn ang="0">
                  <a:pos x="53" y="1084"/>
                </a:cxn>
                <a:cxn ang="0">
                  <a:pos x="0" y="993"/>
                </a:cxn>
                <a:cxn ang="0">
                  <a:pos x="212" y="915"/>
                </a:cxn>
                <a:cxn ang="0">
                  <a:pos x="283" y="997"/>
                </a:cxn>
                <a:cxn ang="0">
                  <a:pos x="334" y="1027"/>
                </a:cxn>
                <a:cxn ang="0">
                  <a:pos x="373" y="1037"/>
                </a:cxn>
                <a:cxn ang="0">
                  <a:pos x="415" y="1035"/>
                </a:cxn>
                <a:cxn ang="0">
                  <a:pos x="464" y="1017"/>
                </a:cxn>
                <a:cxn ang="0">
                  <a:pos x="486" y="1003"/>
                </a:cxn>
                <a:cxn ang="0">
                  <a:pos x="515" y="966"/>
                </a:cxn>
                <a:cxn ang="0">
                  <a:pos x="525" y="934"/>
                </a:cxn>
                <a:cxn ang="0">
                  <a:pos x="523" y="905"/>
                </a:cxn>
                <a:cxn ang="0">
                  <a:pos x="495" y="844"/>
                </a:cxn>
                <a:cxn ang="0">
                  <a:pos x="448" y="793"/>
                </a:cxn>
                <a:cxn ang="0">
                  <a:pos x="364" y="718"/>
                </a:cxn>
                <a:cxn ang="0">
                  <a:pos x="202" y="578"/>
                </a:cxn>
                <a:cxn ang="0">
                  <a:pos x="128" y="496"/>
                </a:cxn>
                <a:cxn ang="0">
                  <a:pos x="98" y="452"/>
                </a:cxn>
                <a:cxn ang="0">
                  <a:pos x="69" y="388"/>
                </a:cxn>
                <a:cxn ang="0">
                  <a:pos x="57" y="323"/>
                </a:cxn>
                <a:cxn ang="0">
                  <a:pos x="57" y="272"/>
                </a:cxn>
                <a:cxn ang="0">
                  <a:pos x="79" y="187"/>
                </a:cxn>
                <a:cxn ang="0">
                  <a:pos x="128" y="110"/>
                </a:cxn>
                <a:cxn ang="0">
                  <a:pos x="175" y="67"/>
                </a:cxn>
                <a:cxn ang="0">
                  <a:pos x="256" y="22"/>
                </a:cxn>
                <a:cxn ang="0">
                  <a:pos x="350" y="0"/>
                </a:cxn>
                <a:cxn ang="0">
                  <a:pos x="405" y="0"/>
                </a:cxn>
                <a:cxn ang="0">
                  <a:pos x="470" y="10"/>
                </a:cxn>
                <a:cxn ang="0">
                  <a:pos x="533" y="32"/>
                </a:cxn>
                <a:cxn ang="0">
                  <a:pos x="574" y="53"/>
                </a:cxn>
                <a:cxn ang="0">
                  <a:pos x="637" y="98"/>
                </a:cxn>
                <a:cxn ang="0">
                  <a:pos x="727" y="191"/>
                </a:cxn>
              </a:cxnLst>
              <a:rect l="0" t="0" r="r" b="b"/>
              <a:pathLst>
                <a:path w="749" h="1253">
                  <a:moveTo>
                    <a:pt x="727" y="191"/>
                  </a:moveTo>
                  <a:lnTo>
                    <a:pt x="560" y="340"/>
                  </a:lnTo>
                  <a:lnTo>
                    <a:pt x="560" y="340"/>
                  </a:lnTo>
                  <a:lnTo>
                    <a:pt x="537" y="311"/>
                  </a:lnTo>
                  <a:lnTo>
                    <a:pt x="515" y="287"/>
                  </a:lnTo>
                  <a:lnTo>
                    <a:pt x="493" y="266"/>
                  </a:lnTo>
                  <a:lnTo>
                    <a:pt x="470" y="248"/>
                  </a:lnTo>
                  <a:lnTo>
                    <a:pt x="448" y="234"/>
                  </a:lnTo>
                  <a:lnTo>
                    <a:pt x="425" y="224"/>
                  </a:lnTo>
                  <a:lnTo>
                    <a:pt x="403" y="218"/>
                  </a:lnTo>
                  <a:lnTo>
                    <a:pt x="379" y="216"/>
                  </a:lnTo>
                  <a:lnTo>
                    <a:pt x="379" y="216"/>
                  </a:lnTo>
                  <a:lnTo>
                    <a:pt x="358" y="218"/>
                  </a:lnTo>
                  <a:lnTo>
                    <a:pt x="338" y="222"/>
                  </a:lnTo>
                  <a:lnTo>
                    <a:pt x="322" y="230"/>
                  </a:lnTo>
                  <a:lnTo>
                    <a:pt x="307" y="240"/>
                  </a:lnTo>
                  <a:lnTo>
                    <a:pt x="307" y="240"/>
                  </a:lnTo>
                  <a:lnTo>
                    <a:pt x="295" y="254"/>
                  </a:lnTo>
                  <a:lnTo>
                    <a:pt x="285" y="266"/>
                  </a:lnTo>
                  <a:lnTo>
                    <a:pt x="279" y="279"/>
                  </a:lnTo>
                  <a:lnTo>
                    <a:pt x="279" y="295"/>
                  </a:lnTo>
                  <a:lnTo>
                    <a:pt x="279" y="295"/>
                  </a:lnTo>
                  <a:lnTo>
                    <a:pt x="279" y="309"/>
                  </a:lnTo>
                  <a:lnTo>
                    <a:pt x="283" y="325"/>
                  </a:lnTo>
                  <a:lnTo>
                    <a:pt x="289" y="338"/>
                  </a:lnTo>
                  <a:lnTo>
                    <a:pt x="299" y="352"/>
                  </a:lnTo>
                  <a:lnTo>
                    <a:pt x="299" y="352"/>
                  </a:lnTo>
                  <a:lnTo>
                    <a:pt x="318" y="374"/>
                  </a:lnTo>
                  <a:lnTo>
                    <a:pt x="354" y="407"/>
                  </a:lnTo>
                  <a:lnTo>
                    <a:pt x="403" y="450"/>
                  </a:lnTo>
                  <a:lnTo>
                    <a:pt x="464" y="506"/>
                  </a:lnTo>
                  <a:lnTo>
                    <a:pt x="464" y="506"/>
                  </a:lnTo>
                  <a:lnTo>
                    <a:pt x="568" y="594"/>
                  </a:lnTo>
                  <a:lnTo>
                    <a:pt x="601" y="624"/>
                  </a:lnTo>
                  <a:lnTo>
                    <a:pt x="621" y="641"/>
                  </a:lnTo>
                  <a:lnTo>
                    <a:pt x="621" y="641"/>
                  </a:lnTo>
                  <a:lnTo>
                    <a:pt x="655" y="677"/>
                  </a:lnTo>
                  <a:lnTo>
                    <a:pt x="680" y="710"/>
                  </a:lnTo>
                  <a:lnTo>
                    <a:pt x="702" y="744"/>
                  </a:lnTo>
                  <a:lnTo>
                    <a:pt x="719" y="775"/>
                  </a:lnTo>
                  <a:lnTo>
                    <a:pt x="719" y="775"/>
                  </a:lnTo>
                  <a:lnTo>
                    <a:pt x="731" y="808"/>
                  </a:lnTo>
                  <a:lnTo>
                    <a:pt x="741" y="842"/>
                  </a:lnTo>
                  <a:lnTo>
                    <a:pt x="747" y="877"/>
                  </a:lnTo>
                  <a:lnTo>
                    <a:pt x="749" y="915"/>
                  </a:lnTo>
                  <a:lnTo>
                    <a:pt x="749" y="915"/>
                  </a:lnTo>
                  <a:lnTo>
                    <a:pt x="747" y="950"/>
                  </a:lnTo>
                  <a:lnTo>
                    <a:pt x="741" y="985"/>
                  </a:lnTo>
                  <a:lnTo>
                    <a:pt x="733" y="1017"/>
                  </a:lnTo>
                  <a:lnTo>
                    <a:pt x="723" y="1048"/>
                  </a:lnTo>
                  <a:lnTo>
                    <a:pt x="708" y="1078"/>
                  </a:lnTo>
                  <a:lnTo>
                    <a:pt x="692" y="1105"/>
                  </a:lnTo>
                  <a:lnTo>
                    <a:pt x="670" y="1133"/>
                  </a:lnTo>
                  <a:lnTo>
                    <a:pt x="647" y="1156"/>
                  </a:lnTo>
                  <a:lnTo>
                    <a:pt x="647" y="1156"/>
                  </a:lnTo>
                  <a:lnTo>
                    <a:pt x="621" y="1180"/>
                  </a:lnTo>
                  <a:lnTo>
                    <a:pt x="592" y="1198"/>
                  </a:lnTo>
                  <a:lnTo>
                    <a:pt x="562" y="1215"/>
                  </a:lnTo>
                  <a:lnTo>
                    <a:pt x="531" y="1229"/>
                  </a:lnTo>
                  <a:lnTo>
                    <a:pt x="495" y="1239"/>
                  </a:lnTo>
                  <a:lnTo>
                    <a:pt x="460" y="1247"/>
                  </a:lnTo>
                  <a:lnTo>
                    <a:pt x="423" y="1251"/>
                  </a:lnTo>
                  <a:lnTo>
                    <a:pt x="383" y="1253"/>
                  </a:lnTo>
                  <a:lnTo>
                    <a:pt x="383" y="1253"/>
                  </a:lnTo>
                  <a:lnTo>
                    <a:pt x="352" y="1251"/>
                  </a:lnTo>
                  <a:lnTo>
                    <a:pt x="320" y="1249"/>
                  </a:lnTo>
                  <a:lnTo>
                    <a:pt x="291" y="1243"/>
                  </a:lnTo>
                  <a:lnTo>
                    <a:pt x="263" y="1237"/>
                  </a:lnTo>
                  <a:lnTo>
                    <a:pt x="236" y="1227"/>
                  </a:lnTo>
                  <a:lnTo>
                    <a:pt x="210" y="1217"/>
                  </a:lnTo>
                  <a:lnTo>
                    <a:pt x="185" y="1204"/>
                  </a:lnTo>
                  <a:lnTo>
                    <a:pt x="161" y="1190"/>
                  </a:lnTo>
                  <a:lnTo>
                    <a:pt x="161" y="1190"/>
                  </a:lnTo>
                  <a:lnTo>
                    <a:pt x="138" y="1172"/>
                  </a:lnTo>
                  <a:lnTo>
                    <a:pt x="116" y="1155"/>
                  </a:lnTo>
                  <a:lnTo>
                    <a:pt x="94" y="1133"/>
                  </a:lnTo>
                  <a:lnTo>
                    <a:pt x="73" y="1109"/>
                  </a:lnTo>
                  <a:lnTo>
                    <a:pt x="53" y="1084"/>
                  </a:lnTo>
                  <a:lnTo>
                    <a:pt x="35" y="1056"/>
                  </a:lnTo>
                  <a:lnTo>
                    <a:pt x="16" y="1027"/>
                  </a:lnTo>
                  <a:lnTo>
                    <a:pt x="0" y="993"/>
                  </a:lnTo>
                  <a:lnTo>
                    <a:pt x="191" y="879"/>
                  </a:lnTo>
                  <a:lnTo>
                    <a:pt x="191" y="879"/>
                  </a:lnTo>
                  <a:lnTo>
                    <a:pt x="212" y="915"/>
                  </a:lnTo>
                  <a:lnTo>
                    <a:pt x="234" y="948"/>
                  </a:lnTo>
                  <a:lnTo>
                    <a:pt x="258" y="976"/>
                  </a:lnTo>
                  <a:lnTo>
                    <a:pt x="283" y="997"/>
                  </a:lnTo>
                  <a:lnTo>
                    <a:pt x="307" y="1015"/>
                  </a:lnTo>
                  <a:lnTo>
                    <a:pt x="320" y="1021"/>
                  </a:lnTo>
                  <a:lnTo>
                    <a:pt x="334" y="1027"/>
                  </a:lnTo>
                  <a:lnTo>
                    <a:pt x="346" y="1031"/>
                  </a:lnTo>
                  <a:lnTo>
                    <a:pt x="360" y="1035"/>
                  </a:lnTo>
                  <a:lnTo>
                    <a:pt x="373" y="1037"/>
                  </a:lnTo>
                  <a:lnTo>
                    <a:pt x="387" y="1037"/>
                  </a:lnTo>
                  <a:lnTo>
                    <a:pt x="387" y="1037"/>
                  </a:lnTo>
                  <a:lnTo>
                    <a:pt x="415" y="1035"/>
                  </a:lnTo>
                  <a:lnTo>
                    <a:pt x="442" y="1029"/>
                  </a:lnTo>
                  <a:lnTo>
                    <a:pt x="454" y="1023"/>
                  </a:lnTo>
                  <a:lnTo>
                    <a:pt x="464" y="1017"/>
                  </a:lnTo>
                  <a:lnTo>
                    <a:pt x="476" y="1011"/>
                  </a:lnTo>
                  <a:lnTo>
                    <a:pt x="486" y="1003"/>
                  </a:lnTo>
                  <a:lnTo>
                    <a:pt x="486" y="1003"/>
                  </a:lnTo>
                  <a:lnTo>
                    <a:pt x="503" y="985"/>
                  </a:lnTo>
                  <a:lnTo>
                    <a:pt x="509" y="976"/>
                  </a:lnTo>
                  <a:lnTo>
                    <a:pt x="515" y="966"/>
                  </a:lnTo>
                  <a:lnTo>
                    <a:pt x="519" y="956"/>
                  </a:lnTo>
                  <a:lnTo>
                    <a:pt x="523" y="946"/>
                  </a:lnTo>
                  <a:lnTo>
                    <a:pt x="525" y="934"/>
                  </a:lnTo>
                  <a:lnTo>
                    <a:pt x="525" y="924"/>
                  </a:lnTo>
                  <a:lnTo>
                    <a:pt x="525" y="924"/>
                  </a:lnTo>
                  <a:lnTo>
                    <a:pt x="523" y="905"/>
                  </a:lnTo>
                  <a:lnTo>
                    <a:pt x="517" y="883"/>
                  </a:lnTo>
                  <a:lnTo>
                    <a:pt x="509" y="863"/>
                  </a:lnTo>
                  <a:lnTo>
                    <a:pt x="495" y="844"/>
                  </a:lnTo>
                  <a:lnTo>
                    <a:pt x="495" y="844"/>
                  </a:lnTo>
                  <a:lnTo>
                    <a:pt x="476" y="820"/>
                  </a:lnTo>
                  <a:lnTo>
                    <a:pt x="448" y="793"/>
                  </a:lnTo>
                  <a:lnTo>
                    <a:pt x="411" y="757"/>
                  </a:lnTo>
                  <a:lnTo>
                    <a:pt x="364" y="718"/>
                  </a:lnTo>
                  <a:lnTo>
                    <a:pt x="364" y="718"/>
                  </a:lnTo>
                  <a:lnTo>
                    <a:pt x="275" y="643"/>
                  </a:lnTo>
                  <a:lnTo>
                    <a:pt x="238" y="610"/>
                  </a:lnTo>
                  <a:lnTo>
                    <a:pt x="202" y="578"/>
                  </a:lnTo>
                  <a:lnTo>
                    <a:pt x="175" y="549"/>
                  </a:lnTo>
                  <a:lnTo>
                    <a:pt x="149" y="521"/>
                  </a:lnTo>
                  <a:lnTo>
                    <a:pt x="128" y="496"/>
                  </a:lnTo>
                  <a:lnTo>
                    <a:pt x="112" y="474"/>
                  </a:lnTo>
                  <a:lnTo>
                    <a:pt x="112" y="474"/>
                  </a:lnTo>
                  <a:lnTo>
                    <a:pt x="98" y="452"/>
                  </a:lnTo>
                  <a:lnTo>
                    <a:pt x="87" y="431"/>
                  </a:lnTo>
                  <a:lnTo>
                    <a:pt x="79" y="409"/>
                  </a:lnTo>
                  <a:lnTo>
                    <a:pt x="69" y="388"/>
                  </a:lnTo>
                  <a:lnTo>
                    <a:pt x="63" y="366"/>
                  </a:lnTo>
                  <a:lnTo>
                    <a:pt x="59" y="344"/>
                  </a:lnTo>
                  <a:lnTo>
                    <a:pt x="57" y="323"/>
                  </a:lnTo>
                  <a:lnTo>
                    <a:pt x="55" y="301"/>
                  </a:lnTo>
                  <a:lnTo>
                    <a:pt x="55" y="301"/>
                  </a:lnTo>
                  <a:lnTo>
                    <a:pt x="57" y="272"/>
                  </a:lnTo>
                  <a:lnTo>
                    <a:pt x="61" y="242"/>
                  </a:lnTo>
                  <a:lnTo>
                    <a:pt x="69" y="213"/>
                  </a:lnTo>
                  <a:lnTo>
                    <a:pt x="79" y="187"/>
                  </a:lnTo>
                  <a:lnTo>
                    <a:pt x="92" y="159"/>
                  </a:lnTo>
                  <a:lnTo>
                    <a:pt x="108" y="136"/>
                  </a:lnTo>
                  <a:lnTo>
                    <a:pt x="128" y="110"/>
                  </a:lnTo>
                  <a:lnTo>
                    <a:pt x="149" y="89"/>
                  </a:lnTo>
                  <a:lnTo>
                    <a:pt x="149" y="89"/>
                  </a:lnTo>
                  <a:lnTo>
                    <a:pt x="175" y="67"/>
                  </a:lnTo>
                  <a:lnTo>
                    <a:pt x="201" y="49"/>
                  </a:lnTo>
                  <a:lnTo>
                    <a:pt x="226" y="34"/>
                  </a:lnTo>
                  <a:lnTo>
                    <a:pt x="256" y="22"/>
                  </a:lnTo>
                  <a:lnTo>
                    <a:pt x="285" y="12"/>
                  </a:lnTo>
                  <a:lnTo>
                    <a:pt x="316" y="6"/>
                  </a:lnTo>
                  <a:lnTo>
                    <a:pt x="350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405" y="0"/>
                  </a:lnTo>
                  <a:lnTo>
                    <a:pt x="427" y="2"/>
                  </a:lnTo>
                  <a:lnTo>
                    <a:pt x="448" y="6"/>
                  </a:lnTo>
                  <a:lnTo>
                    <a:pt x="470" y="10"/>
                  </a:lnTo>
                  <a:lnTo>
                    <a:pt x="491" y="16"/>
                  </a:lnTo>
                  <a:lnTo>
                    <a:pt x="511" y="24"/>
                  </a:lnTo>
                  <a:lnTo>
                    <a:pt x="533" y="32"/>
                  </a:lnTo>
                  <a:lnTo>
                    <a:pt x="552" y="41"/>
                  </a:lnTo>
                  <a:lnTo>
                    <a:pt x="552" y="41"/>
                  </a:lnTo>
                  <a:lnTo>
                    <a:pt x="574" y="53"/>
                  </a:lnTo>
                  <a:lnTo>
                    <a:pt x="594" y="65"/>
                  </a:lnTo>
                  <a:lnTo>
                    <a:pt x="615" y="81"/>
                  </a:lnTo>
                  <a:lnTo>
                    <a:pt x="637" y="98"/>
                  </a:lnTo>
                  <a:lnTo>
                    <a:pt x="658" y="120"/>
                  </a:lnTo>
                  <a:lnTo>
                    <a:pt x="682" y="142"/>
                  </a:lnTo>
                  <a:lnTo>
                    <a:pt x="727" y="191"/>
                  </a:lnTo>
                  <a:lnTo>
                    <a:pt x="727" y="191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90"/>
            <p:cNvSpPr>
              <a:spLocks/>
            </p:cNvSpPr>
            <p:nvPr/>
          </p:nvSpPr>
          <p:spPr bwMode="auto">
            <a:xfrm>
              <a:off x="8456535" y="2170644"/>
              <a:ext cx="110749" cy="110749"/>
            </a:xfrm>
            <a:custGeom>
              <a:avLst/>
              <a:gdLst/>
              <a:ahLst/>
              <a:cxnLst>
                <a:cxn ang="0">
                  <a:pos x="155" y="65"/>
                </a:cxn>
                <a:cxn ang="0">
                  <a:pos x="141" y="61"/>
                </a:cxn>
                <a:cxn ang="0">
                  <a:pos x="127" y="59"/>
                </a:cxn>
                <a:cxn ang="0">
                  <a:pos x="127" y="59"/>
                </a:cxn>
                <a:cxn ang="0">
                  <a:pos x="108" y="55"/>
                </a:cxn>
                <a:cxn ang="0">
                  <a:pos x="100" y="22"/>
                </a:cxn>
                <a:cxn ang="0">
                  <a:pos x="96" y="8"/>
                </a:cxn>
                <a:cxn ang="0">
                  <a:pos x="96" y="8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2" y="6"/>
                </a:cxn>
                <a:cxn ang="0">
                  <a:pos x="74" y="18"/>
                </a:cxn>
                <a:cxn ang="0">
                  <a:pos x="59" y="47"/>
                </a:cxn>
                <a:cxn ang="0">
                  <a:pos x="39" y="45"/>
                </a:cxn>
                <a:cxn ang="0">
                  <a:pos x="39" y="45"/>
                </a:cxn>
                <a:cxn ang="0">
                  <a:pos x="25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4" y="43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4" y="57"/>
                </a:cxn>
                <a:cxn ang="0">
                  <a:pos x="13" y="67"/>
                </a:cxn>
                <a:cxn ang="0">
                  <a:pos x="35" y="92"/>
                </a:cxn>
                <a:cxn ang="0">
                  <a:pos x="29" y="110"/>
                </a:cxn>
                <a:cxn ang="0">
                  <a:pos x="23" y="124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7" y="138"/>
                </a:cxn>
                <a:cxn ang="0">
                  <a:pos x="15" y="144"/>
                </a:cxn>
                <a:cxn ang="0">
                  <a:pos x="17" y="147"/>
                </a:cxn>
                <a:cxn ang="0">
                  <a:pos x="21" y="149"/>
                </a:cxn>
                <a:cxn ang="0">
                  <a:pos x="27" y="147"/>
                </a:cxn>
                <a:cxn ang="0">
                  <a:pos x="41" y="142"/>
                </a:cxn>
                <a:cxn ang="0">
                  <a:pos x="72" y="128"/>
                </a:cxn>
                <a:cxn ang="0">
                  <a:pos x="98" y="149"/>
                </a:cxn>
                <a:cxn ang="0">
                  <a:pos x="108" y="159"/>
                </a:cxn>
                <a:cxn ang="0">
                  <a:pos x="108" y="159"/>
                </a:cxn>
                <a:cxn ang="0">
                  <a:pos x="114" y="163"/>
                </a:cxn>
                <a:cxn ang="0">
                  <a:pos x="118" y="161"/>
                </a:cxn>
                <a:cxn ang="0">
                  <a:pos x="122" y="159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2" y="151"/>
                </a:cxn>
                <a:cxn ang="0">
                  <a:pos x="120" y="138"/>
                </a:cxn>
                <a:cxn ang="0">
                  <a:pos x="118" y="124"/>
                </a:cxn>
                <a:cxn ang="0">
                  <a:pos x="116" y="104"/>
                </a:cxn>
                <a:cxn ang="0">
                  <a:pos x="145" y="86"/>
                </a:cxn>
                <a:cxn ang="0">
                  <a:pos x="157" y="79"/>
                </a:cxn>
                <a:cxn ang="0">
                  <a:pos x="157" y="79"/>
                </a:cxn>
                <a:cxn ang="0">
                  <a:pos x="163" y="75"/>
                </a:cxn>
                <a:cxn ang="0">
                  <a:pos x="163" y="71"/>
                </a:cxn>
                <a:cxn ang="0">
                  <a:pos x="161" y="67"/>
                </a:cxn>
                <a:cxn ang="0">
                  <a:pos x="155" y="65"/>
                </a:cxn>
                <a:cxn ang="0">
                  <a:pos x="155" y="65"/>
                </a:cxn>
              </a:cxnLst>
              <a:rect l="0" t="0" r="r" b="b"/>
              <a:pathLst>
                <a:path w="163" h="163">
                  <a:moveTo>
                    <a:pt x="155" y="65"/>
                  </a:moveTo>
                  <a:lnTo>
                    <a:pt x="141" y="61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08" y="55"/>
                  </a:lnTo>
                  <a:lnTo>
                    <a:pt x="100" y="2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6"/>
                  </a:lnTo>
                  <a:lnTo>
                    <a:pt x="74" y="18"/>
                  </a:lnTo>
                  <a:lnTo>
                    <a:pt x="59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25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4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3" y="67"/>
                  </a:lnTo>
                  <a:lnTo>
                    <a:pt x="35" y="92"/>
                  </a:lnTo>
                  <a:lnTo>
                    <a:pt x="29" y="110"/>
                  </a:lnTo>
                  <a:lnTo>
                    <a:pt x="23" y="124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5" y="144"/>
                  </a:lnTo>
                  <a:lnTo>
                    <a:pt x="17" y="147"/>
                  </a:lnTo>
                  <a:lnTo>
                    <a:pt x="21" y="149"/>
                  </a:lnTo>
                  <a:lnTo>
                    <a:pt x="27" y="147"/>
                  </a:lnTo>
                  <a:lnTo>
                    <a:pt x="41" y="142"/>
                  </a:lnTo>
                  <a:lnTo>
                    <a:pt x="72" y="128"/>
                  </a:lnTo>
                  <a:lnTo>
                    <a:pt x="98" y="149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14" y="163"/>
                  </a:lnTo>
                  <a:lnTo>
                    <a:pt x="118" y="161"/>
                  </a:lnTo>
                  <a:lnTo>
                    <a:pt x="122" y="159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0" y="138"/>
                  </a:lnTo>
                  <a:lnTo>
                    <a:pt x="118" y="124"/>
                  </a:lnTo>
                  <a:lnTo>
                    <a:pt x="116" y="104"/>
                  </a:lnTo>
                  <a:lnTo>
                    <a:pt x="145" y="86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63" y="75"/>
                  </a:lnTo>
                  <a:lnTo>
                    <a:pt x="163" y="71"/>
                  </a:lnTo>
                  <a:lnTo>
                    <a:pt x="161" y="67"/>
                  </a:lnTo>
                  <a:lnTo>
                    <a:pt x="155" y="65"/>
                  </a:lnTo>
                  <a:lnTo>
                    <a:pt x="155" y="65"/>
                  </a:lnTo>
                  <a:close/>
                </a:path>
              </a:pathLst>
            </a:custGeom>
            <a:solidFill>
              <a:srgbClr val="62BE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5" name="TextBox 64"/>
          <p:cNvSpPr txBox="1">
            <a:spLocks noChangeAspect="1"/>
          </p:cNvSpPr>
          <p:nvPr/>
        </p:nvSpPr>
        <p:spPr>
          <a:xfrm>
            <a:off x="8539281" y="427982"/>
            <a:ext cx="14490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109EB4"/>
                </a:solidFill>
              </a:rPr>
              <a:t>ФЕДЕРАЛЬНАЯ ИННОВАЦИОННАЯ ПЛОЩАДКА</a:t>
            </a:r>
          </a:p>
          <a:p>
            <a:r>
              <a:rPr lang="ru-RU" sz="900" dirty="0">
                <a:solidFill>
                  <a:srgbClr val="109EB4"/>
                </a:solidFill>
              </a:rPr>
              <a:t>МИНПРОСВЕЩЕНИЯ</a:t>
            </a:r>
          </a:p>
          <a:p>
            <a:r>
              <a:rPr lang="ru-RU" sz="900" dirty="0">
                <a:solidFill>
                  <a:srgbClr val="109EB4"/>
                </a:solidFill>
              </a:rPr>
              <a:t>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1" y="1432223"/>
            <a:ext cx="7200000" cy="4291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661" y="1360567"/>
            <a:ext cx="3237257" cy="4578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834" y="2429624"/>
            <a:ext cx="3395766" cy="3389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56273</TotalTime>
  <Words>248</Words>
  <Application>Microsoft Office PowerPoint</Application>
  <PresentationFormat>Широкоэкранный</PresentationFormat>
  <Paragraphs>70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Музей2</cp:lastModifiedBy>
  <cp:revision>740</cp:revision>
  <cp:lastPrinted>2021-07-16T05:59:00Z</cp:lastPrinted>
  <dcterms:created xsi:type="dcterms:W3CDTF">2019-08-15T10:09:47Z</dcterms:created>
  <dcterms:modified xsi:type="dcterms:W3CDTF">2024-03-28T23:36:16Z</dcterms:modified>
</cp:coreProperties>
</file>