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327" r:id="rId3"/>
    <p:sldId id="328" r:id="rId4"/>
    <p:sldId id="329" r:id="rId5"/>
    <p:sldId id="300" r:id="rId6"/>
    <p:sldId id="285" r:id="rId7"/>
    <p:sldId id="324" r:id="rId8"/>
    <p:sldId id="325" r:id="rId9"/>
    <p:sldId id="326" r:id="rId10"/>
    <p:sldId id="306" r:id="rId11"/>
    <p:sldId id="307" r:id="rId12"/>
    <p:sldId id="320" r:id="rId13"/>
    <p:sldId id="321" r:id="rId14"/>
    <p:sldId id="322" r:id="rId15"/>
    <p:sldId id="323" r:id="rId16"/>
    <p:sldId id="309" r:id="rId17"/>
    <p:sldId id="318" r:id="rId18"/>
    <p:sldId id="310" r:id="rId19"/>
    <p:sldId id="314" r:id="rId20"/>
    <p:sldId id="311" r:id="rId21"/>
    <p:sldId id="278" r:id="rId22"/>
  </p:sldIdLst>
  <p:sldSz cx="9144000" cy="5143500" type="screen16x9"/>
  <p:notesSz cx="6858000" cy="9144000"/>
  <p:embeddedFontLst>
    <p:embeddedFont>
      <p:font typeface="Amatic SC" panose="020B0604020202020204" charset="-79"/>
      <p:regular r:id="rId24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Century Gothic" panose="020B0502020202020204" pitchFamily="34" charset="0"/>
      <p:regular r:id="rId32"/>
      <p:bold r:id="rId33"/>
      <p:italic r:id="rId34"/>
      <p:boldItalic r:id="rId35"/>
    </p:embeddedFont>
    <p:embeddedFont>
      <p:font typeface="Encode Sans Semi Condensed Light" panose="020B0604020202020204" charset="0"/>
      <p:regular r:id="rId36"/>
      <p:bold r:id="rId37"/>
    </p:embeddedFont>
    <p:embeddedFont>
      <p:font typeface="Nyala" panose="02000504070300020003" pitchFamily="2" charset="0"/>
      <p:regular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4218DE6-D431-4044-9C84-DCB305295717}">
  <a:tblStyle styleId="{84218DE6-D431-4044-9C84-DCB30529571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4D890D1-4835-4479-89E5-008A3579EB0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6374" autoAdjust="0"/>
  </p:normalViewPr>
  <p:slideViewPr>
    <p:cSldViewPr snapToGrid="0">
      <p:cViewPr varScale="1">
        <p:scale>
          <a:sx n="150" d="100"/>
          <a:sy n="150" d="100"/>
        </p:scale>
        <p:origin x="474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9" name="Google Shape;156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7018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5" name="Google Shape;1965;gb2f7c811e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6" name="Google Shape;1966;gb2f7c811e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6952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8082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5" name="Google Shape;1855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561639" y="0"/>
            <a:ext cx="406192" cy="3254913"/>
            <a:chOff x="6176324" y="51530"/>
            <a:chExt cx="466512" cy="3738701"/>
          </a:xfrm>
        </p:grpSpPr>
        <p:sp>
          <p:nvSpPr>
            <p:cNvPr id="11" name="Google Shape;11;p2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400725" y="51530"/>
              <a:ext cx="17700" cy="29235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7060395" y="1"/>
            <a:ext cx="514087" cy="1914307"/>
            <a:chOff x="4897958" y="1976913"/>
            <a:chExt cx="514087" cy="1914307"/>
          </a:xfrm>
        </p:grpSpPr>
        <p:sp>
          <p:nvSpPr>
            <p:cNvPr id="14" name="Google Shape;14;p2"/>
            <p:cNvSpPr/>
            <p:nvPr/>
          </p:nvSpPr>
          <p:spPr>
            <a:xfrm>
              <a:off x="4897958" y="2971595"/>
              <a:ext cx="514087" cy="919625"/>
            </a:xfrm>
            <a:custGeom>
              <a:avLst/>
              <a:gdLst/>
              <a:ahLst/>
              <a:cxnLst/>
              <a:rect l="l" t="t" r="r" b="b"/>
              <a:pathLst>
                <a:path w="514087" h="919625" extrusionOk="0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157463" y="1976913"/>
              <a:ext cx="17700" cy="998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3332641" y="-8"/>
            <a:ext cx="406190" cy="1834361"/>
            <a:chOff x="5578966" y="2128142"/>
            <a:chExt cx="406190" cy="1834361"/>
          </a:xfrm>
        </p:grpSpPr>
        <p:sp>
          <p:nvSpPr>
            <p:cNvPr id="17" name="Google Shape;17;p2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774600" y="2128142"/>
              <a:ext cx="17700" cy="846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4925761" y="-4"/>
            <a:ext cx="466512" cy="2651935"/>
            <a:chOff x="6176324" y="1138296"/>
            <a:chExt cx="466512" cy="2651935"/>
          </a:xfrm>
        </p:grpSpPr>
        <p:sp>
          <p:nvSpPr>
            <p:cNvPr id="20" name="Google Shape;20;p2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400713" y="1138296"/>
              <a:ext cx="17700" cy="18366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1172323" y="1"/>
            <a:ext cx="476555" cy="1769343"/>
            <a:chOff x="6798998" y="1831963"/>
            <a:chExt cx="476555" cy="1769343"/>
          </a:xfrm>
        </p:grpSpPr>
        <p:sp>
          <p:nvSpPr>
            <p:cNvPr id="23" name="Google Shape;23;p2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026850" y="1831963"/>
              <a:ext cx="17700" cy="11430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;p2"/>
          <p:cNvGrpSpPr/>
          <p:nvPr/>
        </p:nvGrpSpPr>
        <p:grpSpPr>
          <a:xfrm>
            <a:off x="8514939" y="0"/>
            <a:ext cx="170472" cy="2234029"/>
            <a:chOff x="7576714" y="1094963"/>
            <a:chExt cx="170472" cy="2234029"/>
          </a:xfrm>
        </p:grpSpPr>
        <p:sp>
          <p:nvSpPr>
            <p:cNvPr id="26" name="Google Shape;26;p2"/>
            <p:cNvSpPr/>
            <p:nvPr/>
          </p:nvSpPr>
          <p:spPr>
            <a:xfrm>
              <a:off x="7576714" y="2971595"/>
              <a:ext cx="170472" cy="357397"/>
            </a:xfrm>
            <a:custGeom>
              <a:avLst/>
              <a:gdLst/>
              <a:ahLst/>
              <a:cxnLst/>
              <a:rect l="l" t="t" r="r" b="b"/>
              <a:pathLst>
                <a:path w="170472" h="357397" extrusionOk="0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652975" y="1094963"/>
              <a:ext cx="17700" cy="1880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28;p2"/>
          <p:cNvGrpSpPr/>
          <p:nvPr/>
        </p:nvGrpSpPr>
        <p:grpSpPr>
          <a:xfrm>
            <a:off x="2295272" y="0"/>
            <a:ext cx="288375" cy="2884716"/>
            <a:chOff x="7883572" y="937188"/>
            <a:chExt cx="288375" cy="2884716"/>
          </a:xfrm>
        </p:grpSpPr>
        <p:sp>
          <p:nvSpPr>
            <p:cNvPr id="29" name="Google Shape;29;p2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024900" y="937188"/>
              <a:ext cx="17700" cy="2037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1;p2"/>
          <p:cNvGrpSpPr/>
          <p:nvPr/>
        </p:nvGrpSpPr>
        <p:grpSpPr>
          <a:xfrm>
            <a:off x="1140646" y="293240"/>
            <a:ext cx="157798" cy="180711"/>
            <a:chOff x="3462796" y="2555878"/>
            <a:chExt cx="157798" cy="180711"/>
          </a:xfrm>
        </p:grpSpPr>
        <p:sp>
          <p:nvSpPr>
            <p:cNvPr id="32" name="Google Shape;32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2"/>
          <p:cNvGrpSpPr/>
          <p:nvPr/>
        </p:nvGrpSpPr>
        <p:grpSpPr>
          <a:xfrm>
            <a:off x="4022411" y="1914288"/>
            <a:ext cx="180404" cy="190055"/>
            <a:chOff x="3770248" y="2527300"/>
            <a:chExt cx="180404" cy="190055"/>
          </a:xfrm>
        </p:grpSpPr>
        <p:sp>
          <p:nvSpPr>
            <p:cNvPr id="39" name="Google Shape;39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7394864" y="516070"/>
            <a:ext cx="214463" cy="245604"/>
            <a:chOff x="3462796" y="2555878"/>
            <a:chExt cx="157798" cy="180711"/>
          </a:xfrm>
        </p:grpSpPr>
        <p:sp>
          <p:nvSpPr>
            <p:cNvPr id="44" name="Google Shape;44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5968644" y="2524138"/>
            <a:ext cx="245187" cy="258304"/>
            <a:chOff x="3770248" y="2527300"/>
            <a:chExt cx="180404" cy="190055"/>
          </a:xfrm>
        </p:grpSpPr>
        <p:sp>
          <p:nvSpPr>
            <p:cNvPr id="51" name="Google Shape;51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2"/>
          <p:cNvGrpSpPr/>
          <p:nvPr/>
        </p:nvGrpSpPr>
        <p:grpSpPr>
          <a:xfrm rot="5400000">
            <a:off x="5717697" y="1234087"/>
            <a:ext cx="214448" cy="245568"/>
            <a:chOff x="3462796" y="2555878"/>
            <a:chExt cx="157798" cy="180711"/>
          </a:xfrm>
        </p:grpSpPr>
        <p:sp>
          <p:nvSpPr>
            <p:cNvPr id="56" name="Google Shape;56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338248" y="3028088"/>
            <a:ext cx="180404" cy="190055"/>
            <a:chOff x="3770248" y="2527300"/>
            <a:chExt cx="180404" cy="190055"/>
          </a:xfrm>
        </p:grpSpPr>
        <p:sp>
          <p:nvSpPr>
            <p:cNvPr id="63" name="Google Shape;63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" name="Google Shape;67;p2"/>
          <p:cNvSpPr txBox="1">
            <a:spLocks noGrp="1"/>
          </p:cNvSpPr>
          <p:nvPr>
            <p:ph type="ctrTitle"/>
          </p:nvPr>
        </p:nvSpPr>
        <p:spPr>
          <a:xfrm>
            <a:off x="855300" y="3382225"/>
            <a:ext cx="7433400" cy="810300"/>
          </a:xfrm>
          <a:prstGeom prst="rect">
            <a:avLst/>
          </a:prstGeom>
          <a:effectLst>
            <a:outerShdw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grpSp>
        <p:nvGrpSpPr>
          <p:cNvPr id="68" name="Google Shape;68;p2"/>
          <p:cNvGrpSpPr/>
          <p:nvPr/>
        </p:nvGrpSpPr>
        <p:grpSpPr>
          <a:xfrm rot="-2700000">
            <a:off x="8555730" y="2841622"/>
            <a:ext cx="180402" cy="190053"/>
            <a:chOff x="3770248" y="2527300"/>
            <a:chExt cx="180404" cy="190055"/>
          </a:xfrm>
        </p:grpSpPr>
        <p:sp>
          <p:nvSpPr>
            <p:cNvPr id="69" name="Google Shape;69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2"/>
          <p:cNvGrpSpPr/>
          <p:nvPr/>
        </p:nvGrpSpPr>
        <p:grpSpPr>
          <a:xfrm>
            <a:off x="2484475" y="3"/>
            <a:ext cx="1046700" cy="3098822"/>
            <a:chOff x="2484475" y="3"/>
            <a:chExt cx="1046700" cy="3098822"/>
          </a:xfrm>
        </p:grpSpPr>
        <p:sp>
          <p:nvSpPr>
            <p:cNvPr id="74" name="Google Shape;74;p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" name="Google Shape;76;p2"/>
            <p:cNvGrpSpPr/>
            <p:nvPr/>
          </p:nvGrpSpPr>
          <p:grpSpPr>
            <a:xfrm>
              <a:off x="2769703" y="3"/>
              <a:ext cx="510180" cy="2812953"/>
              <a:chOff x="1818382" y="1216859"/>
              <a:chExt cx="466728" cy="2573372"/>
            </a:xfrm>
          </p:grpSpPr>
          <p:grpSp>
            <p:nvGrpSpPr>
              <p:cNvPr id="77" name="Google Shape;77;p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78" name="Google Shape;78;p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79;p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80;p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1" name="Google Shape;81;p2"/>
              <p:cNvSpPr/>
              <p:nvPr/>
            </p:nvSpPr>
            <p:spPr>
              <a:xfrm>
                <a:off x="2046058" y="1216859"/>
                <a:ext cx="17700" cy="17610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" name="Google Shape;82;p2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3" name="Google Shape;83;p2"/>
          <p:cNvGrpSpPr/>
          <p:nvPr/>
        </p:nvGrpSpPr>
        <p:grpSpPr>
          <a:xfrm>
            <a:off x="3961868" y="-4"/>
            <a:ext cx="905291" cy="1913714"/>
            <a:chOff x="3961868" y="-4"/>
            <a:chExt cx="905291" cy="1913714"/>
          </a:xfrm>
        </p:grpSpPr>
        <p:grpSp>
          <p:nvGrpSpPr>
            <p:cNvPr id="84" name="Google Shape;84;p2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85" name="Google Shape;85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4155315" y="-4"/>
              <a:ext cx="522826" cy="1721098"/>
              <a:chOff x="2447534" y="2035293"/>
              <a:chExt cx="478297" cy="1574511"/>
            </a:xfrm>
          </p:grpSpPr>
          <p:grpSp>
            <p:nvGrpSpPr>
              <p:cNvPr id="88" name="Google Shape;88;p2"/>
              <p:cNvGrpSpPr/>
              <p:nvPr/>
            </p:nvGrpSpPr>
            <p:grpSpPr>
              <a:xfrm>
                <a:off x="2447534" y="2035293"/>
                <a:ext cx="478297" cy="1574511"/>
                <a:chOff x="2447534" y="2035293"/>
                <a:chExt cx="478297" cy="1574511"/>
              </a:xfrm>
            </p:grpSpPr>
            <p:grpSp>
              <p:nvGrpSpPr>
                <p:cNvPr id="89" name="Google Shape;89;p2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90" name="Google Shape;90;p2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" name="Google Shape;91;p2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" name="Google Shape;92;p2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3" name="Google Shape;93;p2"/>
                <p:cNvSpPr/>
                <p:nvPr/>
              </p:nvSpPr>
              <p:spPr>
                <a:xfrm>
                  <a:off x="2675610" y="2035293"/>
                  <a:ext cx="17700" cy="942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4" name="Google Shape;94;p2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5" name="Google Shape;95;p2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96" name="Google Shape;96;p2"/>
          <p:cNvGrpSpPr/>
          <p:nvPr/>
        </p:nvGrpSpPr>
        <p:grpSpPr>
          <a:xfrm>
            <a:off x="5194218" y="4"/>
            <a:ext cx="522827" cy="1415951"/>
            <a:chOff x="5194218" y="4"/>
            <a:chExt cx="522827" cy="1415951"/>
          </a:xfrm>
        </p:grpSpPr>
        <p:grpSp>
          <p:nvGrpSpPr>
            <p:cNvPr id="97" name="Google Shape;97;p2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98" name="Google Shape;98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2"/>
            <p:cNvGrpSpPr/>
            <p:nvPr/>
          </p:nvGrpSpPr>
          <p:grpSpPr>
            <a:xfrm>
              <a:off x="5371921" y="4"/>
              <a:ext cx="182209" cy="1277751"/>
              <a:chOff x="3305183" y="2153669"/>
              <a:chExt cx="166690" cy="1168924"/>
            </a:xfrm>
          </p:grpSpPr>
          <p:grpSp>
            <p:nvGrpSpPr>
              <p:cNvPr id="101" name="Google Shape;101;p2"/>
              <p:cNvGrpSpPr/>
              <p:nvPr/>
            </p:nvGrpSpPr>
            <p:grpSpPr>
              <a:xfrm>
                <a:off x="3305183" y="2153669"/>
                <a:ext cx="166690" cy="1168924"/>
                <a:chOff x="3305183" y="2153669"/>
                <a:chExt cx="166690" cy="1168924"/>
              </a:xfrm>
            </p:grpSpPr>
            <p:grpSp>
              <p:nvGrpSpPr>
                <p:cNvPr id="102" name="Google Shape;102;p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03" name="Google Shape;103;p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4" name="Google Shape;104;p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" name="Google Shape;105;p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6" name="Google Shape;106;p2"/>
                <p:cNvSpPr/>
                <p:nvPr/>
              </p:nvSpPr>
              <p:spPr>
                <a:xfrm>
                  <a:off x="3375902" y="2153669"/>
                  <a:ext cx="17700" cy="824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7" name="Google Shape;107;p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08" name="Google Shape;108;p2"/>
          <p:cNvGrpSpPr/>
          <p:nvPr/>
        </p:nvGrpSpPr>
        <p:grpSpPr>
          <a:xfrm>
            <a:off x="7824797" y="4"/>
            <a:ext cx="860597" cy="3024352"/>
            <a:chOff x="7824797" y="4"/>
            <a:chExt cx="860597" cy="3024352"/>
          </a:xfrm>
        </p:grpSpPr>
        <p:grpSp>
          <p:nvGrpSpPr>
            <p:cNvPr id="109" name="Google Shape;109;p2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10" name="Google Shape;110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" name="Google Shape;112;p2"/>
            <p:cNvGrpSpPr/>
            <p:nvPr/>
          </p:nvGrpSpPr>
          <p:grpSpPr>
            <a:xfrm>
              <a:off x="8100547" y="4"/>
              <a:ext cx="300376" cy="2805682"/>
              <a:chOff x="3792712" y="1254959"/>
              <a:chExt cx="274793" cy="2566720"/>
            </a:xfrm>
          </p:grpSpPr>
          <p:grpSp>
            <p:nvGrpSpPr>
              <p:cNvPr id="113" name="Google Shape;113;p2"/>
              <p:cNvGrpSpPr/>
              <p:nvPr/>
            </p:nvGrpSpPr>
            <p:grpSpPr>
              <a:xfrm>
                <a:off x="3792712" y="1254959"/>
                <a:ext cx="274793" cy="2566720"/>
                <a:chOff x="3792712" y="1254959"/>
                <a:chExt cx="274793" cy="2566720"/>
              </a:xfrm>
            </p:grpSpPr>
            <p:grpSp>
              <p:nvGrpSpPr>
                <p:cNvPr id="114" name="Google Shape;114;p2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15" name="Google Shape;115;p2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78" h="637356" extrusionOk="0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" name="Google Shape;116;p2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96" h="197298" extrusionOk="0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" name="Google Shape;117;p2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793" h="850085" extrusionOk="0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8" name="Google Shape;118;p2"/>
                <p:cNvSpPr/>
                <p:nvPr/>
              </p:nvSpPr>
              <p:spPr>
                <a:xfrm>
                  <a:off x="3923169" y="1254959"/>
                  <a:ext cx="17700" cy="1722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9" name="Google Shape;119;p2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5437" extrusionOk="0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0" name="Google Shape;120;p2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870" extrusionOk="0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21" name="Google Shape;121;p2"/>
          <p:cNvGrpSpPr/>
          <p:nvPr/>
        </p:nvGrpSpPr>
        <p:grpSpPr>
          <a:xfrm>
            <a:off x="1192601" y="-5"/>
            <a:ext cx="1046700" cy="2424933"/>
            <a:chOff x="1192601" y="-5"/>
            <a:chExt cx="1046700" cy="2424933"/>
          </a:xfrm>
        </p:grpSpPr>
        <p:grpSp>
          <p:nvGrpSpPr>
            <p:cNvPr id="122" name="Google Shape;122;p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23" name="Google Shape;123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" name="Google Shape;125;p2"/>
            <p:cNvGrpSpPr/>
            <p:nvPr/>
          </p:nvGrpSpPr>
          <p:grpSpPr>
            <a:xfrm>
              <a:off x="1417979" y="-5"/>
              <a:ext cx="580390" cy="2131191"/>
              <a:chOff x="522260" y="1950146"/>
              <a:chExt cx="530958" cy="1949676"/>
            </a:xfrm>
          </p:grpSpPr>
          <p:grpSp>
            <p:nvGrpSpPr>
              <p:cNvPr id="126" name="Google Shape;126;p2"/>
              <p:cNvGrpSpPr/>
              <p:nvPr/>
            </p:nvGrpSpPr>
            <p:grpSpPr>
              <a:xfrm>
                <a:off x="522260" y="1950146"/>
                <a:ext cx="530958" cy="1949676"/>
                <a:chOff x="522260" y="1950146"/>
                <a:chExt cx="530958" cy="1949676"/>
              </a:xfrm>
            </p:grpSpPr>
            <p:grpSp>
              <p:nvGrpSpPr>
                <p:cNvPr id="127" name="Google Shape;127;p2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28" name="Google Shape;128;p2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" name="Google Shape;129;p2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130;p2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" name="Google Shape;131;p2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2" name="Google Shape;132;p2"/>
                <p:cNvSpPr/>
                <p:nvPr/>
              </p:nvSpPr>
              <p:spPr>
                <a:xfrm>
                  <a:off x="786939" y="1950146"/>
                  <a:ext cx="17700" cy="1027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3" name="Google Shape;133;p2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4" name="Google Shape;134;p2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135" name="Google Shape;135;p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6" name="Google Shape;136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2"/>
            <p:cNvGrpSpPr/>
            <p:nvPr/>
          </p:nvGrpSpPr>
          <p:grpSpPr>
            <a:xfrm>
              <a:off x="6308747" y="1"/>
              <a:ext cx="441786" cy="2571886"/>
              <a:chOff x="1121941" y="1609666"/>
              <a:chExt cx="404159" cy="2352837"/>
            </a:xfrm>
          </p:grpSpPr>
          <p:grpSp>
            <p:nvGrpSpPr>
              <p:cNvPr id="139" name="Google Shape;139;p2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140" name="Google Shape;140;p2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41" name="Google Shape;141;p2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2" name="Google Shape;142;p2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" name="Google Shape;143;p2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" name="Google Shape;144;p2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5" name="Google Shape;145;p2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6" name="Google Shape;146;p2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7" name="Google Shape;147;p2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8" name="Google Shape;148;p2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9" name="Google Shape;149;p2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50" name="Google Shape;150;p2"/>
          <p:cNvGrpSpPr/>
          <p:nvPr/>
        </p:nvGrpSpPr>
        <p:grpSpPr>
          <a:xfrm>
            <a:off x="721731" y="-1"/>
            <a:ext cx="522827" cy="2757179"/>
            <a:chOff x="721731" y="-1"/>
            <a:chExt cx="522827" cy="2757179"/>
          </a:xfrm>
        </p:grpSpPr>
        <p:grpSp>
          <p:nvGrpSpPr>
            <p:cNvPr id="151" name="Google Shape;151;p2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52" name="Google Shape;152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2"/>
            <p:cNvGrpSpPr/>
            <p:nvPr/>
          </p:nvGrpSpPr>
          <p:grpSpPr>
            <a:xfrm>
              <a:off x="892053" y="-1"/>
              <a:ext cx="182209" cy="2616197"/>
              <a:chOff x="3305183" y="929219"/>
              <a:chExt cx="166690" cy="2393374"/>
            </a:xfrm>
          </p:grpSpPr>
          <p:grpSp>
            <p:nvGrpSpPr>
              <p:cNvPr id="155" name="Google Shape;155;p2"/>
              <p:cNvGrpSpPr/>
              <p:nvPr/>
            </p:nvGrpSpPr>
            <p:grpSpPr>
              <a:xfrm>
                <a:off x="3305183" y="929219"/>
                <a:ext cx="166690" cy="2393374"/>
                <a:chOff x="3305183" y="929219"/>
                <a:chExt cx="166690" cy="2393374"/>
              </a:xfrm>
            </p:grpSpPr>
            <p:grpSp>
              <p:nvGrpSpPr>
                <p:cNvPr id="156" name="Google Shape;156;p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57" name="Google Shape;157;p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" name="Google Shape;158;p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" name="Google Shape;159;p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60" name="Google Shape;160;p2"/>
                <p:cNvSpPr/>
                <p:nvPr/>
              </p:nvSpPr>
              <p:spPr>
                <a:xfrm>
                  <a:off x="3375919" y="929219"/>
                  <a:ext cx="17700" cy="20487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61" name="Google Shape;161;p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5"/>
          <p:cNvSpPr txBox="1">
            <a:spLocks noGrp="1"/>
          </p:cNvSpPr>
          <p:nvPr>
            <p:ph type="body" idx="1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⊹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×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⬩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31" name="Google Shape;431;p5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32" name="Google Shape;432;p5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433" name="Google Shape;433;p5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434" name="Google Shape;434;p5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5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6" name="Google Shape;436;p5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437" name="Google Shape;437;p5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5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9" name="Google Shape;439;p5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440" name="Google Shape;440;p5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5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2" name="Google Shape;442;p5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443" name="Google Shape;443;p5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5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5" name="Google Shape;445;p5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446" name="Google Shape;446;p5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5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8" name="Google Shape;448;p5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449" name="Google Shape;449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3" name="Google Shape;453;p5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454" name="Google Shape;454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8" name="Google Shape;458;p5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459" name="Google Shape;459;p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63;p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5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466" name="Google Shape;466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0" name="Google Shape;470;p5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471" name="Google Shape;471;p5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5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73" name="Google Shape;473;p5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474" name="Google Shape;474;p5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475" name="Google Shape;475;p5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6" name="Google Shape;476;p5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7" name="Google Shape;477;p5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78" name="Google Shape;478;p5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79" name="Google Shape;479;p5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480" name="Google Shape;480;p5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481" name="Google Shape;481;p5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482" name="Google Shape;482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" name="Google Shape;483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84" name="Google Shape;484;p5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485" name="Google Shape;485;p5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486" name="Google Shape;486;p5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487" name="Google Shape;487;p5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88" name="Google Shape;488;p5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89" name="Google Shape;489;p5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90" name="Google Shape;490;p5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91" name="Google Shape;491;p5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92" name="Google Shape;492;p5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493" name="Google Shape;493;p5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494" name="Google Shape;494;p5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495" name="Google Shape;495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" name="Google Shape;496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97" name="Google Shape;497;p5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498" name="Google Shape;498;p5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499" name="Google Shape;499;p5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500" name="Google Shape;500;p5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1" name="Google Shape;501;p5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2" name="Google Shape;502;p5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03" name="Google Shape;503;p5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04" name="Google Shape;504;p5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05" name="Google Shape;505;p5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506" name="Google Shape;506;p5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507" name="Google Shape;507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8" name="Google Shape;508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9" name="Google Shape;509;p5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510" name="Google Shape;510;p5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511" name="Google Shape;511;p5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512" name="Google Shape;512;p5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3" name="Google Shape;513;p5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4" name="Google Shape;514;p5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15" name="Google Shape;515;p5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16" name="Google Shape;516;p5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17" name="Google Shape;517;p5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18" name="Google Shape;518;p5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519" name="Google Shape;519;p5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20" name="Google Shape;520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1" name="Google Shape;521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22" name="Google Shape;522;p5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523" name="Google Shape;523;p5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524" name="Google Shape;524;p5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525" name="Google Shape;525;p5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6" name="Google Shape;526;p5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7" name="Google Shape;527;p5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8" name="Google Shape;528;p5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29" name="Google Shape;529;p5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30" name="Google Shape;530;p5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31" name="Google Shape;531;p5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532" name="Google Shape;532;p5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33" name="Google Shape;533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4" name="Google Shape;534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35" name="Google Shape;535;p5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536" name="Google Shape;536;p5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537" name="Google Shape;537;p5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538" name="Google Shape;538;p5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39" name="Google Shape;539;p5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40" name="Google Shape;540;p5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41" name="Google Shape;541;p5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42" name="Google Shape;542;p5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43" name="Google Shape;543;p5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4" name="Google Shape;544;p5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5" name="Google Shape;545;p5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6" name="Google Shape;546;p5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47" name="Google Shape;547;p5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548" name="Google Shape;548;p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54" name="Google Shape;554;p5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555" name="Google Shape;555;p5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8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13" name="Google Shape;813;p8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14" name="Google Shape;814;p8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815" name="Google Shape;815;p8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8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8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8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8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8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1" name="Google Shape;821;p8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822" name="Google Shape;822;p8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823" name="Google Shape;823;p8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8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5" name="Google Shape;825;p8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826" name="Google Shape;826;p8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8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8" name="Google Shape;828;p8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829" name="Google Shape;829;p8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0" name="Google Shape;830;p8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1" name="Google Shape;831;p8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832" name="Google Shape;832;p8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8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4" name="Google Shape;834;p8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835" name="Google Shape;835;p8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8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7" name="Google Shape;837;p8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838" name="Google Shape;838;p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9" name="Google Shape;839;p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0" name="Google Shape;840;p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1" name="Google Shape;841;p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2" name="Google Shape;842;p8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843" name="Google Shape;843;p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6" name="Google Shape;846;p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7" name="Google Shape;847;p8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848" name="Google Shape;848;p8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849;p8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0" name="Google Shape;850;p8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8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8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3" name="Google Shape;853;p8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4" name="Google Shape;854;p8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855" name="Google Shape;855;p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9" name="Google Shape;859;p8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860" name="Google Shape;860;p8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8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62" name="Google Shape;862;p8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863" name="Google Shape;863;p8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864" name="Google Shape;864;p8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5" name="Google Shape;865;p8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6" name="Google Shape;866;p8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67" name="Google Shape;867;p8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68" name="Google Shape;868;p8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869" name="Google Shape;869;p8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870" name="Google Shape;870;p8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871" name="Google Shape;871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2" name="Google Shape;872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73" name="Google Shape;873;p8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874" name="Google Shape;874;p8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875" name="Google Shape;875;p8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876" name="Google Shape;876;p8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77" name="Google Shape;877;p8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78" name="Google Shape;878;p8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879" name="Google Shape;879;p8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880" name="Google Shape;880;p8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81" name="Google Shape;881;p8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882" name="Google Shape;882;p8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883" name="Google Shape;883;p8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884" name="Google Shape;884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5" name="Google Shape;885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86" name="Google Shape;886;p8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887" name="Google Shape;887;p8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888" name="Google Shape;888;p8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889" name="Google Shape;889;p8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90" name="Google Shape;890;p8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91" name="Google Shape;891;p8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892" name="Google Shape;892;p8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893" name="Google Shape;893;p8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894" name="Google Shape;894;p8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895" name="Google Shape;895;p8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896" name="Google Shape;896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7" name="Google Shape;897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98" name="Google Shape;898;p8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899" name="Google Shape;899;p8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900" name="Google Shape;900;p8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901" name="Google Shape;901;p8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02" name="Google Shape;902;p8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03" name="Google Shape;903;p8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904" name="Google Shape;904;p8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905" name="Google Shape;905;p8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06" name="Google Shape;906;p8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907" name="Google Shape;907;p8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908" name="Google Shape;908;p8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909" name="Google Shape;909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0" name="Google Shape;910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11" name="Google Shape;911;p8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912" name="Google Shape;912;p8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913" name="Google Shape;913;p8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914" name="Google Shape;914;p8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15" name="Google Shape;915;p8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16" name="Google Shape;916;p8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17" name="Google Shape;917;p8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918" name="Google Shape;918;p8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919" name="Google Shape;919;p8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920" name="Google Shape;920;p8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921" name="Google Shape;921;p8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922" name="Google Shape;922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3" name="Google Shape;923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24" name="Google Shape;924;p8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925" name="Google Shape;925;p8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926" name="Google Shape;926;p8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927" name="Google Shape;927;p8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28" name="Google Shape;928;p8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29" name="Google Shape;929;p8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30" name="Google Shape;930;p8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931" name="Google Shape;931;p8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932" name="Google Shape;932;p8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3" name="Google Shape;933;p8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4" name="Google Shape;934;p8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5" name="Google Shape;935;p8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936" name="Google Shape;936;p8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937" name="Google Shape;937;p8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8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8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8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8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8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Color background">
  <p:cSld name="BLANK_1_1">
    <p:bg>
      <p:bgPr>
        <a:solidFill>
          <a:schemeClr val="accent2"/>
        </a:solidFill>
        <a:effectLst/>
      </p:bgPr>
    </p:bg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2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77" name="Google Shape;1477;p12"/>
          <p:cNvGrpSpPr/>
          <p:nvPr/>
        </p:nvGrpSpPr>
        <p:grpSpPr>
          <a:xfrm>
            <a:off x="7374896" y="4521435"/>
            <a:ext cx="230809" cy="243156"/>
            <a:chOff x="3770248" y="2527300"/>
            <a:chExt cx="180404" cy="190055"/>
          </a:xfrm>
        </p:grpSpPr>
        <p:sp>
          <p:nvSpPr>
            <p:cNvPr id="1478" name="Google Shape;1478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2" name="Google Shape;1482;p12"/>
          <p:cNvGrpSpPr/>
          <p:nvPr/>
        </p:nvGrpSpPr>
        <p:grpSpPr>
          <a:xfrm>
            <a:off x="8747492" y="2424502"/>
            <a:ext cx="230809" cy="243156"/>
            <a:chOff x="3770248" y="2527300"/>
            <a:chExt cx="180404" cy="190055"/>
          </a:xfrm>
        </p:grpSpPr>
        <p:sp>
          <p:nvSpPr>
            <p:cNvPr id="1483" name="Google Shape;1483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7" name="Google Shape;1487;p12"/>
          <p:cNvGrpSpPr/>
          <p:nvPr/>
        </p:nvGrpSpPr>
        <p:grpSpPr>
          <a:xfrm rot="5400000">
            <a:off x="8655377" y="3665221"/>
            <a:ext cx="201871" cy="231166"/>
            <a:chOff x="3462796" y="2555878"/>
            <a:chExt cx="157798" cy="180711"/>
          </a:xfrm>
        </p:grpSpPr>
        <p:sp>
          <p:nvSpPr>
            <p:cNvPr id="1488" name="Google Shape;1488;p1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1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1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1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1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1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4" name="Google Shape;1494;p12"/>
          <p:cNvGrpSpPr/>
          <p:nvPr/>
        </p:nvGrpSpPr>
        <p:grpSpPr>
          <a:xfrm rot="-2700000">
            <a:off x="8038130" y="1128089"/>
            <a:ext cx="169840" cy="178926"/>
            <a:chOff x="3770248" y="2527300"/>
            <a:chExt cx="180404" cy="190055"/>
          </a:xfrm>
        </p:grpSpPr>
        <p:sp>
          <p:nvSpPr>
            <p:cNvPr id="1495" name="Google Shape;1495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9" name="Google Shape;1499;p12"/>
          <p:cNvGrpSpPr/>
          <p:nvPr/>
        </p:nvGrpSpPr>
        <p:grpSpPr>
          <a:xfrm>
            <a:off x="6800134" y="23"/>
            <a:ext cx="985363" cy="1665685"/>
            <a:chOff x="2484475" y="1329455"/>
            <a:chExt cx="1046700" cy="1769370"/>
          </a:xfrm>
        </p:grpSpPr>
        <p:sp>
          <p:nvSpPr>
            <p:cNvPr id="1500" name="Google Shape;1500;p1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02" name="Google Shape;1502;p12"/>
            <p:cNvGrpSpPr/>
            <p:nvPr/>
          </p:nvGrpSpPr>
          <p:grpSpPr>
            <a:xfrm>
              <a:off x="2769703" y="1329455"/>
              <a:ext cx="510180" cy="1483501"/>
              <a:chOff x="1818382" y="2433081"/>
              <a:chExt cx="466728" cy="1357150"/>
            </a:xfrm>
          </p:grpSpPr>
          <p:grpSp>
            <p:nvGrpSpPr>
              <p:cNvPr id="1503" name="Google Shape;1503;p1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504" name="Google Shape;1504;p1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5" name="Google Shape;1505;p1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6" name="Google Shape;1506;p1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07" name="Google Shape;1507;p12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08" name="Google Shape;1508;p12"/>
          <p:cNvGrpSpPr/>
          <p:nvPr/>
        </p:nvGrpSpPr>
        <p:grpSpPr>
          <a:xfrm>
            <a:off x="8330194" y="1"/>
            <a:ext cx="852241" cy="2239549"/>
            <a:chOff x="3961868" y="-465246"/>
            <a:chExt cx="905291" cy="2378956"/>
          </a:xfrm>
        </p:grpSpPr>
        <p:grpSp>
          <p:nvGrpSpPr>
            <p:cNvPr id="1509" name="Google Shape;1509;p12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510" name="Google Shape;151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2" name="Google Shape;1512;p12"/>
            <p:cNvGrpSpPr/>
            <p:nvPr/>
          </p:nvGrpSpPr>
          <p:grpSpPr>
            <a:xfrm>
              <a:off x="4155315" y="-465246"/>
              <a:ext cx="522826" cy="2186340"/>
              <a:chOff x="2447534" y="1609676"/>
              <a:chExt cx="478297" cy="2000128"/>
            </a:xfrm>
          </p:grpSpPr>
          <p:grpSp>
            <p:nvGrpSpPr>
              <p:cNvPr id="1513" name="Google Shape;1513;p12"/>
              <p:cNvGrpSpPr/>
              <p:nvPr/>
            </p:nvGrpSpPr>
            <p:grpSpPr>
              <a:xfrm>
                <a:off x="2447534" y="2971595"/>
                <a:ext cx="478297" cy="638209"/>
                <a:chOff x="2447534" y="3081786"/>
                <a:chExt cx="478297" cy="638209"/>
              </a:xfrm>
            </p:grpSpPr>
            <p:sp>
              <p:nvSpPr>
                <p:cNvPr id="1514" name="Google Shape;1514;p12"/>
                <p:cNvSpPr/>
                <p:nvPr/>
              </p:nvSpPr>
              <p:spPr>
                <a:xfrm>
                  <a:off x="2591014" y="3097533"/>
                  <a:ext cx="179593" cy="168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593" h="168416" extrusionOk="0">
                      <a:moveTo>
                        <a:pt x="0" y="168417"/>
                      </a:moveTo>
                      <a:cubicBezTo>
                        <a:pt x="0" y="125745"/>
                        <a:pt x="5779" y="81168"/>
                        <a:pt x="2349" y="39004"/>
                      </a:cubicBezTo>
                      <a:cubicBezTo>
                        <a:pt x="8128" y="33924"/>
                        <a:pt x="29020" y="36527"/>
                        <a:pt x="37148" y="34622"/>
                      </a:cubicBezTo>
                      <a:cubicBezTo>
                        <a:pt x="48577" y="31575"/>
                        <a:pt x="35052" y="16652"/>
                        <a:pt x="41148" y="11254"/>
                      </a:cubicBezTo>
                      <a:cubicBezTo>
                        <a:pt x="60198" y="-10653"/>
                        <a:pt x="146685" y="1412"/>
                        <a:pt x="147320" y="30304"/>
                      </a:cubicBezTo>
                      <a:cubicBezTo>
                        <a:pt x="146577" y="33733"/>
                        <a:pt x="148761" y="37112"/>
                        <a:pt x="152184" y="37855"/>
                      </a:cubicBezTo>
                      <a:cubicBezTo>
                        <a:pt x="152527" y="37925"/>
                        <a:pt x="152876" y="37969"/>
                        <a:pt x="153226" y="37988"/>
                      </a:cubicBezTo>
                      <a:cubicBezTo>
                        <a:pt x="199009" y="46307"/>
                        <a:pt x="171196" y="124983"/>
                        <a:pt x="171514" y="162194"/>
                      </a:cubicBezTo>
                      <a:cubicBezTo>
                        <a:pt x="116268" y="155717"/>
                        <a:pt x="51435" y="152225"/>
                        <a:pt x="0" y="16841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5" name="Google Shape;1515;p12"/>
                <p:cNvSpPr/>
                <p:nvPr/>
              </p:nvSpPr>
              <p:spPr>
                <a:xfrm>
                  <a:off x="2458233" y="3250561"/>
                  <a:ext cx="453667" cy="462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67" h="462047" extrusionOk="0">
                      <a:moveTo>
                        <a:pt x="221935" y="462048"/>
                      </a:moveTo>
                      <a:cubicBezTo>
                        <a:pt x="-59306" y="460714"/>
                        <a:pt x="-82865" y="22373"/>
                        <a:pt x="206568" y="847"/>
                      </a:cubicBezTo>
                      <a:cubicBezTo>
                        <a:pt x="522671" y="-22712"/>
                        <a:pt x="543753" y="452904"/>
                        <a:pt x="221935" y="46204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6" name="Google Shape;1516;p12"/>
                <p:cNvSpPr/>
                <p:nvPr/>
              </p:nvSpPr>
              <p:spPr>
                <a:xfrm>
                  <a:off x="2447534" y="3081786"/>
                  <a:ext cx="478297" cy="638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297" h="638209" extrusionOk="0">
                      <a:moveTo>
                        <a:pt x="474760" y="358979"/>
                      </a:moveTo>
                      <a:cubicBezTo>
                        <a:pt x="461679" y="274778"/>
                        <a:pt x="399195" y="202960"/>
                        <a:pt x="320201" y="173178"/>
                      </a:cubicBezTo>
                      <a:cubicBezTo>
                        <a:pt x="320201" y="137618"/>
                        <a:pt x="347824" y="40273"/>
                        <a:pt x="296008" y="38050"/>
                      </a:cubicBezTo>
                      <a:cubicBezTo>
                        <a:pt x="297722" y="5792"/>
                        <a:pt x="256955" y="7316"/>
                        <a:pt x="234286" y="3379"/>
                      </a:cubicBezTo>
                      <a:cubicBezTo>
                        <a:pt x="210981" y="-4749"/>
                        <a:pt x="165198" y="331"/>
                        <a:pt x="178406" y="34748"/>
                      </a:cubicBezTo>
                      <a:cubicBezTo>
                        <a:pt x="166277" y="37224"/>
                        <a:pt x="129765" y="31129"/>
                        <a:pt x="140306" y="52718"/>
                      </a:cubicBezTo>
                      <a:cubicBezTo>
                        <a:pt x="138210" y="96153"/>
                        <a:pt x="137448" y="139713"/>
                        <a:pt x="135797" y="183148"/>
                      </a:cubicBezTo>
                      <a:cubicBezTo>
                        <a:pt x="-17047" y="249949"/>
                        <a:pt x="-46892" y="468453"/>
                        <a:pt x="77123" y="577673"/>
                      </a:cubicBezTo>
                      <a:cubicBezTo>
                        <a:pt x="240636" y="727914"/>
                        <a:pt x="512416" y="577165"/>
                        <a:pt x="474760" y="358979"/>
                      </a:cubicBezTo>
                      <a:close/>
                      <a:moveTo>
                        <a:pt x="304771" y="167971"/>
                      </a:moveTo>
                      <a:cubicBezTo>
                        <a:pt x="286165" y="163081"/>
                        <a:pt x="266226" y="157748"/>
                        <a:pt x="246922" y="159144"/>
                      </a:cubicBezTo>
                      <a:cubicBezTo>
                        <a:pt x="215172" y="156033"/>
                        <a:pt x="182914" y="164288"/>
                        <a:pt x="153514" y="175273"/>
                      </a:cubicBezTo>
                      <a:cubicBezTo>
                        <a:pt x="153514" y="170829"/>
                        <a:pt x="153514" y="166320"/>
                        <a:pt x="153958" y="161875"/>
                      </a:cubicBezTo>
                      <a:cubicBezTo>
                        <a:pt x="206600" y="153398"/>
                        <a:pt x="258035" y="138666"/>
                        <a:pt x="307184" y="117997"/>
                      </a:cubicBezTo>
                      <a:cubicBezTo>
                        <a:pt x="306422" y="134634"/>
                        <a:pt x="305342" y="151334"/>
                        <a:pt x="304771" y="167971"/>
                      </a:cubicBezTo>
                      <a:close/>
                      <a:moveTo>
                        <a:pt x="292515" y="378092"/>
                      </a:moveTo>
                      <a:cubicBezTo>
                        <a:pt x="301278" y="393079"/>
                        <a:pt x="305215" y="416700"/>
                        <a:pt x="297087" y="432131"/>
                      </a:cubicBezTo>
                      <a:cubicBezTo>
                        <a:pt x="286356" y="434925"/>
                        <a:pt x="294928" y="387363"/>
                        <a:pt x="292515" y="378092"/>
                      </a:cubicBezTo>
                      <a:close/>
                      <a:moveTo>
                        <a:pt x="233524" y="360440"/>
                      </a:moveTo>
                      <a:cubicBezTo>
                        <a:pt x="220881" y="353181"/>
                        <a:pt x="206085" y="350622"/>
                        <a:pt x="191741" y="353200"/>
                      </a:cubicBezTo>
                      <a:cubicBezTo>
                        <a:pt x="193900" y="295606"/>
                        <a:pt x="196313" y="237948"/>
                        <a:pt x="198599" y="180354"/>
                      </a:cubicBezTo>
                      <a:cubicBezTo>
                        <a:pt x="213394" y="176480"/>
                        <a:pt x="265528" y="177750"/>
                        <a:pt x="276005" y="180354"/>
                      </a:cubicBezTo>
                      <a:cubicBezTo>
                        <a:pt x="275707" y="235389"/>
                        <a:pt x="275415" y="290418"/>
                        <a:pt x="275116" y="345454"/>
                      </a:cubicBezTo>
                      <a:cubicBezTo>
                        <a:pt x="259679" y="343733"/>
                        <a:pt x="244312" y="349263"/>
                        <a:pt x="233524" y="360440"/>
                      </a:cubicBezTo>
                      <a:close/>
                      <a:moveTo>
                        <a:pt x="244636" y="403619"/>
                      </a:moveTo>
                      <a:cubicBezTo>
                        <a:pt x="254860" y="460769"/>
                        <a:pt x="203615" y="463119"/>
                        <a:pt x="235365" y="386855"/>
                      </a:cubicBezTo>
                      <a:cubicBezTo>
                        <a:pt x="239537" y="391777"/>
                        <a:pt x="242687" y="397473"/>
                        <a:pt x="244636" y="403619"/>
                      </a:cubicBezTo>
                      <a:close/>
                      <a:moveTo>
                        <a:pt x="203234" y="18174"/>
                      </a:moveTo>
                      <a:cubicBezTo>
                        <a:pt x="226920" y="23191"/>
                        <a:pt x="260384" y="18174"/>
                        <a:pt x="278228" y="35383"/>
                      </a:cubicBezTo>
                      <a:cubicBezTo>
                        <a:pt x="250357" y="33268"/>
                        <a:pt x="222392" y="32805"/>
                        <a:pt x="194471" y="33986"/>
                      </a:cubicBezTo>
                      <a:cubicBezTo>
                        <a:pt x="198916" y="25413"/>
                        <a:pt x="186407" y="19063"/>
                        <a:pt x="203234" y="18174"/>
                      </a:cubicBezTo>
                      <a:close/>
                      <a:moveTo>
                        <a:pt x="157451" y="54369"/>
                      </a:moveTo>
                      <a:cubicBezTo>
                        <a:pt x="205711" y="53036"/>
                        <a:pt x="261591" y="43511"/>
                        <a:pt x="306358" y="62688"/>
                      </a:cubicBezTo>
                      <a:lnTo>
                        <a:pt x="156308" y="90501"/>
                      </a:lnTo>
                      <a:close/>
                      <a:moveTo>
                        <a:pt x="308136" y="80468"/>
                      </a:moveTo>
                      <a:cubicBezTo>
                        <a:pt x="308701" y="80385"/>
                        <a:pt x="309254" y="80239"/>
                        <a:pt x="309787" y="80023"/>
                      </a:cubicBezTo>
                      <a:cubicBezTo>
                        <a:pt x="309279" y="87135"/>
                        <a:pt x="308263" y="92723"/>
                        <a:pt x="308136" y="99073"/>
                      </a:cubicBezTo>
                      <a:cubicBezTo>
                        <a:pt x="258975" y="120276"/>
                        <a:pt x="207381" y="135338"/>
                        <a:pt x="154530" y="143904"/>
                      </a:cubicBezTo>
                      <a:lnTo>
                        <a:pt x="155673" y="109043"/>
                      </a:lnTo>
                      <a:close/>
                      <a:moveTo>
                        <a:pt x="378685" y="571513"/>
                      </a:moveTo>
                      <a:cubicBezTo>
                        <a:pt x="88871" y="776746"/>
                        <a:pt x="-158652" y="297384"/>
                        <a:pt x="181009" y="184735"/>
                      </a:cubicBezTo>
                      <a:cubicBezTo>
                        <a:pt x="178787" y="242774"/>
                        <a:pt x="176183" y="300749"/>
                        <a:pt x="174151" y="358788"/>
                      </a:cubicBezTo>
                      <a:cubicBezTo>
                        <a:pt x="71345" y="420066"/>
                        <a:pt x="191741" y="557798"/>
                        <a:pt x="191360" y="371488"/>
                      </a:cubicBezTo>
                      <a:cubicBezTo>
                        <a:pt x="201799" y="369437"/>
                        <a:pt x="212626" y="371031"/>
                        <a:pt x="222030" y="375997"/>
                      </a:cubicBezTo>
                      <a:cubicBezTo>
                        <a:pt x="159673" y="513474"/>
                        <a:pt x="315756" y="467310"/>
                        <a:pt x="246795" y="371107"/>
                      </a:cubicBezTo>
                      <a:cubicBezTo>
                        <a:pt x="254364" y="364078"/>
                        <a:pt x="265052" y="361500"/>
                        <a:pt x="274989" y="364313"/>
                      </a:cubicBezTo>
                      <a:cubicBezTo>
                        <a:pt x="279561" y="390666"/>
                        <a:pt x="263115" y="429528"/>
                        <a:pt x="284324" y="449276"/>
                      </a:cubicBezTo>
                      <a:cubicBezTo>
                        <a:pt x="335124" y="459118"/>
                        <a:pt x="324964" y="368631"/>
                        <a:pt x="292642" y="351804"/>
                      </a:cubicBezTo>
                      <a:lnTo>
                        <a:pt x="293531" y="184481"/>
                      </a:lnTo>
                      <a:cubicBezTo>
                        <a:pt x="465172" y="225438"/>
                        <a:pt x="517686" y="462167"/>
                        <a:pt x="378685" y="571513"/>
                      </a:cubicBezTo>
                      <a:close/>
                      <a:moveTo>
                        <a:pt x="173453" y="378537"/>
                      </a:moveTo>
                      <a:cubicBezTo>
                        <a:pt x="170786" y="400508"/>
                        <a:pt x="176882" y="430226"/>
                        <a:pt x="158848" y="446926"/>
                      </a:cubicBezTo>
                      <a:cubicBezTo>
                        <a:pt x="145830" y="424638"/>
                        <a:pt x="150085" y="391681"/>
                        <a:pt x="173453" y="37828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17" name="Google Shape;1517;p12"/>
              <p:cNvSpPr/>
              <p:nvPr/>
            </p:nvSpPr>
            <p:spPr>
              <a:xfrm>
                <a:off x="2675605" y="1609676"/>
                <a:ext cx="17700" cy="1368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8" name="Google Shape;1518;p12"/>
          <p:cNvGrpSpPr/>
          <p:nvPr/>
        </p:nvGrpSpPr>
        <p:grpSpPr>
          <a:xfrm>
            <a:off x="7811773" y="19"/>
            <a:ext cx="492189" cy="1147268"/>
            <a:chOff x="5194218" y="197272"/>
            <a:chExt cx="522827" cy="1218683"/>
          </a:xfrm>
        </p:grpSpPr>
        <p:grpSp>
          <p:nvGrpSpPr>
            <p:cNvPr id="1519" name="Google Shape;1519;p12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520" name="Google Shape;152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2" name="Google Shape;1522;p12"/>
            <p:cNvGrpSpPr/>
            <p:nvPr/>
          </p:nvGrpSpPr>
          <p:grpSpPr>
            <a:xfrm>
              <a:off x="5371921" y="197272"/>
              <a:ext cx="182209" cy="1080483"/>
              <a:chOff x="3305183" y="2334136"/>
              <a:chExt cx="166690" cy="988457"/>
            </a:xfrm>
          </p:grpSpPr>
          <p:grpSp>
            <p:nvGrpSpPr>
              <p:cNvPr id="1523" name="Google Shape;1523;p12"/>
              <p:cNvGrpSpPr/>
              <p:nvPr/>
            </p:nvGrpSpPr>
            <p:grpSpPr>
              <a:xfrm>
                <a:off x="3305183" y="2971595"/>
                <a:ext cx="166690" cy="350998"/>
                <a:chOff x="3305183" y="3146560"/>
                <a:chExt cx="166690" cy="350998"/>
              </a:xfrm>
            </p:grpSpPr>
            <p:sp>
              <p:nvSpPr>
                <p:cNvPr id="1524" name="Google Shape;1524;p12"/>
                <p:cNvSpPr/>
                <p:nvPr/>
              </p:nvSpPr>
              <p:spPr>
                <a:xfrm>
                  <a:off x="3324821" y="3152836"/>
                  <a:ext cx="119489" cy="11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89" h="117177" extrusionOk="0">
                      <a:moveTo>
                        <a:pt x="5460" y="117177"/>
                      </a:moveTo>
                      <a:cubicBezTo>
                        <a:pt x="4508" y="91777"/>
                        <a:pt x="-9653" y="30373"/>
                        <a:pt x="11810" y="23896"/>
                      </a:cubicBezTo>
                      <a:cubicBezTo>
                        <a:pt x="18160" y="22118"/>
                        <a:pt x="14668" y="14561"/>
                        <a:pt x="19494" y="10688"/>
                      </a:cubicBezTo>
                      <a:cubicBezTo>
                        <a:pt x="31241" y="-2901"/>
                        <a:pt x="96456" y="-6838"/>
                        <a:pt x="96456" y="18879"/>
                      </a:cubicBezTo>
                      <a:cubicBezTo>
                        <a:pt x="95751" y="22315"/>
                        <a:pt x="97967" y="25668"/>
                        <a:pt x="101409" y="26373"/>
                      </a:cubicBezTo>
                      <a:cubicBezTo>
                        <a:pt x="101866" y="26467"/>
                        <a:pt x="102336" y="26506"/>
                        <a:pt x="102806" y="26499"/>
                      </a:cubicBezTo>
                      <a:cubicBezTo>
                        <a:pt x="133731" y="28849"/>
                        <a:pt x="111569" y="90507"/>
                        <a:pt x="114744" y="11393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5" name="Google Shape;1525;p12"/>
                <p:cNvSpPr/>
                <p:nvPr/>
              </p:nvSpPr>
              <p:spPr>
                <a:xfrm>
                  <a:off x="3312763" y="3270014"/>
                  <a:ext cx="150661" cy="221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61" h="221107" extrusionOk="0">
                      <a:moveTo>
                        <a:pt x="72636" y="221107"/>
                      </a:moveTo>
                      <a:cubicBezTo>
                        <a:pt x="-3564" y="204978"/>
                        <a:pt x="-15057" y="136779"/>
                        <a:pt x="16184" y="2477"/>
                      </a:cubicBezTo>
                      <a:cubicBezTo>
                        <a:pt x="54284" y="1207"/>
                        <a:pt x="87558" y="1270"/>
                        <a:pt x="125595" y="0"/>
                      </a:cubicBezTo>
                      <a:cubicBezTo>
                        <a:pt x="164330" y="92202"/>
                        <a:pt x="166299" y="206629"/>
                        <a:pt x="72636" y="22110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6" name="Google Shape;1526;p12"/>
                <p:cNvSpPr/>
                <p:nvPr/>
              </p:nvSpPr>
              <p:spPr>
                <a:xfrm>
                  <a:off x="3305183" y="3146560"/>
                  <a:ext cx="166690" cy="35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690" h="350998" extrusionOk="0">
                      <a:moveTo>
                        <a:pt x="140987" y="124596"/>
                      </a:moveTo>
                      <a:cubicBezTo>
                        <a:pt x="147337" y="122247"/>
                        <a:pt x="143336" y="59572"/>
                        <a:pt x="144542" y="54238"/>
                      </a:cubicBezTo>
                      <a:cubicBezTo>
                        <a:pt x="146828" y="39252"/>
                        <a:pt x="140097" y="24647"/>
                        <a:pt x="122571" y="26425"/>
                      </a:cubicBezTo>
                      <a:cubicBezTo>
                        <a:pt x="129683" y="-8309"/>
                        <a:pt x="29417" y="-8500"/>
                        <a:pt x="29925" y="24075"/>
                      </a:cubicBezTo>
                      <a:cubicBezTo>
                        <a:pt x="15891" y="25536"/>
                        <a:pt x="12399" y="39633"/>
                        <a:pt x="13478" y="51635"/>
                      </a:cubicBezTo>
                      <a:cubicBezTo>
                        <a:pt x="16145" y="75955"/>
                        <a:pt x="8335" y="105292"/>
                        <a:pt x="17034" y="127263"/>
                      </a:cubicBezTo>
                      <a:cubicBezTo>
                        <a:pt x="17034" y="127263"/>
                        <a:pt x="17034" y="127644"/>
                        <a:pt x="17034" y="127835"/>
                      </a:cubicBezTo>
                      <a:cubicBezTo>
                        <a:pt x="-77835" y="451748"/>
                        <a:pt x="259922" y="398789"/>
                        <a:pt x="140987" y="124596"/>
                      </a:cubicBezTo>
                      <a:close/>
                      <a:moveTo>
                        <a:pt x="126254" y="42427"/>
                      </a:moveTo>
                      <a:cubicBezTo>
                        <a:pt x="126699" y="51254"/>
                        <a:pt x="126699" y="64842"/>
                        <a:pt x="126889" y="74177"/>
                      </a:cubicBezTo>
                      <a:lnTo>
                        <a:pt x="31258" y="101736"/>
                      </a:lnTo>
                      <a:cubicBezTo>
                        <a:pt x="31258" y="96719"/>
                        <a:pt x="31258" y="91640"/>
                        <a:pt x="31258" y="86560"/>
                      </a:cubicBezTo>
                      <a:cubicBezTo>
                        <a:pt x="57865" y="73415"/>
                        <a:pt x="88408" y="58556"/>
                        <a:pt x="112348" y="40903"/>
                      </a:cubicBezTo>
                      <a:cubicBezTo>
                        <a:pt x="116793" y="41665"/>
                        <a:pt x="123778" y="38490"/>
                        <a:pt x="126254" y="42427"/>
                      </a:cubicBezTo>
                      <a:close/>
                      <a:moveTo>
                        <a:pt x="89044" y="212671"/>
                      </a:moveTo>
                      <a:cubicBezTo>
                        <a:pt x="81112" y="208784"/>
                        <a:pt x="71771" y="209070"/>
                        <a:pt x="64088" y="213433"/>
                      </a:cubicBezTo>
                      <a:cubicBezTo>
                        <a:pt x="67943" y="186762"/>
                        <a:pt x="70883" y="159947"/>
                        <a:pt x="72914" y="132978"/>
                      </a:cubicBezTo>
                      <a:lnTo>
                        <a:pt x="83964" y="132978"/>
                      </a:lnTo>
                      <a:cubicBezTo>
                        <a:pt x="83049" y="159642"/>
                        <a:pt x="84751" y="186337"/>
                        <a:pt x="89044" y="212671"/>
                      </a:cubicBezTo>
                      <a:close/>
                      <a:moveTo>
                        <a:pt x="50944" y="114118"/>
                      </a:moveTo>
                      <a:lnTo>
                        <a:pt x="127144" y="92148"/>
                      </a:lnTo>
                      <a:lnTo>
                        <a:pt x="127144" y="113420"/>
                      </a:lnTo>
                      <a:cubicBezTo>
                        <a:pt x="101299" y="114880"/>
                        <a:pt x="75899" y="115135"/>
                        <a:pt x="50626" y="114118"/>
                      </a:cubicBezTo>
                      <a:close/>
                      <a:moveTo>
                        <a:pt x="90695" y="39950"/>
                      </a:moveTo>
                      <a:cubicBezTo>
                        <a:pt x="74692" y="48269"/>
                        <a:pt x="47832" y="59826"/>
                        <a:pt x="31385" y="67255"/>
                      </a:cubicBezTo>
                      <a:cubicBezTo>
                        <a:pt x="31385" y="58937"/>
                        <a:pt x="31766" y="47634"/>
                        <a:pt x="31385" y="39379"/>
                      </a:cubicBezTo>
                      <a:cubicBezTo>
                        <a:pt x="33036" y="39379"/>
                        <a:pt x="75835" y="39442"/>
                        <a:pt x="90377" y="39950"/>
                      </a:cubicBezTo>
                      <a:close/>
                      <a:moveTo>
                        <a:pt x="45736" y="22361"/>
                      </a:moveTo>
                      <a:cubicBezTo>
                        <a:pt x="60214" y="644"/>
                        <a:pt x="112920" y="11122"/>
                        <a:pt x="111395" y="26616"/>
                      </a:cubicBezTo>
                      <a:cubicBezTo>
                        <a:pt x="92028" y="25854"/>
                        <a:pt x="63834" y="27314"/>
                        <a:pt x="44466" y="26616"/>
                      </a:cubicBezTo>
                      <a:cubicBezTo>
                        <a:pt x="44339" y="26171"/>
                        <a:pt x="45165" y="22742"/>
                        <a:pt x="45419" y="22361"/>
                      </a:cubicBezTo>
                      <a:close/>
                      <a:moveTo>
                        <a:pt x="125556" y="309127"/>
                      </a:moveTo>
                      <a:cubicBezTo>
                        <a:pt x="22686" y="406028"/>
                        <a:pt x="-873" y="195335"/>
                        <a:pt x="33798" y="131708"/>
                      </a:cubicBezTo>
                      <a:cubicBezTo>
                        <a:pt x="41101" y="132153"/>
                        <a:pt x="48467" y="132470"/>
                        <a:pt x="55833" y="132661"/>
                      </a:cubicBezTo>
                      <a:cubicBezTo>
                        <a:pt x="60913" y="148536"/>
                        <a:pt x="25734" y="268678"/>
                        <a:pt x="58500" y="243023"/>
                      </a:cubicBezTo>
                      <a:cubicBezTo>
                        <a:pt x="62310" y="237436"/>
                        <a:pt x="67708" y="228101"/>
                        <a:pt x="75454" y="228037"/>
                      </a:cubicBezTo>
                      <a:cubicBezTo>
                        <a:pt x="84979" y="228037"/>
                        <a:pt x="91076" y="238960"/>
                        <a:pt x="95394" y="245881"/>
                      </a:cubicBezTo>
                      <a:cubicBezTo>
                        <a:pt x="128985" y="268931"/>
                        <a:pt x="92536" y="150631"/>
                        <a:pt x="101744" y="132661"/>
                      </a:cubicBezTo>
                      <a:cubicBezTo>
                        <a:pt x="109173" y="132661"/>
                        <a:pt x="116602" y="132089"/>
                        <a:pt x="124032" y="131644"/>
                      </a:cubicBezTo>
                      <a:cubicBezTo>
                        <a:pt x="155591" y="183968"/>
                        <a:pt x="160671" y="257311"/>
                        <a:pt x="125239" y="30912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27" name="Google Shape;1527;p12"/>
              <p:cNvSpPr/>
              <p:nvPr/>
            </p:nvSpPr>
            <p:spPr>
              <a:xfrm>
                <a:off x="3375892" y="2334136"/>
                <a:ext cx="17700" cy="643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28" name="Google Shape;1528;p12"/>
          <p:cNvGrpSpPr/>
          <p:nvPr/>
        </p:nvGrpSpPr>
        <p:grpSpPr>
          <a:xfrm>
            <a:off x="8018879" y="0"/>
            <a:ext cx="810166" cy="3722093"/>
            <a:chOff x="7824797" y="-929429"/>
            <a:chExt cx="860597" cy="3953785"/>
          </a:xfrm>
        </p:grpSpPr>
        <p:grpSp>
          <p:nvGrpSpPr>
            <p:cNvPr id="1529" name="Google Shape;1529;p12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530" name="Google Shape;153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32" name="Google Shape;1532;p12"/>
            <p:cNvGrpSpPr/>
            <p:nvPr/>
          </p:nvGrpSpPr>
          <p:grpSpPr>
            <a:xfrm>
              <a:off x="8100547" y="-929429"/>
              <a:ext cx="300376" cy="3735115"/>
              <a:chOff x="3792712" y="404687"/>
              <a:chExt cx="274793" cy="3416993"/>
            </a:xfrm>
          </p:grpSpPr>
          <p:grpSp>
            <p:nvGrpSpPr>
              <p:cNvPr id="1533" name="Google Shape;1533;p12"/>
              <p:cNvGrpSpPr/>
              <p:nvPr/>
            </p:nvGrpSpPr>
            <p:grpSpPr>
              <a:xfrm>
                <a:off x="3792712" y="2971595"/>
                <a:ext cx="274793" cy="850085"/>
                <a:chOff x="3792712" y="2879468"/>
                <a:chExt cx="274793" cy="850085"/>
              </a:xfrm>
            </p:grpSpPr>
            <p:sp>
              <p:nvSpPr>
                <p:cNvPr id="1534" name="Google Shape;1534;p12"/>
                <p:cNvSpPr/>
                <p:nvPr/>
              </p:nvSpPr>
              <p:spPr>
                <a:xfrm>
                  <a:off x="3798083" y="3085793"/>
                  <a:ext cx="261578" cy="637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578" h="637356" extrusionOk="0">
                      <a:moveTo>
                        <a:pt x="126686" y="637357"/>
                      </a:moveTo>
                      <a:cubicBezTo>
                        <a:pt x="-60449" y="630435"/>
                        <a:pt x="18736" y="394850"/>
                        <a:pt x="6417" y="267723"/>
                      </a:cubicBezTo>
                      <a:cubicBezTo>
                        <a:pt x="12322" y="197048"/>
                        <a:pt x="-10665" y="53665"/>
                        <a:pt x="31817" y="8008"/>
                      </a:cubicBezTo>
                      <a:cubicBezTo>
                        <a:pt x="291595" y="-16566"/>
                        <a:pt x="262449" y="-1263"/>
                        <a:pt x="258829" y="299283"/>
                      </a:cubicBezTo>
                      <a:cubicBezTo>
                        <a:pt x="256988" y="426728"/>
                        <a:pt x="295024" y="626816"/>
                        <a:pt x="126686" y="63735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5" name="Google Shape;1535;p12"/>
                <p:cNvSpPr/>
                <p:nvPr/>
              </p:nvSpPr>
              <p:spPr>
                <a:xfrm>
                  <a:off x="3849902" y="2886279"/>
                  <a:ext cx="160096" cy="197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096" h="197298" extrusionOk="0">
                      <a:moveTo>
                        <a:pt x="0" y="197298"/>
                      </a:moveTo>
                      <a:cubicBezTo>
                        <a:pt x="14795" y="163453"/>
                        <a:pt x="-19495" y="39120"/>
                        <a:pt x="29908" y="37913"/>
                      </a:cubicBezTo>
                      <a:cubicBezTo>
                        <a:pt x="41275" y="35754"/>
                        <a:pt x="33401" y="17911"/>
                        <a:pt x="43053" y="12513"/>
                      </a:cubicBezTo>
                      <a:cubicBezTo>
                        <a:pt x="64008" y="-9902"/>
                        <a:pt x="129984" y="-1393"/>
                        <a:pt x="134239" y="31563"/>
                      </a:cubicBezTo>
                      <a:cubicBezTo>
                        <a:pt x="135826" y="40517"/>
                        <a:pt x="147891" y="34484"/>
                        <a:pt x="151955" y="41406"/>
                      </a:cubicBezTo>
                      <a:cubicBezTo>
                        <a:pt x="171640" y="64583"/>
                        <a:pt x="149479" y="158246"/>
                        <a:pt x="149161" y="196663"/>
                      </a:cubicBezTo>
                      <a:cubicBezTo>
                        <a:pt x="98234" y="196155"/>
                        <a:pt x="49847" y="189170"/>
                        <a:pt x="0" y="19729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6" name="Google Shape;1536;p12"/>
                <p:cNvSpPr/>
                <p:nvPr/>
              </p:nvSpPr>
              <p:spPr>
                <a:xfrm>
                  <a:off x="3792712" y="2879468"/>
                  <a:ext cx="274793" cy="850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793" h="850085" extrusionOk="0">
                      <a:moveTo>
                        <a:pt x="19916" y="786532"/>
                      </a:moveTo>
                      <a:cubicBezTo>
                        <a:pt x="39854" y="827489"/>
                        <a:pt x="67541" y="848572"/>
                        <a:pt x="131866" y="850032"/>
                      </a:cubicBezTo>
                      <a:cubicBezTo>
                        <a:pt x="255818" y="852953"/>
                        <a:pt x="279440" y="735732"/>
                        <a:pt x="271947" y="651213"/>
                      </a:cubicBezTo>
                      <a:cubicBezTo>
                        <a:pt x="272963" y="537612"/>
                        <a:pt x="275312" y="423947"/>
                        <a:pt x="274678" y="310345"/>
                      </a:cubicBezTo>
                      <a:cubicBezTo>
                        <a:pt x="276202" y="268245"/>
                        <a:pt x="263057" y="215095"/>
                        <a:pt x="217528" y="202395"/>
                      </a:cubicBezTo>
                      <a:cubicBezTo>
                        <a:pt x="213336" y="167343"/>
                        <a:pt x="246610" y="35073"/>
                        <a:pt x="197716" y="37295"/>
                      </a:cubicBezTo>
                      <a:cubicBezTo>
                        <a:pt x="191366" y="-10202"/>
                        <a:pt x="84495" y="-14965"/>
                        <a:pt x="87098" y="38311"/>
                      </a:cubicBezTo>
                      <a:cubicBezTo>
                        <a:pt x="75478" y="36978"/>
                        <a:pt x="60047" y="37041"/>
                        <a:pt x="58778" y="55583"/>
                      </a:cubicBezTo>
                      <a:cubicBezTo>
                        <a:pt x="55603" y="103081"/>
                        <a:pt x="55285" y="150833"/>
                        <a:pt x="49887" y="197760"/>
                      </a:cubicBezTo>
                      <a:cubicBezTo>
                        <a:pt x="-19010" y="224303"/>
                        <a:pt x="12613" y="404262"/>
                        <a:pt x="5437" y="474048"/>
                      </a:cubicBezTo>
                      <a:cubicBezTo>
                        <a:pt x="10264" y="577299"/>
                        <a:pt x="-17549" y="687980"/>
                        <a:pt x="19916" y="786532"/>
                      </a:cubicBezTo>
                      <a:close/>
                      <a:moveTo>
                        <a:pt x="102466" y="38248"/>
                      </a:moveTo>
                      <a:cubicBezTo>
                        <a:pt x="106148" y="7895"/>
                        <a:pt x="173585" y="17166"/>
                        <a:pt x="178983" y="37105"/>
                      </a:cubicBezTo>
                      <a:cubicBezTo>
                        <a:pt x="154281" y="37549"/>
                        <a:pt x="103101" y="39962"/>
                        <a:pt x="102592" y="38311"/>
                      </a:cubicBezTo>
                      <a:close/>
                      <a:moveTo>
                        <a:pt x="76177" y="56663"/>
                      </a:moveTo>
                      <a:lnTo>
                        <a:pt x="174983" y="55393"/>
                      </a:lnTo>
                      <a:cubicBezTo>
                        <a:pt x="190222" y="53361"/>
                        <a:pt x="211304" y="53298"/>
                        <a:pt x="206733" y="75459"/>
                      </a:cubicBezTo>
                      <a:lnTo>
                        <a:pt x="75287" y="111400"/>
                      </a:lnTo>
                      <a:cubicBezTo>
                        <a:pt x="75967" y="93194"/>
                        <a:pt x="76303" y="74970"/>
                        <a:pt x="76303" y="56726"/>
                      </a:cubicBezTo>
                      <a:close/>
                      <a:moveTo>
                        <a:pt x="73700" y="129879"/>
                      </a:moveTo>
                      <a:lnTo>
                        <a:pt x="205399" y="94382"/>
                      </a:lnTo>
                      <a:lnTo>
                        <a:pt x="203684" y="134069"/>
                      </a:lnTo>
                      <a:lnTo>
                        <a:pt x="71478" y="159469"/>
                      </a:lnTo>
                      <a:cubicBezTo>
                        <a:pt x="72430" y="149563"/>
                        <a:pt x="73192" y="139785"/>
                        <a:pt x="73827" y="129942"/>
                      </a:cubicBezTo>
                      <a:close/>
                      <a:moveTo>
                        <a:pt x="69191" y="177885"/>
                      </a:moveTo>
                      <a:lnTo>
                        <a:pt x="202541" y="152104"/>
                      </a:lnTo>
                      <a:cubicBezTo>
                        <a:pt x="201906" y="166391"/>
                        <a:pt x="201335" y="180615"/>
                        <a:pt x="200700" y="194839"/>
                      </a:cubicBezTo>
                      <a:lnTo>
                        <a:pt x="67350" y="193379"/>
                      </a:lnTo>
                      <a:cubicBezTo>
                        <a:pt x="68239" y="188298"/>
                        <a:pt x="68937" y="183282"/>
                        <a:pt x="69318" y="177948"/>
                      </a:cubicBezTo>
                      <a:close/>
                      <a:moveTo>
                        <a:pt x="19217" y="648102"/>
                      </a:moveTo>
                      <a:cubicBezTo>
                        <a:pt x="23154" y="519832"/>
                        <a:pt x="21947" y="391117"/>
                        <a:pt x="28171" y="263101"/>
                      </a:cubicBezTo>
                      <a:cubicBezTo>
                        <a:pt x="34965" y="198204"/>
                        <a:pt x="74589" y="211222"/>
                        <a:pt x="121960" y="210968"/>
                      </a:cubicBezTo>
                      <a:cubicBezTo>
                        <a:pt x="123103" y="217851"/>
                        <a:pt x="123674" y="224817"/>
                        <a:pt x="123674" y="231796"/>
                      </a:cubicBezTo>
                      <a:cubicBezTo>
                        <a:pt x="72874" y="256370"/>
                        <a:pt x="60174" y="344889"/>
                        <a:pt x="124246" y="360891"/>
                      </a:cubicBezTo>
                      <a:lnTo>
                        <a:pt x="124627" y="429281"/>
                      </a:lnTo>
                      <a:cubicBezTo>
                        <a:pt x="46966" y="432710"/>
                        <a:pt x="45951" y="548915"/>
                        <a:pt x="125135" y="549486"/>
                      </a:cubicBezTo>
                      <a:lnTo>
                        <a:pt x="125516" y="627083"/>
                      </a:lnTo>
                      <a:cubicBezTo>
                        <a:pt x="40" y="680677"/>
                        <a:pt x="157647" y="791422"/>
                        <a:pt x="143550" y="638069"/>
                      </a:cubicBezTo>
                      <a:cubicBezTo>
                        <a:pt x="209971" y="620416"/>
                        <a:pt x="220385" y="540533"/>
                        <a:pt x="142661" y="533675"/>
                      </a:cubicBezTo>
                      <a:lnTo>
                        <a:pt x="142280" y="444204"/>
                      </a:lnTo>
                      <a:cubicBezTo>
                        <a:pt x="216321" y="434298"/>
                        <a:pt x="216130" y="356764"/>
                        <a:pt x="141772" y="346604"/>
                      </a:cubicBezTo>
                      <a:cubicBezTo>
                        <a:pt x="141772" y="311425"/>
                        <a:pt x="141772" y="215413"/>
                        <a:pt x="140566" y="212429"/>
                      </a:cubicBezTo>
                      <a:cubicBezTo>
                        <a:pt x="140566" y="212429"/>
                        <a:pt x="194096" y="213762"/>
                        <a:pt x="198541" y="213381"/>
                      </a:cubicBezTo>
                      <a:cubicBezTo>
                        <a:pt x="218543" y="211666"/>
                        <a:pt x="234291" y="230589"/>
                        <a:pt x="243943" y="246845"/>
                      </a:cubicBezTo>
                      <a:cubicBezTo>
                        <a:pt x="271376" y="315997"/>
                        <a:pt x="250865" y="395880"/>
                        <a:pt x="255754" y="469095"/>
                      </a:cubicBezTo>
                      <a:cubicBezTo>
                        <a:pt x="240832" y="580093"/>
                        <a:pt x="308015" y="834538"/>
                        <a:pt x="136819" y="834855"/>
                      </a:cubicBezTo>
                      <a:cubicBezTo>
                        <a:pt x="35727" y="844063"/>
                        <a:pt x="10073" y="729382"/>
                        <a:pt x="19344" y="648166"/>
                      </a:cubicBezTo>
                      <a:close/>
                      <a:moveTo>
                        <a:pt x="125008" y="678137"/>
                      </a:moveTo>
                      <a:cubicBezTo>
                        <a:pt x="115928" y="731541"/>
                        <a:pt x="62968" y="668041"/>
                        <a:pt x="125643" y="645435"/>
                      </a:cubicBezTo>
                      <a:cubicBezTo>
                        <a:pt x="126272" y="656357"/>
                        <a:pt x="126100" y="667304"/>
                        <a:pt x="125135" y="678201"/>
                      </a:cubicBezTo>
                      <a:close/>
                      <a:moveTo>
                        <a:pt x="125008" y="531198"/>
                      </a:moveTo>
                      <a:cubicBezTo>
                        <a:pt x="69953" y="529293"/>
                        <a:pt x="68620" y="448966"/>
                        <a:pt x="124627" y="447315"/>
                      </a:cubicBezTo>
                      <a:close/>
                      <a:moveTo>
                        <a:pt x="124119" y="340698"/>
                      </a:moveTo>
                      <a:cubicBezTo>
                        <a:pt x="85193" y="326284"/>
                        <a:pt x="93004" y="270848"/>
                        <a:pt x="123674" y="251798"/>
                      </a:cubicBezTo>
                      <a:cubicBezTo>
                        <a:pt x="123973" y="281643"/>
                        <a:pt x="124183" y="311380"/>
                        <a:pt x="124309" y="341016"/>
                      </a:cubicBezTo>
                      <a:close/>
                      <a:moveTo>
                        <a:pt x="141835" y="365591"/>
                      </a:moveTo>
                      <a:cubicBezTo>
                        <a:pt x="190730" y="374798"/>
                        <a:pt x="194159" y="419057"/>
                        <a:pt x="141835" y="426106"/>
                      </a:cubicBezTo>
                      <a:close/>
                      <a:moveTo>
                        <a:pt x="142724" y="551899"/>
                      </a:moveTo>
                      <a:cubicBezTo>
                        <a:pt x="195493" y="559138"/>
                        <a:pt x="188127" y="605684"/>
                        <a:pt x="143296" y="619781"/>
                      </a:cubicBezTo>
                      <a:cubicBezTo>
                        <a:pt x="143042" y="601429"/>
                        <a:pt x="142978" y="571204"/>
                        <a:pt x="142915" y="5522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37" name="Google Shape;1537;p12"/>
              <p:cNvSpPr/>
              <p:nvPr/>
            </p:nvSpPr>
            <p:spPr>
              <a:xfrm>
                <a:off x="3923177" y="404687"/>
                <a:ext cx="17700" cy="2573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8" name="Google Shape;1538;p12"/>
          <p:cNvGrpSpPr/>
          <p:nvPr/>
        </p:nvGrpSpPr>
        <p:grpSpPr>
          <a:xfrm>
            <a:off x="7260997" y="0"/>
            <a:ext cx="985363" cy="4610929"/>
            <a:chOff x="1192601" y="-2473021"/>
            <a:chExt cx="1046700" cy="4897949"/>
          </a:xfrm>
        </p:grpSpPr>
        <p:grpSp>
          <p:nvGrpSpPr>
            <p:cNvPr id="1539" name="Google Shape;1539;p1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540" name="Google Shape;154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2" name="Google Shape;1542;p12"/>
            <p:cNvGrpSpPr/>
            <p:nvPr/>
          </p:nvGrpSpPr>
          <p:grpSpPr>
            <a:xfrm>
              <a:off x="1417979" y="-2473021"/>
              <a:ext cx="580390" cy="4604206"/>
              <a:chOff x="522260" y="-312241"/>
              <a:chExt cx="530958" cy="4212063"/>
            </a:xfrm>
          </p:grpSpPr>
          <p:grpSp>
            <p:nvGrpSpPr>
              <p:cNvPr id="1543" name="Google Shape;1543;p12"/>
              <p:cNvGrpSpPr/>
              <p:nvPr/>
            </p:nvGrpSpPr>
            <p:grpSpPr>
              <a:xfrm>
                <a:off x="522260" y="2971595"/>
                <a:ext cx="530958" cy="928227"/>
                <a:chOff x="522260" y="2971595"/>
                <a:chExt cx="530958" cy="928227"/>
              </a:xfrm>
            </p:grpSpPr>
            <p:sp>
              <p:nvSpPr>
                <p:cNvPr id="1544" name="Google Shape;1544;p12"/>
                <p:cNvSpPr/>
                <p:nvPr/>
              </p:nvSpPr>
              <p:spPr>
                <a:xfrm>
                  <a:off x="531045" y="3193814"/>
                  <a:ext cx="510950" cy="50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950" h="500199" extrusionOk="0">
                      <a:moveTo>
                        <a:pt x="230344" y="500189"/>
                      </a:moveTo>
                      <a:cubicBezTo>
                        <a:pt x="153916" y="500507"/>
                        <a:pt x="77640" y="493446"/>
                        <a:pt x="2570" y="479108"/>
                      </a:cubicBezTo>
                      <a:cubicBezTo>
                        <a:pt x="-4606" y="452501"/>
                        <a:pt x="4348" y="418084"/>
                        <a:pt x="15841" y="404622"/>
                      </a:cubicBezTo>
                      <a:cubicBezTo>
                        <a:pt x="93" y="296672"/>
                        <a:pt x="174591" y="153479"/>
                        <a:pt x="126458" y="68770"/>
                      </a:cubicBezTo>
                      <a:cubicBezTo>
                        <a:pt x="128236" y="16510"/>
                        <a:pt x="219295" y="6350"/>
                        <a:pt x="261142" y="0"/>
                      </a:cubicBezTo>
                      <a:cubicBezTo>
                        <a:pt x="310926" y="4953"/>
                        <a:pt x="383443" y="12002"/>
                        <a:pt x="388777" y="70612"/>
                      </a:cubicBezTo>
                      <a:cubicBezTo>
                        <a:pt x="365980" y="191262"/>
                        <a:pt x="524603" y="342392"/>
                        <a:pt x="509998" y="472630"/>
                      </a:cubicBezTo>
                      <a:cubicBezTo>
                        <a:pt x="417936" y="491147"/>
                        <a:pt x="324248" y="500380"/>
                        <a:pt x="230344" y="50018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5" name="Google Shape;1545;p12"/>
                <p:cNvSpPr/>
                <p:nvPr/>
              </p:nvSpPr>
              <p:spPr>
                <a:xfrm>
                  <a:off x="551585" y="3672350"/>
                  <a:ext cx="488949" cy="214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49" h="214629" extrusionOk="0">
                      <a:moveTo>
                        <a:pt x="243395" y="214630"/>
                      </a:moveTo>
                      <a:cubicBezTo>
                        <a:pt x="147256" y="214630"/>
                        <a:pt x="26352" y="160401"/>
                        <a:pt x="0" y="8001"/>
                      </a:cubicBezTo>
                      <a:cubicBezTo>
                        <a:pt x="165925" y="39751"/>
                        <a:pt x="327279" y="29528"/>
                        <a:pt x="488950" y="0"/>
                      </a:cubicBezTo>
                      <a:cubicBezTo>
                        <a:pt x="471043" y="147384"/>
                        <a:pt x="350266" y="214630"/>
                        <a:pt x="243395" y="214630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6" name="Google Shape;1546;p12"/>
                <p:cNvSpPr/>
                <p:nvPr/>
              </p:nvSpPr>
              <p:spPr>
                <a:xfrm>
                  <a:off x="685838" y="2977833"/>
                  <a:ext cx="219884" cy="2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884" h="234649" extrusionOk="0">
                      <a:moveTo>
                        <a:pt x="2590" y="234649"/>
                      </a:moveTo>
                      <a:cubicBezTo>
                        <a:pt x="7987" y="210011"/>
                        <a:pt x="-12142" y="33672"/>
                        <a:pt x="12877" y="45419"/>
                      </a:cubicBezTo>
                      <a:cubicBezTo>
                        <a:pt x="33197" y="50182"/>
                        <a:pt x="23545" y="24210"/>
                        <a:pt x="35038" y="16590"/>
                      </a:cubicBezTo>
                      <a:cubicBezTo>
                        <a:pt x="50913" y="906"/>
                        <a:pt x="85394" y="1604"/>
                        <a:pt x="109714" y="1922"/>
                      </a:cubicBezTo>
                      <a:cubicBezTo>
                        <a:pt x="145528" y="-936"/>
                        <a:pt x="189026" y="-6841"/>
                        <a:pt x="188835" y="38879"/>
                      </a:cubicBezTo>
                      <a:cubicBezTo>
                        <a:pt x="250875" y="39895"/>
                        <a:pt x="199503" y="186770"/>
                        <a:pt x="206869" y="233824"/>
                      </a:cubicBezTo>
                      <a:cubicBezTo>
                        <a:pt x="139369" y="212361"/>
                        <a:pt x="71932" y="215091"/>
                        <a:pt x="2590" y="23464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7" name="Google Shape;1547;p12"/>
                <p:cNvSpPr/>
                <p:nvPr/>
              </p:nvSpPr>
              <p:spPr>
                <a:xfrm>
                  <a:off x="522260" y="2971595"/>
                  <a:ext cx="530958" cy="928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958" h="928227" extrusionOk="0">
                      <a:moveTo>
                        <a:pt x="516306" y="619347"/>
                      </a:moveTo>
                      <a:cubicBezTo>
                        <a:pt x="501638" y="504285"/>
                        <a:pt x="397942" y="417798"/>
                        <a:pt x="399530" y="298926"/>
                      </a:cubicBezTo>
                      <a:cubicBezTo>
                        <a:pt x="413182" y="300514"/>
                        <a:pt x="390830" y="254159"/>
                        <a:pt x="381178" y="244380"/>
                      </a:cubicBezTo>
                      <a:cubicBezTo>
                        <a:pt x="383210" y="187992"/>
                        <a:pt x="385369" y="132175"/>
                        <a:pt x="387528" y="75787"/>
                      </a:cubicBezTo>
                      <a:cubicBezTo>
                        <a:pt x="392481" y="54070"/>
                        <a:pt x="381559" y="34449"/>
                        <a:pt x="356731" y="40227"/>
                      </a:cubicBezTo>
                      <a:cubicBezTo>
                        <a:pt x="358255" y="-10573"/>
                        <a:pt x="307645" y="730"/>
                        <a:pt x="273609" y="1810"/>
                      </a:cubicBezTo>
                      <a:cubicBezTo>
                        <a:pt x="240780" y="1429"/>
                        <a:pt x="184074" y="-222"/>
                        <a:pt x="184328" y="45244"/>
                      </a:cubicBezTo>
                      <a:cubicBezTo>
                        <a:pt x="174803" y="45815"/>
                        <a:pt x="158928" y="42640"/>
                        <a:pt x="158928" y="56547"/>
                      </a:cubicBezTo>
                      <a:cubicBezTo>
                        <a:pt x="158928" y="118777"/>
                        <a:pt x="158039" y="180435"/>
                        <a:pt x="158357" y="242475"/>
                      </a:cubicBezTo>
                      <a:cubicBezTo>
                        <a:pt x="144260" y="248825"/>
                        <a:pt x="112383" y="292767"/>
                        <a:pt x="140577" y="307753"/>
                      </a:cubicBezTo>
                      <a:cubicBezTo>
                        <a:pt x="150102" y="385159"/>
                        <a:pt x="15736" y="506508"/>
                        <a:pt x="18784" y="626967"/>
                      </a:cubicBezTo>
                      <a:cubicBezTo>
                        <a:pt x="-3124" y="640493"/>
                        <a:pt x="-8013" y="706215"/>
                        <a:pt x="15672" y="712756"/>
                      </a:cubicBezTo>
                      <a:cubicBezTo>
                        <a:pt x="65075" y="1013238"/>
                        <a:pt x="505638" y="992854"/>
                        <a:pt x="526720" y="692753"/>
                      </a:cubicBezTo>
                      <a:cubicBezTo>
                        <a:pt x="534785" y="671862"/>
                        <a:pt x="531356" y="631984"/>
                        <a:pt x="516306" y="619347"/>
                      </a:cubicBezTo>
                      <a:close/>
                      <a:moveTo>
                        <a:pt x="498399" y="620300"/>
                      </a:moveTo>
                      <a:cubicBezTo>
                        <a:pt x="475749" y="621824"/>
                        <a:pt x="453079" y="623176"/>
                        <a:pt x="430391" y="624364"/>
                      </a:cubicBezTo>
                      <a:cubicBezTo>
                        <a:pt x="405708" y="518319"/>
                        <a:pt x="384842" y="411531"/>
                        <a:pt x="367780" y="304006"/>
                      </a:cubicBezTo>
                      <a:cubicBezTo>
                        <a:pt x="372606" y="303308"/>
                        <a:pt x="377432" y="302673"/>
                        <a:pt x="382194" y="301911"/>
                      </a:cubicBezTo>
                      <a:cubicBezTo>
                        <a:pt x="378511" y="420973"/>
                        <a:pt x="481889" y="506762"/>
                        <a:pt x="498399" y="620300"/>
                      </a:cubicBezTo>
                      <a:close/>
                      <a:moveTo>
                        <a:pt x="278689" y="312579"/>
                      </a:moveTo>
                      <a:cubicBezTo>
                        <a:pt x="287389" y="312198"/>
                        <a:pt x="296025" y="311690"/>
                        <a:pt x="304661" y="311118"/>
                      </a:cubicBezTo>
                      <a:cubicBezTo>
                        <a:pt x="318040" y="416738"/>
                        <a:pt x="331477" y="522383"/>
                        <a:pt x="344983" y="628047"/>
                      </a:cubicBezTo>
                      <a:cubicBezTo>
                        <a:pt x="322568" y="628809"/>
                        <a:pt x="300216" y="629507"/>
                        <a:pt x="277800" y="629952"/>
                      </a:cubicBezTo>
                      <a:cubicBezTo>
                        <a:pt x="271844" y="524237"/>
                        <a:pt x="272136" y="418262"/>
                        <a:pt x="278689" y="312579"/>
                      </a:cubicBezTo>
                      <a:close/>
                      <a:moveTo>
                        <a:pt x="322504" y="309531"/>
                      </a:moveTo>
                      <a:cubicBezTo>
                        <a:pt x="331775" y="308642"/>
                        <a:pt x="341046" y="307626"/>
                        <a:pt x="350317" y="306483"/>
                      </a:cubicBezTo>
                      <a:cubicBezTo>
                        <a:pt x="367253" y="413417"/>
                        <a:pt x="387928" y="519633"/>
                        <a:pt x="412357" y="625126"/>
                      </a:cubicBezTo>
                      <a:cubicBezTo>
                        <a:pt x="395910" y="625951"/>
                        <a:pt x="379400" y="626713"/>
                        <a:pt x="362954" y="627348"/>
                      </a:cubicBezTo>
                      <a:cubicBezTo>
                        <a:pt x="349111" y="521430"/>
                        <a:pt x="335541" y="415493"/>
                        <a:pt x="322250" y="309531"/>
                      </a:cubicBezTo>
                      <a:close/>
                      <a:moveTo>
                        <a:pt x="365684" y="58452"/>
                      </a:moveTo>
                      <a:cubicBezTo>
                        <a:pt x="375273" y="59277"/>
                        <a:pt x="368542" y="74581"/>
                        <a:pt x="369939" y="81248"/>
                      </a:cubicBezTo>
                      <a:lnTo>
                        <a:pt x="175946" y="137382"/>
                      </a:lnTo>
                      <a:cubicBezTo>
                        <a:pt x="175946" y="127984"/>
                        <a:pt x="175946" y="118332"/>
                        <a:pt x="175946" y="109125"/>
                      </a:cubicBezTo>
                      <a:cubicBezTo>
                        <a:pt x="212713" y="94837"/>
                        <a:pt x="258496" y="85947"/>
                        <a:pt x="287643" y="60547"/>
                      </a:cubicBezTo>
                      <a:cubicBezTo>
                        <a:pt x="313360" y="60611"/>
                        <a:pt x="339649" y="57309"/>
                        <a:pt x="365430" y="58452"/>
                      </a:cubicBezTo>
                      <a:close/>
                      <a:moveTo>
                        <a:pt x="175438" y="205454"/>
                      </a:moveTo>
                      <a:lnTo>
                        <a:pt x="366827" y="159671"/>
                      </a:lnTo>
                      <a:lnTo>
                        <a:pt x="364224" y="230791"/>
                      </a:lnTo>
                      <a:cubicBezTo>
                        <a:pt x="308090" y="199041"/>
                        <a:pt x="233033" y="208248"/>
                        <a:pt x="175311" y="231616"/>
                      </a:cubicBezTo>
                      <a:close/>
                      <a:moveTo>
                        <a:pt x="175438" y="187230"/>
                      </a:moveTo>
                      <a:cubicBezTo>
                        <a:pt x="175438" y="176688"/>
                        <a:pt x="175438" y="166084"/>
                        <a:pt x="175438" y="155480"/>
                      </a:cubicBezTo>
                      <a:lnTo>
                        <a:pt x="368796" y="99536"/>
                      </a:lnTo>
                      <a:lnTo>
                        <a:pt x="367272" y="141256"/>
                      </a:lnTo>
                      <a:close/>
                      <a:moveTo>
                        <a:pt x="229032" y="21622"/>
                      </a:moveTo>
                      <a:cubicBezTo>
                        <a:pt x="256401" y="25305"/>
                        <a:pt x="342570" y="-222"/>
                        <a:pt x="338760" y="40672"/>
                      </a:cubicBezTo>
                      <a:lnTo>
                        <a:pt x="201600" y="44418"/>
                      </a:lnTo>
                      <a:cubicBezTo>
                        <a:pt x="197155" y="28861"/>
                        <a:pt x="217793" y="22765"/>
                        <a:pt x="229096" y="21749"/>
                      </a:cubicBezTo>
                      <a:close/>
                      <a:moveTo>
                        <a:pt x="263830" y="59150"/>
                      </a:moveTo>
                      <a:cubicBezTo>
                        <a:pt x="235046" y="71260"/>
                        <a:pt x="205645" y="81858"/>
                        <a:pt x="175756" y="90900"/>
                      </a:cubicBezTo>
                      <a:lnTo>
                        <a:pt x="175756" y="63722"/>
                      </a:lnTo>
                      <a:cubicBezTo>
                        <a:pt x="201664" y="62897"/>
                        <a:pt x="238113" y="59976"/>
                        <a:pt x="263894" y="59404"/>
                      </a:cubicBezTo>
                      <a:close/>
                      <a:moveTo>
                        <a:pt x="260973" y="230600"/>
                      </a:moveTo>
                      <a:cubicBezTo>
                        <a:pt x="306439" y="226028"/>
                        <a:pt x="366891" y="233838"/>
                        <a:pt x="384036" y="283432"/>
                      </a:cubicBezTo>
                      <a:cubicBezTo>
                        <a:pt x="303873" y="296939"/>
                        <a:pt x="222193" y="298945"/>
                        <a:pt x="141466" y="289401"/>
                      </a:cubicBezTo>
                      <a:cubicBezTo>
                        <a:pt x="157404" y="243554"/>
                        <a:pt x="218110" y="233521"/>
                        <a:pt x="261036" y="230854"/>
                      </a:cubicBezTo>
                      <a:close/>
                      <a:moveTo>
                        <a:pt x="259639" y="630269"/>
                      </a:moveTo>
                      <a:cubicBezTo>
                        <a:pt x="238005" y="630606"/>
                        <a:pt x="216313" y="630796"/>
                        <a:pt x="194552" y="630841"/>
                      </a:cubicBezTo>
                      <a:cubicBezTo>
                        <a:pt x="210300" y="525005"/>
                        <a:pt x="226003" y="419176"/>
                        <a:pt x="241669" y="313341"/>
                      </a:cubicBezTo>
                      <a:cubicBezTo>
                        <a:pt x="248019" y="313341"/>
                        <a:pt x="254369" y="313341"/>
                        <a:pt x="260719" y="313341"/>
                      </a:cubicBezTo>
                      <a:cubicBezTo>
                        <a:pt x="254172" y="418871"/>
                        <a:pt x="253810" y="524694"/>
                        <a:pt x="259639" y="630269"/>
                      </a:cubicBezTo>
                      <a:close/>
                      <a:moveTo>
                        <a:pt x="177089" y="630904"/>
                      </a:moveTo>
                      <a:cubicBezTo>
                        <a:pt x="155309" y="630904"/>
                        <a:pt x="133528" y="630904"/>
                        <a:pt x="111748" y="630333"/>
                      </a:cubicBezTo>
                      <a:cubicBezTo>
                        <a:pt x="143498" y="524478"/>
                        <a:pt x="175248" y="418751"/>
                        <a:pt x="206490" y="312833"/>
                      </a:cubicBezTo>
                      <a:lnTo>
                        <a:pt x="224206" y="313277"/>
                      </a:lnTo>
                      <a:cubicBezTo>
                        <a:pt x="208630" y="419195"/>
                        <a:pt x="192920" y="525069"/>
                        <a:pt x="177089" y="630904"/>
                      </a:cubicBezTo>
                      <a:close/>
                      <a:moveTo>
                        <a:pt x="76759" y="501047"/>
                      </a:moveTo>
                      <a:cubicBezTo>
                        <a:pt x="112129" y="441801"/>
                        <a:pt x="157849" y="381857"/>
                        <a:pt x="157468" y="309721"/>
                      </a:cubicBezTo>
                      <a:cubicBezTo>
                        <a:pt x="168009" y="310737"/>
                        <a:pt x="178550" y="311499"/>
                        <a:pt x="189218" y="312071"/>
                      </a:cubicBezTo>
                      <a:cubicBezTo>
                        <a:pt x="157550" y="417906"/>
                        <a:pt x="125908" y="523887"/>
                        <a:pt x="94285" y="630015"/>
                      </a:cubicBezTo>
                      <a:cubicBezTo>
                        <a:pt x="74854" y="629571"/>
                        <a:pt x="55423" y="629126"/>
                        <a:pt x="35992" y="628491"/>
                      </a:cubicBezTo>
                      <a:cubicBezTo>
                        <a:pt x="33960" y="582454"/>
                        <a:pt x="54026" y="539591"/>
                        <a:pt x="76886" y="500920"/>
                      </a:cubicBezTo>
                      <a:close/>
                      <a:moveTo>
                        <a:pt x="356858" y="897604"/>
                      </a:moveTo>
                      <a:cubicBezTo>
                        <a:pt x="221222" y="951325"/>
                        <a:pt x="58725" y="859504"/>
                        <a:pt x="34024" y="716248"/>
                      </a:cubicBezTo>
                      <a:cubicBezTo>
                        <a:pt x="191294" y="742912"/>
                        <a:pt x="352178" y="739813"/>
                        <a:pt x="508305" y="707104"/>
                      </a:cubicBezTo>
                      <a:lnTo>
                        <a:pt x="509194" y="707549"/>
                      </a:lnTo>
                      <a:cubicBezTo>
                        <a:pt x="496145" y="793623"/>
                        <a:pt x="438030" y="866134"/>
                        <a:pt x="356858" y="897604"/>
                      </a:cubicBezTo>
                      <a:close/>
                      <a:moveTo>
                        <a:pt x="512560" y="681704"/>
                      </a:moveTo>
                      <a:cubicBezTo>
                        <a:pt x="511855" y="684092"/>
                        <a:pt x="510985" y="686422"/>
                        <a:pt x="509956" y="688689"/>
                      </a:cubicBezTo>
                      <a:cubicBezTo>
                        <a:pt x="348952" y="722706"/>
                        <a:pt x="182842" y="724865"/>
                        <a:pt x="21006" y="695039"/>
                      </a:cubicBezTo>
                      <a:cubicBezTo>
                        <a:pt x="14332" y="679355"/>
                        <a:pt x="14961" y="661511"/>
                        <a:pt x="22721" y="646335"/>
                      </a:cubicBezTo>
                      <a:cubicBezTo>
                        <a:pt x="183897" y="651967"/>
                        <a:pt x="345263" y="649148"/>
                        <a:pt x="506146" y="637889"/>
                      </a:cubicBezTo>
                      <a:cubicBezTo>
                        <a:pt x="514351" y="650945"/>
                        <a:pt x="516681" y="666845"/>
                        <a:pt x="512560" y="681704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48" name="Google Shape;1548;p12"/>
              <p:cNvSpPr/>
              <p:nvPr/>
            </p:nvSpPr>
            <p:spPr>
              <a:xfrm>
                <a:off x="786930" y="-312241"/>
                <a:ext cx="17700" cy="3290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49" name="Google Shape;1549;p12"/>
          <p:cNvGrpSpPr/>
          <p:nvPr/>
        </p:nvGrpSpPr>
        <p:grpSpPr>
          <a:xfrm>
            <a:off x="7310064" y="1807216"/>
            <a:ext cx="148551" cy="170121"/>
            <a:chOff x="3462796" y="2555878"/>
            <a:chExt cx="157798" cy="180711"/>
          </a:xfrm>
        </p:grpSpPr>
        <p:sp>
          <p:nvSpPr>
            <p:cNvPr id="1550" name="Google Shape;1550;p1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1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1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1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1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1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6" name="Google Shape;1556;p12"/>
          <p:cNvGrpSpPr/>
          <p:nvPr/>
        </p:nvGrpSpPr>
        <p:grpSpPr>
          <a:xfrm>
            <a:off x="6425530" y="0"/>
            <a:ext cx="985363" cy="3010692"/>
            <a:chOff x="6010934" y="-404723"/>
            <a:chExt cx="1046700" cy="3198101"/>
          </a:xfrm>
        </p:grpSpPr>
        <p:grpSp>
          <p:nvGrpSpPr>
            <p:cNvPr id="1557" name="Google Shape;1557;p1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558" name="Google Shape;1558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60" name="Google Shape;1560;p12"/>
            <p:cNvGrpSpPr/>
            <p:nvPr/>
          </p:nvGrpSpPr>
          <p:grpSpPr>
            <a:xfrm>
              <a:off x="6308747" y="-404723"/>
              <a:ext cx="441786" cy="2976610"/>
              <a:chOff x="1121941" y="1239413"/>
              <a:chExt cx="404159" cy="2723090"/>
            </a:xfrm>
          </p:grpSpPr>
          <p:sp>
            <p:nvSpPr>
              <p:cNvPr id="1561" name="Google Shape;1561;p12"/>
              <p:cNvSpPr/>
              <p:nvPr/>
            </p:nvSpPr>
            <p:spPr>
              <a:xfrm>
                <a:off x="1308652" y="1239413"/>
                <a:ext cx="17700" cy="17385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562" name="Google Shape;1562;p12"/>
              <p:cNvGrpSpPr/>
              <p:nvPr/>
            </p:nvGrpSpPr>
            <p:grpSpPr>
              <a:xfrm>
                <a:off x="1121941" y="2971595"/>
                <a:ext cx="404159" cy="990908"/>
                <a:chOff x="1121941" y="2969319"/>
                <a:chExt cx="404159" cy="990908"/>
              </a:xfrm>
            </p:grpSpPr>
            <p:sp>
              <p:nvSpPr>
                <p:cNvPr id="1563" name="Google Shape;1563;p12"/>
                <p:cNvSpPr/>
                <p:nvPr/>
              </p:nvSpPr>
              <p:spPr>
                <a:xfrm>
                  <a:off x="1210876" y="2975878"/>
                  <a:ext cx="215728" cy="2228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728" h="222824" extrusionOk="0">
                      <a:moveTo>
                        <a:pt x="14190" y="222824"/>
                      </a:moveTo>
                      <a:cubicBezTo>
                        <a:pt x="13301" y="174692"/>
                        <a:pt x="-21687" y="79251"/>
                        <a:pt x="21620" y="60582"/>
                      </a:cubicBezTo>
                      <a:cubicBezTo>
                        <a:pt x="36987" y="27244"/>
                        <a:pt x="55021" y="2797"/>
                        <a:pt x="105440" y="321"/>
                      </a:cubicBezTo>
                      <a:cubicBezTo>
                        <a:pt x="154017" y="-2156"/>
                        <a:pt x="177385" y="9655"/>
                        <a:pt x="182021" y="37976"/>
                      </a:cubicBezTo>
                      <a:cubicBezTo>
                        <a:pt x="233265" y="47692"/>
                        <a:pt x="210405" y="171326"/>
                        <a:pt x="211993" y="215776"/>
                      </a:cubicBezTo>
                      <a:cubicBezTo>
                        <a:pt x="143159" y="198060"/>
                        <a:pt x="79024" y="196790"/>
                        <a:pt x="14190" y="222824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4" name="Google Shape;1564;p12"/>
                <p:cNvSpPr/>
                <p:nvPr/>
              </p:nvSpPr>
              <p:spPr>
                <a:xfrm>
                  <a:off x="1128931" y="3411844"/>
                  <a:ext cx="389306" cy="5406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306" h="540604" extrusionOk="0">
                      <a:moveTo>
                        <a:pt x="192718" y="540604"/>
                      </a:moveTo>
                      <a:cubicBezTo>
                        <a:pt x="42795" y="527142"/>
                        <a:pt x="232596" y="425161"/>
                        <a:pt x="116836" y="455260"/>
                      </a:cubicBezTo>
                      <a:cubicBezTo>
                        <a:pt x="83054" y="460150"/>
                        <a:pt x="19744" y="479835"/>
                        <a:pt x="7679" y="435512"/>
                      </a:cubicBezTo>
                      <a:cubicBezTo>
                        <a:pt x="-6227" y="397920"/>
                        <a:pt x="57844" y="371440"/>
                        <a:pt x="34857" y="364582"/>
                      </a:cubicBezTo>
                      <a:cubicBezTo>
                        <a:pt x="15807" y="363122"/>
                        <a:pt x="3107" y="353533"/>
                        <a:pt x="1393" y="338801"/>
                      </a:cubicBezTo>
                      <a:cubicBezTo>
                        <a:pt x="-3560" y="319434"/>
                        <a:pt x="17585" y="304638"/>
                        <a:pt x="35175" y="291748"/>
                      </a:cubicBezTo>
                      <a:cubicBezTo>
                        <a:pt x="33651" y="285398"/>
                        <a:pt x="30158" y="276762"/>
                        <a:pt x="28380" y="270412"/>
                      </a:cubicBezTo>
                      <a:cubicBezTo>
                        <a:pt x="-19689" y="256061"/>
                        <a:pt x="-258" y="192307"/>
                        <a:pt x="38985" y="180877"/>
                      </a:cubicBezTo>
                      <a:cubicBezTo>
                        <a:pt x="42490" y="180629"/>
                        <a:pt x="45138" y="177588"/>
                        <a:pt x="44890" y="174082"/>
                      </a:cubicBezTo>
                      <a:cubicBezTo>
                        <a:pt x="44643" y="170577"/>
                        <a:pt x="41601" y="167929"/>
                        <a:pt x="38096" y="168177"/>
                      </a:cubicBezTo>
                      <a:cubicBezTo>
                        <a:pt x="3044" y="163224"/>
                        <a:pt x="21776" y="119663"/>
                        <a:pt x="43303" y="106836"/>
                      </a:cubicBezTo>
                      <a:cubicBezTo>
                        <a:pt x="74418" y="82706"/>
                        <a:pt x="71370" y="31969"/>
                        <a:pt x="69020" y="5680"/>
                      </a:cubicBezTo>
                      <a:cubicBezTo>
                        <a:pt x="85911" y="5045"/>
                        <a:pt x="131758" y="4664"/>
                        <a:pt x="151570" y="4601"/>
                      </a:cubicBezTo>
                      <a:cubicBezTo>
                        <a:pt x="174303" y="59274"/>
                        <a:pt x="87499" y="134903"/>
                        <a:pt x="126170" y="158652"/>
                      </a:cubicBezTo>
                      <a:cubicBezTo>
                        <a:pt x="332545" y="108296"/>
                        <a:pt x="234120" y="166526"/>
                        <a:pt x="237422" y="1362"/>
                      </a:cubicBezTo>
                      <a:cubicBezTo>
                        <a:pt x="249741" y="-2130"/>
                        <a:pt x="299271" y="2378"/>
                        <a:pt x="325624" y="854"/>
                      </a:cubicBezTo>
                      <a:cubicBezTo>
                        <a:pt x="266823" y="105439"/>
                        <a:pt x="408174" y="108804"/>
                        <a:pt x="387155" y="185449"/>
                      </a:cubicBezTo>
                      <a:cubicBezTo>
                        <a:pt x="375090" y="210849"/>
                        <a:pt x="334958" y="200752"/>
                        <a:pt x="326830" y="215802"/>
                      </a:cubicBezTo>
                      <a:cubicBezTo>
                        <a:pt x="326830" y="221707"/>
                        <a:pt x="332101" y="222152"/>
                        <a:pt x="337054" y="222152"/>
                      </a:cubicBezTo>
                      <a:cubicBezTo>
                        <a:pt x="407539" y="236439"/>
                        <a:pt x="379472" y="299177"/>
                        <a:pt x="313876" y="302733"/>
                      </a:cubicBezTo>
                      <a:cubicBezTo>
                        <a:pt x="286508" y="321783"/>
                        <a:pt x="354897" y="305337"/>
                        <a:pt x="360866" y="348326"/>
                      </a:cubicBezTo>
                      <a:cubicBezTo>
                        <a:pt x="367661" y="376711"/>
                        <a:pt x="350135" y="382108"/>
                        <a:pt x="333307" y="403444"/>
                      </a:cubicBezTo>
                      <a:cubicBezTo>
                        <a:pt x="365565" y="417414"/>
                        <a:pt x="387663" y="440084"/>
                        <a:pt x="362200" y="476469"/>
                      </a:cubicBezTo>
                      <a:cubicBezTo>
                        <a:pt x="318321" y="516411"/>
                        <a:pt x="249868" y="528857"/>
                        <a:pt x="192718" y="540604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5" name="Google Shape;1565;p12"/>
                <p:cNvSpPr/>
                <p:nvPr/>
              </p:nvSpPr>
              <p:spPr>
                <a:xfrm>
                  <a:off x="1121941" y="2969319"/>
                  <a:ext cx="404159" cy="990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159" h="990908" extrusionOk="0">
                      <a:moveTo>
                        <a:pt x="396558" y="583905"/>
                      </a:moveTo>
                      <a:cubicBezTo>
                        <a:pt x="363665" y="545170"/>
                        <a:pt x="299149" y="524850"/>
                        <a:pt x="338075" y="447063"/>
                      </a:cubicBezTo>
                      <a:cubicBezTo>
                        <a:pt x="339535" y="444205"/>
                        <a:pt x="370904" y="448269"/>
                        <a:pt x="367920" y="426933"/>
                      </a:cubicBezTo>
                      <a:cubicBezTo>
                        <a:pt x="376619" y="356321"/>
                        <a:pt x="377762" y="266786"/>
                        <a:pt x="312865" y="222019"/>
                      </a:cubicBezTo>
                      <a:cubicBezTo>
                        <a:pt x="314326" y="182014"/>
                        <a:pt x="328359" y="29931"/>
                        <a:pt x="274257" y="35328"/>
                      </a:cubicBezTo>
                      <a:cubicBezTo>
                        <a:pt x="255207" y="-16234"/>
                        <a:pt x="119635" y="-11789"/>
                        <a:pt x="115888" y="51521"/>
                      </a:cubicBezTo>
                      <a:cubicBezTo>
                        <a:pt x="66358" y="56474"/>
                        <a:pt x="92711" y="194840"/>
                        <a:pt x="93600" y="232242"/>
                      </a:cubicBezTo>
                      <a:cubicBezTo>
                        <a:pt x="31814" y="278470"/>
                        <a:pt x="26607" y="363941"/>
                        <a:pt x="28766" y="435442"/>
                      </a:cubicBezTo>
                      <a:cubicBezTo>
                        <a:pt x="29211" y="460842"/>
                        <a:pt x="57849" y="448840"/>
                        <a:pt x="70740" y="450746"/>
                      </a:cubicBezTo>
                      <a:cubicBezTo>
                        <a:pt x="73851" y="483511"/>
                        <a:pt x="74994" y="521611"/>
                        <a:pt x="46991" y="544408"/>
                      </a:cubicBezTo>
                      <a:cubicBezTo>
                        <a:pt x="20829" y="559775"/>
                        <a:pt x="1906" y="611464"/>
                        <a:pt x="44133" y="617497"/>
                      </a:cubicBezTo>
                      <a:cubicBezTo>
                        <a:pt x="890" y="630197"/>
                        <a:pt x="-22097" y="700682"/>
                        <a:pt x="29973" y="716557"/>
                      </a:cubicBezTo>
                      <a:cubicBezTo>
                        <a:pt x="31179" y="718461"/>
                        <a:pt x="32132" y="730336"/>
                        <a:pt x="35878" y="733384"/>
                      </a:cubicBezTo>
                      <a:cubicBezTo>
                        <a:pt x="-9588" y="750021"/>
                        <a:pt x="-11620" y="809584"/>
                        <a:pt x="41276" y="813584"/>
                      </a:cubicBezTo>
                      <a:cubicBezTo>
                        <a:pt x="-3746" y="839747"/>
                        <a:pt x="-8318" y="908200"/>
                        <a:pt x="53150" y="912772"/>
                      </a:cubicBezTo>
                      <a:cubicBezTo>
                        <a:pt x="88837" y="913153"/>
                        <a:pt x="124016" y="903310"/>
                        <a:pt x="159259" y="898421"/>
                      </a:cubicBezTo>
                      <a:cubicBezTo>
                        <a:pt x="137224" y="913788"/>
                        <a:pt x="124270" y="946998"/>
                        <a:pt x="142368" y="970176"/>
                      </a:cubicBezTo>
                      <a:cubicBezTo>
                        <a:pt x="170879" y="1006688"/>
                        <a:pt x="222568" y="986051"/>
                        <a:pt x="258319" y="975319"/>
                      </a:cubicBezTo>
                      <a:cubicBezTo>
                        <a:pt x="297562" y="961285"/>
                        <a:pt x="346012" y="957857"/>
                        <a:pt x="374079" y="923821"/>
                      </a:cubicBezTo>
                      <a:cubicBezTo>
                        <a:pt x="397638" y="896008"/>
                        <a:pt x="385382" y="849653"/>
                        <a:pt x="346647" y="845652"/>
                      </a:cubicBezTo>
                      <a:cubicBezTo>
                        <a:pt x="371279" y="834501"/>
                        <a:pt x="382207" y="805495"/>
                        <a:pt x="371057" y="780857"/>
                      </a:cubicBezTo>
                      <a:cubicBezTo>
                        <a:pt x="362344" y="761610"/>
                        <a:pt x="342259" y="750123"/>
                        <a:pt x="321247" y="752371"/>
                      </a:cubicBezTo>
                      <a:cubicBezTo>
                        <a:pt x="385382" y="748434"/>
                        <a:pt x="427991" y="685505"/>
                        <a:pt x="350584" y="659597"/>
                      </a:cubicBezTo>
                      <a:cubicBezTo>
                        <a:pt x="302515" y="655787"/>
                        <a:pt x="436690" y="669821"/>
                        <a:pt x="396558" y="583905"/>
                      </a:cubicBezTo>
                      <a:close/>
                      <a:moveTo>
                        <a:pt x="291339" y="83525"/>
                      </a:moveTo>
                      <a:cubicBezTo>
                        <a:pt x="291847" y="98828"/>
                        <a:pt x="292418" y="114132"/>
                        <a:pt x="292926" y="129435"/>
                      </a:cubicBezTo>
                      <a:lnTo>
                        <a:pt x="105792" y="175981"/>
                      </a:lnTo>
                      <a:cubicBezTo>
                        <a:pt x="105030" y="163916"/>
                        <a:pt x="104776" y="151851"/>
                        <a:pt x="104776" y="139786"/>
                      </a:cubicBezTo>
                      <a:cubicBezTo>
                        <a:pt x="166307" y="129753"/>
                        <a:pt x="229172" y="100162"/>
                        <a:pt x="291085" y="83525"/>
                      </a:cubicBezTo>
                      <a:close/>
                      <a:moveTo>
                        <a:pt x="293561" y="147533"/>
                      </a:moveTo>
                      <a:lnTo>
                        <a:pt x="295847" y="212049"/>
                      </a:lnTo>
                      <a:cubicBezTo>
                        <a:pt x="235459" y="188897"/>
                        <a:pt x="168117" y="192212"/>
                        <a:pt x="110300" y="221193"/>
                      </a:cubicBezTo>
                      <a:cubicBezTo>
                        <a:pt x="109094" y="212113"/>
                        <a:pt x="108141" y="202969"/>
                        <a:pt x="107379" y="193824"/>
                      </a:cubicBezTo>
                      <a:close/>
                      <a:moveTo>
                        <a:pt x="194057" y="16152"/>
                      </a:moveTo>
                      <a:cubicBezTo>
                        <a:pt x="213869" y="14056"/>
                        <a:pt x="248984" y="13548"/>
                        <a:pt x="256096" y="36979"/>
                      </a:cubicBezTo>
                      <a:cubicBezTo>
                        <a:pt x="215139" y="41107"/>
                        <a:pt x="174181" y="45615"/>
                        <a:pt x="133224" y="49679"/>
                      </a:cubicBezTo>
                      <a:cubicBezTo>
                        <a:pt x="136208" y="21613"/>
                        <a:pt x="171768" y="18438"/>
                        <a:pt x="193803" y="16152"/>
                      </a:cubicBezTo>
                      <a:close/>
                      <a:moveTo>
                        <a:pt x="111507" y="70444"/>
                      </a:moveTo>
                      <a:cubicBezTo>
                        <a:pt x="137605" y="72095"/>
                        <a:pt x="295276" y="37170"/>
                        <a:pt x="290323" y="65554"/>
                      </a:cubicBezTo>
                      <a:cubicBezTo>
                        <a:pt x="228918" y="86446"/>
                        <a:pt x="165355" y="103083"/>
                        <a:pt x="105093" y="126197"/>
                      </a:cubicBezTo>
                      <a:cubicBezTo>
                        <a:pt x="106681" y="108417"/>
                        <a:pt x="102680" y="86065"/>
                        <a:pt x="111189" y="70444"/>
                      </a:cubicBezTo>
                      <a:close/>
                      <a:moveTo>
                        <a:pt x="46419" y="432902"/>
                      </a:moveTo>
                      <a:cubicBezTo>
                        <a:pt x="42609" y="356067"/>
                        <a:pt x="52769" y="256499"/>
                        <a:pt x="137034" y="227416"/>
                      </a:cubicBezTo>
                      <a:cubicBezTo>
                        <a:pt x="293561" y="176616"/>
                        <a:pt x="379921" y="271866"/>
                        <a:pt x="350521" y="426870"/>
                      </a:cubicBezTo>
                      <a:close/>
                      <a:moveTo>
                        <a:pt x="262319" y="567204"/>
                      </a:moveTo>
                      <a:lnTo>
                        <a:pt x="131636" y="595081"/>
                      </a:lnTo>
                      <a:cubicBezTo>
                        <a:pt x="113348" y="568538"/>
                        <a:pt x="184595" y="524850"/>
                        <a:pt x="164974" y="448459"/>
                      </a:cubicBezTo>
                      <a:lnTo>
                        <a:pt x="238443" y="446999"/>
                      </a:lnTo>
                      <a:cubicBezTo>
                        <a:pt x="232189" y="488604"/>
                        <a:pt x="240558" y="531086"/>
                        <a:pt x="262129" y="567204"/>
                      </a:cubicBezTo>
                      <a:close/>
                      <a:moveTo>
                        <a:pt x="36069" y="586890"/>
                      </a:moveTo>
                      <a:cubicBezTo>
                        <a:pt x="68771" y="527644"/>
                        <a:pt x="97854" y="542440"/>
                        <a:pt x="88456" y="450238"/>
                      </a:cubicBezTo>
                      <a:lnTo>
                        <a:pt x="147194" y="449031"/>
                      </a:lnTo>
                      <a:cubicBezTo>
                        <a:pt x="167514" y="524469"/>
                        <a:pt x="99442" y="554759"/>
                        <a:pt x="112269" y="599272"/>
                      </a:cubicBezTo>
                      <a:cubicBezTo>
                        <a:pt x="91758" y="603272"/>
                        <a:pt x="37466" y="620926"/>
                        <a:pt x="35878" y="586890"/>
                      </a:cubicBezTo>
                      <a:close/>
                      <a:moveTo>
                        <a:pt x="354521" y="867496"/>
                      </a:moveTo>
                      <a:cubicBezTo>
                        <a:pt x="402781" y="909914"/>
                        <a:pt x="318771" y="944458"/>
                        <a:pt x="283211" y="949347"/>
                      </a:cubicBezTo>
                      <a:cubicBezTo>
                        <a:pt x="248095" y="957158"/>
                        <a:pt x="212154" y="978875"/>
                        <a:pt x="175642" y="970239"/>
                      </a:cubicBezTo>
                      <a:cubicBezTo>
                        <a:pt x="158497" y="964588"/>
                        <a:pt x="146178" y="949094"/>
                        <a:pt x="153544" y="930805"/>
                      </a:cubicBezTo>
                      <a:cubicBezTo>
                        <a:pt x="160021" y="906612"/>
                        <a:pt x="304483" y="850160"/>
                        <a:pt x="354331" y="867496"/>
                      </a:cubicBezTo>
                      <a:close/>
                      <a:moveTo>
                        <a:pt x="354204" y="786153"/>
                      </a:moveTo>
                      <a:cubicBezTo>
                        <a:pt x="394399" y="853463"/>
                        <a:pt x="147765" y="877339"/>
                        <a:pt x="105157" y="889086"/>
                      </a:cubicBezTo>
                      <a:cubicBezTo>
                        <a:pt x="51372" y="908136"/>
                        <a:pt x="-12699" y="873592"/>
                        <a:pt x="53912" y="821966"/>
                      </a:cubicBezTo>
                      <a:cubicBezTo>
                        <a:pt x="113793" y="817648"/>
                        <a:pt x="325502" y="741766"/>
                        <a:pt x="354013" y="786153"/>
                      </a:cubicBezTo>
                      <a:close/>
                      <a:moveTo>
                        <a:pt x="293053" y="674392"/>
                      </a:moveTo>
                      <a:cubicBezTo>
                        <a:pt x="319977" y="665884"/>
                        <a:pt x="378143" y="666963"/>
                        <a:pt x="373000" y="710841"/>
                      </a:cubicBezTo>
                      <a:cubicBezTo>
                        <a:pt x="350838" y="738020"/>
                        <a:pt x="307214" y="742210"/>
                        <a:pt x="275972" y="753831"/>
                      </a:cubicBezTo>
                      <a:cubicBezTo>
                        <a:pt x="232030" y="758022"/>
                        <a:pt x="61977" y="815490"/>
                        <a:pt x="26988" y="789454"/>
                      </a:cubicBezTo>
                      <a:cubicBezTo>
                        <a:pt x="-10032" y="761896"/>
                        <a:pt x="65088" y="743608"/>
                        <a:pt x="53912" y="723859"/>
                      </a:cubicBezTo>
                      <a:cubicBezTo>
                        <a:pt x="132462" y="707666"/>
                        <a:pt x="214059" y="690648"/>
                        <a:pt x="292863" y="674392"/>
                      </a:cubicBezTo>
                      <a:close/>
                      <a:moveTo>
                        <a:pt x="354648" y="639531"/>
                      </a:moveTo>
                      <a:cubicBezTo>
                        <a:pt x="294323" y="652993"/>
                        <a:pt x="239840" y="662772"/>
                        <a:pt x="179515" y="676044"/>
                      </a:cubicBezTo>
                      <a:lnTo>
                        <a:pt x="47308" y="704555"/>
                      </a:lnTo>
                      <a:cubicBezTo>
                        <a:pt x="37021" y="705889"/>
                        <a:pt x="23750" y="694522"/>
                        <a:pt x="19241" y="685505"/>
                      </a:cubicBezTo>
                      <a:cubicBezTo>
                        <a:pt x="-15620" y="609813"/>
                        <a:pt x="264224" y="596160"/>
                        <a:pt x="316294" y="573745"/>
                      </a:cubicBezTo>
                      <a:cubicBezTo>
                        <a:pt x="326899" y="571459"/>
                        <a:pt x="326835" y="553298"/>
                        <a:pt x="314961" y="555838"/>
                      </a:cubicBezTo>
                      <a:lnTo>
                        <a:pt x="281687" y="563331"/>
                      </a:lnTo>
                      <a:cubicBezTo>
                        <a:pt x="258871" y="529206"/>
                        <a:pt x="249695" y="487760"/>
                        <a:pt x="255969" y="447190"/>
                      </a:cubicBezTo>
                      <a:lnTo>
                        <a:pt x="321946" y="445856"/>
                      </a:lnTo>
                      <a:cubicBezTo>
                        <a:pt x="294831" y="486433"/>
                        <a:pt x="311722" y="544154"/>
                        <a:pt x="352870" y="568347"/>
                      </a:cubicBezTo>
                      <a:cubicBezTo>
                        <a:pt x="382398" y="583334"/>
                        <a:pt x="401575" y="632483"/>
                        <a:pt x="354458" y="63953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6" name="Google Shape;1566;p12"/>
                <p:cNvSpPr/>
                <p:nvPr/>
              </p:nvSpPr>
              <p:spPr>
                <a:xfrm>
                  <a:off x="1160257" y="3179981"/>
                  <a:ext cx="324636" cy="229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636" h="229478" extrusionOk="0">
                      <a:moveTo>
                        <a:pt x="1626" y="229478"/>
                      </a:moveTo>
                      <a:cubicBezTo>
                        <a:pt x="-8216" y="108447"/>
                        <a:pt x="24042" y="-8456"/>
                        <a:pt x="169393" y="878"/>
                      </a:cubicBezTo>
                      <a:cubicBezTo>
                        <a:pt x="307379" y="-10678"/>
                        <a:pt x="337541" y="93334"/>
                        <a:pt x="320206" y="222176"/>
                      </a:cubicBezTo>
                      <a:cubicBezTo>
                        <a:pt x="210923" y="232019"/>
                        <a:pt x="109767" y="228018"/>
                        <a:pt x="1626" y="22947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B76A0C-A9C4-EDF9-C116-B7496F5A2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0527832-734E-5B55-B5A4-1D766D828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16FE49E-CFF2-63D5-1524-BC290560D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17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B5A6A8-1C9D-9923-0C59-C6B49ABC86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CBCD206-ACBA-940C-78B0-61F0A0588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9C065D-8748-1D89-827D-EB82D44FC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84FD79-1355-CB6A-CF28-C9448EF3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FB8D08-E54D-9412-98B3-9CDF5BE6C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62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⊹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×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⬩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●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○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■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●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○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Encode Sans Semi Condensed Light"/>
              <a:buChar char="■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4" r:id="rId3"/>
    <p:sldLayoutId id="2147483658" r:id="rId4"/>
    <p:sldLayoutId id="2147483660" r:id="rId5"/>
    <p:sldLayoutId id="2147483661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fif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3"/>
          <p:cNvSpPr txBox="1">
            <a:spLocks noGrp="1"/>
          </p:cNvSpPr>
          <p:nvPr>
            <p:ph type="ctrTitle"/>
          </p:nvPr>
        </p:nvSpPr>
        <p:spPr>
          <a:xfrm>
            <a:off x="259404" y="3259008"/>
            <a:ext cx="8767864" cy="810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/>
              <a:t>ПРАКТИКА ВНЕДРЕНИЯ ИНЖЕНЕРНОГО ОБРАЗОВАНИЯ В МАОУ ШКОЛА «ПЕРСПЕКТИВА»</a:t>
            </a:r>
            <a:endParaRPr sz="44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54F8246-C303-4F9E-B022-154011278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0332" y="4462462"/>
            <a:ext cx="936936" cy="58558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A2CDC5-40D5-4B32-8F0A-8C99D396B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8444" y1="28444" x2="51556" y2="28000"/>
                        <a14:foregroundMark x1="43556" y1="38222" x2="43556" y2="38222"/>
                        <a14:foregroundMark x1="53778" y1="38222" x2="53778" y2="38222"/>
                        <a14:foregroundMark x1="56444" y1="37778" x2="56444" y2="37778"/>
                        <a14:foregroundMark x1="51111" y1="48889" x2="51111" y2="48889"/>
                        <a14:foregroundMark x1="48889" y1="55556" x2="48889" y2="55556"/>
                        <a14:foregroundMark x1="17333" y1="78222" x2="17333" y2="78222"/>
                        <a14:foregroundMark x1="24000" y1="75111" x2="24000" y2="75111"/>
                        <a14:foregroundMark x1="28444" y1="76000" x2="28444" y2="76000"/>
                        <a14:foregroundMark x1="34222" y1="76444" x2="34222" y2="76444"/>
                        <a14:foregroundMark x1="44889" y1="71111" x2="44889" y2="71111"/>
                        <a14:foregroundMark x1="50222" y1="71111" x2="50222" y2="71111"/>
                        <a14:foregroundMark x1="56444" y1="75111" x2="56444" y2="75111"/>
                        <a14:foregroundMark x1="63556" y1="74222" x2="63556" y2="74222"/>
                        <a14:foregroundMark x1="69333" y1="78222" x2="69333" y2="78222"/>
                        <a14:foregroundMark x1="77333" y1="75111" x2="77333" y2="75111"/>
                        <a14:foregroundMark x1="84444" y1="76889" x2="84444" y2="76889"/>
                        <a14:foregroundMark x1="86222" y1="75556" x2="86222" y2="75556"/>
                        <a14:foregroundMark x1="61333" y1="32889" x2="61333" y2="32889"/>
                        <a14:foregroundMark x1="21778" y1="75111" x2="21778" y2="75111"/>
                        <a14:backgroundMark x1="28444" y1="73778" x2="28444" y2="73778"/>
                        <a14:backgroundMark x1="24444" y1="75111" x2="24444" y2="75111"/>
                        <a14:backgroundMark x1="78667" y1="77333" x2="78667" y2="77333"/>
                        <a14:backgroundMark x1="78222" y1="74222" x2="78222" y2="74222"/>
                        <a14:backgroundMark x1="85333" y1="75556" x2="85333" y2="755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29434" y="4324805"/>
            <a:ext cx="860898" cy="86089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1221709" y="745320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ru-RU" dirty="0"/>
              <a:t>Научные школы</a:t>
            </a: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330741" y="1380346"/>
            <a:ext cx="6660204" cy="1524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Школа Микологии.</a:t>
            </a:r>
          </a:p>
          <a:p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Школа Микробиологии.</a:t>
            </a:r>
          </a:p>
          <a:p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Школа Биотехнологии растений.</a:t>
            </a: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5" name="Google Shape;2176;p48">
            <a:extLst>
              <a:ext uri="{FF2B5EF4-FFF2-40B4-BE49-F238E27FC236}">
                <a16:creationId xmlns:a16="http://schemas.microsoft.com/office/drawing/2014/main" id="{42931C79-B2E0-4B37-AA74-DC1BD400F8D3}"/>
              </a:ext>
            </a:extLst>
          </p:cNvPr>
          <p:cNvSpPr/>
          <p:nvPr/>
        </p:nvSpPr>
        <p:spPr>
          <a:xfrm>
            <a:off x="702900" y="786865"/>
            <a:ext cx="414283" cy="388210"/>
          </a:xfrm>
          <a:custGeom>
            <a:avLst/>
            <a:gdLst/>
            <a:ahLst/>
            <a:cxnLst/>
            <a:rect l="l" t="t" r="r" b="b"/>
            <a:pathLst>
              <a:path w="18956" h="17763" extrusionOk="0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Picture 2" descr="https://sun9-59.userapi.com/impg/hiRB8MnbrfIgLkCt-1rw8esYIB5VcvAdPsILuA/EUwkeP0jieI.jpg?size=736x1600&amp;quality=95&amp;sign=7a4ab1225bb05d009052a4238cb065db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" t="1436" r="9374" b="49689"/>
          <a:stretch/>
        </p:blipFill>
        <p:spPr bwMode="auto">
          <a:xfrm>
            <a:off x="124128" y="2905328"/>
            <a:ext cx="1646306" cy="207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0372" y="353066"/>
            <a:ext cx="1940479" cy="16440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9846" y="2905328"/>
            <a:ext cx="1555924" cy="20745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975" y="1784727"/>
            <a:ext cx="1517063" cy="202275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495" y="2902617"/>
            <a:ext cx="2855582" cy="207583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975" y="3855957"/>
            <a:ext cx="1517063" cy="113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98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1221709" y="745320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ru-RU" dirty="0"/>
              <a:t>ПОСТЕРЫ-ПРЕЗЕНТАЦИИ НАУЧНЫХ ШКОЛ</a:t>
            </a:r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5" name="Google Shape;2176;p48">
            <a:extLst>
              <a:ext uri="{FF2B5EF4-FFF2-40B4-BE49-F238E27FC236}">
                <a16:creationId xmlns:a16="http://schemas.microsoft.com/office/drawing/2014/main" id="{42931C79-B2E0-4B37-AA74-DC1BD400F8D3}"/>
              </a:ext>
            </a:extLst>
          </p:cNvPr>
          <p:cNvSpPr/>
          <p:nvPr/>
        </p:nvSpPr>
        <p:spPr>
          <a:xfrm>
            <a:off x="702900" y="786865"/>
            <a:ext cx="414283" cy="388210"/>
          </a:xfrm>
          <a:custGeom>
            <a:avLst/>
            <a:gdLst/>
            <a:ahLst/>
            <a:cxnLst/>
            <a:rect l="l" t="t" r="r" b="b"/>
            <a:pathLst>
              <a:path w="18956" h="17763" extrusionOk="0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307" y="1308930"/>
            <a:ext cx="2656663" cy="3758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25" y="1308930"/>
            <a:ext cx="2656663" cy="3758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516" y="1308930"/>
            <a:ext cx="2656663" cy="375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63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Реальные данные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91" y="1339137"/>
            <a:ext cx="3802953" cy="35313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r="1337"/>
          <a:stretch/>
        </p:blipFill>
        <p:spPr>
          <a:xfrm>
            <a:off x="4085213" y="1333744"/>
            <a:ext cx="4008586" cy="36905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09160" y="4807572"/>
            <a:ext cx="27606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https://pubmed.ncbi.nlm.nih.gov/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52985" y="4870450"/>
            <a:ext cx="20056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https://www.elibrary.ru</a:t>
            </a:r>
          </a:p>
        </p:txBody>
      </p:sp>
    </p:spTree>
    <p:extLst>
      <p:ext uri="{BB962C8B-B14F-4D97-AF65-F5344CB8AC3E}">
        <p14:creationId xmlns:p14="http://schemas.microsoft.com/office/powerpoint/2010/main" val="2146589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900" y="755451"/>
            <a:ext cx="5660100" cy="471300"/>
          </a:xfrm>
        </p:spPr>
        <p:txBody>
          <a:bodyPr/>
          <a:lstStyle/>
          <a:p>
            <a:r>
              <a:rPr lang="ru-RU" dirty="0"/>
              <a:t>Где участвовать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pic>
        <p:nvPicPr>
          <p:cNvPr id="1026" name="Picture 2" descr="Конкурс Вернадског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29" y="1476823"/>
            <a:ext cx="2306167" cy="113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алтийский научно-инженерный конкур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70" y="2884630"/>
            <a:ext cx="2306167" cy="117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НИМАНИЮ УЧАСТНИКОВ БАРКЕМПА “ЦИФРОВОЙ РОСТОК”! – Региональный школьный  технопар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603" y="2843449"/>
            <a:ext cx="1817648" cy="121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онкурс «Большие вызовы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70" y="1476823"/>
            <a:ext cx="2315469" cy="115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XXIII Колмогоровские чтения - Ломоносов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396" y="2843449"/>
            <a:ext cx="1053485" cy="11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Международная научно-техническая конференция студентов, аспирантов и  молодых учёных «Научная сессия ТУСУР 2023».. | ВКонтакте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4" r="21439"/>
          <a:stretch/>
        </p:blipFill>
        <p:spPr bwMode="auto">
          <a:xfrm>
            <a:off x="3715566" y="243126"/>
            <a:ext cx="1132704" cy="111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Гордимся нашими победителями всероссийского уровня!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70" y="4212433"/>
            <a:ext cx="2315469" cy="66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679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Система «</a:t>
            </a:r>
            <a:r>
              <a:rPr lang="en-US" dirty="0"/>
              <a:t>Flamingo</a:t>
            </a:r>
            <a:r>
              <a:rPr lang="ru-RU" dirty="0"/>
              <a:t>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277" y="1339914"/>
            <a:ext cx="6738902" cy="3433026"/>
          </a:xfrm>
          <a:prstGeom prst="rect">
            <a:avLst/>
          </a:prstGeom>
        </p:spPr>
      </p:pic>
      <p:pic>
        <p:nvPicPr>
          <p:cNvPr id="6" name="Picture 2" descr="Что такое РИНЦ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458" y="84180"/>
            <a:ext cx="2360527" cy="113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24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2137"/>
            <a:ext cx="3116124" cy="4412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933" y="1166550"/>
            <a:ext cx="4410075" cy="600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8986" y="1735712"/>
            <a:ext cx="4324350" cy="819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8986" y="2554862"/>
            <a:ext cx="4324350" cy="5048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8986" y="3052162"/>
            <a:ext cx="43243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36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Кабинет для проведения тренингов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sp>
        <p:nvSpPr>
          <p:cNvPr id="7" name="AutoShape 2" descr="blob:https://web.whatsapp.com/2e64136f-5921-4fd5-ae81-12e15842c9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93" y="1348966"/>
            <a:ext cx="5059378" cy="37945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171" y="7937"/>
            <a:ext cx="3865830" cy="515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422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Биохимическая лаборатория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656" y="3201836"/>
            <a:ext cx="2380470" cy="17853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3247" y="2667846"/>
            <a:ext cx="1739506" cy="2319341"/>
          </a:xfrm>
          <a:prstGeom prst="rect">
            <a:avLst/>
          </a:prstGeom>
        </p:spPr>
      </p:pic>
      <p:sp>
        <p:nvSpPr>
          <p:cNvPr id="7" name="AutoShape 2" descr="blob:https://web.whatsapp.com/2e64136f-5921-4fd5-ae81-12e15842c96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1294915"/>
            <a:ext cx="2380468" cy="17853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926" y="3201835"/>
            <a:ext cx="2380468" cy="17853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0656" y="1294915"/>
            <a:ext cx="2380468" cy="178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1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Биотехнологическая площадка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11" y="1284463"/>
            <a:ext cx="2746107" cy="36614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072" y="1284464"/>
            <a:ext cx="2393375" cy="17950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071" y="3145622"/>
            <a:ext cx="2393375" cy="17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935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98" y="280224"/>
            <a:ext cx="6139902" cy="460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11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-9667" y="5083"/>
            <a:ext cx="1807368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0884C5A-43A5-44BF-93E5-3A96F28418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62"/>
          <a:stretch/>
        </p:blipFill>
        <p:spPr>
          <a:xfrm>
            <a:off x="72206" y="124349"/>
            <a:ext cx="1654223" cy="195299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61E7213-C266-48F2-A5DC-33F4479A8B43}"/>
              </a:ext>
            </a:extLst>
          </p:cNvPr>
          <p:cNvSpPr/>
          <p:nvPr/>
        </p:nvSpPr>
        <p:spPr>
          <a:xfrm>
            <a:off x="1769908" y="0"/>
            <a:ext cx="6704190" cy="10787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1DE403-7A11-060E-9779-0390C7BA9BC4}"/>
              </a:ext>
            </a:extLst>
          </p:cNvPr>
          <p:cNvSpPr/>
          <p:nvPr/>
        </p:nvSpPr>
        <p:spPr>
          <a:xfrm rot="5400000">
            <a:off x="8254826" y="225030"/>
            <a:ext cx="1078709" cy="628650"/>
          </a:xfrm>
          <a:prstGeom prst="rect">
            <a:avLst/>
          </a:prstGeom>
          <a:pattFill prst="pct5">
            <a:fgClr>
              <a:srgbClr val="77132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870" y="3846839"/>
            <a:ext cx="1562398" cy="11717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181" y="1165333"/>
            <a:ext cx="1567325" cy="11995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181" y="2484513"/>
            <a:ext cx="1567325" cy="122398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C9A42DB-D2BF-42AA-B7C2-A04F4BBEE1E7}"/>
              </a:ext>
            </a:extLst>
          </p:cNvPr>
          <p:cNvSpPr/>
          <p:nvPr/>
        </p:nvSpPr>
        <p:spPr>
          <a:xfrm>
            <a:off x="1807369" y="188237"/>
            <a:ext cx="671209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100" b="1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rPr>
              <a:t>ПЕРЕДОВАЯ ИНЖЕНЕРНАЯ ШКОЛА «АГРОБИОТЕК»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AE16BC7-60BA-4E4C-A357-CE901DBB84FA}"/>
              </a:ext>
            </a:extLst>
          </p:cNvPr>
          <p:cNvSpPr/>
          <p:nvPr/>
        </p:nvSpPr>
        <p:spPr>
          <a:xfrm>
            <a:off x="1853400" y="1133191"/>
            <a:ext cx="5514963" cy="610936"/>
          </a:xfrm>
          <a:prstGeom prst="rect">
            <a:avLst/>
          </a:prstGeom>
          <a:ln>
            <a:solidFill>
              <a:srgbClr val="77132F"/>
            </a:solidFill>
            <a:prstDash val="dash"/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1050" b="1" dirty="0">
                <a:solidFill>
                  <a:srgbClr val="C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 </a:t>
            </a:r>
            <a:r>
              <a:rPr lang="ru-RU" sz="10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обеспечить высокопроизводительные экспортно-ориентированные секторы экономики страны высококвалифицированными кадрами для достижения технологической независимости</a:t>
            </a:r>
            <a:endParaRPr lang="ru-RU" sz="1200" dirty="0">
              <a:latin typeface="Century Gothic" panose="020B0502020202020204" pitchFamily="34" charset="0"/>
              <a:ea typeface="Nyala" panose="02000504070300020003" pitchFamily="2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C8D5119-63C2-4F53-8906-87B69D5BD4DF}"/>
              </a:ext>
            </a:extLst>
          </p:cNvPr>
          <p:cNvSpPr/>
          <p:nvPr/>
        </p:nvSpPr>
        <p:spPr>
          <a:xfrm>
            <a:off x="1860044" y="569082"/>
            <a:ext cx="6498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Национальный научно-образовательный центр компетенций мирового уровня в области </a:t>
            </a:r>
            <a:r>
              <a:rPr lang="ru-RU" sz="1200" dirty="0" err="1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агро</a:t>
            </a:r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-, </a:t>
            </a:r>
            <a:r>
              <a:rPr lang="ru-RU" sz="1200" dirty="0" err="1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био</a:t>
            </a:r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-, </a:t>
            </a:r>
            <a:r>
              <a:rPr lang="ru-RU" sz="1200" dirty="0" err="1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экотехнологий</a:t>
            </a:r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при ТГУ 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0944C16-9E54-4EDB-B6EF-3B677F6316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376" t="14115" r="4253" b="7649"/>
          <a:stretch/>
        </p:blipFill>
        <p:spPr>
          <a:xfrm>
            <a:off x="69733" y="2023620"/>
            <a:ext cx="1655100" cy="1728535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684D3ED-F9A4-4913-A73E-A3A773576FE7}"/>
              </a:ext>
            </a:extLst>
          </p:cNvPr>
          <p:cNvSpPr/>
          <p:nvPr/>
        </p:nvSpPr>
        <p:spPr>
          <a:xfrm>
            <a:off x="3191741" y="2132597"/>
            <a:ext cx="3245588" cy="4633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chemeClr val="tx1"/>
                </a:solidFill>
                <a:latin typeface="Century Gothic" panose="020B0502020202020204" pitchFamily="34" charset="0"/>
              </a:rPr>
              <a:t>СОГЛАШЕНИЯ СО ШКОЛАМИ</a:t>
            </a:r>
          </a:p>
          <a:p>
            <a:pPr algn="ctr"/>
            <a:r>
              <a:rPr lang="ru-RU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апрель 2023 – по настоящее время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17CEB5E-C175-4D72-8F4D-7260ABD1E31E}"/>
              </a:ext>
            </a:extLst>
          </p:cNvPr>
          <p:cNvSpPr/>
          <p:nvPr/>
        </p:nvSpPr>
        <p:spPr>
          <a:xfrm>
            <a:off x="1860427" y="2783051"/>
            <a:ext cx="2366016" cy="22044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8F8F109-CFAC-4771-9350-A5A8E422766E}"/>
              </a:ext>
            </a:extLst>
          </p:cNvPr>
          <p:cNvSpPr/>
          <p:nvPr/>
        </p:nvSpPr>
        <p:spPr>
          <a:xfrm>
            <a:off x="4352251" y="2783051"/>
            <a:ext cx="3091493" cy="22115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750EAD17-5331-4AD5-B7A3-BDCF5649C77E}"/>
              </a:ext>
            </a:extLst>
          </p:cNvPr>
          <p:cNvSpPr/>
          <p:nvPr/>
        </p:nvSpPr>
        <p:spPr>
          <a:xfrm>
            <a:off x="4352251" y="2996998"/>
            <a:ext cx="316069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  <a:defRPr/>
            </a:pPr>
            <a:r>
              <a:rPr lang="ru-RU" sz="1100" dirty="0">
                <a:latin typeface="Century Gothic" panose="020B0502020202020204" pitchFamily="34" charset="0"/>
              </a:rPr>
              <a:t>МБОУ «</a:t>
            </a:r>
            <a:r>
              <a:rPr lang="ru-RU" sz="1100" dirty="0" err="1">
                <a:latin typeface="Century Gothic" panose="020B0502020202020204" pitchFamily="34" charset="0"/>
              </a:rPr>
              <a:t>Богашевская</a:t>
            </a:r>
            <a:r>
              <a:rPr lang="ru-RU" sz="1100" dirty="0">
                <a:latin typeface="Century Gothic" panose="020B0502020202020204" pitchFamily="34" charset="0"/>
              </a:rPr>
              <a:t> СОШ им. А.И. Федорова» Томского района </a:t>
            </a:r>
          </a:p>
          <a:p>
            <a:pPr marL="214313" indent="-214313">
              <a:buFont typeface="Wingdings" panose="05000000000000000000" pitchFamily="2" charset="2"/>
              <a:buChar char="ü"/>
              <a:defRPr/>
            </a:pPr>
            <a:r>
              <a:rPr lang="ru-RU" sz="1100" dirty="0">
                <a:latin typeface="Century Gothic" panose="020B0502020202020204" pitchFamily="34" charset="0"/>
              </a:rPr>
              <a:t>МАОУ </a:t>
            </a:r>
            <a:r>
              <a:rPr lang="ru-RU" sz="1100" dirty="0" err="1">
                <a:latin typeface="Century Gothic" panose="020B0502020202020204" pitchFamily="34" charset="0"/>
              </a:rPr>
              <a:t>Зональненская</a:t>
            </a:r>
            <a:r>
              <a:rPr lang="ru-RU" sz="1100" dirty="0">
                <a:latin typeface="Century Gothic" panose="020B0502020202020204" pitchFamily="34" charset="0"/>
              </a:rPr>
              <a:t> СОШ</a:t>
            </a:r>
          </a:p>
          <a:p>
            <a:pPr marL="214313" indent="-214313">
              <a:buFont typeface="Wingdings" panose="05000000000000000000" pitchFamily="2" charset="2"/>
              <a:buChar char="ü"/>
              <a:defRPr/>
            </a:pPr>
            <a:r>
              <a:rPr lang="ru-RU" sz="1100" dirty="0">
                <a:latin typeface="Century Gothic" panose="020B0502020202020204" pitchFamily="34" charset="0"/>
              </a:rPr>
              <a:t>МБОУ «</a:t>
            </a:r>
            <a:r>
              <a:rPr lang="ru-RU" sz="1100" dirty="0" err="1">
                <a:latin typeface="Century Gothic" panose="020B0502020202020204" pitchFamily="34" charset="0"/>
              </a:rPr>
              <a:t>Воронинская</a:t>
            </a:r>
            <a:r>
              <a:rPr lang="ru-RU" sz="1100" dirty="0">
                <a:latin typeface="Century Gothic" panose="020B0502020202020204" pitchFamily="34" charset="0"/>
              </a:rPr>
              <a:t> СОШ» Томского района </a:t>
            </a:r>
          </a:p>
          <a:p>
            <a:pPr marL="214313" indent="-214313">
              <a:buFont typeface="Wingdings" panose="05000000000000000000" pitchFamily="2" charset="2"/>
              <a:buChar char="ü"/>
              <a:defRPr/>
            </a:pPr>
            <a:r>
              <a:rPr lang="ru-RU" sz="1100" dirty="0">
                <a:latin typeface="Century Gothic" panose="020B0502020202020204" pitchFamily="34" charset="0"/>
              </a:rPr>
              <a:t>МАОУ «Моряковская СОШ» Томского района </a:t>
            </a:r>
          </a:p>
          <a:p>
            <a:pPr marL="214313" indent="-214313">
              <a:buFont typeface="Wingdings" panose="05000000000000000000" pitchFamily="2" charset="2"/>
              <a:buChar char="ü"/>
              <a:defRPr/>
            </a:pPr>
            <a:r>
              <a:rPr lang="ru-RU" sz="1100" dirty="0">
                <a:latin typeface="Century Gothic" panose="020B0502020202020204" pitchFamily="34" charset="0"/>
              </a:rPr>
              <a:t>МБОУ «</a:t>
            </a:r>
            <a:r>
              <a:rPr lang="ru-RU" sz="1100" dirty="0" err="1">
                <a:latin typeface="Century Gothic" panose="020B0502020202020204" pitchFamily="34" charset="0"/>
              </a:rPr>
              <a:t>Кисловская</a:t>
            </a:r>
            <a:r>
              <a:rPr lang="ru-RU" sz="1100" dirty="0">
                <a:latin typeface="Century Gothic" panose="020B0502020202020204" pitchFamily="34" charset="0"/>
              </a:rPr>
              <a:t> средняя общеобразовательная школа» Томского района</a:t>
            </a:r>
            <a:endParaRPr lang="en-US" sz="1100" dirty="0">
              <a:latin typeface="Century Gothic" panose="020B050202020202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  <a:defRPr/>
            </a:pPr>
            <a:r>
              <a:rPr lang="ru-RU" sz="1100" dirty="0">
                <a:latin typeface="Century Gothic" panose="020B0502020202020204" pitchFamily="34" charset="0"/>
              </a:rPr>
              <a:t>МБОУ </a:t>
            </a:r>
            <a:r>
              <a:rPr lang="ru-RU" sz="1100" dirty="0" err="1">
                <a:latin typeface="Century Gothic" panose="020B0502020202020204" pitchFamily="34" charset="0"/>
              </a:rPr>
              <a:t>Асиновская</a:t>
            </a:r>
            <a:r>
              <a:rPr lang="ru-RU" sz="1100" dirty="0">
                <a:latin typeface="Century Gothic" panose="020B0502020202020204" pitchFamily="34" charset="0"/>
              </a:rPr>
              <a:t> СОШ</a:t>
            </a:r>
            <a:endParaRPr lang="en-US" sz="1100" dirty="0">
              <a:latin typeface="Century Gothic" panose="020B050202020202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  <a:defRPr/>
            </a:pPr>
            <a:endParaRPr lang="en-US" sz="1100" dirty="0">
              <a:latin typeface="Century Gothic" panose="020B050202020202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  <a:defRPr/>
            </a:pPr>
            <a:endParaRPr lang="ru-RU" sz="1100" dirty="0">
              <a:latin typeface="Century Gothic" panose="020B0502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4ABAC80-746C-44C8-9C6F-429D09EA88BF}"/>
              </a:ext>
            </a:extLst>
          </p:cNvPr>
          <p:cNvSpPr/>
          <p:nvPr/>
        </p:nvSpPr>
        <p:spPr>
          <a:xfrm>
            <a:off x="1869889" y="2960113"/>
            <a:ext cx="2504798" cy="205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endParaRPr lang="ru-RU" sz="1275" dirty="0">
              <a:latin typeface="Century Gothic" panose="020B050202020202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  <a:defRPr/>
            </a:pPr>
            <a:r>
              <a:rPr lang="ru-RU" sz="1275" dirty="0">
                <a:latin typeface="Century Gothic" panose="020B0502020202020204" pitchFamily="34" charset="0"/>
              </a:rPr>
              <a:t>МАОУ СОШ № 46 «Открытие»</a:t>
            </a:r>
          </a:p>
          <a:p>
            <a:pPr marL="214313" indent="-214313">
              <a:buFont typeface="Wingdings" panose="05000000000000000000" pitchFamily="2" charset="2"/>
              <a:buChar char="ü"/>
              <a:defRPr/>
            </a:pPr>
            <a:r>
              <a:rPr lang="ru-RU" sz="1275" dirty="0">
                <a:latin typeface="Century Gothic" panose="020B0502020202020204" pitchFamily="34" charset="0"/>
              </a:rPr>
              <a:t>МАОУ Школа «Перспектива»</a:t>
            </a:r>
          </a:p>
          <a:p>
            <a:pPr marL="214313" indent="-214313">
              <a:buFont typeface="Wingdings" panose="05000000000000000000" pitchFamily="2" charset="2"/>
              <a:buChar char="ü"/>
              <a:defRPr/>
            </a:pPr>
            <a:r>
              <a:rPr lang="ru-RU" sz="1275" dirty="0">
                <a:latin typeface="Century Gothic" panose="020B0502020202020204" pitchFamily="34" charset="0"/>
              </a:rPr>
              <a:t>МАОУ Лицей № 8 имени Н.Н. Рукавишникова г. Томск </a:t>
            </a:r>
          </a:p>
          <a:p>
            <a:pPr marL="214313" indent="-214313">
              <a:buFont typeface="Wingdings" panose="05000000000000000000" pitchFamily="2" charset="2"/>
              <a:buChar char="ü"/>
              <a:defRPr/>
            </a:pPr>
            <a:r>
              <a:rPr lang="ru-RU" sz="1275" dirty="0">
                <a:latin typeface="Century Gothic" panose="020B0502020202020204" pitchFamily="34" charset="0"/>
              </a:rPr>
              <a:t>МАОУ Школа «Эврика-Развитие»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DA8D3E1-8313-4661-919E-086FCEA31B5A}"/>
              </a:ext>
            </a:extLst>
          </p:cNvPr>
          <p:cNvSpPr/>
          <p:nvPr/>
        </p:nvSpPr>
        <p:spPr>
          <a:xfrm>
            <a:off x="2488460" y="2818414"/>
            <a:ext cx="72327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entury Gothic" panose="020B0502020202020204" pitchFamily="34" charset="0"/>
              </a:rPr>
              <a:t>г. Томск</a:t>
            </a:r>
            <a:endParaRPr lang="ru-RU" sz="1050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BA48C39-0013-4EBF-B2AA-1CC9B63F8C1A}"/>
              </a:ext>
            </a:extLst>
          </p:cNvPr>
          <p:cNvSpPr/>
          <p:nvPr/>
        </p:nvSpPr>
        <p:spPr>
          <a:xfrm>
            <a:off x="5247828" y="2836646"/>
            <a:ext cx="121379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Century Gothic" panose="020B0502020202020204" pitchFamily="34" charset="0"/>
              </a:rPr>
              <a:t>Томский район</a:t>
            </a:r>
            <a:endParaRPr lang="ru-RU" sz="1050" dirty="0"/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AE56A73A-3368-49BC-991D-31FA7BE0BF6E}"/>
              </a:ext>
            </a:extLst>
          </p:cNvPr>
          <p:cNvCxnSpPr/>
          <p:nvPr/>
        </p:nvCxnSpPr>
        <p:spPr>
          <a:xfrm>
            <a:off x="3516719" y="2595897"/>
            <a:ext cx="0" cy="1871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6D90446B-6E42-420E-AC22-34FBB8F619DA}"/>
              </a:ext>
            </a:extLst>
          </p:cNvPr>
          <p:cNvCxnSpPr/>
          <p:nvPr/>
        </p:nvCxnSpPr>
        <p:spPr>
          <a:xfrm>
            <a:off x="6047267" y="2595897"/>
            <a:ext cx="0" cy="1871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148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пока еще «неумная» теплица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95" y="1684339"/>
            <a:ext cx="2112132" cy="2816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008" y="1458682"/>
            <a:ext cx="2178327" cy="16337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009" y="3236705"/>
            <a:ext cx="2178327" cy="16337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157" y="1684339"/>
            <a:ext cx="2112132" cy="281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5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p35"/>
          <p:cNvSpPr txBox="1">
            <a:spLocks noGrp="1"/>
          </p:cNvSpPr>
          <p:nvPr>
            <p:ph type="ctrTitle" idx="4294967295"/>
          </p:nvPr>
        </p:nvSpPr>
        <p:spPr>
          <a:xfrm>
            <a:off x="855300" y="973863"/>
            <a:ext cx="46944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200" dirty="0">
                <a:solidFill>
                  <a:schemeClr val="accent2"/>
                </a:solidFill>
              </a:rPr>
              <a:t>Спасибо</a:t>
            </a:r>
            <a:r>
              <a:rPr lang="en" sz="7200" dirty="0">
                <a:solidFill>
                  <a:schemeClr val="accent2"/>
                </a:solidFill>
              </a:rPr>
              <a:t>!</a:t>
            </a:r>
            <a:endParaRPr sz="7200" dirty="0">
              <a:solidFill>
                <a:schemeClr val="accent2"/>
              </a:solidFill>
            </a:endParaRPr>
          </a:p>
        </p:txBody>
      </p:sp>
      <p:sp>
        <p:nvSpPr>
          <p:cNvPr id="1858" name="Google Shape;1858;p35"/>
          <p:cNvSpPr txBox="1">
            <a:spLocks noGrp="1"/>
          </p:cNvSpPr>
          <p:nvPr>
            <p:ph type="body" idx="4294967295"/>
          </p:nvPr>
        </p:nvSpPr>
        <p:spPr>
          <a:xfrm>
            <a:off x="855300" y="2284438"/>
            <a:ext cx="4694400" cy="188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76200" lvl="0" indent="0" algn="l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1859" name="Google Shape;1859;p35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21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9E11C00D-2A95-344C-9D1A-850A5AF380CB}"/>
              </a:ext>
            </a:extLst>
          </p:cNvPr>
          <p:cNvSpPr/>
          <p:nvPr/>
        </p:nvSpPr>
        <p:spPr>
          <a:xfrm>
            <a:off x="112843" y="1448976"/>
            <a:ext cx="2880360" cy="239996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1.Клещи – древние, опасные и полезные животные </a:t>
            </a:r>
          </a:p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2.Метагеномика. </a:t>
            </a:r>
            <a:r>
              <a:rPr lang="ru-RU" sz="1050" dirty="0" err="1">
                <a:latin typeface="Century Gothic" panose="020B0502020202020204" pitchFamily="34" charset="0"/>
                <a:cs typeface="Times New Roman" panose="02020603050405020304" pitchFamily="18" charset="0"/>
              </a:rPr>
              <a:t>Метагеномные</a:t>
            </a: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 проекты</a:t>
            </a:r>
          </a:p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3.Микробиом человека. Мира, который мы носим всегда с собой.</a:t>
            </a:r>
          </a:p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4. Агрономия и биотехнологии.</a:t>
            </a:r>
          </a:p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5.БПЛА- состав и применение</a:t>
            </a:r>
          </a:p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6.Робототехника, как инструмент для подготовки инженерного мышления</a:t>
            </a:r>
          </a:p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7.Растения в пробирках</a:t>
            </a:r>
          </a:p>
        </p:txBody>
      </p:sp>
      <p:sp>
        <p:nvSpPr>
          <p:cNvPr id="22" name="Овал 44">
            <a:extLst>
              <a:ext uri="{FF2B5EF4-FFF2-40B4-BE49-F238E27FC236}">
                <a16:creationId xmlns:a16="http://schemas.microsoft.com/office/drawing/2014/main" id="{0F7ED3D5-A6BA-62F6-DEEC-D03627C45DC4}"/>
              </a:ext>
            </a:extLst>
          </p:cNvPr>
          <p:cNvSpPr/>
          <p:nvPr/>
        </p:nvSpPr>
        <p:spPr>
          <a:xfrm>
            <a:off x="299258" y="623455"/>
            <a:ext cx="2538614" cy="6463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rgbClr val="EA4E08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ru-RU" sz="1350" dirty="0">
                <a:latin typeface="Century Gothic" panose="020B0502020202020204" pitchFamily="34" charset="0"/>
                <a:cs typeface="Times New Roman" panose="02020603050405020304" pitchFamily="18" charset="0"/>
              </a:rPr>
              <a:t>Лекционно-просветительская работа</a:t>
            </a:r>
            <a:endParaRPr lang="ru-RU" sz="105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Овал 44">
            <a:extLst>
              <a:ext uri="{FF2B5EF4-FFF2-40B4-BE49-F238E27FC236}">
                <a16:creationId xmlns:a16="http://schemas.microsoft.com/office/drawing/2014/main" id="{0F7ED3D5-A6BA-62F6-DEEC-D03627C45DC4}"/>
              </a:ext>
            </a:extLst>
          </p:cNvPr>
          <p:cNvSpPr/>
          <p:nvPr/>
        </p:nvSpPr>
        <p:spPr>
          <a:xfrm>
            <a:off x="5903537" y="623455"/>
            <a:ext cx="2650988" cy="6313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rgbClr val="EA4E08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Дополнительные общеразвивающие программы</a:t>
            </a:r>
            <a:r>
              <a:rPr lang="en-US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 (</a:t>
            </a: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ДОП)</a:t>
            </a:r>
            <a:endParaRPr lang="ru-RU" sz="75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18">
            <a:extLst>
              <a:ext uri="{FF2B5EF4-FFF2-40B4-BE49-F238E27FC236}">
                <a16:creationId xmlns:a16="http://schemas.microsoft.com/office/drawing/2014/main" id="{9E11C00D-2A95-344C-9D1A-850A5AF380CB}"/>
              </a:ext>
            </a:extLst>
          </p:cNvPr>
          <p:cNvSpPr/>
          <p:nvPr/>
        </p:nvSpPr>
        <p:spPr>
          <a:xfrm>
            <a:off x="5948654" y="1448976"/>
            <a:ext cx="2758346" cy="289998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</a:rPr>
              <a:t>1 «Молекулярная биология» 16 часов</a:t>
            </a:r>
          </a:p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</a:rPr>
              <a:t>2. «Микробиология» 16 часов</a:t>
            </a:r>
          </a:p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</a:rPr>
              <a:t>3. «Олимпиадная Биология» 64 часа</a:t>
            </a:r>
          </a:p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</a:rPr>
              <a:t>4.Биотехнологический турнир</a:t>
            </a:r>
          </a:p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</a:rPr>
              <a:t>5.Агрономия и биотехнологии 72 часа ( с выездами в школы)</a:t>
            </a:r>
          </a:p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</a:rPr>
              <a:t>6.Агрохимия 22 часа (на базе </a:t>
            </a:r>
          </a:p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</a:rPr>
              <a:t>Института Торфа и нефти)</a:t>
            </a:r>
          </a:p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</a:rPr>
              <a:t>7.</a:t>
            </a:r>
            <a:r>
              <a:rPr lang="ru-RU" sz="1050" b="1" dirty="0"/>
              <a:t> </a:t>
            </a:r>
            <a:r>
              <a:rPr lang="ru-RU" sz="1050" dirty="0">
                <a:latin typeface="Century Gothic" panose="020B0502020202020204" pitchFamily="34" charset="0"/>
              </a:rPr>
              <a:t>Программа </a:t>
            </a:r>
            <a:r>
              <a:rPr lang="en-US" sz="1050" dirty="0">
                <a:latin typeface="Century Gothic" panose="020B0502020202020204" pitchFamily="34" charset="0"/>
              </a:rPr>
              <a:t>Tomsk International Science Honor’s Program</a:t>
            </a:r>
            <a:endParaRPr lang="ru-RU" sz="1050" dirty="0">
              <a:latin typeface="Century Gothic" panose="020B0502020202020204" pitchFamily="34" charset="0"/>
            </a:endParaRPr>
          </a:p>
          <a:p>
            <a:pPr>
              <a:spcAft>
                <a:spcPts val="450"/>
              </a:spcAft>
            </a:pPr>
            <a:r>
              <a:rPr lang="ru-RU" sz="1050" dirty="0">
                <a:latin typeface="Century Gothic" panose="020B0502020202020204" pitchFamily="34" charset="0"/>
              </a:rPr>
              <a:t>8. Программа летняя школа «Летай в ТГУ»</a:t>
            </a:r>
            <a:endParaRPr lang="am-ET" sz="1050" dirty="0"/>
          </a:p>
        </p:txBody>
      </p:sp>
      <p:sp>
        <p:nvSpPr>
          <p:cNvPr id="7" name="Овал 44">
            <a:extLst>
              <a:ext uri="{FF2B5EF4-FFF2-40B4-BE49-F238E27FC236}">
                <a16:creationId xmlns:a16="http://schemas.microsoft.com/office/drawing/2014/main" id="{0F7ED3D5-A6BA-62F6-DEEC-D03627C45DC4}"/>
              </a:ext>
            </a:extLst>
          </p:cNvPr>
          <p:cNvSpPr/>
          <p:nvPr/>
        </p:nvSpPr>
        <p:spPr>
          <a:xfrm>
            <a:off x="3092335" y="623456"/>
            <a:ext cx="2638519" cy="6313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rgbClr val="EA4E08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ru-RU" sz="1350" dirty="0">
                <a:latin typeface="Century Gothic" panose="020B0502020202020204" pitchFamily="34" charset="0"/>
                <a:cs typeface="Times New Roman" panose="02020603050405020304" pitchFamily="18" charset="0"/>
              </a:rPr>
              <a:t>Экскурсионные мероприятия на базе ТГУ и Промышленных партнеров</a:t>
            </a:r>
            <a:endParaRPr lang="ru-RU" sz="105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18">
            <a:extLst>
              <a:ext uri="{FF2B5EF4-FFF2-40B4-BE49-F238E27FC236}">
                <a16:creationId xmlns:a16="http://schemas.microsoft.com/office/drawing/2014/main" id="{9E11C00D-2A95-344C-9D1A-850A5AF380CB}"/>
              </a:ext>
            </a:extLst>
          </p:cNvPr>
          <p:cNvSpPr/>
          <p:nvPr/>
        </p:nvSpPr>
        <p:spPr>
          <a:xfrm>
            <a:off x="3119923" y="1620059"/>
            <a:ext cx="2740906" cy="289998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450"/>
              </a:spcBef>
            </a:pP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1.Лаборатория «Биоинженерия прокариот»</a:t>
            </a:r>
          </a:p>
          <a:p>
            <a:pPr>
              <a:spcBef>
                <a:spcPts val="450"/>
              </a:spcBef>
            </a:pP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2.СФНЦА РАН</a:t>
            </a:r>
          </a:p>
          <a:p>
            <a:pPr>
              <a:spcBef>
                <a:spcPts val="450"/>
              </a:spcBef>
            </a:pP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3.Ботанический сад ТГУ</a:t>
            </a:r>
          </a:p>
          <a:p>
            <a:pPr>
              <a:spcBef>
                <a:spcPts val="450"/>
              </a:spcBef>
            </a:pP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4.</a:t>
            </a:r>
            <a:r>
              <a:rPr lang="ru-RU" sz="1050" b="1" dirty="0">
                <a:latin typeface="Century Gothic" panose="020B0502020202020204" pitchFamily="34" charset="0"/>
              </a:rPr>
              <a:t> </a:t>
            </a:r>
            <a:r>
              <a:rPr lang="ru-RU" sz="1050" dirty="0">
                <a:latin typeface="Century Gothic" panose="020B0502020202020204" pitchFamily="34" charset="0"/>
              </a:rPr>
              <a:t>НОЦ «Центр молодежного инновационного творчества «Интеллект»</a:t>
            </a:r>
          </a:p>
          <a:p>
            <a:pPr>
              <a:spcBef>
                <a:spcPts val="450"/>
              </a:spcBef>
            </a:pPr>
            <a:r>
              <a:rPr lang="ru-RU" sz="1050" dirty="0">
                <a:latin typeface="Century Gothic" panose="020B0502020202020204" pitchFamily="34" charset="0"/>
              </a:rPr>
              <a:t>5. КФК Жигалёва «Умные </a:t>
            </a:r>
          </a:p>
          <a:p>
            <a:pPr>
              <a:spcBef>
                <a:spcPts val="450"/>
              </a:spcBef>
            </a:pPr>
            <a:r>
              <a:rPr lang="ru-RU" sz="1050" dirty="0">
                <a:latin typeface="Century Gothic" panose="020B0502020202020204" pitchFamily="34" charset="0"/>
              </a:rPr>
              <a:t>теплицы»</a:t>
            </a:r>
          </a:p>
          <a:p>
            <a:pPr>
              <a:spcBef>
                <a:spcPts val="450"/>
              </a:spcBef>
            </a:pPr>
            <a:r>
              <a:rPr lang="ru-RU" sz="1050" dirty="0">
                <a:latin typeface="Century Gothic" panose="020B0502020202020204" pitchFamily="34" charset="0"/>
              </a:rPr>
              <a:t>6. «Деревенское молочко»</a:t>
            </a:r>
          </a:p>
          <a:p>
            <a:pPr>
              <a:spcBef>
                <a:spcPts val="450"/>
              </a:spcBef>
            </a:pPr>
            <a:r>
              <a:rPr lang="ru-RU" sz="1050" dirty="0">
                <a:latin typeface="Century Gothic" panose="020B0502020202020204" pitchFamily="34" charset="0"/>
              </a:rPr>
              <a:t>7. «Сибирский кедр»</a:t>
            </a:r>
          </a:p>
          <a:p>
            <a:pPr>
              <a:spcBef>
                <a:spcPts val="450"/>
              </a:spcBef>
            </a:pPr>
            <a:r>
              <a:rPr lang="ru-RU" sz="1050" dirty="0">
                <a:latin typeface="Century Gothic" panose="020B0502020202020204" pitchFamily="34" charset="0"/>
              </a:rPr>
              <a:t>8. «СИБАГРО» музей</a:t>
            </a:r>
          </a:p>
          <a:p>
            <a:pPr>
              <a:spcBef>
                <a:spcPts val="450"/>
              </a:spcBef>
            </a:pPr>
            <a:r>
              <a:rPr lang="ru-RU" sz="1050" dirty="0">
                <a:latin typeface="Century Gothic" panose="020B0502020202020204" pitchFamily="34" charset="0"/>
              </a:rPr>
              <a:t>8.НПЦ БАС (2024-2025г)</a:t>
            </a:r>
          </a:p>
          <a:p>
            <a:pPr algn="ctr"/>
            <a:endParaRPr lang="am-ET" sz="105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3519" y="3930651"/>
            <a:ext cx="1869362" cy="113803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Ведется подготовка к ЕГЭ по Химии и Биологии </a:t>
            </a:r>
            <a:r>
              <a:rPr lang="ru-RU" sz="1050" b="1" dirty="0">
                <a:solidFill>
                  <a:schemeClr val="tx1"/>
                </a:solidFill>
                <a:latin typeface="Century Gothic" panose="020B0502020202020204" pitchFamily="34" charset="0"/>
              </a:rPr>
              <a:t>(онлайн)</a:t>
            </a:r>
          </a:p>
        </p:txBody>
      </p:sp>
      <p:pic>
        <p:nvPicPr>
          <p:cNvPr id="24" name="Picture 4" descr="\\01-137-02\d\МЕРОПРИЯТИЯ\01.31 Преза Ректор Центробанк_Маковеева\Ресурс 1@10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204" y="1296514"/>
            <a:ext cx="688753" cy="20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Общая информация о СФНЦА РАН - СФНЦА - СФНЦА">
            <a:extLst>
              <a:ext uri="{FF2B5EF4-FFF2-40B4-BE49-F238E27FC236}">
                <a16:creationId xmlns:a16="http://schemas.microsoft.com/office/drawing/2014/main" id="{46D92C89-6BB2-B40E-1206-E2AC3F336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119" y="1300264"/>
            <a:ext cx="881193" cy="26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\\1-137-3\d\Documents\МЕРОПРИЯТИЯ\2021\08.31 ДК приоритет 2030\300ppi\логотип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258" y="1312667"/>
            <a:ext cx="248075" cy="27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90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4152899" y="1377412"/>
            <a:ext cx="780455" cy="129130"/>
          </a:xfrm>
          <a:prstGeom prst="rect">
            <a:avLst/>
          </a:prstGeom>
        </p:spPr>
      </p:pic>
      <p:sp>
        <p:nvSpPr>
          <p:cNvPr id="30" name="Скругленный прямоугольник 29"/>
          <p:cNvSpPr/>
          <p:nvPr/>
        </p:nvSpPr>
        <p:spPr>
          <a:xfrm>
            <a:off x="5983495" y="4491946"/>
            <a:ext cx="2873243" cy="51496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Лекционная часть ДПО на базе школ</a:t>
            </a:r>
          </a:p>
          <a:p>
            <a:pPr algn="ctr"/>
            <a:r>
              <a:rPr lang="ru-RU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Практическая часть на базе </a:t>
            </a:r>
          </a:p>
          <a:p>
            <a:pPr algn="ctr"/>
            <a:r>
              <a:rPr lang="ru-RU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ТГУ ПИШ и </a:t>
            </a:r>
            <a:r>
              <a:rPr lang="ru-RU" sz="105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ПромПартнеров</a:t>
            </a:r>
            <a:endParaRPr lang="am-ET" sz="1050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9D46F65-38E7-4320-BF4C-DC7F37B5B50B}"/>
              </a:ext>
            </a:extLst>
          </p:cNvPr>
          <p:cNvSpPr/>
          <p:nvPr/>
        </p:nvSpPr>
        <p:spPr>
          <a:xfrm>
            <a:off x="93519" y="74815"/>
            <a:ext cx="7963592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НАПРАВЛЕНИЯ РАБОТЫ СО ШКОЛЬНИКАМИ</a:t>
            </a:r>
          </a:p>
        </p:txBody>
      </p: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A2FA6358-95DF-486C-82AA-C1565F999A9F}"/>
              </a:ext>
            </a:extLst>
          </p:cNvPr>
          <p:cNvCxnSpPr/>
          <p:nvPr/>
        </p:nvCxnSpPr>
        <p:spPr>
          <a:xfrm>
            <a:off x="5282374" y="4620454"/>
            <a:ext cx="0" cy="5230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48F2A3E4-989B-400E-8416-5B2EAD26331E}"/>
              </a:ext>
            </a:extLst>
          </p:cNvPr>
          <p:cNvCxnSpPr>
            <a:cxnSpLocks/>
          </p:cNvCxnSpPr>
          <p:nvPr/>
        </p:nvCxnSpPr>
        <p:spPr>
          <a:xfrm>
            <a:off x="5611459" y="4654911"/>
            <a:ext cx="0" cy="4480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67F2BE99-F9C9-415C-BD0F-523A54E85CD5}"/>
              </a:ext>
            </a:extLst>
          </p:cNvPr>
          <p:cNvCxnSpPr/>
          <p:nvPr/>
        </p:nvCxnSpPr>
        <p:spPr>
          <a:xfrm>
            <a:off x="5903537" y="4620454"/>
            <a:ext cx="0" cy="5230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D2FC44DC-D2E2-4F77-BD5E-EF22C6574423}"/>
              </a:ext>
            </a:extLst>
          </p:cNvPr>
          <p:cNvCxnSpPr/>
          <p:nvPr/>
        </p:nvCxnSpPr>
        <p:spPr>
          <a:xfrm>
            <a:off x="4331082" y="4617400"/>
            <a:ext cx="0" cy="5230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77FA39E9-43B7-4909-89CC-B640C167609A}"/>
              </a:ext>
            </a:extLst>
          </p:cNvPr>
          <p:cNvCxnSpPr>
            <a:cxnSpLocks/>
          </p:cNvCxnSpPr>
          <p:nvPr/>
        </p:nvCxnSpPr>
        <p:spPr>
          <a:xfrm>
            <a:off x="4660167" y="4651857"/>
            <a:ext cx="0" cy="4480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0E697FE4-C75B-4FEA-A5D5-DBC4157271DD}"/>
              </a:ext>
            </a:extLst>
          </p:cNvPr>
          <p:cNvCxnSpPr/>
          <p:nvPr/>
        </p:nvCxnSpPr>
        <p:spPr>
          <a:xfrm>
            <a:off x="4952245" y="4617400"/>
            <a:ext cx="0" cy="5230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FC177652-8932-43A2-9775-FA9DD98B16D5}"/>
              </a:ext>
            </a:extLst>
          </p:cNvPr>
          <p:cNvCxnSpPr/>
          <p:nvPr/>
        </p:nvCxnSpPr>
        <p:spPr>
          <a:xfrm>
            <a:off x="3391415" y="4617400"/>
            <a:ext cx="0" cy="5230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31CD18E9-DAC5-4E34-BF11-F625D3F09B6C}"/>
              </a:ext>
            </a:extLst>
          </p:cNvPr>
          <p:cNvCxnSpPr>
            <a:cxnSpLocks/>
          </p:cNvCxnSpPr>
          <p:nvPr/>
        </p:nvCxnSpPr>
        <p:spPr>
          <a:xfrm>
            <a:off x="3720500" y="4651857"/>
            <a:ext cx="0" cy="4480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FB537772-C04E-46BD-A79E-CD0E9021BDE2}"/>
              </a:ext>
            </a:extLst>
          </p:cNvPr>
          <p:cNvCxnSpPr/>
          <p:nvPr/>
        </p:nvCxnSpPr>
        <p:spPr>
          <a:xfrm>
            <a:off x="4012578" y="4617400"/>
            <a:ext cx="0" cy="5230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2B95806-C271-4969-8AD0-7F51062110E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248" t="10952"/>
          <a:stretch/>
        </p:blipFill>
        <p:spPr>
          <a:xfrm>
            <a:off x="2074428" y="4070463"/>
            <a:ext cx="954917" cy="93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02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низ 3"/>
          <p:cNvSpPr/>
          <p:nvPr/>
        </p:nvSpPr>
        <p:spPr>
          <a:xfrm>
            <a:off x="4214024" y="1247785"/>
            <a:ext cx="336550" cy="33132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m-ET" sz="1050" dirty="0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9E11C00D-2A95-344C-9D1A-850A5AF380CB}"/>
              </a:ext>
            </a:extLst>
          </p:cNvPr>
          <p:cNvSpPr/>
          <p:nvPr/>
        </p:nvSpPr>
        <p:spPr>
          <a:xfrm>
            <a:off x="111376" y="1417808"/>
            <a:ext cx="2880360" cy="239996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28588" indent="-128588" algn="just">
              <a:buFont typeface="Wingdings" panose="05000000000000000000" pitchFamily="2" charset="2"/>
              <a:buChar char="ü"/>
            </a:pPr>
            <a:r>
              <a:rPr lang="ru-RU" sz="900" dirty="0">
                <a:latin typeface="Century Gothic" panose="020B0502020202020204" pitchFamily="34" charset="0"/>
                <a:cs typeface="Times New Roman" panose="02020603050405020304" pitchFamily="18" charset="0"/>
              </a:rPr>
              <a:t>Формирование Агро-</a:t>
            </a:r>
            <a:r>
              <a:rPr lang="ru-RU" sz="900" dirty="0" err="1">
                <a:latin typeface="Century Gothic" panose="020B0502020202020204" pitchFamily="34" charset="0"/>
                <a:cs typeface="Times New Roman" panose="02020603050405020304" pitchFamily="18" charset="0"/>
              </a:rPr>
              <a:t>Био</a:t>
            </a:r>
            <a:r>
              <a:rPr lang="ru-RU" sz="900" dirty="0">
                <a:latin typeface="Century Gothic" panose="020B0502020202020204" pitchFamily="34" charset="0"/>
                <a:cs typeface="Times New Roman" panose="02020603050405020304" pitchFamily="18" charset="0"/>
              </a:rPr>
              <a:t> класса</a:t>
            </a:r>
          </a:p>
          <a:p>
            <a:pPr marL="128588" indent="-128588" algn="just">
              <a:buFont typeface="Wingdings" panose="05000000000000000000" pitchFamily="2" charset="2"/>
              <a:buChar char="ü"/>
            </a:pPr>
            <a:r>
              <a:rPr lang="ru-RU" sz="900" dirty="0">
                <a:latin typeface="Century Gothic" panose="020B0502020202020204" pitchFamily="34" charset="0"/>
                <a:cs typeface="Times New Roman" panose="02020603050405020304" pitchFamily="18" charset="0"/>
              </a:rPr>
              <a:t>Помощь в подготовке и реализации гранта в размере 1 млн руб. на дооснащение материально-технической базы </a:t>
            </a:r>
          </a:p>
          <a:p>
            <a:pPr marL="128588" indent="-128588" algn="just">
              <a:buFont typeface="Wingdings" panose="05000000000000000000" pitchFamily="2" charset="2"/>
              <a:buChar char="ü"/>
            </a:pPr>
            <a:r>
              <a:rPr lang="ru-RU" sz="9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Победители и призеры Олимпиад и конкурсов по БИОЛОГИИ</a:t>
            </a:r>
            <a:endParaRPr lang="am-ET" sz="900" b="1" dirty="0"/>
          </a:p>
          <a:p>
            <a:pPr algn="just"/>
            <a:r>
              <a:rPr lang="ru-RU" sz="900" dirty="0">
                <a:latin typeface="Century Gothic" panose="020B0502020202020204" pitchFamily="34" charset="0"/>
              </a:rPr>
              <a:t>ВСОШ  8 победителей и 13 призеров</a:t>
            </a:r>
            <a:endParaRPr lang="am-ET" sz="900" dirty="0"/>
          </a:p>
          <a:p>
            <a:pPr algn="just"/>
            <a:r>
              <a:rPr lang="ru-RU" sz="900" dirty="0">
                <a:latin typeface="Century Gothic" panose="020B0502020202020204" pitchFamily="34" charset="0"/>
              </a:rPr>
              <a:t>БИБН 5 человек – 2 место и 13 человек – 3 места</a:t>
            </a:r>
            <a:endParaRPr lang="am-ET" sz="900" dirty="0"/>
          </a:p>
          <a:p>
            <a:pPr algn="just"/>
            <a:r>
              <a:rPr lang="ru-RU" sz="900" dirty="0">
                <a:latin typeface="Century Gothic" panose="020B0502020202020204" pitchFamily="34" charset="0"/>
              </a:rPr>
              <a:t>Конкурс «Большие вызовы» 9 человек</a:t>
            </a:r>
            <a:endParaRPr lang="am-ET" sz="900" dirty="0"/>
          </a:p>
          <a:p>
            <a:pPr algn="just"/>
            <a:r>
              <a:rPr lang="ru-RU" sz="900" dirty="0">
                <a:latin typeface="Century Gothic" panose="020B0502020202020204" pitchFamily="34" charset="0"/>
              </a:rPr>
              <a:t>Конкурс им. В.И. Вернадского 13 человек</a:t>
            </a:r>
            <a:endParaRPr lang="am-ET" sz="900" dirty="0"/>
          </a:p>
          <a:p>
            <a:pPr algn="just"/>
            <a:r>
              <a:rPr lang="ru-RU" sz="900" dirty="0">
                <a:latin typeface="Century Gothic" panose="020B0502020202020204" pitchFamily="34" charset="0"/>
              </a:rPr>
              <a:t>Балтийский научно-инженерный конкурс  11 человек</a:t>
            </a:r>
          </a:p>
          <a:p>
            <a:pPr marL="128588" indent="-128588" algn="just">
              <a:buFont typeface="Wingdings" panose="05000000000000000000" pitchFamily="2" charset="2"/>
              <a:buChar char="ü"/>
            </a:pPr>
            <a:r>
              <a:rPr lang="ru-RU" sz="900" dirty="0">
                <a:latin typeface="Century Gothic" panose="020B0502020202020204" pitchFamily="34" charset="0"/>
              </a:rPr>
              <a:t>Летние каникулярные смены с выездом на площадки </a:t>
            </a:r>
            <a:r>
              <a:rPr lang="ru-RU" sz="900" dirty="0" err="1">
                <a:latin typeface="Century Gothic" panose="020B0502020202020204" pitchFamily="34" charset="0"/>
              </a:rPr>
              <a:t>Пром</a:t>
            </a:r>
            <a:r>
              <a:rPr lang="ru-RU" sz="900" dirty="0">
                <a:latin typeface="Century Gothic" panose="020B0502020202020204" pitchFamily="34" charset="0"/>
              </a:rPr>
              <a:t> Партнеров (СФНЦА)</a:t>
            </a:r>
            <a:endParaRPr lang="am-ET" sz="900" dirty="0"/>
          </a:p>
        </p:txBody>
      </p:sp>
      <p:sp>
        <p:nvSpPr>
          <p:cNvPr id="22" name="Овал 44">
            <a:extLst>
              <a:ext uri="{FF2B5EF4-FFF2-40B4-BE49-F238E27FC236}">
                <a16:creationId xmlns:a16="http://schemas.microsoft.com/office/drawing/2014/main" id="{0F7ED3D5-A6BA-62F6-DEEC-D03627C45DC4}"/>
              </a:ext>
            </a:extLst>
          </p:cNvPr>
          <p:cNvSpPr/>
          <p:nvPr/>
        </p:nvSpPr>
        <p:spPr>
          <a:xfrm>
            <a:off x="299258" y="623455"/>
            <a:ext cx="2538614" cy="6463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rgbClr val="EA4E08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ru-RU" sz="1350" dirty="0">
                <a:latin typeface="Century Gothic" panose="020B0502020202020204" pitchFamily="34" charset="0"/>
                <a:cs typeface="Times New Roman" panose="02020603050405020304" pitchFamily="18" charset="0"/>
              </a:rPr>
              <a:t>Школа «Перспектива»</a:t>
            </a:r>
            <a:endParaRPr lang="ru-RU" sz="105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Овал 44">
            <a:extLst>
              <a:ext uri="{FF2B5EF4-FFF2-40B4-BE49-F238E27FC236}">
                <a16:creationId xmlns:a16="http://schemas.microsoft.com/office/drawing/2014/main" id="{0F7ED3D5-A6BA-62F6-DEEC-D03627C45DC4}"/>
              </a:ext>
            </a:extLst>
          </p:cNvPr>
          <p:cNvSpPr/>
          <p:nvPr/>
        </p:nvSpPr>
        <p:spPr>
          <a:xfrm>
            <a:off x="5903537" y="623455"/>
            <a:ext cx="2650988" cy="6313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rgbClr val="EA4E08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ru-RU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Школа «Открытие»</a:t>
            </a:r>
            <a:endParaRPr lang="ru-RU" sz="75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18">
            <a:extLst>
              <a:ext uri="{FF2B5EF4-FFF2-40B4-BE49-F238E27FC236}">
                <a16:creationId xmlns:a16="http://schemas.microsoft.com/office/drawing/2014/main" id="{9E11C00D-2A95-344C-9D1A-850A5AF380CB}"/>
              </a:ext>
            </a:extLst>
          </p:cNvPr>
          <p:cNvSpPr/>
          <p:nvPr/>
        </p:nvSpPr>
        <p:spPr>
          <a:xfrm>
            <a:off x="5982327" y="1380617"/>
            <a:ext cx="2675879" cy="217995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28588" indent="-128588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900" dirty="0">
                <a:latin typeface="Century Gothic" panose="020B0502020202020204" pitchFamily="34" charset="0"/>
              </a:rPr>
              <a:t>Формирование ХИМИЧЕСКОГО БЛОКА </a:t>
            </a:r>
          </a:p>
          <a:p>
            <a:pPr marL="128588" indent="-128588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900" dirty="0">
                <a:latin typeface="Century Gothic" panose="020B0502020202020204" pitchFamily="34" charset="0"/>
              </a:rPr>
              <a:t>Формирование и создание материально-технической базы с привлечением сотрудников ПИШ ТГУ</a:t>
            </a:r>
          </a:p>
          <a:p>
            <a:pPr marL="128588" indent="-128588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900" dirty="0">
                <a:latin typeface="Century Gothic" panose="020B0502020202020204" pitchFamily="34" charset="0"/>
              </a:rPr>
              <a:t>Сотрудничество по проекту БПЛА (занятия и подготовка детей к соревнованиям)</a:t>
            </a:r>
          </a:p>
          <a:p>
            <a:pPr marL="128588" indent="-128588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900" dirty="0">
                <a:latin typeface="Century Gothic" panose="020B0502020202020204" pitchFamily="34" charset="0"/>
              </a:rPr>
              <a:t>Школа «Юный химик», 5-6 класс</a:t>
            </a:r>
          </a:p>
          <a:p>
            <a:pPr marL="128588" indent="-128588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900" dirty="0">
                <a:latin typeface="Century Gothic" panose="020B0502020202020204" pitchFamily="34" charset="0"/>
              </a:rPr>
              <a:t>«Химия без границ», 7-9 класс</a:t>
            </a:r>
          </a:p>
          <a:p>
            <a:pPr marL="128588" indent="-128588"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900" dirty="0">
                <a:latin typeface="Century Gothic" panose="020B0502020202020204" pitchFamily="34" charset="0"/>
              </a:rPr>
              <a:t>Конкурс проектов Победитель ученик 9 класса с темой «Вирусы»  </a:t>
            </a:r>
            <a:endParaRPr lang="am-ET" sz="900" dirty="0"/>
          </a:p>
        </p:txBody>
      </p:sp>
      <p:sp>
        <p:nvSpPr>
          <p:cNvPr id="7" name="Овал 44">
            <a:extLst>
              <a:ext uri="{FF2B5EF4-FFF2-40B4-BE49-F238E27FC236}">
                <a16:creationId xmlns:a16="http://schemas.microsoft.com/office/drawing/2014/main" id="{0F7ED3D5-A6BA-62F6-DEEC-D03627C45DC4}"/>
              </a:ext>
            </a:extLst>
          </p:cNvPr>
          <p:cNvSpPr/>
          <p:nvPr/>
        </p:nvSpPr>
        <p:spPr>
          <a:xfrm>
            <a:off x="3092335" y="623456"/>
            <a:ext cx="2638519" cy="6313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rgbClr val="EA4E08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ru-RU" sz="1350" dirty="0">
                <a:latin typeface="Century Gothic" panose="020B0502020202020204" pitchFamily="34" charset="0"/>
                <a:cs typeface="Times New Roman" panose="02020603050405020304" pitchFamily="18" charset="0"/>
              </a:rPr>
              <a:t>Соревновательные мероприятия</a:t>
            </a:r>
            <a:endParaRPr lang="ru-RU" sz="105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18">
            <a:extLst>
              <a:ext uri="{FF2B5EF4-FFF2-40B4-BE49-F238E27FC236}">
                <a16:creationId xmlns:a16="http://schemas.microsoft.com/office/drawing/2014/main" id="{9E11C00D-2A95-344C-9D1A-850A5AF380CB}"/>
              </a:ext>
            </a:extLst>
          </p:cNvPr>
          <p:cNvSpPr/>
          <p:nvPr/>
        </p:nvSpPr>
        <p:spPr>
          <a:xfrm>
            <a:off x="3092335" y="1601136"/>
            <a:ext cx="2846128" cy="246365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900" b="1" dirty="0">
                <a:latin typeface="Century Gothic" panose="020B0502020202020204" pitchFamily="34" charset="0"/>
              </a:rPr>
              <a:t>1.</a:t>
            </a:r>
            <a:r>
              <a:rPr lang="en-US" sz="900" b="1" dirty="0">
                <a:latin typeface="Century Gothic" panose="020B0502020202020204" pitchFamily="34" charset="0"/>
              </a:rPr>
              <a:t> </a:t>
            </a:r>
            <a:r>
              <a:rPr lang="ru-RU" sz="900" b="1" dirty="0">
                <a:latin typeface="Century Gothic" panose="020B0502020202020204" pitchFamily="34" charset="0"/>
              </a:rPr>
              <a:t>Биологический турнир Томской          </a:t>
            </a:r>
          </a:p>
          <a:p>
            <a:pPr algn="just"/>
            <a:r>
              <a:rPr lang="ru-RU" sz="900" b="1" dirty="0">
                <a:latin typeface="Century Gothic" panose="020B0502020202020204" pitchFamily="34" charset="0"/>
              </a:rPr>
              <a:t>   области</a:t>
            </a:r>
          </a:p>
          <a:p>
            <a:pPr algn="just"/>
            <a:r>
              <a:rPr lang="ru-RU" sz="900" b="1" dirty="0">
                <a:latin typeface="Century Gothic" panose="020B0502020202020204" pitchFamily="34" charset="0"/>
              </a:rPr>
              <a:t>2. </a:t>
            </a:r>
            <a:r>
              <a:rPr lang="ru-RU" sz="900" b="1" dirty="0" err="1">
                <a:latin typeface="Century Gothic" panose="020B0502020202020204" pitchFamily="34" charset="0"/>
              </a:rPr>
              <a:t>Агрохакатон</a:t>
            </a:r>
            <a:r>
              <a:rPr lang="ru-RU" sz="900" b="1" dirty="0">
                <a:latin typeface="Century Gothic" panose="020B0502020202020204" pitchFamily="34" charset="0"/>
              </a:rPr>
              <a:t> БПЛА + Подготовка и практические налеты </a:t>
            </a:r>
          </a:p>
          <a:p>
            <a:pPr algn="just"/>
            <a:r>
              <a:rPr lang="ru-RU" sz="900" b="1" dirty="0">
                <a:latin typeface="Century Gothic" panose="020B0502020202020204" pitchFamily="34" charset="0"/>
              </a:rPr>
              <a:t>3.</a:t>
            </a:r>
            <a:r>
              <a:rPr lang="en-US" sz="900" b="1" dirty="0">
                <a:latin typeface="Century Gothic" panose="020B0502020202020204" pitchFamily="34" charset="0"/>
              </a:rPr>
              <a:t> </a:t>
            </a:r>
            <a:r>
              <a:rPr lang="ru-RU" sz="900" b="1" dirty="0">
                <a:latin typeface="Century Gothic" panose="020B0502020202020204" pitchFamily="34" charset="0"/>
              </a:rPr>
              <a:t>Олимпиады и конкурсы</a:t>
            </a:r>
          </a:p>
          <a:p>
            <a:pPr algn="just"/>
            <a:r>
              <a:rPr lang="ru-RU" sz="900" b="1" dirty="0">
                <a:latin typeface="Century Gothic" panose="020B0502020202020204" pitchFamily="34" charset="0"/>
              </a:rPr>
              <a:t>4.</a:t>
            </a:r>
            <a:r>
              <a:rPr lang="en-US" sz="900" b="1" dirty="0">
                <a:latin typeface="Century Gothic" panose="020B0502020202020204" pitchFamily="34" charset="0"/>
              </a:rPr>
              <a:t> </a:t>
            </a:r>
            <a:r>
              <a:rPr lang="ru-RU" sz="900" b="1" dirty="0">
                <a:latin typeface="Century Gothic" panose="020B0502020202020204" pitchFamily="34" charset="0"/>
              </a:rPr>
              <a:t>Результаты ЕГЭ</a:t>
            </a:r>
          </a:p>
          <a:p>
            <a:pPr algn="just"/>
            <a:r>
              <a:rPr lang="ru-RU" sz="900" b="1" dirty="0">
                <a:latin typeface="Century Gothic" panose="020B0502020202020204" pitchFamily="34" charset="0"/>
              </a:rPr>
              <a:t>5. Региональный турник «ХИМ</a:t>
            </a:r>
            <a:r>
              <a:rPr lang="en-US" sz="900" b="1" dirty="0">
                <a:latin typeface="Century Gothic" panose="020B0502020202020204" pitchFamily="34" charset="0"/>
              </a:rPr>
              <a:t>DETECT</a:t>
            </a:r>
            <a:r>
              <a:rPr lang="ru-RU" sz="900" b="1" dirty="0">
                <a:latin typeface="Century Gothic" panose="020B0502020202020204" pitchFamily="34" charset="0"/>
              </a:rPr>
              <a:t>»</a:t>
            </a:r>
          </a:p>
          <a:p>
            <a:pPr algn="just"/>
            <a:r>
              <a:rPr lang="en-US" sz="900" b="1" dirty="0">
                <a:latin typeface="Century Gothic" panose="020B0502020202020204" pitchFamily="34" charset="0"/>
              </a:rPr>
              <a:t>6</a:t>
            </a:r>
            <a:r>
              <a:rPr lang="ru-RU" sz="900" b="1" dirty="0">
                <a:latin typeface="Century Gothic" panose="020B0502020202020204" pitchFamily="34" charset="0"/>
              </a:rPr>
              <a:t>. Конференции: </a:t>
            </a:r>
            <a:endParaRPr lang="am-ET" sz="900" b="1" dirty="0"/>
          </a:p>
          <a:p>
            <a:pPr marL="128588" indent="-128588" algn="just">
              <a:buFont typeface="Wingdings" panose="05000000000000000000" pitchFamily="2" charset="2"/>
              <a:buChar char="ü"/>
            </a:pPr>
            <a:r>
              <a:rPr lang="ru-RU" sz="900" dirty="0">
                <a:latin typeface="Century Gothic" panose="020B0502020202020204" pitchFamily="34" charset="0"/>
              </a:rPr>
              <a:t>«Современные биотехнологии и экологическое образование в школе </a:t>
            </a:r>
            <a:endParaRPr lang="am-ET" sz="900" dirty="0"/>
          </a:p>
          <a:p>
            <a:pPr marL="128588" indent="-128588" algn="just">
              <a:buFont typeface="Wingdings" panose="05000000000000000000" pitchFamily="2" charset="2"/>
              <a:buChar char="ü"/>
            </a:pPr>
            <a:r>
              <a:rPr lang="ru-RU" sz="900" dirty="0">
                <a:latin typeface="Century Gothic" panose="020B0502020202020204" pitchFamily="34" charset="0"/>
              </a:rPr>
              <a:t>как фактор устойчивого развития региона» (совместно со Школой «Перспектива»)</a:t>
            </a:r>
            <a:endParaRPr lang="ru-RU" sz="900" dirty="0"/>
          </a:p>
          <a:p>
            <a:pPr marL="128588" indent="-128588" algn="just">
              <a:buFont typeface="Wingdings" panose="05000000000000000000" pitchFamily="2" charset="2"/>
              <a:buChar char="ü"/>
            </a:pPr>
            <a:r>
              <a:rPr lang="ru-RU" sz="900" dirty="0">
                <a:latin typeface="Century Gothic" panose="020B0502020202020204" pitchFamily="34" charset="0"/>
              </a:rPr>
              <a:t>«Путь в химию: эксперименты и открытия»</a:t>
            </a:r>
          </a:p>
          <a:p>
            <a:pPr marL="128588" indent="-128588" algn="just">
              <a:buFont typeface="Wingdings" panose="05000000000000000000" pitchFamily="2" charset="2"/>
              <a:buChar char="ü"/>
            </a:pPr>
            <a:r>
              <a:rPr lang="ru-RU" sz="900" dirty="0">
                <a:latin typeface="Century Gothic" panose="020B0502020202020204" pitchFamily="34" charset="0"/>
              </a:rPr>
              <a:t>«Ботаника и ботаники в меняющемся мире»</a:t>
            </a:r>
          </a:p>
          <a:p>
            <a:endParaRPr lang="am-ET" sz="900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120516" y="3713468"/>
            <a:ext cx="2444960" cy="70265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В школах, где не хватает мат-тех базы – выводим школьников на свои площадки (лаборатории)</a:t>
            </a:r>
            <a:endParaRPr lang="am-ET" sz="1050" dirty="0">
              <a:solidFill>
                <a:schemeClr val="tx1"/>
              </a:solidFill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CAEE8974-D932-4029-9CFE-46C9E4F603AF}"/>
              </a:ext>
            </a:extLst>
          </p:cNvPr>
          <p:cNvSpPr txBox="1">
            <a:spLocks/>
          </p:cNvSpPr>
          <p:nvPr/>
        </p:nvSpPr>
        <p:spPr>
          <a:xfrm>
            <a:off x="138770" y="171318"/>
            <a:ext cx="5682056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800" b="1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РЕЗУЛЬТАТЫ. ДОСТИЖЕНИЯ</a:t>
            </a:r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2714379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225820" y="250029"/>
            <a:ext cx="6267743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ru-RU" dirty="0"/>
              <a:t>	</a:t>
            </a:r>
            <a:r>
              <a:rPr lang="en-US" dirty="0"/>
              <a:t>Institute for Systems Biology, Seattle</a:t>
            </a:r>
            <a:endParaRPr lang="ru-RU"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5" name="Google Shape;2176;p48">
            <a:extLst>
              <a:ext uri="{FF2B5EF4-FFF2-40B4-BE49-F238E27FC236}">
                <a16:creationId xmlns:a16="http://schemas.microsoft.com/office/drawing/2014/main" id="{42931C79-B2E0-4B37-AA74-DC1BD400F8D3}"/>
              </a:ext>
            </a:extLst>
          </p:cNvPr>
          <p:cNvSpPr/>
          <p:nvPr/>
        </p:nvSpPr>
        <p:spPr>
          <a:xfrm>
            <a:off x="629255" y="291574"/>
            <a:ext cx="414283" cy="388210"/>
          </a:xfrm>
          <a:custGeom>
            <a:avLst/>
            <a:gdLst/>
            <a:ahLst/>
            <a:cxnLst/>
            <a:rect l="l" t="t" r="r" b="b"/>
            <a:pathLst>
              <a:path w="18956" h="17763" extrusionOk="0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Picture 4" descr="C:\Users\User\Desktop\Pioneer100Stud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6417" y="1400585"/>
            <a:ext cx="3724085" cy="3436708"/>
          </a:xfrm>
          <a:prstGeom prst="rect">
            <a:avLst/>
          </a:prstGeom>
          <a:noFill/>
        </p:spPr>
      </p:pic>
      <p:pic>
        <p:nvPicPr>
          <p:cNvPr id="8" name="Picture 2" descr="C:\Users\User\Desktop\originWM_seattle_4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6396" y="1000552"/>
            <a:ext cx="2969636" cy="1662996"/>
          </a:xfrm>
          <a:prstGeom prst="rect">
            <a:avLst/>
          </a:prstGeom>
          <a:noFill/>
        </p:spPr>
      </p:pic>
      <p:pic>
        <p:nvPicPr>
          <p:cNvPr id="9" name="Picture 3" descr="C:\Users\User\Desktop\LS20160509_isb_001-2400x16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6396" y="2857537"/>
            <a:ext cx="2969636" cy="19797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8090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Google Shape;1968;p42"/>
          <p:cNvSpPr txBox="1">
            <a:spLocks noGrp="1"/>
          </p:cNvSpPr>
          <p:nvPr>
            <p:ph type="title"/>
          </p:nvPr>
        </p:nvSpPr>
        <p:spPr>
          <a:xfrm>
            <a:off x="786813" y="707426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ЦЕНТР НАУЧНОГО МАСТЕРСТВА ПИШ</a:t>
            </a:r>
            <a:endParaRPr dirty="0"/>
          </a:p>
        </p:txBody>
      </p:sp>
      <p:sp>
        <p:nvSpPr>
          <p:cNvPr id="1969" name="Google Shape;1969;p42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970" name="Google Shape;1970;p42"/>
          <p:cNvSpPr/>
          <p:nvPr/>
        </p:nvSpPr>
        <p:spPr>
          <a:xfrm>
            <a:off x="579671" y="1659923"/>
            <a:ext cx="3184729" cy="129489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116000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"/>
              </a:rPr>
              <a:t>ОЛИМПИАДНЫЕ КУРСЫ </a:t>
            </a:r>
          </a:p>
        </p:txBody>
      </p:sp>
      <p:sp>
        <p:nvSpPr>
          <p:cNvPr id="1971" name="Google Shape;1971;p42"/>
          <p:cNvSpPr/>
          <p:nvPr/>
        </p:nvSpPr>
        <p:spPr>
          <a:xfrm>
            <a:off x="3891097" y="1659923"/>
            <a:ext cx="3059654" cy="129489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008000" tIns="91425" rIns="91425" bIns="91425" anchor="t" anchorCtr="0">
            <a:noAutofit/>
          </a:bodyPr>
          <a:lstStyle/>
          <a:p>
            <a: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"/>
              </a:rPr>
              <a:t>ПОДГОТОВКА К ЕГЭ</a:t>
            </a:r>
            <a:endParaRPr sz="20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  <a:sym typeface="Encode Sans Semi Condensed"/>
            </a:endParaRPr>
          </a:p>
        </p:txBody>
      </p:sp>
      <p:sp>
        <p:nvSpPr>
          <p:cNvPr id="1972" name="Google Shape;1972;p42"/>
          <p:cNvSpPr/>
          <p:nvPr/>
        </p:nvSpPr>
        <p:spPr>
          <a:xfrm>
            <a:off x="579455" y="3084752"/>
            <a:ext cx="3184729" cy="135483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0" bIns="91425" anchor="b" anchorCtr="0">
            <a:noAutofit/>
          </a:bodyPr>
          <a:lstStyle/>
          <a:p>
            <a:pPr>
              <a:buSzPts val="1100"/>
              <a:tabLst>
                <a:tab pos="1879600" algn="l"/>
              </a:tabLst>
            </a:pPr>
            <a:r>
              <a:rPr lang="ru-RU" sz="20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"/>
              </a:rPr>
              <a:t>НАУЧНЫЕ ШКОЛЫ</a:t>
            </a:r>
          </a:p>
        </p:txBody>
      </p:sp>
      <p:sp>
        <p:nvSpPr>
          <p:cNvPr id="1973" name="Google Shape;1973;p42"/>
          <p:cNvSpPr/>
          <p:nvPr/>
        </p:nvSpPr>
        <p:spPr>
          <a:xfrm>
            <a:off x="3824208" y="3084751"/>
            <a:ext cx="3059653" cy="135483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72000" tIns="91425" rIns="91425" bIns="91425" anchor="b" anchorCtr="0">
            <a:noAutofit/>
          </a:bodyPr>
          <a:lstStyle/>
          <a:p>
            <a:pPr marL="0" indent="0" algn="r">
              <a:buClr>
                <a:schemeClr val="dk1"/>
              </a:buClr>
              <a:buSzPts val="1100"/>
            </a:pPr>
            <a:r>
              <a:rPr lang="ru-RU" sz="20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"/>
              </a:rPr>
              <a:t>ПРАКТИЧЕСКИЕ КУРСЫ ИНЖЕНЕРНОЙ БИОЛОГИИ</a:t>
            </a:r>
          </a:p>
        </p:txBody>
      </p:sp>
      <p:sp>
        <p:nvSpPr>
          <p:cNvPr id="1974" name="Google Shape;1974;p42"/>
          <p:cNvSpPr/>
          <p:nvPr/>
        </p:nvSpPr>
        <p:spPr>
          <a:xfrm>
            <a:off x="2885611" y="2074251"/>
            <a:ext cx="1759200" cy="17592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5" name="Google Shape;1975;p42"/>
          <p:cNvSpPr/>
          <p:nvPr/>
        </p:nvSpPr>
        <p:spPr>
          <a:xfrm rot="5400000">
            <a:off x="3012525" y="2074251"/>
            <a:ext cx="1759200" cy="17592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6" name="Google Shape;1976;p42"/>
          <p:cNvSpPr/>
          <p:nvPr/>
        </p:nvSpPr>
        <p:spPr>
          <a:xfrm rot="10800000">
            <a:off x="3012525" y="2202159"/>
            <a:ext cx="1759200" cy="17592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7" name="Google Shape;1977;p42"/>
          <p:cNvSpPr/>
          <p:nvPr/>
        </p:nvSpPr>
        <p:spPr>
          <a:xfrm rot="-5400000">
            <a:off x="2885611" y="2202159"/>
            <a:ext cx="1759200" cy="17592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8" name="Google Shape;1978;p42"/>
          <p:cNvSpPr/>
          <p:nvPr/>
        </p:nvSpPr>
        <p:spPr>
          <a:xfrm>
            <a:off x="3388271" y="2441224"/>
            <a:ext cx="96199" cy="3555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>
                <a:solidFill>
                  <a:schemeClr val="lt1"/>
                </a:solidFill>
                <a:latin typeface="Amatic SC"/>
              </a:rPr>
              <a:t>О</a:t>
            </a:r>
            <a:endParaRPr b="1" i="0" dirty="0">
              <a:ln>
                <a:noFill/>
              </a:ln>
              <a:solidFill>
                <a:schemeClr val="lt1"/>
              </a:solidFill>
              <a:latin typeface="Amatic SC"/>
            </a:endParaRPr>
          </a:p>
        </p:txBody>
      </p:sp>
      <p:sp>
        <p:nvSpPr>
          <p:cNvPr id="1979" name="Google Shape;1979;p42"/>
          <p:cNvSpPr/>
          <p:nvPr/>
        </p:nvSpPr>
        <p:spPr>
          <a:xfrm>
            <a:off x="4127490" y="2446843"/>
            <a:ext cx="186105" cy="3555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>
                <a:solidFill>
                  <a:schemeClr val="lt1"/>
                </a:solidFill>
                <a:latin typeface="Amatic SC"/>
              </a:rPr>
              <a:t>Е</a:t>
            </a:r>
            <a:endParaRPr b="1" i="0" dirty="0">
              <a:ln>
                <a:noFill/>
              </a:ln>
              <a:solidFill>
                <a:schemeClr val="lt1"/>
              </a:solidFill>
              <a:latin typeface="Amatic SC"/>
            </a:endParaRPr>
          </a:p>
        </p:txBody>
      </p:sp>
      <p:sp>
        <p:nvSpPr>
          <p:cNvPr id="1980" name="Google Shape;1980;p42"/>
          <p:cNvSpPr/>
          <p:nvPr/>
        </p:nvSpPr>
        <p:spPr>
          <a:xfrm>
            <a:off x="3363098" y="3246499"/>
            <a:ext cx="115979" cy="3605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>
                <a:solidFill>
                  <a:schemeClr val="lt1"/>
                </a:solidFill>
                <a:latin typeface="Amatic SC"/>
              </a:rPr>
              <a:t>Н</a:t>
            </a:r>
            <a:endParaRPr b="1" i="0" dirty="0">
              <a:ln>
                <a:noFill/>
              </a:ln>
              <a:solidFill>
                <a:schemeClr val="lt1"/>
              </a:solidFill>
              <a:latin typeface="Amatic SC"/>
            </a:endParaRPr>
          </a:p>
        </p:txBody>
      </p:sp>
      <p:sp>
        <p:nvSpPr>
          <p:cNvPr id="1981" name="Google Shape;1981;p42"/>
          <p:cNvSpPr/>
          <p:nvPr/>
        </p:nvSpPr>
        <p:spPr>
          <a:xfrm>
            <a:off x="4210653" y="3252118"/>
            <a:ext cx="97098" cy="34343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i="0" dirty="0">
                <a:ln>
                  <a:noFill/>
                </a:ln>
                <a:solidFill>
                  <a:schemeClr val="lt1"/>
                </a:solidFill>
                <a:latin typeface="Amatic SC"/>
              </a:rPr>
              <a:t>П</a:t>
            </a:r>
            <a:endParaRPr b="1" i="0" dirty="0">
              <a:ln>
                <a:noFill/>
              </a:ln>
              <a:solidFill>
                <a:schemeClr val="lt1"/>
              </a:solidFill>
              <a:latin typeface="Amatic SC"/>
            </a:endParaRPr>
          </a:p>
        </p:txBody>
      </p:sp>
      <p:sp>
        <p:nvSpPr>
          <p:cNvPr id="18" name="Google Shape;2147;p48">
            <a:extLst>
              <a:ext uri="{FF2B5EF4-FFF2-40B4-BE49-F238E27FC236}">
                <a16:creationId xmlns:a16="http://schemas.microsoft.com/office/drawing/2014/main" id="{849FBFF1-40D0-4595-BBF7-5247CBDFF6A4}"/>
              </a:ext>
            </a:extLst>
          </p:cNvPr>
          <p:cNvSpPr/>
          <p:nvPr/>
        </p:nvSpPr>
        <p:spPr>
          <a:xfrm>
            <a:off x="2451714" y="2282316"/>
            <a:ext cx="373873" cy="479695"/>
          </a:xfrm>
          <a:custGeom>
            <a:avLst/>
            <a:gdLst/>
            <a:ahLst/>
            <a:cxnLst/>
            <a:rect l="l" t="t" r="r" b="b"/>
            <a:pathLst>
              <a:path w="17107" h="21949" extrusionOk="0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194;p48">
            <a:extLst>
              <a:ext uri="{FF2B5EF4-FFF2-40B4-BE49-F238E27FC236}">
                <a16:creationId xmlns:a16="http://schemas.microsoft.com/office/drawing/2014/main" id="{A4C75EF8-2E85-4DD3-BFAB-88778A7FF51B}"/>
              </a:ext>
            </a:extLst>
          </p:cNvPr>
          <p:cNvSpPr/>
          <p:nvPr/>
        </p:nvSpPr>
        <p:spPr>
          <a:xfrm>
            <a:off x="2429245" y="3235507"/>
            <a:ext cx="492437" cy="398329"/>
          </a:xfrm>
          <a:custGeom>
            <a:avLst/>
            <a:gdLst/>
            <a:ahLst/>
            <a:cxnLst/>
            <a:rect l="l" t="t" r="r" b="b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191;p48">
            <a:extLst>
              <a:ext uri="{FF2B5EF4-FFF2-40B4-BE49-F238E27FC236}">
                <a16:creationId xmlns:a16="http://schemas.microsoft.com/office/drawing/2014/main" id="{92214FE8-F561-4E60-A877-E5B5F12A9D0B}"/>
              </a:ext>
            </a:extLst>
          </p:cNvPr>
          <p:cNvSpPr/>
          <p:nvPr/>
        </p:nvSpPr>
        <p:spPr>
          <a:xfrm>
            <a:off x="4881204" y="2363135"/>
            <a:ext cx="421736" cy="398876"/>
          </a:xfrm>
          <a:custGeom>
            <a:avLst/>
            <a:gdLst/>
            <a:ahLst/>
            <a:cxnLst/>
            <a:rect l="l" t="t" r="r" b="b"/>
            <a:pathLst>
              <a:path w="19297" h="18251" extrusionOk="0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201;p48">
            <a:extLst>
              <a:ext uri="{FF2B5EF4-FFF2-40B4-BE49-F238E27FC236}">
                <a16:creationId xmlns:a16="http://schemas.microsoft.com/office/drawing/2014/main" id="{5421D858-7D32-48A4-AE87-FB462879846A}"/>
              </a:ext>
            </a:extLst>
          </p:cNvPr>
          <p:cNvSpPr/>
          <p:nvPr/>
        </p:nvSpPr>
        <p:spPr>
          <a:xfrm>
            <a:off x="5009783" y="2420768"/>
            <a:ext cx="185417" cy="187100"/>
          </a:xfrm>
          <a:custGeom>
            <a:avLst/>
            <a:gdLst/>
            <a:ahLst/>
            <a:cxnLst/>
            <a:rect l="l" t="t" r="r" b="b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176;p48">
            <a:extLst>
              <a:ext uri="{FF2B5EF4-FFF2-40B4-BE49-F238E27FC236}">
                <a16:creationId xmlns:a16="http://schemas.microsoft.com/office/drawing/2014/main" id="{8F4060DF-3EE6-4BEB-A9EB-220D1DC1E465}"/>
              </a:ext>
            </a:extLst>
          </p:cNvPr>
          <p:cNvSpPr/>
          <p:nvPr/>
        </p:nvSpPr>
        <p:spPr>
          <a:xfrm>
            <a:off x="4779102" y="3445041"/>
            <a:ext cx="414283" cy="388210"/>
          </a:xfrm>
          <a:custGeom>
            <a:avLst/>
            <a:gdLst/>
            <a:ahLst/>
            <a:cxnLst/>
            <a:rect l="l" t="t" r="r" b="b"/>
            <a:pathLst>
              <a:path w="18956" h="17763" extrusionOk="0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79F7681-0FE2-45F7-B520-2AEEDF90DBD6}"/>
              </a:ext>
            </a:extLst>
          </p:cNvPr>
          <p:cNvSpPr/>
          <p:nvPr/>
        </p:nvSpPr>
        <p:spPr>
          <a:xfrm>
            <a:off x="45720" y="542109"/>
            <a:ext cx="643113" cy="73805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CE3FB3-2BA6-45AE-A85C-0FE76512B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833" y="219319"/>
            <a:ext cx="5660100" cy="471300"/>
          </a:xfrm>
        </p:spPr>
        <p:txBody>
          <a:bodyPr/>
          <a:lstStyle/>
          <a:p>
            <a:r>
              <a:rPr lang="ru-RU" dirty="0"/>
              <a:t>ОЛИМПИАДНЫЕ КУРСЫ для городских школ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F24C587-F909-4741-BB00-42DE20F89B1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sp>
        <p:nvSpPr>
          <p:cNvPr id="5" name="Google Shape;1607;p18">
            <a:extLst>
              <a:ext uri="{FF2B5EF4-FFF2-40B4-BE49-F238E27FC236}">
                <a16:creationId xmlns:a16="http://schemas.microsoft.com/office/drawing/2014/main" id="{2F1970D3-DBED-4DF3-BA38-7135D6DA87B6}"/>
              </a:ext>
            </a:extLst>
          </p:cNvPr>
          <p:cNvSpPr txBox="1">
            <a:spLocks/>
          </p:cNvSpPr>
          <p:nvPr/>
        </p:nvSpPr>
        <p:spPr>
          <a:xfrm>
            <a:off x="222069" y="762465"/>
            <a:ext cx="6518366" cy="1524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81000">
              <a:lnSpc>
                <a:spcPct val="115000"/>
              </a:lnSpc>
              <a:buClr>
                <a:schemeClr val="accent2"/>
              </a:buClr>
              <a:buSzPts val="2400"/>
              <a:buFont typeface="Encode Sans Semi Condensed Light"/>
              <a:buChar char="⊹"/>
            </a:pPr>
            <a:r>
              <a:rPr lang="ru-RU" sz="1800" dirty="0">
                <a:solidFill>
                  <a:schemeClr val="dk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 Light"/>
              </a:rPr>
              <a:t>Олимпиадный тренинг по химии – 1 группа (10 класс) преподаватель – </a:t>
            </a:r>
            <a:r>
              <a:rPr lang="ru-RU" sz="1800" dirty="0" err="1">
                <a:solidFill>
                  <a:schemeClr val="dk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 Light"/>
              </a:rPr>
              <a:t>Чумерин</a:t>
            </a:r>
            <a:r>
              <a:rPr lang="ru-RU" sz="1800" dirty="0">
                <a:solidFill>
                  <a:schemeClr val="dk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 Light"/>
              </a:rPr>
              <a:t> Д. С.</a:t>
            </a:r>
          </a:p>
          <a:p>
            <a:pPr marL="457200" indent="-381000">
              <a:lnSpc>
                <a:spcPct val="115000"/>
              </a:lnSpc>
              <a:buClr>
                <a:schemeClr val="accent2"/>
              </a:buClr>
              <a:buSzPts val="2400"/>
              <a:buFont typeface="Encode Sans Semi Condensed Light"/>
              <a:buChar char="⊹"/>
            </a:pPr>
            <a:r>
              <a:rPr lang="ru-RU" sz="1800" dirty="0">
                <a:solidFill>
                  <a:schemeClr val="dk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 Light"/>
              </a:rPr>
              <a:t>Олимпиадный тренинг по биологии – 3 группы (9, 10, 11), преподаватель – Плотников Е. В.</a:t>
            </a: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FC9AF8-966C-4790-BA4F-292738839B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7658"/>
          <a:stretch/>
        </p:blipFill>
        <p:spPr>
          <a:xfrm>
            <a:off x="540074" y="2201041"/>
            <a:ext cx="3096799" cy="247260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7D0DC9-3999-4003-9EDC-3CAA0D25E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048" y="2197693"/>
            <a:ext cx="2597755" cy="28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28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D07F70-3EE3-41E3-9983-63D5608EA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ОН-ЛАЙН ПОДГОТОВКА К ЕГЭ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3000A31-38E3-4C92-A3E9-88BD33507C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sp>
        <p:nvSpPr>
          <p:cNvPr id="5" name="Google Shape;1607;p18">
            <a:extLst>
              <a:ext uri="{FF2B5EF4-FFF2-40B4-BE49-F238E27FC236}">
                <a16:creationId xmlns:a16="http://schemas.microsoft.com/office/drawing/2014/main" id="{DB030D9C-4B00-434D-9311-294F628ED010}"/>
              </a:ext>
            </a:extLst>
          </p:cNvPr>
          <p:cNvSpPr txBox="1">
            <a:spLocks/>
          </p:cNvSpPr>
          <p:nvPr/>
        </p:nvSpPr>
        <p:spPr>
          <a:xfrm>
            <a:off x="315314" y="2470592"/>
            <a:ext cx="6435271" cy="1524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Подготовка к ЕГЭ по химии, </a:t>
            </a:r>
          </a:p>
          <a:p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преподаватель – Букреева Т. М.</a:t>
            </a:r>
          </a:p>
          <a:p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Подготовка к ЕГЭ по биологии,  </a:t>
            </a:r>
          </a:p>
          <a:p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преподаватель – Плотников Е. В.</a:t>
            </a: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Google Shape;1607;p18">
            <a:extLst>
              <a:ext uri="{FF2B5EF4-FFF2-40B4-BE49-F238E27FC236}">
                <a16:creationId xmlns:a16="http://schemas.microsoft.com/office/drawing/2014/main" id="{D7E55A7B-0DC5-4A69-A5F4-50E4B766F08E}"/>
              </a:ext>
            </a:extLst>
          </p:cNvPr>
          <p:cNvSpPr txBox="1">
            <a:spLocks/>
          </p:cNvSpPr>
          <p:nvPr/>
        </p:nvSpPr>
        <p:spPr>
          <a:xfrm>
            <a:off x="315314" y="1363443"/>
            <a:ext cx="6435271" cy="1524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Бесплатные годичные курсы для учащихся школ Томской области, занятия проходят он-лайн, 2 часа в неделю.</a:t>
            </a: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74BFA6C-0C20-4193-BEA5-DF4B55054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751" y="3453103"/>
            <a:ext cx="1376498" cy="137649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4968B6E-910A-4E6C-9DDE-89691AD6264E}"/>
              </a:ext>
            </a:extLst>
          </p:cNvPr>
          <p:cNvSpPr/>
          <p:nvPr/>
        </p:nvSpPr>
        <p:spPr>
          <a:xfrm>
            <a:off x="5909991" y="4759473"/>
            <a:ext cx="8931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биология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9194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8783B3-BF1C-4CBF-B71D-85A5A199C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Практические курсы в школе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9729601-5E00-401A-AFBA-CD6481871D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sp>
        <p:nvSpPr>
          <p:cNvPr id="4" name="Google Shape;1607;p18">
            <a:extLst>
              <a:ext uri="{FF2B5EF4-FFF2-40B4-BE49-F238E27FC236}">
                <a16:creationId xmlns:a16="http://schemas.microsoft.com/office/drawing/2014/main" id="{EAF5D2A7-75D2-4A3E-90A8-FE26C08AE479}"/>
              </a:ext>
            </a:extLst>
          </p:cNvPr>
          <p:cNvSpPr txBox="1">
            <a:spLocks/>
          </p:cNvSpPr>
          <p:nvPr/>
        </p:nvSpPr>
        <p:spPr>
          <a:xfrm>
            <a:off x="424543" y="2857593"/>
            <a:ext cx="7961811" cy="1524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81000">
              <a:lnSpc>
                <a:spcPct val="115000"/>
              </a:lnSpc>
              <a:buClr>
                <a:schemeClr val="accent2"/>
              </a:buClr>
              <a:buSzPts val="2400"/>
              <a:buFont typeface="Encode Sans Semi Condensed Light"/>
              <a:buChar char="⊹"/>
            </a:pPr>
            <a:r>
              <a:rPr lang="ru-RU" sz="2000" dirty="0">
                <a:solidFill>
                  <a:schemeClr val="dk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 Light"/>
              </a:rPr>
              <a:t>Молекулярная биология (канд. биол. наук </a:t>
            </a:r>
            <a:r>
              <a:rPr lang="ru-RU" sz="2000" dirty="0" err="1">
                <a:solidFill>
                  <a:schemeClr val="dk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 Light"/>
              </a:rPr>
              <a:t>Мурган</a:t>
            </a:r>
            <a:r>
              <a:rPr lang="ru-RU" sz="2000" dirty="0">
                <a:solidFill>
                  <a:schemeClr val="dk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 Light"/>
              </a:rPr>
              <a:t> О. К.)</a:t>
            </a:r>
          </a:p>
          <a:p>
            <a:pPr marL="457200" indent="-381000">
              <a:lnSpc>
                <a:spcPct val="115000"/>
              </a:lnSpc>
              <a:buClr>
                <a:schemeClr val="accent2"/>
              </a:buClr>
              <a:buSzPts val="2400"/>
              <a:buFont typeface="Encode Sans Semi Condensed Light"/>
              <a:buChar char="⊹"/>
            </a:pPr>
            <a:r>
              <a:rPr lang="ru-RU" sz="2000" dirty="0">
                <a:solidFill>
                  <a:schemeClr val="dk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 Light"/>
              </a:rPr>
              <a:t>Микробиология (канд. биол. наук Лукина А. П.)</a:t>
            </a:r>
          </a:p>
          <a:p>
            <a:pPr marL="457200" indent="-381000">
              <a:lnSpc>
                <a:spcPct val="115000"/>
              </a:lnSpc>
              <a:buClr>
                <a:schemeClr val="accent2"/>
              </a:buClr>
              <a:buSzPts val="2400"/>
              <a:buFont typeface="Encode Sans Semi Condensed Light"/>
              <a:buChar char="⊹"/>
            </a:pPr>
            <a:r>
              <a:rPr lang="ru-RU" sz="2000" dirty="0">
                <a:solidFill>
                  <a:schemeClr val="dk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 Light"/>
              </a:rPr>
              <a:t>ДНК-технология (канд. биол. наук Герасимчук А. Л.)</a:t>
            </a:r>
          </a:p>
          <a:p>
            <a:pPr marL="457200" indent="-381000">
              <a:lnSpc>
                <a:spcPct val="115000"/>
              </a:lnSpc>
              <a:buClr>
                <a:schemeClr val="accent2"/>
              </a:buClr>
              <a:buSzPts val="2400"/>
              <a:buFont typeface="Encode Sans Semi Condensed Light"/>
              <a:buChar char="⊹"/>
            </a:pPr>
            <a:r>
              <a:rPr lang="ru-RU" sz="2000" dirty="0">
                <a:solidFill>
                  <a:schemeClr val="dk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 Light"/>
              </a:rPr>
              <a:t>Биотехнология растений и грибов (</a:t>
            </a:r>
            <a:r>
              <a:rPr lang="ru-RU" sz="2000" dirty="0" err="1">
                <a:solidFill>
                  <a:schemeClr val="dk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 Light"/>
              </a:rPr>
              <a:t>Кадырбаев</a:t>
            </a:r>
            <a:r>
              <a:rPr lang="ru-RU" sz="2000" dirty="0">
                <a:solidFill>
                  <a:schemeClr val="dk1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 Light"/>
              </a:rPr>
              <a:t> М. и Плотников </a:t>
            </a:r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Е. В.)</a:t>
            </a: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Google Shape;1607;p18">
            <a:extLst>
              <a:ext uri="{FF2B5EF4-FFF2-40B4-BE49-F238E27FC236}">
                <a16:creationId xmlns:a16="http://schemas.microsoft.com/office/drawing/2014/main" id="{0D6C119A-8ABF-4EC9-850E-E2E637D118B3}"/>
              </a:ext>
            </a:extLst>
          </p:cNvPr>
          <p:cNvSpPr txBox="1">
            <a:spLocks/>
          </p:cNvSpPr>
          <p:nvPr/>
        </p:nvSpPr>
        <p:spPr>
          <a:xfrm>
            <a:off x="589589" y="1466220"/>
            <a:ext cx="6105125" cy="130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Бесплатные курсы для учащихся 10-го и 11-го естественно-научных классов, занятия проходят в школьной лаборатории, 4 часа в неделю, всего 8 практических занятий.</a:t>
            </a: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054E74-435D-4372-872E-6A47B6CBA3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35397"/>
          <a:stretch/>
        </p:blipFill>
        <p:spPr>
          <a:xfrm>
            <a:off x="6301541" y="0"/>
            <a:ext cx="2842459" cy="137723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F6B39C2-A142-4390-AB9E-D3AFD5B050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384"/>
          <a:stretch/>
        </p:blipFill>
        <p:spPr>
          <a:xfrm>
            <a:off x="6302115" y="1377232"/>
            <a:ext cx="2841886" cy="137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41955"/>
      </p:ext>
    </p:extLst>
  </p:cSld>
  <p:clrMapOvr>
    <a:masterClrMapping/>
  </p:clrMapOvr>
</p:sld>
</file>

<file path=ppt/theme/theme1.xml><?xml version="1.0" encoding="utf-8"?>
<a:theme xmlns:a="http://schemas.openxmlformats.org/drawingml/2006/main" name="Ephesus template">
  <a:themeElements>
    <a:clrScheme name="Custom 347">
      <a:dk1>
        <a:srgbClr val="26303D"/>
      </a:dk1>
      <a:lt1>
        <a:srgbClr val="FFFFFF"/>
      </a:lt1>
      <a:dk2>
        <a:srgbClr val="848E91"/>
      </a:dk2>
      <a:lt2>
        <a:srgbClr val="E3EAEB"/>
      </a:lt2>
      <a:accent1>
        <a:srgbClr val="1594B5"/>
      </a:accent1>
      <a:accent2>
        <a:srgbClr val="8ACBD1"/>
      </a:accent2>
      <a:accent3>
        <a:srgbClr val="AFD3AB"/>
      </a:accent3>
      <a:accent4>
        <a:srgbClr val="EBDE4F"/>
      </a:accent4>
      <a:accent5>
        <a:srgbClr val="A9AD9A"/>
      </a:accent5>
      <a:accent6>
        <a:srgbClr val="5D767C"/>
      </a:accent6>
      <a:hlink>
        <a:srgbClr val="26303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874</Words>
  <Application>Microsoft Office PowerPoint</Application>
  <PresentationFormat>Экран (16:9)</PresentationFormat>
  <Paragraphs>145</Paragraphs>
  <Slides>21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2" baseType="lpstr">
      <vt:lpstr>Century Gothic</vt:lpstr>
      <vt:lpstr>Times New Roman</vt:lpstr>
      <vt:lpstr>Wingdings</vt:lpstr>
      <vt:lpstr>Calibri Light</vt:lpstr>
      <vt:lpstr>Nyala</vt:lpstr>
      <vt:lpstr>Arial</vt:lpstr>
      <vt:lpstr>Calibri</vt:lpstr>
      <vt:lpstr>Amatic SC</vt:lpstr>
      <vt:lpstr>Encode Sans Semi Condensed</vt:lpstr>
      <vt:lpstr>Encode Sans Semi Condensed Light</vt:lpstr>
      <vt:lpstr>Ephesus template</vt:lpstr>
      <vt:lpstr>ПРАКТИКА ВНЕДРЕНИЯ ИНЖЕНЕРНОГО ОБРАЗОВАНИЯ В МАОУ ШКОЛА «ПЕРСПЕКТИВА»</vt:lpstr>
      <vt:lpstr>Презентация PowerPoint</vt:lpstr>
      <vt:lpstr>Презентация PowerPoint</vt:lpstr>
      <vt:lpstr>Презентация PowerPoint</vt:lpstr>
      <vt:lpstr> Institute for Systems Biology, Seattle</vt:lpstr>
      <vt:lpstr>ЦЕНТР НАУЧНОГО МАСТЕРСТВА ПИШ</vt:lpstr>
      <vt:lpstr>ОЛИМПИАДНЫЕ КУРСЫ для городских школ</vt:lpstr>
      <vt:lpstr>ОН-ЛАЙН ПОДГОТОВКА К ЕГЭ</vt:lpstr>
      <vt:lpstr>Практические курсы в школе</vt:lpstr>
      <vt:lpstr>Научные школы</vt:lpstr>
      <vt:lpstr>ПОСТЕРЫ-ПРЕЗЕНТАЦИИ НАУЧНЫХ ШКОЛ</vt:lpstr>
      <vt:lpstr>Реальные данные</vt:lpstr>
      <vt:lpstr>Где участвовать</vt:lpstr>
      <vt:lpstr>Система «Flamingo»</vt:lpstr>
      <vt:lpstr>Презентация PowerPoint</vt:lpstr>
      <vt:lpstr>Кабинет для проведения тренингов</vt:lpstr>
      <vt:lpstr>Биохимическая лаборатория</vt:lpstr>
      <vt:lpstr>Биотехнологическая площадка</vt:lpstr>
      <vt:lpstr>Презентация PowerPoint</vt:lpstr>
      <vt:lpstr>пока еще «неумная» теплица</vt:lpstr>
      <vt:lpstr>Спасибо!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Индивидуальное проектирование</dc:title>
  <cp:lastModifiedBy>Слушатель</cp:lastModifiedBy>
  <cp:revision>28</cp:revision>
  <dcterms:modified xsi:type="dcterms:W3CDTF">2024-11-05T06:40:12Z</dcterms:modified>
</cp:coreProperties>
</file>