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449" r:id="rId2"/>
    <p:sldId id="410" r:id="rId3"/>
    <p:sldId id="419" r:id="rId4"/>
    <p:sldId id="450" r:id="rId5"/>
    <p:sldId id="417" r:id="rId6"/>
    <p:sldId id="418" r:id="rId7"/>
    <p:sldId id="412" r:id="rId8"/>
    <p:sldId id="413" r:id="rId9"/>
    <p:sldId id="414" r:id="rId10"/>
    <p:sldId id="451" r:id="rId11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щ Ирина Юрьевна" initials="КИЮ" lastIdx="1" clrIdx="0">
    <p:extLst>
      <p:ext uri="{19B8F6BF-5375-455C-9EA6-DF929625EA0E}">
        <p15:presenceInfo xmlns:p15="http://schemas.microsoft.com/office/powerpoint/2012/main" userId="31f9b8363ee3c5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462"/>
    <a:srgbClr val="FF5050"/>
    <a:srgbClr val="3F425A"/>
    <a:srgbClr val="12085C"/>
    <a:srgbClr val="EA50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6395" autoAdjust="0"/>
  </p:normalViewPr>
  <p:slideViewPr>
    <p:cSldViewPr snapToGrid="0">
      <p:cViewPr varScale="1">
        <p:scale>
          <a:sx n="114" d="100"/>
          <a:sy n="114" d="100"/>
        </p:scale>
        <p:origin x="31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93C2E-1748-4070-804B-78C20C8F8FD8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98FB915-8059-4A36-AFB7-4CC17A76B96C}">
      <dgm:prSet phldrT="[Текст]" custT="1"/>
      <dgm:spPr>
        <a:solidFill>
          <a:srgbClr val="1CA09A"/>
        </a:solidFill>
      </dgm:spPr>
      <dgm:t>
        <a:bodyPr/>
        <a:lstStyle/>
        <a:p>
          <a:r>
            <a:rPr lang="ru-RU" sz="1200" dirty="0" smtClean="0"/>
            <a:t>Диагностика </a:t>
          </a:r>
          <a:endParaRPr lang="ru-RU" sz="1200" dirty="0"/>
        </a:p>
      </dgm:t>
    </dgm:pt>
    <dgm:pt modelId="{122A1318-1A89-4DD2-97DC-FC8E062C9353}" type="parTrans" cxnId="{65949405-5D7D-4A2C-B545-B69CC8305E80}">
      <dgm:prSet/>
      <dgm:spPr/>
      <dgm:t>
        <a:bodyPr/>
        <a:lstStyle/>
        <a:p>
          <a:endParaRPr lang="ru-RU" sz="1200"/>
        </a:p>
      </dgm:t>
    </dgm:pt>
    <dgm:pt modelId="{25B67393-8CC0-49FB-BB7E-3E912E9D343F}" type="sibTrans" cxnId="{65949405-5D7D-4A2C-B545-B69CC8305E80}">
      <dgm:prSet/>
      <dgm:spPr/>
      <dgm:t>
        <a:bodyPr/>
        <a:lstStyle/>
        <a:p>
          <a:endParaRPr lang="ru-RU" sz="1200"/>
        </a:p>
      </dgm:t>
    </dgm:pt>
    <dgm:pt modelId="{987F700D-AA8D-436E-9C26-4284570ED7B0}">
      <dgm:prSet phldrT="[Текст]" custT="1"/>
      <dgm:spPr/>
      <dgm:t>
        <a:bodyPr/>
        <a:lstStyle/>
        <a:p>
          <a:r>
            <a:rPr lang="ru-RU" sz="1200" dirty="0"/>
            <a:t>Диагностика </a:t>
          </a:r>
          <a:r>
            <a:rPr lang="ru-RU" sz="1200" dirty="0" smtClean="0"/>
            <a:t>проф. компетенций;</a:t>
          </a:r>
          <a:endParaRPr lang="ru-RU" sz="1200" dirty="0"/>
        </a:p>
      </dgm:t>
    </dgm:pt>
    <dgm:pt modelId="{FFE9C998-297B-47DB-9A54-12B94800EBA0}" type="parTrans" cxnId="{0635EA5F-E7A2-4BE9-B940-ED85EB4C1B5F}">
      <dgm:prSet/>
      <dgm:spPr/>
      <dgm:t>
        <a:bodyPr/>
        <a:lstStyle/>
        <a:p>
          <a:endParaRPr lang="ru-RU" sz="1200"/>
        </a:p>
      </dgm:t>
    </dgm:pt>
    <dgm:pt modelId="{DD274810-A89E-4C88-9356-CAB5013C38D2}" type="sibTrans" cxnId="{0635EA5F-E7A2-4BE9-B940-ED85EB4C1B5F}">
      <dgm:prSet/>
      <dgm:spPr/>
      <dgm:t>
        <a:bodyPr/>
        <a:lstStyle/>
        <a:p>
          <a:endParaRPr lang="ru-RU" sz="1200"/>
        </a:p>
      </dgm:t>
    </dgm:pt>
    <dgm:pt modelId="{AEFAD968-C5DB-4E88-AA4E-19B34486AEEA}">
      <dgm:prSet phldrT="[Текст]" custT="1"/>
      <dgm:spPr/>
      <dgm:t>
        <a:bodyPr/>
        <a:lstStyle/>
        <a:p>
          <a:r>
            <a:rPr lang="ru-RU" sz="1200" dirty="0"/>
            <a:t>Диагностика </a:t>
          </a:r>
          <a:r>
            <a:rPr lang="ru-RU" sz="1200" dirty="0" smtClean="0"/>
            <a:t>проф. потребностей</a:t>
          </a:r>
          <a:endParaRPr lang="ru-RU" sz="1200" dirty="0"/>
        </a:p>
      </dgm:t>
    </dgm:pt>
    <dgm:pt modelId="{6515E3C0-08C9-4F08-A8EC-DCADA1E72B66}" type="parTrans" cxnId="{EC803855-12DF-428B-9D9C-6A42285E1F34}">
      <dgm:prSet/>
      <dgm:spPr/>
      <dgm:t>
        <a:bodyPr/>
        <a:lstStyle/>
        <a:p>
          <a:endParaRPr lang="ru-RU" sz="1200"/>
        </a:p>
      </dgm:t>
    </dgm:pt>
    <dgm:pt modelId="{B62D933A-397D-4D6C-B70E-C68295D83B19}" type="sibTrans" cxnId="{EC803855-12DF-428B-9D9C-6A42285E1F34}">
      <dgm:prSet/>
      <dgm:spPr/>
      <dgm:t>
        <a:bodyPr/>
        <a:lstStyle/>
        <a:p>
          <a:endParaRPr lang="ru-RU" sz="1200"/>
        </a:p>
      </dgm:t>
    </dgm:pt>
    <dgm:pt modelId="{F4360A82-EDD2-4A1A-B5A9-F92DD31F61A3}">
      <dgm:prSet phldrT="[Текст]" custT="1"/>
      <dgm:spPr>
        <a:solidFill>
          <a:srgbClr val="1CA09A"/>
        </a:solidFill>
      </dgm:spPr>
      <dgm:t>
        <a:bodyPr/>
        <a:lstStyle/>
        <a:p>
          <a:r>
            <a:rPr lang="ru-RU" sz="1200" dirty="0" smtClean="0"/>
            <a:t>Разработка карты дефицитов</a:t>
          </a:r>
          <a:endParaRPr lang="ru-RU" sz="1200" dirty="0"/>
        </a:p>
      </dgm:t>
    </dgm:pt>
    <dgm:pt modelId="{EE2E2F78-2037-4A08-BC0A-532545F4F277}" type="parTrans" cxnId="{9EB08327-25E8-48B6-A8B9-D2AEE56A6AA6}">
      <dgm:prSet/>
      <dgm:spPr/>
      <dgm:t>
        <a:bodyPr/>
        <a:lstStyle/>
        <a:p>
          <a:endParaRPr lang="ru-RU" sz="1200"/>
        </a:p>
      </dgm:t>
    </dgm:pt>
    <dgm:pt modelId="{C195511F-4548-4580-9708-1493C83AC092}" type="sibTrans" cxnId="{9EB08327-25E8-48B6-A8B9-D2AEE56A6AA6}">
      <dgm:prSet/>
      <dgm:spPr/>
      <dgm:t>
        <a:bodyPr/>
        <a:lstStyle/>
        <a:p>
          <a:endParaRPr lang="ru-RU" sz="1200"/>
        </a:p>
      </dgm:t>
    </dgm:pt>
    <dgm:pt modelId="{37B8F488-8B95-4CA3-9E79-C339498F8D1F}">
      <dgm:prSet phldrT="[Текст]" custT="1"/>
      <dgm:spPr/>
      <dgm:t>
        <a:bodyPr/>
        <a:lstStyle/>
        <a:p>
          <a:r>
            <a:rPr lang="ru-RU" sz="1200" dirty="0" smtClean="0"/>
            <a:t>Выявление тем/блоков/ вопросов на которые респондент не дал правильный ответ</a:t>
          </a:r>
          <a:endParaRPr lang="ru-RU" sz="1200" dirty="0"/>
        </a:p>
      </dgm:t>
    </dgm:pt>
    <dgm:pt modelId="{71172B30-8E1B-4CB0-AB28-C3FC43146DE0}" type="parTrans" cxnId="{CD38B646-4B0E-4B36-BAE0-1AC627B42D3C}">
      <dgm:prSet/>
      <dgm:spPr/>
      <dgm:t>
        <a:bodyPr/>
        <a:lstStyle/>
        <a:p>
          <a:endParaRPr lang="ru-RU" sz="1200"/>
        </a:p>
      </dgm:t>
    </dgm:pt>
    <dgm:pt modelId="{0E4FC36D-B2E4-47D6-BA4A-94BFBB889B7B}" type="sibTrans" cxnId="{CD38B646-4B0E-4B36-BAE0-1AC627B42D3C}">
      <dgm:prSet/>
      <dgm:spPr/>
      <dgm:t>
        <a:bodyPr/>
        <a:lstStyle/>
        <a:p>
          <a:endParaRPr lang="ru-RU" sz="1200"/>
        </a:p>
      </dgm:t>
    </dgm:pt>
    <dgm:pt modelId="{884A5C19-0D3F-45F0-B44B-2156E6C4893C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200" dirty="0" smtClean="0"/>
            <a:t>Подбор тьютором, региональным методистом образовательных событий, КПК, стажировки и т.д. устраняющие выявленные дефициты  </a:t>
          </a:r>
          <a:endParaRPr lang="ru-RU" sz="1200" dirty="0"/>
        </a:p>
      </dgm:t>
    </dgm:pt>
    <dgm:pt modelId="{5357D23C-CDA1-462F-9770-3070460C59EF}" type="parTrans" cxnId="{CBDF2E3E-442D-41FA-B0F1-6100721E6DBE}">
      <dgm:prSet/>
      <dgm:spPr/>
      <dgm:t>
        <a:bodyPr/>
        <a:lstStyle/>
        <a:p>
          <a:endParaRPr lang="ru-RU" sz="1200"/>
        </a:p>
      </dgm:t>
    </dgm:pt>
    <dgm:pt modelId="{8E52B75C-DA69-4C1C-82CC-39520A370480}" type="sibTrans" cxnId="{CBDF2E3E-442D-41FA-B0F1-6100721E6DBE}">
      <dgm:prSet/>
      <dgm:spPr/>
      <dgm:t>
        <a:bodyPr/>
        <a:lstStyle/>
        <a:p>
          <a:endParaRPr lang="ru-RU" sz="1200"/>
        </a:p>
      </dgm:t>
    </dgm:pt>
    <dgm:pt modelId="{97320D99-B0B0-4650-A22E-C198A5E62B93}">
      <dgm:prSet phldrT="[Текст]" custT="1"/>
      <dgm:spPr>
        <a:solidFill>
          <a:srgbClr val="1CA09A"/>
        </a:solidFill>
      </dgm:spPr>
      <dgm:t>
        <a:bodyPr/>
        <a:lstStyle/>
        <a:p>
          <a:r>
            <a:rPr lang="ru-RU" sz="1200" dirty="0" smtClean="0"/>
            <a:t>Согласование ИОМ</a:t>
          </a:r>
          <a:endParaRPr lang="ru-RU" sz="1200" dirty="0"/>
        </a:p>
      </dgm:t>
    </dgm:pt>
    <dgm:pt modelId="{878A6E7D-FC81-4CCA-B0C2-580E3AD49B4E}" type="parTrans" cxnId="{3AAC923A-710F-4C14-A575-4169E33605A9}">
      <dgm:prSet/>
      <dgm:spPr/>
      <dgm:t>
        <a:bodyPr/>
        <a:lstStyle/>
        <a:p>
          <a:endParaRPr lang="ru-RU" sz="1200"/>
        </a:p>
      </dgm:t>
    </dgm:pt>
    <dgm:pt modelId="{564E832B-C6B6-463F-9AA5-E03F968D34F7}" type="sibTrans" cxnId="{3AAC923A-710F-4C14-A575-4169E33605A9}">
      <dgm:prSet/>
      <dgm:spPr/>
      <dgm:t>
        <a:bodyPr/>
        <a:lstStyle/>
        <a:p>
          <a:endParaRPr lang="ru-RU" sz="1200"/>
        </a:p>
      </dgm:t>
    </dgm:pt>
    <dgm:pt modelId="{C83F0041-AC72-48C4-BD9E-651DE168C312}">
      <dgm:prSet phldrT="[Текст]" custT="1"/>
      <dgm:spPr/>
      <dgm:t>
        <a:bodyPr/>
        <a:lstStyle/>
        <a:p>
          <a:r>
            <a:rPr lang="ru-RU" sz="1200" dirty="0" smtClean="0"/>
            <a:t>Информирование респондента о разработанном ИОМ (согласование);</a:t>
          </a:r>
          <a:endParaRPr lang="ru-RU" sz="1200" dirty="0"/>
        </a:p>
      </dgm:t>
    </dgm:pt>
    <dgm:pt modelId="{CD8BF62E-1027-4ECF-A5E1-1ECA3E5CCBA5}" type="parTrans" cxnId="{39DDB47E-1D42-4435-880E-891F18137EB6}">
      <dgm:prSet/>
      <dgm:spPr/>
      <dgm:t>
        <a:bodyPr/>
        <a:lstStyle/>
        <a:p>
          <a:endParaRPr lang="ru-RU" sz="1200"/>
        </a:p>
      </dgm:t>
    </dgm:pt>
    <dgm:pt modelId="{7F2F221E-D41E-4F13-A0E6-BBBCE3570FA7}" type="sibTrans" cxnId="{39DDB47E-1D42-4435-880E-891F18137EB6}">
      <dgm:prSet/>
      <dgm:spPr/>
      <dgm:t>
        <a:bodyPr/>
        <a:lstStyle/>
        <a:p>
          <a:endParaRPr lang="ru-RU" sz="1200"/>
        </a:p>
      </dgm:t>
    </dgm:pt>
    <dgm:pt modelId="{5EE47B11-2C34-49E0-A894-A56298352D99}">
      <dgm:prSet phldrT="[Текст]" custT="1"/>
      <dgm:spPr>
        <a:solidFill>
          <a:srgbClr val="1CA09A"/>
        </a:solidFill>
      </dgm:spPr>
      <dgm:t>
        <a:bodyPr/>
        <a:lstStyle/>
        <a:p>
          <a:r>
            <a:rPr lang="ru-RU" sz="1200" dirty="0" smtClean="0"/>
            <a:t>Реализация ИОМ</a:t>
          </a:r>
          <a:endParaRPr lang="ru-RU" sz="1200" dirty="0"/>
        </a:p>
      </dgm:t>
    </dgm:pt>
    <dgm:pt modelId="{9771A271-22F3-4746-93C9-23C3D1BD309B}" type="parTrans" cxnId="{C19F60A3-2D72-4E55-8DC8-2DDE277777AD}">
      <dgm:prSet/>
      <dgm:spPr/>
      <dgm:t>
        <a:bodyPr/>
        <a:lstStyle/>
        <a:p>
          <a:endParaRPr lang="ru-RU" sz="1200"/>
        </a:p>
      </dgm:t>
    </dgm:pt>
    <dgm:pt modelId="{75DBFAF8-E9A9-49DB-8F86-097B26D961FB}" type="sibTrans" cxnId="{C19F60A3-2D72-4E55-8DC8-2DDE277777AD}">
      <dgm:prSet/>
      <dgm:spPr/>
      <dgm:t>
        <a:bodyPr/>
        <a:lstStyle/>
        <a:p>
          <a:endParaRPr lang="ru-RU" sz="1200"/>
        </a:p>
      </dgm:t>
    </dgm:pt>
    <dgm:pt modelId="{4B21C0AC-09C7-43A5-9A6E-CF7011CCEFA4}">
      <dgm:prSet phldrT="[Текст]" custT="1"/>
      <dgm:spPr>
        <a:solidFill>
          <a:srgbClr val="1CA09A"/>
        </a:solidFill>
        <a:ln>
          <a:solidFill>
            <a:srgbClr val="B11F43"/>
          </a:solidFill>
        </a:ln>
      </dgm:spPr>
      <dgm:t>
        <a:bodyPr/>
        <a:lstStyle/>
        <a:p>
          <a:r>
            <a:rPr lang="ru-RU" sz="1200" dirty="0" smtClean="0"/>
            <a:t>Проектирование ИОМ</a:t>
          </a:r>
          <a:endParaRPr lang="ru-RU" sz="1200" dirty="0"/>
        </a:p>
      </dgm:t>
    </dgm:pt>
    <dgm:pt modelId="{98B5B3D3-1AC4-4C29-8729-9E12397B87FA}" type="parTrans" cxnId="{EAEA2325-4063-4163-A147-269BA1001DC4}">
      <dgm:prSet/>
      <dgm:spPr/>
      <dgm:t>
        <a:bodyPr/>
        <a:lstStyle/>
        <a:p>
          <a:endParaRPr lang="ru-RU" sz="1200"/>
        </a:p>
      </dgm:t>
    </dgm:pt>
    <dgm:pt modelId="{D3095895-9F08-484B-93E4-C46A40B84BE0}" type="sibTrans" cxnId="{EAEA2325-4063-4163-A147-269BA1001DC4}">
      <dgm:prSet/>
      <dgm:spPr/>
      <dgm:t>
        <a:bodyPr/>
        <a:lstStyle/>
        <a:p>
          <a:endParaRPr lang="ru-RU" sz="1200"/>
        </a:p>
      </dgm:t>
    </dgm:pt>
    <dgm:pt modelId="{454A93EC-CC8B-44EF-BFF9-45AE4F67A850}">
      <dgm:prSet phldrT="[Текст]" custT="1"/>
      <dgm:spPr/>
      <dgm:t>
        <a:bodyPr/>
        <a:lstStyle/>
        <a:p>
          <a:r>
            <a:rPr lang="ru-RU" sz="1200" dirty="0" smtClean="0"/>
            <a:t>Посещение образовательных событий, КПК, стажировки (от 6 месяцев)</a:t>
          </a:r>
          <a:endParaRPr lang="ru-RU" sz="1200" dirty="0"/>
        </a:p>
      </dgm:t>
    </dgm:pt>
    <dgm:pt modelId="{141D54D5-CFFD-40D0-B53A-DC25D16120F0}" type="parTrans" cxnId="{044B301E-9570-4CB1-A505-06992CF0871D}">
      <dgm:prSet/>
      <dgm:spPr/>
      <dgm:t>
        <a:bodyPr/>
        <a:lstStyle/>
        <a:p>
          <a:endParaRPr lang="ru-RU" sz="1200"/>
        </a:p>
      </dgm:t>
    </dgm:pt>
    <dgm:pt modelId="{B37C0402-D0B5-44C6-9DC2-B1F1A0388495}" type="sibTrans" cxnId="{044B301E-9570-4CB1-A505-06992CF0871D}">
      <dgm:prSet/>
      <dgm:spPr/>
      <dgm:t>
        <a:bodyPr/>
        <a:lstStyle/>
        <a:p>
          <a:endParaRPr lang="ru-RU" sz="1200"/>
        </a:p>
      </dgm:t>
    </dgm:pt>
    <dgm:pt modelId="{E407AAB4-2332-4D83-BF69-3F2A7DEBC38E}">
      <dgm:prSet phldrT="[Текст]" custT="1"/>
      <dgm:spPr/>
      <dgm:t>
        <a:bodyPr/>
        <a:lstStyle/>
        <a:p>
          <a:r>
            <a:rPr lang="ru-RU" sz="1200" dirty="0" smtClean="0"/>
            <a:t>Утверждение ИОМ руководителем </a:t>
          </a:r>
          <a:endParaRPr lang="ru-RU" sz="1200" dirty="0"/>
        </a:p>
      </dgm:t>
    </dgm:pt>
    <dgm:pt modelId="{AA2DBC2A-7997-485A-B287-2A279A3802A3}" type="parTrans" cxnId="{7422E6B2-92FB-45EE-ACB2-FF4FBC536B26}">
      <dgm:prSet/>
      <dgm:spPr/>
      <dgm:t>
        <a:bodyPr/>
        <a:lstStyle/>
        <a:p>
          <a:endParaRPr lang="ru-RU" sz="1200"/>
        </a:p>
      </dgm:t>
    </dgm:pt>
    <dgm:pt modelId="{4DE1D6A4-1B52-476A-B4C6-722A3AEA479A}" type="sibTrans" cxnId="{7422E6B2-92FB-45EE-ACB2-FF4FBC536B26}">
      <dgm:prSet/>
      <dgm:spPr/>
      <dgm:t>
        <a:bodyPr/>
        <a:lstStyle/>
        <a:p>
          <a:endParaRPr lang="ru-RU" sz="1200"/>
        </a:p>
      </dgm:t>
    </dgm:pt>
    <dgm:pt modelId="{D14A9503-1804-40E5-8669-442D63B9D474}">
      <dgm:prSet phldrT="[Текст]" custT="1"/>
      <dgm:spPr>
        <a:solidFill>
          <a:srgbClr val="1CA09A"/>
        </a:solidFill>
      </dgm:spPr>
      <dgm:t>
        <a:bodyPr/>
        <a:lstStyle/>
        <a:p>
          <a:r>
            <a:rPr lang="ru-RU" sz="1200" dirty="0" smtClean="0"/>
            <a:t>Рефлексия</a:t>
          </a:r>
          <a:endParaRPr lang="ru-RU" sz="1200" dirty="0"/>
        </a:p>
      </dgm:t>
    </dgm:pt>
    <dgm:pt modelId="{E3053948-B234-4B2B-B1BF-21BF570F77BF}" type="parTrans" cxnId="{DC34FE4C-E915-454B-BCD8-CFEDE0D05339}">
      <dgm:prSet/>
      <dgm:spPr/>
      <dgm:t>
        <a:bodyPr/>
        <a:lstStyle/>
        <a:p>
          <a:endParaRPr lang="ru-RU" sz="1200"/>
        </a:p>
      </dgm:t>
    </dgm:pt>
    <dgm:pt modelId="{4938E76D-C7E2-467D-A856-D60F9F137BDC}" type="sibTrans" cxnId="{DC34FE4C-E915-454B-BCD8-CFEDE0D05339}">
      <dgm:prSet/>
      <dgm:spPr/>
      <dgm:t>
        <a:bodyPr/>
        <a:lstStyle/>
        <a:p>
          <a:endParaRPr lang="ru-RU" sz="1200"/>
        </a:p>
      </dgm:t>
    </dgm:pt>
    <dgm:pt modelId="{0F355997-1271-4234-BC9F-046624EDB525}">
      <dgm:prSet phldrT="[Текст]" custT="1"/>
      <dgm:spPr/>
      <dgm:t>
        <a:bodyPr/>
        <a:lstStyle/>
        <a:p>
          <a:r>
            <a:rPr lang="ru-RU" sz="1200" dirty="0" smtClean="0"/>
            <a:t>Повторная диагностика проф. дефицитов</a:t>
          </a:r>
          <a:endParaRPr lang="ru-RU" sz="1200" dirty="0"/>
        </a:p>
      </dgm:t>
    </dgm:pt>
    <dgm:pt modelId="{9A490EDD-6946-4A6A-AB9B-CC7410792E4C}" type="parTrans" cxnId="{F33263AD-45FE-4335-A979-EB1C49F86758}">
      <dgm:prSet/>
      <dgm:spPr/>
      <dgm:t>
        <a:bodyPr/>
        <a:lstStyle/>
        <a:p>
          <a:endParaRPr lang="ru-RU" sz="1200"/>
        </a:p>
      </dgm:t>
    </dgm:pt>
    <dgm:pt modelId="{3E216E31-7867-4B9F-B527-3D1DD9D977E2}" type="sibTrans" cxnId="{F33263AD-45FE-4335-A979-EB1C49F86758}">
      <dgm:prSet/>
      <dgm:spPr/>
      <dgm:t>
        <a:bodyPr/>
        <a:lstStyle/>
        <a:p>
          <a:endParaRPr lang="ru-RU" sz="1200"/>
        </a:p>
      </dgm:t>
    </dgm:pt>
    <dgm:pt modelId="{044175B4-0DBF-42CC-A53E-3238F264FB61}" type="pres">
      <dgm:prSet presAssocID="{04793C2E-1748-4070-804B-78C20C8F8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1C27B-E8E9-4917-9A61-DFDA08DC877B}" type="pres">
      <dgm:prSet presAssocID="{04793C2E-1748-4070-804B-78C20C8F8FD8}" presName="tSp" presStyleCnt="0"/>
      <dgm:spPr/>
      <dgm:t>
        <a:bodyPr/>
        <a:lstStyle/>
        <a:p>
          <a:endParaRPr lang="ru-RU"/>
        </a:p>
      </dgm:t>
    </dgm:pt>
    <dgm:pt modelId="{D8AC0D66-747B-4E13-823C-996D6F10E020}" type="pres">
      <dgm:prSet presAssocID="{04793C2E-1748-4070-804B-78C20C8F8FD8}" presName="bSp" presStyleCnt="0"/>
      <dgm:spPr/>
      <dgm:t>
        <a:bodyPr/>
        <a:lstStyle/>
        <a:p>
          <a:endParaRPr lang="ru-RU"/>
        </a:p>
      </dgm:t>
    </dgm:pt>
    <dgm:pt modelId="{31ACF3B2-DDFC-4B87-9577-1A02590B3728}" type="pres">
      <dgm:prSet presAssocID="{04793C2E-1748-4070-804B-78C20C8F8FD8}" presName="process" presStyleCnt="0"/>
      <dgm:spPr/>
      <dgm:t>
        <a:bodyPr/>
        <a:lstStyle/>
        <a:p>
          <a:endParaRPr lang="ru-RU"/>
        </a:p>
      </dgm:t>
    </dgm:pt>
    <dgm:pt modelId="{E0535820-B2C8-4225-941A-E8F5F8951FE1}" type="pres">
      <dgm:prSet presAssocID="{B98FB915-8059-4A36-AFB7-4CC17A76B96C}" presName="composite1" presStyleCnt="0"/>
      <dgm:spPr/>
      <dgm:t>
        <a:bodyPr/>
        <a:lstStyle/>
        <a:p>
          <a:endParaRPr lang="ru-RU"/>
        </a:p>
      </dgm:t>
    </dgm:pt>
    <dgm:pt modelId="{66984EA6-8645-43BA-97E6-483111E0AF21}" type="pres">
      <dgm:prSet presAssocID="{B98FB915-8059-4A36-AFB7-4CC17A76B96C}" presName="dummyNode1" presStyleLbl="node1" presStyleIdx="0" presStyleCnt="6"/>
      <dgm:spPr/>
      <dgm:t>
        <a:bodyPr/>
        <a:lstStyle/>
        <a:p>
          <a:endParaRPr lang="ru-RU"/>
        </a:p>
      </dgm:t>
    </dgm:pt>
    <dgm:pt modelId="{43BB059E-7EC3-4168-B1A7-B206DA248172}" type="pres">
      <dgm:prSet presAssocID="{B98FB915-8059-4A36-AFB7-4CC17A76B96C}" presName="childNode1" presStyleLbl="bgAcc1" presStyleIdx="0" presStyleCnt="6" custScaleX="150375" custScaleY="170319" custLinFactNeighborX="6091" custLinFactNeighborY="-25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0D29F-1B7F-44E3-A736-9CAA36EB2B58}" type="pres">
      <dgm:prSet presAssocID="{B98FB915-8059-4A36-AFB7-4CC17A76B96C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45965-63E2-4CBB-9462-78AA02327E7A}" type="pres">
      <dgm:prSet presAssocID="{B98FB915-8059-4A36-AFB7-4CC17A76B96C}" presName="parentNode1" presStyleLbl="node1" presStyleIdx="0" presStyleCnt="6" custScaleX="145521" custLinFactNeighborX="-4995" custLinFactNeighborY="168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871A7-38C7-4DDF-A306-AA1C6A6EAAB0}" type="pres">
      <dgm:prSet presAssocID="{B98FB915-8059-4A36-AFB7-4CC17A76B96C}" presName="connSite1" presStyleCnt="0"/>
      <dgm:spPr/>
      <dgm:t>
        <a:bodyPr/>
        <a:lstStyle/>
        <a:p>
          <a:endParaRPr lang="ru-RU"/>
        </a:p>
      </dgm:t>
    </dgm:pt>
    <dgm:pt modelId="{30C0AABA-EA0A-49E2-B954-EEE52E59460E}" type="pres">
      <dgm:prSet presAssocID="{25B67393-8CC0-49FB-BB7E-3E912E9D343F}" presName="Name9" presStyleLbl="sibTrans2D1" presStyleIdx="0" presStyleCnt="5" custAng="297719" custLinFactNeighborX="-8236" custLinFactNeighborY="1103"/>
      <dgm:spPr/>
      <dgm:t>
        <a:bodyPr/>
        <a:lstStyle/>
        <a:p>
          <a:endParaRPr lang="ru-RU"/>
        </a:p>
      </dgm:t>
    </dgm:pt>
    <dgm:pt modelId="{A55B938F-CEE5-457D-B4F2-CA6054F14D5E}" type="pres">
      <dgm:prSet presAssocID="{F4360A82-EDD2-4A1A-B5A9-F92DD31F61A3}" presName="composite2" presStyleCnt="0"/>
      <dgm:spPr/>
      <dgm:t>
        <a:bodyPr/>
        <a:lstStyle/>
        <a:p>
          <a:endParaRPr lang="ru-RU"/>
        </a:p>
      </dgm:t>
    </dgm:pt>
    <dgm:pt modelId="{2C64C59F-9454-479F-9600-95BD09FDAD66}" type="pres">
      <dgm:prSet presAssocID="{F4360A82-EDD2-4A1A-B5A9-F92DD31F61A3}" presName="dummyNode2" presStyleLbl="node1" presStyleIdx="0" presStyleCnt="6"/>
      <dgm:spPr/>
      <dgm:t>
        <a:bodyPr/>
        <a:lstStyle/>
        <a:p>
          <a:endParaRPr lang="ru-RU"/>
        </a:p>
      </dgm:t>
    </dgm:pt>
    <dgm:pt modelId="{C6B01625-A403-4BF3-AF63-E1D2DE9361C9}" type="pres">
      <dgm:prSet presAssocID="{F4360A82-EDD2-4A1A-B5A9-F92DD31F61A3}" presName="childNode2" presStyleLbl="bgAcc1" presStyleIdx="1" presStyleCnt="6" custScaleX="139067" custScaleY="222668" custLinFactNeighborX="5235" custLinFactNeighborY="-12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82103-8EA0-47FB-883A-CCF0159341B6}" type="pres">
      <dgm:prSet presAssocID="{F4360A82-EDD2-4A1A-B5A9-F92DD31F61A3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6FFA0-3ECA-440D-8567-89C12779E86E}" type="pres">
      <dgm:prSet presAssocID="{F4360A82-EDD2-4A1A-B5A9-F92DD31F61A3}" presName="parentNode2" presStyleLbl="node1" presStyleIdx="1" presStyleCnt="6" custScaleX="157653" custLinFactY="-45673" custLinFactNeighborX="373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78D2C-AB89-4029-A49E-7DFA641DB149}" type="pres">
      <dgm:prSet presAssocID="{F4360A82-EDD2-4A1A-B5A9-F92DD31F61A3}" presName="connSite2" presStyleCnt="0"/>
      <dgm:spPr/>
      <dgm:t>
        <a:bodyPr/>
        <a:lstStyle/>
        <a:p>
          <a:endParaRPr lang="ru-RU"/>
        </a:p>
      </dgm:t>
    </dgm:pt>
    <dgm:pt modelId="{D001285C-A91C-4BE7-A7B1-B865E5171C15}" type="pres">
      <dgm:prSet presAssocID="{C195511F-4548-4580-9708-1493C83AC092}" presName="Name18" presStyleLbl="sibTrans2D1" presStyleIdx="1" presStyleCnt="5"/>
      <dgm:spPr/>
      <dgm:t>
        <a:bodyPr/>
        <a:lstStyle/>
        <a:p>
          <a:endParaRPr lang="ru-RU"/>
        </a:p>
      </dgm:t>
    </dgm:pt>
    <dgm:pt modelId="{FC5316D1-975A-4679-980D-DD34AE1BF36A}" type="pres">
      <dgm:prSet presAssocID="{4B21C0AC-09C7-43A5-9A6E-CF7011CCEFA4}" presName="composite1" presStyleCnt="0"/>
      <dgm:spPr/>
    </dgm:pt>
    <dgm:pt modelId="{12DD611E-1CB4-4327-8033-1BAD9C295A5E}" type="pres">
      <dgm:prSet presAssocID="{4B21C0AC-09C7-43A5-9A6E-CF7011CCEFA4}" presName="dummyNode1" presStyleLbl="node1" presStyleIdx="1" presStyleCnt="6"/>
      <dgm:spPr/>
    </dgm:pt>
    <dgm:pt modelId="{5F53810D-4C1B-4B36-B00A-07C8E52CCE74}" type="pres">
      <dgm:prSet presAssocID="{4B21C0AC-09C7-43A5-9A6E-CF7011CCEFA4}" presName="childNode1" presStyleLbl="bgAcc1" presStyleIdx="2" presStyleCnt="6" custScaleX="159006" custScaleY="209421" custLinFactNeighborX="4758" custLinFactNeighborY="-22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826B5-DE13-46B1-B8C8-32F25ECAA6DE}" type="pres">
      <dgm:prSet presAssocID="{4B21C0AC-09C7-43A5-9A6E-CF7011CCEFA4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6BCD2-B061-4FE0-AB4E-CBFB142AC6B3}" type="pres">
      <dgm:prSet presAssocID="{4B21C0AC-09C7-43A5-9A6E-CF7011CCEFA4}" presName="parentNode1" presStyleLbl="node1" presStyleIdx="2" presStyleCnt="6" custScaleX="162683" custLinFactNeighborX="-5653" custLinFactNeighborY="969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34F84-107E-46C0-8024-615F84C2D4FF}" type="pres">
      <dgm:prSet presAssocID="{4B21C0AC-09C7-43A5-9A6E-CF7011CCEFA4}" presName="connSite1" presStyleCnt="0"/>
      <dgm:spPr/>
    </dgm:pt>
    <dgm:pt modelId="{23D3010E-7B93-4880-9CB2-24E2C21946E6}" type="pres">
      <dgm:prSet presAssocID="{D3095895-9F08-484B-93E4-C46A40B84BE0}" presName="Name9" presStyleLbl="sibTrans2D1" presStyleIdx="2" presStyleCnt="5"/>
      <dgm:spPr/>
      <dgm:t>
        <a:bodyPr/>
        <a:lstStyle/>
        <a:p>
          <a:endParaRPr lang="ru-RU"/>
        </a:p>
      </dgm:t>
    </dgm:pt>
    <dgm:pt modelId="{C00D7C00-EDA0-453C-B838-277B08DA362B}" type="pres">
      <dgm:prSet presAssocID="{97320D99-B0B0-4650-A22E-C198A5E62B93}" presName="composite2" presStyleCnt="0"/>
      <dgm:spPr/>
    </dgm:pt>
    <dgm:pt modelId="{E86F21B0-4147-40CB-AB7C-C35306B723C7}" type="pres">
      <dgm:prSet presAssocID="{97320D99-B0B0-4650-A22E-C198A5E62B93}" presName="dummyNode2" presStyleLbl="node1" presStyleIdx="2" presStyleCnt="6"/>
      <dgm:spPr/>
    </dgm:pt>
    <dgm:pt modelId="{DA83E224-9FED-4B7D-BBEF-BAFE99667BC5}" type="pres">
      <dgm:prSet presAssocID="{97320D99-B0B0-4650-A22E-C198A5E62B93}" presName="childNode2" presStyleLbl="bgAcc1" presStyleIdx="3" presStyleCnt="6" custScaleX="167579" custScaleY="219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AD3D7-D565-4C91-9686-38D71FA3EF3A}" type="pres">
      <dgm:prSet presAssocID="{97320D99-B0B0-4650-A22E-C198A5E62B93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9E825-5F77-4405-B763-549F5D189993}" type="pres">
      <dgm:prSet presAssocID="{97320D99-B0B0-4650-A22E-C198A5E62B93}" presName="parentNode2" presStyleLbl="node1" presStyleIdx="3" presStyleCnt="6" custScaleX="147821" custLinFactY="-6297" custLinFactNeighborX="-2016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2CF55-6941-450F-9168-771B5857CFD1}" type="pres">
      <dgm:prSet presAssocID="{97320D99-B0B0-4650-A22E-C198A5E62B93}" presName="connSite2" presStyleCnt="0"/>
      <dgm:spPr/>
    </dgm:pt>
    <dgm:pt modelId="{6853DFCA-795E-4196-9049-3556E096C7B7}" type="pres">
      <dgm:prSet presAssocID="{564E832B-C6B6-463F-9AA5-E03F968D34F7}" presName="Name18" presStyleLbl="sibTrans2D1" presStyleIdx="3" presStyleCnt="5"/>
      <dgm:spPr/>
      <dgm:t>
        <a:bodyPr/>
        <a:lstStyle/>
        <a:p>
          <a:endParaRPr lang="ru-RU"/>
        </a:p>
      </dgm:t>
    </dgm:pt>
    <dgm:pt modelId="{92E683E4-1798-4B06-B4C4-F57BCF679F8D}" type="pres">
      <dgm:prSet presAssocID="{5EE47B11-2C34-49E0-A894-A56298352D99}" presName="composite1" presStyleCnt="0"/>
      <dgm:spPr/>
    </dgm:pt>
    <dgm:pt modelId="{BA17A5AC-1CCA-4CFD-B247-0AD3D4FD90BA}" type="pres">
      <dgm:prSet presAssocID="{5EE47B11-2C34-49E0-A894-A56298352D99}" presName="dummyNode1" presStyleLbl="node1" presStyleIdx="3" presStyleCnt="6"/>
      <dgm:spPr/>
    </dgm:pt>
    <dgm:pt modelId="{F2D2BFF4-6B70-4421-B9D1-134886A93BBE}" type="pres">
      <dgm:prSet presAssocID="{5EE47B11-2C34-49E0-A894-A56298352D99}" presName="childNode1" presStyleLbl="bgAcc1" presStyleIdx="4" presStyleCnt="6" custScaleX="132982" custScaleY="180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82B16-2348-4DE8-913F-444391A5D33F}" type="pres">
      <dgm:prSet presAssocID="{5EE47B11-2C34-49E0-A894-A56298352D99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E6F90-38E4-4792-91E9-14FF8C7BAB55}" type="pres">
      <dgm:prSet presAssocID="{5EE47B11-2C34-49E0-A894-A56298352D99}" presName="parentNode1" presStyleLbl="node1" presStyleIdx="4" presStyleCnt="6" custLinFactNeighborX="-15891" custLinFactNeighborY="751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6671B-B3CA-4D1C-B02A-16CE9BD7324B}" type="pres">
      <dgm:prSet presAssocID="{5EE47B11-2C34-49E0-A894-A56298352D99}" presName="connSite1" presStyleCnt="0"/>
      <dgm:spPr/>
    </dgm:pt>
    <dgm:pt modelId="{91A8B0C7-FBFA-40ED-BE92-F364EA67A2DB}" type="pres">
      <dgm:prSet presAssocID="{75DBFAF8-E9A9-49DB-8F86-097B26D961FB}" presName="Name9" presStyleLbl="sibTrans2D1" presStyleIdx="4" presStyleCnt="5"/>
      <dgm:spPr/>
      <dgm:t>
        <a:bodyPr/>
        <a:lstStyle/>
        <a:p>
          <a:endParaRPr lang="ru-RU"/>
        </a:p>
      </dgm:t>
    </dgm:pt>
    <dgm:pt modelId="{6C9A0943-9C57-4235-B5EE-95245E110316}" type="pres">
      <dgm:prSet presAssocID="{D14A9503-1804-40E5-8669-442D63B9D474}" presName="composite2" presStyleCnt="0"/>
      <dgm:spPr/>
    </dgm:pt>
    <dgm:pt modelId="{8428E185-DD37-4287-9A97-20463509E4B8}" type="pres">
      <dgm:prSet presAssocID="{D14A9503-1804-40E5-8669-442D63B9D474}" presName="dummyNode2" presStyleLbl="node1" presStyleIdx="4" presStyleCnt="6"/>
      <dgm:spPr/>
    </dgm:pt>
    <dgm:pt modelId="{445AF200-BE1F-4B9E-8996-2539A108EDFE}" type="pres">
      <dgm:prSet presAssocID="{D14A9503-1804-40E5-8669-442D63B9D474}" presName="childNode2" presStyleLbl="bgAcc1" presStyleIdx="5" presStyleCnt="6" custScaleX="125318" custScaleY="133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3C53D-ACD1-46BF-A0E5-0E79A30409D1}" type="pres">
      <dgm:prSet presAssocID="{D14A9503-1804-40E5-8669-442D63B9D474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A8B10-B22C-4AAF-87B1-1F29ED2232DE}" type="pres">
      <dgm:prSet presAssocID="{D14A9503-1804-40E5-8669-442D63B9D474}" presName="parentNode2" presStyleLbl="node1" presStyleIdx="5" presStyleCnt="6" custLinFactNeighborX="-10456" custLinFactNeighborY="-13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699A8-03C8-49ED-912B-82F38B1885BF}" type="pres">
      <dgm:prSet presAssocID="{D14A9503-1804-40E5-8669-442D63B9D474}" presName="connSite2" presStyleCnt="0"/>
      <dgm:spPr/>
    </dgm:pt>
  </dgm:ptLst>
  <dgm:cxnLst>
    <dgm:cxn modelId="{CA16692F-EFA0-4B83-A882-E80124E9E0A5}" type="presOf" srcId="{B98FB915-8059-4A36-AFB7-4CC17A76B96C}" destId="{B6E45965-63E2-4CBB-9462-78AA02327E7A}" srcOrd="0" destOrd="0" presId="urn:microsoft.com/office/officeart/2005/8/layout/hProcess4"/>
    <dgm:cxn modelId="{B54486EC-B24B-4652-9CFF-7AC84E7CC40C}" type="presOf" srcId="{E407AAB4-2332-4D83-BF69-3F2A7DEBC38E}" destId="{178AD3D7-D565-4C91-9686-38D71FA3EF3A}" srcOrd="1" destOrd="1" presId="urn:microsoft.com/office/officeart/2005/8/layout/hProcess4"/>
    <dgm:cxn modelId="{47142280-1DCA-4E0D-B8C9-26CEDA815CF7}" type="presOf" srcId="{25B67393-8CC0-49FB-BB7E-3E912E9D343F}" destId="{30C0AABA-EA0A-49E2-B954-EEE52E59460E}" srcOrd="0" destOrd="0" presId="urn:microsoft.com/office/officeart/2005/8/layout/hProcess4"/>
    <dgm:cxn modelId="{50EABD10-7944-4C86-822E-2F713BC11239}" type="presOf" srcId="{E407AAB4-2332-4D83-BF69-3F2A7DEBC38E}" destId="{DA83E224-9FED-4B7D-BBEF-BAFE99667BC5}" srcOrd="0" destOrd="1" presId="urn:microsoft.com/office/officeart/2005/8/layout/hProcess4"/>
    <dgm:cxn modelId="{9EB08327-25E8-48B6-A8B9-D2AEE56A6AA6}" srcId="{04793C2E-1748-4070-804B-78C20C8F8FD8}" destId="{F4360A82-EDD2-4A1A-B5A9-F92DD31F61A3}" srcOrd="1" destOrd="0" parTransId="{EE2E2F78-2037-4A08-BC0A-532545F4F277}" sibTransId="{C195511F-4548-4580-9708-1493C83AC092}"/>
    <dgm:cxn modelId="{044B301E-9570-4CB1-A505-06992CF0871D}" srcId="{5EE47B11-2C34-49E0-A894-A56298352D99}" destId="{454A93EC-CC8B-44EF-BFF9-45AE4F67A850}" srcOrd="0" destOrd="0" parTransId="{141D54D5-CFFD-40D0-B53A-DC25D16120F0}" sibTransId="{B37C0402-D0B5-44C6-9DC2-B1F1A0388495}"/>
    <dgm:cxn modelId="{5268D285-9268-42C4-A7AE-A5BB4CC73F2B}" type="presOf" srcId="{884A5C19-0D3F-45F0-B44B-2156E6C4893C}" destId="{C72826B5-DE13-46B1-B8C8-32F25ECAA6DE}" srcOrd="1" destOrd="0" presId="urn:microsoft.com/office/officeart/2005/8/layout/hProcess4"/>
    <dgm:cxn modelId="{71F7E663-46AF-4138-8CB8-9CD131C88A84}" type="presOf" srcId="{37B8F488-8B95-4CA3-9E79-C339498F8D1F}" destId="{5C782103-8EA0-47FB-883A-CCF0159341B6}" srcOrd="1" destOrd="0" presId="urn:microsoft.com/office/officeart/2005/8/layout/hProcess4"/>
    <dgm:cxn modelId="{58C404AD-1F2A-433D-8982-D306CDD5BBC9}" type="presOf" srcId="{0F355997-1271-4234-BC9F-046624EDB525}" destId="{445AF200-BE1F-4B9E-8996-2539A108EDFE}" srcOrd="0" destOrd="0" presId="urn:microsoft.com/office/officeart/2005/8/layout/hProcess4"/>
    <dgm:cxn modelId="{1F41BC3B-D41E-49BA-ACBF-2F590D46C47A}" type="presOf" srcId="{454A93EC-CC8B-44EF-BFF9-45AE4F67A850}" destId="{F2D2BFF4-6B70-4421-B9D1-134886A93BBE}" srcOrd="0" destOrd="0" presId="urn:microsoft.com/office/officeart/2005/8/layout/hProcess4"/>
    <dgm:cxn modelId="{96CD1436-C6A2-4298-BA62-0D42C8189572}" type="presOf" srcId="{04793C2E-1748-4070-804B-78C20C8F8FD8}" destId="{044175B4-0DBF-42CC-A53E-3238F264FB61}" srcOrd="0" destOrd="0" presId="urn:microsoft.com/office/officeart/2005/8/layout/hProcess4"/>
    <dgm:cxn modelId="{7422E6B2-92FB-45EE-ACB2-FF4FBC536B26}" srcId="{97320D99-B0B0-4650-A22E-C198A5E62B93}" destId="{E407AAB4-2332-4D83-BF69-3F2A7DEBC38E}" srcOrd="1" destOrd="0" parTransId="{AA2DBC2A-7997-485A-B287-2A279A3802A3}" sibTransId="{4DE1D6A4-1B52-476A-B4C6-722A3AEA479A}"/>
    <dgm:cxn modelId="{CD38B646-4B0E-4B36-BAE0-1AC627B42D3C}" srcId="{F4360A82-EDD2-4A1A-B5A9-F92DD31F61A3}" destId="{37B8F488-8B95-4CA3-9E79-C339498F8D1F}" srcOrd="0" destOrd="0" parTransId="{71172B30-8E1B-4CB0-AB28-C3FC43146DE0}" sibTransId="{0E4FC36D-B2E4-47D6-BA4A-94BFBB889B7B}"/>
    <dgm:cxn modelId="{53245C8D-8892-4319-B13B-5849426C6B51}" type="presOf" srcId="{C83F0041-AC72-48C4-BD9E-651DE168C312}" destId="{178AD3D7-D565-4C91-9686-38D71FA3EF3A}" srcOrd="1" destOrd="0" presId="urn:microsoft.com/office/officeart/2005/8/layout/hProcess4"/>
    <dgm:cxn modelId="{F9FB9C11-C0C8-4BE7-AB31-80B93632B0C2}" type="presOf" srcId="{D3095895-9F08-484B-93E4-C46A40B84BE0}" destId="{23D3010E-7B93-4880-9CB2-24E2C21946E6}" srcOrd="0" destOrd="0" presId="urn:microsoft.com/office/officeart/2005/8/layout/hProcess4"/>
    <dgm:cxn modelId="{CBDF2E3E-442D-41FA-B0F1-6100721E6DBE}" srcId="{4B21C0AC-09C7-43A5-9A6E-CF7011CCEFA4}" destId="{884A5C19-0D3F-45F0-B44B-2156E6C4893C}" srcOrd="0" destOrd="0" parTransId="{5357D23C-CDA1-462F-9770-3070460C59EF}" sibTransId="{8E52B75C-DA69-4C1C-82CC-39520A370480}"/>
    <dgm:cxn modelId="{430A8700-E080-4F8F-BD79-380B0E79D55E}" type="presOf" srcId="{987F700D-AA8D-436E-9C26-4284570ED7B0}" destId="{5DB0D29F-1B7F-44E3-A736-9CAA36EB2B58}" srcOrd="1" destOrd="0" presId="urn:microsoft.com/office/officeart/2005/8/layout/hProcess4"/>
    <dgm:cxn modelId="{B64FC742-2D9E-4CF2-9D8E-99DD8A620A5A}" type="presOf" srcId="{0F355997-1271-4234-BC9F-046624EDB525}" destId="{E8B3C53D-ACD1-46BF-A0E5-0E79A30409D1}" srcOrd="1" destOrd="0" presId="urn:microsoft.com/office/officeart/2005/8/layout/hProcess4"/>
    <dgm:cxn modelId="{C19F60A3-2D72-4E55-8DC8-2DDE277777AD}" srcId="{04793C2E-1748-4070-804B-78C20C8F8FD8}" destId="{5EE47B11-2C34-49E0-A894-A56298352D99}" srcOrd="4" destOrd="0" parTransId="{9771A271-22F3-4746-93C9-23C3D1BD309B}" sibTransId="{75DBFAF8-E9A9-49DB-8F86-097B26D961FB}"/>
    <dgm:cxn modelId="{68B9F3D0-7899-4160-A8F6-21E24F56AE47}" type="presOf" srcId="{884A5C19-0D3F-45F0-B44B-2156E6C4893C}" destId="{5F53810D-4C1B-4B36-B00A-07C8E52CCE74}" srcOrd="0" destOrd="0" presId="urn:microsoft.com/office/officeart/2005/8/layout/hProcess4"/>
    <dgm:cxn modelId="{1734C2FA-EE48-4DFB-B014-DD7295C8C1F0}" type="presOf" srcId="{C83F0041-AC72-48C4-BD9E-651DE168C312}" destId="{DA83E224-9FED-4B7D-BBEF-BAFE99667BC5}" srcOrd="0" destOrd="0" presId="urn:microsoft.com/office/officeart/2005/8/layout/hProcess4"/>
    <dgm:cxn modelId="{EC803855-12DF-428B-9D9C-6A42285E1F34}" srcId="{B98FB915-8059-4A36-AFB7-4CC17A76B96C}" destId="{AEFAD968-C5DB-4E88-AA4E-19B34486AEEA}" srcOrd="1" destOrd="0" parTransId="{6515E3C0-08C9-4F08-A8EC-DCADA1E72B66}" sibTransId="{B62D933A-397D-4D6C-B70E-C68295D83B19}"/>
    <dgm:cxn modelId="{C43AFF75-9D74-477B-86E5-2D74527E45CF}" type="presOf" srcId="{75DBFAF8-E9A9-49DB-8F86-097B26D961FB}" destId="{91A8B0C7-FBFA-40ED-BE92-F364EA67A2DB}" srcOrd="0" destOrd="0" presId="urn:microsoft.com/office/officeart/2005/8/layout/hProcess4"/>
    <dgm:cxn modelId="{454A7FC2-30A1-463A-9CF4-D2D347796B0D}" type="presOf" srcId="{AEFAD968-C5DB-4E88-AA4E-19B34486AEEA}" destId="{5DB0D29F-1B7F-44E3-A736-9CAA36EB2B58}" srcOrd="1" destOrd="1" presId="urn:microsoft.com/office/officeart/2005/8/layout/hProcess4"/>
    <dgm:cxn modelId="{39DDB47E-1D42-4435-880E-891F18137EB6}" srcId="{97320D99-B0B0-4650-A22E-C198A5E62B93}" destId="{C83F0041-AC72-48C4-BD9E-651DE168C312}" srcOrd="0" destOrd="0" parTransId="{CD8BF62E-1027-4ECF-A5E1-1ECA3E5CCBA5}" sibTransId="{7F2F221E-D41E-4F13-A0E6-BBBCE3570FA7}"/>
    <dgm:cxn modelId="{4EB103D3-1289-4110-B8B5-B9B6AFCB9ADD}" type="presOf" srcId="{987F700D-AA8D-436E-9C26-4284570ED7B0}" destId="{43BB059E-7EC3-4168-B1A7-B206DA248172}" srcOrd="0" destOrd="0" presId="urn:microsoft.com/office/officeart/2005/8/layout/hProcess4"/>
    <dgm:cxn modelId="{3AAC923A-710F-4C14-A575-4169E33605A9}" srcId="{04793C2E-1748-4070-804B-78C20C8F8FD8}" destId="{97320D99-B0B0-4650-A22E-C198A5E62B93}" srcOrd="3" destOrd="0" parTransId="{878A6E7D-FC81-4CCA-B0C2-580E3AD49B4E}" sibTransId="{564E832B-C6B6-463F-9AA5-E03F968D34F7}"/>
    <dgm:cxn modelId="{6763E1C5-A4EF-4ABB-A291-0470C280E903}" type="presOf" srcId="{454A93EC-CC8B-44EF-BFF9-45AE4F67A850}" destId="{C6D82B16-2348-4DE8-913F-444391A5D33F}" srcOrd="1" destOrd="0" presId="urn:microsoft.com/office/officeart/2005/8/layout/hProcess4"/>
    <dgm:cxn modelId="{DC34FE4C-E915-454B-BCD8-CFEDE0D05339}" srcId="{04793C2E-1748-4070-804B-78C20C8F8FD8}" destId="{D14A9503-1804-40E5-8669-442D63B9D474}" srcOrd="5" destOrd="0" parTransId="{E3053948-B234-4B2B-B1BF-21BF570F77BF}" sibTransId="{4938E76D-C7E2-467D-A856-D60F9F137BDC}"/>
    <dgm:cxn modelId="{33D1ABCF-2DB6-48F2-85D8-B7ADC0A38F04}" type="presOf" srcId="{564E832B-C6B6-463F-9AA5-E03F968D34F7}" destId="{6853DFCA-795E-4196-9049-3556E096C7B7}" srcOrd="0" destOrd="0" presId="urn:microsoft.com/office/officeart/2005/8/layout/hProcess4"/>
    <dgm:cxn modelId="{6ED81EF7-0030-4C16-BD20-0BC8DE7910A6}" type="presOf" srcId="{4B21C0AC-09C7-43A5-9A6E-CF7011CCEFA4}" destId="{A3F6BCD2-B061-4FE0-AB4E-CBFB142AC6B3}" srcOrd="0" destOrd="0" presId="urn:microsoft.com/office/officeart/2005/8/layout/hProcess4"/>
    <dgm:cxn modelId="{E9850D2E-5DB3-475A-9F89-C7BBCCAD0FDD}" type="presOf" srcId="{D14A9503-1804-40E5-8669-442D63B9D474}" destId="{880A8B10-B22C-4AAF-87B1-1F29ED2232DE}" srcOrd="0" destOrd="0" presId="urn:microsoft.com/office/officeart/2005/8/layout/hProcess4"/>
    <dgm:cxn modelId="{0635EA5F-E7A2-4BE9-B940-ED85EB4C1B5F}" srcId="{B98FB915-8059-4A36-AFB7-4CC17A76B96C}" destId="{987F700D-AA8D-436E-9C26-4284570ED7B0}" srcOrd="0" destOrd="0" parTransId="{FFE9C998-297B-47DB-9A54-12B94800EBA0}" sibTransId="{DD274810-A89E-4C88-9356-CAB5013C38D2}"/>
    <dgm:cxn modelId="{91378991-E640-4BD3-BA0B-A859F2A17AFC}" type="presOf" srcId="{37B8F488-8B95-4CA3-9E79-C339498F8D1F}" destId="{C6B01625-A403-4BF3-AF63-E1D2DE9361C9}" srcOrd="0" destOrd="0" presId="urn:microsoft.com/office/officeart/2005/8/layout/hProcess4"/>
    <dgm:cxn modelId="{88935802-21FD-449F-A687-DB39DEA20816}" type="presOf" srcId="{F4360A82-EDD2-4A1A-B5A9-F92DD31F61A3}" destId="{CEA6FFA0-3ECA-440D-8567-89C12779E86E}" srcOrd="0" destOrd="0" presId="urn:microsoft.com/office/officeart/2005/8/layout/hProcess4"/>
    <dgm:cxn modelId="{7CD8B972-5E1A-43E6-B7EB-EEB65145FDF0}" type="presOf" srcId="{AEFAD968-C5DB-4E88-AA4E-19B34486AEEA}" destId="{43BB059E-7EC3-4168-B1A7-B206DA248172}" srcOrd="0" destOrd="1" presId="urn:microsoft.com/office/officeart/2005/8/layout/hProcess4"/>
    <dgm:cxn modelId="{65949405-5D7D-4A2C-B545-B69CC8305E80}" srcId="{04793C2E-1748-4070-804B-78C20C8F8FD8}" destId="{B98FB915-8059-4A36-AFB7-4CC17A76B96C}" srcOrd="0" destOrd="0" parTransId="{122A1318-1A89-4DD2-97DC-FC8E062C9353}" sibTransId="{25B67393-8CC0-49FB-BB7E-3E912E9D343F}"/>
    <dgm:cxn modelId="{EAEA2325-4063-4163-A147-269BA1001DC4}" srcId="{04793C2E-1748-4070-804B-78C20C8F8FD8}" destId="{4B21C0AC-09C7-43A5-9A6E-CF7011CCEFA4}" srcOrd="2" destOrd="0" parTransId="{98B5B3D3-1AC4-4C29-8729-9E12397B87FA}" sibTransId="{D3095895-9F08-484B-93E4-C46A40B84BE0}"/>
    <dgm:cxn modelId="{6403BACC-650B-46ED-9113-5022213BC74D}" type="presOf" srcId="{97320D99-B0B0-4650-A22E-C198A5E62B93}" destId="{F6E9E825-5F77-4405-B763-549F5D189993}" srcOrd="0" destOrd="0" presId="urn:microsoft.com/office/officeart/2005/8/layout/hProcess4"/>
    <dgm:cxn modelId="{27A08710-D93C-4369-8F6C-CCE1E2E1D0C0}" type="presOf" srcId="{5EE47B11-2C34-49E0-A894-A56298352D99}" destId="{64EE6F90-38E4-4792-91E9-14FF8C7BAB55}" srcOrd="0" destOrd="0" presId="urn:microsoft.com/office/officeart/2005/8/layout/hProcess4"/>
    <dgm:cxn modelId="{954FBF21-3D7C-4E5E-B71D-07D113571EDA}" type="presOf" srcId="{C195511F-4548-4580-9708-1493C83AC092}" destId="{D001285C-A91C-4BE7-A7B1-B865E5171C15}" srcOrd="0" destOrd="0" presId="urn:microsoft.com/office/officeart/2005/8/layout/hProcess4"/>
    <dgm:cxn modelId="{F33263AD-45FE-4335-A979-EB1C49F86758}" srcId="{D14A9503-1804-40E5-8669-442D63B9D474}" destId="{0F355997-1271-4234-BC9F-046624EDB525}" srcOrd="0" destOrd="0" parTransId="{9A490EDD-6946-4A6A-AB9B-CC7410792E4C}" sibTransId="{3E216E31-7867-4B9F-B527-3D1DD9D977E2}"/>
    <dgm:cxn modelId="{1C01318E-35F0-4043-9758-3DE5F858381E}" type="presParOf" srcId="{044175B4-0DBF-42CC-A53E-3238F264FB61}" destId="{77C1C27B-E8E9-4917-9A61-DFDA08DC877B}" srcOrd="0" destOrd="0" presId="urn:microsoft.com/office/officeart/2005/8/layout/hProcess4"/>
    <dgm:cxn modelId="{0DF85CC8-50BD-4731-ABA4-430579B8D1BD}" type="presParOf" srcId="{044175B4-0DBF-42CC-A53E-3238F264FB61}" destId="{D8AC0D66-747B-4E13-823C-996D6F10E020}" srcOrd="1" destOrd="0" presId="urn:microsoft.com/office/officeart/2005/8/layout/hProcess4"/>
    <dgm:cxn modelId="{9690C341-A936-4C8A-AA7E-19399C6F815C}" type="presParOf" srcId="{044175B4-0DBF-42CC-A53E-3238F264FB61}" destId="{31ACF3B2-DDFC-4B87-9577-1A02590B3728}" srcOrd="2" destOrd="0" presId="urn:microsoft.com/office/officeart/2005/8/layout/hProcess4"/>
    <dgm:cxn modelId="{C3E33D0F-4FD1-4258-8358-6FF8C88B6A34}" type="presParOf" srcId="{31ACF3B2-DDFC-4B87-9577-1A02590B3728}" destId="{E0535820-B2C8-4225-941A-E8F5F8951FE1}" srcOrd="0" destOrd="0" presId="urn:microsoft.com/office/officeart/2005/8/layout/hProcess4"/>
    <dgm:cxn modelId="{B5B469B9-F0E7-466E-9703-CB97EB65162D}" type="presParOf" srcId="{E0535820-B2C8-4225-941A-E8F5F8951FE1}" destId="{66984EA6-8645-43BA-97E6-483111E0AF21}" srcOrd="0" destOrd="0" presId="urn:microsoft.com/office/officeart/2005/8/layout/hProcess4"/>
    <dgm:cxn modelId="{C71F05EB-4FF1-4EE5-BD5A-DD16FB44B435}" type="presParOf" srcId="{E0535820-B2C8-4225-941A-E8F5F8951FE1}" destId="{43BB059E-7EC3-4168-B1A7-B206DA248172}" srcOrd="1" destOrd="0" presId="urn:microsoft.com/office/officeart/2005/8/layout/hProcess4"/>
    <dgm:cxn modelId="{1AE66C8B-FED6-4FFD-8083-0C15DEC1CC49}" type="presParOf" srcId="{E0535820-B2C8-4225-941A-E8F5F8951FE1}" destId="{5DB0D29F-1B7F-44E3-A736-9CAA36EB2B58}" srcOrd="2" destOrd="0" presId="urn:microsoft.com/office/officeart/2005/8/layout/hProcess4"/>
    <dgm:cxn modelId="{4C7F9D65-C329-4EC7-B12D-3972F74F694A}" type="presParOf" srcId="{E0535820-B2C8-4225-941A-E8F5F8951FE1}" destId="{B6E45965-63E2-4CBB-9462-78AA02327E7A}" srcOrd="3" destOrd="0" presId="urn:microsoft.com/office/officeart/2005/8/layout/hProcess4"/>
    <dgm:cxn modelId="{EEEA2E7E-F7CD-48DA-B3D7-72ECC6A23496}" type="presParOf" srcId="{E0535820-B2C8-4225-941A-E8F5F8951FE1}" destId="{AEA871A7-38C7-4DDF-A306-AA1C6A6EAAB0}" srcOrd="4" destOrd="0" presId="urn:microsoft.com/office/officeart/2005/8/layout/hProcess4"/>
    <dgm:cxn modelId="{2CB89940-89C7-4CDE-8F86-6E78C16A09C2}" type="presParOf" srcId="{31ACF3B2-DDFC-4B87-9577-1A02590B3728}" destId="{30C0AABA-EA0A-49E2-B954-EEE52E59460E}" srcOrd="1" destOrd="0" presId="urn:microsoft.com/office/officeart/2005/8/layout/hProcess4"/>
    <dgm:cxn modelId="{9DA1685F-06A8-452C-8169-2052DDD452B0}" type="presParOf" srcId="{31ACF3B2-DDFC-4B87-9577-1A02590B3728}" destId="{A55B938F-CEE5-457D-B4F2-CA6054F14D5E}" srcOrd="2" destOrd="0" presId="urn:microsoft.com/office/officeart/2005/8/layout/hProcess4"/>
    <dgm:cxn modelId="{7638722F-1CC7-48F9-B92B-022DF665FE63}" type="presParOf" srcId="{A55B938F-CEE5-457D-B4F2-CA6054F14D5E}" destId="{2C64C59F-9454-479F-9600-95BD09FDAD66}" srcOrd="0" destOrd="0" presId="urn:microsoft.com/office/officeart/2005/8/layout/hProcess4"/>
    <dgm:cxn modelId="{A7779C01-E373-47AB-8DD4-398406DDBB0F}" type="presParOf" srcId="{A55B938F-CEE5-457D-B4F2-CA6054F14D5E}" destId="{C6B01625-A403-4BF3-AF63-E1D2DE9361C9}" srcOrd="1" destOrd="0" presId="urn:microsoft.com/office/officeart/2005/8/layout/hProcess4"/>
    <dgm:cxn modelId="{30782CAD-BBBF-43EF-A214-51D3AA31975F}" type="presParOf" srcId="{A55B938F-CEE5-457D-B4F2-CA6054F14D5E}" destId="{5C782103-8EA0-47FB-883A-CCF0159341B6}" srcOrd="2" destOrd="0" presId="urn:microsoft.com/office/officeart/2005/8/layout/hProcess4"/>
    <dgm:cxn modelId="{B87F36D8-E477-47E4-90DA-A98B679C4754}" type="presParOf" srcId="{A55B938F-CEE5-457D-B4F2-CA6054F14D5E}" destId="{CEA6FFA0-3ECA-440D-8567-89C12779E86E}" srcOrd="3" destOrd="0" presId="urn:microsoft.com/office/officeart/2005/8/layout/hProcess4"/>
    <dgm:cxn modelId="{8357AB02-C4F9-4427-901C-D2063B75D375}" type="presParOf" srcId="{A55B938F-CEE5-457D-B4F2-CA6054F14D5E}" destId="{ECD78D2C-AB89-4029-A49E-7DFA641DB149}" srcOrd="4" destOrd="0" presId="urn:microsoft.com/office/officeart/2005/8/layout/hProcess4"/>
    <dgm:cxn modelId="{79B101AB-6641-45BC-9605-FE8FD457BB84}" type="presParOf" srcId="{31ACF3B2-DDFC-4B87-9577-1A02590B3728}" destId="{D001285C-A91C-4BE7-A7B1-B865E5171C15}" srcOrd="3" destOrd="0" presId="urn:microsoft.com/office/officeart/2005/8/layout/hProcess4"/>
    <dgm:cxn modelId="{D8F22BD6-96C1-4793-9092-854363F348EE}" type="presParOf" srcId="{31ACF3B2-DDFC-4B87-9577-1A02590B3728}" destId="{FC5316D1-975A-4679-980D-DD34AE1BF36A}" srcOrd="4" destOrd="0" presId="urn:microsoft.com/office/officeart/2005/8/layout/hProcess4"/>
    <dgm:cxn modelId="{E157E80D-0A1D-49C6-8D09-294357A30FF7}" type="presParOf" srcId="{FC5316D1-975A-4679-980D-DD34AE1BF36A}" destId="{12DD611E-1CB4-4327-8033-1BAD9C295A5E}" srcOrd="0" destOrd="0" presId="urn:microsoft.com/office/officeart/2005/8/layout/hProcess4"/>
    <dgm:cxn modelId="{155E45CA-800A-40C6-A43D-3492DC86E9D9}" type="presParOf" srcId="{FC5316D1-975A-4679-980D-DD34AE1BF36A}" destId="{5F53810D-4C1B-4B36-B00A-07C8E52CCE74}" srcOrd="1" destOrd="0" presId="urn:microsoft.com/office/officeart/2005/8/layout/hProcess4"/>
    <dgm:cxn modelId="{3DCAAE80-16D7-4AD7-8D30-C8A0437ED3AA}" type="presParOf" srcId="{FC5316D1-975A-4679-980D-DD34AE1BF36A}" destId="{C72826B5-DE13-46B1-B8C8-32F25ECAA6DE}" srcOrd="2" destOrd="0" presId="urn:microsoft.com/office/officeart/2005/8/layout/hProcess4"/>
    <dgm:cxn modelId="{F47F6BA6-99D1-4684-A7C4-34A0029FD04A}" type="presParOf" srcId="{FC5316D1-975A-4679-980D-DD34AE1BF36A}" destId="{A3F6BCD2-B061-4FE0-AB4E-CBFB142AC6B3}" srcOrd="3" destOrd="0" presId="urn:microsoft.com/office/officeart/2005/8/layout/hProcess4"/>
    <dgm:cxn modelId="{C50326F4-045E-4948-95DC-FF83F1CB9C3E}" type="presParOf" srcId="{FC5316D1-975A-4679-980D-DD34AE1BF36A}" destId="{34734F84-107E-46C0-8024-615F84C2D4FF}" srcOrd="4" destOrd="0" presId="urn:microsoft.com/office/officeart/2005/8/layout/hProcess4"/>
    <dgm:cxn modelId="{B9428664-EFD8-47AB-B941-D39AE380E40D}" type="presParOf" srcId="{31ACF3B2-DDFC-4B87-9577-1A02590B3728}" destId="{23D3010E-7B93-4880-9CB2-24E2C21946E6}" srcOrd="5" destOrd="0" presId="urn:microsoft.com/office/officeart/2005/8/layout/hProcess4"/>
    <dgm:cxn modelId="{F277064A-33F3-45FD-A2DA-60A0BFA54492}" type="presParOf" srcId="{31ACF3B2-DDFC-4B87-9577-1A02590B3728}" destId="{C00D7C00-EDA0-453C-B838-277B08DA362B}" srcOrd="6" destOrd="0" presId="urn:microsoft.com/office/officeart/2005/8/layout/hProcess4"/>
    <dgm:cxn modelId="{D61F8737-6B89-40D3-BAB6-C57E35CFA2F9}" type="presParOf" srcId="{C00D7C00-EDA0-453C-B838-277B08DA362B}" destId="{E86F21B0-4147-40CB-AB7C-C35306B723C7}" srcOrd="0" destOrd="0" presId="urn:microsoft.com/office/officeart/2005/8/layout/hProcess4"/>
    <dgm:cxn modelId="{F944DED4-FEAA-4C06-BBC1-3D9434CEDEF3}" type="presParOf" srcId="{C00D7C00-EDA0-453C-B838-277B08DA362B}" destId="{DA83E224-9FED-4B7D-BBEF-BAFE99667BC5}" srcOrd="1" destOrd="0" presId="urn:microsoft.com/office/officeart/2005/8/layout/hProcess4"/>
    <dgm:cxn modelId="{2387ED73-BB8F-4DFD-9C09-92F47FF17AE0}" type="presParOf" srcId="{C00D7C00-EDA0-453C-B838-277B08DA362B}" destId="{178AD3D7-D565-4C91-9686-38D71FA3EF3A}" srcOrd="2" destOrd="0" presId="urn:microsoft.com/office/officeart/2005/8/layout/hProcess4"/>
    <dgm:cxn modelId="{8DB18706-934A-4BCB-9A5F-A8432B7421A0}" type="presParOf" srcId="{C00D7C00-EDA0-453C-B838-277B08DA362B}" destId="{F6E9E825-5F77-4405-B763-549F5D189993}" srcOrd="3" destOrd="0" presId="urn:microsoft.com/office/officeart/2005/8/layout/hProcess4"/>
    <dgm:cxn modelId="{80AC9264-5649-4AF7-9E6A-17A7B5B7019B}" type="presParOf" srcId="{C00D7C00-EDA0-453C-B838-277B08DA362B}" destId="{4772CF55-6941-450F-9168-771B5857CFD1}" srcOrd="4" destOrd="0" presId="urn:microsoft.com/office/officeart/2005/8/layout/hProcess4"/>
    <dgm:cxn modelId="{18BA1D38-B1E6-4EF3-A895-DEB3856EA625}" type="presParOf" srcId="{31ACF3B2-DDFC-4B87-9577-1A02590B3728}" destId="{6853DFCA-795E-4196-9049-3556E096C7B7}" srcOrd="7" destOrd="0" presId="urn:microsoft.com/office/officeart/2005/8/layout/hProcess4"/>
    <dgm:cxn modelId="{76368058-E70A-4758-BB94-289CCEE1920B}" type="presParOf" srcId="{31ACF3B2-DDFC-4B87-9577-1A02590B3728}" destId="{92E683E4-1798-4B06-B4C4-F57BCF679F8D}" srcOrd="8" destOrd="0" presId="urn:microsoft.com/office/officeart/2005/8/layout/hProcess4"/>
    <dgm:cxn modelId="{2BF29D46-0825-481C-8DD8-030CC9D5CF33}" type="presParOf" srcId="{92E683E4-1798-4B06-B4C4-F57BCF679F8D}" destId="{BA17A5AC-1CCA-4CFD-B247-0AD3D4FD90BA}" srcOrd="0" destOrd="0" presId="urn:microsoft.com/office/officeart/2005/8/layout/hProcess4"/>
    <dgm:cxn modelId="{3F3AB479-22E2-4D41-8601-832430E2A2A8}" type="presParOf" srcId="{92E683E4-1798-4B06-B4C4-F57BCF679F8D}" destId="{F2D2BFF4-6B70-4421-B9D1-134886A93BBE}" srcOrd="1" destOrd="0" presId="urn:microsoft.com/office/officeart/2005/8/layout/hProcess4"/>
    <dgm:cxn modelId="{456978E7-2BBC-45F1-A755-C0A3DB20594C}" type="presParOf" srcId="{92E683E4-1798-4B06-B4C4-F57BCF679F8D}" destId="{C6D82B16-2348-4DE8-913F-444391A5D33F}" srcOrd="2" destOrd="0" presId="urn:microsoft.com/office/officeart/2005/8/layout/hProcess4"/>
    <dgm:cxn modelId="{42C9F109-0752-4CC1-8F61-FE6D0A94706E}" type="presParOf" srcId="{92E683E4-1798-4B06-B4C4-F57BCF679F8D}" destId="{64EE6F90-38E4-4792-91E9-14FF8C7BAB55}" srcOrd="3" destOrd="0" presId="urn:microsoft.com/office/officeart/2005/8/layout/hProcess4"/>
    <dgm:cxn modelId="{83E0E914-7D57-449D-967C-5DABE4C91E51}" type="presParOf" srcId="{92E683E4-1798-4B06-B4C4-F57BCF679F8D}" destId="{3366671B-B3CA-4D1C-B02A-16CE9BD7324B}" srcOrd="4" destOrd="0" presId="urn:microsoft.com/office/officeart/2005/8/layout/hProcess4"/>
    <dgm:cxn modelId="{508D707A-8F59-4D79-B86F-971004AFE6FB}" type="presParOf" srcId="{31ACF3B2-DDFC-4B87-9577-1A02590B3728}" destId="{91A8B0C7-FBFA-40ED-BE92-F364EA67A2DB}" srcOrd="9" destOrd="0" presId="urn:microsoft.com/office/officeart/2005/8/layout/hProcess4"/>
    <dgm:cxn modelId="{5E209D75-66BE-4DBD-AFB3-D4B6F341BAEF}" type="presParOf" srcId="{31ACF3B2-DDFC-4B87-9577-1A02590B3728}" destId="{6C9A0943-9C57-4235-B5EE-95245E110316}" srcOrd="10" destOrd="0" presId="urn:microsoft.com/office/officeart/2005/8/layout/hProcess4"/>
    <dgm:cxn modelId="{A52CDDDD-5920-4992-9AC2-383A3BBA597A}" type="presParOf" srcId="{6C9A0943-9C57-4235-B5EE-95245E110316}" destId="{8428E185-DD37-4287-9A97-20463509E4B8}" srcOrd="0" destOrd="0" presId="urn:microsoft.com/office/officeart/2005/8/layout/hProcess4"/>
    <dgm:cxn modelId="{D6BA3E96-214C-461E-8EAB-5C64AE78ADF1}" type="presParOf" srcId="{6C9A0943-9C57-4235-B5EE-95245E110316}" destId="{445AF200-BE1F-4B9E-8996-2539A108EDFE}" srcOrd="1" destOrd="0" presId="urn:microsoft.com/office/officeart/2005/8/layout/hProcess4"/>
    <dgm:cxn modelId="{C3F20A30-DCEA-45BC-92FF-BE9D2BF10035}" type="presParOf" srcId="{6C9A0943-9C57-4235-B5EE-95245E110316}" destId="{E8B3C53D-ACD1-46BF-A0E5-0E79A30409D1}" srcOrd="2" destOrd="0" presId="urn:microsoft.com/office/officeart/2005/8/layout/hProcess4"/>
    <dgm:cxn modelId="{1F4258FE-5487-4051-91EF-126EA40A94D7}" type="presParOf" srcId="{6C9A0943-9C57-4235-B5EE-95245E110316}" destId="{880A8B10-B22C-4AAF-87B1-1F29ED2232DE}" srcOrd="3" destOrd="0" presId="urn:microsoft.com/office/officeart/2005/8/layout/hProcess4"/>
    <dgm:cxn modelId="{BF84D1B2-7C56-4066-AF29-406E7B935F5B}" type="presParOf" srcId="{6C9A0943-9C57-4235-B5EE-95245E110316}" destId="{F20699A8-03C8-49ED-912B-82F38B1885B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86DB1B-39FA-4345-9A0A-90D88A18E2A7}" type="doc">
      <dgm:prSet loTypeId="urn:microsoft.com/office/officeart/2005/8/layout/defaul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78DE994-76B4-42DC-91B6-F4000C509A8D}">
      <dgm:prSet phldrT="[Текст]" custT="1"/>
      <dgm:spPr/>
      <dgm:t>
        <a:bodyPr/>
        <a:lstStyle/>
        <a:p>
          <a:r>
            <a:rPr lang="ru-RU" sz="1050" b="1" dirty="0" smtClean="0">
              <a:latin typeface="Century Gothic" panose="020B0502020202020204" pitchFamily="34" charset="0"/>
            </a:rPr>
            <a:t>ПОКАЗ ОТКРЫТЫХ УРОКОВ 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B2B551A1-217C-4C14-88A1-9021D870E464}" type="parTrans" cxnId="{571BB532-83DE-4266-9FC9-4368A2325633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B4AB342E-728A-488D-A19D-B73252D38C8B}" type="sibTrans" cxnId="{571BB532-83DE-4266-9FC9-4368A2325633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B881826D-2080-4A43-842E-AAD2E9B2F29B}">
      <dgm:prSet custT="1"/>
      <dgm:spPr/>
      <dgm:t>
        <a:bodyPr/>
        <a:lstStyle/>
        <a:p>
          <a:r>
            <a:rPr lang="ru-RU" sz="1050" b="1" dirty="0" smtClean="0">
              <a:latin typeface="Century Gothic" panose="020B0502020202020204" pitchFamily="34" charset="0"/>
            </a:rPr>
            <a:t>ПОСЕЩЕНИЕ УРОКОВ ПЕДАГОГОВ 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A77B8C50-6029-449F-91CE-8A7D0921022F}" type="parTrans" cxnId="{DEF6AFB4-50B9-44FE-B60C-E9A8D8A4F1AA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95AB877C-2239-46D8-A22A-08F41725C21C}" type="sibTrans" cxnId="{DEF6AFB4-50B9-44FE-B60C-E9A8D8A4F1AA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CA0EBF9F-9477-4012-98EC-331742062FC2}">
      <dgm:prSet custT="1"/>
      <dgm:spPr/>
      <dgm:t>
        <a:bodyPr/>
        <a:lstStyle/>
        <a:p>
          <a:r>
            <a:rPr lang="ru-RU" sz="1050" b="1" dirty="0" smtClean="0">
              <a:latin typeface="Century Gothic" panose="020B0502020202020204" pitchFamily="34" charset="0"/>
            </a:rPr>
            <a:t>АНАЛИЗ УРОКА </a:t>
          </a:r>
          <a:br>
            <a:rPr lang="ru-RU" sz="1050" b="1" dirty="0" smtClean="0">
              <a:latin typeface="Century Gothic" panose="020B0502020202020204" pitchFamily="34" charset="0"/>
            </a:rPr>
          </a:br>
          <a:r>
            <a:rPr lang="ru-RU" sz="1050" b="1" dirty="0" smtClean="0">
              <a:latin typeface="Century Gothic" panose="020B0502020202020204" pitchFamily="34" charset="0"/>
            </a:rPr>
            <a:t>И РЕКОМЕНДАЦИИ ПО СОВЕРШЕНСТВОВАНИЮ СОДЕРЖАНИЯ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5F421598-43F2-4D32-A19C-63C66C8F61A3}" type="parTrans" cxnId="{BB82399C-9D88-4B51-836F-9463D2B59EB1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7F1B6D62-134B-4D56-91F6-104A1004C352}" type="sibTrans" cxnId="{BB82399C-9D88-4B51-836F-9463D2B59EB1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13AE185C-6B9F-4D6D-BDB9-F7CD0C7167B1}">
      <dgm:prSet custT="1"/>
      <dgm:spPr/>
      <dgm:t>
        <a:bodyPr/>
        <a:lstStyle/>
        <a:p>
          <a:r>
            <a:rPr lang="ru-RU" sz="1050" b="1" smtClean="0">
              <a:latin typeface="Century Gothic" panose="020B0502020202020204" pitchFamily="34" charset="0"/>
            </a:rPr>
            <a:t>УЧАСТИЕ В ЗАСЕДАНИЯХ МЕТОДИЧЕСКИХ ОБЪЕДИНЕНИЙ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919E6B2B-833E-45D2-9B16-5C674AF57844}" type="parTrans" cxnId="{11D62846-380A-4F22-9A83-B84C0F01951C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BE1003E9-F964-4CD4-BE04-BA1B07C6FB77}" type="sibTrans" cxnId="{11D62846-380A-4F22-9A83-B84C0F01951C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DF5D3C75-85A5-4687-8A78-EE4893323B96}">
      <dgm:prSet custT="1"/>
      <dgm:spPr/>
      <dgm:t>
        <a:bodyPr/>
        <a:lstStyle/>
        <a:p>
          <a:r>
            <a:rPr lang="ru-RU" sz="1050" b="1" dirty="0" smtClean="0">
              <a:latin typeface="Century Gothic" panose="020B0502020202020204" pitchFamily="34" charset="0"/>
            </a:rPr>
            <a:t>КОНСУЛЬТИРОВАНИЕ ПЕДАГОГОВ ПО ЗАПРОСУ  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2EAEED05-3A66-4CE9-8E76-7F1E1032EC26}" type="parTrans" cxnId="{744521C0-BCBA-47B6-B75E-F8A15832F65A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E5AC5955-D397-48AE-AD78-43ABF8977F4F}" type="sibTrans" cxnId="{744521C0-BCBA-47B6-B75E-F8A15832F65A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C9E644DA-66AF-4FFA-B223-23A00897539E}">
      <dgm:prSet custT="1"/>
      <dgm:spPr/>
      <dgm:t>
        <a:bodyPr/>
        <a:lstStyle/>
        <a:p>
          <a:r>
            <a:rPr lang="ru-RU" sz="1050" b="1" dirty="0" smtClean="0">
              <a:latin typeface="Century Gothic" panose="020B0502020202020204" pitchFamily="34" charset="0"/>
            </a:rPr>
            <a:t>ПРОВЕДЕНИЕ ТЕМАТИЧЕСКИХ СЕМИНАРОВ, ВЕБИНАРОВ, МАСТЕР-КЛАССОВ, ПРАКТИКУМОВ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9C0B60A2-B1E6-45CA-913F-501AE16CD07E}" type="parTrans" cxnId="{117741CA-813F-4CDE-B3BD-1BED50901E77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20049AA9-7716-4BA6-ADAF-E65E91128395}" type="sibTrans" cxnId="{117741CA-813F-4CDE-B3BD-1BED50901E77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4FCA3D18-5820-4C80-B815-BA503754317F}">
      <dgm:prSet custT="1"/>
      <dgm:spPr/>
      <dgm:t>
        <a:bodyPr/>
        <a:lstStyle/>
        <a:p>
          <a:r>
            <a:rPr lang="ru-RU" sz="1050" b="1" smtClean="0">
              <a:latin typeface="Century Gothic" panose="020B0502020202020204" pitchFamily="34" charset="0"/>
            </a:rPr>
            <a:t>ОКАЗАНИЕ ПОМОЩИ ПЕДАГОГАМ ПРИ ПОДГОТОВКЕ К КОНКУРСАМ ПРОФ. МАСТЕРСТВА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8ECACCD6-910E-42B1-A06C-94A9FE92484A}" type="parTrans" cxnId="{45D725F6-6AD2-49A2-98C7-3CEE7C4A92BF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610410AB-FBBE-4AAA-93F6-8CDF96A6B2AA}" type="sibTrans" cxnId="{45D725F6-6AD2-49A2-98C7-3CEE7C4A92BF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E208F520-8E39-4186-9652-62C713CF750C}">
      <dgm:prSet custT="1"/>
      <dgm:spPr/>
      <dgm:t>
        <a:bodyPr/>
        <a:lstStyle/>
        <a:p>
          <a:r>
            <a:rPr lang="ru-RU" sz="1050" b="1" dirty="0" smtClean="0">
              <a:latin typeface="Century Gothic" panose="020B0502020202020204" pitchFamily="34" charset="0"/>
            </a:rPr>
            <a:t>УЧАСТВОВАТЬ В КАЧЕСТВЕ ЭКСПЕРТА В МУНИЦИПАЛЬНЫХ/</a:t>
          </a:r>
        </a:p>
        <a:p>
          <a:r>
            <a:rPr lang="ru-RU" sz="1050" b="1" cap="all" baseline="0" dirty="0" smtClean="0">
              <a:latin typeface="Century Gothic" panose="020B0502020202020204" pitchFamily="34" charset="0"/>
            </a:rPr>
            <a:t>региональных</a:t>
          </a:r>
          <a:r>
            <a:rPr lang="ru-RU" sz="1050" b="1" dirty="0" smtClean="0">
              <a:latin typeface="Century Gothic" panose="020B0502020202020204" pitchFamily="34" charset="0"/>
            </a:rPr>
            <a:t> КОНКУРСАХ ПРОФ. МАСТЕРСТВА</a:t>
          </a:r>
          <a:endParaRPr lang="ru-RU" sz="1050" b="1" dirty="0">
            <a:latin typeface="Century Gothic" panose="020B0502020202020204" pitchFamily="34" charset="0"/>
          </a:endParaRPr>
        </a:p>
      </dgm:t>
    </dgm:pt>
    <dgm:pt modelId="{57480E98-329D-425F-85A8-0D7C9BB37043}" type="parTrans" cxnId="{CFF346DB-DE28-4890-9698-1D81891E154C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5D4B56EA-8760-4543-9526-0291F5406D21}" type="sibTrans" cxnId="{CFF346DB-DE28-4890-9698-1D81891E154C}">
      <dgm:prSet/>
      <dgm:spPr/>
      <dgm:t>
        <a:bodyPr/>
        <a:lstStyle/>
        <a:p>
          <a:endParaRPr lang="ru-RU" sz="1050" b="1">
            <a:solidFill>
              <a:srgbClr val="6F252D"/>
            </a:solidFill>
            <a:latin typeface="Century Gothic" panose="020B0502020202020204" pitchFamily="34" charset="0"/>
          </a:endParaRPr>
        </a:p>
      </dgm:t>
    </dgm:pt>
    <dgm:pt modelId="{4D8E3029-094D-4DF6-895A-B94F66FB74C0}" type="pres">
      <dgm:prSet presAssocID="{FA86DB1B-39FA-4345-9A0A-90D88A18E2A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058370-F217-498E-8224-2097EEC3DBCA}" type="pres">
      <dgm:prSet presAssocID="{C78DE994-76B4-42DC-91B6-F4000C509A8D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CA46A-A4C0-47C8-B25F-12D2993AECBA}" type="pres">
      <dgm:prSet presAssocID="{B4AB342E-728A-488D-A19D-B73252D38C8B}" presName="sibTrans" presStyleCnt="0"/>
      <dgm:spPr/>
      <dgm:t>
        <a:bodyPr/>
        <a:lstStyle/>
        <a:p>
          <a:endParaRPr lang="ru-RU"/>
        </a:p>
      </dgm:t>
    </dgm:pt>
    <dgm:pt modelId="{34740290-2EE9-4D77-B4F1-444A60E23671}" type="pres">
      <dgm:prSet presAssocID="{B881826D-2080-4A43-842E-AAD2E9B2F29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E3BB3-CE51-493A-B3CE-3B8FEB8DC15C}" type="pres">
      <dgm:prSet presAssocID="{95AB877C-2239-46D8-A22A-08F41725C21C}" presName="sibTrans" presStyleCnt="0"/>
      <dgm:spPr/>
      <dgm:t>
        <a:bodyPr/>
        <a:lstStyle/>
        <a:p>
          <a:endParaRPr lang="ru-RU"/>
        </a:p>
      </dgm:t>
    </dgm:pt>
    <dgm:pt modelId="{E4D53CE3-AEF7-4E8C-BC40-8640404EEE95}" type="pres">
      <dgm:prSet presAssocID="{CA0EBF9F-9477-4012-98EC-331742062FC2}" presName="node" presStyleLbl="node1" presStyleIdx="2" presStyleCnt="8" custScaleX="107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834EA-43D2-4FB8-A62D-D908AA8D39E6}" type="pres">
      <dgm:prSet presAssocID="{7F1B6D62-134B-4D56-91F6-104A1004C352}" presName="sibTrans" presStyleCnt="0"/>
      <dgm:spPr/>
      <dgm:t>
        <a:bodyPr/>
        <a:lstStyle/>
        <a:p>
          <a:endParaRPr lang="ru-RU"/>
        </a:p>
      </dgm:t>
    </dgm:pt>
    <dgm:pt modelId="{A3D9D318-83DF-43AD-80A6-AE420972A05B}" type="pres">
      <dgm:prSet presAssocID="{13AE185C-6B9F-4D6D-BDB9-F7CD0C7167B1}" presName="node" presStyleLbl="node1" presStyleIdx="3" presStyleCnt="8" custScaleX="113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39A5F-AC52-4B65-A6CA-68B6029A8D9E}" type="pres">
      <dgm:prSet presAssocID="{BE1003E9-F964-4CD4-BE04-BA1B07C6FB77}" presName="sibTrans" presStyleCnt="0"/>
      <dgm:spPr/>
      <dgm:t>
        <a:bodyPr/>
        <a:lstStyle/>
        <a:p>
          <a:endParaRPr lang="ru-RU"/>
        </a:p>
      </dgm:t>
    </dgm:pt>
    <dgm:pt modelId="{9D671920-ED3E-4666-903F-93AD2BDAAC0B}" type="pres">
      <dgm:prSet presAssocID="{DF5D3C75-85A5-4687-8A78-EE4893323B96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4D6CD-E1EA-478B-9B4A-7E8CB5C0F401}" type="pres">
      <dgm:prSet presAssocID="{E5AC5955-D397-48AE-AD78-43ABF8977F4F}" presName="sibTrans" presStyleCnt="0"/>
      <dgm:spPr/>
      <dgm:t>
        <a:bodyPr/>
        <a:lstStyle/>
        <a:p>
          <a:endParaRPr lang="ru-RU"/>
        </a:p>
      </dgm:t>
    </dgm:pt>
    <dgm:pt modelId="{9B11E4B6-E3B4-4DA1-AFC7-A71D0FA94C9A}" type="pres">
      <dgm:prSet presAssocID="{C9E644DA-66AF-4FFA-B223-23A00897539E}" presName="node" presStyleLbl="node1" presStyleIdx="5" presStyleCnt="8" custScaleX="124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8603A-5DC6-4E24-9A15-B22534D5237F}" type="pres">
      <dgm:prSet presAssocID="{20049AA9-7716-4BA6-ADAF-E65E91128395}" presName="sibTrans" presStyleCnt="0"/>
      <dgm:spPr/>
      <dgm:t>
        <a:bodyPr/>
        <a:lstStyle/>
        <a:p>
          <a:endParaRPr lang="ru-RU"/>
        </a:p>
      </dgm:t>
    </dgm:pt>
    <dgm:pt modelId="{7857A7B3-CB96-45AF-8FDF-F39C0DBA6A34}" type="pres">
      <dgm:prSet presAssocID="{4FCA3D18-5820-4C80-B815-BA503754317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0DBB15-14B4-4430-A910-9CD4F519CDC1}" type="pres">
      <dgm:prSet presAssocID="{610410AB-FBBE-4AAA-93F6-8CDF96A6B2AA}" presName="sibTrans" presStyleCnt="0"/>
      <dgm:spPr/>
      <dgm:t>
        <a:bodyPr/>
        <a:lstStyle/>
        <a:p>
          <a:endParaRPr lang="ru-RU"/>
        </a:p>
      </dgm:t>
    </dgm:pt>
    <dgm:pt modelId="{4897AE0C-F017-4E35-8D3D-5CDB0EB1BCB7}" type="pres">
      <dgm:prSet presAssocID="{E208F520-8E39-4186-9652-62C713CF750C}" presName="node" presStyleLbl="node1" presStyleIdx="7" presStyleCnt="8" custScaleX="137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8CEAA0-2CDC-4FDB-BFB2-D52E10A5E3D0}" type="presOf" srcId="{DF5D3C75-85A5-4687-8A78-EE4893323B96}" destId="{9D671920-ED3E-4666-903F-93AD2BDAAC0B}" srcOrd="0" destOrd="0" presId="urn:microsoft.com/office/officeart/2005/8/layout/default"/>
    <dgm:cxn modelId="{571BB532-83DE-4266-9FC9-4368A2325633}" srcId="{FA86DB1B-39FA-4345-9A0A-90D88A18E2A7}" destId="{C78DE994-76B4-42DC-91B6-F4000C509A8D}" srcOrd="0" destOrd="0" parTransId="{B2B551A1-217C-4C14-88A1-9021D870E464}" sibTransId="{B4AB342E-728A-488D-A19D-B73252D38C8B}"/>
    <dgm:cxn modelId="{45D725F6-6AD2-49A2-98C7-3CEE7C4A92BF}" srcId="{FA86DB1B-39FA-4345-9A0A-90D88A18E2A7}" destId="{4FCA3D18-5820-4C80-B815-BA503754317F}" srcOrd="6" destOrd="0" parTransId="{8ECACCD6-910E-42B1-A06C-94A9FE92484A}" sibTransId="{610410AB-FBBE-4AAA-93F6-8CDF96A6B2AA}"/>
    <dgm:cxn modelId="{1D84AA35-DAC8-4F8B-B79F-A9A3DAE7A930}" type="presOf" srcId="{13AE185C-6B9F-4D6D-BDB9-F7CD0C7167B1}" destId="{A3D9D318-83DF-43AD-80A6-AE420972A05B}" srcOrd="0" destOrd="0" presId="urn:microsoft.com/office/officeart/2005/8/layout/default"/>
    <dgm:cxn modelId="{DF971AD1-2382-4C86-AA32-BACAE6495935}" type="presOf" srcId="{C9E644DA-66AF-4FFA-B223-23A00897539E}" destId="{9B11E4B6-E3B4-4DA1-AFC7-A71D0FA94C9A}" srcOrd="0" destOrd="0" presId="urn:microsoft.com/office/officeart/2005/8/layout/default"/>
    <dgm:cxn modelId="{BB82399C-9D88-4B51-836F-9463D2B59EB1}" srcId="{FA86DB1B-39FA-4345-9A0A-90D88A18E2A7}" destId="{CA0EBF9F-9477-4012-98EC-331742062FC2}" srcOrd="2" destOrd="0" parTransId="{5F421598-43F2-4D32-A19C-63C66C8F61A3}" sibTransId="{7F1B6D62-134B-4D56-91F6-104A1004C352}"/>
    <dgm:cxn modelId="{9549F2C5-79EB-4FC4-9DBA-EF0F357B91EE}" type="presOf" srcId="{B881826D-2080-4A43-842E-AAD2E9B2F29B}" destId="{34740290-2EE9-4D77-B4F1-444A60E23671}" srcOrd="0" destOrd="0" presId="urn:microsoft.com/office/officeart/2005/8/layout/default"/>
    <dgm:cxn modelId="{4E9147A1-9719-4E39-A709-B3BE2C9C594B}" type="presOf" srcId="{E208F520-8E39-4186-9652-62C713CF750C}" destId="{4897AE0C-F017-4E35-8D3D-5CDB0EB1BCB7}" srcOrd="0" destOrd="0" presId="urn:microsoft.com/office/officeart/2005/8/layout/default"/>
    <dgm:cxn modelId="{11D62846-380A-4F22-9A83-B84C0F01951C}" srcId="{FA86DB1B-39FA-4345-9A0A-90D88A18E2A7}" destId="{13AE185C-6B9F-4D6D-BDB9-F7CD0C7167B1}" srcOrd="3" destOrd="0" parTransId="{919E6B2B-833E-45D2-9B16-5C674AF57844}" sibTransId="{BE1003E9-F964-4CD4-BE04-BA1B07C6FB77}"/>
    <dgm:cxn modelId="{117741CA-813F-4CDE-B3BD-1BED50901E77}" srcId="{FA86DB1B-39FA-4345-9A0A-90D88A18E2A7}" destId="{C9E644DA-66AF-4FFA-B223-23A00897539E}" srcOrd="5" destOrd="0" parTransId="{9C0B60A2-B1E6-45CA-913F-501AE16CD07E}" sibTransId="{20049AA9-7716-4BA6-ADAF-E65E91128395}"/>
    <dgm:cxn modelId="{DEF6AFB4-50B9-44FE-B60C-E9A8D8A4F1AA}" srcId="{FA86DB1B-39FA-4345-9A0A-90D88A18E2A7}" destId="{B881826D-2080-4A43-842E-AAD2E9B2F29B}" srcOrd="1" destOrd="0" parTransId="{A77B8C50-6029-449F-91CE-8A7D0921022F}" sibTransId="{95AB877C-2239-46D8-A22A-08F41725C21C}"/>
    <dgm:cxn modelId="{C2F3D0FB-8CFC-43A8-9B3C-084A7FA3472F}" type="presOf" srcId="{C78DE994-76B4-42DC-91B6-F4000C509A8D}" destId="{28058370-F217-498E-8224-2097EEC3DBCA}" srcOrd="0" destOrd="0" presId="urn:microsoft.com/office/officeart/2005/8/layout/default"/>
    <dgm:cxn modelId="{264248D9-242C-406F-AFDD-24E5BF3B2554}" type="presOf" srcId="{FA86DB1B-39FA-4345-9A0A-90D88A18E2A7}" destId="{4D8E3029-094D-4DF6-895A-B94F66FB74C0}" srcOrd="0" destOrd="0" presId="urn:microsoft.com/office/officeart/2005/8/layout/default"/>
    <dgm:cxn modelId="{744521C0-BCBA-47B6-B75E-F8A15832F65A}" srcId="{FA86DB1B-39FA-4345-9A0A-90D88A18E2A7}" destId="{DF5D3C75-85A5-4687-8A78-EE4893323B96}" srcOrd="4" destOrd="0" parTransId="{2EAEED05-3A66-4CE9-8E76-7F1E1032EC26}" sibTransId="{E5AC5955-D397-48AE-AD78-43ABF8977F4F}"/>
    <dgm:cxn modelId="{B142602F-BD30-4375-844E-9B656EE84275}" type="presOf" srcId="{4FCA3D18-5820-4C80-B815-BA503754317F}" destId="{7857A7B3-CB96-45AF-8FDF-F39C0DBA6A34}" srcOrd="0" destOrd="0" presId="urn:microsoft.com/office/officeart/2005/8/layout/default"/>
    <dgm:cxn modelId="{B226688D-4AF0-4222-A463-82131F608F36}" type="presOf" srcId="{CA0EBF9F-9477-4012-98EC-331742062FC2}" destId="{E4D53CE3-AEF7-4E8C-BC40-8640404EEE95}" srcOrd="0" destOrd="0" presId="urn:microsoft.com/office/officeart/2005/8/layout/default"/>
    <dgm:cxn modelId="{CFF346DB-DE28-4890-9698-1D81891E154C}" srcId="{FA86DB1B-39FA-4345-9A0A-90D88A18E2A7}" destId="{E208F520-8E39-4186-9652-62C713CF750C}" srcOrd="7" destOrd="0" parTransId="{57480E98-329D-425F-85A8-0D7C9BB37043}" sibTransId="{5D4B56EA-8760-4543-9526-0291F5406D21}"/>
    <dgm:cxn modelId="{2425FDFF-D9FA-4198-8869-A0510BDB5AB4}" type="presParOf" srcId="{4D8E3029-094D-4DF6-895A-B94F66FB74C0}" destId="{28058370-F217-498E-8224-2097EEC3DBCA}" srcOrd="0" destOrd="0" presId="urn:microsoft.com/office/officeart/2005/8/layout/default"/>
    <dgm:cxn modelId="{21315783-2FBE-4CD6-9FBA-E6A418113ECE}" type="presParOf" srcId="{4D8E3029-094D-4DF6-895A-B94F66FB74C0}" destId="{343CA46A-A4C0-47C8-B25F-12D2993AECBA}" srcOrd="1" destOrd="0" presId="urn:microsoft.com/office/officeart/2005/8/layout/default"/>
    <dgm:cxn modelId="{727F9D51-C758-4337-BD0D-E6571F804092}" type="presParOf" srcId="{4D8E3029-094D-4DF6-895A-B94F66FB74C0}" destId="{34740290-2EE9-4D77-B4F1-444A60E23671}" srcOrd="2" destOrd="0" presId="urn:microsoft.com/office/officeart/2005/8/layout/default"/>
    <dgm:cxn modelId="{CD074E54-2B84-480B-AA02-1E9CBCB173BD}" type="presParOf" srcId="{4D8E3029-094D-4DF6-895A-B94F66FB74C0}" destId="{FACE3BB3-CE51-493A-B3CE-3B8FEB8DC15C}" srcOrd="3" destOrd="0" presId="urn:microsoft.com/office/officeart/2005/8/layout/default"/>
    <dgm:cxn modelId="{13D2E024-8AFA-47F4-BFD9-625115175592}" type="presParOf" srcId="{4D8E3029-094D-4DF6-895A-B94F66FB74C0}" destId="{E4D53CE3-AEF7-4E8C-BC40-8640404EEE95}" srcOrd="4" destOrd="0" presId="urn:microsoft.com/office/officeart/2005/8/layout/default"/>
    <dgm:cxn modelId="{DAA7299A-A223-4261-8A60-CEC620B5F99F}" type="presParOf" srcId="{4D8E3029-094D-4DF6-895A-B94F66FB74C0}" destId="{DCF834EA-43D2-4FB8-A62D-D908AA8D39E6}" srcOrd="5" destOrd="0" presId="urn:microsoft.com/office/officeart/2005/8/layout/default"/>
    <dgm:cxn modelId="{441DF7D4-583A-4670-A4FF-682112EA5DEC}" type="presParOf" srcId="{4D8E3029-094D-4DF6-895A-B94F66FB74C0}" destId="{A3D9D318-83DF-43AD-80A6-AE420972A05B}" srcOrd="6" destOrd="0" presId="urn:microsoft.com/office/officeart/2005/8/layout/default"/>
    <dgm:cxn modelId="{7D59E182-3F36-48D8-9C19-FA92DCB18D3C}" type="presParOf" srcId="{4D8E3029-094D-4DF6-895A-B94F66FB74C0}" destId="{34639A5F-AC52-4B65-A6CA-68B6029A8D9E}" srcOrd="7" destOrd="0" presId="urn:microsoft.com/office/officeart/2005/8/layout/default"/>
    <dgm:cxn modelId="{A99845B6-F684-4AE9-9620-93AA829A1CCE}" type="presParOf" srcId="{4D8E3029-094D-4DF6-895A-B94F66FB74C0}" destId="{9D671920-ED3E-4666-903F-93AD2BDAAC0B}" srcOrd="8" destOrd="0" presId="urn:microsoft.com/office/officeart/2005/8/layout/default"/>
    <dgm:cxn modelId="{346D1E2D-D825-44CE-BEEE-E5121F8892BD}" type="presParOf" srcId="{4D8E3029-094D-4DF6-895A-B94F66FB74C0}" destId="{1DD4D6CD-E1EA-478B-9B4A-7E8CB5C0F401}" srcOrd="9" destOrd="0" presId="urn:microsoft.com/office/officeart/2005/8/layout/default"/>
    <dgm:cxn modelId="{92EE2C53-FA73-4B93-B96F-EC06311105F1}" type="presParOf" srcId="{4D8E3029-094D-4DF6-895A-B94F66FB74C0}" destId="{9B11E4B6-E3B4-4DA1-AFC7-A71D0FA94C9A}" srcOrd="10" destOrd="0" presId="urn:microsoft.com/office/officeart/2005/8/layout/default"/>
    <dgm:cxn modelId="{E66DBDAA-44DC-4B4D-BB82-FDFA63ABA48A}" type="presParOf" srcId="{4D8E3029-094D-4DF6-895A-B94F66FB74C0}" destId="{FA08603A-5DC6-4E24-9A15-B22534D5237F}" srcOrd="11" destOrd="0" presId="urn:microsoft.com/office/officeart/2005/8/layout/default"/>
    <dgm:cxn modelId="{968BD80A-F591-4CE4-A417-BFE5D5BFD4CB}" type="presParOf" srcId="{4D8E3029-094D-4DF6-895A-B94F66FB74C0}" destId="{7857A7B3-CB96-45AF-8FDF-F39C0DBA6A34}" srcOrd="12" destOrd="0" presId="urn:microsoft.com/office/officeart/2005/8/layout/default"/>
    <dgm:cxn modelId="{7DB9AC54-248C-49C0-9E60-B7B9D3EA9C7D}" type="presParOf" srcId="{4D8E3029-094D-4DF6-895A-B94F66FB74C0}" destId="{5B0DBB15-14B4-4430-A910-9CD4F519CDC1}" srcOrd="13" destOrd="0" presId="urn:microsoft.com/office/officeart/2005/8/layout/default"/>
    <dgm:cxn modelId="{372CB8CA-15CE-496B-AF06-AA36BACD6E12}" type="presParOf" srcId="{4D8E3029-094D-4DF6-895A-B94F66FB74C0}" destId="{4897AE0C-F017-4E35-8D3D-5CDB0EB1BCB7}" srcOrd="14" destOrd="0" presId="urn:microsoft.com/office/officeart/2005/8/layout/defaul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EEDD59-B19D-4F3E-AC6D-3F58E2A99CB2}" type="doc">
      <dgm:prSet loTypeId="urn:microsoft.com/office/officeart/2005/8/layout/chevron1" loCatId="process" qsTypeId="urn:microsoft.com/office/officeart/2005/8/quickstyle/simple1" qsCatId="simple" csTypeId="urn:microsoft.com/office/officeart/2005/8/colors/accent0_1" csCatId="mainScheme" phldr="1"/>
      <dgm:spPr/>
    </dgm:pt>
    <dgm:pt modelId="{544296B3-38B4-45BC-84A3-77146D7A935A}">
      <dgm:prSet phldrT="[Текст]" custT="1"/>
      <dgm:spPr/>
      <dgm:t>
        <a:bodyPr/>
        <a:lstStyle/>
        <a:p>
          <a:r>
            <a:rPr lang="ru-RU" sz="1400" dirty="0" smtClean="0"/>
            <a:t>Результаты диагностики в личном кабинете</a:t>
          </a:r>
          <a:endParaRPr lang="ru-RU" sz="1400" dirty="0"/>
        </a:p>
      </dgm:t>
    </dgm:pt>
    <dgm:pt modelId="{C01112BA-5F35-46C0-8DA0-4512DF9048DF}" type="parTrans" cxnId="{751ED1DF-9904-4C3F-9485-A9DAF34EFEED}">
      <dgm:prSet/>
      <dgm:spPr/>
      <dgm:t>
        <a:bodyPr/>
        <a:lstStyle/>
        <a:p>
          <a:endParaRPr lang="ru-RU" sz="4800"/>
        </a:p>
      </dgm:t>
    </dgm:pt>
    <dgm:pt modelId="{02AD72FA-158D-4DD8-984E-C891AA2800F7}" type="sibTrans" cxnId="{751ED1DF-9904-4C3F-9485-A9DAF34EFEED}">
      <dgm:prSet/>
      <dgm:spPr/>
      <dgm:t>
        <a:bodyPr/>
        <a:lstStyle/>
        <a:p>
          <a:endParaRPr lang="ru-RU" sz="4800"/>
        </a:p>
      </dgm:t>
    </dgm:pt>
    <dgm:pt modelId="{D8F9D55F-4422-4F26-A9BA-0E4FD5091F03}">
      <dgm:prSet phldrT="[Текст]" custT="1"/>
      <dgm:spPr/>
      <dgm:t>
        <a:bodyPr/>
        <a:lstStyle/>
        <a:p>
          <a:r>
            <a:rPr lang="ru-RU" sz="1400" dirty="0" smtClean="0"/>
            <a:t>Предоставление ресурсной базы по устранению выявленных профессиональных дефицитов = ИОМ</a:t>
          </a:r>
          <a:endParaRPr lang="ru-RU" sz="1400" dirty="0"/>
        </a:p>
      </dgm:t>
    </dgm:pt>
    <dgm:pt modelId="{83E14481-0201-47C0-9429-308A9924B75F}" type="parTrans" cxnId="{AB5F56EB-6F93-4F2D-9592-F9A0468CCB87}">
      <dgm:prSet/>
      <dgm:spPr/>
      <dgm:t>
        <a:bodyPr/>
        <a:lstStyle/>
        <a:p>
          <a:endParaRPr lang="ru-RU" sz="4800"/>
        </a:p>
      </dgm:t>
    </dgm:pt>
    <dgm:pt modelId="{71020D04-966C-423F-91DC-9A07C800AFF7}" type="sibTrans" cxnId="{AB5F56EB-6F93-4F2D-9592-F9A0468CCB87}">
      <dgm:prSet/>
      <dgm:spPr/>
      <dgm:t>
        <a:bodyPr/>
        <a:lstStyle/>
        <a:p>
          <a:endParaRPr lang="ru-RU" sz="4800"/>
        </a:p>
      </dgm:t>
    </dgm:pt>
    <dgm:pt modelId="{0D5A8185-3EEF-4DDE-AE52-300F604246AE}">
      <dgm:prSet phldrT="[Текст]" custT="1"/>
      <dgm:spPr/>
      <dgm:t>
        <a:bodyPr/>
        <a:lstStyle/>
        <a:p>
          <a:r>
            <a:rPr lang="ru-RU" sz="1400" dirty="0" smtClean="0"/>
            <a:t>Консультирование по вопросам профессионального развития</a:t>
          </a:r>
          <a:endParaRPr lang="ru-RU" sz="1400" dirty="0"/>
        </a:p>
      </dgm:t>
    </dgm:pt>
    <dgm:pt modelId="{5322C68F-3950-4C1B-B251-EEE35A6B1434}" type="parTrans" cxnId="{F518D355-F282-4497-82B8-323D7FD698B3}">
      <dgm:prSet/>
      <dgm:spPr/>
      <dgm:t>
        <a:bodyPr/>
        <a:lstStyle/>
        <a:p>
          <a:endParaRPr lang="ru-RU" sz="4800"/>
        </a:p>
      </dgm:t>
    </dgm:pt>
    <dgm:pt modelId="{348369B8-0F12-4579-96AD-CCA3C24A7629}" type="sibTrans" cxnId="{F518D355-F282-4497-82B8-323D7FD698B3}">
      <dgm:prSet/>
      <dgm:spPr/>
      <dgm:t>
        <a:bodyPr/>
        <a:lstStyle/>
        <a:p>
          <a:endParaRPr lang="ru-RU" sz="4800"/>
        </a:p>
      </dgm:t>
    </dgm:pt>
    <dgm:pt modelId="{46B9B013-A1F3-44A5-BB01-0B4A203B7C25}" type="pres">
      <dgm:prSet presAssocID="{DCEEDD59-B19D-4F3E-AC6D-3F58E2A99CB2}" presName="Name0" presStyleCnt="0">
        <dgm:presLayoutVars>
          <dgm:dir/>
          <dgm:animLvl val="lvl"/>
          <dgm:resizeHandles val="exact"/>
        </dgm:presLayoutVars>
      </dgm:prSet>
      <dgm:spPr/>
    </dgm:pt>
    <dgm:pt modelId="{183B0F76-B3DE-4461-82C9-655426548114}" type="pres">
      <dgm:prSet presAssocID="{544296B3-38B4-45BC-84A3-77146D7A935A}" presName="parTxOnly" presStyleLbl="node1" presStyleIdx="0" presStyleCnt="3" custScaleX="689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59F429-130C-45EB-A233-761EE51B3FE9}" type="pres">
      <dgm:prSet presAssocID="{02AD72FA-158D-4DD8-984E-C891AA2800F7}" presName="parTxOnlySpace" presStyleCnt="0"/>
      <dgm:spPr/>
    </dgm:pt>
    <dgm:pt modelId="{A3CEC23C-D8D5-4FCC-B4EE-341D38D1CE0B}" type="pres">
      <dgm:prSet presAssocID="{D8F9D55F-4422-4F26-A9BA-0E4FD5091F03}" presName="parTxOnly" presStyleLbl="node1" presStyleIdx="1" presStyleCnt="3" custScaleX="810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C2647-EA6E-4E06-8EBF-1196653CCA4E}" type="pres">
      <dgm:prSet presAssocID="{71020D04-966C-423F-91DC-9A07C800AFF7}" presName="parTxOnlySpace" presStyleCnt="0"/>
      <dgm:spPr/>
    </dgm:pt>
    <dgm:pt modelId="{66B06E69-8BBB-41E0-A953-8E72655320B6}" type="pres">
      <dgm:prSet presAssocID="{0D5A8185-3EEF-4DDE-AE52-300F604246AE}" presName="parTxOnly" presStyleLbl="node1" presStyleIdx="2" presStyleCnt="3" custScaleX="536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D34E9B-BFF5-43FF-B6DB-120C9711612B}" type="presOf" srcId="{D8F9D55F-4422-4F26-A9BA-0E4FD5091F03}" destId="{A3CEC23C-D8D5-4FCC-B4EE-341D38D1CE0B}" srcOrd="0" destOrd="0" presId="urn:microsoft.com/office/officeart/2005/8/layout/chevron1"/>
    <dgm:cxn modelId="{98BC8DE8-14B4-4B99-A1F4-F573C6A422AA}" type="presOf" srcId="{544296B3-38B4-45BC-84A3-77146D7A935A}" destId="{183B0F76-B3DE-4461-82C9-655426548114}" srcOrd="0" destOrd="0" presId="urn:microsoft.com/office/officeart/2005/8/layout/chevron1"/>
    <dgm:cxn modelId="{AB5F56EB-6F93-4F2D-9592-F9A0468CCB87}" srcId="{DCEEDD59-B19D-4F3E-AC6D-3F58E2A99CB2}" destId="{D8F9D55F-4422-4F26-A9BA-0E4FD5091F03}" srcOrd="1" destOrd="0" parTransId="{83E14481-0201-47C0-9429-308A9924B75F}" sibTransId="{71020D04-966C-423F-91DC-9A07C800AFF7}"/>
    <dgm:cxn modelId="{F518D355-F282-4497-82B8-323D7FD698B3}" srcId="{DCEEDD59-B19D-4F3E-AC6D-3F58E2A99CB2}" destId="{0D5A8185-3EEF-4DDE-AE52-300F604246AE}" srcOrd="2" destOrd="0" parTransId="{5322C68F-3950-4C1B-B251-EEE35A6B1434}" sibTransId="{348369B8-0F12-4579-96AD-CCA3C24A7629}"/>
    <dgm:cxn modelId="{751ED1DF-9904-4C3F-9485-A9DAF34EFEED}" srcId="{DCEEDD59-B19D-4F3E-AC6D-3F58E2A99CB2}" destId="{544296B3-38B4-45BC-84A3-77146D7A935A}" srcOrd="0" destOrd="0" parTransId="{C01112BA-5F35-46C0-8DA0-4512DF9048DF}" sibTransId="{02AD72FA-158D-4DD8-984E-C891AA2800F7}"/>
    <dgm:cxn modelId="{7BEE97BC-2B0C-4834-B0F5-4A9A3931BFFC}" type="presOf" srcId="{0D5A8185-3EEF-4DDE-AE52-300F604246AE}" destId="{66B06E69-8BBB-41E0-A953-8E72655320B6}" srcOrd="0" destOrd="0" presId="urn:microsoft.com/office/officeart/2005/8/layout/chevron1"/>
    <dgm:cxn modelId="{E92CA9F8-5906-4387-912A-829DC2D24B88}" type="presOf" srcId="{DCEEDD59-B19D-4F3E-AC6D-3F58E2A99CB2}" destId="{46B9B013-A1F3-44A5-BB01-0B4A203B7C25}" srcOrd="0" destOrd="0" presId="urn:microsoft.com/office/officeart/2005/8/layout/chevron1"/>
    <dgm:cxn modelId="{45C6246C-428B-45EB-9237-4B6F744BC68A}" type="presParOf" srcId="{46B9B013-A1F3-44A5-BB01-0B4A203B7C25}" destId="{183B0F76-B3DE-4461-82C9-655426548114}" srcOrd="0" destOrd="0" presId="urn:microsoft.com/office/officeart/2005/8/layout/chevron1"/>
    <dgm:cxn modelId="{460DE350-88F8-4ADD-9A45-D1D85C19345B}" type="presParOf" srcId="{46B9B013-A1F3-44A5-BB01-0B4A203B7C25}" destId="{F559F429-130C-45EB-A233-761EE51B3FE9}" srcOrd="1" destOrd="0" presId="urn:microsoft.com/office/officeart/2005/8/layout/chevron1"/>
    <dgm:cxn modelId="{CA8FE048-5880-4F43-A837-773A8C9846AD}" type="presParOf" srcId="{46B9B013-A1F3-44A5-BB01-0B4A203B7C25}" destId="{A3CEC23C-D8D5-4FCC-B4EE-341D38D1CE0B}" srcOrd="2" destOrd="0" presId="urn:microsoft.com/office/officeart/2005/8/layout/chevron1"/>
    <dgm:cxn modelId="{DE98C319-DE03-4437-8D85-3BF6DA531916}" type="presParOf" srcId="{46B9B013-A1F3-44A5-BB01-0B4A203B7C25}" destId="{A28C2647-EA6E-4E06-8EBF-1196653CCA4E}" srcOrd="3" destOrd="0" presId="urn:microsoft.com/office/officeart/2005/8/layout/chevron1"/>
    <dgm:cxn modelId="{5C9078ED-0E6D-4119-8811-4A48C9C2F005}" type="presParOf" srcId="{46B9B013-A1F3-44A5-BB01-0B4A203B7C25}" destId="{66B06E69-8BBB-41E0-A953-8E72655320B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ACEFC7-55F0-41C1-89D4-B5AABE6CAF82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49B323D6-9714-46B9-B81F-08411ED35257}">
      <dgm:prSet phldrT="[Текст]"/>
      <dgm:spPr/>
      <dgm:t>
        <a:bodyPr/>
        <a:lstStyle/>
        <a:p>
          <a:r>
            <a:rPr lang="ru-RU" dirty="0" smtClean="0"/>
            <a:t>Диагностика профессиональных компетенций </a:t>
          </a:r>
          <a:r>
            <a:rPr lang="ru-RU" b="1" cap="all" baseline="0" dirty="0" smtClean="0"/>
            <a:t>в рамках КПК</a:t>
          </a:r>
          <a:endParaRPr lang="ru-RU" b="1" cap="all" baseline="0" dirty="0"/>
        </a:p>
      </dgm:t>
    </dgm:pt>
    <dgm:pt modelId="{6CEFA5FB-980C-4D6E-8456-A451045D27BC}" type="parTrans" cxnId="{1FFBB630-4A98-4BDF-BE52-17EC496E3F60}">
      <dgm:prSet/>
      <dgm:spPr/>
      <dgm:t>
        <a:bodyPr/>
        <a:lstStyle/>
        <a:p>
          <a:endParaRPr lang="ru-RU"/>
        </a:p>
      </dgm:t>
    </dgm:pt>
    <dgm:pt modelId="{51C228C1-4A71-4BB1-BFCA-A9C83DC8D2F1}" type="sibTrans" cxnId="{1FFBB630-4A98-4BDF-BE52-17EC496E3F60}">
      <dgm:prSet/>
      <dgm:spPr/>
      <dgm:t>
        <a:bodyPr/>
        <a:lstStyle/>
        <a:p>
          <a:endParaRPr lang="ru-RU"/>
        </a:p>
      </dgm:t>
    </dgm:pt>
    <dgm:pt modelId="{A92BC9AD-591E-4493-9E90-277E32B42452}">
      <dgm:prSet phldrT="[Текст]"/>
      <dgm:spPr/>
      <dgm:t>
        <a:bodyPr/>
        <a:lstStyle/>
        <a:p>
          <a:r>
            <a:rPr lang="ru-RU" dirty="0" smtClean="0"/>
            <a:t>Диагностика профессиональных компетенций </a:t>
          </a:r>
          <a:r>
            <a:rPr lang="ru-RU" b="1" cap="all" baseline="0" dirty="0" smtClean="0"/>
            <a:t>руководителей образовательных организаций</a:t>
          </a:r>
          <a:endParaRPr lang="ru-RU" b="1" cap="all" baseline="0" dirty="0"/>
        </a:p>
      </dgm:t>
    </dgm:pt>
    <dgm:pt modelId="{91A12EF6-77AD-49C5-97AB-60C7DAAC44D0}" type="parTrans" cxnId="{76C10126-F453-4925-B5A3-447C50EF83CC}">
      <dgm:prSet/>
      <dgm:spPr/>
      <dgm:t>
        <a:bodyPr/>
        <a:lstStyle/>
        <a:p>
          <a:endParaRPr lang="ru-RU"/>
        </a:p>
      </dgm:t>
    </dgm:pt>
    <dgm:pt modelId="{7D8AD622-1E33-4869-BAA4-BDB2D65033F3}" type="sibTrans" cxnId="{76C10126-F453-4925-B5A3-447C50EF83CC}">
      <dgm:prSet/>
      <dgm:spPr/>
      <dgm:t>
        <a:bodyPr/>
        <a:lstStyle/>
        <a:p>
          <a:endParaRPr lang="ru-RU"/>
        </a:p>
      </dgm:t>
    </dgm:pt>
    <dgm:pt modelId="{5BA55B4B-7E1F-44C0-97FE-0673F20B5683}">
      <dgm:prSet phldrT="[Текст]"/>
      <dgm:spPr/>
      <dgm:t>
        <a:bodyPr/>
        <a:lstStyle/>
        <a:p>
          <a:r>
            <a:rPr lang="ru-RU" dirty="0" smtClean="0"/>
            <a:t>Диагностика профессиональных компетенций </a:t>
          </a:r>
          <a:r>
            <a:rPr lang="ru-RU" b="1" cap="all" baseline="0" dirty="0" smtClean="0"/>
            <a:t>по индивидуальному и групповому запросу</a:t>
          </a:r>
          <a:endParaRPr lang="ru-RU" b="1" cap="all" baseline="0" dirty="0"/>
        </a:p>
      </dgm:t>
    </dgm:pt>
    <dgm:pt modelId="{1A136EF7-2E70-44E7-BF63-9DDF1A387D7D}" type="parTrans" cxnId="{EDF9704F-695A-4148-8E0A-073490CCC790}">
      <dgm:prSet/>
      <dgm:spPr/>
      <dgm:t>
        <a:bodyPr/>
        <a:lstStyle/>
        <a:p>
          <a:endParaRPr lang="ru-RU"/>
        </a:p>
      </dgm:t>
    </dgm:pt>
    <dgm:pt modelId="{4965FF5B-624C-4016-BA81-6A505B934688}" type="sibTrans" cxnId="{EDF9704F-695A-4148-8E0A-073490CCC790}">
      <dgm:prSet/>
      <dgm:spPr/>
      <dgm:t>
        <a:bodyPr/>
        <a:lstStyle/>
        <a:p>
          <a:endParaRPr lang="ru-RU"/>
        </a:p>
      </dgm:t>
    </dgm:pt>
    <dgm:pt modelId="{4A79C90F-7908-4573-BE6A-F2FF5751AD56}">
      <dgm:prSet phldrT="[Текст]"/>
      <dgm:spPr/>
      <dgm:t>
        <a:bodyPr/>
        <a:lstStyle/>
        <a:p>
          <a:r>
            <a:rPr lang="ru-RU" dirty="0" smtClean="0"/>
            <a:t>Диагностика профессиональных компетенций  </a:t>
          </a:r>
          <a:r>
            <a:rPr lang="ru-RU" b="1" cap="all" baseline="0" dirty="0" smtClean="0"/>
            <a:t>по целевой заявке ДО ТО</a:t>
          </a:r>
          <a:endParaRPr lang="ru-RU" b="1" cap="all" baseline="0" dirty="0"/>
        </a:p>
      </dgm:t>
    </dgm:pt>
    <dgm:pt modelId="{1C086C76-9A86-4A35-BFFE-FCAB393BB66C}" type="parTrans" cxnId="{5C55D49A-6064-4805-A06A-2E706B860F7D}">
      <dgm:prSet/>
      <dgm:spPr/>
      <dgm:t>
        <a:bodyPr/>
        <a:lstStyle/>
        <a:p>
          <a:endParaRPr lang="ru-RU"/>
        </a:p>
      </dgm:t>
    </dgm:pt>
    <dgm:pt modelId="{DBBCC940-D4A2-4D2D-BD99-0AA6DF8D0F03}" type="sibTrans" cxnId="{5C55D49A-6064-4805-A06A-2E706B860F7D}">
      <dgm:prSet/>
      <dgm:spPr/>
      <dgm:t>
        <a:bodyPr/>
        <a:lstStyle/>
        <a:p>
          <a:endParaRPr lang="ru-RU"/>
        </a:p>
      </dgm:t>
    </dgm:pt>
    <dgm:pt modelId="{0AF35A56-22A0-4AD7-9878-58E3BF9ABC24}" type="pres">
      <dgm:prSet presAssocID="{3BACEFC7-55F0-41C1-89D4-B5AABE6CAF8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26D46D-A011-4D0C-B2AF-49E71C8A4F71}" type="pres">
      <dgm:prSet presAssocID="{49B323D6-9714-46B9-B81F-08411ED3525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D911CE-FD4F-408D-A525-F0ADE43E2971}" type="pres">
      <dgm:prSet presAssocID="{51C228C1-4A71-4BB1-BFCA-A9C83DC8D2F1}" presName="sibTrans" presStyleCnt="0"/>
      <dgm:spPr/>
    </dgm:pt>
    <dgm:pt modelId="{1E575E4E-910C-46E4-8ED7-D2BAB91A4576}" type="pres">
      <dgm:prSet presAssocID="{A92BC9AD-591E-4493-9E90-277E32B4245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EF16A-5D29-4A4E-A596-53FFB61459F2}" type="pres">
      <dgm:prSet presAssocID="{7D8AD622-1E33-4869-BAA4-BDB2D65033F3}" presName="sibTrans" presStyleCnt="0"/>
      <dgm:spPr/>
    </dgm:pt>
    <dgm:pt modelId="{87097E3F-F959-466C-A970-4A8A4CFBD1F3}" type="pres">
      <dgm:prSet presAssocID="{5BA55B4B-7E1F-44C0-97FE-0673F20B56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3C5E7-660A-44DC-8DFB-F672EE556BF5}" type="pres">
      <dgm:prSet presAssocID="{4965FF5B-624C-4016-BA81-6A505B934688}" presName="sibTrans" presStyleCnt="0"/>
      <dgm:spPr/>
    </dgm:pt>
    <dgm:pt modelId="{91E82806-3791-4093-8186-A382F6539C62}" type="pres">
      <dgm:prSet presAssocID="{4A79C90F-7908-4573-BE6A-F2FF5751AD5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5D5137-E6E1-4149-A96D-E628227BC7E1}" type="presOf" srcId="{3BACEFC7-55F0-41C1-89D4-B5AABE6CAF82}" destId="{0AF35A56-22A0-4AD7-9878-58E3BF9ABC24}" srcOrd="0" destOrd="0" presId="urn:microsoft.com/office/officeart/2005/8/layout/default"/>
    <dgm:cxn modelId="{1FFBB630-4A98-4BDF-BE52-17EC496E3F60}" srcId="{3BACEFC7-55F0-41C1-89D4-B5AABE6CAF82}" destId="{49B323D6-9714-46B9-B81F-08411ED35257}" srcOrd="0" destOrd="0" parTransId="{6CEFA5FB-980C-4D6E-8456-A451045D27BC}" sibTransId="{51C228C1-4A71-4BB1-BFCA-A9C83DC8D2F1}"/>
    <dgm:cxn modelId="{9A4B5043-EA86-4486-888A-FD867A7EAFC7}" type="presOf" srcId="{5BA55B4B-7E1F-44C0-97FE-0673F20B5683}" destId="{87097E3F-F959-466C-A970-4A8A4CFBD1F3}" srcOrd="0" destOrd="0" presId="urn:microsoft.com/office/officeart/2005/8/layout/default"/>
    <dgm:cxn modelId="{1E826869-5EC8-4B9D-90F5-A7EFA473F251}" type="presOf" srcId="{A92BC9AD-591E-4493-9E90-277E32B42452}" destId="{1E575E4E-910C-46E4-8ED7-D2BAB91A4576}" srcOrd="0" destOrd="0" presId="urn:microsoft.com/office/officeart/2005/8/layout/default"/>
    <dgm:cxn modelId="{5C55D49A-6064-4805-A06A-2E706B860F7D}" srcId="{3BACEFC7-55F0-41C1-89D4-B5AABE6CAF82}" destId="{4A79C90F-7908-4573-BE6A-F2FF5751AD56}" srcOrd="3" destOrd="0" parTransId="{1C086C76-9A86-4A35-BFFE-FCAB393BB66C}" sibTransId="{DBBCC940-D4A2-4D2D-BD99-0AA6DF8D0F03}"/>
    <dgm:cxn modelId="{EDF9704F-695A-4148-8E0A-073490CCC790}" srcId="{3BACEFC7-55F0-41C1-89D4-B5AABE6CAF82}" destId="{5BA55B4B-7E1F-44C0-97FE-0673F20B5683}" srcOrd="2" destOrd="0" parTransId="{1A136EF7-2E70-44E7-BF63-9DDF1A387D7D}" sibTransId="{4965FF5B-624C-4016-BA81-6A505B934688}"/>
    <dgm:cxn modelId="{76C10126-F453-4925-B5A3-447C50EF83CC}" srcId="{3BACEFC7-55F0-41C1-89D4-B5AABE6CAF82}" destId="{A92BC9AD-591E-4493-9E90-277E32B42452}" srcOrd="1" destOrd="0" parTransId="{91A12EF6-77AD-49C5-97AB-60C7DAAC44D0}" sibTransId="{7D8AD622-1E33-4869-BAA4-BDB2D65033F3}"/>
    <dgm:cxn modelId="{20784CBD-12B1-4D6A-A034-E5D1CFFA251C}" type="presOf" srcId="{49B323D6-9714-46B9-B81F-08411ED35257}" destId="{D226D46D-A011-4D0C-B2AF-49E71C8A4F71}" srcOrd="0" destOrd="0" presId="urn:microsoft.com/office/officeart/2005/8/layout/default"/>
    <dgm:cxn modelId="{2FCF6F41-0253-42C4-9525-387B35516D56}" type="presOf" srcId="{4A79C90F-7908-4573-BE6A-F2FF5751AD56}" destId="{91E82806-3791-4093-8186-A382F6539C62}" srcOrd="0" destOrd="0" presId="urn:microsoft.com/office/officeart/2005/8/layout/default"/>
    <dgm:cxn modelId="{723E0390-7908-4B89-B524-5F626B4FECB2}" type="presParOf" srcId="{0AF35A56-22A0-4AD7-9878-58E3BF9ABC24}" destId="{D226D46D-A011-4D0C-B2AF-49E71C8A4F71}" srcOrd="0" destOrd="0" presId="urn:microsoft.com/office/officeart/2005/8/layout/default"/>
    <dgm:cxn modelId="{A08C3A95-A4C1-4F73-998F-50AF6B82B4CF}" type="presParOf" srcId="{0AF35A56-22A0-4AD7-9878-58E3BF9ABC24}" destId="{AFD911CE-FD4F-408D-A525-F0ADE43E2971}" srcOrd="1" destOrd="0" presId="urn:microsoft.com/office/officeart/2005/8/layout/default"/>
    <dgm:cxn modelId="{8F4360C3-4A27-4AE4-B4E7-FBF54783C95B}" type="presParOf" srcId="{0AF35A56-22A0-4AD7-9878-58E3BF9ABC24}" destId="{1E575E4E-910C-46E4-8ED7-D2BAB91A4576}" srcOrd="2" destOrd="0" presId="urn:microsoft.com/office/officeart/2005/8/layout/default"/>
    <dgm:cxn modelId="{587D2CF3-F84D-4688-BA43-5BB4DBBAD29C}" type="presParOf" srcId="{0AF35A56-22A0-4AD7-9878-58E3BF9ABC24}" destId="{B05EF16A-5D29-4A4E-A596-53FFB61459F2}" srcOrd="3" destOrd="0" presId="urn:microsoft.com/office/officeart/2005/8/layout/default"/>
    <dgm:cxn modelId="{F3B02198-AF9F-4575-8CD3-21F00B95DD44}" type="presParOf" srcId="{0AF35A56-22A0-4AD7-9878-58E3BF9ABC24}" destId="{87097E3F-F959-466C-A970-4A8A4CFBD1F3}" srcOrd="4" destOrd="0" presId="urn:microsoft.com/office/officeart/2005/8/layout/default"/>
    <dgm:cxn modelId="{FE81603A-2178-4DC7-A353-258DBB858EA4}" type="presParOf" srcId="{0AF35A56-22A0-4AD7-9878-58E3BF9ABC24}" destId="{5713C5E7-660A-44DC-8DFB-F672EE556BF5}" srcOrd="5" destOrd="0" presId="urn:microsoft.com/office/officeart/2005/8/layout/default"/>
    <dgm:cxn modelId="{33D3C683-E020-4A97-964A-51BBDBBD3E2F}" type="presParOf" srcId="{0AF35A56-22A0-4AD7-9878-58E3BF9ABC24}" destId="{91E82806-3791-4093-8186-A382F6539C62}" srcOrd="6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B059E-7EC3-4168-B1A7-B206DA248172}">
      <dsp:nvSpPr>
        <dsp:cNvPr id="0" name=""/>
        <dsp:cNvSpPr/>
      </dsp:nvSpPr>
      <dsp:spPr>
        <a:xfrm>
          <a:off x="68481" y="1195570"/>
          <a:ext cx="1615232" cy="15089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Диагностика </a:t>
          </a:r>
          <a:r>
            <a:rPr lang="ru-RU" sz="1200" kern="1200" dirty="0" smtClean="0"/>
            <a:t>проф. компетенций;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Диагностика </a:t>
          </a:r>
          <a:r>
            <a:rPr lang="ru-RU" sz="1200" kern="1200" dirty="0" smtClean="0"/>
            <a:t>проф. потребностей</a:t>
          </a:r>
          <a:endParaRPr lang="ru-RU" sz="1200" kern="1200" dirty="0"/>
        </a:p>
      </dsp:txBody>
      <dsp:txXfrm>
        <a:off x="103205" y="1230294"/>
        <a:ext cx="1545784" cy="1116132"/>
      </dsp:txXfrm>
    </dsp:sp>
    <dsp:sp modelId="{30C0AABA-EA0A-49E2-B954-EEE52E59460E}">
      <dsp:nvSpPr>
        <dsp:cNvPr id="0" name=""/>
        <dsp:cNvSpPr/>
      </dsp:nvSpPr>
      <dsp:spPr>
        <a:xfrm rot="297719">
          <a:off x="566149" y="1426593"/>
          <a:ext cx="1883806" cy="1883806"/>
        </a:xfrm>
        <a:prstGeom prst="leftCircularArrow">
          <a:avLst>
            <a:gd name="adj1" fmla="val 2523"/>
            <a:gd name="adj2" fmla="val 305971"/>
            <a:gd name="adj3" fmla="val 1702544"/>
            <a:gd name="adj4" fmla="val 8645551"/>
            <a:gd name="adj5" fmla="val 29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45965-63E2-4CBB-9462-78AA02327E7A}">
      <dsp:nvSpPr>
        <dsp:cNvPr id="0" name=""/>
        <dsp:cNvSpPr/>
      </dsp:nvSpPr>
      <dsp:spPr>
        <a:xfrm>
          <a:off x="247294" y="2490235"/>
          <a:ext cx="1389416" cy="379687"/>
        </a:xfrm>
        <a:prstGeom prst="roundRect">
          <a:avLst>
            <a:gd name="adj" fmla="val 10000"/>
          </a:avLst>
        </a:prstGeom>
        <a:solidFill>
          <a:srgbClr val="1CA0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Диагностика </a:t>
          </a:r>
          <a:endParaRPr lang="ru-RU" sz="1200" kern="1200" dirty="0"/>
        </a:p>
      </dsp:txBody>
      <dsp:txXfrm>
        <a:off x="258415" y="2501356"/>
        <a:ext cx="1367174" cy="357445"/>
      </dsp:txXfrm>
    </dsp:sp>
    <dsp:sp modelId="{C6B01625-A403-4BF3-AF63-E1D2DE9361C9}">
      <dsp:nvSpPr>
        <dsp:cNvPr id="0" name=""/>
        <dsp:cNvSpPr/>
      </dsp:nvSpPr>
      <dsp:spPr>
        <a:xfrm>
          <a:off x="1966986" y="1072650"/>
          <a:ext cx="1493768" cy="1972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Выявление тем/блоков/ вопросов на которые респондент не дал правильный ответ</a:t>
          </a:r>
          <a:endParaRPr lang="ru-RU" sz="1200" kern="1200" dirty="0"/>
        </a:p>
      </dsp:txBody>
      <dsp:txXfrm>
        <a:off x="2010737" y="1539123"/>
        <a:ext cx="1406266" cy="1462476"/>
      </dsp:txXfrm>
    </dsp:sp>
    <dsp:sp modelId="{D001285C-A91C-4BE7-A7B1-B865E5171C15}">
      <dsp:nvSpPr>
        <dsp:cNvPr id="0" name=""/>
        <dsp:cNvSpPr/>
      </dsp:nvSpPr>
      <dsp:spPr>
        <a:xfrm>
          <a:off x="2571151" y="585670"/>
          <a:ext cx="2138470" cy="2138470"/>
        </a:xfrm>
        <a:prstGeom prst="circularArrow">
          <a:avLst>
            <a:gd name="adj1" fmla="val 2223"/>
            <a:gd name="adj2" fmla="val 267670"/>
            <a:gd name="adj3" fmla="val 20241688"/>
            <a:gd name="adj4" fmla="val 13260379"/>
            <a:gd name="adj5" fmla="val 259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6FFA0-3ECA-440D-8567-89C12779E86E}">
      <dsp:nvSpPr>
        <dsp:cNvPr id="0" name=""/>
        <dsp:cNvSpPr/>
      </dsp:nvSpPr>
      <dsp:spPr>
        <a:xfrm>
          <a:off x="2119736" y="987123"/>
          <a:ext cx="1505251" cy="379687"/>
        </a:xfrm>
        <a:prstGeom prst="roundRect">
          <a:avLst>
            <a:gd name="adj" fmla="val 10000"/>
          </a:avLst>
        </a:prstGeom>
        <a:solidFill>
          <a:srgbClr val="1CA0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Разработка карты дефицитов</a:t>
          </a:r>
          <a:endParaRPr lang="ru-RU" sz="1200" kern="1200" dirty="0"/>
        </a:p>
      </dsp:txBody>
      <dsp:txXfrm>
        <a:off x="2130857" y="998244"/>
        <a:ext cx="1483009" cy="357445"/>
      </dsp:txXfrm>
    </dsp:sp>
    <dsp:sp modelId="{5F53810D-4C1B-4B36-B00A-07C8E52CCE74}">
      <dsp:nvSpPr>
        <dsp:cNvPr id="0" name=""/>
        <dsp:cNvSpPr/>
      </dsp:nvSpPr>
      <dsp:spPr>
        <a:xfrm>
          <a:off x="3866747" y="1049479"/>
          <a:ext cx="1707940" cy="185533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Подбор тьютором, региональным методистом образовательных событий, КПК, стажировки и т.д. устраняющие выявленные дефициты  </a:t>
          </a:r>
          <a:endParaRPr lang="ru-RU" sz="1200" kern="1200" dirty="0"/>
        </a:p>
      </dsp:txBody>
      <dsp:txXfrm>
        <a:off x="3909444" y="1092176"/>
        <a:ext cx="1622546" cy="1372372"/>
      </dsp:txXfrm>
    </dsp:sp>
    <dsp:sp modelId="{23D3010E-7B93-4880-9CB2-24E2C21946E6}">
      <dsp:nvSpPr>
        <dsp:cNvPr id="0" name=""/>
        <dsp:cNvSpPr/>
      </dsp:nvSpPr>
      <dsp:spPr>
        <a:xfrm>
          <a:off x="4489972" y="1439764"/>
          <a:ext cx="2128794" cy="2128794"/>
        </a:xfrm>
        <a:prstGeom prst="leftCircularArrow">
          <a:avLst>
            <a:gd name="adj1" fmla="val 2233"/>
            <a:gd name="adj2" fmla="val 268949"/>
            <a:gd name="adj3" fmla="val 1335567"/>
            <a:gd name="adj4" fmla="val 8315597"/>
            <a:gd name="adj5" fmla="val 2605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6BCD2-B061-4FE0-AB4E-CBFB142AC6B3}">
      <dsp:nvSpPr>
        <dsp:cNvPr id="0" name=""/>
        <dsp:cNvSpPr/>
      </dsp:nvSpPr>
      <dsp:spPr>
        <a:xfrm>
          <a:off x="4018020" y="2794407"/>
          <a:ext cx="1553277" cy="379687"/>
        </a:xfrm>
        <a:prstGeom prst="roundRect">
          <a:avLst>
            <a:gd name="adj" fmla="val 10000"/>
          </a:avLst>
        </a:prstGeom>
        <a:solidFill>
          <a:srgbClr val="1CA09A"/>
        </a:solidFill>
        <a:ln w="12700" cap="flat" cmpd="sng" algn="ctr">
          <a:solidFill>
            <a:srgbClr val="B11F4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Проектирование ИОМ</a:t>
          </a:r>
          <a:endParaRPr lang="ru-RU" sz="1200" kern="1200" dirty="0"/>
        </a:p>
      </dsp:txBody>
      <dsp:txXfrm>
        <a:off x="4029141" y="2805528"/>
        <a:ext cx="1531035" cy="357445"/>
      </dsp:txXfrm>
    </dsp:sp>
    <dsp:sp modelId="{DA83E224-9FED-4B7D-BBEF-BAFE99667BC5}">
      <dsp:nvSpPr>
        <dsp:cNvPr id="0" name=""/>
        <dsp:cNvSpPr/>
      </dsp:nvSpPr>
      <dsp:spPr>
        <a:xfrm>
          <a:off x="5851623" y="1200699"/>
          <a:ext cx="1800026" cy="1944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Информирование респондента о разработанном ИОМ (согласование);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Утверждение ИОМ руководителем </a:t>
          </a:r>
          <a:endParaRPr lang="ru-RU" sz="1200" kern="1200" dirty="0"/>
        </a:p>
      </dsp:txBody>
      <dsp:txXfrm>
        <a:off x="5896375" y="1662168"/>
        <a:ext cx="1710522" cy="1438456"/>
      </dsp:txXfrm>
    </dsp:sp>
    <dsp:sp modelId="{6853DFCA-795E-4196-9049-3556E096C7B7}">
      <dsp:nvSpPr>
        <dsp:cNvPr id="0" name=""/>
        <dsp:cNvSpPr/>
      </dsp:nvSpPr>
      <dsp:spPr>
        <a:xfrm>
          <a:off x="6417022" y="751838"/>
          <a:ext cx="2156595" cy="2156595"/>
        </a:xfrm>
        <a:prstGeom prst="circularArrow">
          <a:avLst>
            <a:gd name="adj1" fmla="val 2204"/>
            <a:gd name="adj2" fmla="val 265306"/>
            <a:gd name="adj3" fmla="val 20332807"/>
            <a:gd name="adj4" fmla="val 13349134"/>
            <a:gd name="adj5" fmla="val 257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9E825-5F77-4405-B763-549F5D189993}">
      <dsp:nvSpPr>
        <dsp:cNvPr id="0" name=""/>
        <dsp:cNvSpPr/>
      </dsp:nvSpPr>
      <dsp:spPr>
        <a:xfrm>
          <a:off x="6032419" y="1136629"/>
          <a:ext cx="1411376" cy="379687"/>
        </a:xfrm>
        <a:prstGeom prst="roundRect">
          <a:avLst>
            <a:gd name="adj" fmla="val 10000"/>
          </a:avLst>
        </a:prstGeom>
        <a:solidFill>
          <a:srgbClr val="1CA0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Согласование ИОМ</a:t>
          </a:r>
          <a:endParaRPr lang="ru-RU" sz="1200" kern="1200" dirty="0"/>
        </a:p>
      </dsp:txBody>
      <dsp:txXfrm>
        <a:off x="6043540" y="1147750"/>
        <a:ext cx="1389134" cy="357445"/>
      </dsp:txXfrm>
    </dsp:sp>
    <dsp:sp modelId="{F2D2BFF4-6B70-4421-B9D1-134886A93BBE}">
      <dsp:nvSpPr>
        <dsp:cNvPr id="0" name=""/>
        <dsp:cNvSpPr/>
      </dsp:nvSpPr>
      <dsp:spPr>
        <a:xfrm>
          <a:off x="7878002" y="1371694"/>
          <a:ext cx="1428407" cy="1602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Посещение образовательных событий, КПК, стажировки (от 6 месяцев)</a:t>
          </a:r>
          <a:endParaRPr lang="ru-RU" sz="1200" kern="1200" dirty="0"/>
        </a:p>
      </dsp:txBody>
      <dsp:txXfrm>
        <a:off x="7914884" y="1408576"/>
        <a:ext cx="1354643" cy="1185490"/>
      </dsp:txXfrm>
    </dsp:sp>
    <dsp:sp modelId="{91A8B0C7-FBFA-40ED-BE92-F364EA67A2DB}">
      <dsp:nvSpPr>
        <dsp:cNvPr id="0" name=""/>
        <dsp:cNvSpPr/>
      </dsp:nvSpPr>
      <dsp:spPr>
        <a:xfrm>
          <a:off x="8368852" y="1717878"/>
          <a:ext cx="1693521" cy="1693521"/>
        </a:xfrm>
        <a:prstGeom prst="leftCircularArrow">
          <a:avLst>
            <a:gd name="adj1" fmla="val 2807"/>
            <a:gd name="adj2" fmla="val 342605"/>
            <a:gd name="adj3" fmla="val 1406833"/>
            <a:gd name="adj4" fmla="val 8313206"/>
            <a:gd name="adj5" fmla="val 3275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E6F90-38E4-4792-91E9-14FF8C7BAB55}">
      <dsp:nvSpPr>
        <dsp:cNvPr id="0" name=""/>
        <dsp:cNvSpPr/>
      </dsp:nvSpPr>
      <dsp:spPr>
        <a:xfrm>
          <a:off x="8142109" y="2711354"/>
          <a:ext cx="954787" cy="379687"/>
        </a:xfrm>
        <a:prstGeom prst="roundRect">
          <a:avLst>
            <a:gd name="adj" fmla="val 10000"/>
          </a:avLst>
        </a:prstGeom>
        <a:solidFill>
          <a:srgbClr val="1CA0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Реализация ИОМ</a:t>
          </a:r>
          <a:endParaRPr lang="ru-RU" sz="1200" kern="1200" dirty="0"/>
        </a:p>
      </dsp:txBody>
      <dsp:txXfrm>
        <a:off x="8153230" y="2722475"/>
        <a:ext cx="932545" cy="357445"/>
      </dsp:txXfrm>
    </dsp:sp>
    <dsp:sp modelId="{445AF200-BE1F-4B9E-8996-2539A108EDFE}">
      <dsp:nvSpPr>
        <dsp:cNvPr id="0" name=""/>
        <dsp:cNvSpPr/>
      </dsp:nvSpPr>
      <dsp:spPr>
        <a:xfrm>
          <a:off x="9532762" y="1579803"/>
          <a:ext cx="1346085" cy="11843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Повторная диагностика проф. дефицитов</a:t>
          </a:r>
          <a:endParaRPr lang="ru-RU" sz="1200" kern="1200" dirty="0"/>
        </a:p>
      </dsp:txBody>
      <dsp:txXfrm>
        <a:off x="9560017" y="1860845"/>
        <a:ext cx="1291575" cy="876042"/>
      </dsp:txXfrm>
    </dsp:sp>
    <dsp:sp modelId="{880A8B10-B22C-4AAF-87B1-1F29ED2232DE}">
      <dsp:nvSpPr>
        <dsp:cNvPr id="0" name=""/>
        <dsp:cNvSpPr/>
      </dsp:nvSpPr>
      <dsp:spPr>
        <a:xfrm>
          <a:off x="9807601" y="1487541"/>
          <a:ext cx="954787" cy="379687"/>
        </a:xfrm>
        <a:prstGeom prst="roundRect">
          <a:avLst>
            <a:gd name="adj" fmla="val 10000"/>
          </a:avLst>
        </a:prstGeom>
        <a:solidFill>
          <a:srgbClr val="1CA09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Рефлексия</a:t>
          </a:r>
          <a:endParaRPr lang="ru-RU" sz="1200" kern="1200" dirty="0"/>
        </a:p>
      </dsp:txBody>
      <dsp:txXfrm>
        <a:off x="9818722" y="1498662"/>
        <a:ext cx="932545" cy="3574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58370-F217-498E-8224-2097EEC3DBCA}">
      <dsp:nvSpPr>
        <dsp:cNvPr id="0" name=""/>
        <dsp:cNvSpPr/>
      </dsp:nvSpPr>
      <dsp:spPr>
        <a:xfrm>
          <a:off x="944626" y="1157"/>
          <a:ext cx="1584721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Century Gothic" panose="020B0502020202020204" pitchFamily="34" charset="0"/>
            </a:rPr>
            <a:t>ПОКАЗ ОТКРЫТЫХ УРОКОВ 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944626" y="1157"/>
        <a:ext cx="1584721" cy="950832"/>
      </dsp:txXfrm>
    </dsp:sp>
    <dsp:sp modelId="{34740290-2EE9-4D77-B4F1-444A60E23671}">
      <dsp:nvSpPr>
        <dsp:cNvPr id="0" name=""/>
        <dsp:cNvSpPr/>
      </dsp:nvSpPr>
      <dsp:spPr>
        <a:xfrm>
          <a:off x="2687820" y="1157"/>
          <a:ext cx="1584721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Century Gothic" panose="020B0502020202020204" pitchFamily="34" charset="0"/>
            </a:rPr>
            <a:t>ПОСЕЩЕНИЕ УРОКОВ ПЕДАГОГОВ 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2687820" y="1157"/>
        <a:ext cx="1584721" cy="950832"/>
      </dsp:txXfrm>
    </dsp:sp>
    <dsp:sp modelId="{E4D53CE3-AEF7-4E8C-BC40-8640404EEE95}">
      <dsp:nvSpPr>
        <dsp:cNvPr id="0" name=""/>
        <dsp:cNvSpPr/>
      </dsp:nvSpPr>
      <dsp:spPr>
        <a:xfrm>
          <a:off x="4431013" y="1157"/>
          <a:ext cx="1711198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Century Gothic" panose="020B0502020202020204" pitchFamily="34" charset="0"/>
            </a:rPr>
            <a:t>АНАЛИЗ УРОКА </a:t>
          </a:r>
          <a:br>
            <a:rPr lang="ru-RU" sz="1050" b="1" kern="1200" dirty="0" smtClean="0">
              <a:latin typeface="Century Gothic" panose="020B0502020202020204" pitchFamily="34" charset="0"/>
            </a:rPr>
          </a:br>
          <a:r>
            <a:rPr lang="ru-RU" sz="1050" b="1" kern="1200" dirty="0" smtClean="0">
              <a:latin typeface="Century Gothic" panose="020B0502020202020204" pitchFamily="34" charset="0"/>
            </a:rPr>
            <a:t>И РЕКОМЕНДАЦИИ ПО СОВЕРШЕНСТВОВАНИЮ СОДЕРЖАНИЯ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4431013" y="1157"/>
        <a:ext cx="1711198" cy="950832"/>
      </dsp:txXfrm>
    </dsp:sp>
    <dsp:sp modelId="{A3D9D318-83DF-43AD-80A6-AE420972A05B}">
      <dsp:nvSpPr>
        <dsp:cNvPr id="0" name=""/>
        <dsp:cNvSpPr/>
      </dsp:nvSpPr>
      <dsp:spPr>
        <a:xfrm>
          <a:off x="6300684" y="1157"/>
          <a:ext cx="1793920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smtClean="0">
              <a:latin typeface="Century Gothic" panose="020B0502020202020204" pitchFamily="34" charset="0"/>
            </a:rPr>
            <a:t>УЧАСТИЕ В ЗАСЕДАНИЯХ МЕТОДИЧЕСКИХ ОБЪЕДИНЕНИЙ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6300684" y="1157"/>
        <a:ext cx="1793920" cy="950832"/>
      </dsp:txXfrm>
    </dsp:sp>
    <dsp:sp modelId="{9D671920-ED3E-4666-903F-93AD2BDAAC0B}">
      <dsp:nvSpPr>
        <dsp:cNvPr id="0" name=""/>
        <dsp:cNvSpPr/>
      </dsp:nvSpPr>
      <dsp:spPr>
        <a:xfrm>
          <a:off x="8253077" y="1157"/>
          <a:ext cx="1584721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Century Gothic" panose="020B0502020202020204" pitchFamily="34" charset="0"/>
            </a:rPr>
            <a:t>КОНСУЛЬТИРОВАНИЕ ПЕДАГОГОВ ПО ЗАПРОСУ  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8253077" y="1157"/>
        <a:ext cx="1584721" cy="950832"/>
      </dsp:txXfrm>
    </dsp:sp>
    <dsp:sp modelId="{9B11E4B6-E3B4-4DA1-AFC7-A71D0FA94C9A}">
      <dsp:nvSpPr>
        <dsp:cNvPr id="0" name=""/>
        <dsp:cNvSpPr/>
      </dsp:nvSpPr>
      <dsp:spPr>
        <a:xfrm>
          <a:off x="2366866" y="1110462"/>
          <a:ext cx="1966275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Century Gothic" panose="020B0502020202020204" pitchFamily="34" charset="0"/>
            </a:rPr>
            <a:t>ПРОВЕДЕНИЕ ТЕМАТИЧЕСКИХ СЕМИНАРОВ, ВЕБИНАРОВ, МАСТЕР-КЛАССОВ, ПРАКТИКУМОВ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2366866" y="1110462"/>
        <a:ext cx="1966275" cy="950832"/>
      </dsp:txXfrm>
    </dsp:sp>
    <dsp:sp modelId="{7857A7B3-CB96-45AF-8FDF-F39C0DBA6A34}">
      <dsp:nvSpPr>
        <dsp:cNvPr id="0" name=""/>
        <dsp:cNvSpPr/>
      </dsp:nvSpPr>
      <dsp:spPr>
        <a:xfrm>
          <a:off x="4491613" y="1110462"/>
          <a:ext cx="1584721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smtClean="0">
              <a:latin typeface="Century Gothic" panose="020B0502020202020204" pitchFamily="34" charset="0"/>
            </a:rPr>
            <a:t>ОКАЗАНИЕ ПОМОЩИ ПЕДАГОГАМ ПРИ ПОДГОТОВКЕ К КОНКУРСАМ ПРОФ. МАСТЕРСТВА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4491613" y="1110462"/>
        <a:ext cx="1584721" cy="950832"/>
      </dsp:txXfrm>
    </dsp:sp>
    <dsp:sp modelId="{4897AE0C-F017-4E35-8D3D-5CDB0EB1BCB7}">
      <dsp:nvSpPr>
        <dsp:cNvPr id="0" name=""/>
        <dsp:cNvSpPr/>
      </dsp:nvSpPr>
      <dsp:spPr>
        <a:xfrm>
          <a:off x="6234807" y="1110462"/>
          <a:ext cx="2180751" cy="950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Century Gothic" panose="020B0502020202020204" pitchFamily="34" charset="0"/>
            </a:rPr>
            <a:t>УЧАСТВОВАТЬ В КАЧЕСТВЕ ЭКСПЕРТА В МУНИЦИПАЛЬНЫХ/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cap="all" baseline="0" dirty="0" smtClean="0">
              <a:latin typeface="Century Gothic" panose="020B0502020202020204" pitchFamily="34" charset="0"/>
            </a:rPr>
            <a:t>региональных</a:t>
          </a:r>
          <a:r>
            <a:rPr lang="ru-RU" sz="1050" b="1" kern="1200" dirty="0" smtClean="0">
              <a:latin typeface="Century Gothic" panose="020B0502020202020204" pitchFamily="34" charset="0"/>
            </a:rPr>
            <a:t> КОНКУРСАХ ПРОФ. МАСТЕРСТВА</a:t>
          </a:r>
          <a:endParaRPr lang="ru-RU" sz="1050" b="1" kern="1200" dirty="0">
            <a:latin typeface="Century Gothic" panose="020B0502020202020204" pitchFamily="34" charset="0"/>
          </a:endParaRPr>
        </a:p>
      </dsp:txBody>
      <dsp:txXfrm>
        <a:off x="6234807" y="1110462"/>
        <a:ext cx="2180751" cy="9508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B0F76-B3DE-4461-82C9-655426548114}">
      <dsp:nvSpPr>
        <dsp:cNvPr id="0" name=""/>
        <dsp:cNvSpPr/>
      </dsp:nvSpPr>
      <dsp:spPr>
        <a:xfrm>
          <a:off x="3832" y="0"/>
          <a:ext cx="4034265" cy="73041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Результаты диагностики в личном кабинете</a:t>
          </a:r>
          <a:endParaRPr lang="ru-RU" sz="1400" kern="1200" dirty="0"/>
        </a:p>
      </dsp:txBody>
      <dsp:txXfrm>
        <a:off x="369039" y="0"/>
        <a:ext cx="3303852" cy="730413"/>
      </dsp:txXfrm>
    </dsp:sp>
    <dsp:sp modelId="{A3CEC23C-D8D5-4FCC-B4EE-341D38D1CE0B}">
      <dsp:nvSpPr>
        <dsp:cNvPr id="0" name=""/>
        <dsp:cNvSpPr/>
      </dsp:nvSpPr>
      <dsp:spPr>
        <a:xfrm>
          <a:off x="3453057" y="0"/>
          <a:ext cx="4743393" cy="73041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Предоставление ресурсной базы по устранению выявленных профессиональных дефицитов = ИОМ</a:t>
          </a:r>
          <a:endParaRPr lang="ru-RU" sz="1400" kern="1200" dirty="0"/>
        </a:p>
      </dsp:txBody>
      <dsp:txXfrm>
        <a:off x="3818264" y="0"/>
        <a:ext cx="4012980" cy="730413"/>
      </dsp:txXfrm>
    </dsp:sp>
    <dsp:sp modelId="{66B06E69-8BBB-41E0-A953-8E72655320B6}">
      <dsp:nvSpPr>
        <dsp:cNvPr id="0" name=""/>
        <dsp:cNvSpPr/>
      </dsp:nvSpPr>
      <dsp:spPr>
        <a:xfrm>
          <a:off x="7611409" y="0"/>
          <a:ext cx="3140264" cy="73041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Консультирование по вопросам профессионального развития</a:t>
          </a:r>
          <a:endParaRPr lang="ru-RU" sz="1400" kern="1200" dirty="0"/>
        </a:p>
      </dsp:txBody>
      <dsp:txXfrm>
        <a:off x="7976616" y="0"/>
        <a:ext cx="2409851" cy="7304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6D46D-A011-4D0C-B2AF-49E71C8A4F71}">
      <dsp:nvSpPr>
        <dsp:cNvPr id="0" name=""/>
        <dsp:cNvSpPr/>
      </dsp:nvSpPr>
      <dsp:spPr>
        <a:xfrm>
          <a:off x="549746" y="446"/>
          <a:ext cx="2190767" cy="1314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профессиональных компетенций </a:t>
          </a:r>
          <a:r>
            <a:rPr lang="ru-RU" sz="1400" b="1" kern="1200" cap="all" baseline="0" dirty="0" smtClean="0"/>
            <a:t>в рамках КПК</a:t>
          </a:r>
          <a:endParaRPr lang="ru-RU" sz="1400" b="1" kern="1200" cap="all" baseline="0" dirty="0"/>
        </a:p>
      </dsp:txBody>
      <dsp:txXfrm>
        <a:off x="549746" y="446"/>
        <a:ext cx="2190767" cy="1314460"/>
      </dsp:txXfrm>
    </dsp:sp>
    <dsp:sp modelId="{1E575E4E-910C-46E4-8ED7-D2BAB91A4576}">
      <dsp:nvSpPr>
        <dsp:cNvPr id="0" name=""/>
        <dsp:cNvSpPr/>
      </dsp:nvSpPr>
      <dsp:spPr>
        <a:xfrm>
          <a:off x="2959591" y="446"/>
          <a:ext cx="2190767" cy="1314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профессиональных компетенций </a:t>
          </a:r>
          <a:r>
            <a:rPr lang="ru-RU" sz="1400" b="1" kern="1200" cap="all" baseline="0" dirty="0" smtClean="0"/>
            <a:t>руководителей образовательных организаций</a:t>
          </a:r>
          <a:endParaRPr lang="ru-RU" sz="1400" b="1" kern="1200" cap="all" baseline="0" dirty="0"/>
        </a:p>
      </dsp:txBody>
      <dsp:txXfrm>
        <a:off x="2959591" y="446"/>
        <a:ext cx="2190767" cy="1314460"/>
      </dsp:txXfrm>
    </dsp:sp>
    <dsp:sp modelId="{87097E3F-F959-466C-A970-4A8A4CFBD1F3}">
      <dsp:nvSpPr>
        <dsp:cNvPr id="0" name=""/>
        <dsp:cNvSpPr/>
      </dsp:nvSpPr>
      <dsp:spPr>
        <a:xfrm>
          <a:off x="5369435" y="446"/>
          <a:ext cx="2190767" cy="1314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профессиональных компетенций </a:t>
          </a:r>
          <a:r>
            <a:rPr lang="ru-RU" sz="1400" b="1" kern="1200" cap="all" baseline="0" dirty="0" smtClean="0"/>
            <a:t>по индивидуальному и групповому запросу</a:t>
          </a:r>
          <a:endParaRPr lang="ru-RU" sz="1400" b="1" kern="1200" cap="all" baseline="0" dirty="0"/>
        </a:p>
      </dsp:txBody>
      <dsp:txXfrm>
        <a:off x="5369435" y="446"/>
        <a:ext cx="2190767" cy="1314460"/>
      </dsp:txXfrm>
    </dsp:sp>
    <dsp:sp modelId="{91E82806-3791-4093-8186-A382F6539C62}">
      <dsp:nvSpPr>
        <dsp:cNvPr id="0" name=""/>
        <dsp:cNvSpPr/>
      </dsp:nvSpPr>
      <dsp:spPr>
        <a:xfrm>
          <a:off x="7779280" y="446"/>
          <a:ext cx="2190767" cy="1314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профессиональных компетенций  </a:t>
          </a:r>
          <a:r>
            <a:rPr lang="ru-RU" sz="1400" b="1" kern="1200" cap="all" baseline="0" dirty="0" smtClean="0"/>
            <a:t>по целевой заявке ДО ТО</a:t>
          </a:r>
          <a:endParaRPr lang="ru-RU" sz="1400" b="1" kern="1200" cap="all" baseline="0" dirty="0"/>
        </a:p>
      </dsp:txBody>
      <dsp:txXfrm>
        <a:off x="7779280" y="446"/>
        <a:ext cx="2190767" cy="1314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760" tIns="45880" rIns="91760" bIns="4588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760" tIns="45880" rIns="91760" bIns="45880" rtlCol="0"/>
          <a:lstStyle>
            <a:lvl1pPr algn="r">
              <a:defRPr sz="1200"/>
            </a:lvl1pPr>
          </a:lstStyle>
          <a:p>
            <a:fld id="{D5AA71A6-3BFB-4FD6-AC70-9EEE85805BD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600"/>
            <a:ext cx="2946347" cy="498214"/>
          </a:xfrm>
          <a:prstGeom prst="rect">
            <a:avLst/>
          </a:prstGeom>
        </p:spPr>
        <p:txBody>
          <a:bodyPr vert="horz" lIns="91760" tIns="45880" rIns="91760" bIns="4588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343" y="9431600"/>
            <a:ext cx="2946347" cy="498214"/>
          </a:xfrm>
          <a:prstGeom prst="rect">
            <a:avLst/>
          </a:prstGeom>
        </p:spPr>
        <p:txBody>
          <a:bodyPr vert="horz" lIns="91760" tIns="45880" rIns="91760" bIns="45880" rtlCol="0" anchor="b"/>
          <a:lstStyle>
            <a:lvl1pPr algn="r">
              <a:defRPr sz="1200"/>
            </a:lvl1pPr>
          </a:lstStyle>
          <a:p>
            <a:fld id="{87F693D5-4919-4A1C-B44D-6D6F94B79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522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760" tIns="45880" rIns="91760" bIns="4588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760" tIns="45880" rIns="91760" bIns="45880" rtlCol="0"/>
          <a:lstStyle>
            <a:lvl1pPr algn="r">
              <a:defRPr sz="1200"/>
            </a:lvl1pPr>
          </a:lstStyle>
          <a:p>
            <a:fld id="{50CA2EA8-E45A-4571-8224-9595AD3A9F2C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7887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60" tIns="45880" rIns="91760" bIns="4588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</p:spPr>
        <p:txBody>
          <a:bodyPr vert="horz" lIns="91760" tIns="45880" rIns="91760" bIns="4588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6347" cy="498214"/>
          </a:xfrm>
          <a:prstGeom prst="rect">
            <a:avLst/>
          </a:prstGeom>
        </p:spPr>
        <p:txBody>
          <a:bodyPr vert="horz" lIns="91760" tIns="45880" rIns="91760" bIns="4588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7" cy="498214"/>
          </a:xfrm>
          <a:prstGeom prst="rect">
            <a:avLst/>
          </a:prstGeom>
        </p:spPr>
        <p:txBody>
          <a:bodyPr vert="horz" lIns="91760" tIns="45880" rIns="91760" bIns="45880" rtlCol="0" anchor="b"/>
          <a:lstStyle>
            <a:lvl1pPr algn="r">
              <a:defRPr sz="1200"/>
            </a:lvl1pPr>
          </a:lstStyle>
          <a:p>
            <a:fld id="{C7CC9F54-B7F0-4773-8584-8AFDBDC08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9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ИОМ это не просто документ, это дорожная карта, в которой включены</a:t>
            </a:r>
            <a:r>
              <a:rPr lang="ru-RU" baseline="0" dirty="0" smtClean="0"/>
              <a:t> мероприятия, позволяющие почерпнуть необходимые знания для профессионального развития, при этом важно понимать, что в ИОМ включаются не только федеральные и региональные мероприятия, но и важна роль муниципальных методических служб с их системной методической работой и непосредственно методические структуры внутри ОО, готовые оказывать адресную помощь педагогов  и руководителей. </a:t>
            </a:r>
          </a:p>
          <a:p>
            <a:r>
              <a:rPr lang="ru-RU" baseline="0" dirty="0" smtClean="0"/>
              <a:t>В новом учебном году мы планируем включать РМА в процесс разработки и сопровождения ИОМ и простроить единую и оптимальную систему взаимодействия всех методических структур по сопровождению профессионального развития педагога. Этому будет посвящена вторая часть нашего мероприятия в рамках интенсива. Наша задача не загрузить педагога новой работой, а предоставить ему возможность профессионального роста.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91BA0-ABDB-4E4B-9332-3FC40370F1D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95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Достоинства: Диагностика в </a:t>
            </a:r>
            <a:r>
              <a:rPr lang="ru-RU" dirty="0" err="1" smtClean="0"/>
              <a:t>дистанте</a:t>
            </a:r>
            <a:r>
              <a:rPr lang="ru-RU" dirty="0" smtClean="0"/>
              <a:t>. Возможность пройти тест в любое время, и по нескольким компетенциям. Сразу получить результат и рекомендации. </a:t>
            </a:r>
          </a:p>
          <a:p>
            <a:pPr marL="228600" indent="-228600">
              <a:buAutoNum type="arabicPeriod"/>
            </a:pPr>
            <a:r>
              <a:rPr lang="ru-RU" dirty="0" smtClean="0"/>
              <a:t>Доступ открывается, только на определенный период времени, отсутствие возможности </a:t>
            </a:r>
            <a:r>
              <a:rPr lang="ru-RU" dirty="0" err="1" smtClean="0"/>
              <a:t>тьюторского</a:t>
            </a:r>
            <a:r>
              <a:rPr lang="ru-RU" dirty="0" smtClean="0"/>
              <a:t> сопровождения. Результаты</a:t>
            </a:r>
            <a:r>
              <a:rPr lang="ru-RU" baseline="0" dirty="0" smtClean="0"/>
              <a:t> доступны только самому участнику. Результаты доступны в личном кабинете участника.</a:t>
            </a:r>
          </a:p>
          <a:p>
            <a:pPr marL="228600" indent="-228600">
              <a:buAutoNum type="arabicPeriod"/>
            </a:pPr>
            <a:r>
              <a:rPr lang="ru-RU" dirty="0" smtClean="0"/>
              <a:t>Возможность</a:t>
            </a:r>
            <a:r>
              <a:rPr lang="ru-RU" baseline="0" dirty="0" smtClean="0"/>
              <a:t> выгрузки данных по всем участникам диагностики. Закрепление тьютора и формирование ИОМ. Предоставление аналитической информации по школе, муниципалитету. 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Планы: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Ежеквартальное предоставление аналитической справки по выявленным профессиональным дефицитам педагогических работников и управленческих кадров в разрезе каждого муниципалитета. 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Переход на новую систему диагностики на платформе дистанционного обучения ТОИПКРО.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Прием заявок от муниципалитета, школы по выявлению дефицитов и предоставление аналитической справки по ее результатам.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Возможность пройти диагностику по единому диагностическому инструментарию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Пополнение банка КИМ и проведение экспертизы тестовых заданий.</a:t>
            </a:r>
          </a:p>
          <a:p>
            <a:pPr marL="0" indent="0">
              <a:buFontTx/>
              <a:buNone/>
            </a:pPr>
            <a:endParaRPr lang="ru-RU" baseline="0" dirty="0" smtClean="0"/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91BA0-ABDB-4E4B-9332-3FC40370F1D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401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dirty="0" smtClean="0"/>
              <a:t>Диагностика проводится в рамках КПК, обязательное условие долгосрочных и краткосрочных КПК</a:t>
            </a:r>
          </a:p>
          <a:p>
            <a:r>
              <a:rPr lang="ru-RU" sz="1050" dirty="0" smtClean="0"/>
              <a:t>Ежегодно диагностика руководителей образовательных</a:t>
            </a:r>
            <a:r>
              <a:rPr lang="ru-RU" sz="1050" baseline="0" dirty="0" smtClean="0"/>
              <a:t> организаций на управленческие компетенции и ШНОР.</a:t>
            </a:r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CCD1D-8222-41F0-AEA3-A4F5D392799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88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54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13A78-D300-41B0-B689-42C65B348D1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237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13A78-D300-41B0-B689-42C65B348D1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978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13A78-D300-41B0-B689-42C65B348D1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45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6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0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3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81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08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2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5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00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0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82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2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C8E63-5371-40A9-BA1E-F8C6E57941E6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09BBF-3EF7-45E2-9187-BD14178C5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58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hyperlink" Target="https://quick.apkpro.ru/q/2I7wGWdG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Relationship Id="rId14" Type="http://schemas.openxmlformats.org/officeDocument/2006/relationships/hyperlink" Target="https://quick.apkpro.ru/q/dPd4bWGY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44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0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0565" y="1432343"/>
            <a:ext cx="670280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Профессиональные дефициты/ потребности </a:t>
            </a:r>
          </a:p>
          <a:p>
            <a:pPr algn="ctr"/>
            <a:r>
              <a:rPr lang="ru-RU" sz="7200" dirty="0" smtClean="0">
                <a:solidFill>
                  <a:srgbClr val="00B050"/>
                </a:solidFill>
              </a:rPr>
              <a:t>=</a:t>
            </a:r>
            <a:r>
              <a:rPr lang="ru-RU" sz="44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индивидуальный образовательный маршрут  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65534" y="6006517"/>
            <a:ext cx="4697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Иванова Ольга Георгиевна, заведующий ЦНППМ ТОИПКРО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20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44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0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85732" y="48363"/>
            <a:ext cx="670280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Профессиональные дефициты/ потребности </a:t>
            </a:r>
          </a:p>
          <a:p>
            <a:pPr algn="ctr"/>
            <a:r>
              <a:rPr lang="ru-RU" sz="7200" dirty="0" smtClean="0">
                <a:solidFill>
                  <a:srgbClr val="00B050"/>
                </a:solidFill>
              </a:rPr>
              <a:t>=</a:t>
            </a:r>
            <a:r>
              <a:rPr lang="ru-RU" sz="44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индивидуальный образовательный маршрут  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05476" y="4433157"/>
            <a:ext cx="4697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Иванова Ольга Георгиевна, </a:t>
            </a:r>
          </a:p>
          <a:p>
            <a:pPr algn="ctr"/>
            <a:r>
              <a:rPr lang="ru-RU" dirty="0" smtClean="0"/>
              <a:t>заведующий ЦНППМ ТОИПКРО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8 (3822) 90-20-40</a:t>
            </a:r>
          </a:p>
          <a:p>
            <a:pPr algn="ctr"/>
            <a:r>
              <a:rPr lang="en-US" dirty="0" smtClean="0"/>
              <a:t>oldin071@bk.ru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479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202" y="3389720"/>
            <a:ext cx="6026189" cy="3347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8527" y="1163445"/>
            <a:ext cx="5953568" cy="6593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Индивидуальный образовательный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маршрут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2370" y="583401"/>
            <a:ext cx="4404317" cy="23370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1800" b="1" cap="al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комплекс </a:t>
            </a:r>
            <a:r>
              <a:rPr lang="ru-RU" sz="1800" b="1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мероприятий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включающий описание содержания, форм организации, технологий, темпа и общего времени освоения педагогическими работниками и управленческими кадрами необходимых </a:t>
            </a:r>
            <a:r>
              <a:rPr lang="ru-RU" sz="1800" b="1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знаний, умений, практических навыков и опыта, основанный на персонифицированном подходе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к организации дополнительного профессионального образования, в том числе учитывающем </a:t>
            </a:r>
            <a:r>
              <a:rPr lang="ru-RU" sz="1800" b="1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актуальные дефициты профессиональных компетенций 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педагогических работников и управленческих кадров, их личностные ресурсы, педагогические и управленческие условия образовательной организации, в которой они работают, а также возможности и ресурсы системы дополнительного профессионального </a:t>
            </a:r>
            <a:r>
              <a:rPr lang="ru-RU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образования</a:t>
            </a:r>
            <a:endParaRPr lang="ru-RU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0"/>
            <a:ext cx="1348253" cy="6858000"/>
            <a:chOff x="0" y="0"/>
            <a:chExt cx="1348253" cy="685800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1348253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9" y="6268305"/>
              <a:ext cx="1107742" cy="476634"/>
            </a:xfrm>
            <a:prstGeom prst="rect">
              <a:avLst/>
            </a:prstGeom>
            <a:grpFill/>
          </p:spPr>
        </p:pic>
        <p:pic>
          <p:nvPicPr>
            <p:cNvPr id="7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C04A0335-0422-4444-B765-D0943EBF9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583328"/>
              <a:ext cx="914730" cy="684977"/>
            </a:xfrm>
            <a:prstGeom prst="rect">
              <a:avLst/>
            </a:prstGeom>
            <a:grpFill/>
            <a:extLst/>
          </p:spPr>
        </p:pic>
      </p:grpSp>
    </p:spTree>
    <p:extLst>
      <p:ext uri="{BB962C8B-B14F-4D97-AF65-F5344CB8AC3E}">
        <p14:creationId xmlns:p14="http://schemas.microsoft.com/office/powerpoint/2010/main" val="9621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5662569" cy="62078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Номер слайда 1"/>
          <p:cNvSpPr txBox="1">
            <a:spLocks/>
          </p:cNvSpPr>
          <p:nvPr/>
        </p:nvSpPr>
        <p:spPr>
          <a:xfrm>
            <a:off x="8654249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52" y="77660"/>
            <a:ext cx="8158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Алгоритм работы с ИОМ</a:t>
            </a:r>
            <a:endParaRPr lang="ru-RU" sz="2400" b="1" cap="all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/>
          </p:nvPr>
        </p:nvGraphicFramePr>
        <p:xfrm>
          <a:off x="1162286" y="440025"/>
          <a:ext cx="10881904" cy="4346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10111563" y="220727"/>
            <a:ext cx="1834066" cy="1180926"/>
            <a:chOff x="775970" y="1328773"/>
            <a:chExt cx="1834066" cy="1180926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31DE0C99-0FFB-4D9E-8EE9-D3B0CC61E0BB}"/>
                </a:ext>
              </a:extLst>
            </p:cNvPr>
            <p:cNvSpPr/>
            <p:nvPr/>
          </p:nvSpPr>
          <p:spPr>
            <a:xfrm>
              <a:off x="775970" y="1328773"/>
              <a:ext cx="1834066" cy="1180926"/>
            </a:xfrm>
            <a:prstGeom prst="rect">
              <a:avLst/>
            </a:prstGeom>
            <a:noFill/>
            <a:ln>
              <a:solidFill>
                <a:srgbClr val="3F425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75970" y="1448624"/>
              <a:ext cx="17594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ru-RU" dirty="0">
                  <a:solidFill>
                    <a:srgbClr val="26444E"/>
                  </a:solidFill>
                  <a:latin typeface="Century Gothic" panose="020B0502020202020204" pitchFamily="34" charset="0"/>
                </a:rPr>
                <a:t>Разработано</a:t>
              </a:r>
            </a:p>
            <a:p>
              <a:pPr algn="r"/>
              <a:r>
                <a:rPr lang="ru-RU" sz="2400" b="1" dirty="0" smtClean="0">
                  <a:solidFill>
                    <a:srgbClr val="6F252D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dirty="0" smtClean="0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более</a:t>
              </a:r>
              <a:r>
                <a:rPr lang="ru-RU" sz="2400" b="1" dirty="0" smtClean="0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 6000</a:t>
              </a:r>
              <a:r>
                <a:rPr lang="ru-RU" sz="2400" b="1" dirty="0" smtClean="0">
                  <a:solidFill>
                    <a:srgbClr val="6F252D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b="1" dirty="0">
                  <a:solidFill>
                    <a:srgbClr val="26444E"/>
                  </a:solidFill>
                  <a:latin typeface="Century Gothic" panose="020B0502020202020204" pitchFamily="34" charset="0"/>
                </a:rPr>
                <a:t>ИОМ </a:t>
              </a: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7194706" y="502370"/>
            <a:ext cx="2596014" cy="256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4</a:t>
            </a:r>
            <a:r>
              <a:rPr lang="ru-RU" sz="2400" b="1" dirty="0" smtClean="0">
                <a:solidFill>
                  <a:srgbClr val="EF7B12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6F252D"/>
                </a:solidFill>
                <a:latin typeface="Century Gothic" panose="020B0502020202020204" pitchFamily="34" charset="0"/>
              </a:rPr>
              <a:t>тьютора ТОИПКРО  </a:t>
            </a:r>
            <a:endParaRPr lang="ru-RU" dirty="0">
              <a:solidFill>
                <a:srgbClr val="6F252D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09576" y="6089520"/>
            <a:ext cx="1872448" cy="310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49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6F252D"/>
                </a:solidFill>
                <a:latin typeface="Century Gothic" panose="020B0502020202020204" pitchFamily="34" charset="0"/>
              </a:rPr>
              <a:t>региональных методистов</a:t>
            </a:r>
            <a:endParaRPr lang="ru-RU" dirty="0">
              <a:solidFill>
                <a:srgbClr val="6F252D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0A13C65-53F9-463F-049F-3FFB63C1DA93}"/>
              </a:ext>
            </a:extLst>
          </p:cNvPr>
          <p:cNvSpPr/>
          <p:nvPr/>
        </p:nvSpPr>
        <p:spPr>
          <a:xfrm rot="16200000">
            <a:off x="9942194" y="4598748"/>
            <a:ext cx="901700" cy="3597913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135487195"/>
              </p:ext>
            </p:extLst>
          </p:nvPr>
        </p:nvGraphicFramePr>
        <p:xfrm>
          <a:off x="1374155" y="4786102"/>
          <a:ext cx="10782425" cy="2062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Правая фигурная скобка 2"/>
          <p:cNvSpPr/>
          <p:nvPr/>
        </p:nvSpPr>
        <p:spPr>
          <a:xfrm rot="5400000">
            <a:off x="6506836" y="-986618"/>
            <a:ext cx="341503" cy="10733204"/>
          </a:xfrm>
          <a:prstGeom prst="rightBrace">
            <a:avLst>
              <a:gd name="adj1" fmla="val 241842"/>
              <a:gd name="adj2" fmla="val 51189"/>
            </a:avLst>
          </a:prstGeom>
          <a:ln w="19050">
            <a:solidFill>
              <a:srgbClr val="3F425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670" y="5832892"/>
            <a:ext cx="3330429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54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региональных методиста</a:t>
            </a:r>
          </a:p>
          <a:p>
            <a:pPr algn="ctr"/>
            <a:r>
              <a:rPr lang="en-US" sz="1600" u="sng" dirty="0">
                <a:solidFill>
                  <a:srgbClr val="1A569D"/>
                </a:solidFill>
                <a:hlinkClick r:id="rId13"/>
              </a:rPr>
              <a:t>https://</a:t>
            </a:r>
            <a:r>
              <a:rPr lang="en-US" sz="1600" u="sng" dirty="0" smtClean="0">
                <a:solidFill>
                  <a:srgbClr val="1A569D"/>
                </a:solidFill>
                <a:hlinkClick r:id="rId13"/>
              </a:rPr>
              <a:t>quick.apkpro.ru/q/2I7wGWdG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192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A2F11-600D-44D7-A0E2-CE2D3B9D58E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Номер слайда 1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A2F11-600D-44D7-A0E2-CE2D3B9D58E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Номер слайда 1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24007"/>
            <a:ext cx="773236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noProof="0" dirty="0" smtClean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Диагностика профессиональных дефицитов </a:t>
            </a:r>
            <a:endParaRPr kumimoji="0" lang="ru-RU" sz="2400" b="1" i="0" u="none" strike="noStrike" kern="1200" cap="all" spc="0" normalizeH="0" noProof="0" dirty="0">
              <a:ln>
                <a:noFill/>
              </a:ln>
              <a:solidFill>
                <a:srgbClr val="3F42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-92279" y="685326"/>
            <a:ext cx="8931476" cy="1954381"/>
            <a:chOff x="1613139" y="685326"/>
            <a:chExt cx="7677303" cy="195438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216167" y="685326"/>
              <a:ext cx="5074275" cy="19543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ц</a:t>
              </a:r>
              <a:r>
                <a:rPr lang="ru-RU" sz="1600" dirty="0" smtClean="0">
                  <a:solidFill>
                    <a:srgbClr val="6F252D"/>
                  </a:solidFill>
                </a:rPr>
                <a:t>ифровые компетенции</a:t>
              </a:r>
              <a:endParaRPr lang="ru-RU" sz="1600" dirty="0">
                <a:solidFill>
                  <a:srgbClr val="6F252D"/>
                </a:solidFill>
              </a:endParaRP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у</a:t>
              </a:r>
              <a:r>
                <a:rPr lang="ru-RU" sz="1600" dirty="0" smtClean="0">
                  <a:solidFill>
                    <a:srgbClr val="6F252D"/>
                  </a:solidFill>
                </a:rPr>
                <a:t>правленческие компетенции</a:t>
              </a:r>
              <a:endParaRPr lang="ru-RU" sz="1600" dirty="0">
                <a:solidFill>
                  <a:srgbClr val="6F252D"/>
                </a:solidFill>
              </a:endParaRP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 smtClean="0">
                  <a:solidFill>
                    <a:srgbClr val="6F252D"/>
                  </a:solidFill>
                </a:rPr>
                <a:t>предметная компетенция  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м</a:t>
              </a:r>
              <a:r>
                <a:rPr lang="ru-RU" sz="1600" dirty="0" smtClean="0">
                  <a:solidFill>
                    <a:srgbClr val="6F252D"/>
                  </a:solidFill>
                </a:rPr>
                <a:t>етодическая компетенция  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к</a:t>
              </a:r>
              <a:r>
                <a:rPr lang="ru-RU" sz="1600" dirty="0" smtClean="0">
                  <a:solidFill>
                    <a:srgbClr val="6F252D"/>
                  </a:solidFill>
                </a:rPr>
                <a:t>омпетенции в области воспитания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п</a:t>
              </a:r>
              <a:r>
                <a:rPr lang="ru-RU" sz="1600" dirty="0" smtClean="0">
                  <a:solidFill>
                    <a:srgbClr val="6F252D"/>
                  </a:solidFill>
                </a:rPr>
                <a:t>сихолого-педагогическая компетенция</a:t>
              </a:r>
              <a:endParaRPr lang="ru-RU" sz="1600" dirty="0">
                <a:solidFill>
                  <a:srgbClr val="6F252D"/>
                </a:solidFill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613139" y="1592550"/>
              <a:ext cx="2287742" cy="3775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1600" dirty="0" smtClean="0">
                  <a:solidFill>
                    <a:srgbClr val="0070C0"/>
                  </a:solidFill>
                </a:rPr>
                <a:t>Стандартизированная процедура</a:t>
              </a:r>
              <a:endParaRPr lang="ru-RU" sz="1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00668" y="2941468"/>
            <a:ext cx="11669085" cy="907941"/>
            <a:chOff x="1891196" y="2599224"/>
            <a:chExt cx="9566260" cy="90794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891196" y="2949074"/>
              <a:ext cx="2046914" cy="3775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1600" dirty="0" err="1" smtClean="0">
                  <a:solidFill>
                    <a:srgbClr val="0070C0"/>
                  </a:solidFill>
                </a:rPr>
                <a:t>Саморефлексия</a:t>
              </a:r>
              <a:r>
                <a:rPr lang="ru-RU" sz="1600" dirty="0" smtClean="0">
                  <a:solidFill>
                    <a:srgbClr val="0070C0"/>
                  </a:solidFill>
                </a:rPr>
                <a:t> профессиональной деятельности</a:t>
              </a:r>
              <a:endParaRPr lang="ru-RU" sz="1600" dirty="0">
                <a:solidFill>
                  <a:srgbClr val="0070C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216167" y="2599224"/>
              <a:ext cx="7241289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ч</a:t>
              </a:r>
              <a:r>
                <a:rPr lang="ru-RU" sz="1600" dirty="0" smtClean="0">
                  <a:solidFill>
                    <a:srgbClr val="6F252D"/>
                  </a:solidFill>
                </a:rPr>
                <a:t>ек-листы/анкеты в соответствии с трудовыми функциями/должностными обязанностями</a:t>
              </a:r>
              <a:endParaRPr lang="ru-RU" sz="1600" dirty="0">
                <a:solidFill>
                  <a:srgbClr val="6F252D"/>
                </a:solidFill>
              </a:endParaRP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а</a:t>
              </a:r>
              <a:r>
                <a:rPr lang="ru-RU" sz="1600" dirty="0" smtClean="0">
                  <a:solidFill>
                    <a:srgbClr val="6F252D"/>
                  </a:solidFill>
                </a:rPr>
                <a:t>нкета/чек-лист разрабатывается по компетенциям: предметные, методические, психолого-педагогические, коммуникативные, цифровые</a:t>
              </a:r>
              <a:endParaRPr lang="ru-RU" sz="1600" dirty="0">
                <a:solidFill>
                  <a:srgbClr val="6F252D"/>
                </a:solidFill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0" y="4390378"/>
            <a:ext cx="11685864" cy="526286"/>
            <a:chOff x="1810288" y="4193082"/>
            <a:chExt cx="9639935" cy="526286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1810288" y="4341863"/>
              <a:ext cx="2090593" cy="3775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1600" dirty="0" smtClean="0">
                  <a:solidFill>
                    <a:srgbClr val="0070C0"/>
                  </a:solidFill>
                </a:rPr>
                <a:t>Экспертная </a:t>
              </a:r>
              <a:r>
                <a:rPr lang="ru-RU" sz="1600" dirty="0">
                  <a:solidFill>
                    <a:srgbClr val="0070C0"/>
                  </a:solidFill>
                </a:rPr>
                <a:t>оценка </a:t>
              </a:r>
              <a:r>
                <a:rPr lang="ru-RU" sz="1600" dirty="0" smtClean="0">
                  <a:solidFill>
                    <a:srgbClr val="0070C0"/>
                  </a:solidFill>
                </a:rPr>
                <a:t>практической деятельности</a:t>
              </a:r>
              <a:endParaRPr lang="ru-RU" sz="1600" dirty="0">
                <a:solidFill>
                  <a:srgbClr val="0070C0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216167" y="4193082"/>
              <a:ext cx="723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о</a:t>
              </a:r>
              <a:r>
                <a:rPr lang="ru-RU" sz="1600" dirty="0" smtClean="0">
                  <a:solidFill>
                    <a:srgbClr val="6F252D"/>
                  </a:solidFill>
                </a:rPr>
                <a:t>бсуждение открытых мероприятий: уроков, выступлений, участие в конкурсе</a:t>
              </a:r>
              <a:endParaRPr lang="ru-RU" sz="1600" dirty="0">
                <a:solidFill>
                  <a:srgbClr val="6F252D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-92278" y="5285295"/>
            <a:ext cx="11778142" cy="584775"/>
            <a:chOff x="1734166" y="5333253"/>
            <a:chExt cx="9716057" cy="58477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1734166" y="5540523"/>
              <a:ext cx="2166715" cy="3775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1600" dirty="0">
                  <a:solidFill>
                    <a:srgbClr val="0070C0"/>
                  </a:solidFill>
                </a:rPr>
                <a:t>А</a:t>
              </a:r>
              <a:r>
                <a:rPr lang="ru-RU" sz="1600" dirty="0" smtClean="0">
                  <a:solidFill>
                    <a:srgbClr val="0070C0"/>
                  </a:solidFill>
                </a:rPr>
                <a:t>нализ </a:t>
              </a:r>
              <a:r>
                <a:rPr lang="ru-RU" sz="1600" dirty="0">
                  <a:solidFill>
                    <a:srgbClr val="0070C0"/>
                  </a:solidFill>
                </a:rPr>
                <a:t>результатов профессиональной деятельности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216167" y="5333253"/>
              <a:ext cx="72340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rgbClr val="6F252D"/>
                  </a:solidFill>
                </a:rPr>
                <a:t>э</a:t>
              </a:r>
              <a:r>
                <a:rPr lang="ru-RU" sz="1600" dirty="0" smtClean="0">
                  <a:solidFill>
                    <a:srgbClr val="6F252D"/>
                  </a:solidFill>
                </a:rPr>
                <a:t>кспертный анализ </a:t>
              </a:r>
              <a:r>
                <a:rPr lang="ru-RU" sz="1600" dirty="0">
                  <a:solidFill>
                    <a:srgbClr val="6F252D"/>
                  </a:solidFill>
                </a:rPr>
                <a:t>результатов деятельности </a:t>
              </a:r>
              <a:r>
                <a:rPr lang="ru-RU" sz="1600" dirty="0" smtClean="0">
                  <a:solidFill>
                    <a:srgbClr val="6F252D"/>
                  </a:solidFill>
                </a:rPr>
                <a:t>в </a:t>
              </a:r>
              <a:r>
                <a:rPr lang="ru-RU" sz="1600" dirty="0">
                  <a:solidFill>
                    <a:srgbClr val="6F252D"/>
                  </a:solidFill>
                </a:rPr>
                <a:t>области обучения, воспитания, развития обучающихся</a:t>
              </a:r>
            </a:p>
          </p:txBody>
        </p:sp>
      </p:grpSp>
      <p:pic>
        <p:nvPicPr>
          <p:cNvPr id="26" name="Picture 2" descr="https://avatars.dzeninfra.ru/get-zen_doc/4776500/pub_6033935fa332dd737386bf7e_603397b4a332dd737391884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973" y="543996"/>
            <a:ext cx="2751250" cy="184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613139" y="6117738"/>
            <a:ext cx="10578861" cy="62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0668" y="6248770"/>
            <a:ext cx="11929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Распоряжение Министерства просвещения РФ от 27.08.2021 №Р-201 «Об утверждении методических рекомендаций по порядку и формам диагностики профессиональных дефицитов педагогических работников и управленческих кадров образовательных организаций с возможности получения индивидуального плана»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303552" y="2885928"/>
            <a:ext cx="48907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303552" y="4326586"/>
            <a:ext cx="48907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303552" y="5143964"/>
            <a:ext cx="48907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08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38F339CF-3114-4C43-B23A-D91B1705DECC}"/>
              </a:ext>
            </a:extLst>
          </p:cNvPr>
          <p:cNvSpPr txBox="1">
            <a:spLocks/>
          </p:cNvSpPr>
          <p:nvPr/>
        </p:nvSpPr>
        <p:spPr>
          <a:xfrm>
            <a:off x="1219199" y="0"/>
            <a:ext cx="10972801" cy="9661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2400">
                <a:solidFill>
                  <a:prstClr val="white"/>
                </a:solidFill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cap="all" dirty="0">
                <a:solidFill>
                  <a:srgbClr val="002060"/>
                </a:solidFill>
              </a:rPr>
              <a:t>Диагностика профессиональных дефицитов педагогических работников и управленческих кадров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59391" y="1062153"/>
            <a:ext cx="5936610" cy="1323439"/>
            <a:chOff x="-173373" y="1062153"/>
            <a:chExt cx="5936610" cy="1323439"/>
          </a:xfrm>
        </p:grpSpPr>
        <p:sp>
          <p:nvSpPr>
            <p:cNvPr id="5" name="TextBox 4"/>
            <p:cNvSpPr txBox="1"/>
            <p:nvPr/>
          </p:nvSpPr>
          <p:spPr>
            <a:xfrm>
              <a:off x="-173373" y="1450281"/>
              <a:ext cx="17337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b="1" dirty="0" smtClean="0">
                  <a:solidFill>
                    <a:srgbClr val="1CA09A"/>
                  </a:solidFill>
                </a:rPr>
                <a:t>Методическая компетенция</a:t>
              </a:r>
              <a:endParaRPr lang="ru-RU" sz="1600" b="1" dirty="0">
                <a:solidFill>
                  <a:srgbClr val="1CA09A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669468" y="1094949"/>
              <a:ext cx="45719" cy="123535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45578" y="1062153"/>
              <a:ext cx="391765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 err="1"/>
                <a:t>о</a:t>
              </a:r>
              <a:r>
                <a:rPr lang="ru-RU" sz="1600" dirty="0" err="1" smtClean="0"/>
                <a:t>бщеметодическая</a:t>
              </a:r>
              <a:r>
                <a:rPr lang="ru-RU" sz="1600" dirty="0" smtClean="0"/>
                <a:t>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ф</a:t>
              </a:r>
              <a:r>
                <a:rPr lang="ru-RU" sz="1600" dirty="0" smtClean="0"/>
                <a:t>изика;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и</a:t>
              </a:r>
              <a:r>
                <a:rPr lang="ru-RU" sz="1600" dirty="0" smtClean="0"/>
                <a:t>нформатика;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н</a:t>
              </a:r>
              <a:r>
                <a:rPr lang="ru-RU" sz="1600" dirty="0" smtClean="0"/>
                <a:t>ачальные классы;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 smtClean="0"/>
                <a:t>воспитатели ДОО.</a:t>
              </a:r>
              <a:endParaRPr lang="ru-RU" sz="16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40549" y="2339608"/>
            <a:ext cx="5936610" cy="1323439"/>
            <a:chOff x="-173373" y="1030445"/>
            <a:chExt cx="5936610" cy="1323439"/>
          </a:xfrm>
        </p:grpSpPr>
        <p:sp>
          <p:nvSpPr>
            <p:cNvPr id="10" name="TextBox 9"/>
            <p:cNvSpPr txBox="1"/>
            <p:nvPr/>
          </p:nvSpPr>
          <p:spPr>
            <a:xfrm>
              <a:off x="-173373" y="1199626"/>
              <a:ext cx="17337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b="1" dirty="0" smtClean="0">
                  <a:solidFill>
                    <a:srgbClr val="1CA09A"/>
                  </a:solidFill>
                </a:rPr>
                <a:t>Предметная компетенция</a:t>
              </a:r>
              <a:endParaRPr lang="ru-RU" sz="1600" b="1" dirty="0">
                <a:solidFill>
                  <a:srgbClr val="1CA09A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694568" y="1117064"/>
              <a:ext cx="45719" cy="123682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5578" y="1030445"/>
              <a:ext cx="391765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 smtClean="0"/>
                <a:t>математика;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р</a:t>
              </a:r>
              <a:r>
                <a:rPr lang="ru-RU" sz="1600" dirty="0" smtClean="0"/>
                <a:t>усский язык;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и</a:t>
              </a:r>
              <a:r>
                <a:rPr lang="ru-RU" sz="1600" dirty="0" smtClean="0"/>
                <a:t>нформатика;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и</a:t>
              </a:r>
              <a:r>
                <a:rPr lang="ru-RU" sz="1600" dirty="0" smtClean="0"/>
                <a:t>стория;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о</a:t>
              </a:r>
              <a:r>
                <a:rPr lang="ru-RU" sz="1600" dirty="0" smtClean="0"/>
                <a:t>бществознание. </a:t>
              </a:r>
              <a:endParaRPr lang="ru-RU" sz="16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571531" y="1232703"/>
            <a:ext cx="6065240" cy="856826"/>
            <a:chOff x="-173373" y="1106198"/>
            <a:chExt cx="6065240" cy="856826"/>
          </a:xfrm>
        </p:grpSpPr>
        <p:sp>
          <p:nvSpPr>
            <p:cNvPr id="14" name="TextBox 13"/>
            <p:cNvSpPr txBox="1"/>
            <p:nvPr/>
          </p:nvSpPr>
          <p:spPr>
            <a:xfrm>
              <a:off x="-173373" y="1199626"/>
              <a:ext cx="17337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600" b="1" dirty="0" smtClean="0">
                  <a:solidFill>
                    <a:srgbClr val="1CA09A"/>
                  </a:solidFill>
                </a:rPr>
                <a:t>Управленческая компетенция</a:t>
              </a:r>
              <a:endParaRPr lang="ru-RU" sz="1600" b="1" dirty="0">
                <a:solidFill>
                  <a:srgbClr val="1CA09A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680106" y="1106198"/>
              <a:ext cx="45719" cy="85682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45579" y="1106198"/>
              <a:ext cx="4046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/>
                <a:t>руководители </a:t>
              </a:r>
              <a:r>
                <a:rPr lang="ru-RU" sz="1600" dirty="0" smtClean="0"/>
                <a:t>ДОО;</a:t>
              </a:r>
            </a:p>
            <a:p>
              <a:pPr marL="285750" indent="-28575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600" dirty="0" smtClean="0"/>
                <a:t>руководители общеобразовательных организаций</a:t>
              </a:r>
              <a:r>
                <a:rPr lang="ru-RU" sz="1600" dirty="0"/>
                <a:t>.</a:t>
              </a:r>
              <a:endParaRPr lang="ru-RU" sz="1600" dirty="0" smtClean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4262195" y="2423665"/>
            <a:ext cx="8511204" cy="883297"/>
            <a:chOff x="-49969" y="5642050"/>
            <a:chExt cx="7179662" cy="883297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49969" y="5645925"/>
              <a:ext cx="3886170" cy="856826"/>
              <a:chOff x="-173373" y="1106198"/>
              <a:chExt cx="3886170" cy="85682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-173373" y="1199626"/>
                <a:ext cx="17337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600" b="1" dirty="0" smtClean="0">
                    <a:solidFill>
                      <a:srgbClr val="1CA09A"/>
                    </a:solidFill>
                  </a:rPr>
                  <a:t>Цифровая компетенция</a:t>
                </a:r>
                <a:endParaRPr lang="ru-RU" sz="1600" b="1" dirty="0">
                  <a:solidFill>
                    <a:srgbClr val="1CA09A"/>
                  </a:solidFill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1644242" y="1106198"/>
                <a:ext cx="45719" cy="85682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845579" y="1106198"/>
                <a:ext cx="18672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dirty="0" smtClean="0"/>
                  <a:t> </a:t>
                </a:r>
                <a:endParaRPr lang="ru-RU" sz="1600" dirty="0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830830" y="5739352"/>
              <a:ext cx="16711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1CA09A"/>
                  </a:solidFill>
                </a:rPr>
                <a:t>Компетенция в области воспитания</a:t>
              </a:r>
              <a:endParaRPr lang="ru-RU" sz="1600" b="1" dirty="0">
                <a:solidFill>
                  <a:srgbClr val="1CA09A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463864" y="5645925"/>
              <a:ext cx="45719" cy="85682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49804" y="5642050"/>
              <a:ext cx="20391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1CA09A"/>
                  </a:solidFill>
                </a:rPr>
                <a:t>Психолого- педагогическая компетенция</a:t>
              </a:r>
              <a:endParaRPr lang="ru-RU" sz="1600" b="1" dirty="0">
                <a:solidFill>
                  <a:srgbClr val="1CA09A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995986" y="5668521"/>
              <a:ext cx="45719" cy="85682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5605" y="5737016"/>
              <a:ext cx="2064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1CA09A"/>
                  </a:solidFill>
                </a:rPr>
                <a:t>Коммуникативная компетенция</a:t>
              </a:r>
              <a:endParaRPr lang="ru-RU" sz="1600" b="1" dirty="0">
                <a:solidFill>
                  <a:srgbClr val="1CA09A"/>
                </a:solidFill>
              </a:endParaRPr>
            </a:p>
          </p:txBody>
        </p:sp>
      </p:grpSp>
      <p:sp>
        <p:nvSpPr>
          <p:cNvPr id="31" name="Равнобедренный треугольник 30"/>
          <p:cNvSpPr/>
          <p:nvPr/>
        </p:nvSpPr>
        <p:spPr>
          <a:xfrm flipV="1">
            <a:off x="544252" y="3767405"/>
            <a:ext cx="10838576" cy="299237"/>
          </a:xfrm>
          <a:prstGeom prst="triangle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4" name="Схема 33"/>
          <p:cNvGraphicFramePr/>
          <p:nvPr>
            <p:extLst/>
          </p:nvPr>
        </p:nvGraphicFramePr>
        <p:xfrm>
          <a:off x="140549" y="6014476"/>
          <a:ext cx="10755507" cy="730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15734" y="5662007"/>
            <a:ext cx="1176266" cy="1176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Равнобедренный треугольник 34"/>
          <p:cNvSpPr/>
          <p:nvPr/>
        </p:nvSpPr>
        <p:spPr>
          <a:xfrm flipV="1">
            <a:off x="544252" y="5633966"/>
            <a:ext cx="10838576" cy="299237"/>
          </a:xfrm>
          <a:prstGeom prst="triangle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2797134057"/>
              </p:ext>
            </p:extLst>
          </p:nvPr>
        </p:nvGraphicFramePr>
        <p:xfrm>
          <a:off x="243280" y="4237339"/>
          <a:ext cx="10519795" cy="1315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10326505" y="841210"/>
            <a:ext cx="1865495" cy="955359"/>
          </a:xfrm>
          <a:prstGeom prst="rect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1CA09A"/>
                </a:solidFill>
                <a:latin typeface="Century Gothic" panose="020B0502020202020204" pitchFamily="34" charset="0"/>
              </a:rPr>
              <a:t>&gt;</a:t>
            </a:r>
            <a:r>
              <a:rPr lang="ru-RU" sz="2400" b="1" dirty="0" smtClean="0">
                <a:solidFill>
                  <a:srgbClr val="1CA09A"/>
                </a:solidFill>
                <a:latin typeface="Century Gothic" panose="020B0502020202020204" pitchFamily="34" charset="0"/>
              </a:rPr>
              <a:t> 6000 </a:t>
            </a:r>
            <a:r>
              <a:rPr lang="ru-RU" dirty="0" smtClean="0">
                <a:solidFill>
                  <a:srgbClr val="1CA09A"/>
                </a:solidFill>
                <a:latin typeface="Century Gothic" panose="020B0502020202020204" pitchFamily="34" charset="0"/>
              </a:rPr>
              <a:t>диагностик</a:t>
            </a:r>
            <a:endParaRPr lang="ru-RU" dirty="0">
              <a:solidFill>
                <a:srgbClr val="1CA09A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16477" y="4998755"/>
            <a:ext cx="1775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C00000"/>
                </a:solidFill>
                <a:hlinkClick r:id="rId14"/>
              </a:rPr>
              <a:t>https://</a:t>
            </a:r>
            <a:r>
              <a:rPr lang="en-US" sz="1400" dirty="0" smtClean="0">
                <a:solidFill>
                  <a:srgbClr val="C00000"/>
                </a:solidFill>
                <a:hlinkClick r:id="rId14"/>
              </a:rPr>
              <a:t>quick.apkpro.ru/q/dPd4bWGY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80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021977" y="-1"/>
            <a:ext cx="11170024" cy="8328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2400">
                <a:solidFill>
                  <a:prstClr val="white"/>
                </a:solidFill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2000" cap="all" dirty="0" smtClean="0">
                <a:solidFill>
                  <a:srgbClr val="002060"/>
                </a:solidFill>
              </a:rPr>
              <a:t>Основные дефициты  и потребности профессиональной деятельности педагогических работников и управленческих кадров </a:t>
            </a:r>
            <a:r>
              <a:rPr lang="ru-RU" sz="2000" b="1" cap="all" dirty="0" smtClean="0">
                <a:solidFill>
                  <a:srgbClr val="002060"/>
                </a:solidFill>
              </a:rPr>
              <a:t>Томской области </a:t>
            </a:r>
            <a:endParaRPr lang="ru-RU" sz="2000" b="1" cap="all" dirty="0">
              <a:solidFill>
                <a:srgbClr val="002060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9E06194-5075-4B0F-89A8-28FF458FFEB3}"/>
              </a:ext>
            </a:extLst>
          </p:cNvPr>
          <p:cNvSpPr/>
          <p:nvPr/>
        </p:nvSpPr>
        <p:spPr>
          <a:xfrm>
            <a:off x="10210934" y="5042263"/>
            <a:ext cx="1870930" cy="18236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5" dirty="0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6038578" y="858861"/>
            <a:ext cx="35621" cy="5923996"/>
          </a:xfrm>
          <a:prstGeom prst="line">
            <a:avLst/>
          </a:prstGeom>
          <a:solidFill>
            <a:srgbClr val="EFEBCE"/>
          </a:solidFill>
          <a:ln w="57150"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5" name="TextBox 74"/>
          <p:cNvSpPr txBox="1"/>
          <p:nvPr/>
        </p:nvSpPr>
        <p:spPr>
          <a:xfrm>
            <a:off x="361507" y="1274698"/>
            <a:ext cx="5648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 smtClean="0">
                <a:solidFill>
                  <a:srgbClr val="1CA09A"/>
                </a:solidFill>
                <a:latin typeface="Century Gothic" panose="020B0502020202020204" pitchFamily="34" charset="0"/>
              </a:rPr>
              <a:t>Основные дефициты</a:t>
            </a:r>
            <a:endParaRPr lang="ru-RU" sz="1400" b="1" cap="all" dirty="0">
              <a:solidFill>
                <a:srgbClr val="1CA09A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28" y="1509686"/>
            <a:ext cx="59641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планирование образовательного </a:t>
            </a:r>
            <a:r>
              <a:rPr lang="ru-RU" sz="1300" dirty="0">
                <a:solidFill>
                  <a:srgbClr val="26444E"/>
                </a:solidFill>
              </a:rPr>
              <a:t>(учебного, воспитательного) </a:t>
            </a:r>
            <a:r>
              <a:rPr lang="ru-RU" sz="1300" b="1" cap="all" dirty="0">
                <a:solidFill>
                  <a:srgbClr val="26444E"/>
                </a:solidFill>
              </a:rPr>
              <a:t>процесса</a:t>
            </a:r>
            <a:r>
              <a:rPr lang="ru-RU" sz="1300" dirty="0">
                <a:solidFill>
                  <a:srgbClr val="26444E"/>
                </a:solidFill>
              </a:rPr>
              <a:t> на основе содержания актуальных нормативно-правовых документов в области </a:t>
            </a:r>
            <a:r>
              <a:rPr lang="ru-RU" sz="1300" dirty="0" smtClean="0">
                <a:solidFill>
                  <a:srgbClr val="26444E"/>
                </a:solidFill>
              </a:rPr>
              <a:t>образования;</a:t>
            </a:r>
            <a:endParaRPr lang="ru-RU" sz="1300" dirty="0">
              <a:solidFill>
                <a:srgbClr val="26444E"/>
              </a:solidFill>
            </a:endParaRPr>
          </a:p>
          <a:p>
            <a:pPr marL="285750" indent="-28575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использование </a:t>
            </a:r>
            <a:r>
              <a:rPr lang="ru-RU" sz="1300" dirty="0">
                <a:solidFill>
                  <a:srgbClr val="26444E"/>
                </a:solidFill>
              </a:rPr>
              <a:t>возможностей </a:t>
            </a:r>
            <a:r>
              <a:rPr lang="ru-RU" sz="1300" b="1" cap="all" dirty="0">
                <a:solidFill>
                  <a:srgbClr val="26444E"/>
                </a:solidFill>
              </a:rPr>
              <a:t>ЦОС в учебном </a:t>
            </a:r>
            <a:r>
              <a:rPr lang="ru-RU" sz="1300" b="1" cap="all" dirty="0" smtClean="0">
                <a:solidFill>
                  <a:srgbClr val="26444E"/>
                </a:solidFill>
              </a:rPr>
              <a:t>процессе</a:t>
            </a:r>
            <a:r>
              <a:rPr lang="ru-RU" sz="1300" dirty="0" smtClean="0">
                <a:solidFill>
                  <a:srgbClr val="385A64"/>
                </a:solidFill>
              </a:rPr>
              <a:t>;</a:t>
            </a:r>
            <a:endParaRPr lang="ru-RU" sz="1300" dirty="0">
              <a:solidFill>
                <a:srgbClr val="385A64"/>
              </a:solidFill>
            </a:endParaRPr>
          </a:p>
          <a:p>
            <a:pPr marL="285750" indent="-285750"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осуществление </a:t>
            </a:r>
            <a:r>
              <a:rPr lang="ru-RU" sz="1300" dirty="0">
                <a:solidFill>
                  <a:srgbClr val="26444E"/>
                </a:solidFill>
              </a:rPr>
              <a:t>разработки и выбора эффективных инструментов (средств) для </a:t>
            </a:r>
            <a:r>
              <a:rPr lang="ru-RU" sz="1300" b="1" cap="all" dirty="0">
                <a:solidFill>
                  <a:srgbClr val="26444E"/>
                </a:solidFill>
              </a:rPr>
              <a:t>объективной оценки образовательных </a:t>
            </a:r>
            <a:r>
              <a:rPr lang="ru-RU" sz="1300" b="1" cap="all" dirty="0" smtClean="0">
                <a:solidFill>
                  <a:srgbClr val="26444E"/>
                </a:solidFill>
              </a:rPr>
              <a:t>результатов</a:t>
            </a:r>
            <a:r>
              <a:rPr lang="ru-RU" sz="1300" dirty="0" smtClean="0">
                <a:solidFill>
                  <a:srgbClr val="26444E"/>
                </a:solidFill>
              </a:rPr>
              <a:t>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0A13C65-53F9-463F-049F-3FFB63C1DA93}"/>
              </a:ext>
            </a:extLst>
          </p:cNvPr>
          <p:cNvSpPr/>
          <p:nvPr/>
        </p:nvSpPr>
        <p:spPr>
          <a:xfrm rot="16200000">
            <a:off x="9988638" y="4492036"/>
            <a:ext cx="901700" cy="3597913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61507" y="3213455"/>
            <a:ext cx="5637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>
                <a:solidFill>
                  <a:srgbClr val="1CA09A"/>
                </a:solidFill>
                <a:latin typeface="Century Gothic" panose="020B0502020202020204" pitchFamily="34" charset="0"/>
              </a:rPr>
              <a:t>Профессиональные потребности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3572" y="3521232"/>
            <a:ext cx="5885860" cy="356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моделирование </a:t>
            </a:r>
            <a:r>
              <a:rPr lang="ru-RU" sz="1300" dirty="0">
                <a:solidFill>
                  <a:srgbClr val="26444E"/>
                </a:solidFill>
              </a:rPr>
              <a:t>методов, приемов и инструментов для </a:t>
            </a:r>
            <a:r>
              <a:rPr lang="ru-RU" sz="1300" b="1" cap="all" dirty="0">
                <a:solidFill>
                  <a:srgbClr val="26444E"/>
                </a:solidFill>
              </a:rPr>
              <a:t>достижения образовательных результатов детьми с </a:t>
            </a:r>
            <a:r>
              <a:rPr lang="ru-RU" sz="1300" b="1" cap="all" dirty="0" smtClean="0">
                <a:solidFill>
                  <a:srgbClr val="26444E"/>
                </a:solidFill>
              </a:rPr>
              <a:t>ОВЗ</a:t>
            </a:r>
            <a:r>
              <a:rPr lang="ru-RU" sz="1300" dirty="0" smtClean="0">
                <a:solidFill>
                  <a:srgbClr val="26444E"/>
                </a:solidFill>
              </a:rPr>
              <a:t>;</a:t>
            </a:r>
            <a:endParaRPr lang="ru-RU" sz="1300" dirty="0">
              <a:solidFill>
                <a:srgbClr val="26444E"/>
              </a:solidFill>
            </a:endParaRP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организация</a:t>
            </a:r>
            <a:r>
              <a:rPr lang="ru-RU" sz="1300" dirty="0" smtClean="0">
                <a:solidFill>
                  <a:srgbClr val="26444E"/>
                </a:solidFill>
              </a:rPr>
              <a:t> </a:t>
            </a:r>
            <a:r>
              <a:rPr lang="ru-RU" sz="1300" dirty="0">
                <a:solidFill>
                  <a:srgbClr val="26444E"/>
                </a:solidFill>
              </a:rPr>
              <a:t>образовательного процесса с </a:t>
            </a:r>
            <a:r>
              <a:rPr lang="ru-RU" sz="1300" b="1" cap="all" dirty="0" err="1">
                <a:solidFill>
                  <a:srgbClr val="26444E"/>
                </a:solidFill>
              </a:rPr>
              <a:t>низкомотивированными</a:t>
            </a:r>
            <a:r>
              <a:rPr lang="ru-RU" sz="1300" b="1" cap="all" dirty="0">
                <a:solidFill>
                  <a:srgbClr val="26444E"/>
                </a:solidFill>
              </a:rPr>
              <a:t> /слабоуспевающими обучающимися</a:t>
            </a:r>
            <a:r>
              <a:rPr lang="ru-RU" sz="1300" dirty="0" smtClean="0">
                <a:solidFill>
                  <a:srgbClr val="26444E"/>
                </a:solidFill>
              </a:rPr>
              <a:t>;</a:t>
            </a:r>
            <a:endParaRPr lang="ru-RU" sz="1300" dirty="0">
              <a:solidFill>
                <a:srgbClr val="26444E"/>
              </a:solidFill>
            </a:endParaRP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применение современных образовательных моделей</a:t>
            </a:r>
            <a:r>
              <a:rPr lang="ru-RU" sz="1300" dirty="0">
                <a:solidFill>
                  <a:srgbClr val="26444E"/>
                </a:solidFill>
              </a:rPr>
              <a:t>, обеспечивающих </a:t>
            </a:r>
            <a:r>
              <a:rPr lang="ru-RU" sz="1300" b="1" cap="all" dirty="0">
                <a:solidFill>
                  <a:srgbClr val="26444E"/>
                </a:solidFill>
              </a:rPr>
              <a:t>применение</a:t>
            </a:r>
            <a:r>
              <a:rPr lang="ru-RU" sz="1300" dirty="0">
                <a:solidFill>
                  <a:srgbClr val="26444E"/>
                </a:solidFill>
              </a:rPr>
              <a:t> обучающимися полученных </a:t>
            </a:r>
            <a:r>
              <a:rPr lang="ru-RU" sz="1300" b="1" cap="all" dirty="0">
                <a:solidFill>
                  <a:srgbClr val="26444E"/>
                </a:solidFill>
              </a:rPr>
              <a:t>знаний, навыков в практической деятельности</a:t>
            </a:r>
            <a:r>
              <a:rPr lang="ru-RU" sz="1300" dirty="0">
                <a:solidFill>
                  <a:srgbClr val="26444E"/>
                </a:solidFill>
              </a:rPr>
              <a:t> (социальные проекты, </a:t>
            </a:r>
            <a:r>
              <a:rPr lang="ru-RU" sz="1300" dirty="0" err="1">
                <a:solidFill>
                  <a:srgbClr val="26444E"/>
                </a:solidFill>
              </a:rPr>
              <a:t>волонтерство</a:t>
            </a:r>
            <a:r>
              <a:rPr lang="ru-RU" sz="1300" dirty="0">
                <a:solidFill>
                  <a:srgbClr val="26444E"/>
                </a:solidFill>
              </a:rPr>
              <a:t>, </a:t>
            </a:r>
            <a:r>
              <a:rPr lang="ru-RU" sz="1300" dirty="0" err="1">
                <a:solidFill>
                  <a:srgbClr val="26444E"/>
                </a:solidFill>
              </a:rPr>
              <a:t>хакатоны</a:t>
            </a:r>
            <a:r>
              <a:rPr lang="ru-RU" sz="1300" dirty="0">
                <a:solidFill>
                  <a:srgbClr val="26444E"/>
                </a:solidFill>
              </a:rPr>
              <a:t>, дискуссионные клубы и т.д</a:t>
            </a:r>
            <a:r>
              <a:rPr lang="ru-RU" sz="1300" dirty="0" smtClean="0">
                <a:solidFill>
                  <a:srgbClr val="26444E"/>
                </a:solidFill>
              </a:rPr>
              <a:t>.);</a:t>
            </a: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технология проблемного обучения </a:t>
            </a:r>
            <a:r>
              <a:rPr lang="ru-RU" sz="1300" dirty="0">
                <a:solidFill>
                  <a:srgbClr val="26444E"/>
                </a:solidFill>
              </a:rPr>
              <a:t>(в том числе технологии развития критического, творческого мышлений</a:t>
            </a:r>
            <a:r>
              <a:rPr lang="ru-RU" sz="1300" dirty="0" smtClean="0">
                <a:solidFill>
                  <a:srgbClr val="26444E"/>
                </a:solidFill>
              </a:rPr>
              <a:t>);</a:t>
            </a: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составление/оформление документов</a:t>
            </a:r>
            <a:r>
              <a:rPr lang="ru-RU" sz="1300" dirty="0">
                <a:solidFill>
                  <a:srgbClr val="26444E"/>
                </a:solidFill>
              </a:rPr>
              <a:t>, моделирующих образовательный процесс (календарное планирование, программы на основе ФОП, моделирование занятий и т.п</a:t>
            </a:r>
            <a:r>
              <a:rPr lang="ru-RU" sz="1300" dirty="0" smtClean="0">
                <a:solidFill>
                  <a:srgbClr val="26444E"/>
                </a:solidFill>
              </a:rPr>
              <a:t>.);</a:t>
            </a:r>
            <a:endParaRPr lang="ru-RU" sz="1300" dirty="0">
              <a:solidFill>
                <a:srgbClr val="26444E"/>
              </a:solidFill>
            </a:endParaRP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развитие функциональной грамотности</a:t>
            </a:r>
            <a:r>
              <a:rPr lang="ru-RU" sz="1300" dirty="0" smtClean="0">
                <a:solidFill>
                  <a:srgbClr val="26444E"/>
                </a:solidFill>
              </a:rPr>
              <a:t>;</a:t>
            </a:r>
            <a:endParaRPr lang="ru-RU" sz="1300" dirty="0">
              <a:solidFill>
                <a:srgbClr val="26444E"/>
              </a:solidFill>
            </a:endParaRP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организация </a:t>
            </a:r>
            <a:r>
              <a:rPr lang="ru-RU" sz="1300" b="1" cap="all" dirty="0" err="1">
                <a:solidFill>
                  <a:srgbClr val="26444E"/>
                </a:solidFill>
              </a:rPr>
              <a:t>критериального</a:t>
            </a:r>
            <a:r>
              <a:rPr lang="ru-RU" sz="1300" b="1" cap="all" dirty="0">
                <a:solidFill>
                  <a:srgbClr val="26444E"/>
                </a:solidFill>
              </a:rPr>
              <a:t> оценивания</a:t>
            </a:r>
            <a:r>
              <a:rPr lang="ru-RU" sz="1300" dirty="0" smtClean="0">
                <a:solidFill>
                  <a:srgbClr val="26444E"/>
                </a:solidFill>
              </a:rPr>
              <a:t>.</a:t>
            </a:r>
            <a:endParaRPr lang="ru-RU" sz="1300" dirty="0">
              <a:solidFill>
                <a:srgbClr val="26444E"/>
              </a:solidFill>
            </a:endParaRPr>
          </a:p>
          <a:p>
            <a:pPr marL="286493" indent="-286493">
              <a:spcAft>
                <a:spcPts val="301"/>
              </a:spcAft>
              <a:buFont typeface="Wingdings" panose="05000000000000000000" pitchFamily="2" charset="2"/>
              <a:buChar char="§"/>
            </a:pPr>
            <a:endParaRPr lang="ru-RU" sz="1300" dirty="0">
              <a:solidFill>
                <a:srgbClr val="26444E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 flipH="1">
            <a:off x="2923238" y="869211"/>
            <a:ext cx="3115340" cy="352315"/>
          </a:xfrm>
          <a:prstGeom prst="homePlate">
            <a:avLst/>
          </a:prstGeom>
          <a:solidFill>
            <a:srgbClr val="EFEBCE"/>
          </a:solidFill>
          <a:ln w="57150"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7132F"/>
                </a:solidFill>
              </a:rPr>
              <a:t>Педагогические работники</a:t>
            </a:r>
            <a:endParaRPr lang="ru-RU" dirty="0">
              <a:solidFill>
                <a:srgbClr val="77132F"/>
              </a:solidFill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6052577" y="869211"/>
            <a:ext cx="3115340" cy="352315"/>
          </a:xfrm>
          <a:prstGeom prst="homePlate">
            <a:avLst/>
          </a:prstGeom>
          <a:solidFill>
            <a:srgbClr val="EFEBCE"/>
          </a:solidFill>
          <a:ln w="57150"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7132F"/>
                </a:solidFill>
              </a:rPr>
              <a:t>Управленческие кадры</a:t>
            </a:r>
            <a:endParaRPr lang="ru-RU" dirty="0">
              <a:solidFill>
                <a:srgbClr val="77132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2040" y="1471548"/>
            <a:ext cx="4336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>
                <a:solidFill>
                  <a:srgbClr val="1CA09A"/>
                </a:solidFill>
                <a:latin typeface="Century Gothic" panose="020B0502020202020204" pitchFamily="34" charset="0"/>
              </a:rPr>
              <a:t>Основные дефициты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2445" y="1755111"/>
            <a:ext cx="6096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b="1" cap="all" dirty="0">
                <a:solidFill>
                  <a:srgbClr val="26444E"/>
                </a:solidFill>
              </a:rPr>
              <a:t>управление развитием </a:t>
            </a:r>
            <a:r>
              <a:rPr lang="ru-RU" sz="1300" dirty="0">
                <a:solidFill>
                  <a:srgbClr val="26444E"/>
                </a:solidFill>
              </a:rPr>
              <a:t>образовательной организации;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26444E"/>
                </a:solidFill>
              </a:rPr>
              <a:t>знание </a:t>
            </a:r>
            <a:r>
              <a:rPr lang="ru-RU" sz="1300" b="1" cap="all" dirty="0">
                <a:solidFill>
                  <a:srgbClr val="26444E"/>
                </a:solidFill>
              </a:rPr>
              <a:t>правовой системы </a:t>
            </a:r>
            <a:r>
              <a:rPr lang="ru-RU" sz="1300" dirty="0">
                <a:solidFill>
                  <a:srgbClr val="26444E"/>
                </a:solidFill>
              </a:rPr>
              <a:t>РФ и правильного применения нормы права.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217949" y="2826754"/>
            <a:ext cx="584394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26444E"/>
                </a:solidFill>
              </a:rPr>
              <a:t>владение навыками </a:t>
            </a:r>
            <a:r>
              <a:rPr lang="ru-RU" sz="1300" b="1" cap="all" dirty="0">
                <a:solidFill>
                  <a:srgbClr val="26444E"/>
                </a:solidFill>
              </a:rPr>
              <a:t>управление инклюзией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владение </a:t>
            </a:r>
            <a:r>
              <a:rPr lang="ru-RU" sz="1300" dirty="0">
                <a:solidFill>
                  <a:srgbClr val="26444E"/>
                </a:solidFill>
              </a:rPr>
              <a:t>навыками </a:t>
            </a:r>
            <a:r>
              <a:rPr lang="ru-RU" sz="1300" b="1" cap="all" dirty="0">
                <a:solidFill>
                  <a:srgbClr val="26444E"/>
                </a:solidFill>
              </a:rPr>
              <a:t>управления проектами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владение </a:t>
            </a:r>
            <a:r>
              <a:rPr lang="ru-RU" sz="1300" dirty="0">
                <a:solidFill>
                  <a:srgbClr val="26444E"/>
                </a:solidFill>
              </a:rPr>
              <a:t>навыками </a:t>
            </a:r>
            <a:r>
              <a:rPr lang="ru-RU" sz="1300" b="1" cap="all" dirty="0">
                <a:solidFill>
                  <a:srgbClr val="26444E"/>
                </a:solidFill>
              </a:rPr>
              <a:t>тайм-менеджмента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управление </a:t>
            </a:r>
            <a:r>
              <a:rPr lang="ru-RU" sz="1300" dirty="0">
                <a:solidFill>
                  <a:srgbClr val="26444E"/>
                </a:solidFill>
              </a:rPr>
              <a:t>организацией в условиях </a:t>
            </a:r>
            <a:r>
              <a:rPr lang="ru-RU" sz="1300" dirty="0" err="1">
                <a:solidFill>
                  <a:srgbClr val="26444E"/>
                </a:solidFill>
              </a:rPr>
              <a:t>цифровизации</a:t>
            </a:r>
            <a:r>
              <a:rPr lang="ru-RU" sz="1300" dirty="0">
                <a:solidFill>
                  <a:srgbClr val="26444E"/>
                </a:solidFill>
              </a:rPr>
              <a:t>, </a:t>
            </a:r>
            <a:r>
              <a:rPr lang="ru-RU" sz="1300" b="1" cap="all" dirty="0">
                <a:solidFill>
                  <a:srgbClr val="26444E"/>
                </a:solidFill>
              </a:rPr>
              <a:t>развитие цифровой образовательной среды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владение </a:t>
            </a:r>
            <a:r>
              <a:rPr lang="ru-RU" sz="1300" dirty="0">
                <a:solidFill>
                  <a:srgbClr val="26444E"/>
                </a:solidFill>
              </a:rPr>
              <a:t>навыками </a:t>
            </a:r>
            <a:r>
              <a:rPr lang="ru-RU" sz="1300" b="1" cap="all" dirty="0">
                <a:solidFill>
                  <a:srgbClr val="26444E"/>
                </a:solidFill>
              </a:rPr>
              <a:t>организационного и стратегического </a:t>
            </a:r>
            <a:r>
              <a:rPr lang="ru-RU" sz="1300" b="1" cap="all" dirty="0" smtClean="0">
                <a:solidFill>
                  <a:srgbClr val="26444E"/>
                </a:solidFill>
              </a:rPr>
              <a:t>планирования</a:t>
            </a:r>
            <a:r>
              <a:rPr lang="ru-RU" sz="1300" b="1" cap="all" dirty="0">
                <a:solidFill>
                  <a:srgbClr val="26444E"/>
                </a:solidFill>
              </a:rPr>
              <a:t>;</a:t>
            </a:r>
            <a:endParaRPr lang="ru-RU" sz="1300" b="1" cap="all" dirty="0" smtClean="0">
              <a:solidFill>
                <a:srgbClr val="26444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26444E"/>
                </a:solidFill>
              </a:rPr>
              <a:t>управление </a:t>
            </a:r>
            <a:r>
              <a:rPr lang="ru-RU" sz="1300" b="1" cap="all" dirty="0">
                <a:solidFill>
                  <a:srgbClr val="26444E"/>
                </a:solidFill>
              </a:rPr>
              <a:t>конфликтами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b="1" cap="all" dirty="0" smtClean="0">
                <a:solidFill>
                  <a:srgbClr val="26444E"/>
                </a:solidFill>
              </a:rPr>
              <a:t>навыки </a:t>
            </a:r>
            <a:r>
              <a:rPr lang="ru-RU" sz="1300" b="1" cap="all" dirty="0">
                <a:solidFill>
                  <a:srgbClr val="26444E"/>
                </a:solidFill>
              </a:rPr>
              <a:t>публичных выступлений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технологии </a:t>
            </a:r>
            <a:r>
              <a:rPr lang="ru-RU" sz="1300" dirty="0">
                <a:solidFill>
                  <a:srgbClr val="26444E"/>
                </a:solidFill>
              </a:rPr>
              <a:t>привлечения сторонних ресурсов (</a:t>
            </a:r>
            <a:r>
              <a:rPr lang="ru-RU" sz="1300" b="1" cap="all" dirty="0" err="1">
                <a:solidFill>
                  <a:srgbClr val="26444E"/>
                </a:solidFill>
              </a:rPr>
              <a:t>фандрайзинг</a:t>
            </a:r>
            <a:r>
              <a:rPr lang="ru-RU" sz="1300" dirty="0">
                <a:solidFill>
                  <a:srgbClr val="26444E"/>
                </a:solidFill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реализация </a:t>
            </a:r>
            <a:r>
              <a:rPr lang="ru-RU" sz="1300" b="1" dirty="0">
                <a:solidFill>
                  <a:srgbClr val="26444E"/>
                </a:solidFill>
              </a:rPr>
              <a:t>ВСОКО</a:t>
            </a:r>
            <a:r>
              <a:rPr lang="ru-RU" sz="1300" dirty="0">
                <a:solidFill>
                  <a:srgbClr val="26444E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rgbClr val="26444E"/>
                </a:solidFill>
              </a:rPr>
              <a:t>организация </a:t>
            </a:r>
            <a:r>
              <a:rPr lang="ru-RU" sz="1300" dirty="0">
                <a:solidFill>
                  <a:srgbClr val="26444E"/>
                </a:solidFill>
              </a:rPr>
              <a:t>методической работы в образовательной организации, в частности </a:t>
            </a:r>
            <a:r>
              <a:rPr lang="ru-RU" sz="1300" b="1" cap="all" dirty="0">
                <a:solidFill>
                  <a:srgbClr val="26444E"/>
                </a:solidFill>
              </a:rPr>
              <a:t>работа с молодыми педагогами </a:t>
            </a:r>
            <a:r>
              <a:rPr lang="ru-RU" sz="1300" dirty="0">
                <a:solidFill>
                  <a:srgbClr val="26444E"/>
                </a:solidFill>
              </a:rPr>
              <a:t>(инструменты «</a:t>
            </a:r>
            <a:r>
              <a:rPr lang="ru-RU" sz="1300" dirty="0" err="1">
                <a:solidFill>
                  <a:srgbClr val="26444E"/>
                </a:solidFill>
              </a:rPr>
              <a:t>закрепляемости</a:t>
            </a:r>
            <a:r>
              <a:rPr lang="ru-RU" sz="1300" dirty="0">
                <a:solidFill>
                  <a:srgbClr val="26444E"/>
                </a:solidFill>
              </a:rPr>
              <a:t>» педагогов в </a:t>
            </a:r>
            <a:r>
              <a:rPr lang="ru-RU" sz="1300" dirty="0" err="1" smtClean="0">
                <a:solidFill>
                  <a:srgbClr val="26444E"/>
                </a:solidFill>
              </a:rPr>
              <a:t>орагизации</a:t>
            </a:r>
            <a:r>
              <a:rPr lang="ru-RU" sz="1300" dirty="0" smtClean="0">
                <a:solidFill>
                  <a:srgbClr val="26444E"/>
                </a:solidFill>
              </a:rPr>
              <a:t>).</a:t>
            </a:r>
            <a:endParaRPr lang="ru-RU" sz="1300" dirty="0">
              <a:solidFill>
                <a:srgbClr val="26444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85336" y="2506903"/>
            <a:ext cx="5637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>
                <a:solidFill>
                  <a:srgbClr val="1CA09A"/>
                </a:solidFill>
                <a:latin typeface="Century Gothic" panose="020B0502020202020204" pitchFamily="34" charset="0"/>
              </a:rPr>
              <a:t>Профессиональные потребности</a:t>
            </a:r>
          </a:p>
        </p:txBody>
      </p:sp>
    </p:spTree>
    <p:extLst>
      <p:ext uri="{BB962C8B-B14F-4D97-AF65-F5344CB8AC3E}">
        <p14:creationId xmlns:p14="http://schemas.microsoft.com/office/powerpoint/2010/main" val="7664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49125" y="221942"/>
            <a:ext cx="10133889" cy="6227174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1348253" cy="6858000"/>
            <a:chOff x="0" y="0"/>
            <a:chExt cx="1348253" cy="685800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348253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9" y="6268305"/>
              <a:ext cx="1107742" cy="476634"/>
            </a:xfrm>
            <a:prstGeom prst="rect">
              <a:avLst/>
            </a:prstGeom>
            <a:grpFill/>
          </p:spPr>
        </p:pic>
        <p:pic>
          <p:nvPicPr>
            <p:cNvPr id="11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C04A0335-0422-4444-B765-D0943EBF9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583328"/>
              <a:ext cx="914730" cy="684977"/>
            </a:xfrm>
            <a:prstGeom prst="rect">
              <a:avLst/>
            </a:prstGeom>
            <a:grpFill/>
            <a:extLst/>
          </p:spPr>
        </p:pic>
      </p:grpSp>
    </p:spTree>
    <p:extLst>
      <p:ext uri="{BB962C8B-B14F-4D97-AF65-F5344CB8AC3E}">
        <p14:creationId xmlns:p14="http://schemas.microsoft.com/office/powerpoint/2010/main" val="6494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348253" cy="6858000"/>
            <a:chOff x="0" y="0"/>
            <a:chExt cx="1348253" cy="685800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348253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9" y="6268305"/>
              <a:ext cx="1107742" cy="476634"/>
            </a:xfrm>
            <a:prstGeom prst="rect">
              <a:avLst/>
            </a:prstGeom>
            <a:grpFill/>
          </p:spPr>
        </p:pic>
        <p:pic>
          <p:nvPicPr>
            <p:cNvPr id="11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C04A0335-0422-4444-B765-D0943EBF9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583328"/>
              <a:ext cx="914730" cy="684977"/>
            </a:xfrm>
            <a:prstGeom prst="rect">
              <a:avLst/>
            </a:prstGeom>
            <a:grpFill/>
            <a:extLst/>
          </p:spPr>
        </p:pic>
      </p:grpSp>
      <p:sp>
        <p:nvSpPr>
          <p:cNvPr id="4" name="Прямоугольник 3"/>
          <p:cNvSpPr/>
          <p:nvPr/>
        </p:nvSpPr>
        <p:spPr>
          <a:xfrm>
            <a:off x="6267635" y="656948"/>
            <a:ext cx="5033639" cy="75460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8830" y="371331"/>
            <a:ext cx="9697212" cy="28483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8932" y="4399881"/>
            <a:ext cx="9697212" cy="1868424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5459767" y="5761608"/>
            <a:ext cx="1091953" cy="88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8396" y="2681056"/>
            <a:ext cx="9152878" cy="88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0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348253" cy="6858000"/>
            <a:chOff x="0" y="0"/>
            <a:chExt cx="1348253" cy="685800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348253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9" y="6268305"/>
              <a:ext cx="1107742" cy="476634"/>
            </a:xfrm>
            <a:prstGeom prst="rect">
              <a:avLst/>
            </a:prstGeom>
            <a:grpFill/>
          </p:spPr>
        </p:pic>
        <p:pic>
          <p:nvPicPr>
            <p:cNvPr id="11" name="Picture 2" descr="Дистанционное обучение в ТОИПКРО (Томск) | Помощь с тестами, сессия под ключ">
              <a:extLst>
                <a:ext uri="{FF2B5EF4-FFF2-40B4-BE49-F238E27FC236}">
                  <a16:creationId xmlns:a16="http://schemas.microsoft.com/office/drawing/2014/main" id="{C04A0335-0422-4444-B765-D0943EBF9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704" y="5583328"/>
              <a:ext cx="914730" cy="684977"/>
            </a:xfrm>
            <a:prstGeom prst="rect">
              <a:avLst/>
            </a:prstGeom>
            <a:grpFill/>
            <a:extLst/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0975" y="222504"/>
            <a:ext cx="9697212" cy="641299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935332" y="1091953"/>
            <a:ext cx="9747682" cy="88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930975" y="5166804"/>
            <a:ext cx="9697212" cy="177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930975" y="6054571"/>
            <a:ext cx="9697212" cy="88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30975" y="6427433"/>
            <a:ext cx="96972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930975" y="4847208"/>
            <a:ext cx="9697212" cy="266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645546" y="878889"/>
            <a:ext cx="1136341" cy="88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994951" y="887767"/>
            <a:ext cx="2396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2001915" y="1925892"/>
            <a:ext cx="390617" cy="3728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19491" y="2947386"/>
            <a:ext cx="390617" cy="3728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119156" y="2241612"/>
            <a:ext cx="390617" cy="37286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143874" y="4225771"/>
            <a:ext cx="390617" cy="37286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213716" y="3133817"/>
            <a:ext cx="390617" cy="37286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4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15515</TotalTime>
  <Words>1024</Words>
  <Application>Microsoft Office PowerPoint</Application>
  <PresentationFormat>Широкоэкранный</PresentationFormat>
  <Paragraphs>144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</vt:lpstr>
      <vt:lpstr>Тема Office</vt:lpstr>
      <vt:lpstr>Презентация PowerPoint</vt:lpstr>
      <vt:lpstr>Индивидуальный образовательный  маршрут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ЦНППМПР</dc:title>
  <dc:creator>DOM</dc:creator>
  <cp:lastModifiedBy>Ольга Георгиевна Иванова</cp:lastModifiedBy>
  <cp:revision>484</cp:revision>
  <cp:lastPrinted>2023-02-09T01:50:32Z</cp:lastPrinted>
  <dcterms:created xsi:type="dcterms:W3CDTF">2021-09-28T09:03:53Z</dcterms:created>
  <dcterms:modified xsi:type="dcterms:W3CDTF">2024-11-19T06:51:29Z</dcterms:modified>
</cp:coreProperties>
</file>